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6.xml" ContentType="application/inkml+xml"/>
  <Override PartName="/ppt/notesSlides/notesSlide7.xml" ContentType="application/vnd.openxmlformats-officedocument.presentationml.notesSlide+xml"/>
  <Override PartName="/ppt/ink/ink7.xml" ContentType="application/inkml+xml"/>
  <Override PartName="/ppt/notesSlides/notesSlide8.xml" ContentType="application/vnd.openxmlformats-officedocument.presentationml.notesSlide+xml"/>
  <Override PartName="/ppt/ink/ink8.xml" ContentType="application/inkml+xml"/>
  <Override PartName="/ppt/notesSlides/notesSlide9.xml" ContentType="application/vnd.openxmlformats-officedocument.presentationml.notesSlide+xml"/>
  <Override PartName="/ppt/ink/ink9.xml" ContentType="application/inkml+xml"/>
  <Override PartName="/ppt/notesSlides/notesSlide10.xml" ContentType="application/vnd.openxmlformats-officedocument.presentationml.notesSlide+xml"/>
  <Override PartName="/ppt/ink/ink10.xml" ContentType="application/inkml+xml"/>
  <Override PartName="/ppt/notesSlides/notesSlide11.xml" ContentType="application/vnd.openxmlformats-officedocument.presentationml.notesSlide+xml"/>
  <Override PartName="/ppt/ink/ink11.xml" ContentType="application/inkml+xml"/>
  <Override PartName="/ppt/notesSlides/notesSlide12.xml" ContentType="application/vnd.openxmlformats-officedocument.presentationml.notesSlide+xml"/>
  <Override PartName="/ppt/ink/ink12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3.xml" ContentType="application/inkml+xml"/>
  <Override PartName="/ppt/notesSlides/notesSlide15.xml" ContentType="application/vnd.openxmlformats-officedocument.presentationml.notesSlide+xml"/>
  <Override PartName="/ppt/ink/ink14.xml" ContentType="application/inkml+xml"/>
  <Override PartName="/ppt/notesSlides/notesSlide16.xml" ContentType="application/vnd.openxmlformats-officedocument.presentationml.notesSlide+xml"/>
  <Override PartName="/ppt/ink/ink15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6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  <p:sldMasterId id="2147483704" r:id="rId2"/>
    <p:sldMasterId id="2147483718" r:id="rId3"/>
    <p:sldMasterId id="2147483733" r:id="rId4"/>
  </p:sldMasterIdLst>
  <p:notesMasterIdLst>
    <p:notesMasterId r:id="rId42"/>
  </p:notesMasterIdLst>
  <p:handoutMasterIdLst>
    <p:handoutMasterId r:id="rId43"/>
  </p:handoutMasterIdLst>
  <p:sldIdLst>
    <p:sldId id="350" r:id="rId5"/>
    <p:sldId id="427" r:id="rId6"/>
    <p:sldId id="437" r:id="rId7"/>
    <p:sldId id="449" r:id="rId8"/>
    <p:sldId id="448" r:id="rId9"/>
    <p:sldId id="317" r:id="rId10"/>
    <p:sldId id="441" r:id="rId11"/>
    <p:sldId id="452" r:id="rId12"/>
    <p:sldId id="314" r:id="rId13"/>
    <p:sldId id="444" r:id="rId14"/>
    <p:sldId id="429" r:id="rId15"/>
    <p:sldId id="276" r:id="rId16"/>
    <p:sldId id="416" r:id="rId17"/>
    <p:sldId id="446" r:id="rId18"/>
    <p:sldId id="294" r:id="rId19"/>
    <p:sldId id="423" r:id="rId20"/>
    <p:sldId id="422" r:id="rId21"/>
    <p:sldId id="424" r:id="rId22"/>
    <p:sldId id="453" r:id="rId23"/>
    <p:sldId id="425" r:id="rId24"/>
    <p:sldId id="426" r:id="rId25"/>
    <p:sldId id="442" r:id="rId26"/>
    <p:sldId id="443" r:id="rId27"/>
    <p:sldId id="296" r:id="rId28"/>
    <p:sldId id="447" r:id="rId29"/>
    <p:sldId id="450" r:id="rId30"/>
    <p:sldId id="376" r:id="rId31"/>
    <p:sldId id="438" r:id="rId32"/>
    <p:sldId id="414" r:id="rId33"/>
    <p:sldId id="417" r:id="rId34"/>
    <p:sldId id="418" r:id="rId35"/>
    <p:sldId id="282" r:id="rId36"/>
    <p:sldId id="401" r:id="rId37"/>
    <p:sldId id="413" r:id="rId38"/>
    <p:sldId id="316" r:id="rId39"/>
    <p:sldId id="445" r:id="rId40"/>
    <p:sldId id="278" r:id="rId41"/>
  </p:sldIdLst>
  <p:sldSz cx="9144000" cy="6858000" type="screen4x3"/>
  <p:notesSz cx="7010400" cy="9236075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mbria Math" panose="02040503050406030204" pitchFamily="18" charset="0"/>
      <p:regular r:id="rId50"/>
    </p:embeddedFont>
    <p:embeddedFont>
      <p:font typeface="Monotype Sorts" panose="020B0604020202020204" charset="0"/>
      <p:regular r:id="rId51"/>
    </p:embeddedFont>
    <p:embeddedFont>
      <p:font typeface="Wingdings 2" panose="05020102010507070707" pitchFamily="18" charset="2"/>
      <p:regular r:id="rId52"/>
    </p:embeddedFont>
  </p:embeddedFontLst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2" charset="2"/>
      <a:buChar char="n"/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2" charset="2"/>
      <a:buChar char="n"/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2" charset="2"/>
      <a:buChar char="n"/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2" charset="2"/>
      <a:buChar char="n"/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2" charset="2"/>
      <a:buChar char="n"/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15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FF"/>
    <a:srgbClr val="FFFF66"/>
    <a:srgbClr val="E7E7FF"/>
    <a:srgbClr val="009900"/>
    <a:srgbClr val="CC3300"/>
    <a:srgbClr val="E2CA86"/>
    <a:srgbClr val="F3E9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52"/>
      </p:cViewPr>
      <p:guideLst>
        <p:guide orient="horz" pos="2208"/>
        <p:guide pos="15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Teters" userId="d0e853d9-7e8a-4978-a6a6-73499c56127e" providerId="ADAL" clId="{1A0E6B61-38BB-428E-870B-75BB54141B1D}"/>
    <pc:docChg chg="undo custSel addSld delSld modSld sldOrd">
      <pc:chgData name="Michael Teters" userId="d0e853d9-7e8a-4978-a6a6-73499c56127e" providerId="ADAL" clId="{1A0E6B61-38BB-428E-870B-75BB54141B1D}" dt="2023-04-28T15:51:02.203" v="529"/>
      <pc:docMkLst>
        <pc:docMk/>
      </pc:docMkLst>
      <pc:sldChg chg="addSp delSp modSp mod">
        <pc:chgData name="Michael Teters" userId="d0e853d9-7e8a-4978-a6a6-73499c56127e" providerId="ADAL" clId="{1A0E6B61-38BB-428E-870B-75BB54141B1D}" dt="2023-04-26T11:25:53.960" v="382"/>
        <pc:sldMkLst>
          <pc:docMk/>
          <pc:sldMk cId="0" sldId="276"/>
        </pc:sldMkLst>
        <pc:spChg chg="add mod">
          <ac:chgData name="Michael Teters" userId="d0e853d9-7e8a-4978-a6a6-73499c56127e" providerId="ADAL" clId="{1A0E6B61-38BB-428E-870B-75BB54141B1D}" dt="2023-04-26T11:25:53.960" v="382"/>
          <ac:spMkLst>
            <pc:docMk/>
            <pc:sldMk cId="0" sldId="276"/>
            <ac:spMk id="4" creationId="{18BA9C6E-8374-4C68-880E-B7BE88D85EA2}"/>
          </ac:spMkLst>
        </pc:spChg>
        <pc:spChg chg="del">
          <ac:chgData name="Michael Teters" userId="d0e853d9-7e8a-4978-a6a6-73499c56127e" providerId="ADAL" clId="{1A0E6B61-38BB-428E-870B-75BB54141B1D}" dt="2023-04-20T22:25:36.134" v="10" actId="478"/>
          <ac:spMkLst>
            <pc:docMk/>
            <pc:sldMk cId="0" sldId="276"/>
            <ac:spMk id="4" creationId="{2399562B-A0A4-48A5-AD51-B113A9A006F8}"/>
          </ac:spMkLst>
        </pc:spChg>
      </pc:sldChg>
      <pc:sldChg chg="addSp delSp modSp mod ord">
        <pc:chgData name="Michael Teters" userId="d0e853d9-7e8a-4978-a6a6-73499c56127e" providerId="ADAL" clId="{1A0E6B61-38BB-428E-870B-75BB54141B1D}" dt="2023-04-26T14:55:58.891" v="501"/>
        <pc:sldMkLst>
          <pc:docMk/>
          <pc:sldMk cId="0" sldId="278"/>
        </pc:sldMkLst>
        <pc:spChg chg="del">
          <ac:chgData name="Michael Teters" userId="d0e853d9-7e8a-4978-a6a6-73499c56127e" providerId="ADAL" clId="{1A0E6B61-38BB-428E-870B-75BB54141B1D}" dt="2023-04-20T22:27:04.104" v="28" actId="478"/>
          <ac:spMkLst>
            <pc:docMk/>
            <pc:sldMk cId="0" sldId="278"/>
            <ac:spMk id="4" creationId="{03E332F9-60CC-46AE-B1FC-F661F27B4C06}"/>
          </ac:spMkLst>
        </pc:spChg>
        <pc:spChg chg="add del mod">
          <ac:chgData name="Michael Teters" userId="d0e853d9-7e8a-4978-a6a6-73499c56127e" providerId="ADAL" clId="{1A0E6B61-38BB-428E-870B-75BB54141B1D}" dt="2023-04-26T14:55:58.564" v="500" actId="478"/>
          <ac:spMkLst>
            <pc:docMk/>
            <pc:sldMk cId="0" sldId="278"/>
            <ac:spMk id="4" creationId="{ECD63A8D-FC31-448C-B6D1-1E90D6B4AC79}"/>
          </ac:spMkLst>
        </pc:spChg>
        <pc:spChg chg="add mod">
          <ac:chgData name="Michael Teters" userId="d0e853d9-7e8a-4978-a6a6-73499c56127e" providerId="ADAL" clId="{1A0E6B61-38BB-428E-870B-75BB54141B1D}" dt="2023-04-26T14:55:58.891" v="501"/>
          <ac:spMkLst>
            <pc:docMk/>
            <pc:sldMk cId="0" sldId="278"/>
            <ac:spMk id="5" creationId="{2DD0D6E5-A918-4C40-8928-FDC8929EA5BC}"/>
          </ac:spMkLst>
        </pc:spChg>
      </pc:sldChg>
      <pc:sldChg chg="addSp delSp modSp mod">
        <pc:chgData name="Michael Teters" userId="d0e853d9-7e8a-4978-a6a6-73499c56127e" providerId="ADAL" clId="{1A0E6B61-38BB-428E-870B-75BB54141B1D}" dt="2023-04-27T17:17:40.323" v="521" actId="20577"/>
        <pc:sldMkLst>
          <pc:docMk/>
          <pc:sldMk cId="0" sldId="282"/>
        </pc:sldMkLst>
        <pc:spChg chg="add mod">
          <ac:chgData name="Michael Teters" userId="d0e853d9-7e8a-4978-a6a6-73499c56127e" providerId="ADAL" clId="{1A0E6B61-38BB-428E-870B-75BB54141B1D}" dt="2023-04-27T17:17:40.323" v="521" actId="20577"/>
          <ac:spMkLst>
            <pc:docMk/>
            <pc:sldMk cId="0" sldId="282"/>
            <ac:spMk id="4" creationId="{2DEF31BD-2448-40B9-B009-23BAA54323D9}"/>
          </ac:spMkLst>
        </pc:spChg>
        <pc:spChg chg="del">
          <ac:chgData name="Michael Teters" userId="d0e853d9-7e8a-4978-a6a6-73499c56127e" providerId="ADAL" clId="{1A0E6B61-38BB-428E-870B-75BB54141B1D}" dt="2023-04-20T22:28:01.816" v="42" actId="478"/>
          <ac:spMkLst>
            <pc:docMk/>
            <pc:sldMk cId="0" sldId="282"/>
            <ac:spMk id="4" creationId="{F04FE3A1-BD90-44B9-808E-724354738BC7}"/>
          </ac:spMkLst>
        </pc:spChg>
      </pc:sldChg>
      <pc:sldChg chg="addSp delSp modSp mod">
        <pc:chgData name="Michael Teters" userId="d0e853d9-7e8a-4978-a6a6-73499c56127e" providerId="ADAL" clId="{1A0E6B61-38BB-428E-870B-75BB54141B1D}" dt="2023-04-26T11:26:06.225" v="386"/>
        <pc:sldMkLst>
          <pc:docMk/>
          <pc:sldMk cId="0" sldId="294"/>
        </pc:sldMkLst>
        <pc:spChg chg="add mod">
          <ac:chgData name="Michael Teters" userId="d0e853d9-7e8a-4978-a6a6-73499c56127e" providerId="ADAL" clId="{1A0E6B61-38BB-428E-870B-75BB54141B1D}" dt="2023-04-26T11:26:06.225" v="386"/>
          <ac:spMkLst>
            <pc:docMk/>
            <pc:sldMk cId="0" sldId="294"/>
            <ac:spMk id="30" creationId="{14BE552C-9EB3-41FA-8974-5FC8909197CA}"/>
          </ac:spMkLst>
        </pc:spChg>
        <pc:spChg chg="del">
          <ac:chgData name="Michael Teters" userId="d0e853d9-7e8a-4978-a6a6-73499c56127e" providerId="ADAL" clId="{1A0E6B61-38BB-428E-870B-75BB54141B1D}" dt="2023-04-20T22:26:07.543" v="14" actId="478"/>
          <ac:spMkLst>
            <pc:docMk/>
            <pc:sldMk cId="0" sldId="294"/>
            <ac:spMk id="31" creationId="{12A45E58-B1F5-42AA-99D0-1AC2CE5AC0A6}"/>
          </ac:spMkLst>
        </pc:spChg>
        <pc:inkChg chg="add del">
          <ac:chgData name="Michael Teters" userId="d0e853d9-7e8a-4978-a6a6-73499c56127e" providerId="ADAL" clId="{1A0E6B61-38BB-428E-870B-75BB54141B1D}" dt="2023-04-25T13:59:55.455" v="103" actId="478"/>
          <ac:inkMkLst>
            <pc:docMk/>
            <pc:sldMk cId="0" sldId="294"/>
            <ac:inkMk id="8" creationId="{2DE8886A-E6CF-40CF-8E3B-BB65421373DF}"/>
          </ac:inkMkLst>
        </pc:inkChg>
        <pc:inkChg chg="del">
          <ac:chgData name="Michael Teters" userId="d0e853d9-7e8a-4978-a6a6-73499c56127e" providerId="ADAL" clId="{1A0E6B61-38BB-428E-870B-75BB54141B1D}" dt="2023-04-20T22:25:57.796" v="11" actId="478"/>
          <ac:inkMkLst>
            <pc:docMk/>
            <pc:sldMk cId="0" sldId="294"/>
            <ac:inkMk id="10" creationId="{85AEB0D8-4DD7-496B-A448-0F15AB7353FD}"/>
          </ac:inkMkLst>
        </pc:inkChg>
        <pc:inkChg chg="add">
          <ac:chgData name="Michael Teters" userId="d0e853d9-7e8a-4978-a6a6-73499c56127e" providerId="ADAL" clId="{1A0E6B61-38BB-428E-870B-75BB54141B1D}" dt="2023-04-25T15:38:57.207" v="112"/>
          <ac:inkMkLst>
            <pc:docMk/>
            <pc:sldMk cId="0" sldId="294"/>
            <ac:inkMk id="10" creationId="{86946A1A-9AEF-4E7B-97C7-C269A4B572ED}"/>
          </ac:inkMkLst>
        </pc:inkChg>
      </pc:sldChg>
      <pc:sldChg chg="addSp delSp modSp mod">
        <pc:chgData name="Michael Teters" userId="d0e853d9-7e8a-4978-a6a6-73499c56127e" providerId="ADAL" clId="{1A0E6B61-38BB-428E-870B-75BB54141B1D}" dt="2023-04-26T14:55:40.823" v="494"/>
        <pc:sldMkLst>
          <pc:docMk/>
          <pc:sldMk cId="0" sldId="296"/>
        </pc:sldMkLst>
        <pc:spChg chg="del">
          <ac:chgData name="Michael Teters" userId="d0e853d9-7e8a-4978-a6a6-73499c56127e" providerId="ADAL" clId="{1A0E6B61-38BB-428E-870B-75BB54141B1D}" dt="2023-04-20T22:26:56.838" v="26" actId="478"/>
          <ac:spMkLst>
            <pc:docMk/>
            <pc:sldMk cId="0" sldId="296"/>
            <ac:spMk id="5" creationId="{8B53D772-413F-46BC-B620-77FA4E3DB669}"/>
          </ac:spMkLst>
        </pc:spChg>
        <pc:spChg chg="add del mod">
          <ac:chgData name="Michael Teters" userId="d0e853d9-7e8a-4978-a6a6-73499c56127e" providerId="ADAL" clId="{1A0E6B61-38BB-428E-870B-75BB54141B1D}" dt="2023-04-26T14:55:39.387" v="493" actId="478"/>
          <ac:spMkLst>
            <pc:docMk/>
            <pc:sldMk cId="0" sldId="296"/>
            <ac:spMk id="5" creationId="{A6C6A681-78F8-46EA-B2B0-BB262CEB4AE3}"/>
          </ac:spMkLst>
        </pc:spChg>
        <pc:spChg chg="add mod">
          <ac:chgData name="Michael Teters" userId="d0e853d9-7e8a-4978-a6a6-73499c56127e" providerId="ADAL" clId="{1A0E6B61-38BB-428E-870B-75BB54141B1D}" dt="2023-04-26T14:55:40.823" v="494"/>
          <ac:spMkLst>
            <pc:docMk/>
            <pc:sldMk cId="0" sldId="296"/>
            <ac:spMk id="6" creationId="{0AE65F7D-DB81-47E4-83EA-E1EB8D4E9CF8}"/>
          </ac:spMkLst>
        </pc:spChg>
      </pc:sldChg>
      <pc:sldChg chg="modSp del mod">
        <pc:chgData name="Michael Teters" userId="d0e853d9-7e8a-4978-a6a6-73499c56127e" providerId="ADAL" clId="{1A0E6B61-38BB-428E-870B-75BB54141B1D}" dt="2023-04-24T15:42:39.984" v="62" actId="47"/>
        <pc:sldMkLst>
          <pc:docMk/>
          <pc:sldMk cId="2266673795" sldId="313"/>
        </pc:sldMkLst>
        <pc:spChg chg="mod">
          <ac:chgData name="Michael Teters" userId="d0e853d9-7e8a-4978-a6a6-73499c56127e" providerId="ADAL" clId="{1A0E6B61-38BB-428E-870B-75BB54141B1D}" dt="2023-04-24T12:05:27.610" v="50" actId="1076"/>
          <ac:spMkLst>
            <pc:docMk/>
            <pc:sldMk cId="2266673795" sldId="313"/>
            <ac:spMk id="2" creationId="{00000000-0000-0000-0000-000000000000}"/>
          </ac:spMkLst>
        </pc:spChg>
        <pc:spChg chg="mod">
          <ac:chgData name="Michael Teters" userId="d0e853d9-7e8a-4978-a6a6-73499c56127e" providerId="ADAL" clId="{1A0E6B61-38BB-428E-870B-75BB54141B1D}" dt="2023-04-24T12:05:43.788" v="58" actId="403"/>
          <ac:spMkLst>
            <pc:docMk/>
            <pc:sldMk cId="2266673795" sldId="313"/>
            <ac:spMk id="3" creationId="{00000000-0000-0000-0000-000000000000}"/>
          </ac:spMkLst>
        </pc:spChg>
      </pc:sldChg>
      <pc:sldChg chg="addSp delSp modSp mod ord">
        <pc:chgData name="Michael Teters" userId="d0e853d9-7e8a-4978-a6a6-73499c56127e" providerId="ADAL" clId="{1A0E6B61-38BB-428E-870B-75BB54141B1D}" dt="2023-04-26T11:25:48.375" v="379"/>
        <pc:sldMkLst>
          <pc:docMk/>
          <pc:sldMk cId="2018826969" sldId="314"/>
        </pc:sldMkLst>
        <pc:spChg chg="add del mod">
          <ac:chgData name="Michael Teters" userId="d0e853d9-7e8a-4978-a6a6-73499c56127e" providerId="ADAL" clId="{1A0E6B61-38BB-428E-870B-75BB54141B1D}" dt="2023-04-25T12:49:44.846" v="93" actId="478"/>
          <ac:spMkLst>
            <pc:docMk/>
            <pc:sldMk cId="2018826969" sldId="314"/>
            <ac:spMk id="4" creationId="{3AA99D7A-C76E-4BB7-9A2F-A23BED3D2AE4}"/>
          </ac:spMkLst>
        </pc:spChg>
        <pc:spChg chg="add mod">
          <ac:chgData name="Michael Teters" userId="d0e853d9-7e8a-4978-a6a6-73499c56127e" providerId="ADAL" clId="{1A0E6B61-38BB-428E-870B-75BB54141B1D}" dt="2023-04-26T11:25:48.375" v="379"/>
          <ac:spMkLst>
            <pc:docMk/>
            <pc:sldMk cId="2018826969" sldId="314"/>
            <ac:spMk id="5" creationId="{DDD4EF56-69DD-498B-8820-949E496D1BFD}"/>
          </ac:spMkLst>
        </pc:spChg>
        <pc:inkChg chg="add del">
          <ac:chgData name="Michael Teters" userId="d0e853d9-7e8a-4978-a6a6-73499c56127e" providerId="ADAL" clId="{1A0E6B61-38BB-428E-870B-75BB54141B1D}" dt="2023-04-25T13:59:27.870" v="97" actId="478"/>
          <ac:inkMkLst>
            <pc:docMk/>
            <pc:sldMk cId="2018826969" sldId="314"/>
            <ac:inkMk id="5" creationId="{BBCEF081-7BCC-446F-9ABE-C6471B359601}"/>
          </ac:inkMkLst>
        </pc:inkChg>
        <pc:inkChg chg="add">
          <ac:chgData name="Michael Teters" userId="d0e853d9-7e8a-4978-a6a6-73499c56127e" providerId="ADAL" clId="{1A0E6B61-38BB-428E-870B-75BB54141B1D}" dt="2023-04-25T15:12:09.124" v="110"/>
          <ac:inkMkLst>
            <pc:docMk/>
            <pc:sldMk cId="2018826969" sldId="314"/>
            <ac:inkMk id="6" creationId="{159611E1-1C49-4268-B942-9CCC6AC93DCF}"/>
          </ac:inkMkLst>
        </pc:inkChg>
      </pc:sldChg>
      <pc:sldChg chg="addSp delSp modSp mod ord">
        <pc:chgData name="Michael Teters" userId="d0e853d9-7e8a-4978-a6a6-73499c56127e" providerId="ADAL" clId="{1A0E6B61-38BB-428E-870B-75BB54141B1D}" dt="2023-04-27T17:17:47.555" v="522"/>
        <pc:sldMkLst>
          <pc:docMk/>
          <pc:sldMk cId="1573168582" sldId="316"/>
        </pc:sldMkLst>
        <pc:spChg chg="del">
          <ac:chgData name="Michael Teters" userId="d0e853d9-7e8a-4978-a6a6-73499c56127e" providerId="ADAL" clId="{1A0E6B61-38BB-428E-870B-75BB54141B1D}" dt="2023-04-20T22:28:20.942" v="48" actId="478"/>
          <ac:spMkLst>
            <pc:docMk/>
            <pc:sldMk cId="1573168582" sldId="316"/>
            <ac:spMk id="3" creationId="{A8E6AE83-6CB8-499D-8E6D-6B3B5E2265AA}"/>
          </ac:spMkLst>
        </pc:spChg>
        <pc:spChg chg="add mod">
          <ac:chgData name="Michael Teters" userId="d0e853d9-7e8a-4978-a6a6-73499c56127e" providerId="ADAL" clId="{1A0E6B61-38BB-428E-870B-75BB54141B1D}" dt="2023-04-27T17:17:47.555" v="522"/>
          <ac:spMkLst>
            <pc:docMk/>
            <pc:sldMk cId="1573168582" sldId="316"/>
            <ac:spMk id="4" creationId="{78BFE663-B45A-4643-B6A7-75E828A32360}"/>
          </ac:spMkLst>
        </pc:spChg>
        <pc:inkChg chg="add del">
          <ac:chgData name="Michael Teters" userId="d0e853d9-7e8a-4978-a6a6-73499c56127e" providerId="ADAL" clId="{1A0E6B61-38BB-428E-870B-75BB54141B1D}" dt="2023-04-27T14:04:21.889" v="515" actId="478"/>
          <ac:inkMkLst>
            <pc:docMk/>
            <pc:sldMk cId="1573168582" sldId="316"/>
            <ac:inkMk id="2" creationId="{C4CBC0CA-0A01-44A3-B55A-E26BFA0167B1}"/>
          </ac:inkMkLst>
        </pc:inkChg>
        <pc:inkChg chg="add">
          <ac:chgData name="Michael Teters" userId="d0e853d9-7e8a-4978-a6a6-73499c56127e" providerId="ADAL" clId="{1A0E6B61-38BB-428E-870B-75BB54141B1D}" dt="2023-04-27T14:34:27.434" v="516"/>
          <ac:inkMkLst>
            <pc:docMk/>
            <pc:sldMk cId="1573168582" sldId="316"/>
            <ac:inkMk id="3" creationId="{61A7C279-F224-4660-8ACD-BDB38B007810}"/>
          </ac:inkMkLst>
        </pc:inkChg>
        <pc:inkChg chg="del">
          <ac:chgData name="Michael Teters" userId="d0e853d9-7e8a-4978-a6a6-73499c56127e" providerId="ADAL" clId="{1A0E6B61-38BB-428E-870B-75BB54141B1D}" dt="2023-04-20T22:28:19.428" v="47" actId="478"/>
          <ac:inkMkLst>
            <pc:docMk/>
            <pc:sldMk cId="1573168582" sldId="316"/>
            <ac:inkMk id="6" creationId="{537992F4-F962-4171-9467-231960AAF0EF}"/>
          </ac:inkMkLst>
        </pc:inkChg>
      </pc:sldChg>
      <pc:sldChg chg="addSp modSp">
        <pc:chgData name="Michael Teters" userId="d0e853d9-7e8a-4978-a6a6-73499c56127e" providerId="ADAL" clId="{1A0E6B61-38BB-428E-870B-75BB54141B1D}" dt="2023-04-25T11:37:23.993" v="82"/>
        <pc:sldMkLst>
          <pc:docMk/>
          <pc:sldMk cId="2477136724" sldId="317"/>
        </pc:sldMkLst>
        <pc:spChg chg="add mod">
          <ac:chgData name="Michael Teters" userId="d0e853d9-7e8a-4978-a6a6-73499c56127e" providerId="ADAL" clId="{1A0E6B61-38BB-428E-870B-75BB54141B1D}" dt="2023-04-25T11:37:23.993" v="82"/>
          <ac:spMkLst>
            <pc:docMk/>
            <pc:sldMk cId="2477136724" sldId="317"/>
            <ac:spMk id="4" creationId="{5B6DEF8C-E5E1-4DC7-B2CC-5C7C236B327F}"/>
          </ac:spMkLst>
        </pc:spChg>
      </pc:sldChg>
      <pc:sldChg chg="addSp delSp modSp mod">
        <pc:chgData name="Michael Teters" userId="d0e853d9-7e8a-4978-a6a6-73499c56127e" providerId="ADAL" clId="{1A0E6B61-38BB-428E-870B-75BB54141B1D}" dt="2023-04-26T14:56:05.060" v="503"/>
        <pc:sldMkLst>
          <pc:docMk/>
          <pc:sldMk cId="0" sldId="376"/>
        </pc:sldMkLst>
        <pc:spChg chg="add del mod">
          <ac:chgData name="Michael Teters" userId="d0e853d9-7e8a-4978-a6a6-73499c56127e" providerId="ADAL" clId="{1A0E6B61-38BB-428E-870B-75BB54141B1D}" dt="2023-04-26T14:56:04.566" v="502" actId="478"/>
          <ac:spMkLst>
            <pc:docMk/>
            <pc:sldMk cId="0" sldId="376"/>
            <ac:spMk id="5" creationId="{7AEF8CAA-B29E-48FE-9B40-86CCA01DE26C}"/>
          </ac:spMkLst>
        </pc:spChg>
        <pc:spChg chg="del">
          <ac:chgData name="Michael Teters" userId="d0e853d9-7e8a-4978-a6a6-73499c56127e" providerId="ADAL" clId="{1A0E6B61-38BB-428E-870B-75BB54141B1D}" dt="2023-04-20T22:27:17.513" v="31" actId="478"/>
          <ac:spMkLst>
            <pc:docMk/>
            <pc:sldMk cId="0" sldId="376"/>
            <ac:spMk id="5" creationId="{D1E4DED4-EFCE-4C82-B80E-1995371E2D65}"/>
          </ac:spMkLst>
        </pc:spChg>
        <pc:spChg chg="add mod">
          <ac:chgData name="Michael Teters" userId="d0e853d9-7e8a-4978-a6a6-73499c56127e" providerId="ADAL" clId="{1A0E6B61-38BB-428E-870B-75BB54141B1D}" dt="2023-04-26T14:56:05.060" v="503"/>
          <ac:spMkLst>
            <pc:docMk/>
            <pc:sldMk cId="0" sldId="376"/>
            <ac:spMk id="6" creationId="{3EAF7144-2B2A-4A37-99E9-1CA202398516}"/>
          </ac:spMkLst>
        </pc:spChg>
      </pc:sldChg>
      <pc:sldChg chg="addSp delSp modSp mod addAnim delAnim">
        <pc:chgData name="Michael Teters" userId="d0e853d9-7e8a-4978-a6a6-73499c56127e" providerId="ADAL" clId="{1A0E6B61-38BB-428E-870B-75BB54141B1D}" dt="2023-04-27T17:17:49.587" v="523"/>
        <pc:sldMkLst>
          <pc:docMk/>
          <pc:sldMk cId="0" sldId="401"/>
        </pc:sldMkLst>
        <pc:spChg chg="del">
          <ac:chgData name="Michael Teters" userId="d0e853d9-7e8a-4978-a6a6-73499c56127e" providerId="ADAL" clId="{1A0E6B61-38BB-428E-870B-75BB54141B1D}" dt="2023-04-20T22:28:10.776" v="45" actId="478"/>
          <ac:spMkLst>
            <pc:docMk/>
            <pc:sldMk cId="0" sldId="401"/>
            <ac:spMk id="28" creationId="{1710FC5E-0E30-4DE0-90F4-CDA9D5B4B267}"/>
          </ac:spMkLst>
        </pc:spChg>
        <pc:spChg chg="add mod">
          <ac:chgData name="Michael Teters" userId="d0e853d9-7e8a-4978-a6a6-73499c56127e" providerId="ADAL" clId="{1A0E6B61-38BB-428E-870B-75BB54141B1D}" dt="2023-04-27T17:17:49.587" v="523"/>
          <ac:spMkLst>
            <pc:docMk/>
            <pc:sldMk cId="0" sldId="401"/>
            <ac:spMk id="28" creationId="{1DF07F49-4E37-4254-88C2-EAF99FE17295}"/>
          </ac:spMkLst>
        </pc:spChg>
        <pc:picChg chg="add del">
          <ac:chgData name="Michael Teters" userId="d0e853d9-7e8a-4978-a6a6-73499c56127e" providerId="ADAL" clId="{1A0E6B61-38BB-428E-870B-75BB54141B1D}" dt="2023-04-20T22:28:07.211" v="44" actId="478"/>
          <ac:picMkLst>
            <pc:docMk/>
            <pc:sldMk cId="0" sldId="401"/>
            <ac:picMk id="227382" creationId="{00000000-0000-0000-0000-000000000000}"/>
          </ac:picMkLst>
        </pc:picChg>
      </pc:sldChg>
      <pc:sldChg chg="addSp delSp modSp mod">
        <pc:chgData name="Michael Teters" userId="d0e853d9-7e8a-4978-a6a6-73499c56127e" providerId="ADAL" clId="{1A0E6B61-38BB-428E-870B-75BB54141B1D}" dt="2023-04-27T17:17:51.338" v="524"/>
        <pc:sldMkLst>
          <pc:docMk/>
          <pc:sldMk cId="0" sldId="413"/>
        </pc:sldMkLst>
        <pc:spChg chg="add mod">
          <ac:chgData name="Michael Teters" userId="d0e853d9-7e8a-4978-a6a6-73499c56127e" providerId="ADAL" clId="{1A0E6B61-38BB-428E-870B-75BB54141B1D}" dt="2023-04-27T17:17:51.338" v="524"/>
          <ac:spMkLst>
            <pc:docMk/>
            <pc:sldMk cId="0" sldId="413"/>
            <ac:spMk id="4" creationId="{99C73762-BCB5-4B10-B624-59FDA05E9F52}"/>
          </ac:spMkLst>
        </pc:spChg>
        <pc:spChg chg="del">
          <ac:chgData name="Michael Teters" userId="d0e853d9-7e8a-4978-a6a6-73499c56127e" providerId="ADAL" clId="{1A0E6B61-38BB-428E-870B-75BB54141B1D}" dt="2023-04-20T22:28:14.731" v="46" actId="478"/>
          <ac:spMkLst>
            <pc:docMk/>
            <pc:sldMk cId="0" sldId="413"/>
            <ac:spMk id="5" creationId="{5A342461-E46B-409F-B646-363E49D709CC}"/>
          </ac:spMkLst>
        </pc:spChg>
      </pc:sldChg>
      <pc:sldChg chg="addSp delSp modSp mod">
        <pc:chgData name="Michael Teters" userId="d0e853d9-7e8a-4978-a6a6-73499c56127e" providerId="ADAL" clId="{1A0E6B61-38BB-428E-870B-75BB54141B1D}" dt="2023-04-26T14:56:15.252" v="507"/>
        <pc:sldMkLst>
          <pc:docMk/>
          <pc:sldMk cId="353252502" sldId="414"/>
        </pc:sldMkLst>
        <pc:spChg chg="add del mod">
          <ac:chgData name="Michael Teters" userId="d0e853d9-7e8a-4978-a6a6-73499c56127e" providerId="ADAL" clId="{1A0E6B61-38BB-428E-870B-75BB54141B1D}" dt="2023-04-26T14:56:14.884" v="506" actId="478"/>
          <ac:spMkLst>
            <pc:docMk/>
            <pc:sldMk cId="353252502" sldId="414"/>
            <ac:spMk id="5" creationId="{218FDA0E-2102-4F7C-9CA0-66A8C42CCD46}"/>
          </ac:spMkLst>
        </pc:spChg>
        <pc:spChg chg="del">
          <ac:chgData name="Michael Teters" userId="d0e853d9-7e8a-4978-a6a6-73499c56127e" providerId="ADAL" clId="{1A0E6B61-38BB-428E-870B-75BB54141B1D}" dt="2023-04-20T22:27:32.441" v="36" actId="478"/>
          <ac:spMkLst>
            <pc:docMk/>
            <pc:sldMk cId="353252502" sldId="414"/>
            <ac:spMk id="5" creationId="{B2EE99C9-2F11-4F79-98AE-340FA4EF1708}"/>
          </ac:spMkLst>
        </pc:spChg>
        <pc:spChg chg="add mod">
          <ac:chgData name="Michael Teters" userId="d0e853d9-7e8a-4978-a6a6-73499c56127e" providerId="ADAL" clId="{1A0E6B61-38BB-428E-870B-75BB54141B1D}" dt="2023-04-26T14:56:15.252" v="507"/>
          <ac:spMkLst>
            <pc:docMk/>
            <pc:sldMk cId="353252502" sldId="414"/>
            <ac:spMk id="6" creationId="{AA1825C3-AE23-445E-8569-626BB0828D60}"/>
          </ac:spMkLst>
        </pc:spChg>
      </pc:sldChg>
      <pc:sldChg chg="addSp delSp modSp mod">
        <pc:chgData name="Michael Teters" userId="d0e853d9-7e8a-4978-a6a6-73499c56127e" providerId="ADAL" clId="{1A0E6B61-38BB-428E-870B-75BB54141B1D}" dt="2023-04-26T11:25:55.479" v="383"/>
        <pc:sldMkLst>
          <pc:docMk/>
          <pc:sldMk cId="1852987141" sldId="416"/>
        </pc:sldMkLst>
        <pc:spChg chg="add mod">
          <ac:chgData name="Michael Teters" userId="d0e853d9-7e8a-4978-a6a6-73499c56127e" providerId="ADAL" clId="{1A0E6B61-38BB-428E-870B-75BB54141B1D}" dt="2023-04-26T11:25:55.479" v="383"/>
          <ac:spMkLst>
            <pc:docMk/>
            <pc:sldMk cId="1852987141" sldId="416"/>
            <ac:spMk id="5" creationId="{02CF60B4-0B32-4EA1-A5B4-B863EB34E22D}"/>
          </ac:spMkLst>
        </pc:spChg>
        <pc:spChg chg="del">
          <ac:chgData name="Michael Teters" userId="d0e853d9-7e8a-4978-a6a6-73499c56127e" providerId="ADAL" clId="{1A0E6B61-38BB-428E-870B-75BB54141B1D}" dt="2023-04-20T22:26:17.669" v="16" actId="478"/>
          <ac:spMkLst>
            <pc:docMk/>
            <pc:sldMk cId="1852987141" sldId="416"/>
            <ac:spMk id="5" creationId="{339CD481-A06D-4E03-9560-E29B7FB5C697}"/>
          </ac:spMkLst>
        </pc:spChg>
      </pc:sldChg>
      <pc:sldChg chg="addSp delSp modSp mod">
        <pc:chgData name="Michael Teters" userId="d0e853d9-7e8a-4978-a6a6-73499c56127e" providerId="ADAL" clId="{1A0E6B61-38BB-428E-870B-75BB54141B1D}" dt="2023-04-26T14:56:19.448" v="509"/>
        <pc:sldMkLst>
          <pc:docMk/>
          <pc:sldMk cId="1911433789" sldId="417"/>
        </pc:sldMkLst>
        <pc:spChg chg="add del mod">
          <ac:chgData name="Michael Teters" userId="d0e853d9-7e8a-4978-a6a6-73499c56127e" providerId="ADAL" clId="{1A0E6B61-38BB-428E-870B-75BB54141B1D}" dt="2023-04-26T14:56:19.152" v="508" actId="478"/>
          <ac:spMkLst>
            <pc:docMk/>
            <pc:sldMk cId="1911433789" sldId="417"/>
            <ac:spMk id="5" creationId="{D172AF6F-7FA4-48F1-B6A7-679D6367FA28}"/>
          </ac:spMkLst>
        </pc:spChg>
        <pc:spChg chg="del">
          <ac:chgData name="Michael Teters" userId="d0e853d9-7e8a-4978-a6a6-73499c56127e" providerId="ADAL" clId="{1A0E6B61-38BB-428E-870B-75BB54141B1D}" dt="2023-04-20T22:27:36.379" v="37" actId="478"/>
          <ac:spMkLst>
            <pc:docMk/>
            <pc:sldMk cId="1911433789" sldId="417"/>
            <ac:spMk id="5" creationId="{F00C1A1B-C1D5-48D3-8C33-F6D7BEBA9776}"/>
          </ac:spMkLst>
        </pc:spChg>
        <pc:spChg chg="add mod">
          <ac:chgData name="Michael Teters" userId="d0e853d9-7e8a-4978-a6a6-73499c56127e" providerId="ADAL" clId="{1A0E6B61-38BB-428E-870B-75BB54141B1D}" dt="2023-04-26T14:56:19.448" v="509"/>
          <ac:spMkLst>
            <pc:docMk/>
            <pc:sldMk cId="1911433789" sldId="417"/>
            <ac:spMk id="6" creationId="{B492F40B-B45A-4956-A884-BF3F6F253BB5}"/>
          </ac:spMkLst>
        </pc:spChg>
      </pc:sldChg>
      <pc:sldChg chg="addSp delSp modSp mod">
        <pc:chgData name="Michael Teters" userId="d0e853d9-7e8a-4978-a6a6-73499c56127e" providerId="ADAL" clId="{1A0E6B61-38BB-428E-870B-75BB54141B1D}" dt="2023-04-26T14:56:23.739" v="511"/>
        <pc:sldMkLst>
          <pc:docMk/>
          <pc:sldMk cId="480920610" sldId="418"/>
        </pc:sldMkLst>
        <pc:spChg chg="del">
          <ac:chgData name="Michael Teters" userId="d0e853d9-7e8a-4978-a6a6-73499c56127e" providerId="ADAL" clId="{1A0E6B61-38BB-428E-870B-75BB54141B1D}" dt="2023-04-20T22:27:41.143" v="38" actId="478"/>
          <ac:spMkLst>
            <pc:docMk/>
            <pc:sldMk cId="480920610" sldId="418"/>
            <ac:spMk id="5" creationId="{21F78BEC-591E-4A85-B082-3D6D505E57A1}"/>
          </ac:spMkLst>
        </pc:spChg>
        <pc:spChg chg="add del mod">
          <ac:chgData name="Michael Teters" userId="d0e853d9-7e8a-4978-a6a6-73499c56127e" providerId="ADAL" clId="{1A0E6B61-38BB-428E-870B-75BB54141B1D}" dt="2023-04-26T14:56:23.373" v="510" actId="478"/>
          <ac:spMkLst>
            <pc:docMk/>
            <pc:sldMk cId="480920610" sldId="418"/>
            <ac:spMk id="5" creationId="{F8B7D476-2EF7-4FA5-A74A-7A7AE5E053FC}"/>
          </ac:spMkLst>
        </pc:spChg>
        <pc:spChg chg="add mod">
          <ac:chgData name="Michael Teters" userId="d0e853d9-7e8a-4978-a6a6-73499c56127e" providerId="ADAL" clId="{1A0E6B61-38BB-428E-870B-75BB54141B1D}" dt="2023-04-26T14:56:23.739" v="511"/>
          <ac:spMkLst>
            <pc:docMk/>
            <pc:sldMk cId="480920610" sldId="418"/>
            <ac:spMk id="6" creationId="{6BA4ACAA-8D88-415D-A376-EB7742BF4BBA}"/>
          </ac:spMkLst>
        </pc:spChg>
      </pc:sldChg>
      <pc:sldChg chg="delSp del mod">
        <pc:chgData name="Michael Teters" userId="d0e853d9-7e8a-4978-a6a6-73499c56127e" providerId="ADAL" clId="{1A0E6B61-38BB-428E-870B-75BB54141B1D}" dt="2023-04-26T11:14:10.584" v="352" actId="47"/>
        <pc:sldMkLst>
          <pc:docMk/>
          <pc:sldMk cId="1632883128" sldId="420"/>
        </pc:sldMkLst>
        <pc:spChg chg="del">
          <ac:chgData name="Michael Teters" userId="d0e853d9-7e8a-4978-a6a6-73499c56127e" providerId="ADAL" clId="{1A0E6B61-38BB-428E-870B-75BB54141B1D}" dt="2023-04-20T22:27:12.500" v="30" actId="478"/>
          <ac:spMkLst>
            <pc:docMk/>
            <pc:sldMk cId="1632883128" sldId="420"/>
            <ac:spMk id="4" creationId="{5CDB2C35-7528-41CD-AB29-4AEA23427810}"/>
          </ac:spMkLst>
        </pc:spChg>
        <pc:inkChg chg="del">
          <ac:chgData name="Michael Teters" userId="d0e853d9-7e8a-4978-a6a6-73499c56127e" providerId="ADAL" clId="{1A0E6B61-38BB-428E-870B-75BB54141B1D}" dt="2023-04-20T22:27:07.226" v="29" actId="478"/>
          <ac:inkMkLst>
            <pc:docMk/>
            <pc:sldMk cId="1632883128" sldId="420"/>
            <ac:inkMk id="3" creationId="{43976A3D-B581-40FF-AA5E-FBD25F97E1DF}"/>
          </ac:inkMkLst>
        </pc:inkChg>
      </pc:sldChg>
      <pc:sldChg chg="addSp delSp modSp mod">
        <pc:chgData name="Michael Teters" userId="d0e853d9-7e8a-4978-a6a6-73499c56127e" providerId="ADAL" clId="{1A0E6B61-38BB-428E-870B-75BB54141B1D}" dt="2023-04-26T11:26:08.790" v="387"/>
        <pc:sldMkLst>
          <pc:docMk/>
          <pc:sldMk cId="2602301121" sldId="422"/>
        </pc:sldMkLst>
        <pc:spChg chg="add mod">
          <ac:chgData name="Michael Teters" userId="d0e853d9-7e8a-4978-a6a6-73499c56127e" providerId="ADAL" clId="{1A0E6B61-38BB-428E-870B-75BB54141B1D}" dt="2023-04-26T11:26:08.790" v="387"/>
          <ac:spMkLst>
            <pc:docMk/>
            <pc:sldMk cId="2602301121" sldId="422"/>
            <ac:spMk id="5" creationId="{BC0698A3-814C-4840-9FAE-DEC53B684CF9}"/>
          </ac:spMkLst>
        </pc:spChg>
        <pc:spChg chg="del">
          <ac:chgData name="Michael Teters" userId="d0e853d9-7e8a-4978-a6a6-73499c56127e" providerId="ADAL" clId="{1A0E6B61-38BB-428E-870B-75BB54141B1D}" dt="2023-04-20T22:26:03.488" v="13" actId="478"/>
          <ac:spMkLst>
            <pc:docMk/>
            <pc:sldMk cId="2602301121" sldId="422"/>
            <ac:spMk id="6" creationId="{72044E80-7331-4A8F-9CCD-B580190E1A7B}"/>
          </ac:spMkLst>
        </pc:spChg>
        <pc:inkChg chg="add del">
          <ac:chgData name="Michael Teters" userId="d0e853d9-7e8a-4978-a6a6-73499c56127e" providerId="ADAL" clId="{1A0E6B61-38BB-428E-870B-75BB54141B1D}" dt="2023-04-25T14:00:01.433" v="104" actId="478"/>
          <ac:inkMkLst>
            <pc:docMk/>
            <pc:sldMk cId="2602301121" sldId="422"/>
            <ac:inkMk id="2" creationId="{16BA328C-0327-47BD-989A-B8962D767742}"/>
          </ac:inkMkLst>
        </pc:inkChg>
        <pc:inkChg chg="add">
          <ac:chgData name="Michael Teters" userId="d0e853d9-7e8a-4978-a6a6-73499c56127e" providerId="ADAL" clId="{1A0E6B61-38BB-428E-870B-75BB54141B1D}" dt="2023-04-25T15:38:57.207" v="112"/>
          <ac:inkMkLst>
            <pc:docMk/>
            <pc:sldMk cId="2602301121" sldId="422"/>
            <ac:inkMk id="3" creationId="{C3A91D27-F44D-4403-8FD9-BBADF17BD13E}"/>
          </ac:inkMkLst>
        </pc:inkChg>
        <pc:inkChg chg="del">
          <ac:chgData name="Michael Teters" userId="d0e853d9-7e8a-4978-a6a6-73499c56127e" providerId="ADAL" clId="{1A0E6B61-38BB-428E-870B-75BB54141B1D}" dt="2023-04-20T22:26:01.642" v="12" actId="478"/>
          <ac:inkMkLst>
            <pc:docMk/>
            <pc:sldMk cId="2602301121" sldId="422"/>
            <ac:inkMk id="3" creationId="{F3537354-5F29-4A3E-A269-20F2C924E0AE}"/>
          </ac:inkMkLst>
        </pc:inkChg>
      </pc:sldChg>
      <pc:sldChg chg="addSp delSp modSp mod">
        <pc:chgData name="Michael Teters" userId="d0e853d9-7e8a-4978-a6a6-73499c56127e" providerId="ADAL" clId="{1A0E6B61-38BB-428E-870B-75BB54141B1D}" dt="2023-04-26T11:26:10.511" v="388"/>
        <pc:sldMkLst>
          <pc:docMk/>
          <pc:sldMk cId="3352392209" sldId="423"/>
        </pc:sldMkLst>
        <pc:spChg chg="add mod">
          <ac:chgData name="Michael Teters" userId="d0e853d9-7e8a-4978-a6a6-73499c56127e" providerId="ADAL" clId="{1A0E6B61-38BB-428E-870B-75BB54141B1D}" dt="2023-04-26T11:26:10.511" v="388"/>
          <ac:spMkLst>
            <pc:docMk/>
            <pc:sldMk cId="3352392209" sldId="423"/>
            <ac:spMk id="5" creationId="{76D7C000-98FF-4ACE-8185-4ED1E6F5EFA2}"/>
          </ac:spMkLst>
        </pc:spChg>
        <pc:spChg chg="del">
          <ac:chgData name="Michael Teters" userId="d0e853d9-7e8a-4978-a6a6-73499c56127e" providerId="ADAL" clId="{1A0E6B61-38BB-428E-870B-75BB54141B1D}" dt="2023-04-20T22:26:27.826" v="18" actId="478"/>
          <ac:spMkLst>
            <pc:docMk/>
            <pc:sldMk cId="3352392209" sldId="423"/>
            <ac:spMk id="6" creationId="{C255140A-7511-4988-9499-3E45BBB20024}"/>
          </ac:spMkLst>
        </pc:spChg>
        <pc:inkChg chg="add del">
          <ac:chgData name="Michael Teters" userId="d0e853d9-7e8a-4978-a6a6-73499c56127e" providerId="ADAL" clId="{1A0E6B61-38BB-428E-870B-75BB54141B1D}" dt="2023-04-25T14:00:04.142" v="105" actId="478"/>
          <ac:inkMkLst>
            <pc:docMk/>
            <pc:sldMk cId="3352392209" sldId="423"/>
            <ac:inkMk id="2" creationId="{5A4F6FA5-3FF3-408B-91F7-BAE8D5C75791}"/>
          </ac:inkMkLst>
        </pc:inkChg>
        <pc:inkChg chg="del">
          <ac:chgData name="Michael Teters" userId="d0e853d9-7e8a-4978-a6a6-73499c56127e" providerId="ADAL" clId="{1A0E6B61-38BB-428E-870B-75BB54141B1D}" dt="2023-04-20T22:26:25.538" v="17" actId="478"/>
          <ac:inkMkLst>
            <pc:docMk/>
            <pc:sldMk cId="3352392209" sldId="423"/>
            <ac:inkMk id="3" creationId="{4445C611-0895-4363-91B5-E2A2E8A29C39}"/>
          </ac:inkMkLst>
        </pc:inkChg>
        <pc:inkChg chg="add">
          <ac:chgData name="Michael Teters" userId="d0e853d9-7e8a-4978-a6a6-73499c56127e" providerId="ADAL" clId="{1A0E6B61-38BB-428E-870B-75BB54141B1D}" dt="2023-04-25T15:38:57.207" v="112"/>
          <ac:inkMkLst>
            <pc:docMk/>
            <pc:sldMk cId="3352392209" sldId="423"/>
            <ac:inkMk id="3" creationId="{59B4EC57-7D2B-4B26-B7F3-36396E0006B2}"/>
          </ac:inkMkLst>
        </pc:inkChg>
      </pc:sldChg>
      <pc:sldChg chg="addSp delSp modSp mod">
        <pc:chgData name="Michael Teters" userId="d0e853d9-7e8a-4978-a6a6-73499c56127e" providerId="ADAL" clId="{1A0E6B61-38BB-428E-870B-75BB54141B1D}" dt="2023-04-26T11:26:16.462" v="390" actId="1076"/>
        <pc:sldMkLst>
          <pc:docMk/>
          <pc:sldMk cId="2757973062" sldId="424"/>
        </pc:sldMkLst>
        <pc:spChg chg="add mod">
          <ac:chgData name="Michael Teters" userId="d0e853d9-7e8a-4978-a6a6-73499c56127e" providerId="ADAL" clId="{1A0E6B61-38BB-428E-870B-75BB54141B1D}" dt="2023-04-26T11:26:16.462" v="390" actId="1076"/>
          <ac:spMkLst>
            <pc:docMk/>
            <pc:sldMk cId="2757973062" sldId="424"/>
            <ac:spMk id="6" creationId="{334D5B29-562E-4EE8-A6E0-02131A86631B}"/>
          </ac:spMkLst>
        </pc:spChg>
        <pc:spChg chg="del">
          <ac:chgData name="Michael Teters" userId="d0e853d9-7e8a-4978-a6a6-73499c56127e" providerId="ADAL" clId="{1A0E6B61-38BB-428E-870B-75BB54141B1D}" dt="2023-04-20T22:26:32.730" v="20" actId="478"/>
          <ac:spMkLst>
            <pc:docMk/>
            <pc:sldMk cId="2757973062" sldId="424"/>
            <ac:spMk id="7" creationId="{9A8B8560-F620-4208-9499-C8EBB78A2400}"/>
          </ac:spMkLst>
        </pc:spChg>
        <pc:inkChg chg="add del">
          <ac:chgData name="Michael Teters" userId="d0e853d9-7e8a-4978-a6a6-73499c56127e" providerId="ADAL" clId="{1A0E6B61-38BB-428E-870B-75BB54141B1D}" dt="2023-04-25T14:00:19.221" v="108" actId="478"/>
          <ac:inkMkLst>
            <pc:docMk/>
            <pc:sldMk cId="2757973062" sldId="424"/>
            <ac:inkMk id="3" creationId="{EA9E98AE-27A4-47C0-AF6F-2391DA1452CE}"/>
          </ac:inkMkLst>
        </pc:inkChg>
        <pc:inkChg chg="add">
          <ac:chgData name="Michael Teters" userId="d0e853d9-7e8a-4978-a6a6-73499c56127e" providerId="ADAL" clId="{1A0E6B61-38BB-428E-870B-75BB54141B1D}" dt="2023-04-25T15:38:57.207" v="112"/>
          <ac:inkMkLst>
            <pc:docMk/>
            <pc:sldMk cId="2757973062" sldId="424"/>
            <ac:inkMk id="4" creationId="{C5C76ECD-2DBB-4A66-86D7-DC78A7E9FB26}"/>
          </ac:inkMkLst>
        </pc:inkChg>
        <pc:inkChg chg="del">
          <ac:chgData name="Michael Teters" userId="d0e853d9-7e8a-4978-a6a6-73499c56127e" providerId="ADAL" clId="{1A0E6B61-38BB-428E-870B-75BB54141B1D}" dt="2023-04-20T22:26:31.046" v="19" actId="478"/>
          <ac:inkMkLst>
            <pc:docMk/>
            <pc:sldMk cId="2757973062" sldId="424"/>
            <ac:inkMk id="4" creationId="{FBE87BA4-357D-43CA-A233-EBB09CAFF1B8}"/>
          </ac:inkMkLst>
        </pc:inkChg>
      </pc:sldChg>
      <pc:sldChg chg="addSp delSp modSp mod">
        <pc:chgData name="Michael Teters" userId="d0e853d9-7e8a-4978-a6a6-73499c56127e" providerId="ADAL" clId="{1A0E6B61-38BB-428E-870B-75BB54141B1D}" dt="2023-04-26T11:26:18.537" v="391"/>
        <pc:sldMkLst>
          <pc:docMk/>
          <pc:sldMk cId="4155882872" sldId="425"/>
        </pc:sldMkLst>
        <pc:spChg chg="del">
          <ac:chgData name="Michael Teters" userId="d0e853d9-7e8a-4978-a6a6-73499c56127e" providerId="ADAL" clId="{1A0E6B61-38BB-428E-870B-75BB54141B1D}" dt="2023-04-20T22:26:37.074" v="21" actId="478"/>
          <ac:spMkLst>
            <pc:docMk/>
            <pc:sldMk cId="4155882872" sldId="425"/>
            <ac:spMk id="5" creationId="{64152965-781A-4801-84D6-050A1D970258}"/>
          </ac:spMkLst>
        </pc:spChg>
        <pc:spChg chg="add mod">
          <ac:chgData name="Michael Teters" userId="d0e853d9-7e8a-4978-a6a6-73499c56127e" providerId="ADAL" clId="{1A0E6B61-38BB-428E-870B-75BB54141B1D}" dt="2023-04-26T11:26:18.537" v="391"/>
          <ac:spMkLst>
            <pc:docMk/>
            <pc:sldMk cId="4155882872" sldId="425"/>
            <ac:spMk id="5" creationId="{67E76556-8774-45A6-A901-3703FCB6ECEC}"/>
          </ac:spMkLst>
        </pc:spChg>
        <pc:inkChg chg="add del">
          <ac:chgData name="Michael Teters" userId="d0e853d9-7e8a-4978-a6a6-73499c56127e" providerId="ADAL" clId="{1A0E6B61-38BB-428E-870B-75BB54141B1D}" dt="2023-04-25T14:00:15.205" v="107" actId="478"/>
          <ac:inkMkLst>
            <pc:docMk/>
            <pc:sldMk cId="4155882872" sldId="425"/>
            <ac:inkMk id="2" creationId="{202B6786-BFE8-456F-92AB-A77F83F420A3}"/>
          </ac:inkMkLst>
        </pc:inkChg>
        <pc:inkChg chg="add">
          <ac:chgData name="Michael Teters" userId="d0e853d9-7e8a-4978-a6a6-73499c56127e" providerId="ADAL" clId="{1A0E6B61-38BB-428E-870B-75BB54141B1D}" dt="2023-04-25T15:38:57.207" v="112"/>
          <ac:inkMkLst>
            <pc:docMk/>
            <pc:sldMk cId="4155882872" sldId="425"/>
            <ac:inkMk id="3" creationId="{BDE21EFC-7AA0-439A-9ADA-50A6D6871439}"/>
          </ac:inkMkLst>
        </pc:inkChg>
      </pc:sldChg>
      <pc:sldChg chg="addSp delSp modSp mod">
        <pc:chgData name="Michael Teters" userId="d0e853d9-7e8a-4978-a6a6-73499c56127e" providerId="ADAL" clId="{1A0E6B61-38BB-428E-870B-75BB54141B1D}" dt="2023-04-26T11:26:27.344" v="393" actId="1076"/>
        <pc:sldMkLst>
          <pc:docMk/>
          <pc:sldMk cId="825159888" sldId="426"/>
        </pc:sldMkLst>
        <pc:spChg chg="add mod">
          <ac:chgData name="Michael Teters" userId="d0e853d9-7e8a-4978-a6a6-73499c56127e" providerId="ADAL" clId="{1A0E6B61-38BB-428E-870B-75BB54141B1D}" dt="2023-04-26T11:26:27.344" v="393" actId="1076"/>
          <ac:spMkLst>
            <pc:docMk/>
            <pc:sldMk cId="825159888" sldId="426"/>
            <ac:spMk id="5" creationId="{16C46733-5149-4451-AFFC-380599D32182}"/>
          </ac:spMkLst>
        </pc:spChg>
        <pc:spChg chg="del">
          <ac:chgData name="Michael Teters" userId="d0e853d9-7e8a-4978-a6a6-73499c56127e" providerId="ADAL" clId="{1A0E6B61-38BB-428E-870B-75BB54141B1D}" dt="2023-04-20T22:26:42.029" v="23" actId="478"/>
          <ac:spMkLst>
            <pc:docMk/>
            <pc:sldMk cId="825159888" sldId="426"/>
            <ac:spMk id="6" creationId="{D671A2D7-50AC-41AD-8C4F-5C3B8FE1AEDF}"/>
          </ac:spMkLst>
        </pc:spChg>
        <pc:inkChg chg="add del">
          <ac:chgData name="Michael Teters" userId="d0e853d9-7e8a-4978-a6a6-73499c56127e" providerId="ADAL" clId="{1A0E6B61-38BB-428E-870B-75BB54141B1D}" dt="2023-04-25T14:00:10.617" v="106" actId="478"/>
          <ac:inkMkLst>
            <pc:docMk/>
            <pc:sldMk cId="825159888" sldId="426"/>
            <ac:inkMk id="2" creationId="{ABD9BE1C-86B9-4431-93E0-B7212617354B}"/>
          </ac:inkMkLst>
        </pc:inkChg>
        <pc:inkChg chg="del">
          <ac:chgData name="Michael Teters" userId="d0e853d9-7e8a-4978-a6a6-73499c56127e" providerId="ADAL" clId="{1A0E6B61-38BB-428E-870B-75BB54141B1D}" dt="2023-04-20T22:26:39.939" v="22" actId="478"/>
          <ac:inkMkLst>
            <pc:docMk/>
            <pc:sldMk cId="825159888" sldId="426"/>
            <ac:inkMk id="3" creationId="{3554854C-1271-417D-B3CB-8F288B622C7D}"/>
          </ac:inkMkLst>
        </pc:inkChg>
        <pc:inkChg chg="add">
          <ac:chgData name="Michael Teters" userId="d0e853d9-7e8a-4978-a6a6-73499c56127e" providerId="ADAL" clId="{1A0E6B61-38BB-428E-870B-75BB54141B1D}" dt="2023-04-25T15:38:57.207" v="112"/>
          <ac:inkMkLst>
            <pc:docMk/>
            <pc:sldMk cId="825159888" sldId="426"/>
            <ac:inkMk id="3" creationId="{DDFF615B-24F7-4E9E-B7F2-AFD83BFF7CBD}"/>
          </ac:inkMkLst>
        </pc:inkChg>
      </pc:sldChg>
      <pc:sldChg chg="addSp delSp modSp mod">
        <pc:chgData name="Michael Teters" userId="d0e853d9-7e8a-4978-a6a6-73499c56127e" providerId="ADAL" clId="{1A0E6B61-38BB-428E-870B-75BB54141B1D}" dt="2023-04-25T11:37:14.009" v="78" actId="20577"/>
        <pc:sldMkLst>
          <pc:docMk/>
          <pc:sldMk cId="2149631580" sldId="427"/>
        </pc:sldMkLst>
        <pc:spChg chg="del">
          <ac:chgData name="Michael Teters" userId="d0e853d9-7e8a-4978-a6a6-73499c56127e" providerId="ADAL" clId="{1A0E6B61-38BB-428E-870B-75BB54141B1D}" dt="2023-04-20T22:24:56.214" v="0" actId="478"/>
          <ac:spMkLst>
            <pc:docMk/>
            <pc:sldMk cId="2149631580" sldId="427"/>
            <ac:spMk id="4" creationId="{764007D8-A6C0-41F4-ADA4-36DA03ACDCB0}"/>
          </ac:spMkLst>
        </pc:spChg>
        <pc:spChg chg="add mod">
          <ac:chgData name="Michael Teters" userId="d0e853d9-7e8a-4978-a6a6-73499c56127e" providerId="ADAL" clId="{1A0E6B61-38BB-428E-870B-75BB54141B1D}" dt="2023-04-25T11:37:14.009" v="78" actId="20577"/>
          <ac:spMkLst>
            <pc:docMk/>
            <pc:sldMk cId="2149631580" sldId="427"/>
            <ac:spMk id="4" creationId="{9746DA24-FA39-424D-AF07-B6EE25104035}"/>
          </ac:spMkLst>
        </pc:spChg>
      </pc:sldChg>
      <pc:sldChg chg="addSp delSp modSp mod ord delAnim modAnim">
        <pc:chgData name="Michael Teters" userId="d0e853d9-7e8a-4978-a6a6-73499c56127e" providerId="ADAL" clId="{1A0E6B61-38BB-428E-870B-75BB54141B1D}" dt="2023-04-25T11:43:40.064" v="90" actId="478"/>
        <pc:sldMkLst>
          <pc:docMk/>
          <pc:sldMk cId="1883467916" sldId="428"/>
        </pc:sldMkLst>
        <pc:spChg chg="mod">
          <ac:chgData name="Michael Teters" userId="d0e853d9-7e8a-4978-a6a6-73499c56127e" providerId="ADAL" clId="{1A0E6B61-38BB-428E-870B-75BB54141B1D}" dt="2023-04-25T11:36:29.121" v="64" actId="6549"/>
          <ac:spMkLst>
            <pc:docMk/>
            <pc:sldMk cId="1883467916" sldId="428"/>
            <ac:spMk id="3" creationId="{00000000-0000-0000-0000-000000000000}"/>
          </ac:spMkLst>
        </pc:spChg>
        <pc:spChg chg="add del mod">
          <ac:chgData name="Michael Teters" userId="d0e853d9-7e8a-4978-a6a6-73499c56127e" providerId="ADAL" clId="{1A0E6B61-38BB-428E-870B-75BB54141B1D}" dt="2023-04-25T11:43:40.064" v="90" actId="478"/>
          <ac:spMkLst>
            <pc:docMk/>
            <pc:sldMk cId="1883467916" sldId="428"/>
            <ac:spMk id="5" creationId="{31FB922D-5B75-4F71-9F74-0535B16AA977}"/>
          </ac:spMkLst>
        </pc:spChg>
        <pc:spChg chg="del">
          <ac:chgData name="Michael Teters" userId="d0e853d9-7e8a-4978-a6a6-73499c56127e" providerId="ADAL" clId="{1A0E6B61-38BB-428E-870B-75BB54141B1D}" dt="2023-04-20T22:25:07.392" v="3" actId="478"/>
          <ac:spMkLst>
            <pc:docMk/>
            <pc:sldMk cId="1883467916" sldId="428"/>
            <ac:spMk id="9" creationId="{5962CF2D-8440-4625-BFFA-2E38530AC63D}"/>
          </ac:spMkLst>
        </pc:spChg>
        <pc:graphicFrameChg chg="del">
          <ac:chgData name="Michael Teters" userId="d0e853d9-7e8a-4978-a6a6-73499c56127e" providerId="ADAL" clId="{1A0E6B61-38BB-428E-870B-75BB54141B1D}" dt="2023-04-25T11:43:36.823" v="89" actId="478"/>
          <ac:graphicFrameMkLst>
            <pc:docMk/>
            <pc:sldMk cId="1883467916" sldId="428"/>
            <ac:graphicFrameMk id="1026" creationId="{00000000-0000-0000-0000-000000000000}"/>
          </ac:graphicFrameMkLst>
        </pc:graphicFrameChg>
        <pc:inkChg chg="add del">
          <ac:chgData name="Michael Teters" userId="d0e853d9-7e8a-4978-a6a6-73499c56127e" providerId="ADAL" clId="{1A0E6B61-38BB-428E-870B-75BB54141B1D}" dt="2023-04-24T14:08:03.435" v="60" actId="478"/>
          <ac:inkMkLst>
            <pc:docMk/>
            <pc:sldMk cId="1883467916" sldId="428"/>
            <ac:inkMk id="2" creationId="{3B8D93DC-479C-43DD-A208-1BFCF2DDAA44}"/>
          </ac:inkMkLst>
        </pc:inkChg>
        <pc:inkChg chg="add mod">
          <ac:chgData name="Michael Teters" userId="d0e853d9-7e8a-4978-a6a6-73499c56127e" providerId="ADAL" clId="{1A0E6B61-38BB-428E-870B-75BB54141B1D}" dt="2023-04-25T11:36:32.060" v="65" actId="1076"/>
          <ac:inkMkLst>
            <pc:docMk/>
            <pc:sldMk cId="1883467916" sldId="428"/>
            <ac:inkMk id="4" creationId="{BBD821DF-DD69-43FE-988B-5CB5C5E5CC24}"/>
          </ac:inkMkLst>
        </pc:inkChg>
        <pc:inkChg chg="del">
          <ac:chgData name="Michael Teters" userId="d0e853d9-7e8a-4978-a6a6-73499c56127e" providerId="ADAL" clId="{1A0E6B61-38BB-428E-870B-75BB54141B1D}" dt="2023-04-20T22:25:04.510" v="2" actId="478"/>
          <ac:inkMkLst>
            <pc:docMk/>
            <pc:sldMk cId="1883467916" sldId="428"/>
            <ac:inkMk id="4" creationId="{F424C7B1-E43E-4F44-955A-2677806FE627}"/>
          </ac:inkMkLst>
        </pc:inkChg>
      </pc:sldChg>
      <pc:sldChg chg="addSp delSp modSp mod">
        <pc:chgData name="Michael Teters" userId="d0e853d9-7e8a-4978-a6a6-73499c56127e" providerId="ADAL" clId="{1A0E6B61-38BB-428E-870B-75BB54141B1D}" dt="2023-04-26T11:25:52.303" v="381"/>
        <pc:sldMkLst>
          <pc:docMk/>
          <pc:sldMk cId="708677536" sldId="429"/>
        </pc:sldMkLst>
        <pc:spChg chg="del">
          <ac:chgData name="Michael Teters" userId="d0e853d9-7e8a-4978-a6a6-73499c56127e" providerId="ADAL" clId="{1A0E6B61-38BB-428E-870B-75BB54141B1D}" dt="2023-04-20T22:25:32.210" v="9" actId="478"/>
          <ac:spMkLst>
            <pc:docMk/>
            <pc:sldMk cId="708677536" sldId="429"/>
            <ac:spMk id="8" creationId="{33C6DC71-93FB-4CB0-AF08-9C16A65EAEF8}"/>
          </ac:spMkLst>
        </pc:spChg>
        <pc:spChg chg="add mod">
          <ac:chgData name="Michael Teters" userId="d0e853d9-7e8a-4978-a6a6-73499c56127e" providerId="ADAL" clId="{1A0E6B61-38BB-428E-870B-75BB54141B1D}" dt="2023-04-26T11:25:52.303" v="381"/>
          <ac:spMkLst>
            <pc:docMk/>
            <pc:sldMk cId="708677536" sldId="429"/>
            <ac:spMk id="9" creationId="{09B78A2E-DC8F-4E11-9FC2-7946F24B12D9}"/>
          </ac:spMkLst>
        </pc:spChg>
        <pc:inkChg chg="add">
          <ac:chgData name="Michael Teters" userId="d0e853d9-7e8a-4978-a6a6-73499c56127e" providerId="ADAL" clId="{1A0E6B61-38BB-428E-870B-75BB54141B1D}" dt="2023-04-25T13:29:37.135" v="94"/>
          <ac:inkMkLst>
            <pc:docMk/>
            <pc:sldMk cId="708677536" sldId="429"/>
            <ac:inkMk id="2" creationId="{F0CFF2D0-5E79-4647-9C6D-FBF00FDBCB81}"/>
          </ac:inkMkLst>
        </pc:inkChg>
      </pc:sldChg>
      <pc:sldChg chg="addSp delSp modSp mod modAnim">
        <pc:chgData name="Michael Teters" userId="d0e853d9-7e8a-4978-a6a6-73499c56127e" providerId="ADAL" clId="{1A0E6B61-38BB-428E-870B-75BB54141B1D}" dt="2023-04-26T11:25:41.983" v="378" actId="478"/>
        <pc:sldMkLst>
          <pc:docMk/>
          <pc:sldMk cId="1397690420" sldId="436"/>
        </pc:sldMkLst>
        <pc:spChg chg="mod">
          <ac:chgData name="Michael Teters" userId="d0e853d9-7e8a-4978-a6a6-73499c56127e" providerId="ADAL" clId="{1A0E6B61-38BB-428E-870B-75BB54141B1D}" dt="2023-04-25T11:42:54.932" v="86" actId="6549"/>
          <ac:spMkLst>
            <pc:docMk/>
            <pc:sldMk cId="1397690420" sldId="436"/>
            <ac:spMk id="3" creationId="{00000000-0000-0000-0000-000000000000}"/>
          </ac:spMkLst>
        </pc:spChg>
        <pc:spChg chg="add mod">
          <ac:chgData name="Michael Teters" userId="d0e853d9-7e8a-4978-a6a6-73499c56127e" providerId="ADAL" clId="{1A0E6B61-38BB-428E-870B-75BB54141B1D}" dt="2023-04-26T11:25:38.940" v="377" actId="1076"/>
          <ac:spMkLst>
            <pc:docMk/>
            <pc:sldMk cId="1397690420" sldId="436"/>
            <ac:spMk id="7" creationId="{4039A3F9-7ED9-4838-B1CB-751EA4377CE1}"/>
          </ac:spMkLst>
        </pc:spChg>
        <pc:spChg chg="del">
          <ac:chgData name="Michael Teters" userId="d0e853d9-7e8a-4978-a6a6-73499c56127e" providerId="ADAL" clId="{1A0E6B61-38BB-428E-870B-75BB54141B1D}" dt="2023-04-20T22:25:19.259" v="6" actId="478"/>
          <ac:spMkLst>
            <pc:docMk/>
            <pc:sldMk cId="1397690420" sldId="436"/>
            <ac:spMk id="7" creationId="{6091ED99-3022-4B46-A48C-7268E929CC51}"/>
          </ac:spMkLst>
        </pc:spChg>
        <pc:inkChg chg="add del">
          <ac:chgData name="Michael Teters" userId="d0e853d9-7e8a-4978-a6a6-73499c56127e" providerId="ADAL" clId="{1A0E6B61-38BB-428E-870B-75BB54141B1D}" dt="2023-04-25T13:59:30.974" v="98" actId="478"/>
          <ac:inkMkLst>
            <pc:docMk/>
            <pc:sldMk cId="1397690420" sldId="436"/>
            <ac:inkMk id="2" creationId="{3FC42923-8DF6-46DD-ABB5-0439DBC6201D}"/>
          </ac:inkMkLst>
        </pc:inkChg>
        <pc:inkChg chg="add del">
          <ac:chgData name="Michael Teters" userId="d0e853d9-7e8a-4978-a6a6-73499c56127e" providerId="ADAL" clId="{1A0E6B61-38BB-428E-870B-75BB54141B1D}" dt="2023-04-25T13:59:32.406" v="99" actId="478"/>
          <ac:inkMkLst>
            <pc:docMk/>
            <pc:sldMk cId="1397690420" sldId="436"/>
            <ac:inkMk id="4" creationId="{8225BA4C-9983-4350-8CED-BD42ECE65A79}"/>
          </ac:inkMkLst>
        </pc:inkChg>
        <pc:inkChg chg="del">
          <ac:chgData name="Michael Teters" userId="d0e853d9-7e8a-4978-a6a6-73499c56127e" providerId="ADAL" clId="{1A0E6B61-38BB-428E-870B-75BB54141B1D}" dt="2023-04-20T22:25:17.159" v="5" actId="478"/>
          <ac:inkMkLst>
            <pc:docMk/>
            <pc:sldMk cId="1397690420" sldId="436"/>
            <ac:inkMk id="4" creationId="{BE33BB9B-D83A-414B-8C80-B2ACB6731F4A}"/>
          </ac:inkMkLst>
        </pc:inkChg>
        <pc:inkChg chg="add">
          <ac:chgData name="Michael Teters" userId="d0e853d9-7e8a-4978-a6a6-73499c56127e" providerId="ADAL" clId="{1A0E6B61-38BB-428E-870B-75BB54141B1D}" dt="2023-04-25T14:29:58.955" v="109"/>
          <ac:inkMkLst>
            <pc:docMk/>
            <pc:sldMk cId="1397690420" sldId="436"/>
            <ac:inkMk id="5" creationId="{2655F528-7D68-4BF2-88CB-B0665BCD8149}"/>
          </ac:inkMkLst>
        </pc:inkChg>
        <pc:inkChg chg="del">
          <ac:chgData name="Michael Teters" userId="d0e853d9-7e8a-4978-a6a6-73499c56127e" providerId="ADAL" clId="{1A0E6B61-38BB-428E-870B-75BB54141B1D}" dt="2023-04-20T22:25:22.024" v="7" actId="478"/>
          <ac:inkMkLst>
            <pc:docMk/>
            <pc:sldMk cId="1397690420" sldId="436"/>
            <ac:inkMk id="5" creationId="{86C71160-A68C-45A6-8095-ED46F65CDE53}"/>
          </ac:inkMkLst>
        </pc:inkChg>
        <pc:inkChg chg="add del">
          <ac:chgData name="Michael Teters" userId="d0e853d9-7e8a-4978-a6a6-73499c56127e" providerId="ADAL" clId="{1A0E6B61-38BB-428E-870B-75BB54141B1D}" dt="2023-04-26T11:25:41.983" v="378" actId="478"/>
          <ac:inkMkLst>
            <pc:docMk/>
            <pc:sldMk cId="1397690420" sldId="436"/>
            <ac:inkMk id="6" creationId="{09EAE73E-5791-416F-8723-4E0615FC8B89}"/>
          </ac:inkMkLst>
        </pc:inkChg>
      </pc:sldChg>
      <pc:sldChg chg="addSp delSp modSp mod">
        <pc:chgData name="Michael Teters" userId="d0e853d9-7e8a-4978-a6a6-73499c56127e" providerId="ADAL" clId="{1A0E6B61-38BB-428E-870B-75BB54141B1D}" dt="2023-04-25T11:37:19.196" v="79"/>
        <pc:sldMkLst>
          <pc:docMk/>
          <pc:sldMk cId="319004683" sldId="437"/>
        </pc:sldMkLst>
        <pc:spChg chg="del">
          <ac:chgData name="Michael Teters" userId="d0e853d9-7e8a-4978-a6a6-73499c56127e" providerId="ADAL" clId="{1A0E6B61-38BB-428E-870B-75BB54141B1D}" dt="2023-04-20T22:25:00.460" v="1" actId="478"/>
          <ac:spMkLst>
            <pc:docMk/>
            <pc:sldMk cId="319004683" sldId="437"/>
            <ac:spMk id="5" creationId="{1DA55AF1-F55C-4B27-AE78-B89B658307E3}"/>
          </ac:spMkLst>
        </pc:spChg>
        <pc:spChg chg="add mod">
          <ac:chgData name="Michael Teters" userId="d0e853d9-7e8a-4978-a6a6-73499c56127e" providerId="ADAL" clId="{1A0E6B61-38BB-428E-870B-75BB54141B1D}" dt="2023-04-25T11:37:19.196" v="79"/>
          <ac:spMkLst>
            <pc:docMk/>
            <pc:sldMk cId="319004683" sldId="437"/>
            <ac:spMk id="5" creationId="{BA47F435-897E-424D-9DAE-3AE4CE9BAF3F}"/>
          </ac:spMkLst>
        </pc:spChg>
      </pc:sldChg>
      <pc:sldChg chg="addSp delSp modSp mod modNotesTx">
        <pc:chgData name="Michael Teters" userId="d0e853d9-7e8a-4978-a6a6-73499c56127e" providerId="ADAL" clId="{1A0E6B61-38BB-428E-870B-75BB54141B1D}" dt="2023-04-26T14:56:09.743" v="505"/>
        <pc:sldMkLst>
          <pc:docMk/>
          <pc:sldMk cId="2571647586" sldId="438"/>
        </pc:sldMkLst>
        <pc:spChg chg="add del mod">
          <ac:chgData name="Michael Teters" userId="d0e853d9-7e8a-4978-a6a6-73499c56127e" providerId="ADAL" clId="{1A0E6B61-38BB-428E-870B-75BB54141B1D}" dt="2023-04-26T14:56:09.421" v="504" actId="478"/>
          <ac:spMkLst>
            <pc:docMk/>
            <pc:sldMk cId="2571647586" sldId="438"/>
            <ac:spMk id="7" creationId="{CC548216-64C9-4D82-9C61-0A077289B11C}"/>
          </ac:spMkLst>
        </pc:spChg>
        <pc:spChg chg="del">
          <ac:chgData name="Michael Teters" userId="d0e853d9-7e8a-4978-a6a6-73499c56127e" providerId="ADAL" clId="{1A0E6B61-38BB-428E-870B-75BB54141B1D}" dt="2023-04-20T22:27:27.279" v="35" actId="478"/>
          <ac:spMkLst>
            <pc:docMk/>
            <pc:sldMk cId="2571647586" sldId="438"/>
            <ac:spMk id="7" creationId="{CCA39F55-3DA2-4678-A8CA-FED9669221B0}"/>
          </ac:spMkLst>
        </pc:spChg>
        <pc:spChg chg="add mod">
          <ac:chgData name="Michael Teters" userId="d0e853d9-7e8a-4978-a6a6-73499c56127e" providerId="ADAL" clId="{1A0E6B61-38BB-428E-870B-75BB54141B1D}" dt="2023-04-26T14:56:09.743" v="505"/>
          <ac:spMkLst>
            <pc:docMk/>
            <pc:sldMk cId="2571647586" sldId="438"/>
            <ac:spMk id="8" creationId="{37BB3EE6-C498-40DE-BCF3-54EC74BCC70C}"/>
          </ac:spMkLst>
        </pc:spChg>
        <pc:picChg chg="add del">
          <ac:chgData name="Michael Teters" userId="d0e853d9-7e8a-4978-a6a6-73499c56127e" providerId="ADAL" clId="{1A0E6B61-38BB-428E-870B-75BB54141B1D}" dt="2023-04-20T22:27:24.400" v="34" actId="478"/>
          <ac:picMkLst>
            <pc:docMk/>
            <pc:sldMk cId="2571647586" sldId="438"/>
            <ac:picMk id="5" creationId="{4B37A7F0-FB81-410F-A0EC-71D5F3E63E3F}"/>
          </ac:picMkLst>
        </pc:picChg>
        <pc:inkChg chg="add del">
          <ac:chgData name="Michael Teters" userId="d0e853d9-7e8a-4978-a6a6-73499c56127e" providerId="ADAL" clId="{1A0E6B61-38BB-428E-870B-75BB54141B1D}" dt="2023-04-26T14:08:31.625" v="418" actId="478"/>
          <ac:inkMkLst>
            <pc:docMk/>
            <pc:sldMk cId="2571647586" sldId="438"/>
            <ac:inkMk id="2" creationId="{3690B672-A599-466A-AF00-25AAFAAE0813}"/>
          </ac:inkMkLst>
        </pc:inkChg>
        <pc:inkChg chg="del">
          <ac:chgData name="Michael Teters" userId="d0e853d9-7e8a-4978-a6a6-73499c56127e" providerId="ADAL" clId="{1A0E6B61-38BB-428E-870B-75BB54141B1D}" dt="2023-04-20T22:27:20.842" v="32" actId="478"/>
          <ac:inkMkLst>
            <pc:docMk/>
            <pc:sldMk cId="2571647586" sldId="438"/>
            <ac:inkMk id="3" creationId="{87EB9479-22D0-4C1E-B8FF-CEB3B46FB5F0}"/>
          </ac:inkMkLst>
        </pc:inkChg>
        <pc:inkChg chg="add">
          <ac:chgData name="Michael Teters" userId="d0e853d9-7e8a-4978-a6a6-73499c56127e" providerId="ADAL" clId="{1A0E6B61-38BB-428E-870B-75BB54141B1D}" dt="2023-04-26T14:53:39.314" v="421"/>
          <ac:inkMkLst>
            <pc:docMk/>
            <pc:sldMk cId="2571647586" sldId="438"/>
            <ac:inkMk id="3" creationId="{A8C727CB-ACAF-4EC3-BB69-39E34F105C74}"/>
          </ac:inkMkLst>
        </pc:inkChg>
      </pc:sldChg>
      <pc:sldChg chg="addSp delSp modSp mod">
        <pc:chgData name="Michael Teters" userId="d0e853d9-7e8a-4978-a6a6-73499c56127e" providerId="ADAL" clId="{1A0E6B61-38BB-428E-870B-75BB54141B1D}" dt="2023-04-27T17:17:32.036" v="518" actId="1076"/>
        <pc:sldMkLst>
          <pc:docMk/>
          <pc:sldMk cId="1151905859" sldId="439"/>
        </pc:sldMkLst>
        <pc:spChg chg="del">
          <ac:chgData name="Michael Teters" userId="d0e853d9-7e8a-4978-a6a6-73499c56127e" providerId="ADAL" clId="{1A0E6B61-38BB-428E-870B-75BB54141B1D}" dt="2023-04-20T22:27:53.506" v="40" actId="478"/>
          <ac:spMkLst>
            <pc:docMk/>
            <pc:sldMk cId="1151905859" sldId="439"/>
            <ac:spMk id="3" creationId="{00000000-0000-0000-0000-000000000000}"/>
          </ac:spMkLst>
        </pc:spChg>
        <pc:spChg chg="del">
          <ac:chgData name="Michael Teters" userId="d0e853d9-7e8a-4978-a6a6-73499c56127e" providerId="ADAL" clId="{1A0E6B61-38BB-428E-870B-75BB54141B1D}" dt="2023-04-20T22:27:45.140" v="39" actId="478"/>
          <ac:spMkLst>
            <pc:docMk/>
            <pc:sldMk cId="1151905859" sldId="439"/>
            <ac:spMk id="5" creationId="{1EC2E4A2-8AF8-4F45-9278-A46FB79DE9CB}"/>
          </ac:spMkLst>
        </pc:spChg>
        <pc:spChg chg="add mod">
          <ac:chgData name="Michael Teters" userId="d0e853d9-7e8a-4978-a6a6-73499c56127e" providerId="ADAL" clId="{1A0E6B61-38BB-428E-870B-75BB54141B1D}" dt="2023-04-27T17:17:32.036" v="518" actId="1076"/>
          <ac:spMkLst>
            <pc:docMk/>
            <pc:sldMk cId="1151905859" sldId="439"/>
            <ac:spMk id="5" creationId="{5ED5B9E9-FA6D-43E6-A490-2447E20CAA3A}"/>
          </ac:spMkLst>
        </pc:spChg>
        <pc:spChg chg="add del mod">
          <ac:chgData name="Michael Teters" userId="d0e853d9-7e8a-4978-a6a6-73499c56127e" providerId="ADAL" clId="{1A0E6B61-38BB-428E-870B-75BB54141B1D}" dt="2023-04-20T22:27:58.307" v="41" actId="478"/>
          <ac:spMkLst>
            <pc:docMk/>
            <pc:sldMk cId="1151905859" sldId="439"/>
            <ac:spMk id="6" creationId="{357B86B7-C8E5-493D-ADA0-CC5F2A254775}"/>
          </ac:spMkLst>
        </pc:spChg>
        <pc:spChg chg="add del mod">
          <ac:chgData name="Michael Teters" userId="d0e853d9-7e8a-4978-a6a6-73499c56127e" providerId="ADAL" clId="{1A0E6B61-38BB-428E-870B-75BB54141B1D}" dt="2023-04-26T11:21:29.492" v="362"/>
          <ac:spMkLst>
            <pc:docMk/>
            <pc:sldMk cId="1151905859" sldId="439"/>
            <ac:spMk id="6" creationId="{73B68B2E-8673-4CFE-B25D-F810608F6FD9}"/>
          </ac:spMkLst>
        </pc:spChg>
        <pc:spChg chg="add del mod">
          <ac:chgData name="Michael Teters" userId="d0e853d9-7e8a-4978-a6a6-73499c56127e" providerId="ADAL" clId="{1A0E6B61-38BB-428E-870B-75BB54141B1D}" dt="2023-04-26T11:26:59.060" v="394" actId="21"/>
          <ac:spMkLst>
            <pc:docMk/>
            <pc:sldMk cId="1151905859" sldId="439"/>
            <ac:spMk id="7" creationId="{71C95930-437B-4C1C-9D7C-BD3896BDC369}"/>
          </ac:spMkLst>
        </pc:spChg>
        <pc:spChg chg="add del mod">
          <ac:chgData name="Michael Teters" userId="d0e853d9-7e8a-4978-a6a6-73499c56127e" providerId="ADAL" clId="{1A0E6B61-38BB-428E-870B-75BB54141B1D}" dt="2023-04-26T11:27:03.766" v="395" actId="478"/>
          <ac:spMkLst>
            <pc:docMk/>
            <pc:sldMk cId="1151905859" sldId="439"/>
            <ac:spMk id="9" creationId="{BEE04984-72CB-4562-B0DB-626247BC9B79}"/>
          </ac:spMkLst>
        </pc:spChg>
        <pc:spChg chg="add mod">
          <ac:chgData name="Michael Teters" userId="d0e853d9-7e8a-4978-a6a6-73499c56127e" providerId="ADAL" clId="{1A0E6B61-38BB-428E-870B-75BB54141B1D}" dt="2023-04-26T11:27:09.055" v="396"/>
          <ac:spMkLst>
            <pc:docMk/>
            <pc:sldMk cId="1151905859" sldId="439"/>
            <ac:spMk id="10" creationId="{6B60E260-0D5D-4AF8-BA54-3C41302EB3DD}"/>
          </ac:spMkLst>
        </pc:spChg>
        <pc:picChg chg="add mod">
          <ac:chgData name="Michael Teters" userId="d0e853d9-7e8a-4978-a6a6-73499c56127e" providerId="ADAL" clId="{1A0E6B61-38BB-428E-870B-75BB54141B1D}" dt="2023-04-26T11:20:35.087" v="356" actId="1076"/>
          <ac:picMkLst>
            <pc:docMk/>
            <pc:sldMk cId="1151905859" sldId="439"/>
            <ac:picMk id="3" creationId="{FEDCE5BE-162B-4057-BBCF-AE78AC1B4C0B}"/>
          </ac:picMkLst>
        </pc:picChg>
        <pc:picChg chg="del">
          <ac:chgData name="Michael Teters" userId="d0e853d9-7e8a-4978-a6a6-73499c56127e" providerId="ADAL" clId="{1A0E6B61-38BB-428E-870B-75BB54141B1D}" dt="2023-04-26T11:20:30.096" v="354" actId="478"/>
          <ac:picMkLst>
            <pc:docMk/>
            <pc:sldMk cId="1151905859" sldId="439"/>
            <ac:picMk id="4" creationId="{00000000-0000-0000-0000-000000000000}"/>
          </ac:picMkLst>
        </pc:picChg>
      </pc:sldChg>
      <pc:sldChg chg="addSp delSp modSp mod">
        <pc:chgData name="Michael Teters" userId="d0e853d9-7e8a-4978-a6a6-73499c56127e" providerId="ADAL" clId="{1A0E6B61-38BB-428E-870B-75BB54141B1D}" dt="2023-04-26T11:25:30.857" v="375" actId="20577"/>
        <pc:sldMkLst>
          <pc:docMk/>
          <pc:sldMk cId="3331732" sldId="441"/>
        </pc:sldMkLst>
        <pc:spChg chg="add mod">
          <ac:chgData name="Michael Teters" userId="d0e853d9-7e8a-4978-a6a6-73499c56127e" providerId="ADAL" clId="{1A0E6B61-38BB-428E-870B-75BB54141B1D}" dt="2023-04-26T11:25:30.857" v="375" actId="20577"/>
          <ac:spMkLst>
            <pc:docMk/>
            <pc:sldMk cId="3331732" sldId="441"/>
            <ac:spMk id="5" creationId="{D889A137-5AED-4581-83CB-38216A8C3185}"/>
          </ac:spMkLst>
        </pc:spChg>
        <pc:spChg chg="del">
          <ac:chgData name="Michael Teters" userId="d0e853d9-7e8a-4978-a6a6-73499c56127e" providerId="ADAL" clId="{1A0E6B61-38BB-428E-870B-75BB54141B1D}" dt="2023-04-20T22:25:13.777" v="4" actId="478"/>
          <ac:spMkLst>
            <pc:docMk/>
            <pc:sldMk cId="3331732" sldId="441"/>
            <ac:spMk id="5" creationId="{D97C8FBF-F4AB-4BB1-9755-8A7A24FBB0BF}"/>
          </ac:spMkLst>
        </pc:spChg>
      </pc:sldChg>
      <pc:sldChg chg="addSp delSp modSp mod">
        <pc:chgData name="Michael Teters" userId="d0e853d9-7e8a-4978-a6a6-73499c56127e" providerId="ADAL" clId="{1A0E6B61-38BB-428E-870B-75BB54141B1D}" dt="2023-04-26T14:54:18.035" v="422"/>
        <pc:sldMkLst>
          <pc:docMk/>
          <pc:sldMk cId="4021619176" sldId="442"/>
        </pc:sldMkLst>
        <pc:spChg chg="add mod">
          <ac:chgData name="Michael Teters" userId="d0e853d9-7e8a-4978-a6a6-73499c56127e" providerId="ADAL" clId="{1A0E6B61-38BB-428E-870B-75BB54141B1D}" dt="2023-04-26T14:54:18.035" v="422"/>
          <ac:spMkLst>
            <pc:docMk/>
            <pc:sldMk cId="4021619176" sldId="442"/>
            <ac:spMk id="6" creationId="{B9138AF8-17CE-4700-A22D-EA5D938CF639}"/>
          </ac:spMkLst>
        </pc:spChg>
        <pc:spChg chg="del">
          <ac:chgData name="Michael Teters" userId="d0e853d9-7e8a-4978-a6a6-73499c56127e" providerId="ADAL" clId="{1A0E6B61-38BB-428E-870B-75BB54141B1D}" dt="2023-04-20T22:26:46.011" v="24" actId="478"/>
          <ac:spMkLst>
            <pc:docMk/>
            <pc:sldMk cId="4021619176" sldId="442"/>
            <ac:spMk id="6" creationId="{E0CE78F5-A6A7-49E2-BD1D-E8F4E414F691}"/>
          </ac:spMkLst>
        </pc:spChg>
        <pc:spChg chg="mod">
          <ac:chgData name="Michael Teters" userId="d0e853d9-7e8a-4978-a6a6-73499c56127e" providerId="ADAL" clId="{1A0E6B61-38BB-428E-870B-75BB54141B1D}" dt="2023-04-26T11:30:23.906" v="414" actId="403"/>
          <ac:spMkLst>
            <pc:docMk/>
            <pc:sldMk cId="4021619176" sldId="442"/>
            <ac:spMk id="22532" creationId="{00000000-0000-0000-0000-000000000000}"/>
          </ac:spMkLst>
        </pc:spChg>
        <pc:picChg chg="mod">
          <ac:chgData name="Michael Teters" userId="d0e853d9-7e8a-4978-a6a6-73499c56127e" providerId="ADAL" clId="{1A0E6B61-38BB-428E-870B-75BB54141B1D}" dt="2023-04-26T11:29:55.920" v="409" actId="14100"/>
          <ac:picMkLst>
            <pc:docMk/>
            <pc:sldMk cId="4021619176" sldId="442"/>
            <ac:picMk id="2" creationId="{00000000-0000-0000-0000-000000000000}"/>
          </ac:picMkLst>
        </pc:picChg>
        <pc:picChg chg="mod">
          <ac:chgData name="Michael Teters" userId="d0e853d9-7e8a-4978-a6a6-73499c56127e" providerId="ADAL" clId="{1A0E6B61-38BB-428E-870B-75BB54141B1D}" dt="2023-04-26T11:29:47.205" v="407" actId="14100"/>
          <ac:picMkLst>
            <pc:docMk/>
            <pc:sldMk cId="4021619176" sldId="442"/>
            <ac:picMk id="7" creationId="{00000000-0000-0000-0000-000000000000}"/>
          </ac:picMkLst>
        </pc:picChg>
      </pc:sldChg>
      <pc:sldChg chg="addSp delSp modSp mod">
        <pc:chgData name="Michael Teters" userId="d0e853d9-7e8a-4978-a6a6-73499c56127e" providerId="ADAL" clId="{1A0E6B61-38BB-428E-870B-75BB54141B1D}" dt="2023-04-26T14:55:33.338" v="492" actId="20577"/>
        <pc:sldMkLst>
          <pc:docMk/>
          <pc:sldMk cId="39046227" sldId="443"/>
        </pc:sldMkLst>
        <pc:spChg chg="mod">
          <ac:chgData name="Michael Teters" userId="d0e853d9-7e8a-4978-a6a6-73499c56127e" providerId="ADAL" clId="{1A0E6B61-38BB-428E-870B-75BB54141B1D}" dt="2023-04-26T11:29:24.585" v="404" actId="1076"/>
          <ac:spMkLst>
            <pc:docMk/>
            <pc:sldMk cId="39046227" sldId="443"/>
            <ac:spMk id="4" creationId="{00000000-0000-0000-0000-000000000000}"/>
          </ac:spMkLst>
        </pc:spChg>
        <pc:spChg chg="add mod">
          <ac:chgData name="Michael Teters" userId="d0e853d9-7e8a-4978-a6a6-73499c56127e" providerId="ADAL" clId="{1A0E6B61-38BB-428E-870B-75BB54141B1D}" dt="2023-04-26T14:55:33.338" v="492" actId="20577"/>
          <ac:spMkLst>
            <pc:docMk/>
            <pc:sldMk cId="39046227" sldId="443"/>
            <ac:spMk id="14" creationId="{5B385A5F-7C0D-407F-A818-137E64645F94}"/>
          </ac:spMkLst>
        </pc:spChg>
        <pc:spChg chg="del">
          <ac:chgData name="Michael Teters" userId="d0e853d9-7e8a-4978-a6a6-73499c56127e" providerId="ADAL" clId="{1A0E6B61-38BB-428E-870B-75BB54141B1D}" dt="2023-04-20T22:26:52.961" v="25" actId="478"/>
          <ac:spMkLst>
            <pc:docMk/>
            <pc:sldMk cId="39046227" sldId="443"/>
            <ac:spMk id="14" creationId="{FEF5E8E5-FEFD-4E23-A015-F0A98870038C}"/>
          </ac:spMkLst>
        </pc:spChg>
        <pc:spChg chg="mod">
          <ac:chgData name="Michael Teters" userId="d0e853d9-7e8a-4978-a6a6-73499c56127e" providerId="ADAL" clId="{1A0E6B61-38BB-428E-870B-75BB54141B1D}" dt="2023-04-26T11:29:24.585" v="404" actId="1076"/>
          <ac:spMkLst>
            <pc:docMk/>
            <pc:sldMk cId="39046227" sldId="443"/>
            <ac:spMk id="15366" creationId="{00000000-0000-0000-0000-000000000000}"/>
          </ac:spMkLst>
        </pc:spChg>
        <pc:spChg chg="mod">
          <ac:chgData name="Michael Teters" userId="d0e853d9-7e8a-4978-a6a6-73499c56127e" providerId="ADAL" clId="{1A0E6B61-38BB-428E-870B-75BB54141B1D}" dt="2023-04-26T11:29:24.585" v="404" actId="1076"/>
          <ac:spMkLst>
            <pc:docMk/>
            <pc:sldMk cId="39046227" sldId="443"/>
            <ac:spMk id="15367" creationId="{00000000-0000-0000-0000-000000000000}"/>
          </ac:spMkLst>
        </pc:spChg>
        <pc:spChg chg="mod">
          <ac:chgData name="Michael Teters" userId="d0e853d9-7e8a-4978-a6a6-73499c56127e" providerId="ADAL" clId="{1A0E6B61-38BB-428E-870B-75BB54141B1D}" dt="2023-04-26T11:29:24.585" v="404" actId="1076"/>
          <ac:spMkLst>
            <pc:docMk/>
            <pc:sldMk cId="39046227" sldId="443"/>
            <ac:spMk id="15368" creationId="{00000000-0000-0000-0000-000000000000}"/>
          </ac:spMkLst>
        </pc:spChg>
        <pc:spChg chg="mod">
          <ac:chgData name="Michael Teters" userId="d0e853d9-7e8a-4978-a6a6-73499c56127e" providerId="ADAL" clId="{1A0E6B61-38BB-428E-870B-75BB54141B1D}" dt="2023-04-26T11:29:24.585" v="404" actId="1076"/>
          <ac:spMkLst>
            <pc:docMk/>
            <pc:sldMk cId="39046227" sldId="443"/>
            <ac:spMk id="15369" creationId="{00000000-0000-0000-0000-000000000000}"/>
          </ac:spMkLst>
        </pc:spChg>
        <pc:spChg chg="mod">
          <ac:chgData name="Michael Teters" userId="d0e853d9-7e8a-4978-a6a6-73499c56127e" providerId="ADAL" clId="{1A0E6B61-38BB-428E-870B-75BB54141B1D}" dt="2023-04-26T11:29:24.585" v="404" actId="1076"/>
          <ac:spMkLst>
            <pc:docMk/>
            <pc:sldMk cId="39046227" sldId="443"/>
            <ac:spMk id="15370" creationId="{00000000-0000-0000-0000-000000000000}"/>
          </ac:spMkLst>
        </pc:spChg>
        <pc:spChg chg="mod">
          <ac:chgData name="Michael Teters" userId="d0e853d9-7e8a-4978-a6a6-73499c56127e" providerId="ADAL" clId="{1A0E6B61-38BB-428E-870B-75BB54141B1D}" dt="2023-04-26T11:29:24.585" v="404" actId="1076"/>
          <ac:spMkLst>
            <pc:docMk/>
            <pc:sldMk cId="39046227" sldId="443"/>
            <ac:spMk id="15371" creationId="{00000000-0000-0000-0000-000000000000}"/>
          </ac:spMkLst>
        </pc:spChg>
        <pc:spChg chg="mod">
          <ac:chgData name="Michael Teters" userId="d0e853d9-7e8a-4978-a6a6-73499c56127e" providerId="ADAL" clId="{1A0E6B61-38BB-428E-870B-75BB54141B1D}" dt="2023-04-26T11:29:24.585" v="404" actId="1076"/>
          <ac:spMkLst>
            <pc:docMk/>
            <pc:sldMk cId="39046227" sldId="443"/>
            <ac:spMk id="15372" creationId="{00000000-0000-0000-0000-000000000000}"/>
          </ac:spMkLst>
        </pc:spChg>
        <pc:spChg chg="mod">
          <ac:chgData name="Michael Teters" userId="d0e853d9-7e8a-4978-a6a6-73499c56127e" providerId="ADAL" clId="{1A0E6B61-38BB-428E-870B-75BB54141B1D}" dt="2023-04-26T11:29:24.585" v="404" actId="1076"/>
          <ac:spMkLst>
            <pc:docMk/>
            <pc:sldMk cId="39046227" sldId="443"/>
            <ac:spMk id="15373" creationId="{00000000-0000-0000-0000-000000000000}"/>
          </ac:spMkLst>
        </pc:spChg>
        <pc:spChg chg="mod">
          <ac:chgData name="Michael Teters" userId="d0e853d9-7e8a-4978-a6a6-73499c56127e" providerId="ADAL" clId="{1A0E6B61-38BB-428E-870B-75BB54141B1D}" dt="2023-04-26T11:29:24.585" v="404" actId="1076"/>
          <ac:spMkLst>
            <pc:docMk/>
            <pc:sldMk cId="39046227" sldId="443"/>
            <ac:spMk id="15374" creationId="{00000000-0000-0000-0000-000000000000}"/>
          </ac:spMkLst>
        </pc:spChg>
        <pc:spChg chg="del mod">
          <ac:chgData name="Michael Teters" userId="d0e853d9-7e8a-4978-a6a6-73499c56127e" providerId="ADAL" clId="{1A0E6B61-38BB-428E-870B-75BB54141B1D}" dt="2023-04-26T11:29:10.502" v="401" actId="478"/>
          <ac:spMkLst>
            <pc:docMk/>
            <pc:sldMk cId="39046227" sldId="443"/>
            <ac:spMk id="20483" creationId="{00000000-0000-0000-0000-000000000000}"/>
          </ac:spMkLst>
        </pc:spChg>
      </pc:sldChg>
      <pc:sldChg chg="addSp delSp modSp mod">
        <pc:chgData name="Michael Teters" userId="d0e853d9-7e8a-4978-a6a6-73499c56127e" providerId="ADAL" clId="{1A0E6B61-38BB-428E-870B-75BB54141B1D}" dt="2023-04-26T11:25:50.427" v="380"/>
        <pc:sldMkLst>
          <pc:docMk/>
          <pc:sldMk cId="3931386749" sldId="444"/>
        </pc:sldMkLst>
        <pc:spChg chg="del">
          <ac:chgData name="Michael Teters" userId="d0e853d9-7e8a-4978-a6a6-73499c56127e" providerId="ADAL" clId="{1A0E6B61-38BB-428E-870B-75BB54141B1D}" dt="2023-04-20T22:25:26.403" v="8" actId="478"/>
          <ac:spMkLst>
            <pc:docMk/>
            <pc:sldMk cId="3931386749" sldId="444"/>
            <ac:spMk id="7" creationId="{BA295657-5E74-4A87-AC36-B9A82F61896D}"/>
          </ac:spMkLst>
        </pc:spChg>
        <pc:spChg chg="add mod">
          <ac:chgData name="Michael Teters" userId="d0e853d9-7e8a-4978-a6a6-73499c56127e" providerId="ADAL" clId="{1A0E6B61-38BB-428E-870B-75BB54141B1D}" dt="2023-04-26T11:25:50.427" v="380"/>
          <ac:spMkLst>
            <pc:docMk/>
            <pc:sldMk cId="3931386749" sldId="444"/>
            <ac:spMk id="9" creationId="{F737876D-0B06-4DC6-8CC5-8C20C2020303}"/>
          </ac:spMkLst>
        </pc:spChg>
        <pc:inkChg chg="add del">
          <ac:chgData name="Michael Teters" userId="d0e853d9-7e8a-4978-a6a6-73499c56127e" providerId="ADAL" clId="{1A0E6B61-38BB-428E-870B-75BB54141B1D}" dt="2023-04-25T13:59:44.303" v="100" actId="478"/>
          <ac:inkMkLst>
            <pc:docMk/>
            <pc:sldMk cId="3931386749" sldId="444"/>
            <ac:inkMk id="2" creationId="{10CC076F-8C4E-4839-966A-3F85187D9964}"/>
          </ac:inkMkLst>
        </pc:inkChg>
        <pc:inkChg chg="add">
          <ac:chgData name="Michael Teters" userId="d0e853d9-7e8a-4978-a6a6-73499c56127e" providerId="ADAL" clId="{1A0E6B61-38BB-428E-870B-75BB54141B1D}" dt="2023-04-25T15:12:09.124" v="110"/>
          <ac:inkMkLst>
            <pc:docMk/>
            <pc:sldMk cId="3931386749" sldId="444"/>
            <ac:inkMk id="4" creationId="{69FA7787-6B60-4DAB-B430-D14B6870F3A7}"/>
          </ac:inkMkLst>
        </pc:inkChg>
        <pc:inkChg chg="add mod">
          <ac:chgData name="Michael Teters" userId="d0e853d9-7e8a-4978-a6a6-73499c56127e" providerId="ADAL" clId="{1A0E6B61-38BB-428E-870B-75BB54141B1D}" dt="2023-04-25T11:43:17.347" v="88" actId="1076"/>
          <ac:inkMkLst>
            <pc:docMk/>
            <pc:sldMk cId="3931386749" sldId="444"/>
            <ac:inkMk id="7" creationId="{666082D6-6437-41E4-B984-7114E32A3456}"/>
          </ac:inkMkLst>
        </pc:inkChg>
      </pc:sldChg>
      <pc:sldChg chg="addSp delSp modSp mod">
        <pc:chgData name="Michael Teters" userId="d0e853d9-7e8a-4978-a6a6-73499c56127e" providerId="ADAL" clId="{1A0E6B61-38BB-428E-870B-75BB54141B1D}" dt="2023-04-28T15:51:02.203" v="529"/>
        <pc:sldMkLst>
          <pc:docMk/>
          <pc:sldMk cId="1798075873" sldId="445"/>
        </pc:sldMkLst>
        <pc:spChg chg="del">
          <ac:chgData name="Michael Teters" userId="d0e853d9-7e8a-4978-a6a6-73499c56127e" providerId="ADAL" clId="{1A0E6B61-38BB-428E-870B-75BB54141B1D}" dt="2023-04-20T22:28:24.637" v="49" actId="478"/>
          <ac:spMkLst>
            <pc:docMk/>
            <pc:sldMk cId="1798075873" sldId="445"/>
            <ac:spMk id="3" creationId="{7271D120-4FB6-4BDE-B9F8-90A266262553}"/>
          </ac:spMkLst>
        </pc:spChg>
        <pc:spChg chg="add mod">
          <ac:chgData name="Michael Teters" userId="d0e853d9-7e8a-4978-a6a6-73499c56127e" providerId="ADAL" clId="{1A0E6B61-38BB-428E-870B-75BB54141B1D}" dt="2023-04-28T15:51:02.203" v="529"/>
          <ac:spMkLst>
            <pc:docMk/>
            <pc:sldMk cId="1798075873" sldId="445"/>
            <ac:spMk id="4" creationId="{E4BB7F08-CF7F-46E0-A254-5EFD784C4CAC}"/>
          </ac:spMkLst>
        </pc:spChg>
        <pc:inkChg chg="add del">
          <ac:chgData name="Michael Teters" userId="d0e853d9-7e8a-4978-a6a6-73499c56127e" providerId="ADAL" clId="{1A0E6B61-38BB-428E-870B-75BB54141B1D}" dt="2023-04-28T14:25:30.845" v="527" actId="478"/>
          <ac:inkMkLst>
            <pc:docMk/>
            <pc:sldMk cId="1798075873" sldId="445"/>
            <ac:inkMk id="2" creationId="{52DA28B3-CA61-4F4D-A577-7DCF74B44BFA}"/>
          </ac:inkMkLst>
        </pc:inkChg>
        <pc:inkChg chg="add">
          <ac:chgData name="Michael Teters" userId="d0e853d9-7e8a-4978-a6a6-73499c56127e" providerId="ADAL" clId="{1A0E6B61-38BB-428E-870B-75BB54141B1D}" dt="2023-04-28T15:02:02.750" v="528"/>
          <ac:inkMkLst>
            <pc:docMk/>
            <pc:sldMk cId="1798075873" sldId="445"/>
            <ac:inkMk id="3" creationId="{F017DBA8-C78B-4F88-8EFE-CF1142FA7491}"/>
          </ac:inkMkLst>
        </pc:inkChg>
      </pc:sldChg>
      <pc:sldChg chg="addSp delSp modSp mod">
        <pc:chgData name="Michael Teters" userId="d0e853d9-7e8a-4978-a6a6-73499c56127e" providerId="ADAL" clId="{1A0E6B61-38BB-428E-870B-75BB54141B1D}" dt="2023-04-26T11:26:01.680" v="385" actId="1076"/>
        <pc:sldMkLst>
          <pc:docMk/>
          <pc:sldMk cId="0" sldId="446"/>
        </pc:sldMkLst>
        <pc:spChg chg="del">
          <ac:chgData name="Michael Teters" userId="d0e853d9-7e8a-4978-a6a6-73499c56127e" providerId="ADAL" clId="{1A0E6B61-38BB-428E-870B-75BB54141B1D}" dt="2023-04-20T22:26:12.809" v="15" actId="478"/>
          <ac:spMkLst>
            <pc:docMk/>
            <pc:sldMk cId="0" sldId="446"/>
            <ac:spMk id="7" creationId="{32C15A83-F1E0-4EC2-942A-57197864E2B3}"/>
          </ac:spMkLst>
        </pc:spChg>
        <pc:spChg chg="add mod">
          <ac:chgData name="Michael Teters" userId="d0e853d9-7e8a-4978-a6a6-73499c56127e" providerId="ADAL" clId="{1A0E6B61-38BB-428E-870B-75BB54141B1D}" dt="2023-04-26T11:26:01.680" v="385" actId="1076"/>
          <ac:spMkLst>
            <pc:docMk/>
            <pc:sldMk cId="0" sldId="446"/>
            <ac:spMk id="8" creationId="{990464AC-D48B-4B34-8136-FD8C4B2D7656}"/>
          </ac:spMkLst>
        </pc:spChg>
        <pc:inkChg chg="add del">
          <ac:chgData name="Michael Teters" userId="d0e853d9-7e8a-4978-a6a6-73499c56127e" providerId="ADAL" clId="{1A0E6B61-38BB-428E-870B-75BB54141B1D}" dt="2023-04-25T13:59:49.502" v="101" actId="478"/>
          <ac:inkMkLst>
            <pc:docMk/>
            <pc:sldMk cId="0" sldId="446"/>
            <ac:inkMk id="2" creationId="{7BEFB3A8-5E85-40C9-BF7B-4CEC0DE37B9D}"/>
          </ac:inkMkLst>
        </pc:inkChg>
        <pc:inkChg chg="del">
          <ac:chgData name="Michael Teters" userId="d0e853d9-7e8a-4978-a6a6-73499c56127e" providerId="ADAL" clId="{1A0E6B61-38BB-428E-870B-75BB54141B1D}" dt="2023-04-25T11:32:43.538" v="63" actId="478"/>
          <ac:inkMkLst>
            <pc:docMk/>
            <pc:sldMk cId="0" sldId="446"/>
            <ac:inkMk id="4" creationId="{256C67AC-6580-430E-8F75-E05E35E5C0B9}"/>
          </ac:inkMkLst>
        </pc:inkChg>
        <pc:inkChg chg="add del">
          <ac:chgData name="Michael Teters" userId="d0e853d9-7e8a-4978-a6a6-73499c56127e" providerId="ADAL" clId="{1A0E6B61-38BB-428E-870B-75BB54141B1D}" dt="2023-04-25T13:59:51.186" v="102" actId="478"/>
          <ac:inkMkLst>
            <pc:docMk/>
            <pc:sldMk cId="0" sldId="446"/>
            <ac:inkMk id="5" creationId="{A5461663-CEB8-43C7-B6A3-138F224665EB}"/>
          </ac:inkMkLst>
        </pc:inkChg>
        <pc:inkChg chg="add">
          <ac:chgData name="Michael Teters" userId="d0e853d9-7e8a-4978-a6a6-73499c56127e" providerId="ADAL" clId="{1A0E6B61-38BB-428E-870B-75BB54141B1D}" dt="2023-04-25T15:23:12.278" v="111"/>
          <ac:inkMkLst>
            <pc:docMk/>
            <pc:sldMk cId="0" sldId="446"/>
            <ac:inkMk id="7" creationId="{82AE4D6A-97F0-4014-B9DF-9E3D9A6B4608}"/>
          </ac:inkMkLst>
        </pc:inkChg>
      </pc:sldChg>
      <pc:sldChg chg="addSp delSp modSp mod">
        <pc:chgData name="Michael Teters" userId="d0e853d9-7e8a-4978-a6a6-73499c56127e" providerId="ADAL" clId="{1A0E6B61-38BB-428E-870B-75BB54141B1D}" dt="2023-04-26T14:55:45.440" v="496"/>
        <pc:sldMkLst>
          <pc:docMk/>
          <pc:sldMk cId="0" sldId="447"/>
        </pc:sldMkLst>
        <pc:spChg chg="del">
          <ac:chgData name="Michael Teters" userId="d0e853d9-7e8a-4978-a6a6-73499c56127e" providerId="ADAL" clId="{1A0E6B61-38BB-428E-870B-75BB54141B1D}" dt="2023-04-20T22:27:00.018" v="27" actId="478"/>
          <ac:spMkLst>
            <pc:docMk/>
            <pc:sldMk cId="0" sldId="447"/>
            <ac:spMk id="7" creationId="{F2C1E28A-809A-4812-B2E7-448735CCF4C3}"/>
          </ac:spMkLst>
        </pc:spChg>
        <pc:spChg chg="add del mod">
          <ac:chgData name="Michael Teters" userId="d0e853d9-7e8a-4978-a6a6-73499c56127e" providerId="ADAL" clId="{1A0E6B61-38BB-428E-870B-75BB54141B1D}" dt="2023-04-26T14:55:45.107" v="495" actId="478"/>
          <ac:spMkLst>
            <pc:docMk/>
            <pc:sldMk cId="0" sldId="447"/>
            <ac:spMk id="9" creationId="{45AEC86A-22F9-41EB-BE7B-0A18DC5F3CD2}"/>
          </ac:spMkLst>
        </pc:spChg>
        <pc:spChg chg="add mod">
          <ac:chgData name="Michael Teters" userId="d0e853d9-7e8a-4978-a6a6-73499c56127e" providerId="ADAL" clId="{1A0E6B61-38BB-428E-870B-75BB54141B1D}" dt="2023-04-26T14:55:45.440" v="496"/>
          <ac:spMkLst>
            <pc:docMk/>
            <pc:sldMk cId="0" sldId="447"/>
            <ac:spMk id="10" creationId="{90E4832D-B599-49A8-BA13-ABA2A5732329}"/>
          </ac:spMkLst>
        </pc:spChg>
        <pc:inkChg chg="del">
          <ac:chgData name="Michael Teters" userId="d0e853d9-7e8a-4978-a6a6-73499c56127e" providerId="ADAL" clId="{1A0E6B61-38BB-428E-870B-75BB54141B1D}" dt="2023-04-26T11:08:39.966" v="113" actId="478"/>
          <ac:inkMkLst>
            <pc:docMk/>
            <pc:sldMk cId="0" sldId="447"/>
            <ac:inkMk id="2" creationId="{FF3D9EBA-B56D-4070-888C-D08C400B551A}"/>
          </ac:inkMkLst>
        </pc:inkChg>
        <pc:inkChg chg="add del">
          <ac:chgData name="Michael Teters" userId="d0e853d9-7e8a-4978-a6a6-73499c56127e" providerId="ADAL" clId="{1A0E6B61-38BB-428E-870B-75BB54141B1D}" dt="2023-04-26T14:08:40.998" v="420" actId="478"/>
          <ac:inkMkLst>
            <pc:docMk/>
            <pc:sldMk cId="0" sldId="447"/>
            <ac:inkMk id="3" creationId="{F9ECE342-1EC7-4ECE-ADE0-7223AE872D16}"/>
          </ac:inkMkLst>
        </pc:inkChg>
        <pc:inkChg chg="add">
          <ac:chgData name="Michael Teters" userId="d0e853d9-7e8a-4978-a6a6-73499c56127e" providerId="ADAL" clId="{1A0E6B61-38BB-428E-870B-75BB54141B1D}" dt="2023-04-26T14:53:39.314" v="421"/>
          <ac:inkMkLst>
            <pc:docMk/>
            <pc:sldMk cId="0" sldId="447"/>
            <ac:inkMk id="4" creationId="{C8F9113A-C0BD-4BA2-90B9-D58AC9104BAB}"/>
          </ac:inkMkLst>
        </pc:inkChg>
      </pc:sldChg>
      <pc:sldChg chg="addSp modSp">
        <pc:chgData name="Michael Teters" userId="d0e853d9-7e8a-4978-a6a6-73499c56127e" providerId="ADAL" clId="{1A0E6B61-38BB-428E-870B-75BB54141B1D}" dt="2023-04-25T11:37:22.646" v="81"/>
        <pc:sldMkLst>
          <pc:docMk/>
          <pc:sldMk cId="3222780163" sldId="448"/>
        </pc:sldMkLst>
        <pc:spChg chg="add mod">
          <ac:chgData name="Michael Teters" userId="d0e853d9-7e8a-4978-a6a6-73499c56127e" providerId="ADAL" clId="{1A0E6B61-38BB-428E-870B-75BB54141B1D}" dt="2023-04-25T11:37:22.646" v="81"/>
          <ac:spMkLst>
            <pc:docMk/>
            <pc:sldMk cId="3222780163" sldId="448"/>
            <ac:spMk id="5" creationId="{A4830086-9C45-4757-912E-08A72B5F9492}"/>
          </ac:spMkLst>
        </pc:spChg>
      </pc:sldChg>
      <pc:sldChg chg="addSp modSp">
        <pc:chgData name="Michael Teters" userId="d0e853d9-7e8a-4978-a6a6-73499c56127e" providerId="ADAL" clId="{1A0E6B61-38BB-428E-870B-75BB54141B1D}" dt="2023-04-25T11:37:20.785" v="80"/>
        <pc:sldMkLst>
          <pc:docMk/>
          <pc:sldMk cId="1240229313" sldId="449"/>
        </pc:sldMkLst>
        <pc:spChg chg="add mod">
          <ac:chgData name="Michael Teters" userId="d0e853d9-7e8a-4978-a6a6-73499c56127e" providerId="ADAL" clId="{1A0E6B61-38BB-428E-870B-75BB54141B1D}" dt="2023-04-25T11:37:20.785" v="80"/>
          <ac:spMkLst>
            <pc:docMk/>
            <pc:sldMk cId="1240229313" sldId="449"/>
            <ac:spMk id="8" creationId="{CC6C86D4-E625-44E3-A1A4-62CB2F5C444C}"/>
          </ac:spMkLst>
        </pc:spChg>
      </pc:sldChg>
      <pc:sldChg chg="addSp delSp modSp add mod ord">
        <pc:chgData name="Michael Teters" userId="d0e853d9-7e8a-4978-a6a6-73499c56127e" providerId="ADAL" clId="{1A0E6B61-38BB-428E-870B-75BB54141B1D}" dt="2023-04-26T14:55:53.039" v="499" actId="1076"/>
        <pc:sldMkLst>
          <pc:docMk/>
          <pc:sldMk cId="2569144811" sldId="450"/>
        </pc:sldMkLst>
        <pc:spChg chg="add del mod">
          <ac:chgData name="Michael Teters" userId="d0e853d9-7e8a-4978-a6a6-73499c56127e" providerId="ADAL" clId="{1A0E6B61-38BB-428E-870B-75BB54141B1D}" dt="2023-04-26T11:21:22.788" v="360" actId="21"/>
          <ac:spMkLst>
            <pc:docMk/>
            <pc:sldMk cId="2569144811" sldId="450"/>
            <ac:spMk id="5" creationId="{82D17010-2140-4584-8FF8-AB0FD53E0489}"/>
          </ac:spMkLst>
        </pc:spChg>
        <pc:spChg chg="add del mod">
          <ac:chgData name="Michael Teters" userId="d0e853d9-7e8a-4978-a6a6-73499c56127e" providerId="ADAL" clId="{1A0E6B61-38BB-428E-870B-75BB54141B1D}" dt="2023-04-26T14:55:50.099" v="497" actId="478"/>
          <ac:spMkLst>
            <pc:docMk/>
            <pc:sldMk cId="2569144811" sldId="450"/>
            <ac:spMk id="8" creationId="{06F3E425-59FD-49D8-A4E0-381F6678D0A7}"/>
          </ac:spMkLst>
        </pc:spChg>
        <pc:spChg chg="add mod">
          <ac:chgData name="Michael Teters" userId="d0e853d9-7e8a-4978-a6a6-73499c56127e" providerId="ADAL" clId="{1A0E6B61-38BB-428E-870B-75BB54141B1D}" dt="2023-04-26T14:55:53.039" v="499" actId="1076"/>
          <ac:spMkLst>
            <pc:docMk/>
            <pc:sldMk cId="2569144811" sldId="450"/>
            <ac:spMk id="9" creationId="{DE6A9F96-681D-473C-A203-D5DB45F5BFE6}"/>
          </ac:spMkLst>
        </pc:spChg>
        <pc:spChg chg="mod">
          <ac:chgData name="Michael Teters" userId="d0e853d9-7e8a-4978-a6a6-73499c56127e" providerId="ADAL" clId="{1A0E6B61-38BB-428E-870B-75BB54141B1D}" dt="2023-04-26T11:14:27.950" v="353" actId="20577"/>
          <ac:spMkLst>
            <pc:docMk/>
            <pc:sldMk cId="2569144811" sldId="450"/>
            <ac:spMk id="22531" creationId="{00000000-0000-0000-0000-000000000000}"/>
          </ac:spMkLst>
        </pc:spChg>
        <pc:picChg chg="mod">
          <ac:chgData name="Michael Teters" userId="d0e853d9-7e8a-4978-a6a6-73499c56127e" providerId="ADAL" clId="{1A0E6B61-38BB-428E-870B-75BB54141B1D}" dt="2023-04-26T11:12:17.958" v="235" actId="1076"/>
          <ac:picMkLst>
            <pc:docMk/>
            <pc:sldMk cId="2569144811" sldId="450"/>
            <ac:picMk id="4" creationId="{00000000-0000-0000-0000-000000000000}"/>
          </ac:picMkLst>
        </pc:picChg>
        <pc:inkChg chg="add del">
          <ac:chgData name="Michael Teters" userId="d0e853d9-7e8a-4978-a6a6-73499c56127e" providerId="ADAL" clId="{1A0E6B61-38BB-428E-870B-75BB54141B1D}" dt="2023-04-26T14:08:37.499" v="419" actId="478"/>
          <ac:inkMkLst>
            <pc:docMk/>
            <pc:sldMk cId="2569144811" sldId="450"/>
            <ac:inkMk id="2" creationId="{14923CC6-1734-4EDE-900D-ACBDC722DA69}"/>
          </ac:inkMkLst>
        </pc:inkChg>
        <pc:inkChg chg="del">
          <ac:chgData name="Michael Teters" userId="d0e853d9-7e8a-4978-a6a6-73499c56127e" providerId="ADAL" clId="{1A0E6B61-38BB-428E-870B-75BB54141B1D}" dt="2023-04-26T11:10:39.455" v="115" actId="478"/>
          <ac:inkMkLst>
            <pc:docMk/>
            <pc:sldMk cId="2569144811" sldId="450"/>
            <ac:inkMk id="3" creationId="{DDFF615B-24F7-4E9E-B7F2-AFD83BFF7CBD}"/>
          </ac:inkMkLst>
        </pc:inkChg>
        <pc:inkChg chg="add">
          <ac:chgData name="Michael Teters" userId="d0e853d9-7e8a-4978-a6a6-73499c56127e" providerId="ADAL" clId="{1A0E6B61-38BB-428E-870B-75BB54141B1D}" dt="2023-04-26T14:53:39.314" v="421"/>
          <ac:inkMkLst>
            <pc:docMk/>
            <pc:sldMk cId="2569144811" sldId="450"/>
            <ac:inkMk id="6" creationId="{7DDFA1BB-CCAF-4B79-90CA-D5F34723820E}"/>
          </ac:inkMkLst>
        </pc:inkChg>
      </pc:sldChg>
      <pc:sldChg chg="addSp modSp">
        <pc:chgData name="Michael Teters" userId="d0e853d9-7e8a-4978-a6a6-73499c56127e" providerId="ADAL" clId="{1A0E6B61-38BB-428E-870B-75BB54141B1D}" dt="2023-04-27T17:17:54.654" v="525"/>
        <pc:sldMkLst>
          <pc:docMk/>
          <pc:sldMk cId="3136468750" sldId="451"/>
        </pc:sldMkLst>
        <pc:spChg chg="add mod">
          <ac:chgData name="Michael Teters" userId="d0e853d9-7e8a-4978-a6a6-73499c56127e" providerId="ADAL" clId="{1A0E6B61-38BB-428E-870B-75BB54141B1D}" dt="2023-04-27T17:17:54.654" v="525"/>
          <ac:spMkLst>
            <pc:docMk/>
            <pc:sldMk cId="3136468750" sldId="451"/>
            <ac:spMk id="7" creationId="{D135DE7E-9A64-4C32-AA71-0F786B54AA73}"/>
          </ac:spMkLst>
        </pc:spChg>
      </pc:sldChg>
    </pc:docChg>
  </pc:docChgLst>
  <pc:docChgLst>
    <pc:chgData name="Michael Teters" userId="d0e853d9-7e8a-4978-a6a6-73499c56127e" providerId="ADAL" clId="{BC1EB65F-509F-4FDB-A355-9F5FB462E9F1}"/>
    <pc:docChg chg="custSel delSld modSld sldOrd delMainMaster">
      <pc:chgData name="Michael Teters" userId="d0e853d9-7e8a-4978-a6a6-73499c56127e" providerId="ADAL" clId="{BC1EB65F-509F-4FDB-A355-9F5FB462E9F1}" dt="2024-04-25T11:52:34.978" v="116"/>
      <pc:docMkLst>
        <pc:docMk/>
      </pc:docMkLst>
      <pc:sldChg chg="addSp delSp modSp mod">
        <pc:chgData name="Michael Teters" userId="d0e853d9-7e8a-4978-a6a6-73499c56127e" providerId="ADAL" clId="{BC1EB65F-509F-4FDB-A355-9F5FB462E9F1}" dt="2024-04-25T11:48:24.846" v="33"/>
        <pc:sldMkLst>
          <pc:docMk/>
          <pc:sldMk cId="0" sldId="276"/>
        </pc:sldMkLst>
        <pc:spChg chg="del">
          <ac:chgData name="Michael Teters" userId="d0e853d9-7e8a-4978-a6a6-73499c56127e" providerId="ADAL" clId="{BC1EB65F-509F-4FDB-A355-9F5FB462E9F1}" dt="2024-04-25T11:48:24.596" v="32" actId="478"/>
          <ac:spMkLst>
            <pc:docMk/>
            <pc:sldMk cId="0" sldId="276"/>
            <ac:spMk id="5" creationId="{53BB0F5C-563F-4442-BBA0-F79B08D4B33A}"/>
          </ac:spMkLst>
        </pc:spChg>
        <pc:spChg chg="add mod">
          <ac:chgData name="Michael Teters" userId="d0e853d9-7e8a-4978-a6a6-73499c56127e" providerId="ADAL" clId="{BC1EB65F-509F-4FDB-A355-9F5FB462E9F1}" dt="2024-04-25T11:48:24.846" v="33"/>
          <ac:spMkLst>
            <pc:docMk/>
            <pc:sldMk cId="0" sldId="276"/>
            <ac:spMk id="6" creationId="{BE841531-7168-4EBC-9C86-BC2214C0F48C}"/>
          </ac:spMkLst>
        </pc:spChg>
      </pc:sldChg>
      <pc:sldChg chg="ord">
        <pc:chgData name="Michael Teters" userId="d0e853d9-7e8a-4978-a6a6-73499c56127e" providerId="ADAL" clId="{BC1EB65F-509F-4FDB-A355-9F5FB462E9F1}" dt="2024-04-25T11:52:34.978" v="116"/>
        <pc:sldMkLst>
          <pc:docMk/>
          <pc:sldMk cId="0" sldId="278"/>
        </pc:sldMkLst>
      </pc:sldChg>
      <pc:sldChg chg="addSp delSp modSp mod">
        <pc:chgData name="Michael Teters" userId="d0e853d9-7e8a-4978-a6a6-73499c56127e" providerId="ADAL" clId="{BC1EB65F-509F-4FDB-A355-9F5FB462E9F1}" dt="2024-04-25T11:51:23.386" v="99" actId="20577"/>
        <pc:sldMkLst>
          <pc:docMk/>
          <pc:sldMk cId="0" sldId="282"/>
        </pc:sldMkLst>
        <pc:spChg chg="del">
          <ac:chgData name="Michael Teters" userId="d0e853d9-7e8a-4978-a6a6-73499c56127e" providerId="ADAL" clId="{BC1EB65F-509F-4FDB-A355-9F5FB462E9F1}" dt="2024-04-25T11:51:20.053" v="96" actId="478"/>
          <ac:spMkLst>
            <pc:docMk/>
            <pc:sldMk cId="0" sldId="282"/>
            <ac:spMk id="5" creationId="{B0D15294-DF39-423C-8313-1413310259F8}"/>
          </ac:spMkLst>
        </pc:spChg>
        <pc:spChg chg="add mod">
          <ac:chgData name="Michael Teters" userId="d0e853d9-7e8a-4978-a6a6-73499c56127e" providerId="ADAL" clId="{BC1EB65F-509F-4FDB-A355-9F5FB462E9F1}" dt="2024-04-25T11:51:23.386" v="99" actId="20577"/>
          <ac:spMkLst>
            <pc:docMk/>
            <pc:sldMk cId="0" sldId="282"/>
            <ac:spMk id="6" creationId="{C379813B-0A36-4F67-9F24-D96655BB3638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48:48.684" v="41" actId="1076"/>
        <pc:sldMkLst>
          <pc:docMk/>
          <pc:sldMk cId="0" sldId="294"/>
        </pc:sldMkLst>
        <pc:spChg chg="del">
          <ac:chgData name="Michael Teters" userId="d0e853d9-7e8a-4978-a6a6-73499c56127e" providerId="ADAL" clId="{BC1EB65F-509F-4FDB-A355-9F5FB462E9F1}" dt="2024-04-25T11:48:45.047" v="39" actId="478"/>
          <ac:spMkLst>
            <pc:docMk/>
            <pc:sldMk cId="0" sldId="294"/>
            <ac:spMk id="31" creationId="{58561D99-5553-4090-8DF6-BDB94C09828B}"/>
          </ac:spMkLst>
        </pc:spChg>
        <pc:spChg chg="add mod">
          <ac:chgData name="Michael Teters" userId="d0e853d9-7e8a-4978-a6a6-73499c56127e" providerId="ADAL" clId="{BC1EB65F-509F-4FDB-A355-9F5FB462E9F1}" dt="2024-04-25T11:48:48.684" v="41" actId="1076"/>
          <ac:spMkLst>
            <pc:docMk/>
            <pc:sldMk cId="0" sldId="294"/>
            <ac:spMk id="36" creationId="{22417339-8CCA-44A4-A34C-E90927F77CA5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49:48.714" v="73"/>
        <pc:sldMkLst>
          <pc:docMk/>
          <pc:sldMk cId="0" sldId="296"/>
        </pc:sldMkLst>
        <pc:spChg chg="add mod">
          <ac:chgData name="Michael Teters" userId="d0e853d9-7e8a-4978-a6a6-73499c56127e" providerId="ADAL" clId="{BC1EB65F-509F-4FDB-A355-9F5FB462E9F1}" dt="2024-04-25T11:49:48.714" v="73"/>
          <ac:spMkLst>
            <pc:docMk/>
            <pc:sldMk cId="0" sldId="296"/>
            <ac:spMk id="6" creationId="{4679F6B5-48D0-4551-87E4-2A92205AFC38}"/>
          </ac:spMkLst>
        </pc:spChg>
        <pc:spChg chg="del">
          <ac:chgData name="Michael Teters" userId="d0e853d9-7e8a-4978-a6a6-73499c56127e" providerId="ADAL" clId="{BC1EB65F-509F-4FDB-A355-9F5FB462E9F1}" dt="2024-04-25T11:49:48.398" v="72" actId="478"/>
          <ac:spMkLst>
            <pc:docMk/>
            <pc:sldMk cId="0" sldId="296"/>
            <ac:spMk id="7" creationId="{632AE2A2-20D1-4B2C-8E02-D0C58DC63BF8}"/>
          </ac:spMkLst>
        </pc:spChg>
      </pc:sldChg>
      <pc:sldChg chg="addSp delSp modSp mod">
        <pc:chgData name="Michael Teters" userId="d0e853d9-7e8a-4978-a6a6-73499c56127e" providerId="ADAL" clId="{BC1EB65F-509F-4FDB-A355-9F5FB462E9F1}" dt="2024-04-23T15:48:13.468" v="27"/>
        <pc:sldMkLst>
          <pc:docMk/>
          <pc:sldMk cId="2018826969" sldId="314"/>
        </pc:sldMkLst>
        <pc:spChg chg="add mod">
          <ac:chgData name="Michael Teters" userId="d0e853d9-7e8a-4978-a6a6-73499c56127e" providerId="ADAL" clId="{BC1EB65F-509F-4FDB-A355-9F5FB462E9F1}" dt="2024-04-23T15:48:13.468" v="27"/>
          <ac:spMkLst>
            <pc:docMk/>
            <pc:sldMk cId="2018826969" sldId="314"/>
            <ac:spMk id="5" creationId="{8A5E72AF-6D7E-4EC6-A135-09C56E2C261E}"/>
          </ac:spMkLst>
        </pc:spChg>
        <pc:spChg chg="del">
          <ac:chgData name="Michael Teters" userId="d0e853d9-7e8a-4978-a6a6-73499c56127e" providerId="ADAL" clId="{BC1EB65F-509F-4FDB-A355-9F5FB462E9F1}" dt="2024-04-23T15:48:13.185" v="26" actId="478"/>
          <ac:spMkLst>
            <pc:docMk/>
            <pc:sldMk cId="2018826969" sldId="314"/>
            <ac:spMk id="7" creationId="{C645EB93-D50F-4BD1-BB75-2975673B6A3E}"/>
          </ac:spMkLst>
        </pc:spChg>
      </pc:sldChg>
      <pc:sldChg chg="addSp delSp modSp mod ord">
        <pc:chgData name="Michael Teters" userId="d0e853d9-7e8a-4978-a6a6-73499c56127e" providerId="ADAL" clId="{BC1EB65F-509F-4FDB-A355-9F5FB462E9F1}" dt="2024-04-25T11:52:11.322" v="110"/>
        <pc:sldMkLst>
          <pc:docMk/>
          <pc:sldMk cId="1573168582" sldId="316"/>
        </pc:sldMkLst>
        <pc:spChg chg="add mod">
          <ac:chgData name="Michael Teters" userId="d0e853d9-7e8a-4978-a6a6-73499c56127e" providerId="ADAL" clId="{BC1EB65F-509F-4FDB-A355-9F5FB462E9F1}" dt="2024-04-25T11:51:47.409" v="107"/>
          <ac:spMkLst>
            <pc:docMk/>
            <pc:sldMk cId="1573168582" sldId="316"/>
            <ac:spMk id="4" creationId="{8FD856F8-6B76-4505-9622-EAE99CDDCD6D}"/>
          </ac:spMkLst>
        </pc:spChg>
        <pc:spChg chg="del">
          <ac:chgData name="Michael Teters" userId="d0e853d9-7e8a-4978-a6a6-73499c56127e" providerId="ADAL" clId="{BC1EB65F-509F-4FDB-A355-9F5FB462E9F1}" dt="2024-04-25T11:51:47.130" v="106" actId="478"/>
          <ac:spMkLst>
            <pc:docMk/>
            <pc:sldMk cId="1573168582" sldId="316"/>
            <ac:spMk id="5" creationId="{65434D36-6E5B-4701-98E6-1C943918F5F1}"/>
          </ac:spMkLst>
        </pc:spChg>
      </pc:sldChg>
      <pc:sldChg chg="addSp delSp modSp mod">
        <pc:chgData name="Michael Teters" userId="d0e853d9-7e8a-4978-a6a6-73499c56127e" providerId="ADAL" clId="{BC1EB65F-509F-4FDB-A355-9F5FB462E9F1}" dt="2024-04-23T15:47:33.475" v="16"/>
        <pc:sldMkLst>
          <pc:docMk/>
          <pc:sldMk cId="2477136724" sldId="317"/>
        </pc:sldMkLst>
        <pc:spChg chg="del">
          <ac:chgData name="Michael Teters" userId="d0e853d9-7e8a-4978-a6a6-73499c56127e" providerId="ADAL" clId="{BC1EB65F-509F-4FDB-A355-9F5FB462E9F1}" dt="2024-04-23T15:47:33.162" v="15" actId="478"/>
          <ac:spMkLst>
            <pc:docMk/>
            <pc:sldMk cId="2477136724" sldId="317"/>
            <ac:spMk id="5" creationId="{F1AF9FA1-54E0-40EA-B832-B2FD340F3BDE}"/>
          </ac:spMkLst>
        </pc:spChg>
        <pc:spChg chg="add mod">
          <ac:chgData name="Michael Teters" userId="d0e853d9-7e8a-4978-a6a6-73499c56127e" providerId="ADAL" clId="{BC1EB65F-509F-4FDB-A355-9F5FB462E9F1}" dt="2024-04-23T15:47:33.475" v="16"/>
          <ac:spMkLst>
            <pc:docMk/>
            <pc:sldMk cId="2477136724" sldId="317"/>
            <ac:spMk id="6" creationId="{1D42A262-EBC4-467B-8B46-C1AD86BD6F6A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50:40.801" v="85"/>
        <pc:sldMkLst>
          <pc:docMk/>
          <pc:sldMk cId="0" sldId="376"/>
        </pc:sldMkLst>
        <pc:spChg chg="add mod">
          <ac:chgData name="Michael Teters" userId="d0e853d9-7e8a-4978-a6a6-73499c56127e" providerId="ADAL" clId="{BC1EB65F-509F-4FDB-A355-9F5FB462E9F1}" dt="2024-04-25T11:50:40.801" v="85"/>
          <ac:spMkLst>
            <pc:docMk/>
            <pc:sldMk cId="0" sldId="376"/>
            <ac:spMk id="6" creationId="{3A44AF18-AE25-4462-9CE4-ADAD0A5DE0E7}"/>
          </ac:spMkLst>
        </pc:spChg>
        <pc:spChg chg="del">
          <ac:chgData name="Michael Teters" userId="d0e853d9-7e8a-4978-a6a6-73499c56127e" providerId="ADAL" clId="{BC1EB65F-509F-4FDB-A355-9F5FB462E9F1}" dt="2024-04-25T11:50:40.468" v="84" actId="478"/>
          <ac:spMkLst>
            <pc:docMk/>
            <pc:sldMk cId="0" sldId="376"/>
            <ac:spMk id="7" creationId="{CA4677B6-9073-4416-98AC-E64003F35111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51:31.572" v="103" actId="20577"/>
        <pc:sldMkLst>
          <pc:docMk/>
          <pc:sldMk cId="0" sldId="401"/>
        </pc:sldMkLst>
        <pc:spChg chg="del">
          <ac:chgData name="Michael Teters" userId="d0e853d9-7e8a-4978-a6a6-73499c56127e" providerId="ADAL" clId="{BC1EB65F-509F-4FDB-A355-9F5FB462E9F1}" dt="2024-04-25T11:51:27.503" v="100" actId="478"/>
          <ac:spMkLst>
            <pc:docMk/>
            <pc:sldMk cId="0" sldId="401"/>
            <ac:spMk id="29" creationId="{F87BD90E-0675-4239-941B-5139EF4251C1}"/>
          </ac:spMkLst>
        </pc:spChg>
        <pc:spChg chg="add mod">
          <ac:chgData name="Michael Teters" userId="d0e853d9-7e8a-4978-a6a6-73499c56127e" providerId="ADAL" clId="{BC1EB65F-509F-4FDB-A355-9F5FB462E9F1}" dt="2024-04-25T11:51:31.572" v="103" actId="20577"/>
          <ac:spMkLst>
            <pc:docMk/>
            <pc:sldMk cId="0" sldId="401"/>
            <ac:spMk id="30" creationId="{3F191D39-4A83-4116-A2C4-96D6AC1E2385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51:40.067" v="105"/>
        <pc:sldMkLst>
          <pc:docMk/>
          <pc:sldMk cId="0" sldId="413"/>
        </pc:sldMkLst>
        <pc:spChg chg="del">
          <ac:chgData name="Michael Teters" userId="d0e853d9-7e8a-4978-a6a6-73499c56127e" providerId="ADAL" clId="{BC1EB65F-509F-4FDB-A355-9F5FB462E9F1}" dt="2024-04-25T11:51:39.783" v="104" actId="478"/>
          <ac:spMkLst>
            <pc:docMk/>
            <pc:sldMk cId="0" sldId="413"/>
            <ac:spMk id="5" creationId="{4667A376-FAC3-41BA-8127-5E0701DD1DBB}"/>
          </ac:spMkLst>
        </pc:spChg>
        <pc:spChg chg="add mod">
          <ac:chgData name="Michael Teters" userId="d0e853d9-7e8a-4978-a6a6-73499c56127e" providerId="ADAL" clId="{BC1EB65F-509F-4FDB-A355-9F5FB462E9F1}" dt="2024-04-25T11:51:40.067" v="105"/>
          <ac:spMkLst>
            <pc:docMk/>
            <pc:sldMk cId="0" sldId="413"/>
            <ac:spMk id="6" creationId="{401D78F4-4DB3-4D7A-8118-4C51E959D29E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51:05.066" v="91"/>
        <pc:sldMkLst>
          <pc:docMk/>
          <pc:sldMk cId="353252502" sldId="414"/>
        </pc:sldMkLst>
        <pc:spChg chg="del">
          <ac:chgData name="Michael Teters" userId="d0e853d9-7e8a-4978-a6a6-73499c56127e" providerId="ADAL" clId="{BC1EB65F-509F-4FDB-A355-9F5FB462E9F1}" dt="2024-04-25T11:51:04.792" v="90" actId="478"/>
          <ac:spMkLst>
            <pc:docMk/>
            <pc:sldMk cId="353252502" sldId="414"/>
            <ac:spMk id="6" creationId="{D3F70844-EBEE-4426-AE76-92F47AEA3E52}"/>
          </ac:spMkLst>
        </pc:spChg>
        <pc:spChg chg="add mod">
          <ac:chgData name="Michael Teters" userId="d0e853d9-7e8a-4978-a6a6-73499c56127e" providerId="ADAL" clId="{BC1EB65F-509F-4FDB-A355-9F5FB462E9F1}" dt="2024-04-25T11:51:05.066" v="91"/>
          <ac:spMkLst>
            <pc:docMk/>
            <pc:sldMk cId="353252502" sldId="414"/>
            <ac:spMk id="7" creationId="{CEAF22CA-3DB1-45FB-AAC3-B2E2D3F0EF70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48:29.433" v="35"/>
        <pc:sldMkLst>
          <pc:docMk/>
          <pc:sldMk cId="1852987141" sldId="416"/>
        </pc:sldMkLst>
        <pc:spChg chg="del">
          <ac:chgData name="Michael Teters" userId="d0e853d9-7e8a-4978-a6a6-73499c56127e" providerId="ADAL" clId="{BC1EB65F-509F-4FDB-A355-9F5FB462E9F1}" dt="2024-04-25T11:48:29.078" v="34" actId="478"/>
          <ac:spMkLst>
            <pc:docMk/>
            <pc:sldMk cId="1852987141" sldId="416"/>
            <ac:spMk id="6" creationId="{D1A8114A-A693-4344-A544-2DDEFA6E5AC2}"/>
          </ac:spMkLst>
        </pc:spChg>
        <pc:spChg chg="add mod">
          <ac:chgData name="Michael Teters" userId="d0e853d9-7e8a-4978-a6a6-73499c56127e" providerId="ADAL" clId="{BC1EB65F-509F-4FDB-A355-9F5FB462E9F1}" dt="2024-04-25T11:48:29.433" v="35"/>
          <ac:spMkLst>
            <pc:docMk/>
            <pc:sldMk cId="1852987141" sldId="416"/>
            <ac:spMk id="7" creationId="{708AD438-D8CD-44ED-9243-0FFF96E4CCAD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51:10.056" v="93"/>
        <pc:sldMkLst>
          <pc:docMk/>
          <pc:sldMk cId="1911433789" sldId="417"/>
        </pc:sldMkLst>
        <pc:spChg chg="add mod">
          <ac:chgData name="Michael Teters" userId="d0e853d9-7e8a-4978-a6a6-73499c56127e" providerId="ADAL" clId="{BC1EB65F-509F-4FDB-A355-9F5FB462E9F1}" dt="2024-04-25T11:51:10.056" v="93"/>
          <ac:spMkLst>
            <pc:docMk/>
            <pc:sldMk cId="1911433789" sldId="417"/>
            <ac:spMk id="5" creationId="{88223941-E167-4128-8F71-075C443E112B}"/>
          </ac:spMkLst>
        </pc:spChg>
        <pc:spChg chg="del">
          <ac:chgData name="Michael Teters" userId="d0e853d9-7e8a-4978-a6a6-73499c56127e" providerId="ADAL" clId="{BC1EB65F-509F-4FDB-A355-9F5FB462E9F1}" dt="2024-04-25T11:51:09.737" v="92" actId="478"/>
          <ac:spMkLst>
            <pc:docMk/>
            <pc:sldMk cId="1911433789" sldId="417"/>
            <ac:spMk id="6" creationId="{2AEA1FF1-D0D1-4B3B-9A9A-A6FA39B82126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51:14.423" v="95"/>
        <pc:sldMkLst>
          <pc:docMk/>
          <pc:sldMk cId="480920610" sldId="418"/>
        </pc:sldMkLst>
        <pc:spChg chg="add mod">
          <ac:chgData name="Michael Teters" userId="d0e853d9-7e8a-4978-a6a6-73499c56127e" providerId="ADAL" clId="{BC1EB65F-509F-4FDB-A355-9F5FB462E9F1}" dt="2024-04-25T11:51:14.423" v="95"/>
          <ac:spMkLst>
            <pc:docMk/>
            <pc:sldMk cId="480920610" sldId="418"/>
            <ac:spMk id="5" creationId="{81E188BE-8227-4499-BB55-076C81A1708E}"/>
          </ac:spMkLst>
        </pc:spChg>
        <pc:spChg chg="del">
          <ac:chgData name="Michael Teters" userId="d0e853d9-7e8a-4978-a6a6-73499c56127e" providerId="ADAL" clId="{BC1EB65F-509F-4FDB-A355-9F5FB462E9F1}" dt="2024-04-25T11:51:14.086" v="94" actId="478"/>
          <ac:spMkLst>
            <pc:docMk/>
            <pc:sldMk cId="480920610" sldId="418"/>
            <ac:spMk id="6" creationId="{931D622C-21B2-4A39-8A2E-522F0E9D53EF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49:06.377" v="57"/>
        <pc:sldMkLst>
          <pc:docMk/>
          <pc:sldMk cId="2602301121" sldId="422"/>
        </pc:sldMkLst>
        <pc:spChg chg="del">
          <ac:chgData name="Michael Teters" userId="d0e853d9-7e8a-4978-a6a6-73499c56127e" providerId="ADAL" clId="{BC1EB65F-509F-4FDB-A355-9F5FB462E9F1}" dt="2024-04-25T11:49:06.025" v="56" actId="478"/>
          <ac:spMkLst>
            <pc:docMk/>
            <pc:sldMk cId="2602301121" sldId="422"/>
            <ac:spMk id="6" creationId="{C9D248EA-804F-43A5-A054-EE6199CEE413}"/>
          </ac:spMkLst>
        </pc:spChg>
        <pc:spChg chg="add mod">
          <ac:chgData name="Michael Teters" userId="d0e853d9-7e8a-4978-a6a6-73499c56127e" providerId="ADAL" clId="{BC1EB65F-509F-4FDB-A355-9F5FB462E9F1}" dt="2024-04-25T11:49:06.377" v="57"/>
          <ac:spMkLst>
            <pc:docMk/>
            <pc:sldMk cId="2602301121" sldId="422"/>
            <ac:spMk id="7" creationId="{0D9142F8-43C6-4E3E-BF6D-71DBEBC06F98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49:01.511" v="55" actId="1035"/>
        <pc:sldMkLst>
          <pc:docMk/>
          <pc:sldMk cId="3352392209" sldId="423"/>
        </pc:sldMkLst>
        <pc:spChg chg="del">
          <ac:chgData name="Michael Teters" userId="d0e853d9-7e8a-4978-a6a6-73499c56127e" providerId="ADAL" clId="{BC1EB65F-509F-4FDB-A355-9F5FB462E9F1}" dt="2024-04-25T11:48:55.214" v="42" actId="478"/>
          <ac:spMkLst>
            <pc:docMk/>
            <pc:sldMk cId="3352392209" sldId="423"/>
            <ac:spMk id="6" creationId="{93BFFF7E-B83F-4C68-A7D7-53A241E5B968}"/>
          </ac:spMkLst>
        </pc:spChg>
        <pc:spChg chg="add mod">
          <ac:chgData name="Michael Teters" userId="d0e853d9-7e8a-4978-a6a6-73499c56127e" providerId="ADAL" clId="{BC1EB65F-509F-4FDB-A355-9F5FB462E9F1}" dt="2024-04-25T11:49:01.511" v="55" actId="1035"/>
          <ac:spMkLst>
            <pc:docMk/>
            <pc:sldMk cId="3352392209" sldId="423"/>
            <ac:spMk id="7" creationId="{25EB27D5-D778-4B7D-9CDB-A4773B8B8496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49:11.270" v="59"/>
        <pc:sldMkLst>
          <pc:docMk/>
          <pc:sldMk cId="2757973062" sldId="424"/>
        </pc:sldMkLst>
        <pc:spChg chg="add mod">
          <ac:chgData name="Michael Teters" userId="d0e853d9-7e8a-4978-a6a6-73499c56127e" providerId="ADAL" clId="{BC1EB65F-509F-4FDB-A355-9F5FB462E9F1}" dt="2024-04-25T11:49:11.270" v="59"/>
          <ac:spMkLst>
            <pc:docMk/>
            <pc:sldMk cId="2757973062" sldId="424"/>
            <ac:spMk id="6" creationId="{31B4DFBF-E77C-430D-BF87-7E5973998D71}"/>
          </ac:spMkLst>
        </pc:spChg>
        <pc:spChg chg="del">
          <ac:chgData name="Michael Teters" userId="d0e853d9-7e8a-4978-a6a6-73499c56127e" providerId="ADAL" clId="{BC1EB65F-509F-4FDB-A355-9F5FB462E9F1}" dt="2024-04-25T11:49:10.920" v="58" actId="478"/>
          <ac:spMkLst>
            <pc:docMk/>
            <pc:sldMk cId="2757973062" sldId="424"/>
            <ac:spMk id="7" creationId="{574A99CE-6338-448E-BC83-432F04ABF452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49:21.600" v="63"/>
        <pc:sldMkLst>
          <pc:docMk/>
          <pc:sldMk cId="4155882872" sldId="425"/>
        </pc:sldMkLst>
        <pc:spChg chg="add mod">
          <ac:chgData name="Michael Teters" userId="d0e853d9-7e8a-4978-a6a6-73499c56127e" providerId="ADAL" clId="{BC1EB65F-509F-4FDB-A355-9F5FB462E9F1}" dt="2024-04-25T11:49:21.600" v="63"/>
          <ac:spMkLst>
            <pc:docMk/>
            <pc:sldMk cId="4155882872" sldId="425"/>
            <ac:spMk id="5" creationId="{208C3B74-0E58-4A5F-ACB7-4B18AAA753DD}"/>
          </ac:spMkLst>
        </pc:spChg>
        <pc:spChg chg="del">
          <ac:chgData name="Michael Teters" userId="d0e853d9-7e8a-4978-a6a6-73499c56127e" providerId="ADAL" clId="{BC1EB65F-509F-4FDB-A355-9F5FB462E9F1}" dt="2024-04-25T11:49:21.341" v="62" actId="478"/>
          <ac:spMkLst>
            <pc:docMk/>
            <pc:sldMk cId="4155882872" sldId="425"/>
            <ac:spMk id="6" creationId="{988B7D8E-A813-4126-9B86-C65482281CB3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49:26.791" v="65"/>
        <pc:sldMkLst>
          <pc:docMk/>
          <pc:sldMk cId="825159888" sldId="426"/>
        </pc:sldMkLst>
        <pc:spChg chg="del">
          <ac:chgData name="Michael Teters" userId="d0e853d9-7e8a-4978-a6a6-73499c56127e" providerId="ADAL" clId="{BC1EB65F-509F-4FDB-A355-9F5FB462E9F1}" dt="2024-04-25T11:49:26.478" v="64" actId="478"/>
          <ac:spMkLst>
            <pc:docMk/>
            <pc:sldMk cId="825159888" sldId="426"/>
            <ac:spMk id="6" creationId="{D027E16B-AE03-45E1-B3D7-D6A61BDFA557}"/>
          </ac:spMkLst>
        </pc:spChg>
        <pc:spChg chg="add mod">
          <ac:chgData name="Michael Teters" userId="d0e853d9-7e8a-4978-a6a6-73499c56127e" providerId="ADAL" clId="{BC1EB65F-509F-4FDB-A355-9F5FB462E9F1}" dt="2024-04-25T11:49:26.791" v="65"/>
          <ac:spMkLst>
            <pc:docMk/>
            <pc:sldMk cId="825159888" sldId="426"/>
            <ac:spMk id="7" creationId="{E427C0A6-5930-4C83-AD85-AF38D5CAC864}"/>
          </ac:spMkLst>
        </pc:spChg>
      </pc:sldChg>
      <pc:sldChg chg="modSp mod">
        <pc:chgData name="Michael Teters" userId="d0e853d9-7e8a-4978-a6a6-73499c56127e" providerId="ADAL" clId="{BC1EB65F-509F-4FDB-A355-9F5FB462E9F1}" dt="2024-04-23T15:46:56.955" v="8" actId="20577"/>
        <pc:sldMkLst>
          <pc:docMk/>
          <pc:sldMk cId="2149631580" sldId="427"/>
        </pc:sldMkLst>
        <pc:spChg chg="mod">
          <ac:chgData name="Michael Teters" userId="d0e853d9-7e8a-4978-a6a6-73499c56127e" providerId="ADAL" clId="{BC1EB65F-509F-4FDB-A355-9F5FB462E9F1}" dt="2024-04-23T15:46:56.955" v="8" actId="20577"/>
          <ac:spMkLst>
            <pc:docMk/>
            <pc:sldMk cId="2149631580" sldId="427"/>
            <ac:spMk id="4" creationId="{9746DA24-FA39-424D-AF07-B6EE25104035}"/>
          </ac:spMkLst>
        </pc:spChg>
      </pc:sldChg>
      <pc:sldChg chg="del">
        <pc:chgData name="Michael Teters" userId="d0e853d9-7e8a-4978-a6a6-73499c56127e" providerId="ADAL" clId="{BC1EB65F-509F-4FDB-A355-9F5FB462E9F1}" dt="2024-04-23T15:47:43.697" v="17" actId="47"/>
        <pc:sldMkLst>
          <pc:docMk/>
          <pc:sldMk cId="1883467916" sldId="428"/>
        </pc:sldMkLst>
      </pc:sldChg>
      <pc:sldChg chg="addSp delSp modSp mod">
        <pc:chgData name="Michael Teters" userId="d0e853d9-7e8a-4978-a6a6-73499c56127e" providerId="ADAL" clId="{BC1EB65F-509F-4FDB-A355-9F5FB462E9F1}" dt="2024-04-23T15:48:22.452" v="31"/>
        <pc:sldMkLst>
          <pc:docMk/>
          <pc:sldMk cId="708677536" sldId="429"/>
        </pc:sldMkLst>
        <pc:spChg chg="add mod">
          <ac:chgData name="Michael Teters" userId="d0e853d9-7e8a-4978-a6a6-73499c56127e" providerId="ADAL" clId="{BC1EB65F-509F-4FDB-A355-9F5FB462E9F1}" dt="2024-04-23T15:48:22.452" v="31"/>
          <ac:spMkLst>
            <pc:docMk/>
            <pc:sldMk cId="708677536" sldId="429"/>
            <ac:spMk id="9" creationId="{EE1F7FFA-2339-44AB-AAB7-FB8595F5385B}"/>
          </ac:spMkLst>
        </pc:spChg>
        <pc:spChg chg="del">
          <ac:chgData name="Michael Teters" userId="d0e853d9-7e8a-4978-a6a6-73499c56127e" providerId="ADAL" clId="{BC1EB65F-509F-4FDB-A355-9F5FB462E9F1}" dt="2024-04-23T15:48:22.106" v="30" actId="478"/>
          <ac:spMkLst>
            <pc:docMk/>
            <pc:sldMk cId="708677536" sldId="429"/>
            <ac:spMk id="11" creationId="{9DB65B5E-8F22-4D29-AB74-7B16E8F15250}"/>
          </ac:spMkLst>
        </pc:spChg>
      </pc:sldChg>
      <pc:sldChg chg="addSp delSp modSp mod">
        <pc:chgData name="Michael Teters" userId="d0e853d9-7e8a-4978-a6a6-73499c56127e" providerId="ADAL" clId="{BC1EB65F-509F-4FDB-A355-9F5FB462E9F1}" dt="2024-04-23T15:47:05.814" v="10"/>
        <pc:sldMkLst>
          <pc:docMk/>
          <pc:sldMk cId="319004683" sldId="437"/>
        </pc:sldMkLst>
        <pc:spChg chg="del">
          <ac:chgData name="Michael Teters" userId="d0e853d9-7e8a-4978-a6a6-73499c56127e" providerId="ADAL" clId="{BC1EB65F-509F-4FDB-A355-9F5FB462E9F1}" dt="2024-04-23T15:47:04.689" v="9" actId="478"/>
          <ac:spMkLst>
            <pc:docMk/>
            <pc:sldMk cId="319004683" sldId="437"/>
            <ac:spMk id="6" creationId="{2077466D-ED2B-4688-87BC-100CD98BCBCA}"/>
          </ac:spMkLst>
        </pc:spChg>
        <pc:spChg chg="add mod">
          <ac:chgData name="Michael Teters" userId="d0e853d9-7e8a-4978-a6a6-73499c56127e" providerId="ADAL" clId="{BC1EB65F-509F-4FDB-A355-9F5FB462E9F1}" dt="2024-04-23T15:47:05.814" v="10"/>
          <ac:spMkLst>
            <pc:docMk/>
            <pc:sldMk cId="319004683" sldId="437"/>
            <ac:spMk id="7" creationId="{943C6E0D-6716-4156-A577-C80C85B1CB8A}"/>
          </ac:spMkLst>
        </pc:spChg>
      </pc:sldChg>
      <pc:sldChg chg="addSp delSp modSp mod delAnim">
        <pc:chgData name="Michael Teters" userId="d0e853d9-7e8a-4978-a6a6-73499c56127e" providerId="ADAL" clId="{BC1EB65F-509F-4FDB-A355-9F5FB462E9F1}" dt="2024-04-25T11:50:57.944" v="89" actId="478"/>
        <pc:sldMkLst>
          <pc:docMk/>
          <pc:sldMk cId="2571647586" sldId="438"/>
        </pc:sldMkLst>
        <pc:spChg chg="del">
          <ac:chgData name="Michael Teters" userId="d0e853d9-7e8a-4978-a6a6-73499c56127e" providerId="ADAL" clId="{BC1EB65F-509F-4FDB-A355-9F5FB462E9F1}" dt="2024-04-25T11:50:57.944" v="89" actId="478"/>
          <ac:spMkLst>
            <pc:docMk/>
            <pc:sldMk cId="2571647586" sldId="438"/>
            <ac:spMk id="4" creationId="{00000000-0000-0000-0000-000000000000}"/>
          </ac:spMkLst>
        </pc:spChg>
        <pc:spChg chg="del">
          <ac:chgData name="Michael Teters" userId="d0e853d9-7e8a-4978-a6a6-73499c56127e" providerId="ADAL" clId="{BC1EB65F-509F-4FDB-A355-9F5FB462E9F1}" dt="2024-04-25T11:50:55.448" v="88" actId="478"/>
          <ac:spMkLst>
            <pc:docMk/>
            <pc:sldMk cId="2571647586" sldId="438"/>
            <ac:spMk id="6" creationId="{00000000-0000-0000-0000-000000000000}"/>
          </ac:spMkLst>
        </pc:spChg>
        <pc:spChg chg="add mod">
          <ac:chgData name="Michael Teters" userId="d0e853d9-7e8a-4978-a6a6-73499c56127e" providerId="ADAL" clId="{BC1EB65F-509F-4FDB-A355-9F5FB462E9F1}" dt="2024-04-25T11:50:48.342" v="87"/>
          <ac:spMkLst>
            <pc:docMk/>
            <pc:sldMk cId="2571647586" sldId="438"/>
            <ac:spMk id="7" creationId="{2766B752-C283-4F05-A3EA-4787DA71BBAE}"/>
          </ac:spMkLst>
        </pc:spChg>
        <pc:spChg chg="del">
          <ac:chgData name="Michael Teters" userId="d0e853d9-7e8a-4978-a6a6-73499c56127e" providerId="ADAL" clId="{BC1EB65F-509F-4FDB-A355-9F5FB462E9F1}" dt="2024-04-25T11:50:47.994" v="86" actId="478"/>
          <ac:spMkLst>
            <pc:docMk/>
            <pc:sldMk cId="2571647586" sldId="438"/>
            <ac:spMk id="8" creationId="{D2B8359E-C1A0-49A2-8B90-710AF4E3D2CA}"/>
          </ac:spMkLst>
        </pc:spChg>
      </pc:sldChg>
      <pc:sldChg chg="del">
        <pc:chgData name="Michael Teters" userId="d0e853d9-7e8a-4978-a6a6-73499c56127e" providerId="ADAL" clId="{BC1EB65F-509F-4FDB-A355-9F5FB462E9F1}" dt="2024-04-25T11:50:11.898" v="79" actId="47"/>
        <pc:sldMkLst>
          <pc:docMk/>
          <pc:sldMk cId="1151905859" sldId="439"/>
        </pc:sldMkLst>
      </pc:sldChg>
      <pc:sldChg chg="addSp delSp modSp mod">
        <pc:chgData name="Michael Teters" userId="d0e853d9-7e8a-4978-a6a6-73499c56127e" providerId="ADAL" clId="{BC1EB65F-509F-4FDB-A355-9F5FB462E9F1}" dt="2024-04-23T15:47:58.035" v="23" actId="20577"/>
        <pc:sldMkLst>
          <pc:docMk/>
          <pc:sldMk cId="3331732" sldId="441"/>
        </pc:sldMkLst>
        <pc:spChg chg="del">
          <ac:chgData name="Michael Teters" userId="d0e853d9-7e8a-4978-a6a6-73499c56127e" providerId="ADAL" clId="{BC1EB65F-509F-4FDB-A355-9F5FB462E9F1}" dt="2024-04-23T15:47:50.361" v="19" actId="478"/>
          <ac:spMkLst>
            <pc:docMk/>
            <pc:sldMk cId="3331732" sldId="441"/>
            <ac:spMk id="6" creationId="{59D58075-BD14-49CD-ABFE-BD1BD8627FB2}"/>
          </ac:spMkLst>
        </pc:spChg>
        <pc:spChg chg="add mod">
          <ac:chgData name="Michael Teters" userId="d0e853d9-7e8a-4978-a6a6-73499c56127e" providerId="ADAL" clId="{BC1EB65F-509F-4FDB-A355-9F5FB462E9F1}" dt="2024-04-23T15:47:58.035" v="23" actId="20577"/>
          <ac:spMkLst>
            <pc:docMk/>
            <pc:sldMk cId="3331732" sldId="441"/>
            <ac:spMk id="7" creationId="{C5AA44E5-92AD-46E7-A8CA-E5B491B8C802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49:37.631" v="69" actId="20577"/>
        <pc:sldMkLst>
          <pc:docMk/>
          <pc:sldMk cId="4021619176" sldId="442"/>
        </pc:sldMkLst>
        <pc:spChg chg="del">
          <ac:chgData name="Michael Teters" userId="d0e853d9-7e8a-4978-a6a6-73499c56127e" providerId="ADAL" clId="{BC1EB65F-509F-4FDB-A355-9F5FB462E9F1}" dt="2024-04-25T11:49:33.261" v="66" actId="478"/>
          <ac:spMkLst>
            <pc:docMk/>
            <pc:sldMk cId="4021619176" sldId="442"/>
            <ac:spMk id="8" creationId="{06EEBA20-49B6-4B9C-B8E7-691E33D96261}"/>
          </ac:spMkLst>
        </pc:spChg>
        <pc:spChg chg="add mod">
          <ac:chgData name="Michael Teters" userId="d0e853d9-7e8a-4978-a6a6-73499c56127e" providerId="ADAL" clId="{BC1EB65F-509F-4FDB-A355-9F5FB462E9F1}" dt="2024-04-25T11:49:37.631" v="69" actId="20577"/>
          <ac:spMkLst>
            <pc:docMk/>
            <pc:sldMk cId="4021619176" sldId="442"/>
            <ac:spMk id="9" creationId="{BBB2B85A-4AB9-4E66-A177-44D84AD16E32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49:44.406" v="71"/>
        <pc:sldMkLst>
          <pc:docMk/>
          <pc:sldMk cId="39046227" sldId="443"/>
        </pc:sldMkLst>
        <pc:spChg chg="del">
          <ac:chgData name="Michael Teters" userId="d0e853d9-7e8a-4978-a6a6-73499c56127e" providerId="ADAL" clId="{BC1EB65F-509F-4FDB-A355-9F5FB462E9F1}" dt="2024-04-25T11:49:44.045" v="70" actId="478"/>
          <ac:spMkLst>
            <pc:docMk/>
            <pc:sldMk cId="39046227" sldId="443"/>
            <ac:spMk id="15" creationId="{57EE009A-A6F7-4469-85B2-A337A99493A3}"/>
          </ac:spMkLst>
        </pc:spChg>
        <pc:spChg chg="add mod">
          <ac:chgData name="Michael Teters" userId="d0e853d9-7e8a-4978-a6a6-73499c56127e" providerId="ADAL" clId="{BC1EB65F-509F-4FDB-A355-9F5FB462E9F1}" dt="2024-04-25T11:49:44.406" v="71"/>
          <ac:spMkLst>
            <pc:docMk/>
            <pc:sldMk cId="39046227" sldId="443"/>
            <ac:spMk id="16" creationId="{1A4B2DE4-26B8-4B31-8A45-8E80ECECA472}"/>
          </ac:spMkLst>
        </pc:spChg>
      </pc:sldChg>
      <pc:sldChg chg="addSp delSp modSp mod">
        <pc:chgData name="Michael Teters" userId="d0e853d9-7e8a-4978-a6a6-73499c56127e" providerId="ADAL" clId="{BC1EB65F-509F-4FDB-A355-9F5FB462E9F1}" dt="2024-04-23T15:48:17.253" v="29"/>
        <pc:sldMkLst>
          <pc:docMk/>
          <pc:sldMk cId="3931386749" sldId="444"/>
        </pc:sldMkLst>
        <pc:spChg chg="del">
          <ac:chgData name="Michael Teters" userId="d0e853d9-7e8a-4978-a6a6-73499c56127e" providerId="ADAL" clId="{BC1EB65F-509F-4FDB-A355-9F5FB462E9F1}" dt="2024-04-23T15:48:16.950" v="28" actId="478"/>
          <ac:spMkLst>
            <pc:docMk/>
            <pc:sldMk cId="3931386749" sldId="444"/>
            <ac:spMk id="10" creationId="{8E950682-F478-457B-98C2-97038942B20C}"/>
          </ac:spMkLst>
        </pc:spChg>
        <pc:spChg chg="add mod">
          <ac:chgData name="Michael Teters" userId="d0e853d9-7e8a-4978-a6a6-73499c56127e" providerId="ADAL" clId="{BC1EB65F-509F-4FDB-A355-9F5FB462E9F1}" dt="2024-04-23T15:48:17.253" v="29"/>
          <ac:spMkLst>
            <pc:docMk/>
            <pc:sldMk cId="3931386749" sldId="444"/>
            <ac:spMk id="11" creationId="{0DB0944A-F010-4CAB-9FB4-63EF8DF0CD52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52:31.306" v="114" actId="20577"/>
        <pc:sldMkLst>
          <pc:docMk/>
          <pc:sldMk cId="1798075873" sldId="445"/>
        </pc:sldMkLst>
        <pc:spChg chg="del">
          <ac:chgData name="Michael Teters" userId="d0e853d9-7e8a-4978-a6a6-73499c56127e" providerId="ADAL" clId="{BC1EB65F-509F-4FDB-A355-9F5FB462E9F1}" dt="2024-04-25T11:52:25.889" v="111" actId="478"/>
          <ac:spMkLst>
            <pc:docMk/>
            <pc:sldMk cId="1798075873" sldId="445"/>
            <ac:spMk id="6" creationId="{A60DB828-63A2-43F0-A5C2-6DB89488F4A1}"/>
          </ac:spMkLst>
        </pc:spChg>
        <pc:spChg chg="add mod">
          <ac:chgData name="Michael Teters" userId="d0e853d9-7e8a-4978-a6a6-73499c56127e" providerId="ADAL" clId="{BC1EB65F-509F-4FDB-A355-9F5FB462E9F1}" dt="2024-04-25T11:52:31.306" v="114" actId="20577"/>
          <ac:spMkLst>
            <pc:docMk/>
            <pc:sldMk cId="1798075873" sldId="445"/>
            <ac:spMk id="7" creationId="{9A7BDED8-B515-42FD-8992-D0E5FDF3B492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48:39.269" v="38" actId="1076"/>
        <pc:sldMkLst>
          <pc:docMk/>
          <pc:sldMk cId="0" sldId="446"/>
        </pc:sldMkLst>
        <pc:spChg chg="add mod">
          <ac:chgData name="Michael Teters" userId="d0e853d9-7e8a-4978-a6a6-73499c56127e" providerId="ADAL" clId="{BC1EB65F-509F-4FDB-A355-9F5FB462E9F1}" dt="2024-04-25T11:48:39.269" v="38" actId="1076"/>
          <ac:spMkLst>
            <pc:docMk/>
            <pc:sldMk cId="0" sldId="446"/>
            <ac:spMk id="8" creationId="{C4F0C7DB-C14E-4E61-9692-35A9BBCB48BE}"/>
          </ac:spMkLst>
        </pc:spChg>
        <pc:spChg chg="del">
          <ac:chgData name="Michael Teters" userId="d0e853d9-7e8a-4978-a6a6-73499c56127e" providerId="ADAL" clId="{BC1EB65F-509F-4FDB-A355-9F5FB462E9F1}" dt="2024-04-25T11:48:36.019" v="36" actId="478"/>
          <ac:spMkLst>
            <pc:docMk/>
            <pc:sldMk cId="0" sldId="446"/>
            <ac:spMk id="9" creationId="{513F02F5-A65E-4C38-9849-452550F6DAB6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49:53.808" v="75"/>
        <pc:sldMkLst>
          <pc:docMk/>
          <pc:sldMk cId="0" sldId="447"/>
        </pc:sldMkLst>
        <pc:spChg chg="del">
          <ac:chgData name="Michael Teters" userId="d0e853d9-7e8a-4978-a6a6-73499c56127e" providerId="ADAL" clId="{BC1EB65F-509F-4FDB-A355-9F5FB462E9F1}" dt="2024-04-25T11:49:53.450" v="74" actId="478"/>
          <ac:spMkLst>
            <pc:docMk/>
            <pc:sldMk cId="0" sldId="447"/>
            <ac:spMk id="8" creationId="{9C633052-CDF4-432A-9B73-43C6ED30CDE8}"/>
          </ac:spMkLst>
        </pc:spChg>
        <pc:spChg chg="add mod">
          <ac:chgData name="Michael Teters" userId="d0e853d9-7e8a-4978-a6a6-73499c56127e" providerId="ADAL" clId="{BC1EB65F-509F-4FDB-A355-9F5FB462E9F1}" dt="2024-04-25T11:49:53.808" v="75"/>
          <ac:spMkLst>
            <pc:docMk/>
            <pc:sldMk cId="0" sldId="447"/>
            <ac:spMk id="9" creationId="{70D03BBB-A5B3-42F7-8E2E-E651F801B4FB}"/>
          </ac:spMkLst>
        </pc:spChg>
      </pc:sldChg>
      <pc:sldChg chg="addSp delSp modSp mod">
        <pc:chgData name="Michael Teters" userId="d0e853d9-7e8a-4978-a6a6-73499c56127e" providerId="ADAL" clId="{BC1EB65F-509F-4FDB-A355-9F5FB462E9F1}" dt="2024-04-23T15:47:20.191" v="14"/>
        <pc:sldMkLst>
          <pc:docMk/>
          <pc:sldMk cId="3222780163" sldId="448"/>
        </pc:sldMkLst>
        <pc:spChg chg="del">
          <ac:chgData name="Michael Teters" userId="d0e853d9-7e8a-4978-a6a6-73499c56127e" providerId="ADAL" clId="{BC1EB65F-509F-4FDB-A355-9F5FB462E9F1}" dt="2024-04-23T15:47:19.816" v="13" actId="478"/>
          <ac:spMkLst>
            <pc:docMk/>
            <pc:sldMk cId="3222780163" sldId="448"/>
            <ac:spMk id="7" creationId="{ECD11E68-EEDC-43DB-B4E7-F8A8213A40E5}"/>
          </ac:spMkLst>
        </pc:spChg>
        <pc:spChg chg="add mod">
          <ac:chgData name="Michael Teters" userId="d0e853d9-7e8a-4978-a6a6-73499c56127e" providerId="ADAL" clId="{BC1EB65F-509F-4FDB-A355-9F5FB462E9F1}" dt="2024-04-23T15:47:20.191" v="14"/>
          <ac:spMkLst>
            <pc:docMk/>
            <pc:sldMk cId="3222780163" sldId="448"/>
            <ac:spMk id="8" creationId="{E8F3AC47-42F9-4845-AB71-A387201F428E}"/>
          </ac:spMkLst>
        </pc:spChg>
      </pc:sldChg>
      <pc:sldChg chg="addSp delSp modSp mod">
        <pc:chgData name="Michael Teters" userId="d0e853d9-7e8a-4978-a6a6-73499c56127e" providerId="ADAL" clId="{BC1EB65F-509F-4FDB-A355-9F5FB462E9F1}" dt="2024-04-23T15:47:11.280" v="12"/>
        <pc:sldMkLst>
          <pc:docMk/>
          <pc:sldMk cId="1240229313" sldId="449"/>
        </pc:sldMkLst>
        <pc:spChg chg="del">
          <ac:chgData name="Michael Teters" userId="d0e853d9-7e8a-4978-a6a6-73499c56127e" providerId="ADAL" clId="{BC1EB65F-509F-4FDB-A355-9F5FB462E9F1}" dt="2024-04-23T15:47:10.950" v="11" actId="478"/>
          <ac:spMkLst>
            <pc:docMk/>
            <pc:sldMk cId="1240229313" sldId="449"/>
            <ac:spMk id="9" creationId="{3614D5D4-F8D5-4045-9BFA-F3923AF94037}"/>
          </ac:spMkLst>
        </pc:spChg>
        <pc:spChg chg="add mod">
          <ac:chgData name="Michael Teters" userId="d0e853d9-7e8a-4978-a6a6-73499c56127e" providerId="ADAL" clId="{BC1EB65F-509F-4FDB-A355-9F5FB462E9F1}" dt="2024-04-23T15:47:11.280" v="12"/>
          <ac:spMkLst>
            <pc:docMk/>
            <pc:sldMk cId="1240229313" sldId="449"/>
            <ac:spMk id="10" creationId="{AA633AEB-CD49-4D39-B256-4301E8FA2A16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50:04.968" v="78" actId="1076"/>
        <pc:sldMkLst>
          <pc:docMk/>
          <pc:sldMk cId="2569144811" sldId="450"/>
        </pc:sldMkLst>
        <pc:spChg chg="add mod">
          <ac:chgData name="Michael Teters" userId="d0e853d9-7e8a-4978-a6a6-73499c56127e" providerId="ADAL" clId="{BC1EB65F-509F-4FDB-A355-9F5FB462E9F1}" dt="2024-04-25T11:50:04.968" v="78" actId="1076"/>
          <ac:spMkLst>
            <pc:docMk/>
            <pc:sldMk cId="2569144811" sldId="450"/>
            <ac:spMk id="5" creationId="{857CE981-0B1A-46C9-86B8-AE4A6BD150E7}"/>
          </ac:spMkLst>
        </pc:spChg>
        <pc:spChg chg="del">
          <ac:chgData name="Michael Teters" userId="d0e853d9-7e8a-4978-a6a6-73499c56127e" providerId="ADAL" clId="{BC1EB65F-509F-4FDB-A355-9F5FB462E9F1}" dt="2024-04-25T11:50:01.449" v="76" actId="478"/>
          <ac:spMkLst>
            <pc:docMk/>
            <pc:sldMk cId="2569144811" sldId="450"/>
            <ac:spMk id="7" creationId="{3E8680F5-C70D-43C2-8914-98B06107CF30}"/>
          </ac:spMkLst>
        </pc:spChg>
      </pc:sldChg>
      <pc:sldChg chg="del">
        <pc:chgData name="Michael Teters" userId="d0e853d9-7e8a-4978-a6a6-73499c56127e" providerId="ADAL" clId="{BC1EB65F-509F-4FDB-A355-9F5FB462E9F1}" dt="2024-04-25T11:52:01.564" v="108" actId="47"/>
        <pc:sldMkLst>
          <pc:docMk/>
          <pc:sldMk cId="3136468750" sldId="451"/>
        </pc:sldMkLst>
      </pc:sldChg>
      <pc:sldChg chg="addSp delSp modSp mod">
        <pc:chgData name="Michael Teters" userId="d0e853d9-7e8a-4978-a6a6-73499c56127e" providerId="ADAL" clId="{BC1EB65F-509F-4FDB-A355-9F5FB462E9F1}" dt="2024-04-23T15:48:05.937" v="25"/>
        <pc:sldMkLst>
          <pc:docMk/>
          <pc:sldMk cId="736404921" sldId="452"/>
        </pc:sldMkLst>
        <pc:spChg chg="del">
          <ac:chgData name="Michael Teters" userId="d0e853d9-7e8a-4978-a6a6-73499c56127e" providerId="ADAL" clId="{BC1EB65F-509F-4FDB-A355-9F5FB462E9F1}" dt="2024-04-23T15:48:05.298" v="24" actId="478"/>
          <ac:spMkLst>
            <pc:docMk/>
            <pc:sldMk cId="736404921" sldId="452"/>
            <ac:spMk id="6" creationId="{B124CCF4-AB41-456A-A027-EA984D00CC8B}"/>
          </ac:spMkLst>
        </pc:spChg>
        <pc:spChg chg="add mod">
          <ac:chgData name="Michael Teters" userId="d0e853d9-7e8a-4978-a6a6-73499c56127e" providerId="ADAL" clId="{BC1EB65F-509F-4FDB-A355-9F5FB462E9F1}" dt="2024-04-23T15:48:05.937" v="25"/>
          <ac:spMkLst>
            <pc:docMk/>
            <pc:sldMk cId="736404921" sldId="452"/>
            <ac:spMk id="7" creationId="{99785EDA-3398-4DE8-A00D-E2FF52D0C4D0}"/>
          </ac:spMkLst>
        </pc:spChg>
      </pc:sldChg>
      <pc:sldChg chg="addSp delSp modSp mod">
        <pc:chgData name="Michael Teters" userId="d0e853d9-7e8a-4978-a6a6-73499c56127e" providerId="ADAL" clId="{BC1EB65F-509F-4FDB-A355-9F5FB462E9F1}" dt="2024-04-25T11:49:17.240" v="61"/>
        <pc:sldMkLst>
          <pc:docMk/>
          <pc:sldMk cId="3510711176" sldId="453"/>
        </pc:sldMkLst>
        <pc:spChg chg="add mod">
          <ac:chgData name="Michael Teters" userId="d0e853d9-7e8a-4978-a6a6-73499c56127e" providerId="ADAL" clId="{BC1EB65F-509F-4FDB-A355-9F5FB462E9F1}" dt="2024-04-25T11:49:17.240" v="61"/>
          <ac:spMkLst>
            <pc:docMk/>
            <pc:sldMk cId="3510711176" sldId="453"/>
            <ac:spMk id="6" creationId="{E1FE0568-7E5C-4F39-84FD-A64AB7F19DBA}"/>
          </ac:spMkLst>
        </pc:spChg>
        <pc:spChg chg="del">
          <ac:chgData name="Michael Teters" userId="d0e853d9-7e8a-4978-a6a6-73499c56127e" providerId="ADAL" clId="{BC1EB65F-509F-4FDB-A355-9F5FB462E9F1}" dt="2024-04-25T11:49:16.943" v="60" actId="478"/>
          <ac:spMkLst>
            <pc:docMk/>
            <pc:sldMk cId="3510711176" sldId="453"/>
            <ac:spMk id="7" creationId="{574A99CE-6338-448E-BC83-432F04ABF452}"/>
          </ac:spMkLst>
        </pc:spChg>
      </pc:sldChg>
      <pc:sldMasterChg chg="del delSldLayout">
        <pc:chgData name="Michael Teters" userId="d0e853d9-7e8a-4978-a6a6-73499c56127e" providerId="ADAL" clId="{BC1EB65F-509F-4FDB-A355-9F5FB462E9F1}" dt="2024-04-25T11:52:01.564" v="108" actId="47"/>
        <pc:sldMasterMkLst>
          <pc:docMk/>
          <pc:sldMasterMk cId="949098811" sldId="2147483745"/>
        </pc:sldMasterMkLst>
        <pc:sldLayoutChg chg="del">
          <pc:chgData name="Michael Teters" userId="d0e853d9-7e8a-4978-a6a6-73499c56127e" providerId="ADAL" clId="{BC1EB65F-509F-4FDB-A355-9F5FB462E9F1}" dt="2024-04-25T11:52:01.564" v="108" actId="47"/>
          <pc:sldLayoutMkLst>
            <pc:docMk/>
            <pc:sldMasterMk cId="949098811" sldId="2147483745"/>
            <pc:sldLayoutMk cId="437776030" sldId="2147483746"/>
          </pc:sldLayoutMkLst>
        </pc:sldLayoutChg>
        <pc:sldLayoutChg chg="del">
          <pc:chgData name="Michael Teters" userId="d0e853d9-7e8a-4978-a6a6-73499c56127e" providerId="ADAL" clId="{BC1EB65F-509F-4FDB-A355-9F5FB462E9F1}" dt="2024-04-25T11:52:01.564" v="108" actId="47"/>
          <pc:sldLayoutMkLst>
            <pc:docMk/>
            <pc:sldMasterMk cId="949098811" sldId="2147483745"/>
            <pc:sldLayoutMk cId="2659648778" sldId="2147483747"/>
          </pc:sldLayoutMkLst>
        </pc:sldLayoutChg>
        <pc:sldLayoutChg chg="del">
          <pc:chgData name="Michael Teters" userId="d0e853d9-7e8a-4978-a6a6-73499c56127e" providerId="ADAL" clId="{BC1EB65F-509F-4FDB-A355-9F5FB462E9F1}" dt="2024-04-25T11:52:01.564" v="108" actId="47"/>
          <pc:sldLayoutMkLst>
            <pc:docMk/>
            <pc:sldMasterMk cId="949098811" sldId="2147483745"/>
            <pc:sldLayoutMk cId="671373872" sldId="2147483748"/>
          </pc:sldLayoutMkLst>
        </pc:sldLayoutChg>
        <pc:sldLayoutChg chg="del">
          <pc:chgData name="Michael Teters" userId="d0e853d9-7e8a-4978-a6a6-73499c56127e" providerId="ADAL" clId="{BC1EB65F-509F-4FDB-A355-9F5FB462E9F1}" dt="2024-04-25T11:52:01.564" v="108" actId="47"/>
          <pc:sldLayoutMkLst>
            <pc:docMk/>
            <pc:sldMasterMk cId="949098811" sldId="2147483745"/>
            <pc:sldLayoutMk cId="812537483" sldId="2147483749"/>
          </pc:sldLayoutMkLst>
        </pc:sldLayoutChg>
        <pc:sldLayoutChg chg="del">
          <pc:chgData name="Michael Teters" userId="d0e853d9-7e8a-4978-a6a6-73499c56127e" providerId="ADAL" clId="{BC1EB65F-509F-4FDB-A355-9F5FB462E9F1}" dt="2024-04-25T11:52:01.564" v="108" actId="47"/>
          <pc:sldLayoutMkLst>
            <pc:docMk/>
            <pc:sldMasterMk cId="949098811" sldId="2147483745"/>
            <pc:sldLayoutMk cId="1889814412" sldId="2147483750"/>
          </pc:sldLayoutMkLst>
        </pc:sldLayoutChg>
        <pc:sldLayoutChg chg="del">
          <pc:chgData name="Michael Teters" userId="d0e853d9-7e8a-4978-a6a6-73499c56127e" providerId="ADAL" clId="{BC1EB65F-509F-4FDB-A355-9F5FB462E9F1}" dt="2024-04-25T11:52:01.564" v="108" actId="47"/>
          <pc:sldLayoutMkLst>
            <pc:docMk/>
            <pc:sldMasterMk cId="949098811" sldId="2147483745"/>
            <pc:sldLayoutMk cId="4178780745" sldId="2147483751"/>
          </pc:sldLayoutMkLst>
        </pc:sldLayoutChg>
        <pc:sldLayoutChg chg="del">
          <pc:chgData name="Michael Teters" userId="d0e853d9-7e8a-4978-a6a6-73499c56127e" providerId="ADAL" clId="{BC1EB65F-509F-4FDB-A355-9F5FB462E9F1}" dt="2024-04-25T11:52:01.564" v="108" actId="47"/>
          <pc:sldLayoutMkLst>
            <pc:docMk/>
            <pc:sldMasterMk cId="949098811" sldId="2147483745"/>
            <pc:sldLayoutMk cId="3857370455" sldId="2147483752"/>
          </pc:sldLayoutMkLst>
        </pc:sldLayoutChg>
        <pc:sldLayoutChg chg="del">
          <pc:chgData name="Michael Teters" userId="d0e853d9-7e8a-4978-a6a6-73499c56127e" providerId="ADAL" clId="{BC1EB65F-509F-4FDB-A355-9F5FB462E9F1}" dt="2024-04-25T11:52:01.564" v="108" actId="47"/>
          <pc:sldLayoutMkLst>
            <pc:docMk/>
            <pc:sldMasterMk cId="949098811" sldId="2147483745"/>
            <pc:sldLayoutMk cId="2831963573" sldId="2147483753"/>
          </pc:sldLayoutMkLst>
        </pc:sldLayoutChg>
        <pc:sldLayoutChg chg="del">
          <pc:chgData name="Michael Teters" userId="d0e853d9-7e8a-4978-a6a6-73499c56127e" providerId="ADAL" clId="{BC1EB65F-509F-4FDB-A355-9F5FB462E9F1}" dt="2024-04-25T11:52:01.564" v="108" actId="47"/>
          <pc:sldLayoutMkLst>
            <pc:docMk/>
            <pc:sldMasterMk cId="949098811" sldId="2147483745"/>
            <pc:sldLayoutMk cId="3600747091" sldId="2147483754"/>
          </pc:sldLayoutMkLst>
        </pc:sldLayoutChg>
        <pc:sldLayoutChg chg="del">
          <pc:chgData name="Michael Teters" userId="d0e853d9-7e8a-4978-a6a6-73499c56127e" providerId="ADAL" clId="{BC1EB65F-509F-4FDB-A355-9F5FB462E9F1}" dt="2024-04-25T11:52:01.564" v="108" actId="47"/>
          <pc:sldLayoutMkLst>
            <pc:docMk/>
            <pc:sldMasterMk cId="949098811" sldId="2147483745"/>
            <pc:sldLayoutMk cId="3930661980" sldId="2147483755"/>
          </pc:sldLayoutMkLst>
        </pc:sldLayoutChg>
        <pc:sldLayoutChg chg="del">
          <pc:chgData name="Michael Teters" userId="d0e853d9-7e8a-4978-a6a6-73499c56127e" providerId="ADAL" clId="{BC1EB65F-509F-4FDB-A355-9F5FB462E9F1}" dt="2024-04-25T11:52:01.564" v="108" actId="47"/>
          <pc:sldLayoutMkLst>
            <pc:docMk/>
            <pc:sldMasterMk cId="949098811" sldId="2147483745"/>
            <pc:sldLayoutMk cId="1712321903" sldId="2147483756"/>
          </pc:sldLayoutMkLst>
        </pc:sldLayoutChg>
      </pc:sldMasterChg>
      <pc:sldMasterChg chg="del delSldLayout">
        <pc:chgData name="Michael Teters" userId="d0e853d9-7e8a-4978-a6a6-73499c56127e" providerId="ADAL" clId="{BC1EB65F-509F-4FDB-A355-9F5FB462E9F1}" dt="2024-04-25T11:50:11.898" v="79" actId="47"/>
        <pc:sldMasterMkLst>
          <pc:docMk/>
          <pc:sldMasterMk cId="2345210971" sldId="2147483757"/>
        </pc:sldMasterMkLst>
        <pc:sldLayoutChg chg="del">
          <pc:chgData name="Michael Teters" userId="d0e853d9-7e8a-4978-a6a6-73499c56127e" providerId="ADAL" clId="{BC1EB65F-509F-4FDB-A355-9F5FB462E9F1}" dt="2024-04-25T11:50:11.898" v="79" actId="47"/>
          <pc:sldLayoutMkLst>
            <pc:docMk/>
            <pc:sldMasterMk cId="2345210971" sldId="2147483757"/>
            <pc:sldLayoutMk cId="1415204219" sldId="2147483758"/>
          </pc:sldLayoutMkLst>
        </pc:sldLayoutChg>
        <pc:sldLayoutChg chg="del">
          <pc:chgData name="Michael Teters" userId="d0e853d9-7e8a-4978-a6a6-73499c56127e" providerId="ADAL" clId="{BC1EB65F-509F-4FDB-A355-9F5FB462E9F1}" dt="2024-04-25T11:50:11.898" v="79" actId="47"/>
          <pc:sldLayoutMkLst>
            <pc:docMk/>
            <pc:sldMasterMk cId="2345210971" sldId="2147483757"/>
            <pc:sldLayoutMk cId="1622733164" sldId="2147483759"/>
          </pc:sldLayoutMkLst>
        </pc:sldLayoutChg>
        <pc:sldLayoutChg chg="del">
          <pc:chgData name="Michael Teters" userId="d0e853d9-7e8a-4978-a6a6-73499c56127e" providerId="ADAL" clId="{BC1EB65F-509F-4FDB-A355-9F5FB462E9F1}" dt="2024-04-25T11:50:11.898" v="79" actId="47"/>
          <pc:sldLayoutMkLst>
            <pc:docMk/>
            <pc:sldMasterMk cId="2345210971" sldId="2147483757"/>
            <pc:sldLayoutMk cId="2645146022" sldId="2147483760"/>
          </pc:sldLayoutMkLst>
        </pc:sldLayoutChg>
        <pc:sldLayoutChg chg="del">
          <pc:chgData name="Michael Teters" userId="d0e853d9-7e8a-4978-a6a6-73499c56127e" providerId="ADAL" clId="{BC1EB65F-509F-4FDB-A355-9F5FB462E9F1}" dt="2024-04-25T11:50:11.898" v="79" actId="47"/>
          <pc:sldLayoutMkLst>
            <pc:docMk/>
            <pc:sldMasterMk cId="2345210971" sldId="2147483757"/>
            <pc:sldLayoutMk cId="3726279200" sldId="2147483761"/>
          </pc:sldLayoutMkLst>
        </pc:sldLayoutChg>
        <pc:sldLayoutChg chg="del">
          <pc:chgData name="Michael Teters" userId="d0e853d9-7e8a-4978-a6a6-73499c56127e" providerId="ADAL" clId="{BC1EB65F-509F-4FDB-A355-9F5FB462E9F1}" dt="2024-04-25T11:50:11.898" v="79" actId="47"/>
          <pc:sldLayoutMkLst>
            <pc:docMk/>
            <pc:sldMasterMk cId="2345210971" sldId="2147483757"/>
            <pc:sldLayoutMk cId="164985925" sldId="2147483762"/>
          </pc:sldLayoutMkLst>
        </pc:sldLayoutChg>
        <pc:sldLayoutChg chg="del">
          <pc:chgData name="Michael Teters" userId="d0e853d9-7e8a-4978-a6a6-73499c56127e" providerId="ADAL" clId="{BC1EB65F-509F-4FDB-A355-9F5FB462E9F1}" dt="2024-04-25T11:50:11.898" v="79" actId="47"/>
          <pc:sldLayoutMkLst>
            <pc:docMk/>
            <pc:sldMasterMk cId="2345210971" sldId="2147483757"/>
            <pc:sldLayoutMk cId="1464528784" sldId="2147483763"/>
          </pc:sldLayoutMkLst>
        </pc:sldLayoutChg>
        <pc:sldLayoutChg chg="del">
          <pc:chgData name="Michael Teters" userId="d0e853d9-7e8a-4978-a6a6-73499c56127e" providerId="ADAL" clId="{BC1EB65F-509F-4FDB-A355-9F5FB462E9F1}" dt="2024-04-25T11:50:11.898" v="79" actId="47"/>
          <pc:sldLayoutMkLst>
            <pc:docMk/>
            <pc:sldMasterMk cId="2345210971" sldId="2147483757"/>
            <pc:sldLayoutMk cId="1845166989" sldId="2147483764"/>
          </pc:sldLayoutMkLst>
        </pc:sldLayoutChg>
        <pc:sldLayoutChg chg="del">
          <pc:chgData name="Michael Teters" userId="d0e853d9-7e8a-4978-a6a6-73499c56127e" providerId="ADAL" clId="{BC1EB65F-509F-4FDB-A355-9F5FB462E9F1}" dt="2024-04-25T11:50:11.898" v="79" actId="47"/>
          <pc:sldLayoutMkLst>
            <pc:docMk/>
            <pc:sldMasterMk cId="2345210971" sldId="2147483757"/>
            <pc:sldLayoutMk cId="3819279369" sldId="2147483765"/>
          </pc:sldLayoutMkLst>
        </pc:sldLayoutChg>
        <pc:sldLayoutChg chg="del">
          <pc:chgData name="Michael Teters" userId="d0e853d9-7e8a-4978-a6a6-73499c56127e" providerId="ADAL" clId="{BC1EB65F-509F-4FDB-A355-9F5FB462E9F1}" dt="2024-04-25T11:50:11.898" v="79" actId="47"/>
          <pc:sldLayoutMkLst>
            <pc:docMk/>
            <pc:sldMasterMk cId="2345210971" sldId="2147483757"/>
            <pc:sldLayoutMk cId="924498565" sldId="2147483766"/>
          </pc:sldLayoutMkLst>
        </pc:sldLayoutChg>
        <pc:sldLayoutChg chg="del">
          <pc:chgData name="Michael Teters" userId="d0e853d9-7e8a-4978-a6a6-73499c56127e" providerId="ADAL" clId="{BC1EB65F-509F-4FDB-A355-9F5FB462E9F1}" dt="2024-04-25T11:50:11.898" v="79" actId="47"/>
          <pc:sldLayoutMkLst>
            <pc:docMk/>
            <pc:sldMasterMk cId="2345210971" sldId="2147483757"/>
            <pc:sldLayoutMk cId="4008994462" sldId="2147483767"/>
          </pc:sldLayoutMkLst>
        </pc:sldLayoutChg>
        <pc:sldLayoutChg chg="del">
          <pc:chgData name="Michael Teters" userId="d0e853d9-7e8a-4978-a6a6-73499c56127e" providerId="ADAL" clId="{BC1EB65F-509F-4FDB-A355-9F5FB462E9F1}" dt="2024-04-25T11:50:11.898" v="79" actId="47"/>
          <pc:sldLayoutMkLst>
            <pc:docMk/>
            <pc:sldMasterMk cId="2345210971" sldId="2147483757"/>
            <pc:sldLayoutMk cId="4175660594" sldId="2147483768"/>
          </pc:sldLayoutMkLst>
        </pc:sldLayoutChg>
        <pc:sldLayoutChg chg="del">
          <pc:chgData name="Michael Teters" userId="d0e853d9-7e8a-4978-a6a6-73499c56127e" providerId="ADAL" clId="{BC1EB65F-509F-4FDB-A355-9F5FB462E9F1}" dt="2024-04-25T11:50:11.898" v="79" actId="47"/>
          <pc:sldLayoutMkLst>
            <pc:docMk/>
            <pc:sldMasterMk cId="2345210971" sldId="2147483757"/>
            <pc:sldLayoutMk cId="322778473" sldId="2147483769"/>
          </pc:sldLayoutMkLst>
        </pc:sldLayoutChg>
        <pc:sldLayoutChg chg="del">
          <pc:chgData name="Michael Teters" userId="d0e853d9-7e8a-4978-a6a6-73499c56127e" providerId="ADAL" clId="{BC1EB65F-509F-4FDB-A355-9F5FB462E9F1}" dt="2024-04-25T11:50:11.898" v="79" actId="47"/>
          <pc:sldLayoutMkLst>
            <pc:docMk/>
            <pc:sldMasterMk cId="2345210971" sldId="2147483757"/>
            <pc:sldLayoutMk cId="2600570892" sldId="2147483770"/>
          </pc:sldLayoutMkLst>
        </pc:sldLayoutChg>
        <pc:sldLayoutChg chg="del">
          <pc:chgData name="Michael Teters" userId="d0e853d9-7e8a-4978-a6a6-73499c56127e" providerId="ADAL" clId="{BC1EB65F-509F-4FDB-A355-9F5FB462E9F1}" dt="2024-04-25T11:50:11.898" v="79" actId="47"/>
          <pc:sldLayoutMkLst>
            <pc:docMk/>
            <pc:sldMasterMk cId="2345210971" sldId="2147483757"/>
            <pc:sldLayoutMk cId="1108614791" sldId="2147483771"/>
          </pc:sldLayoutMkLst>
        </pc:sldLayoutChg>
      </pc:sldMasterChg>
    </pc:docChg>
  </pc:docChgLst>
  <pc:docChgLst>
    <pc:chgData name="Michael Teters" userId="d0e853d9-7e8a-4978-a6a6-73499c56127e" providerId="ADAL" clId="{195FCB62-F789-40F9-8C6B-9EED5746F5AF}"/>
    <pc:docChg chg="addSld delSld modSld">
      <pc:chgData name="Michael Teters" userId="d0e853d9-7e8a-4978-a6a6-73499c56127e" providerId="ADAL" clId="{195FCB62-F789-40F9-8C6B-9EED5746F5AF}" dt="2021-11-30T20:47:14.147" v="1"/>
      <pc:docMkLst>
        <pc:docMk/>
      </pc:docMkLst>
      <pc:sldChg chg="add">
        <pc:chgData name="Michael Teters" userId="d0e853d9-7e8a-4978-a6a6-73499c56127e" providerId="ADAL" clId="{195FCB62-F789-40F9-8C6B-9EED5746F5AF}" dt="2021-11-30T20:47:14.147" v="1"/>
        <pc:sldMkLst>
          <pc:docMk/>
          <pc:sldMk cId="737437929" sldId="267"/>
        </pc:sldMkLst>
      </pc:sldChg>
      <pc:sldChg chg="del">
        <pc:chgData name="Michael Teters" userId="d0e853d9-7e8a-4978-a6a6-73499c56127e" providerId="ADAL" clId="{195FCB62-F789-40F9-8C6B-9EED5746F5AF}" dt="2021-11-30T20:47:09.420" v="0" actId="2696"/>
        <pc:sldMkLst>
          <pc:docMk/>
          <pc:sldMk cId="3909518237" sldId="267"/>
        </pc:sldMkLst>
      </pc:sldChg>
      <pc:sldChg chg="del">
        <pc:chgData name="Michael Teters" userId="d0e853d9-7e8a-4978-a6a6-73499c56127e" providerId="ADAL" clId="{195FCB62-F789-40F9-8C6B-9EED5746F5AF}" dt="2021-11-30T20:47:09.420" v="0" actId="2696"/>
        <pc:sldMkLst>
          <pc:docMk/>
          <pc:sldMk cId="3963824394" sldId="280"/>
        </pc:sldMkLst>
      </pc:sldChg>
      <pc:sldMasterChg chg="delSldLayout">
        <pc:chgData name="Michael Teters" userId="d0e853d9-7e8a-4978-a6a6-73499c56127e" providerId="ADAL" clId="{195FCB62-F789-40F9-8C6B-9EED5746F5AF}" dt="2021-11-30T20:47:09.420" v="0" actId="2696"/>
        <pc:sldMasterMkLst>
          <pc:docMk/>
          <pc:sldMasterMk cId="0" sldId="2147483648"/>
        </pc:sldMasterMkLst>
        <pc:sldLayoutChg chg="del">
          <pc:chgData name="Michael Teters" userId="d0e853d9-7e8a-4978-a6a6-73499c56127e" providerId="ADAL" clId="{195FCB62-F789-40F9-8C6B-9EED5746F5AF}" dt="2021-11-30T20:47:09.420" v="0" actId="2696"/>
          <pc:sldLayoutMkLst>
            <pc:docMk/>
            <pc:sldMasterMk cId="0" sldId="2147483648"/>
            <pc:sldLayoutMk cId="544379084" sldId="2147483732"/>
          </pc:sldLayoutMkLst>
        </pc:sldLayoutChg>
      </pc:sldMasterChg>
    </pc:docChg>
  </pc:docChgLst>
  <pc:docChgLst>
    <pc:chgData name="Michael Teters" userId="d0e853d9-7e8a-4978-a6a6-73499c56127e" providerId="ADAL" clId="{FB1721DD-2FE5-400E-A814-E305AD7A84E3}"/>
    <pc:docChg chg="undo redo custSel addSld delSld modSld">
      <pc:chgData name="Michael Teters" userId="d0e853d9-7e8a-4978-a6a6-73499c56127e" providerId="ADAL" clId="{FB1721DD-2FE5-400E-A814-E305AD7A84E3}" dt="2022-11-11T20:52:02.985" v="218"/>
      <pc:docMkLst>
        <pc:docMk/>
      </pc:docMkLst>
      <pc:sldChg chg="addSp modSp del">
        <pc:chgData name="Michael Teters" userId="d0e853d9-7e8a-4978-a6a6-73499c56127e" providerId="ADAL" clId="{FB1721DD-2FE5-400E-A814-E305AD7A84E3}" dt="2022-11-09T18:08:39.220" v="113"/>
        <pc:sldMkLst>
          <pc:docMk/>
          <pc:sldMk cId="0" sldId="276"/>
        </pc:sldMkLst>
        <pc:spChg chg="add mod">
          <ac:chgData name="Michael Teters" userId="d0e853d9-7e8a-4978-a6a6-73499c56127e" providerId="ADAL" clId="{FB1721DD-2FE5-400E-A814-E305AD7A84E3}" dt="2022-11-09T18:08:39.220" v="113"/>
          <ac:spMkLst>
            <pc:docMk/>
            <pc:sldMk cId="0" sldId="276"/>
            <ac:spMk id="4" creationId="{2399562B-A0A4-48A5-AD51-B113A9A006F8}"/>
          </ac:spMkLst>
        </pc:spChg>
        <pc:spChg chg="add mod">
          <ac:chgData name="Michael Teters" userId="d0e853d9-7e8a-4978-a6a6-73499c56127e" providerId="ADAL" clId="{FB1721DD-2FE5-400E-A814-E305AD7A84E3}" dt="2022-04-29T11:45:31.849" v="26"/>
          <ac:spMkLst>
            <pc:docMk/>
            <pc:sldMk cId="0" sldId="276"/>
            <ac:spMk id="4" creationId="{7BEBA613-8C32-4BBA-BF2D-6FE4890059B7}"/>
          </ac:spMkLst>
        </pc:spChg>
      </pc:sldChg>
      <pc:sldChg chg="addSp modSp del">
        <pc:chgData name="Michael Teters" userId="d0e853d9-7e8a-4978-a6a6-73499c56127e" providerId="ADAL" clId="{FB1721DD-2FE5-400E-A814-E305AD7A84E3}" dt="2022-11-11T14:48:11.998" v="200"/>
        <pc:sldMkLst>
          <pc:docMk/>
          <pc:sldMk cId="0" sldId="278"/>
        </pc:sldMkLst>
        <pc:spChg chg="add mod">
          <ac:chgData name="Michael Teters" userId="d0e853d9-7e8a-4978-a6a6-73499c56127e" providerId="ADAL" clId="{FB1721DD-2FE5-400E-A814-E305AD7A84E3}" dt="2022-11-11T14:48:11.998" v="200"/>
          <ac:spMkLst>
            <pc:docMk/>
            <pc:sldMk cId="0" sldId="278"/>
            <ac:spMk id="4" creationId="{03E332F9-60CC-46AE-B1FC-F661F27B4C06}"/>
          </ac:spMkLst>
        </pc:spChg>
        <pc:spChg chg="add mod">
          <ac:chgData name="Michael Teters" userId="d0e853d9-7e8a-4978-a6a6-73499c56127e" providerId="ADAL" clId="{FB1721DD-2FE5-400E-A814-E305AD7A84E3}" dt="2022-04-29T11:46:14.869" v="40"/>
          <ac:spMkLst>
            <pc:docMk/>
            <pc:sldMk cId="0" sldId="278"/>
            <ac:spMk id="4" creationId="{702D69F1-299E-4C97-8393-DD1645F9DD6C}"/>
          </ac:spMkLst>
        </pc:spChg>
      </pc:sldChg>
      <pc:sldChg chg="addSp modSp del mod">
        <pc:chgData name="Michael Teters" userId="d0e853d9-7e8a-4978-a6a6-73499c56127e" providerId="ADAL" clId="{FB1721DD-2FE5-400E-A814-E305AD7A84E3}" dt="2022-11-11T20:51:52.102" v="214" actId="20577"/>
        <pc:sldMkLst>
          <pc:docMk/>
          <pc:sldMk cId="0" sldId="282"/>
        </pc:sldMkLst>
        <pc:spChg chg="add mod">
          <ac:chgData name="Michael Teters" userId="d0e853d9-7e8a-4978-a6a6-73499c56127e" providerId="ADAL" clId="{FB1721DD-2FE5-400E-A814-E305AD7A84E3}" dt="2022-04-29T11:47:08.341" v="53" actId="20577"/>
          <ac:spMkLst>
            <pc:docMk/>
            <pc:sldMk cId="0" sldId="282"/>
            <ac:spMk id="4" creationId="{1845B1A1-11BE-4108-BC6D-358FF54376FC}"/>
          </ac:spMkLst>
        </pc:spChg>
        <pc:spChg chg="add mod">
          <ac:chgData name="Michael Teters" userId="d0e853d9-7e8a-4978-a6a6-73499c56127e" providerId="ADAL" clId="{FB1721DD-2FE5-400E-A814-E305AD7A84E3}" dt="2022-11-11T20:51:52.102" v="214" actId="20577"/>
          <ac:spMkLst>
            <pc:docMk/>
            <pc:sldMk cId="0" sldId="282"/>
            <ac:spMk id="4" creationId="{F04FE3A1-BD90-44B9-808E-724354738BC7}"/>
          </ac:spMkLst>
        </pc:spChg>
      </pc:sldChg>
      <pc:sldChg chg="addSp delSp modSp mod">
        <pc:chgData name="Michael Teters" userId="d0e853d9-7e8a-4978-a6a6-73499c56127e" providerId="ADAL" clId="{FB1721DD-2FE5-400E-A814-E305AD7A84E3}" dt="2022-11-09T18:08:49.603" v="117" actId="1076"/>
        <pc:sldMkLst>
          <pc:docMk/>
          <pc:sldMk cId="0" sldId="294"/>
        </pc:sldMkLst>
        <pc:spChg chg="add mod">
          <ac:chgData name="Michael Teters" userId="d0e853d9-7e8a-4978-a6a6-73499c56127e" providerId="ADAL" clId="{FB1721DD-2FE5-400E-A814-E305AD7A84E3}" dt="2022-11-09T18:08:49.603" v="117" actId="1076"/>
          <ac:spMkLst>
            <pc:docMk/>
            <pc:sldMk cId="0" sldId="294"/>
            <ac:spMk id="31" creationId="{12A45E58-B1F5-42AA-99D0-1AC2CE5AC0A6}"/>
          </ac:spMkLst>
        </pc:spChg>
        <pc:inkChg chg="add del">
          <ac:chgData name="Michael Teters" userId="d0e853d9-7e8a-4978-a6a6-73499c56127e" providerId="ADAL" clId="{FB1721DD-2FE5-400E-A814-E305AD7A84E3}" dt="2022-11-09T16:03:24.767" v="96" actId="478"/>
          <ac:inkMkLst>
            <pc:docMk/>
            <pc:sldMk cId="0" sldId="294"/>
            <ac:inkMk id="8" creationId="{53ED17E7-F1AA-4605-9DD1-76F7FBFD47B7}"/>
          </ac:inkMkLst>
        </pc:inkChg>
        <pc:inkChg chg="add">
          <ac:chgData name="Michael Teters" userId="d0e853d9-7e8a-4978-a6a6-73499c56127e" providerId="ADAL" clId="{FB1721DD-2FE5-400E-A814-E305AD7A84E3}" dt="2022-11-09T18:00:08.210" v="106"/>
          <ac:inkMkLst>
            <pc:docMk/>
            <pc:sldMk cId="0" sldId="294"/>
            <ac:inkMk id="10" creationId="{85AEB0D8-4DD7-496B-A448-0F15AB7353FD}"/>
          </ac:inkMkLst>
        </pc:inkChg>
      </pc:sldChg>
      <pc:sldChg chg="addSp modSp del">
        <pc:chgData name="Michael Teters" userId="d0e853d9-7e8a-4978-a6a6-73499c56127e" providerId="ADAL" clId="{FB1721DD-2FE5-400E-A814-E305AD7A84E3}" dt="2022-11-11T14:48:08.461" v="198"/>
        <pc:sldMkLst>
          <pc:docMk/>
          <pc:sldMk cId="0" sldId="296"/>
        </pc:sldMkLst>
        <pc:spChg chg="add mod">
          <ac:chgData name="Michael Teters" userId="d0e853d9-7e8a-4978-a6a6-73499c56127e" providerId="ADAL" clId="{FB1721DD-2FE5-400E-A814-E305AD7A84E3}" dt="2022-04-29T11:46:10.176" v="38"/>
          <ac:spMkLst>
            <pc:docMk/>
            <pc:sldMk cId="0" sldId="296"/>
            <ac:spMk id="5" creationId="{7EEA20F4-B537-497A-9E31-BFC76AB503FB}"/>
          </ac:spMkLst>
        </pc:spChg>
        <pc:spChg chg="add mod">
          <ac:chgData name="Michael Teters" userId="d0e853d9-7e8a-4978-a6a6-73499c56127e" providerId="ADAL" clId="{FB1721DD-2FE5-400E-A814-E305AD7A84E3}" dt="2022-11-11T14:48:08.461" v="198"/>
          <ac:spMkLst>
            <pc:docMk/>
            <pc:sldMk cId="0" sldId="296"/>
            <ac:spMk id="5" creationId="{8B53D772-413F-46BC-B620-77FA4E3DB669}"/>
          </ac:spMkLst>
        </pc:spChg>
      </pc:sldChg>
      <pc:sldChg chg="addSp modSp del">
        <pc:chgData name="Michael Teters" userId="d0e853d9-7e8a-4978-a6a6-73499c56127e" providerId="ADAL" clId="{FB1721DD-2FE5-400E-A814-E305AD7A84E3}" dt="2022-11-11T20:52:00.970" v="217"/>
        <pc:sldMkLst>
          <pc:docMk/>
          <pc:sldMk cId="1573168582" sldId="316"/>
        </pc:sldMkLst>
        <pc:spChg chg="add mod">
          <ac:chgData name="Michael Teters" userId="d0e853d9-7e8a-4978-a6a6-73499c56127e" providerId="ADAL" clId="{FB1721DD-2FE5-400E-A814-E305AD7A84E3}" dt="2022-11-11T20:52:00.970" v="217"/>
          <ac:spMkLst>
            <pc:docMk/>
            <pc:sldMk cId="1573168582" sldId="316"/>
            <ac:spMk id="3" creationId="{A8E6AE83-6CB8-499D-8E6D-6B3B5E2265AA}"/>
          </ac:spMkLst>
        </pc:spChg>
      </pc:sldChg>
      <pc:sldChg chg="addSp modSp del">
        <pc:chgData name="Michael Teters" userId="d0e853d9-7e8a-4978-a6a6-73499c56127e" providerId="ADAL" clId="{FB1721DD-2FE5-400E-A814-E305AD7A84E3}" dt="2022-04-29T11:46:12.761" v="39"/>
        <pc:sldMkLst>
          <pc:docMk/>
          <pc:sldMk cId="0" sldId="329"/>
        </pc:sldMkLst>
        <pc:spChg chg="add mod">
          <ac:chgData name="Michael Teters" userId="d0e853d9-7e8a-4978-a6a6-73499c56127e" providerId="ADAL" clId="{FB1721DD-2FE5-400E-A814-E305AD7A84E3}" dt="2022-04-29T11:46:12.761" v="39"/>
          <ac:spMkLst>
            <pc:docMk/>
            <pc:sldMk cId="0" sldId="329"/>
            <ac:spMk id="9" creationId="{0CCA94BC-8FD1-48B9-B7C1-EC54CF95D4E2}"/>
          </ac:spMkLst>
        </pc:spChg>
      </pc:sldChg>
      <pc:sldChg chg="addSp modSp mod">
        <pc:chgData name="Michael Teters" userId="d0e853d9-7e8a-4978-a6a6-73499c56127e" providerId="ADAL" clId="{FB1721DD-2FE5-400E-A814-E305AD7A84E3}" dt="2022-04-26T14:41:49.110" v="13" actId="1076"/>
        <pc:sldMkLst>
          <pc:docMk/>
          <pc:sldMk cId="0" sldId="350"/>
        </pc:sldMkLst>
        <pc:spChg chg="add mod">
          <ac:chgData name="Michael Teters" userId="d0e853d9-7e8a-4978-a6a6-73499c56127e" providerId="ADAL" clId="{FB1721DD-2FE5-400E-A814-E305AD7A84E3}" dt="2022-04-26T14:41:49.110" v="13" actId="1076"/>
          <ac:spMkLst>
            <pc:docMk/>
            <pc:sldMk cId="0" sldId="350"/>
            <ac:spMk id="2" creationId="{4A4E82FA-D8E5-4AE7-AFBD-FA928690393A}"/>
          </ac:spMkLst>
        </pc:spChg>
      </pc:sldChg>
      <pc:sldChg chg="addSp modSp del mod">
        <pc:chgData name="Michael Teters" userId="d0e853d9-7e8a-4978-a6a6-73499c56127e" providerId="ADAL" clId="{FB1721DD-2FE5-400E-A814-E305AD7A84E3}" dt="2022-04-29T11:45:40.469" v="29" actId="1076"/>
        <pc:sldMkLst>
          <pc:docMk/>
          <pc:sldMk cId="0" sldId="356"/>
        </pc:sldMkLst>
        <pc:spChg chg="add mod">
          <ac:chgData name="Michael Teters" userId="d0e853d9-7e8a-4978-a6a6-73499c56127e" providerId="ADAL" clId="{FB1721DD-2FE5-400E-A814-E305AD7A84E3}" dt="2022-04-29T11:45:40.469" v="29" actId="1076"/>
          <ac:spMkLst>
            <pc:docMk/>
            <pc:sldMk cId="0" sldId="356"/>
            <ac:spMk id="5" creationId="{7C826EDF-7402-44F5-AC13-C27AEE850777}"/>
          </ac:spMkLst>
        </pc:spChg>
      </pc:sldChg>
      <pc:sldChg chg="addSp modSp del mod">
        <pc:chgData name="Michael Teters" userId="d0e853d9-7e8a-4978-a6a6-73499c56127e" providerId="ADAL" clId="{FB1721DD-2FE5-400E-A814-E305AD7A84E3}" dt="2022-11-11T14:48:15.427" v="202"/>
        <pc:sldMkLst>
          <pc:docMk/>
          <pc:sldMk cId="0" sldId="376"/>
        </pc:sldMkLst>
        <pc:spChg chg="add mod">
          <ac:chgData name="Michael Teters" userId="d0e853d9-7e8a-4978-a6a6-73499c56127e" providerId="ADAL" clId="{FB1721DD-2FE5-400E-A814-E305AD7A84E3}" dt="2022-11-11T14:48:15.427" v="202"/>
          <ac:spMkLst>
            <pc:docMk/>
            <pc:sldMk cId="0" sldId="376"/>
            <ac:spMk id="5" creationId="{D1E4DED4-EFCE-4C82-B80E-1995371E2D65}"/>
          </ac:spMkLst>
        </pc:spChg>
        <pc:spChg chg="add mod">
          <ac:chgData name="Michael Teters" userId="d0e853d9-7e8a-4978-a6a6-73499c56127e" providerId="ADAL" clId="{FB1721DD-2FE5-400E-A814-E305AD7A84E3}" dt="2022-04-29T11:46:34.577" v="44"/>
          <ac:spMkLst>
            <pc:docMk/>
            <pc:sldMk cId="0" sldId="376"/>
            <ac:spMk id="5" creationId="{D30DF111-5DB6-4B67-BEB7-AE068E4748AA}"/>
          </ac:spMkLst>
        </pc:spChg>
        <pc:spChg chg="mod">
          <ac:chgData name="Michael Teters" userId="d0e853d9-7e8a-4978-a6a6-73499c56127e" providerId="ADAL" clId="{FB1721DD-2FE5-400E-A814-E305AD7A84E3}" dt="2022-11-10T15:07:52.275" v="167" actId="20577"/>
          <ac:spMkLst>
            <pc:docMk/>
            <pc:sldMk cId="0" sldId="376"/>
            <ac:spMk id="17411" creationId="{00000000-0000-0000-0000-000000000000}"/>
          </ac:spMkLst>
        </pc:spChg>
        <pc:spChg chg="mod">
          <ac:chgData name="Michael Teters" userId="d0e853d9-7e8a-4978-a6a6-73499c56127e" providerId="ADAL" clId="{FB1721DD-2FE5-400E-A814-E305AD7A84E3}" dt="2022-11-10T15:08:00.792" v="170" actId="403"/>
          <ac:spMkLst>
            <pc:docMk/>
            <pc:sldMk cId="0" sldId="376"/>
            <ac:spMk id="194562" creationId="{00000000-0000-0000-0000-000000000000}"/>
          </ac:spMkLst>
        </pc:spChg>
      </pc:sldChg>
      <pc:sldChg chg="addSp modSp del mod">
        <pc:chgData name="Michael Teters" userId="d0e853d9-7e8a-4978-a6a6-73499c56127e" providerId="ADAL" clId="{FB1721DD-2FE5-400E-A814-E305AD7A84E3}" dt="2022-11-11T20:51:57.712" v="215"/>
        <pc:sldMkLst>
          <pc:docMk/>
          <pc:sldMk cId="0" sldId="401"/>
        </pc:sldMkLst>
        <pc:spChg chg="add mod">
          <ac:chgData name="Michael Teters" userId="d0e853d9-7e8a-4978-a6a6-73499c56127e" providerId="ADAL" clId="{FB1721DD-2FE5-400E-A814-E305AD7A84E3}" dt="2022-11-11T20:51:57.712" v="215"/>
          <ac:spMkLst>
            <pc:docMk/>
            <pc:sldMk cId="0" sldId="401"/>
            <ac:spMk id="28" creationId="{1710FC5E-0E30-4DE0-90F4-CDA9D5B4B267}"/>
          </ac:spMkLst>
        </pc:spChg>
        <pc:spChg chg="add mod">
          <ac:chgData name="Michael Teters" userId="d0e853d9-7e8a-4978-a6a6-73499c56127e" providerId="ADAL" clId="{FB1721DD-2FE5-400E-A814-E305AD7A84E3}" dt="2022-04-29T11:47:11.507" v="54"/>
          <ac:spMkLst>
            <pc:docMk/>
            <pc:sldMk cId="0" sldId="401"/>
            <ac:spMk id="29" creationId="{64ECE79F-D568-448D-8A26-042C196D34D0}"/>
          </ac:spMkLst>
        </pc:spChg>
        <pc:grpChg chg="mod">
          <ac:chgData name="Michael Teters" userId="d0e853d9-7e8a-4978-a6a6-73499c56127e" providerId="ADAL" clId="{FB1721DD-2FE5-400E-A814-E305AD7A84E3}" dt="2022-04-29T11:47:49.705" v="60"/>
          <ac:grpSpMkLst>
            <pc:docMk/>
            <pc:sldMk cId="0" sldId="401"/>
            <ac:grpSpMk id="7" creationId="{2698073D-DAE1-4992-980A-8472C86564AA}"/>
          </ac:grpSpMkLst>
        </pc:grpChg>
        <pc:inkChg chg="add">
          <ac:chgData name="Michael Teters" userId="d0e853d9-7e8a-4978-a6a6-73499c56127e" providerId="ADAL" clId="{FB1721DD-2FE5-400E-A814-E305AD7A84E3}" dt="2022-04-29T11:47:28.633" v="55" actId="9405"/>
          <ac:inkMkLst>
            <pc:docMk/>
            <pc:sldMk cId="0" sldId="401"/>
            <ac:inkMk id="2" creationId="{47DBA355-824E-4443-8B38-673E2A93E8EB}"/>
          </ac:inkMkLst>
        </pc:inkChg>
        <pc:inkChg chg="add">
          <ac:chgData name="Michael Teters" userId="d0e853d9-7e8a-4978-a6a6-73499c56127e" providerId="ADAL" clId="{FB1721DD-2FE5-400E-A814-E305AD7A84E3}" dt="2022-04-29T11:47:32.073" v="56" actId="9405"/>
          <ac:inkMkLst>
            <pc:docMk/>
            <pc:sldMk cId="0" sldId="401"/>
            <ac:inkMk id="3" creationId="{C434BBF6-0225-4709-AC11-EE056A752AC2}"/>
          </ac:inkMkLst>
        </pc:inkChg>
        <pc:inkChg chg="add mod">
          <ac:chgData name="Michael Teters" userId="d0e853d9-7e8a-4978-a6a6-73499c56127e" providerId="ADAL" clId="{FB1721DD-2FE5-400E-A814-E305AD7A84E3}" dt="2022-04-29T11:47:49.705" v="60"/>
          <ac:inkMkLst>
            <pc:docMk/>
            <pc:sldMk cId="0" sldId="401"/>
            <ac:inkMk id="4" creationId="{9F580FB5-01E8-4016-95FB-9D9086978170}"/>
          </ac:inkMkLst>
        </pc:inkChg>
        <pc:inkChg chg="add mod">
          <ac:chgData name="Michael Teters" userId="d0e853d9-7e8a-4978-a6a6-73499c56127e" providerId="ADAL" clId="{FB1721DD-2FE5-400E-A814-E305AD7A84E3}" dt="2022-04-29T11:47:49.705" v="60"/>
          <ac:inkMkLst>
            <pc:docMk/>
            <pc:sldMk cId="0" sldId="401"/>
            <ac:inkMk id="5" creationId="{40E3F9AF-6901-491E-A6DF-B561EA15CA2E}"/>
          </ac:inkMkLst>
        </pc:inkChg>
        <pc:inkChg chg="add mod">
          <ac:chgData name="Michael Teters" userId="d0e853d9-7e8a-4978-a6a6-73499c56127e" providerId="ADAL" clId="{FB1721DD-2FE5-400E-A814-E305AD7A84E3}" dt="2022-04-29T11:47:49.705" v="60"/>
          <ac:inkMkLst>
            <pc:docMk/>
            <pc:sldMk cId="0" sldId="401"/>
            <ac:inkMk id="6" creationId="{CF57D481-3D26-4CC9-B723-F3C67BC2E336}"/>
          </ac:inkMkLst>
        </pc:inkChg>
        <pc:inkChg chg="add">
          <ac:chgData name="Michael Teters" userId="d0e853d9-7e8a-4978-a6a6-73499c56127e" providerId="ADAL" clId="{FB1721DD-2FE5-400E-A814-E305AD7A84E3}" dt="2022-04-29T11:47:53.157" v="61" actId="9405"/>
          <ac:inkMkLst>
            <pc:docMk/>
            <pc:sldMk cId="0" sldId="401"/>
            <ac:inkMk id="8" creationId="{43F980A1-3ECC-4478-9542-C07795DC0396}"/>
          </ac:inkMkLst>
        </pc:inkChg>
      </pc:sldChg>
      <pc:sldChg chg="addSp delSp modSp del mod">
        <pc:chgData name="Michael Teters" userId="d0e853d9-7e8a-4978-a6a6-73499c56127e" providerId="ADAL" clId="{FB1721DD-2FE5-400E-A814-E305AD7A84E3}" dt="2022-11-11T20:51:59.341" v="216"/>
        <pc:sldMkLst>
          <pc:docMk/>
          <pc:sldMk cId="0" sldId="413"/>
        </pc:sldMkLst>
        <pc:spChg chg="del">
          <ac:chgData name="Michael Teters" userId="d0e853d9-7e8a-4978-a6a6-73499c56127e" providerId="ADAL" clId="{FB1721DD-2FE5-400E-A814-E305AD7A84E3}" dt="2022-11-11T20:51:09.491" v="210"/>
          <ac:spMkLst>
            <pc:docMk/>
            <pc:sldMk cId="0" sldId="413"/>
            <ac:spMk id="4" creationId="{207713AB-4A85-472C-86F8-935413F1C2FF}"/>
          </ac:spMkLst>
        </pc:spChg>
        <pc:spChg chg="add mod">
          <ac:chgData name="Michael Teters" userId="d0e853d9-7e8a-4978-a6a6-73499c56127e" providerId="ADAL" clId="{FB1721DD-2FE5-400E-A814-E305AD7A84E3}" dt="2022-04-29T11:48:04.574" v="63" actId="1076"/>
          <ac:spMkLst>
            <pc:docMk/>
            <pc:sldMk cId="0" sldId="413"/>
            <ac:spMk id="4" creationId="{EE440296-4C44-44F6-9B24-A73679358E7A}"/>
          </ac:spMkLst>
        </pc:spChg>
        <pc:spChg chg="add mod">
          <ac:chgData name="Michael Teters" userId="d0e853d9-7e8a-4978-a6a6-73499c56127e" providerId="ADAL" clId="{FB1721DD-2FE5-400E-A814-E305AD7A84E3}" dt="2022-11-11T20:51:59.341" v="216"/>
          <ac:spMkLst>
            <pc:docMk/>
            <pc:sldMk cId="0" sldId="413"/>
            <ac:spMk id="5" creationId="{5A342461-E46B-409F-B646-363E49D709CC}"/>
          </ac:spMkLst>
        </pc:spChg>
        <pc:spChg chg="mod">
          <ac:chgData name="Michael Teters" userId="d0e853d9-7e8a-4978-a6a6-73499c56127e" providerId="ADAL" clId="{FB1721DD-2FE5-400E-A814-E305AD7A84E3}" dt="2022-04-29T18:27:15.334" v="69" actId="20577"/>
          <ac:spMkLst>
            <pc:docMk/>
            <pc:sldMk cId="0" sldId="413"/>
            <ac:spMk id="22531" creationId="{00000000-0000-0000-0000-000000000000}"/>
          </ac:spMkLst>
        </pc:spChg>
      </pc:sldChg>
      <pc:sldChg chg="addSp modSp del mod">
        <pc:chgData name="Michael Teters" userId="d0e853d9-7e8a-4978-a6a6-73499c56127e" providerId="ADAL" clId="{FB1721DD-2FE5-400E-A814-E305AD7A84E3}" dt="2022-11-11T14:48:27.943" v="207" actId="1076"/>
        <pc:sldMkLst>
          <pc:docMk/>
          <pc:sldMk cId="353252502" sldId="414"/>
        </pc:sldMkLst>
        <pc:spChg chg="add mod">
          <ac:chgData name="Michael Teters" userId="d0e853d9-7e8a-4978-a6a6-73499c56127e" providerId="ADAL" clId="{FB1721DD-2FE5-400E-A814-E305AD7A84E3}" dt="2022-04-29T11:46:54.344" v="47"/>
          <ac:spMkLst>
            <pc:docMk/>
            <pc:sldMk cId="353252502" sldId="414"/>
            <ac:spMk id="4" creationId="{A90DB23F-8886-42BA-9228-B06B063FCDA0}"/>
          </ac:spMkLst>
        </pc:spChg>
        <pc:spChg chg="add mod">
          <ac:chgData name="Michael Teters" userId="d0e853d9-7e8a-4978-a6a6-73499c56127e" providerId="ADAL" clId="{FB1721DD-2FE5-400E-A814-E305AD7A84E3}" dt="2022-11-11T14:48:27.943" v="207" actId="1076"/>
          <ac:spMkLst>
            <pc:docMk/>
            <pc:sldMk cId="353252502" sldId="414"/>
            <ac:spMk id="5" creationId="{B2EE99C9-2F11-4F79-98AE-340FA4EF1708}"/>
          </ac:spMkLst>
        </pc:spChg>
        <pc:inkChg chg="add">
          <ac:chgData name="Michael Teters" userId="d0e853d9-7e8a-4978-a6a6-73499c56127e" providerId="ADAL" clId="{FB1721DD-2FE5-400E-A814-E305AD7A84E3}" dt="2022-11-10T16:09:27.285" v="172"/>
          <ac:inkMkLst>
            <pc:docMk/>
            <pc:sldMk cId="353252502" sldId="414"/>
            <ac:inkMk id="4" creationId="{CBC1DCC1-0386-4BDC-924C-BF420829D1A2}"/>
          </ac:inkMkLst>
        </pc:inkChg>
      </pc:sldChg>
      <pc:sldChg chg="addSp modSp del">
        <pc:chgData name="Michael Teters" userId="d0e853d9-7e8a-4978-a6a6-73499c56127e" providerId="ADAL" clId="{FB1721DD-2FE5-400E-A814-E305AD7A84E3}" dt="2022-11-10T15:08:34.381" v="171" actId="2696"/>
        <pc:sldMkLst>
          <pc:docMk/>
          <pc:sldMk cId="2859703128" sldId="415"/>
        </pc:sldMkLst>
        <pc:spChg chg="add mod">
          <ac:chgData name="Michael Teters" userId="d0e853d9-7e8a-4978-a6a6-73499c56127e" providerId="ADAL" clId="{FB1721DD-2FE5-400E-A814-E305AD7A84E3}" dt="2022-04-29T11:46:58.989" v="49"/>
          <ac:spMkLst>
            <pc:docMk/>
            <pc:sldMk cId="2859703128" sldId="415"/>
            <ac:spMk id="5" creationId="{B2F909DF-7EEC-4CC0-BD0E-D004FF153A99}"/>
          </ac:spMkLst>
        </pc:spChg>
      </pc:sldChg>
      <pc:sldChg chg="addSp modSp del">
        <pc:chgData name="Michael Teters" userId="d0e853d9-7e8a-4978-a6a6-73499c56127e" providerId="ADAL" clId="{FB1721DD-2FE5-400E-A814-E305AD7A84E3}" dt="2022-11-09T18:08:40.792" v="114"/>
        <pc:sldMkLst>
          <pc:docMk/>
          <pc:sldMk cId="1852987141" sldId="416"/>
        </pc:sldMkLst>
        <pc:spChg chg="add mod">
          <ac:chgData name="Michael Teters" userId="d0e853d9-7e8a-4978-a6a6-73499c56127e" providerId="ADAL" clId="{FB1721DD-2FE5-400E-A814-E305AD7A84E3}" dt="2022-11-09T18:08:40.792" v="114"/>
          <ac:spMkLst>
            <pc:docMk/>
            <pc:sldMk cId="1852987141" sldId="416"/>
            <ac:spMk id="5" creationId="{339CD481-A06D-4E03-9560-E29B7FB5C697}"/>
          </ac:spMkLst>
        </pc:spChg>
        <pc:spChg chg="add mod">
          <ac:chgData name="Michael Teters" userId="d0e853d9-7e8a-4978-a6a6-73499c56127e" providerId="ADAL" clId="{FB1721DD-2FE5-400E-A814-E305AD7A84E3}" dt="2022-04-29T11:45:34.924" v="27"/>
          <ac:spMkLst>
            <pc:docMk/>
            <pc:sldMk cId="1852987141" sldId="416"/>
            <ac:spMk id="5" creationId="{D3CB9770-7F08-4131-B354-AD8D4305680F}"/>
          </ac:spMkLst>
        </pc:spChg>
      </pc:sldChg>
      <pc:sldChg chg="addSp modSp del">
        <pc:chgData name="Michael Teters" userId="d0e853d9-7e8a-4978-a6a6-73499c56127e" providerId="ADAL" clId="{FB1721DD-2FE5-400E-A814-E305AD7A84E3}" dt="2022-11-11T14:48:22.074" v="206"/>
        <pc:sldMkLst>
          <pc:docMk/>
          <pc:sldMk cId="1911433789" sldId="417"/>
        </pc:sldMkLst>
        <pc:spChg chg="add mod">
          <ac:chgData name="Michael Teters" userId="d0e853d9-7e8a-4978-a6a6-73499c56127e" providerId="ADAL" clId="{FB1721DD-2FE5-400E-A814-E305AD7A84E3}" dt="2022-04-29T11:46:57.362" v="48"/>
          <ac:spMkLst>
            <pc:docMk/>
            <pc:sldMk cId="1911433789" sldId="417"/>
            <ac:spMk id="5" creationId="{4966C690-CDBC-4574-A6B9-7E71E9DEA88B}"/>
          </ac:spMkLst>
        </pc:spChg>
        <pc:spChg chg="add mod">
          <ac:chgData name="Michael Teters" userId="d0e853d9-7e8a-4978-a6a6-73499c56127e" providerId="ADAL" clId="{FB1721DD-2FE5-400E-A814-E305AD7A84E3}" dt="2022-11-11T14:48:22.074" v="206"/>
          <ac:spMkLst>
            <pc:docMk/>
            <pc:sldMk cId="1911433789" sldId="417"/>
            <ac:spMk id="5" creationId="{F00C1A1B-C1D5-48D3-8C33-F6D7BEBA9776}"/>
          </ac:spMkLst>
        </pc:spChg>
      </pc:sldChg>
      <pc:sldChg chg="addSp modSp del">
        <pc:chgData name="Michael Teters" userId="d0e853d9-7e8a-4978-a6a6-73499c56127e" providerId="ADAL" clId="{FB1721DD-2FE5-400E-A814-E305AD7A84E3}" dt="2022-11-11T14:48:21.250" v="205"/>
        <pc:sldMkLst>
          <pc:docMk/>
          <pc:sldMk cId="480920610" sldId="418"/>
        </pc:sldMkLst>
        <pc:spChg chg="add mod">
          <ac:chgData name="Michael Teters" userId="d0e853d9-7e8a-4978-a6a6-73499c56127e" providerId="ADAL" clId="{FB1721DD-2FE5-400E-A814-E305AD7A84E3}" dt="2022-11-11T14:48:21.250" v="205"/>
          <ac:spMkLst>
            <pc:docMk/>
            <pc:sldMk cId="480920610" sldId="418"/>
            <ac:spMk id="5" creationId="{21F78BEC-591E-4A85-B082-3D6D505E57A1}"/>
          </ac:spMkLst>
        </pc:spChg>
        <pc:spChg chg="add mod">
          <ac:chgData name="Michael Teters" userId="d0e853d9-7e8a-4978-a6a6-73499c56127e" providerId="ADAL" clId="{FB1721DD-2FE5-400E-A814-E305AD7A84E3}" dt="2022-04-29T11:47:01.337" v="50"/>
          <ac:spMkLst>
            <pc:docMk/>
            <pc:sldMk cId="480920610" sldId="418"/>
            <ac:spMk id="5" creationId="{8C218B15-436D-4A0C-876C-7AFA770ED96F}"/>
          </ac:spMkLst>
        </pc:spChg>
      </pc:sldChg>
      <pc:sldChg chg="addSp modSp del">
        <pc:chgData name="Michael Teters" userId="d0e853d9-7e8a-4978-a6a6-73499c56127e" providerId="ADAL" clId="{FB1721DD-2FE5-400E-A814-E305AD7A84E3}" dt="2022-04-29T11:45:45.679" v="30"/>
        <pc:sldMkLst>
          <pc:docMk/>
          <pc:sldMk cId="133373510" sldId="419"/>
        </pc:sldMkLst>
        <pc:spChg chg="add mod">
          <ac:chgData name="Michael Teters" userId="d0e853d9-7e8a-4978-a6a6-73499c56127e" providerId="ADAL" clId="{FB1721DD-2FE5-400E-A814-E305AD7A84E3}" dt="2022-04-29T11:45:45.679" v="30"/>
          <ac:spMkLst>
            <pc:docMk/>
            <pc:sldMk cId="133373510" sldId="419"/>
            <ac:spMk id="5" creationId="{415A5B38-BEB2-4CF8-BEDE-E4DB1C5F7764}"/>
          </ac:spMkLst>
        </pc:spChg>
      </pc:sldChg>
      <pc:sldChg chg="addSp delSp modSp del mod">
        <pc:chgData name="Michael Teters" userId="d0e853d9-7e8a-4978-a6a6-73499c56127e" providerId="ADAL" clId="{FB1721DD-2FE5-400E-A814-E305AD7A84E3}" dt="2022-11-11T14:48:13.443" v="201"/>
        <pc:sldMkLst>
          <pc:docMk/>
          <pc:sldMk cId="1632883128" sldId="420"/>
        </pc:sldMkLst>
        <pc:spChg chg="add mod">
          <ac:chgData name="Michael Teters" userId="d0e853d9-7e8a-4978-a6a6-73499c56127e" providerId="ADAL" clId="{FB1721DD-2FE5-400E-A814-E305AD7A84E3}" dt="2022-11-11T14:48:13.443" v="201"/>
          <ac:spMkLst>
            <pc:docMk/>
            <pc:sldMk cId="1632883128" sldId="420"/>
            <ac:spMk id="4" creationId="{5CDB2C35-7528-41CD-AB29-4AEA23427810}"/>
          </ac:spMkLst>
        </pc:spChg>
        <pc:spChg chg="add mod">
          <ac:chgData name="Michael Teters" userId="d0e853d9-7e8a-4978-a6a6-73499c56127e" providerId="ADAL" clId="{FB1721DD-2FE5-400E-A814-E305AD7A84E3}" dt="2022-04-29T11:46:23.977" v="43" actId="20577"/>
          <ac:spMkLst>
            <pc:docMk/>
            <pc:sldMk cId="1632883128" sldId="420"/>
            <ac:spMk id="4" creationId="{73717BAD-4BC0-41C6-9EA5-C8278793DE2D}"/>
          </ac:spMkLst>
        </pc:spChg>
        <pc:inkChg chg="add del">
          <ac:chgData name="Michael Teters" userId="d0e853d9-7e8a-4978-a6a6-73499c56127e" providerId="ADAL" clId="{FB1721DD-2FE5-400E-A814-E305AD7A84E3}" dt="2022-11-10T16:52:24.317" v="173" actId="478"/>
          <ac:inkMkLst>
            <pc:docMk/>
            <pc:sldMk cId="1632883128" sldId="420"/>
            <ac:inkMk id="2" creationId="{C9DDECD3-BFD0-4D83-B685-30659E11D4AA}"/>
          </ac:inkMkLst>
        </pc:inkChg>
        <pc:inkChg chg="add">
          <ac:chgData name="Michael Teters" userId="d0e853d9-7e8a-4978-a6a6-73499c56127e" providerId="ADAL" clId="{FB1721DD-2FE5-400E-A814-E305AD7A84E3}" dt="2022-11-10T18:06:57.701" v="175"/>
          <ac:inkMkLst>
            <pc:docMk/>
            <pc:sldMk cId="1632883128" sldId="420"/>
            <ac:inkMk id="3" creationId="{43976A3D-B581-40FF-AA5E-FBD25F97E1DF}"/>
          </ac:inkMkLst>
        </pc:inkChg>
      </pc:sldChg>
      <pc:sldChg chg="addSp delSp modSp del mod">
        <pc:chgData name="Michael Teters" userId="d0e853d9-7e8a-4978-a6a6-73499c56127e" providerId="ADAL" clId="{FB1721DD-2FE5-400E-A814-E305AD7A84E3}" dt="2022-11-09T18:08:51.608" v="118"/>
        <pc:sldMkLst>
          <pc:docMk/>
          <pc:sldMk cId="2602301121" sldId="422"/>
        </pc:sldMkLst>
        <pc:spChg chg="add mod">
          <ac:chgData name="Michael Teters" userId="d0e853d9-7e8a-4978-a6a6-73499c56127e" providerId="ADAL" clId="{FB1721DD-2FE5-400E-A814-E305AD7A84E3}" dt="2022-04-29T11:45:52.828" v="32" actId="1076"/>
          <ac:spMkLst>
            <pc:docMk/>
            <pc:sldMk cId="2602301121" sldId="422"/>
            <ac:spMk id="5" creationId="{2C00CBF8-F100-472C-AA56-0A76631A0E21}"/>
          </ac:spMkLst>
        </pc:spChg>
        <pc:spChg chg="add mod">
          <ac:chgData name="Michael Teters" userId="d0e853d9-7e8a-4978-a6a6-73499c56127e" providerId="ADAL" clId="{FB1721DD-2FE5-400E-A814-E305AD7A84E3}" dt="2022-11-09T18:08:51.608" v="118"/>
          <ac:spMkLst>
            <pc:docMk/>
            <pc:sldMk cId="2602301121" sldId="422"/>
            <ac:spMk id="6" creationId="{72044E80-7331-4A8F-9CCD-B580190E1A7B}"/>
          </ac:spMkLst>
        </pc:spChg>
        <pc:inkChg chg="add del">
          <ac:chgData name="Michael Teters" userId="d0e853d9-7e8a-4978-a6a6-73499c56127e" providerId="ADAL" clId="{FB1721DD-2FE5-400E-A814-E305AD7A84E3}" dt="2022-11-09T16:03:26.568" v="101" actId="478"/>
          <ac:inkMkLst>
            <pc:docMk/>
            <pc:sldMk cId="2602301121" sldId="422"/>
            <ac:inkMk id="2" creationId="{E0390499-D0E5-4827-97E8-F2B479835339}"/>
          </ac:inkMkLst>
        </pc:inkChg>
        <pc:inkChg chg="add">
          <ac:chgData name="Michael Teters" userId="d0e853d9-7e8a-4978-a6a6-73499c56127e" providerId="ADAL" clId="{FB1721DD-2FE5-400E-A814-E305AD7A84E3}" dt="2022-11-09T18:00:08.210" v="106"/>
          <ac:inkMkLst>
            <pc:docMk/>
            <pc:sldMk cId="2602301121" sldId="422"/>
            <ac:inkMk id="3" creationId="{F3537354-5F29-4A3E-A269-20F2C924E0AE}"/>
          </ac:inkMkLst>
        </pc:inkChg>
      </pc:sldChg>
      <pc:sldChg chg="addSp delSp modSp del mod">
        <pc:chgData name="Michael Teters" userId="d0e853d9-7e8a-4978-a6a6-73499c56127e" providerId="ADAL" clId="{FB1721DD-2FE5-400E-A814-E305AD7A84E3}" dt="2022-11-09T18:08:53.467" v="119"/>
        <pc:sldMkLst>
          <pc:docMk/>
          <pc:sldMk cId="3352392209" sldId="423"/>
        </pc:sldMkLst>
        <pc:spChg chg="add mod">
          <ac:chgData name="Michael Teters" userId="d0e853d9-7e8a-4978-a6a6-73499c56127e" providerId="ADAL" clId="{FB1721DD-2FE5-400E-A814-E305AD7A84E3}" dt="2022-04-29T11:46:01.063" v="34" actId="1076"/>
          <ac:spMkLst>
            <pc:docMk/>
            <pc:sldMk cId="3352392209" sldId="423"/>
            <ac:spMk id="5" creationId="{56156E1C-DFD7-4BCA-BE1D-5F662D7F4BC1}"/>
          </ac:spMkLst>
        </pc:spChg>
        <pc:spChg chg="add mod">
          <ac:chgData name="Michael Teters" userId="d0e853d9-7e8a-4978-a6a6-73499c56127e" providerId="ADAL" clId="{FB1721DD-2FE5-400E-A814-E305AD7A84E3}" dt="2022-11-09T18:08:53.467" v="119"/>
          <ac:spMkLst>
            <pc:docMk/>
            <pc:sldMk cId="3352392209" sldId="423"/>
            <ac:spMk id="6" creationId="{C255140A-7511-4988-9499-3E45BBB20024}"/>
          </ac:spMkLst>
        </pc:spChg>
        <pc:inkChg chg="add del">
          <ac:chgData name="Michael Teters" userId="d0e853d9-7e8a-4978-a6a6-73499c56127e" providerId="ADAL" clId="{FB1721DD-2FE5-400E-A814-E305AD7A84E3}" dt="2022-11-09T16:03:26.198" v="100" actId="478"/>
          <ac:inkMkLst>
            <pc:docMk/>
            <pc:sldMk cId="3352392209" sldId="423"/>
            <ac:inkMk id="2" creationId="{43DE2560-06CE-4942-8A1B-476EE279FBF2}"/>
          </ac:inkMkLst>
        </pc:inkChg>
        <pc:inkChg chg="add">
          <ac:chgData name="Michael Teters" userId="d0e853d9-7e8a-4978-a6a6-73499c56127e" providerId="ADAL" clId="{FB1721DD-2FE5-400E-A814-E305AD7A84E3}" dt="2022-11-09T18:00:08.210" v="106"/>
          <ac:inkMkLst>
            <pc:docMk/>
            <pc:sldMk cId="3352392209" sldId="423"/>
            <ac:inkMk id="3" creationId="{4445C611-0895-4363-91B5-E2A2E8A29C39}"/>
          </ac:inkMkLst>
        </pc:inkChg>
      </pc:sldChg>
      <pc:sldChg chg="addSp delSp modSp del mod">
        <pc:chgData name="Michael Teters" userId="d0e853d9-7e8a-4978-a6a6-73499c56127e" providerId="ADAL" clId="{FB1721DD-2FE5-400E-A814-E305AD7A84E3}" dt="2022-11-09T18:08:58.241" v="121" actId="1076"/>
        <pc:sldMkLst>
          <pc:docMk/>
          <pc:sldMk cId="2757973062" sldId="424"/>
        </pc:sldMkLst>
        <pc:spChg chg="add mod">
          <ac:chgData name="Michael Teters" userId="d0e853d9-7e8a-4978-a6a6-73499c56127e" providerId="ADAL" clId="{FB1721DD-2FE5-400E-A814-E305AD7A84E3}" dt="2022-11-09T18:08:58.241" v="121" actId="1076"/>
          <ac:spMkLst>
            <pc:docMk/>
            <pc:sldMk cId="2757973062" sldId="424"/>
            <ac:spMk id="7" creationId="{9A8B8560-F620-4208-9499-C8EBB78A2400}"/>
          </ac:spMkLst>
        </pc:spChg>
        <pc:inkChg chg="add del">
          <ac:chgData name="Michael Teters" userId="d0e853d9-7e8a-4978-a6a6-73499c56127e" providerId="ADAL" clId="{FB1721DD-2FE5-400E-A814-E305AD7A84E3}" dt="2022-11-09T16:03:25.802" v="99" actId="478"/>
          <ac:inkMkLst>
            <pc:docMk/>
            <pc:sldMk cId="2757973062" sldId="424"/>
            <ac:inkMk id="3" creationId="{8E139148-58D6-4EC4-AF6B-32DAA9DAB895}"/>
          </ac:inkMkLst>
        </pc:inkChg>
        <pc:inkChg chg="add">
          <ac:chgData name="Michael Teters" userId="d0e853d9-7e8a-4978-a6a6-73499c56127e" providerId="ADAL" clId="{FB1721DD-2FE5-400E-A814-E305AD7A84E3}" dt="2022-11-09T18:00:08.210" v="106"/>
          <ac:inkMkLst>
            <pc:docMk/>
            <pc:sldMk cId="2757973062" sldId="424"/>
            <ac:inkMk id="4" creationId="{FBE87BA4-357D-43CA-A233-EBB09CAFF1B8}"/>
          </ac:inkMkLst>
        </pc:inkChg>
      </pc:sldChg>
      <pc:sldChg chg="addSp delSp modSp del mod">
        <pc:chgData name="Michael Teters" userId="d0e853d9-7e8a-4978-a6a6-73499c56127e" providerId="ADAL" clId="{FB1721DD-2FE5-400E-A814-E305AD7A84E3}" dt="2022-11-09T18:09:01.398" v="122"/>
        <pc:sldMkLst>
          <pc:docMk/>
          <pc:sldMk cId="4155882872" sldId="425"/>
        </pc:sldMkLst>
        <pc:spChg chg="add mod">
          <ac:chgData name="Michael Teters" userId="d0e853d9-7e8a-4978-a6a6-73499c56127e" providerId="ADAL" clId="{FB1721DD-2FE5-400E-A814-E305AD7A84E3}" dt="2022-11-09T18:09:01.398" v="122"/>
          <ac:spMkLst>
            <pc:docMk/>
            <pc:sldMk cId="4155882872" sldId="425"/>
            <ac:spMk id="5" creationId="{64152965-781A-4801-84D6-050A1D970258}"/>
          </ac:spMkLst>
        </pc:spChg>
        <pc:spChg chg="add mod">
          <ac:chgData name="Michael Teters" userId="d0e853d9-7e8a-4978-a6a6-73499c56127e" providerId="ADAL" clId="{FB1721DD-2FE5-400E-A814-E305AD7A84E3}" dt="2022-04-29T11:46:04.331" v="35"/>
          <ac:spMkLst>
            <pc:docMk/>
            <pc:sldMk cId="4155882872" sldId="425"/>
            <ac:spMk id="5" creationId="{6FDAC6A1-7CE2-4238-B993-3977AEF57E66}"/>
          </ac:spMkLst>
        </pc:spChg>
        <pc:inkChg chg="add del">
          <ac:chgData name="Michael Teters" userId="d0e853d9-7e8a-4978-a6a6-73499c56127e" providerId="ADAL" clId="{FB1721DD-2FE5-400E-A814-E305AD7A84E3}" dt="2022-11-09T16:03:25.426" v="98" actId="478"/>
          <ac:inkMkLst>
            <pc:docMk/>
            <pc:sldMk cId="4155882872" sldId="425"/>
            <ac:inkMk id="2" creationId="{E0E147DF-539B-42B2-9672-ABA9830BDAA1}"/>
          </ac:inkMkLst>
        </pc:inkChg>
      </pc:sldChg>
      <pc:sldChg chg="addSp delSp modSp del mod">
        <pc:chgData name="Michael Teters" userId="d0e853d9-7e8a-4978-a6a6-73499c56127e" providerId="ADAL" clId="{FB1721DD-2FE5-400E-A814-E305AD7A84E3}" dt="2022-11-09T18:09:07.435" v="124" actId="1076"/>
        <pc:sldMkLst>
          <pc:docMk/>
          <pc:sldMk cId="825159888" sldId="426"/>
        </pc:sldMkLst>
        <pc:spChg chg="add mod">
          <ac:chgData name="Michael Teters" userId="d0e853d9-7e8a-4978-a6a6-73499c56127e" providerId="ADAL" clId="{FB1721DD-2FE5-400E-A814-E305AD7A84E3}" dt="2022-11-09T18:09:07.435" v="124" actId="1076"/>
          <ac:spMkLst>
            <pc:docMk/>
            <pc:sldMk cId="825159888" sldId="426"/>
            <ac:spMk id="6" creationId="{D671A2D7-50AC-41AD-8C4F-5C3B8FE1AEDF}"/>
          </ac:spMkLst>
        </pc:spChg>
        <pc:inkChg chg="add del">
          <ac:chgData name="Michael Teters" userId="d0e853d9-7e8a-4978-a6a6-73499c56127e" providerId="ADAL" clId="{FB1721DD-2FE5-400E-A814-E305AD7A84E3}" dt="2022-11-09T16:03:25.074" v="97" actId="478"/>
          <ac:inkMkLst>
            <pc:docMk/>
            <pc:sldMk cId="825159888" sldId="426"/>
            <ac:inkMk id="2" creationId="{B4D781E0-787E-4FE9-BE16-0CCD67D29ED6}"/>
          </ac:inkMkLst>
        </pc:inkChg>
        <pc:inkChg chg="add">
          <ac:chgData name="Michael Teters" userId="d0e853d9-7e8a-4978-a6a6-73499c56127e" providerId="ADAL" clId="{FB1721DD-2FE5-400E-A814-E305AD7A84E3}" dt="2022-11-09T18:00:08.210" v="106"/>
          <ac:inkMkLst>
            <pc:docMk/>
            <pc:sldMk cId="825159888" sldId="426"/>
            <ac:inkMk id="3" creationId="{3554854C-1271-417D-B3CB-8F288B622C7D}"/>
          </ac:inkMkLst>
        </pc:inkChg>
      </pc:sldChg>
      <pc:sldChg chg="addSp modSp">
        <pc:chgData name="Michael Teters" userId="d0e853d9-7e8a-4978-a6a6-73499c56127e" providerId="ADAL" clId="{FB1721DD-2FE5-400E-A814-E305AD7A84E3}" dt="2022-11-07T21:57:31.069" v="73"/>
        <pc:sldMkLst>
          <pc:docMk/>
          <pc:sldMk cId="2149631580" sldId="427"/>
        </pc:sldMkLst>
        <pc:spChg chg="add mod">
          <ac:chgData name="Michael Teters" userId="d0e853d9-7e8a-4978-a6a6-73499c56127e" providerId="ADAL" clId="{FB1721DD-2FE5-400E-A814-E305AD7A84E3}" dt="2022-11-07T21:57:31.069" v="73"/>
          <ac:spMkLst>
            <pc:docMk/>
            <pc:sldMk cId="2149631580" sldId="427"/>
            <ac:spMk id="4" creationId="{764007D8-A6C0-41F4-ADA4-36DA03ACDCB0}"/>
          </ac:spMkLst>
        </pc:spChg>
        <pc:spChg chg="add mod">
          <ac:chgData name="Michael Teters" userId="d0e853d9-7e8a-4978-a6a6-73499c56127e" providerId="ADAL" clId="{FB1721DD-2FE5-400E-A814-E305AD7A84E3}" dt="2022-04-26T14:41:51.929" v="14"/>
          <ac:spMkLst>
            <pc:docMk/>
            <pc:sldMk cId="2149631580" sldId="427"/>
            <ac:spMk id="5" creationId="{A8D68F1A-5DA6-49F5-9A9D-08491491B0F1}"/>
          </ac:spMkLst>
        </pc:spChg>
      </pc:sldChg>
      <pc:sldChg chg="addSp delSp modSp mod">
        <pc:chgData name="Michael Teters" userId="d0e853d9-7e8a-4978-a6a6-73499c56127e" providerId="ADAL" clId="{FB1721DD-2FE5-400E-A814-E305AD7A84E3}" dt="2022-11-07T21:57:39.060" v="76" actId="1076"/>
        <pc:sldMkLst>
          <pc:docMk/>
          <pc:sldMk cId="1883467916" sldId="428"/>
        </pc:sldMkLst>
        <pc:spChg chg="add mod">
          <ac:chgData name="Michael Teters" userId="d0e853d9-7e8a-4978-a6a6-73499c56127e" providerId="ADAL" clId="{FB1721DD-2FE5-400E-A814-E305AD7A84E3}" dt="2022-04-26T14:42:02.206" v="18" actId="1076"/>
          <ac:spMkLst>
            <pc:docMk/>
            <pc:sldMk cId="1883467916" sldId="428"/>
            <ac:spMk id="8" creationId="{26784275-40D3-4658-959A-C208A58B6170}"/>
          </ac:spMkLst>
        </pc:spChg>
        <pc:spChg chg="add mod">
          <ac:chgData name="Michael Teters" userId="d0e853d9-7e8a-4978-a6a6-73499c56127e" providerId="ADAL" clId="{FB1721DD-2FE5-400E-A814-E305AD7A84E3}" dt="2022-11-07T21:57:39.060" v="76" actId="1076"/>
          <ac:spMkLst>
            <pc:docMk/>
            <pc:sldMk cId="1883467916" sldId="428"/>
            <ac:spMk id="9" creationId="{5962CF2D-8440-4625-BFFA-2E38530AC63D}"/>
          </ac:spMkLst>
        </pc:spChg>
        <pc:inkChg chg="add del">
          <ac:chgData name="Michael Teters" userId="d0e853d9-7e8a-4978-a6a6-73499c56127e" providerId="ADAL" clId="{FB1721DD-2FE5-400E-A814-E305AD7A84E3}" dt="2022-11-07T17:35:25.080" v="71" actId="478"/>
          <ac:inkMkLst>
            <pc:docMk/>
            <pc:sldMk cId="1883467916" sldId="428"/>
            <ac:inkMk id="2" creationId="{1200A100-30E5-4B97-82AA-BF0FAA15F19F}"/>
          </ac:inkMkLst>
        </pc:inkChg>
        <pc:inkChg chg="add">
          <ac:chgData name="Michael Teters" userId="d0e853d9-7e8a-4978-a6a6-73499c56127e" providerId="ADAL" clId="{FB1721DD-2FE5-400E-A814-E305AD7A84E3}" dt="2022-11-07T17:47:04.920" v="72"/>
          <ac:inkMkLst>
            <pc:docMk/>
            <pc:sldMk cId="1883467916" sldId="428"/>
            <ac:inkMk id="4" creationId="{F424C7B1-E43E-4F44-955A-2677806FE627}"/>
          </ac:inkMkLst>
        </pc:inkChg>
      </pc:sldChg>
      <pc:sldChg chg="addSp modSp del">
        <pc:chgData name="Michael Teters" userId="d0e853d9-7e8a-4978-a6a6-73499c56127e" providerId="ADAL" clId="{FB1721DD-2FE5-400E-A814-E305AD7A84E3}" dt="2022-11-09T18:08:37.555" v="112"/>
        <pc:sldMkLst>
          <pc:docMk/>
          <pc:sldMk cId="708677536" sldId="429"/>
        </pc:sldMkLst>
        <pc:spChg chg="add mod">
          <ac:chgData name="Michael Teters" userId="d0e853d9-7e8a-4978-a6a6-73499c56127e" providerId="ADAL" clId="{FB1721DD-2FE5-400E-A814-E305AD7A84E3}" dt="2022-11-09T18:08:37.555" v="112"/>
          <ac:spMkLst>
            <pc:docMk/>
            <pc:sldMk cId="708677536" sldId="429"/>
            <ac:spMk id="8" creationId="{33C6DC71-93FB-4CB0-AF08-9C16A65EAEF8}"/>
          </ac:spMkLst>
        </pc:spChg>
        <pc:spChg chg="add mod">
          <ac:chgData name="Michael Teters" userId="d0e853d9-7e8a-4978-a6a6-73499c56127e" providerId="ADAL" clId="{FB1721DD-2FE5-400E-A814-E305AD7A84E3}" dt="2022-04-29T11:45:26.727" v="25"/>
          <ac:spMkLst>
            <pc:docMk/>
            <pc:sldMk cId="708677536" sldId="429"/>
            <ac:spMk id="8" creationId="{FAAE3995-441A-4C87-8ACD-D2BC55583C82}"/>
          </ac:spMkLst>
        </pc:spChg>
      </pc:sldChg>
      <pc:sldChg chg="addSp delSp modSp del mod">
        <pc:chgData name="Michael Teters" userId="d0e853d9-7e8a-4978-a6a6-73499c56127e" providerId="ADAL" clId="{FB1721DD-2FE5-400E-A814-E305AD7A84E3}" dt="2022-11-09T18:08:33.647" v="110"/>
        <pc:sldMkLst>
          <pc:docMk/>
          <pc:sldMk cId="1397690420" sldId="436"/>
        </pc:sldMkLst>
        <pc:spChg chg="add mod">
          <ac:chgData name="Michael Teters" userId="d0e853d9-7e8a-4978-a6a6-73499c56127e" providerId="ADAL" clId="{FB1721DD-2FE5-400E-A814-E305AD7A84E3}" dt="2022-04-29T11:45:22.491" v="23"/>
          <ac:spMkLst>
            <pc:docMk/>
            <pc:sldMk cId="1397690420" sldId="436"/>
            <ac:spMk id="5" creationId="{987F4A96-36C9-4DA5-8B9B-EC1254030AB5}"/>
          </ac:spMkLst>
        </pc:spChg>
        <pc:spChg chg="add mod">
          <ac:chgData name="Michael Teters" userId="d0e853d9-7e8a-4978-a6a6-73499c56127e" providerId="ADAL" clId="{FB1721DD-2FE5-400E-A814-E305AD7A84E3}" dt="2022-11-09T18:08:33.647" v="110"/>
          <ac:spMkLst>
            <pc:docMk/>
            <pc:sldMk cId="1397690420" sldId="436"/>
            <ac:spMk id="7" creationId="{6091ED99-3022-4B46-A48C-7268E929CC51}"/>
          </ac:spMkLst>
        </pc:spChg>
        <pc:inkChg chg="add del">
          <ac:chgData name="Michael Teters" userId="d0e853d9-7e8a-4978-a6a6-73499c56127e" providerId="ADAL" clId="{FB1721DD-2FE5-400E-A814-E305AD7A84E3}" dt="2022-11-09T16:03:29.874" v="103" actId="478"/>
          <ac:inkMkLst>
            <pc:docMk/>
            <pc:sldMk cId="1397690420" sldId="436"/>
            <ac:inkMk id="2" creationId="{8CB41578-6C26-4EA7-9045-1AD9EF283DD6}"/>
          </ac:inkMkLst>
        </pc:inkChg>
        <pc:inkChg chg="add">
          <ac:chgData name="Michael Teters" userId="d0e853d9-7e8a-4978-a6a6-73499c56127e" providerId="ADAL" clId="{FB1721DD-2FE5-400E-A814-E305AD7A84E3}" dt="2022-11-09T17:20:43.904" v="104"/>
          <ac:inkMkLst>
            <pc:docMk/>
            <pc:sldMk cId="1397690420" sldId="436"/>
            <ac:inkMk id="4" creationId="{BE33BB9B-D83A-414B-8C80-B2ACB6731F4A}"/>
          </ac:inkMkLst>
        </pc:inkChg>
        <pc:inkChg chg="add">
          <ac:chgData name="Michael Teters" userId="d0e853d9-7e8a-4978-a6a6-73499c56127e" providerId="ADAL" clId="{FB1721DD-2FE5-400E-A814-E305AD7A84E3}" dt="2022-11-09T17:28:07.944" v="105"/>
          <ac:inkMkLst>
            <pc:docMk/>
            <pc:sldMk cId="1397690420" sldId="436"/>
            <ac:inkMk id="5" creationId="{86C71160-A68C-45A6-8095-ED46F65CDE53}"/>
          </ac:inkMkLst>
        </pc:inkChg>
      </pc:sldChg>
      <pc:sldChg chg="addSp modSp mod">
        <pc:chgData name="Michael Teters" userId="d0e853d9-7e8a-4978-a6a6-73499c56127e" providerId="ADAL" clId="{FB1721DD-2FE5-400E-A814-E305AD7A84E3}" dt="2022-11-07T21:57:32.527" v="74"/>
        <pc:sldMkLst>
          <pc:docMk/>
          <pc:sldMk cId="319004683" sldId="437"/>
        </pc:sldMkLst>
        <pc:spChg chg="add mod">
          <ac:chgData name="Michael Teters" userId="d0e853d9-7e8a-4978-a6a6-73499c56127e" providerId="ADAL" clId="{FB1721DD-2FE5-400E-A814-E305AD7A84E3}" dt="2022-11-07T21:57:32.527" v="74"/>
          <ac:spMkLst>
            <pc:docMk/>
            <pc:sldMk cId="319004683" sldId="437"/>
            <ac:spMk id="5" creationId="{1DA55AF1-F55C-4B27-AE78-B89B658307E3}"/>
          </ac:spMkLst>
        </pc:spChg>
        <pc:spChg chg="add mod">
          <ac:chgData name="Michael Teters" userId="d0e853d9-7e8a-4978-a6a6-73499c56127e" providerId="ADAL" clId="{FB1721DD-2FE5-400E-A814-E305AD7A84E3}" dt="2022-04-26T14:41:56.432" v="16" actId="1076"/>
          <ac:spMkLst>
            <pc:docMk/>
            <pc:sldMk cId="319004683" sldId="437"/>
            <ac:spMk id="5" creationId="{B97E3FFB-52F3-4951-877E-F343C2F5F90F}"/>
          </ac:spMkLst>
        </pc:spChg>
      </pc:sldChg>
      <pc:sldChg chg="addSp delSp modSp del mod">
        <pc:chgData name="Michael Teters" userId="d0e853d9-7e8a-4978-a6a6-73499c56127e" providerId="ADAL" clId="{FB1721DD-2FE5-400E-A814-E305AD7A84E3}" dt="2022-11-11T14:48:16.632" v="203"/>
        <pc:sldMkLst>
          <pc:docMk/>
          <pc:sldMk cId="2571647586" sldId="438"/>
        </pc:sldMkLst>
        <pc:spChg chg="add mod">
          <ac:chgData name="Michael Teters" userId="d0e853d9-7e8a-4978-a6a6-73499c56127e" providerId="ADAL" clId="{FB1721DD-2FE5-400E-A814-E305AD7A84E3}" dt="2022-04-29T11:46:41.863" v="46" actId="207"/>
          <ac:spMkLst>
            <pc:docMk/>
            <pc:sldMk cId="2571647586" sldId="438"/>
            <ac:spMk id="7" creationId="{61424B64-BC1D-4DC2-8CDF-9016286D8E76}"/>
          </ac:spMkLst>
        </pc:spChg>
        <pc:spChg chg="add mod">
          <ac:chgData name="Michael Teters" userId="d0e853d9-7e8a-4978-a6a6-73499c56127e" providerId="ADAL" clId="{FB1721DD-2FE5-400E-A814-E305AD7A84E3}" dt="2022-11-11T14:48:16.632" v="203"/>
          <ac:spMkLst>
            <pc:docMk/>
            <pc:sldMk cId="2571647586" sldId="438"/>
            <ac:spMk id="7" creationId="{CCA39F55-3DA2-4678-A8CA-FED9669221B0}"/>
          </ac:spMkLst>
        </pc:spChg>
        <pc:inkChg chg="add del">
          <ac:chgData name="Michael Teters" userId="d0e853d9-7e8a-4978-a6a6-73499c56127e" providerId="ADAL" clId="{FB1721DD-2FE5-400E-A814-E305AD7A84E3}" dt="2022-11-10T16:52:31.975" v="174" actId="478"/>
          <ac:inkMkLst>
            <pc:docMk/>
            <pc:sldMk cId="2571647586" sldId="438"/>
            <ac:inkMk id="2" creationId="{DA4AD0E3-5555-4AF2-890B-8D230FD74DC1}"/>
          </ac:inkMkLst>
        </pc:inkChg>
        <pc:inkChg chg="add">
          <ac:chgData name="Michael Teters" userId="d0e853d9-7e8a-4978-a6a6-73499c56127e" providerId="ADAL" clId="{FB1721DD-2FE5-400E-A814-E305AD7A84E3}" dt="2022-11-10T18:06:57.701" v="175"/>
          <ac:inkMkLst>
            <pc:docMk/>
            <pc:sldMk cId="2571647586" sldId="438"/>
            <ac:inkMk id="3" creationId="{87EB9479-22D0-4C1E-B8FF-CEB3B46FB5F0}"/>
          </ac:inkMkLst>
        </pc:inkChg>
      </pc:sldChg>
      <pc:sldChg chg="addSp delSp modSp add del mod setBg">
        <pc:chgData name="Michael Teters" userId="d0e853d9-7e8a-4978-a6a6-73499c56127e" providerId="ADAL" clId="{FB1721DD-2FE5-400E-A814-E305AD7A84E3}" dt="2022-11-11T14:48:39.074" v="209" actId="1076"/>
        <pc:sldMkLst>
          <pc:docMk/>
          <pc:sldMk cId="1151905859" sldId="439"/>
        </pc:sldMkLst>
        <pc:spChg chg="del">
          <ac:chgData name="Michael Teters" userId="d0e853d9-7e8a-4978-a6a6-73499c56127e" providerId="ADAL" clId="{FB1721DD-2FE5-400E-A814-E305AD7A84E3}" dt="2022-11-10T14:30:21.874" v="126" actId="478"/>
          <ac:spMkLst>
            <pc:docMk/>
            <pc:sldMk cId="1151905859" sldId="439"/>
            <ac:spMk id="2" creationId="{00000000-0000-0000-0000-000000000000}"/>
          </ac:spMkLst>
        </pc:spChg>
        <pc:spChg chg="mod">
          <ac:chgData name="Michael Teters" userId="d0e853d9-7e8a-4978-a6a6-73499c56127e" providerId="ADAL" clId="{FB1721DD-2FE5-400E-A814-E305AD7A84E3}" dt="2022-11-10T14:33:26.574" v="149" actId="207"/>
          <ac:spMkLst>
            <pc:docMk/>
            <pc:sldMk cId="1151905859" sldId="439"/>
            <ac:spMk id="3" creationId="{00000000-0000-0000-0000-000000000000}"/>
          </ac:spMkLst>
        </pc:spChg>
        <pc:spChg chg="del">
          <ac:chgData name="Michael Teters" userId="d0e853d9-7e8a-4978-a6a6-73499c56127e" providerId="ADAL" clId="{FB1721DD-2FE5-400E-A814-E305AD7A84E3}" dt="2022-11-10T14:31:48.022" v="134" actId="478"/>
          <ac:spMkLst>
            <pc:docMk/>
            <pc:sldMk cId="1151905859" sldId="439"/>
            <ac:spMk id="5" creationId="{00000000-0000-0000-0000-000000000000}"/>
          </ac:spMkLst>
        </pc:spChg>
        <pc:spChg chg="add mod">
          <ac:chgData name="Michael Teters" userId="d0e853d9-7e8a-4978-a6a6-73499c56127e" providerId="ADAL" clId="{FB1721DD-2FE5-400E-A814-E305AD7A84E3}" dt="2022-11-11T14:48:39.074" v="209" actId="1076"/>
          <ac:spMkLst>
            <pc:docMk/>
            <pc:sldMk cId="1151905859" sldId="439"/>
            <ac:spMk id="5" creationId="{1EC2E4A2-8AF8-4F45-9278-A46FB79DE9CB}"/>
          </ac:spMkLst>
        </pc:spChg>
        <pc:spChg chg="add del mod">
          <ac:chgData name="Michael Teters" userId="d0e853d9-7e8a-4978-a6a6-73499c56127e" providerId="ADAL" clId="{FB1721DD-2FE5-400E-A814-E305AD7A84E3}" dt="2022-11-10T14:30:24.843" v="127" actId="478"/>
          <ac:spMkLst>
            <pc:docMk/>
            <pc:sldMk cId="1151905859" sldId="439"/>
            <ac:spMk id="7" creationId="{2C177E56-8D00-44F1-9E10-C08006977B7E}"/>
          </ac:spMkLst>
        </pc:spChg>
        <pc:spChg chg="add mod">
          <ac:chgData name="Michael Teters" userId="d0e853d9-7e8a-4978-a6a6-73499c56127e" providerId="ADAL" clId="{FB1721DD-2FE5-400E-A814-E305AD7A84E3}" dt="2022-11-10T18:30:38.436" v="191" actId="20577"/>
          <ac:spMkLst>
            <pc:docMk/>
            <pc:sldMk cId="1151905859" sldId="439"/>
            <ac:spMk id="8" creationId="{EE57F1B0-4E8E-49E7-B24B-DC9507128A8A}"/>
          </ac:spMkLst>
        </pc:spChg>
      </pc:sldChg>
      <pc:sldChg chg="del">
        <pc:chgData name="Michael Teters" userId="d0e853d9-7e8a-4978-a6a6-73499c56127e" providerId="ADAL" clId="{FB1721DD-2FE5-400E-A814-E305AD7A84E3}" dt="2022-04-26T14:41:17.503" v="0" actId="47"/>
        <pc:sldMkLst>
          <pc:docMk/>
          <pc:sldMk cId="75085936" sldId="440"/>
        </pc:sldMkLst>
      </pc:sldChg>
      <pc:sldChg chg="addSp modSp del mod">
        <pc:chgData name="Michael Teters" userId="d0e853d9-7e8a-4978-a6a6-73499c56127e" providerId="ADAL" clId="{FB1721DD-2FE5-400E-A814-E305AD7A84E3}" dt="2022-11-09T18:08:28.142" v="109" actId="20577"/>
        <pc:sldMkLst>
          <pc:docMk/>
          <pc:sldMk cId="3331732" sldId="441"/>
        </pc:sldMkLst>
        <pc:spChg chg="add mod">
          <ac:chgData name="Michael Teters" userId="d0e853d9-7e8a-4978-a6a6-73499c56127e" providerId="ADAL" clId="{FB1721DD-2FE5-400E-A814-E305AD7A84E3}" dt="2022-04-29T11:45:15.445" v="22" actId="20577"/>
          <ac:spMkLst>
            <pc:docMk/>
            <pc:sldMk cId="3331732" sldId="441"/>
            <ac:spMk id="5" creationId="{581D1ABE-D6B9-4FCA-AF83-5AE5418E6960}"/>
          </ac:spMkLst>
        </pc:spChg>
        <pc:spChg chg="add mod">
          <ac:chgData name="Michael Teters" userId="d0e853d9-7e8a-4978-a6a6-73499c56127e" providerId="ADAL" clId="{FB1721DD-2FE5-400E-A814-E305AD7A84E3}" dt="2022-11-09T18:08:28.142" v="109" actId="20577"/>
          <ac:spMkLst>
            <pc:docMk/>
            <pc:sldMk cId="3331732" sldId="441"/>
            <ac:spMk id="5" creationId="{D97C8FBF-F4AB-4BB1-9755-8A7A24FBB0BF}"/>
          </ac:spMkLst>
        </pc:spChg>
      </pc:sldChg>
      <pc:sldChg chg="del">
        <pc:chgData name="Michael Teters" userId="d0e853d9-7e8a-4978-a6a6-73499c56127e" providerId="ADAL" clId="{FB1721DD-2FE5-400E-A814-E305AD7A84E3}" dt="2022-04-26T14:41:17.503" v="0" actId="47"/>
        <pc:sldMkLst>
          <pc:docMk/>
          <pc:sldMk cId="737437929" sldId="442"/>
        </pc:sldMkLst>
      </pc:sldChg>
      <pc:sldChg chg="addSp modSp mod">
        <pc:chgData name="Michael Teters" userId="d0e853d9-7e8a-4978-a6a6-73499c56127e" providerId="ADAL" clId="{FB1721DD-2FE5-400E-A814-E305AD7A84E3}" dt="2022-11-11T14:47:57.601" v="195" actId="20577"/>
        <pc:sldMkLst>
          <pc:docMk/>
          <pc:sldMk cId="4021619176" sldId="442"/>
        </pc:sldMkLst>
        <pc:spChg chg="add mod">
          <ac:chgData name="Michael Teters" userId="d0e853d9-7e8a-4978-a6a6-73499c56127e" providerId="ADAL" clId="{FB1721DD-2FE5-400E-A814-E305AD7A84E3}" dt="2022-11-11T14:47:57.601" v="195" actId="20577"/>
          <ac:spMkLst>
            <pc:docMk/>
            <pc:sldMk cId="4021619176" sldId="442"/>
            <ac:spMk id="6" creationId="{E0CE78F5-A6A7-49E2-BD1D-E8F4E414F691}"/>
          </ac:spMkLst>
        </pc:spChg>
        <pc:spChg chg="add mod">
          <ac:chgData name="Michael Teters" userId="d0e853d9-7e8a-4978-a6a6-73499c56127e" providerId="ADAL" clId="{FB1721DD-2FE5-400E-A814-E305AD7A84E3}" dt="2022-04-29T11:46:06.234" v="36"/>
          <ac:spMkLst>
            <pc:docMk/>
            <pc:sldMk cId="4021619176" sldId="442"/>
            <ac:spMk id="8" creationId="{24992589-BD6D-42EB-87A8-9DE1C65D6A51}"/>
          </ac:spMkLst>
        </pc:spChg>
        <pc:spChg chg="mod">
          <ac:chgData name="Michael Teters" userId="d0e853d9-7e8a-4978-a6a6-73499c56127e" providerId="ADAL" clId="{FB1721DD-2FE5-400E-A814-E305AD7A84E3}" dt="2022-11-10T15:03:25.212" v="152" actId="6549"/>
          <ac:spMkLst>
            <pc:docMk/>
            <pc:sldMk cId="4021619176" sldId="442"/>
            <ac:spMk id="15362" creationId="{00000000-0000-0000-0000-000000000000}"/>
          </ac:spMkLst>
        </pc:spChg>
      </pc:sldChg>
      <pc:sldChg chg="addSp modSp mod">
        <pc:chgData name="Michael Teters" userId="d0e853d9-7e8a-4978-a6a6-73499c56127e" providerId="ADAL" clId="{FB1721DD-2FE5-400E-A814-E305AD7A84E3}" dt="2022-11-11T14:48:06.110" v="197" actId="1076"/>
        <pc:sldMkLst>
          <pc:docMk/>
          <pc:sldMk cId="39046227" sldId="443"/>
        </pc:sldMkLst>
        <pc:spChg chg="add mod">
          <ac:chgData name="Michael Teters" userId="d0e853d9-7e8a-4978-a6a6-73499c56127e" providerId="ADAL" clId="{FB1721DD-2FE5-400E-A814-E305AD7A84E3}" dt="2022-04-29T11:46:07.998" v="37"/>
          <ac:spMkLst>
            <pc:docMk/>
            <pc:sldMk cId="39046227" sldId="443"/>
            <ac:spMk id="14" creationId="{123231CA-9509-43D9-9D1F-F2DBDF76C0B2}"/>
          </ac:spMkLst>
        </pc:spChg>
        <pc:spChg chg="add mod">
          <ac:chgData name="Michael Teters" userId="d0e853d9-7e8a-4978-a6a6-73499c56127e" providerId="ADAL" clId="{FB1721DD-2FE5-400E-A814-E305AD7A84E3}" dt="2022-11-11T14:48:06.110" v="197" actId="1076"/>
          <ac:spMkLst>
            <pc:docMk/>
            <pc:sldMk cId="39046227" sldId="443"/>
            <ac:spMk id="14" creationId="{FEF5E8E5-FEFD-4E23-A015-F0A98870038C}"/>
          </ac:spMkLst>
        </pc:spChg>
      </pc:sldChg>
      <pc:sldChg chg="del">
        <pc:chgData name="Michael Teters" userId="d0e853d9-7e8a-4978-a6a6-73499c56127e" providerId="ADAL" clId="{FB1721DD-2FE5-400E-A814-E305AD7A84E3}" dt="2022-04-26T14:41:17.503" v="0" actId="47"/>
        <pc:sldMkLst>
          <pc:docMk/>
          <pc:sldMk cId="3963824394" sldId="443"/>
        </pc:sldMkLst>
      </pc:sldChg>
      <pc:sldChg chg="addSp modSp">
        <pc:chgData name="Michael Teters" userId="d0e853d9-7e8a-4978-a6a6-73499c56127e" providerId="ADAL" clId="{FB1721DD-2FE5-400E-A814-E305AD7A84E3}" dt="2022-11-09T18:08:35.886" v="111"/>
        <pc:sldMkLst>
          <pc:docMk/>
          <pc:sldMk cId="3931386749" sldId="444"/>
        </pc:sldMkLst>
        <pc:spChg chg="add mod">
          <ac:chgData name="Michael Teters" userId="d0e853d9-7e8a-4978-a6a6-73499c56127e" providerId="ADAL" clId="{FB1721DD-2FE5-400E-A814-E305AD7A84E3}" dt="2022-11-09T18:08:35.886" v="111"/>
          <ac:spMkLst>
            <pc:docMk/>
            <pc:sldMk cId="3931386749" sldId="444"/>
            <ac:spMk id="7" creationId="{BA295657-5E74-4A87-AC36-B9A82F61896D}"/>
          </ac:spMkLst>
        </pc:spChg>
        <pc:spChg chg="add mod">
          <ac:chgData name="Michael Teters" userId="d0e853d9-7e8a-4978-a6a6-73499c56127e" providerId="ADAL" clId="{FB1721DD-2FE5-400E-A814-E305AD7A84E3}" dt="2022-04-29T11:45:24.147" v="24"/>
          <ac:spMkLst>
            <pc:docMk/>
            <pc:sldMk cId="3931386749" sldId="444"/>
            <ac:spMk id="9" creationId="{0B654982-A8BC-43A8-8D30-2810C60E4F07}"/>
          </ac:spMkLst>
        </pc:spChg>
      </pc:sldChg>
      <pc:sldChg chg="addSp modSp mod">
        <pc:chgData name="Michael Teters" userId="d0e853d9-7e8a-4978-a6a6-73499c56127e" providerId="ADAL" clId="{FB1721DD-2FE5-400E-A814-E305AD7A84E3}" dt="2022-11-11T20:52:02.985" v="218"/>
        <pc:sldMkLst>
          <pc:docMk/>
          <pc:sldMk cId="1798075873" sldId="445"/>
        </pc:sldMkLst>
        <pc:spChg chg="add mod">
          <ac:chgData name="Michael Teters" userId="d0e853d9-7e8a-4978-a6a6-73499c56127e" providerId="ADAL" clId="{FB1721DD-2FE5-400E-A814-E305AD7A84E3}" dt="2022-11-11T20:52:02.985" v="218"/>
          <ac:spMkLst>
            <pc:docMk/>
            <pc:sldMk cId="1798075873" sldId="445"/>
            <ac:spMk id="3" creationId="{7271D120-4FB6-4BDE-B9F8-90A266262553}"/>
          </ac:spMkLst>
        </pc:spChg>
        <pc:spChg chg="add mod">
          <ac:chgData name="Michael Teters" userId="d0e853d9-7e8a-4978-a6a6-73499c56127e" providerId="ADAL" clId="{FB1721DD-2FE5-400E-A814-E305AD7A84E3}" dt="2022-04-29T18:23:18.513" v="67" actId="20577"/>
          <ac:spMkLst>
            <pc:docMk/>
            <pc:sldMk cId="1798075873" sldId="445"/>
            <ac:spMk id="4" creationId="{C3368CB4-E4EE-4B79-BC88-151AEFEE2A75}"/>
          </ac:spMkLst>
        </pc:spChg>
      </pc:sldChg>
      <pc:sldChg chg="addSp delSp modSp mod">
        <pc:chgData name="Michael Teters" userId="d0e853d9-7e8a-4978-a6a6-73499c56127e" providerId="ADAL" clId="{FB1721DD-2FE5-400E-A814-E305AD7A84E3}" dt="2022-11-09T18:08:42.258" v="115"/>
        <pc:sldMkLst>
          <pc:docMk/>
          <pc:sldMk cId="0" sldId="446"/>
        </pc:sldMkLst>
        <pc:spChg chg="add mod">
          <ac:chgData name="Michael Teters" userId="d0e853d9-7e8a-4978-a6a6-73499c56127e" providerId="ADAL" clId="{FB1721DD-2FE5-400E-A814-E305AD7A84E3}" dt="2022-11-09T18:08:42.258" v="115"/>
          <ac:spMkLst>
            <pc:docMk/>
            <pc:sldMk cId="0" sldId="446"/>
            <ac:spMk id="7" creationId="{32C15A83-F1E0-4EC2-942A-57197864E2B3}"/>
          </ac:spMkLst>
        </pc:spChg>
        <pc:inkChg chg="add del">
          <ac:chgData name="Michael Teters" userId="d0e853d9-7e8a-4978-a6a6-73499c56127e" providerId="ADAL" clId="{FB1721DD-2FE5-400E-A814-E305AD7A84E3}" dt="2022-11-09T16:03:27.008" v="102" actId="478"/>
          <ac:inkMkLst>
            <pc:docMk/>
            <pc:sldMk cId="0" sldId="446"/>
            <ac:inkMk id="2" creationId="{CFCDAF28-BD28-45CC-926D-23DD0373CEA4}"/>
          </ac:inkMkLst>
        </pc:inkChg>
        <pc:inkChg chg="add">
          <ac:chgData name="Michael Teters" userId="d0e853d9-7e8a-4978-a6a6-73499c56127e" providerId="ADAL" clId="{FB1721DD-2FE5-400E-A814-E305AD7A84E3}" dt="2022-11-09T18:00:08.210" v="106"/>
          <ac:inkMkLst>
            <pc:docMk/>
            <pc:sldMk cId="0" sldId="446"/>
            <ac:inkMk id="4" creationId="{256C67AC-6580-430E-8F75-E05E35E5C0B9}"/>
          </ac:inkMkLst>
        </pc:inkChg>
      </pc:sldChg>
      <pc:sldChg chg="addSp modSp">
        <pc:chgData name="Michael Teters" userId="d0e853d9-7e8a-4978-a6a6-73499c56127e" providerId="ADAL" clId="{FB1721DD-2FE5-400E-A814-E305AD7A84E3}" dt="2022-11-11T14:48:10.054" v="199"/>
        <pc:sldMkLst>
          <pc:docMk/>
          <pc:sldMk cId="0" sldId="447"/>
        </pc:sldMkLst>
        <pc:spChg chg="add mod">
          <ac:chgData name="Michael Teters" userId="d0e853d9-7e8a-4978-a6a6-73499c56127e" providerId="ADAL" clId="{FB1721DD-2FE5-400E-A814-E305AD7A84E3}" dt="2022-11-11T14:48:10.054" v="199"/>
          <ac:spMkLst>
            <pc:docMk/>
            <pc:sldMk cId="0" sldId="447"/>
            <ac:spMk id="7" creationId="{F2C1E28A-809A-4812-B2E7-448735CCF4C3}"/>
          </ac:spMkLst>
        </pc:spChg>
        <pc:inkChg chg="add">
          <ac:chgData name="Michael Teters" userId="d0e853d9-7e8a-4978-a6a6-73499c56127e" providerId="ADAL" clId="{FB1721DD-2FE5-400E-A814-E305AD7A84E3}" dt="2022-11-10T18:06:57.701" v="175"/>
          <ac:inkMkLst>
            <pc:docMk/>
            <pc:sldMk cId="0" sldId="447"/>
            <ac:inkMk id="2" creationId="{FF3D9EBA-B56D-4070-888C-D08C400B551A}"/>
          </ac:inkMkLst>
        </pc:inkChg>
      </pc:sldChg>
      <pc:sldMasterChg chg="delSldLayout">
        <pc:chgData name="Michael Teters" userId="d0e853d9-7e8a-4978-a6a6-73499c56127e" providerId="ADAL" clId="{FB1721DD-2FE5-400E-A814-E305AD7A84E3}" dt="2022-04-26T14:41:17.503" v="0" actId="47"/>
        <pc:sldMasterMkLst>
          <pc:docMk/>
          <pc:sldMasterMk cId="0" sldId="2147483648"/>
        </pc:sldMasterMkLst>
        <pc:sldLayoutChg chg="del">
          <pc:chgData name="Michael Teters" userId="d0e853d9-7e8a-4978-a6a6-73499c56127e" providerId="ADAL" clId="{FB1721DD-2FE5-400E-A814-E305AD7A84E3}" dt="2022-04-26T14:41:17.503" v="0" actId="47"/>
          <pc:sldLayoutMkLst>
            <pc:docMk/>
            <pc:sldMasterMk cId="0" sldId="2147483648"/>
            <pc:sldLayoutMk cId="544379084" sldId="2147483732"/>
          </pc:sldLayoutMkLst>
        </pc:sldLayoutChg>
      </pc:sldMasterChg>
    </pc:docChg>
  </pc:docChgLst>
  <pc:docChgLst>
    <pc:chgData name="Michael Teters" userId="S::michael.teters@cobbk12.org::d0e853d9-7e8a-4978-a6a6-73499c56127e" providerId="AD" clId="Web-{D4990623-9EFE-CCCD-3ABC-13423F4F6050}"/>
    <pc:docChg chg="sldOrd">
      <pc:chgData name="Michael Teters" userId="S::michael.teters@cobbk12.org::d0e853d9-7e8a-4978-a6a6-73499c56127e" providerId="AD" clId="Web-{D4990623-9EFE-CCCD-3ABC-13423F4F6050}" dt="2021-11-30T20:46:32.682" v="1"/>
      <pc:docMkLst>
        <pc:docMk/>
      </pc:docMkLst>
      <pc:sldChg chg="ord">
        <pc:chgData name="Michael Teters" userId="S::michael.teters@cobbk12.org::d0e853d9-7e8a-4978-a6a6-73499c56127e" providerId="AD" clId="Web-{D4990623-9EFE-CCCD-3ABC-13423F4F6050}" dt="2021-11-30T20:46:32.682" v="1"/>
        <pc:sldMkLst>
          <pc:docMk/>
          <pc:sldMk cId="3909518237" sldId="267"/>
        </pc:sldMkLst>
      </pc:sldChg>
      <pc:sldChg chg="ord">
        <pc:chgData name="Michael Teters" userId="S::michael.teters@cobbk12.org::d0e853d9-7e8a-4978-a6a6-73499c56127e" providerId="AD" clId="Web-{D4990623-9EFE-CCCD-3ABC-13423F4F6050}" dt="2021-11-30T20:46:32.666" v="0"/>
        <pc:sldMkLst>
          <pc:docMk/>
          <pc:sldMk cId="0" sldId="280"/>
        </pc:sldMkLst>
      </pc:sldChg>
    </pc:docChg>
  </pc:docChgLst>
  <pc:docChgLst>
    <pc:chgData name="Michael Teters" userId="d0e853d9-7e8a-4978-a6a6-73499c56127e" providerId="ADAL" clId="{6AFDDFF1-D822-4649-B207-17942DAF8C3C}"/>
    <pc:docChg chg="modSld">
      <pc:chgData name="Michael Teters" userId="d0e853d9-7e8a-4978-a6a6-73499c56127e" providerId="ADAL" clId="{6AFDDFF1-D822-4649-B207-17942DAF8C3C}" dt="2023-11-17T17:34:46.053" v="0" actId="20577"/>
      <pc:docMkLst>
        <pc:docMk/>
      </pc:docMkLst>
      <pc:sldChg chg="modSp">
        <pc:chgData name="Michael Teters" userId="d0e853d9-7e8a-4978-a6a6-73499c56127e" providerId="ADAL" clId="{6AFDDFF1-D822-4649-B207-17942DAF8C3C}" dt="2023-11-17T17:34:46.053" v="0" actId="20577"/>
        <pc:sldMkLst>
          <pc:docMk/>
          <pc:sldMk cId="1151905859" sldId="439"/>
        </pc:sldMkLst>
        <pc:spChg chg="mod">
          <ac:chgData name="Michael Teters" userId="d0e853d9-7e8a-4978-a6a6-73499c56127e" providerId="ADAL" clId="{6AFDDFF1-D822-4649-B207-17942DAF8C3C}" dt="2023-11-17T17:34:46.053" v="0" actId="20577"/>
          <ac:spMkLst>
            <pc:docMk/>
            <pc:sldMk cId="1151905859" sldId="439"/>
            <ac:spMk id="10" creationId="{6B60E260-0D5D-4AF8-BA54-3C41302EB3DD}"/>
          </ac:spMkLst>
        </pc:spChg>
      </pc:sldChg>
    </pc:docChg>
  </pc:docChgLst>
  <pc:docChgLst>
    <pc:chgData name="Michael Teters" userId="d0e853d9-7e8a-4978-a6a6-73499c56127e" providerId="ADAL" clId="{FD587F37-5C02-444F-95E3-6157F94CC23C}"/>
    <pc:docChg chg="undo redo custSel addSld delSld modSld sldOrd">
      <pc:chgData name="Michael Teters" userId="d0e853d9-7e8a-4978-a6a6-73499c56127e" providerId="ADAL" clId="{FD587F37-5C02-444F-95E3-6157F94CC23C}" dt="2022-11-06T23:22:56.842" v="80" actId="478"/>
      <pc:docMkLst>
        <pc:docMk/>
      </pc:docMkLst>
      <pc:sldChg chg="delSp mod">
        <pc:chgData name="Michael Teters" userId="d0e853d9-7e8a-4978-a6a6-73499c56127e" providerId="ADAL" clId="{FD587F37-5C02-444F-95E3-6157F94CC23C}" dt="2022-11-06T23:17:28.337" v="23" actId="478"/>
        <pc:sldMkLst>
          <pc:docMk/>
          <pc:sldMk cId="0" sldId="276"/>
        </pc:sldMkLst>
        <pc:spChg chg="del">
          <ac:chgData name="Michael Teters" userId="d0e853d9-7e8a-4978-a6a6-73499c56127e" providerId="ADAL" clId="{FD587F37-5C02-444F-95E3-6157F94CC23C}" dt="2022-11-06T23:17:28.337" v="23" actId="478"/>
          <ac:spMkLst>
            <pc:docMk/>
            <pc:sldMk cId="0" sldId="276"/>
            <ac:spMk id="4" creationId="{7BEBA613-8C32-4BBA-BF2D-6FE4890059B7}"/>
          </ac:spMkLst>
        </pc:spChg>
      </pc:sldChg>
      <pc:sldChg chg="delSp mod">
        <pc:chgData name="Michael Teters" userId="d0e853d9-7e8a-4978-a6a6-73499c56127e" providerId="ADAL" clId="{FD587F37-5C02-444F-95E3-6157F94CC23C}" dt="2022-11-06T23:18:56.874" v="40" actId="478"/>
        <pc:sldMkLst>
          <pc:docMk/>
          <pc:sldMk cId="0" sldId="278"/>
        </pc:sldMkLst>
        <pc:spChg chg="del">
          <ac:chgData name="Michael Teters" userId="d0e853d9-7e8a-4978-a6a6-73499c56127e" providerId="ADAL" clId="{FD587F37-5C02-444F-95E3-6157F94CC23C}" dt="2022-11-06T23:18:56.874" v="40" actId="478"/>
          <ac:spMkLst>
            <pc:docMk/>
            <pc:sldMk cId="0" sldId="278"/>
            <ac:spMk id="4" creationId="{702D69F1-299E-4C97-8393-DD1645F9DD6C}"/>
          </ac:spMkLst>
        </pc:spChg>
      </pc:sldChg>
      <pc:sldChg chg="delSp mod">
        <pc:chgData name="Michael Teters" userId="d0e853d9-7e8a-4978-a6a6-73499c56127e" providerId="ADAL" clId="{FD587F37-5C02-444F-95E3-6157F94CC23C}" dt="2022-11-06T23:19:57.250" v="51" actId="478"/>
        <pc:sldMkLst>
          <pc:docMk/>
          <pc:sldMk cId="0" sldId="282"/>
        </pc:sldMkLst>
        <pc:spChg chg="del">
          <ac:chgData name="Michael Teters" userId="d0e853d9-7e8a-4978-a6a6-73499c56127e" providerId="ADAL" clId="{FD587F37-5C02-444F-95E3-6157F94CC23C}" dt="2022-11-06T23:19:57.250" v="51" actId="478"/>
          <ac:spMkLst>
            <pc:docMk/>
            <pc:sldMk cId="0" sldId="282"/>
            <ac:spMk id="4" creationId="{1845B1A1-11BE-4108-BC6D-358FF54376FC}"/>
          </ac:spMkLst>
        </pc:spChg>
      </pc:sldChg>
      <pc:sldChg chg="delSp add mod">
        <pc:chgData name="Michael Teters" userId="d0e853d9-7e8a-4978-a6a6-73499c56127e" providerId="ADAL" clId="{FD587F37-5C02-444F-95E3-6157F94CC23C}" dt="2022-11-06T23:22:26.962" v="71" actId="478"/>
        <pc:sldMkLst>
          <pc:docMk/>
          <pc:sldMk cId="0" sldId="294"/>
        </pc:sldMkLst>
        <pc:spChg chg="del">
          <ac:chgData name="Michael Teters" userId="d0e853d9-7e8a-4978-a6a6-73499c56127e" providerId="ADAL" clId="{FD587F37-5C02-444F-95E3-6157F94CC23C}" dt="2022-11-06T23:22:26.962" v="71" actId="478"/>
          <ac:spMkLst>
            <pc:docMk/>
            <pc:sldMk cId="0" sldId="294"/>
            <ac:spMk id="30" creationId="{8C795893-3351-48B2-ACE0-C6969D942822}"/>
          </ac:spMkLst>
        </pc:spChg>
      </pc:sldChg>
      <pc:sldChg chg="delSp mod">
        <pc:chgData name="Michael Teters" userId="d0e853d9-7e8a-4978-a6a6-73499c56127e" providerId="ADAL" clId="{FD587F37-5C02-444F-95E3-6157F94CC23C}" dt="2022-11-06T23:18:46.923" v="38" actId="478"/>
        <pc:sldMkLst>
          <pc:docMk/>
          <pc:sldMk cId="0" sldId="296"/>
        </pc:sldMkLst>
        <pc:spChg chg="del">
          <ac:chgData name="Michael Teters" userId="d0e853d9-7e8a-4978-a6a6-73499c56127e" providerId="ADAL" clId="{FD587F37-5C02-444F-95E3-6157F94CC23C}" dt="2022-11-06T23:18:46.923" v="38" actId="478"/>
          <ac:spMkLst>
            <pc:docMk/>
            <pc:sldMk cId="0" sldId="296"/>
            <ac:spMk id="5" creationId="{7EEA20F4-B537-497A-9E31-BFC76AB503FB}"/>
          </ac:spMkLst>
        </pc:spChg>
      </pc:sldChg>
      <pc:sldChg chg="delSp del mod">
        <pc:chgData name="Michael Teters" userId="d0e853d9-7e8a-4978-a6a6-73499c56127e" providerId="ADAL" clId="{FD587F37-5C02-444F-95E3-6157F94CC23C}" dt="2022-11-06T23:22:50.110" v="78" actId="47"/>
        <pc:sldMkLst>
          <pc:docMk/>
          <pc:sldMk cId="0" sldId="329"/>
        </pc:sldMkLst>
        <pc:spChg chg="del">
          <ac:chgData name="Michael Teters" userId="d0e853d9-7e8a-4978-a6a6-73499c56127e" providerId="ADAL" clId="{FD587F37-5C02-444F-95E3-6157F94CC23C}" dt="2022-11-06T23:18:51.442" v="39" actId="478"/>
          <ac:spMkLst>
            <pc:docMk/>
            <pc:sldMk cId="0" sldId="329"/>
            <ac:spMk id="9" creationId="{0CCA94BC-8FD1-48B9-B7C1-EC54CF95D4E2}"/>
          </ac:spMkLst>
        </pc:spChg>
        <pc:inkChg chg="del">
          <ac:chgData name="Michael Teters" userId="d0e853d9-7e8a-4978-a6a6-73499c56127e" providerId="ADAL" clId="{FD587F37-5C02-444F-95E3-6157F94CC23C}" dt="2022-11-06T23:19:00.124" v="41" actId="478"/>
          <ac:inkMkLst>
            <pc:docMk/>
            <pc:sldMk cId="0" sldId="329"/>
            <ac:inkMk id="2" creationId="{95496B88-8D0C-420D-8351-43CC1BF6FB52}"/>
          </ac:inkMkLst>
        </pc:inkChg>
      </pc:sldChg>
      <pc:sldChg chg="delSp mod">
        <pc:chgData name="Michael Teters" userId="d0e853d9-7e8a-4978-a6a6-73499c56127e" providerId="ADAL" clId="{FD587F37-5C02-444F-95E3-6157F94CC23C}" dt="2022-11-06T23:16:45.154" v="12" actId="478"/>
        <pc:sldMkLst>
          <pc:docMk/>
          <pc:sldMk cId="0" sldId="350"/>
        </pc:sldMkLst>
        <pc:spChg chg="del">
          <ac:chgData name="Michael Teters" userId="d0e853d9-7e8a-4978-a6a6-73499c56127e" providerId="ADAL" clId="{FD587F37-5C02-444F-95E3-6157F94CC23C}" dt="2022-11-06T23:16:45.154" v="12" actId="478"/>
          <ac:spMkLst>
            <pc:docMk/>
            <pc:sldMk cId="0" sldId="350"/>
            <ac:spMk id="2" creationId="{4A4E82FA-D8E5-4AE7-AFBD-FA928690393A}"/>
          </ac:spMkLst>
        </pc:spChg>
      </pc:sldChg>
      <pc:sldChg chg="delSp del mod">
        <pc:chgData name="Michael Teters" userId="d0e853d9-7e8a-4978-a6a6-73499c56127e" providerId="ADAL" clId="{FD587F37-5C02-444F-95E3-6157F94CC23C}" dt="2022-11-06T23:22:30.751" v="72" actId="47"/>
        <pc:sldMkLst>
          <pc:docMk/>
          <pc:sldMk cId="0" sldId="356"/>
        </pc:sldMkLst>
        <pc:spChg chg="del">
          <ac:chgData name="Michael Teters" userId="d0e853d9-7e8a-4978-a6a6-73499c56127e" providerId="ADAL" clId="{FD587F37-5C02-444F-95E3-6157F94CC23C}" dt="2022-11-06T23:17:41.617" v="25" actId="478"/>
          <ac:spMkLst>
            <pc:docMk/>
            <pc:sldMk cId="0" sldId="356"/>
            <ac:spMk id="5" creationId="{7C826EDF-7402-44F5-AC13-C27AEE850777}"/>
          </ac:spMkLst>
        </pc:spChg>
        <pc:inkChg chg="del">
          <ac:chgData name="Michael Teters" userId="d0e853d9-7e8a-4978-a6a6-73499c56127e" providerId="ADAL" clId="{FD587F37-5C02-444F-95E3-6157F94CC23C}" dt="2022-11-06T23:17:43.596" v="26" actId="478"/>
          <ac:inkMkLst>
            <pc:docMk/>
            <pc:sldMk cId="0" sldId="356"/>
            <ac:inkMk id="2" creationId="{57B0F6E1-BF4A-4981-988A-814AF541D99B}"/>
          </ac:inkMkLst>
        </pc:inkChg>
      </pc:sldChg>
      <pc:sldChg chg="delSp mod">
        <pc:chgData name="Michael Teters" userId="d0e853d9-7e8a-4978-a6a6-73499c56127e" providerId="ADAL" clId="{FD587F37-5C02-444F-95E3-6157F94CC23C}" dt="2022-11-06T23:19:11.890" v="44" actId="478"/>
        <pc:sldMkLst>
          <pc:docMk/>
          <pc:sldMk cId="0" sldId="376"/>
        </pc:sldMkLst>
        <pc:spChg chg="del">
          <ac:chgData name="Michael Teters" userId="d0e853d9-7e8a-4978-a6a6-73499c56127e" providerId="ADAL" clId="{FD587F37-5C02-444F-95E3-6157F94CC23C}" dt="2022-11-06T23:19:11.890" v="44" actId="478"/>
          <ac:spMkLst>
            <pc:docMk/>
            <pc:sldMk cId="0" sldId="376"/>
            <ac:spMk id="5" creationId="{D30DF111-5DB6-4B67-BEB7-AE068E4748AA}"/>
          </ac:spMkLst>
        </pc:spChg>
      </pc:sldChg>
      <pc:sldChg chg="delSp modSp mod">
        <pc:chgData name="Michael Teters" userId="d0e853d9-7e8a-4978-a6a6-73499c56127e" providerId="ADAL" clId="{FD587F37-5C02-444F-95E3-6157F94CC23C}" dt="2022-11-06T23:20:11.354" v="58" actId="478"/>
        <pc:sldMkLst>
          <pc:docMk/>
          <pc:sldMk cId="0" sldId="401"/>
        </pc:sldMkLst>
        <pc:spChg chg="del">
          <ac:chgData name="Michael Teters" userId="d0e853d9-7e8a-4978-a6a6-73499c56127e" providerId="ADAL" clId="{FD587F37-5C02-444F-95E3-6157F94CC23C}" dt="2022-11-06T23:20:11.354" v="58" actId="478"/>
          <ac:spMkLst>
            <pc:docMk/>
            <pc:sldMk cId="0" sldId="401"/>
            <ac:spMk id="29" creationId="{64ECE79F-D568-448D-8A26-042C196D34D0}"/>
          </ac:spMkLst>
        </pc:spChg>
        <pc:grpChg chg="del">
          <ac:chgData name="Michael Teters" userId="d0e853d9-7e8a-4978-a6a6-73499c56127e" providerId="ADAL" clId="{FD587F37-5C02-444F-95E3-6157F94CC23C}" dt="2022-11-06T23:20:05.289" v="53" actId="478"/>
          <ac:grpSpMkLst>
            <pc:docMk/>
            <pc:sldMk cId="0" sldId="401"/>
            <ac:grpSpMk id="7" creationId="{2698073D-DAE1-4992-980A-8472C86564AA}"/>
          </ac:grpSpMkLst>
        </pc:grpChg>
        <pc:inkChg chg="del">
          <ac:chgData name="Michael Teters" userId="d0e853d9-7e8a-4978-a6a6-73499c56127e" providerId="ADAL" clId="{FD587F37-5C02-444F-95E3-6157F94CC23C}" dt="2022-11-06T23:20:08.194" v="57" actId="478"/>
          <ac:inkMkLst>
            <pc:docMk/>
            <pc:sldMk cId="0" sldId="401"/>
            <ac:inkMk id="2" creationId="{47DBA355-824E-4443-8B38-673E2A93E8EB}"/>
          </ac:inkMkLst>
        </pc:inkChg>
        <pc:inkChg chg="del mod">
          <ac:chgData name="Michael Teters" userId="d0e853d9-7e8a-4978-a6a6-73499c56127e" providerId="ADAL" clId="{FD587F37-5C02-444F-95E3-6157F94CC23C}" dt="2022-11-06T23:20:07.507" v="56" actId="478"/>
          <ac:inkMkLst>
            <pc:docMk/>
            <pc:sldMk cId="0" sldId="401"/>
            <ac:inkMk id="3" creationId="{C434BBF6-0225-4709-AC11-EE056A752AC2}"/>
          </ac:inkMkLst>
        </pc:inkChg>
        <pc:inkChg chg="del">
          <ac:chgData name="Michael Teters" userId="d0e853d9-7e8a-4978-a6a6-73499c56127e" providerId="ADAL" clId="{FD587F37-5C02-444F-95E3-6157F94CC23C}" dt="2022-11-06T23:20:06.482" v="54" actId="478"/>
          <ac:inkMkLst>
            <pc:docMk/>
            <pc:sldMk cId="0" sldId="401"/>
            <ac:inkMk id="8" creationId="{43F980A1-3ECC-4478-9542-C07795DC0396}"/>
          </ac:inkMkLst>
        </pc:inkChg>
        <pc:inkChg chg="del">
          <ac:chgData name="Michael Teters" userId="d0e853d9-7e8a-4978-a6a6-73499c56127e" providerId="ADAL" clId="{FD587F37-5C02-444F-95E3-6157F94CC23C}" dt="2022-11-06T23:20:02.669" v="52" actId="478"/>
          <ac:inkMkLst>
            <pc:docMk/>
            <pc:sldMk cId="0" sldId="401"/>
            <ac:inkMk id="11" creationId="{CD9D9DF5-EE37-4041-83D0-96FE11B6A7A4}"/>
          </ac:inkMkLst>
        </pc:inkChg>
      </pc:sldChg>
      <pc:sldChg chg="delSp modSp mod">
        <pc:chgData name="Michael Teters" userId="d0e853d9-7e8a-4978-a6a6-73499c56127e" providerId="ADAL" clId="{FD587F37-5C02-444F-95E3-6157F94CC23C}" dt="2022-11-06T23:20:26.033" v="65" actId="478"/>
        <pc:sldMkLst>
          <pc:docMk/>
          <pc:sldMk cId="0" sldId="413"/>
        </pc:sldMkLst>
        <pc:spChg chg="del">
          <ac:chgData name="Michael Teters" userId="d0e853d9-7e8a-4978-a6a6-73499c56127e" providerId="ADAL" clId="{FD587F37-5C02-444F-95E3-6157F94CC23C}" dt="2022-11-06T23:20:26.033" v="65" actId="478"/>
          <ac:spMkLst>
            <pc:docMk/>
            <pc:sldMk cId="0" sldId="413"/>
            <ac:spMk id="4" creationId="{EE440296-4C44-44F6-9B24-A73679358E7A}"/>
          </ac:spMkLst>
        </pc:spChg>
        <pc:spChg chg="mod">
          <ac:chgData name="Michael Teters" userId="d0e853d9-7e8a-4978-a6a6-73499c56127e" providerId="ADAL" clId="{FD587F37-5C02-444F-95E3-6157F94CC23C}" dt="2022-11-06T23:20:20.323" v="64" actId="6549"/>
          <ac:spMkLst>
            <pc:docMk/>
            <pc:sldMk cId="0" sldId="413"/>
            <ac:spMk id="22531" creationId="{00000000-0000-0000-0000-000000000000}"/>
          </ac:spMkLst>
        </pc:spChg>
      </pc:sldChg>
      <pc:sldChg chg="delSp mod">
        <pc:chgData name="Michael Teters" userId="d0e853d9-7e8a-4978-a6a6-73499c56127e" providerId="ADAL" clId="{FD587F37-5C02-444F-95E3-6157F94CC23C}" dt="2022-11-06T23:19:39.827" v="47" actId="478"/>
        <pc:sldMkLst>
          <pc:docMk/>
          <pc:sldMk cId="353252502" sldId="414"/>
        </pc:sldMkLst>
        <pc:spChg chg="del">
          <ac:chgData name="Michael Teters" userId="d0e853d9-7e8a-4978-a6a6-73499c56127e" providerId="ADAL" clId="{FD587F37-5C02-444F-95E3-6157F94CC23C}" dt="2022-11-06T23:19:39.827" v="47" actId="478"/>
          <ac:spMkLst>
            <pc:docMk/>
            <pc:sldMk cId="353252502" sldId="414"/>
            <ac:spMk id="4" creationId="{A90DB23F-8886-42BA-9228-B06B063FCDA0}"/>
          </ac:spMkLst>
        </pc:spChg>
      </pc:sldChg>
      <pc:sldChg chg="delSp mod">
        <pc:chgData name="Michael Teters" userId="d0e853d9-7e8a-4978-a6a6-73499c56127e" providerId="ADAL" clId="{FD587F37-5C02-444F-95E3-6157F94CC23C}" dt="2022-11-06T23:19:49.114" v="49" actId="478"/>
        <pc:sldMkLst>
          <pc:docMk/>
          <pc:sldMk cId="2859703128" sldId="415"/>
        </pc:sldMkLst>
        <pc:spChg chg="del">
          <ac:chgData name="Michael Teters" userId="d0e853d9-7e8a-4978-a6a6-73499c56127e" providerId="ADAL" clId="{FD587F37-5C02-444F-95E3-6157F94CC23C}" dt="2022-11-06T23:19:49.114" v="49" actId="478"/>
          <ac:spMkLst>
            <pc:docMk/>
            <pc:sldMk cId="2859703128" sldId="415"/>
            <ac:spMk id="5" creationId="{B2F909DF-7EEC-4CC0-BD0E-D004FF153A99}"/>
          </ac:spMkLst>
        </pc:spChg>
      </pc:sldChg>
      <pc:sldChg chg="delSp mod">
        <pc:chgData name="Michael Teters" userId="d0e853d9-7e8a-4978-a6a6-73499c56127e" providerId="ADAL" clId="{FD587F37-5C02-444F-95E3-6157F94CC23C}" dt="2022-11-06T23:17:32.946" v="24" actId="478"/>
        <pc:sldMkLst>
          <pc:docMk/>
          <pc:sldMk cId="1852987141" sldId="416"/>
        </pc:sldMkLst>
        <pc:spChg chg="del">
          <ac:chgData name="Michael Teters" userId="d0e853d9-7e8a-4978-a6a6-73499c56127e" providerId="ADAL" clId="{FD587F37-5C02-444F-95E3-6157F94CC23C}" dt="2022-11-06T23:17:32.946" v="24" actId="478"/>
          <ac:spMkLst>
            <pc:docMk/>
            <pc:sldMk cId="1852987141" sldId="416"/>
            <ac:spMk id="5" creationId="{D3CB9770-7F08-4131-B354-AD8D4305680F}"/>
          </ac:spMkLst>
        </pc:spChg>
      </pc:sldChg>
      <pc:sldChg chg="delSp mod">
        <pc:chgData name="Michael Teters" userId="d0e853d9-7e8a-4978-a6a6-73499c56127e" providerId="ADAL" clId="{FD587F37-5C02-444F-95E3-6157F94CC23C}" dt="2022-11-06T23:19:44.722" v="48" actId="478"/>
        <pc:sldMkLst>
          <pc:docMk/>
          <pc:sldMk cId="1911433789" sldId="417"/>
        </pc:sldMkLst>
        <pc:spChg chg="del">
          <ac:chgData name="Michael Teters" userId="d0e853d9-7e8a-4978-a6a6-73499c56127e" providerId="ADAL" clId="{FD587F37-5C02-444F-95E3-6157F94CC23C}" dt="2022-11-06T23:19:44.722" v="48" actId="478"/>
          <ac:spMkLst>
            <pc:docMk/>
            <pc:sldMk cId="1911433789" sldId="417"/>
            <ac:spMk id="5" creationId="{4966C690-CDBC-4574-A6B9-7E71E9DEA88B}"/>
          </ac:spMkLst>
        </pc:spChg>
      </pc:sldChg>
      <pc:sldChg chg="delSp mod">
        <pc:chgData name="Michael Teters" userId="d0e853d9-7e8a-4978-a6a6-73499c56127e" providerId="ADAL" clId="{FD587F37-5C02-444F-95E3-6157F94CC23C}" dt="2022-11-06T23:19:53.154" v="50" actId="478"/>
        <pc:sldMkLst>
          <pc:docMk/>
          <pc:sldMk cId="480920610" sldId="418"/>
        </pc:sldMkLst>
        <pc:spChg chg="del">
          <ac:chgData name="Michael Teters" userId="d0e853d9-7e8a-4978-a6a6-73499c56127e" providerId="ADAL" clId="{FD587F37-5C02-444F-95E3-6157F94CC23C}" dt="2022-11-06T23:19:53.154" v="50" actId="478"/>
          <ac:spMkLst>
            <pc:docMk/>
            <pc:sldMk cId="480920610" sldId="418"/>
            <ac:spMk id="5" creationId="{8C218B15-436D-4A0C-876C-7AFA770ED96F}"/>
          </ac:spMkLst>
        </pc:spChg>
      </pc:sldChg>
      <pc:sldChg chg="delSp del mod">
        <pc:chgData name="Michael Teters" userId="d0e853d9-7e8a-4978-a6a6-73499c56127e" providerId="ADAL" clId="{FD587F37-5C02-444F-95E3-6157F94CC23C}" dt="2022-11-06T23:22:32.084" v="73" actId="47"/>
        <pc:sldMkLst>
          <pc:docMk/>
          <pc:sldMk cId="133373510" sldId="419"/>
        </pc:sldMkLst>
        <pc:inkChg chg="del">
          <ac:chgData name="Michael Teters" userId="d0e853d9-7e8a-4978-a6a6-73499c56127e" providerId="ADAL" clId="{FD587F37-5C02-444F-95E3-6157F94CC23C}" dt="2022-11-06T23:17:56.044" v="27" actId="478"/>
          <ac:inkMkLst>
            <pc:docMk/>
            <pc:sldMk cId="133373510" sldId="419"/>
            <ac:inkMk id="3" creationId="{0F3B22D2-4C1F-4C73-8426-EC1FA03EE56D}"/>
          </ac:inkMkLst>
        </pc:inkChg>
      </pc:sldChg>
      <pc:sldChg chg="delSp mod">
        <pc:chgData name="Michael Teters" userId="d0e853d9-7e8a-4978-a6a6-73499c56127e" providerId="ADAL" clId="{FD587F37-5C02-444F-95E3-6157F94CC23C}" dt="2022-11-06T23:19:08.138" v="43" actId="478"/>
        <pc:sldMkLst>
          <pc:docMk/>
          <pc:sldMk cId="1632883128" sldId="420"/>
        </pc:sldMkLst>
        <pc:spChg chg="del">
          <ac:chgData name="Michael Teters" userId="d0e853d9-7e8a-4978-a6a6-73499c56127e" providerId="ADAL" clId="{FD587F37-5C02-444F-95E3-6157F94CC23C}" dt="2022-11-06T23:19:08.138" v="43" actId="478"/>
          <ac:spMkLst>
            <pc:docMk/>
            <pc:sldMk cId="1632883128" sldId="420"/>
            <ac:spMk id="4" creationId="{73717BAD-4BC0-41C6-9EA5-C8278793DE2D}"/>
          </ac:spMkLst>
        </pc:spChg>
        <pc:inkChg chg="del">
          <ac:chgData name="Michael Teters" userId="d0e853d9-7e8a-4978-a6a6-73499c56127e" providerId="ADAL" clId="{FD587F37-5C02-444F-95E3-6157F94CC23C}" dt="2022-11-06T23:19:05.484" v="42" actId="478"/>
          <ac:inkMkLst>
            <pc:docMk/>
            <pc:sldMk cId="1632883128" sldId="420"/>
            <ac:inkMk id="2" creationId="{6FBC33A4-E243-400A-B088-71E7750ADA8B}"/>
          </ac:inkMkLst>
        </pc:inkChg>
      </pc:sldChg>
      <pc:sldChg chg="delSp mod">
        <pc:chgData name="Michael Teters" userId="d0e853d9-7e8a-4978-a6a6-73499c56127e" providerId="ADAL" clId="{FD587F37-5C02-444F-95E3-6157F94CC23C}" dt="2022-11-06T23:18:13.186" v="29" actId="478"/>
        <pc:sldMkLst>
          <pc:docMk/>
          <pc:sldMk cId="2602301121" sldId="422"/>
        </pc:sldMkLst>
        <pc:spChg chg="del">
          <ac:chgData name="Michael Teters" userId="d0e853d9-7e8a-4978-a6a6-73499c56127e" providerId="ADAL" clId="{FD587F37-5C02-444F-95E3-6157F94CC23C}" dt="2022-11-06T23:18:13.186" v="29" actId="478"/>
          <ac:spMkLst>
            <pc:docMk/>
            <pc:sldMk cId="2602301121" sldId="422"/>
            <ac:spMk id="5" creationId="{2C00CBF8-F100-472C-AA56-0A76631A0E21}"/>
          </ac:spMkLst>
        </pc:spChg>
        <pc:inkChg chg="del">
          <ac:chgData name="Michael Teters" userId="d0e853d9-7e8a-4978-a6a6-73499c56127e" providerId="ADAL" clId="{FD587F37-5C02-444F-95E3-6157F94CC23C}" dt="2022-11-06T23:18:11.116" v="28" actId="478"/>
          <ac:inkMkLst>
            <pc:docMk/>
            <pc:sldMk cId="2602301121" sldId="422"/>
            <ac:inkMk id="2" creationId="{FF635C15-691C-4BC8-9B34-47425EE7DE85}"/>
          </ac:inkMkLst>
        </pc:inkChg>
      </pc:sldChg>
      <pc:sldChg chg="delSp mod">
        <pc:chgData name="Michael Teters" userId="d0e853d9-7e8a-4978-a6a6-73499c56127e" providerId="ADAL" clId="{FD587F37-5C02-444F-95E3-6157F94CC23C}" dt="2022-11-06T23:18:18.138" v="31" actId="478"/>
        <pc:sldMkLst>
          <pc:docMk/>
          <pc:sldMk cId="3352392209" sldId="423"/>
        </pc:sldMkLst>
        <pc:spChg chg="del">
          <ac:chgData name="Michael Teters" userId="d0e853d9-7e8a-4978-a6a6-73499c56127e" providerId="ADAL" clId="{FD587F37-5C02-444F-95E3-6157F94CC23C}" dt="2022-11-06T23:18:18.138" v="31" actId="478"/>
          <ac:spMkLst>
            <pc:docMk/>
            <pc:sldMk cId="3352392209" sldId="423"/>
            <ac:spMk id="5" creationId="{56156E1C-DFD7-4BCA-BE1D-5F662D7F4BC1}"/>
          </ac:spMkLst>
        </pc:spChg>
        <pc:inkChg chg="del">
          <ac:chgData name="Michael Teters" userId="d0e853d9-7e8a-4978-a6a6-73499c56127e" providerId="ADAL" clId="{FD587F37-5C02-444F-95E3-6157F94CC23C}" dt="2022-11-06T23:18:16.438" v="30" actId="478"/>
          <ac:inkMkLst>
            <pc:docMk/>
            <pc:sldMk cId="3352392209" sldId="423"/>
            <ac:inkMk id="2" creationId="{C5B48758-B75B-41DA-862E-30A795873C80}"/>
          </ac:inkMkLst>
        </pc:inkChg>
      </pc:sldChg>
      <pc:sldChg chg="delSp mod">
        <pc:chgData name="Michael Teters" userId="d0e853d9-7e8a-4978-a6a6-73499c56127e" providerId="ADAL" clId="{FD587F37-5C02-444F-95E3-6157F94CC23C}" dt="2022-11-06T23:18:21.116" v="32" actId="478"/>
        <pc:sldMkLst>
          <pc:docMk/>
          <pc:sldMk cId="2757973062" sldId="424"/>
        </pc:sldMkLst>
        <pc:inkChg chg="del">
          <ac:chgData name="Michael Teters" userId="d0e853d9-7e8a-4978-a6a6-73499c56127e" providerId="ADAL" clId="{FD587F37-5C02-444F-95E3-6157F94CC23C}" dt="2022-11-06T23:18:21.116" v="32" actId="478"/>
          <ac:inkMkLst>
            <pc:docMk/>
            <pc:sldMk cId="2757973062" sldId="424"/>
            <ac:inkMk id="3" creationId="{2F27298D-AFCC-40F7-85F2-B664B0411390}"/>
          </ac:inkMkLst>
        </pc:inkChg>
      </pc:sldChg>
      <pc:sldChg chg="delSp mod">
        <pc:chgData name="Michael Teters" userId="d0e853d9-7e8a-4978-a6a6-73499c56127e" providerId="ADAL" clId="{FD587F37-5C02-444F-95E3-6157F94CC23C}" dt="2022-11-06T23:18:26.322" v="33" actId="478"/>
        <pc:sldMkLst>
          <pc:docMk/>
          <pc:sldMk cId="4155882872" sldId="425"/>
        </pc:sldMkLst>
        <pc:spChg chg="del">
          <ac:chgData name="Michael Teters" userId="d0e853d9-7e8a-4978-a6a6-73499c56127e" providerId="ADAL" clId="{FD587F37-5C02-444F-95E3-6157F94CC23C}" dt="2022-11-06T23:18:26.322" v="33" actId="478"/>
          <ac:spMkLst>
            <pc:docMk/>
            <pc:sldMk cId="4155882872" sldId="425"/>
            <ac:spMk id="5" creationId="{6FDAC6A1-7CE2-4238-B993-3977AEF57E66}"/>
          </ac:spMkLst>
        </pc:spChg>
      </pc:sldChg>
      <pc:sldChg chg="delSp mod">
        <pc:chgData name="Michael Teters" userId="d0e853d9-7e8a-4978-a6a6-73499c56127e" providerId="ADAL" clId="{FD587F37-5C02-444F-95E3-6157F94CC23C}" dt="2022-11-06T23:18:29.604" v="34" actId="478"/>
        <pc:sldMkLst>
          <pc:docMk/>
          <pc:sldMk cId="825159888" sldId="426"/>
        </pc:sldMkLst>
        <pc:inkChg chg="del">
          <ac:chgData name="Michael Teters" userId="d0e853d9-7e8a-4978-a6a6-73499c56127e" providerId="ADAL" clId="{FD587F37-5C02-444F-95E3-6157F94CC23C}" dt="2022-11-06T23:18:29.604" v="34" actId="478"/>
          <ac:inkMkLst>
            <pc:docMk/>
            <pc:sldMk cId="825159888" sldId="426"/>
            <ac:inkMk id="2" creationId="{F257E4FF-3A68-4C01-A2D8-FCA10F991B8C}"/>
          </ac:inkMkLst>
        </pc:inkChg>
      </pc:sldChg>
      <pc:sldChg chg="addSp delSp mod">
        <pc:chgData name="Michael Teters" userId="d0e853d9-7e8a-4978-a6a6-73499c56127e" providerId="ADAL" clId="{FD587F37-5C02-444F-95E3-6157F94CC23C}" dt="2022-11-06T23:16:38.780" v="9" actId="478"/>
        <pc:sldMkLst>
          <pc:docMk/>
          <pc:sldMk cId="2149631580" sldId="427"/>
        </pc:sldMkLst>
        <pc:spChg chg="add del">
          <ac:chgData name="Michael Teters" userId="d0e853d9-7e8a-4978-a6a6-73499c56127e" providerId="ADAL" clId="{FD587F37-5C02-444F-95E3-6157F94CC23C}" dt="2022-11-06T23:16:38.780" v="9" actId="478"/>
          <ac:spMkLst>
            <pc:docMk/>
            <pc:sldMk cId="2149631580" sldId="427"/>
            <ac:spMk id="5" creationId="{A8D68F1A-5DA6-49F5-9A9D-08491491B0F1}"/>
          </ac:spMkLst>
        </pc:spChg>
        <pc:inkChg chg="add del">
          <ac:chgData name="Michael Teters" userId="d0e853d9-7e8a-4978-a6a6-73499c56127e" providerId="ADAL" clId="{FD587F37-5C02-444F-95E3-6157F94CC23C}" dt="2022-11-06T23:16:38.422" v="8" actId="478"/>
          <ac:inkMkLst>
            <pc:docMk/>
            <pc:sldMk cId="2149631580" sldId="427"/>
            <ac:inkMk id="2" creationId="{C6B2C052-9529-4BE9-897A-9441A7BDC911}"/>
          </ac:inkMkLst>
        </pc:inkChg>
      </pc:sldChg>
      <pc:sldChg chg="addSp delSp mod">
        <pc:chgData name="Michael Teters" userId="d0e853d9-7e8a-4978-a6a6-73499c56127e" providerId="ADAL" clId="{FD587F37-5C02-444F-95E3-6157F94CC23C}" dt="2022-11-06T23:17:05.160" v="17" actId="478"/>
        <pc:sldMkLst>
          <pc:docMk/>
          <pc:sldMk cId="1883467916" sldId="428"/>
        </pc:sldMkLst>
        <pc:spChg chg="del">
          <ac:chgData name="Michael Teters" userId="d0e853d9-7e8a-4978-a6a6-73499c56127e" providerId="ADAL" clId="{FD587F37-5C02-444F-95E3-6157F94CC23C}" dt="2022-11-06T23:17:05.160" v="17" actId="478"/>
          <ac:spMkLst>
            <pc:docMk/>
            <pc:sldMk cId="1883467916" sldId="428"/>
            <ac:spMk id="8" creationId="{26784275-40D3-4658-959A-C208A58B6170}"/>
          </ac:spMkLst>
        </pc:spChg>
        <pc:inkChg chg="add del">
          <ac:chgData name="Michael Teters" userId="d0e853d9-7e8a-4978-a6a6-73499c56127e" providerId="ADAL" clId="{FD587F37-5C02-444F-95E3-6157F94CC23C}" dt="2022-11-06T23:16:40.532" v="11" actId="478"/>
          <ac:inkMkLst>
            <pc:docMk/>
            <pc:sldMk cId="1883467916" sldId="428"/>
            <ac:inkMk id="2" creationId="{AB60C2FF-E371-464B-ABD2-E52C2036D311}"/>
          </ac:inkMkLst>
        </pc:inkChg>
      </pc:sldChg>
      <pc:sldChg chg="delSp mod">
        <pc:chgData name="Michael Teters" userId="d0e853d9-7e8a-4978-a6a6-73499c56127e" providerId="ADAL" clId="{FD587F37-5C02-444F-95E3-6157F94CC23C}" dt="2022-11-06T23:17:24.810" v="22" actId="478"/>
        <pc:sldMkLst>
          <pc:docMk/>
          <pc:sldMk cId="708677536" sldId="429"/>
        </pc:sldMkLst>
        <pc:spChg chg="del">
          <ac:chgData name="Michael Teters" userId="d0e853d9-7e8a-4978-a6a6-73499c56127e" providerId="ADAL" clId="{FD587F37-5C02-444F-95E3-6157F94CC23C}" dt="2022-11-06T23:17:24.810" v="22" actId="478"/>
          <ac:spMkLst>
            <pc:docMk/>
            <pc:sldMk cId="708677536" sldId="429"/>
            <ac:spMk id="8" creationId="{FAAE3995-441A-4C87-8ACD-D2BC55583C82}"/>
          </ac:spMkLst>
        </pc:spChg>
      </pc:sldChg>
      <pc:sldChg chg="delSp modSp mod">
        <pc:chgData name="Michael Teters" userId="d0e853d9-7e8a-4978-a6a6-73499c56127e" providerId="ADAL" clId="{FD587F37-5C02-444F-95E3-6157F94CC23C}" dt="2022-11-06T23:17:11.132" v="18" actId="478"/>
        <pc:sldMkLst>
          <pc:docMk/>
          <pc:sldMk cId="1397690420" sldId="436"/>
        </pc:sldMkLst>
        <pc:spChg chg="del mod">
          <ac:chgData name="Michael Teters" userId="d0e853d9-7e8a-4978-a6a6-73499c56127e" providerId="ADAL" clId="{FD587F37-5C02-444F-95E3-6157F94CC23C}" dt="2022-11-06T23:16:55.762" v="15" actId="478"/>
          <ac:spMkLst>
            <pc:docMk/>
            <pc:sldMk cId="1397690420" sldId="436"/>
            <ac:spMk id="5" creationId="{987F4A96-36C9-4DA5-8B9B-EC1254030AB5}"/>
          </ac:spMkLst>
        </pc:spChg>
        <pc:inkChg chg="del mod">
          <ac:chgData name="Michael Teters" userId="d0e853d9-7e8a-4978-a6a6-73499c56127e" providerId="ADAL" clId="{FD587F37-5C02-444F-95E3-6157F94CC23C}" dt="2022-11-06T23:17:11.132" v="18" actId="478"/>
          <ac:inkMkLst>
            <pc:docMk/>
            <pc:sldMk cId="1397690420" sldId="436"/>
            <ac:inkMk id="2" creationId="{EA5E5929-E66E-4B8F-9CDB-2BEA53ADDB19}"/>
          </ac:inkMkLst>
        </pc:inkChg>
      </pc:sldChg>
      <pc:sldChg chg="addSp delSp mod">
        <pc:chgData name="Michael Teters" userId="d0e853d9-7e8a-4978-a6a6-73499c56127e" providerId="ADAL" clId="{FD587F37-5C02-444F-95E3-6157F94CC23C}" dt="2022-11-06T23:16:39.326" v="10" actId="478"/>
        <pc:sldMkLst>
          <pc:docMk/>
          <pc:sldMk cId="319004683" sldId="437"/>
        </pc:sldMkLst>
        <pc:spChg chg="add del">
          <ac:chgData name="Michael Teters" userId="d0e853d9-7e8a-4978-a6a6-73499c56127e" providerId="ADAL" clId="{FD587F37-5C02-444F-95E3-6157F94CC23C}" dt="2022-11-06T23:16:39.326" v="10" actId="478"/>
          <ac:spMkLst>
            <pc:docMk/>
            <pc:sldMk cId="319004683" sldId="437"/>
            <ac:spMk id="5" creationId="{B97E3FFB-52F3-4951-877E-F343C2F5F90F}"/>
          </ac:spMkLst>
        </pc:spChg>
      </pc:sldChg>
      <pc:sldChg chg="delSp mod">
        <pc:chgData name="Michael Teters" userId="d0e853d9-7e8a-4978-a6a6-73499c56127e" providerId="ADAL" clId="{FD587F37-5C02-444F-95E3-6157F94CC23C}" dt="2022-11-06T23:19:36.522" v="46" actId="478"/>
        <pc:sldMkLst>
          <pc:docMk/>
          <pc:sldMk cId="2571647586" sldId="438"/>
        </pc:sldMkLst>
        <pc:spChg chg="del">
          <ac:chgData name="Michael Teters" userId="d0e853d9-7e8a-4978-a6a6-73499c56127e" providerId="ADAL" clId="{FD587F37-5C02-444F-95E3-6157F94CC23C}" dt="2022-11-06T23:19:36.522" v="46" actId="478"/>
          <ac:spMkLst>
            <pc:docMk/>
            <pc:sldMk cId="2571647586" sldId="438"/>
            <ac:spMk id="7" creationId="{61424B64-BC1D-4DC2-8CDF-9016286D8E76}"/>
          </ac:spMkLst>
        </pc:spChg>
        <pc:inkChg chg="del">
          <ac:chgData name="Michael Teters" userId="d0e853d9-7e8a-4978-a6a6-73499c56127e" providerId="ADAL" clId="{FD587F37-5C02-444F-95E3-6157F94CC23C}" dt="2022-11-06T23:19:34.099" v="45" actId="478"/>
          <ac:inkMkLst>
            <pc:docMk/>
            <pc:sldMk cId="2571647586" sldId="438"/>
            <ac:inkMk id="2" creationId="{68D4816F-54B6-4E5C-B130-D6549BB3C1CA}"/>
          </ac:inkMkLst>
        </pc:inkChg>
      </pc:sldChg>
      <pc:sldChg chg="delSp mod">
        <pc:chgData name="Michael Teters" userId="d0e853d9-7e8a-4978-a6a6-73499c56127e" providerId="ADAL" clId="{FD587F37-5C02-444F-95E3-6157F94CC23C}" dt="2022-11-06T23:16:59.921" v="16" actId="478"/>
        <pc:sldMkLst>
          <pc:docMk/>
          <pc:sldMk cId="3331732" sldId="441"/>
        </pc:sldMkLst>
        <pc:spChg chg="del">
          <ac:chgData name="Michael Teters" userId="d0e853d9-7e8a-4978-a6a6-73499c56127e" providerId="ADAL" clId="{FD587F37-5C02-444F-95E3-6157F94CC23C}" dt="2022-11-06T23:16:59.921" v="16" actId="478"/>
          <ac:spMkLst>
            <pc:docMk/>
            <pc:sldMk cId="3331732" sldId="441"/>
            <ac:spMk id="5" creationId="{581D1ABE-D6B9-4FCA-AF83-5AE5418E6960}"/>
          </ac:spMkLst>
        </pc:spChg>
      </pc:sldChg>
      <pc:sldChg chg="delSp mod">
        <pc:chgData name="Michael Teters" userId="d0e853d9-7e8a-4978-a6a6-73499c56127e" providerId="ADAL" clId="{FD587F37-5C02-444F-95E3-6157F94CC23C}" dt="2022-11-06T23:18:36.201" v="36" actId="478"/>
        <pc:sldMkLst>
          <pc:docMk/>
          <pc:sldMk cId="4021619176" sldId="442"/>
        </pc:sldMkLst>
        <pc:spChg chg="del">
          <ac:chgData name="Michael Teters" userId="d0e853d9-7e8a-4978-a6a6-73499c56127e" providerId="ADAL" clId="{FD587F37-5C02-444F-95E3-6157F94CC23C}" dt="2022-11-06T23:18:36.201" v="36" actId="478"/>
          <ac:spMkLst>
            <pc:docMk/>
            <pc:sldMk cId="4021619176" sldId="442"/>
            <ac:spMk id="8" creationId="{24992589-BD6D-42EB-87A8-9DE1C65D6A51}"/>
          </ac:spMkLst>
        </pc:spChg>
        <pc:inkChg chg="del">
          <ac:chgData name="Michael Teters" userId="d0e853d9-7e8a-4978-a6a6-73499c56127e" providerId="ADAL" clId="{FD587F37-5C02-444F-95E3-6157F94CC23C}" dt="2022-11-06T23:18:34.130" v="35" actId="478"/>
          <ac:inkMkLst>
            <pc:docMk/>
            <pc:sldMk cId="4021619176" sldId="442"/>
            <ac:inkMk id="3" creationId="{4F96516A-ADAD-482B-9F66-6DFB178536BE}"/>
          </ac:inkMkLst>
        </pc:inkChg>
      </pc:sldChg>
      <pc:sldChg chg="delSp mod">
        <pc:chgData name="Michael Teters" userId="d0e853d9-7e8a-4978-a6a6-73499c56127e" providerId="ADAL" clId="{FD587F37-5C02-444F-95E3-6157F94CC23C}" dt="2022-11-06T23:18:42.066" v="37" actId="478"/>
        <pc:sldMkLst>
          <pc:docMk/>
          <pc:sldMk cId="39046227" sldId="443"/>
        </pc:sldMkLst>
        <pc:spChg chg="del">
          <ac:chgData name="Michael Teters" userId="d0e853d9-7e8a-4978-a6a6-73499c56127e" providerId="ADAL" clId="{FD587F37-5C02-444F-95E3-6157F94CC23C}" dt="2022-11-06T23:18:42.066" v="37" actId="478"/>
          <ac:spMkLst>
            <pc:docMk/>
            <pc:sldMk cId="39046227" sldId="443"/>
            <ac:spMk id="14" creationId="{123231CA-9509-43D9-9D1F-F2DBDF76C0B2}"/>
          </ac:spMkLst>
        </pc:spChg>
      </pc:sldChg>
      <pc:sldChg chg="delSp mod">
        <pc:chgData name="Michael Teters" userId="d0e853d9-7e8a-4978-a6a6-73499c56127e" providerId="ADAL" clId="{FD587F37-5C02-444F-95E3-6157F94CC23C}" dt="2022-11-06T23:17:16.915" v="21" actId="478"/>
        <pc:sldMkLst>
          <pc:docMk/>
          <pc:sldMk cId="3931386749" sldId="444"/>
        </pc:sldMkLst>
        <pc:spChg chg="del">
          <ac:chgData name="Michael Teters" userId="d0e853d9-7e8a-4978-a6a6-73499c56127e" providerId="ADAL" clId="{FD587F37-5C02-444F-95E3-6157F94CC23C}" dt="2022-11-06T23:17:15.962" v="20" actId="478"/>
          <ac:spMkLst>
            <pc:docMk/>
            <pc:sldMk cId="3931386749" sldId="444"/>
            <ac:spMk id="9" creationId="{0B654982-A8BC-43A8-8D30-2810C60E4F07}"/>
          </ac:spMkLst>
        </pc:spChg>
        <pc:inkChg chg="del">
          <ac:chgData name="Michael Teters" userId="d0e853d9-7e8a-4978-a6a6-73499c56127e" providerId="ADAL" clId="{FD587F37-5C02-444F-95E3-6157F94CC23C}" dt="2022-11-06T23:17:13.501" v="19" actId="478"/>
          <ac:inkMkLst>
            <pc:docMk/>
            <pc:sldMk cId="3931386749" sldId="444"/>
            <ac:inkMk id="2" creationId="{FB3895FD-A368-436F-B5E0-4F90E3F482CC}"/>
          </ac:inkMkLst>
        </pc:inkChg>
        <pc:inkChg chg="del">
          <ac:chgData name="Michael Teters" userId="d0e853d9-7e8a-4978-a6a6-73499c56127e" providerId="ADAL" clId="{FD587F37-5C02-444F-95E3-6157F94CC23C}" dt="2022-11-06T23:17:16.915" v="21" actId="478"/>
          <ac:inkMkLst>
            <pc:docMk/>
            <pc:sldMk cId="3931386749" sldId="444"/>
            <ac:inkMk id="4" creationId="{8ED158A3-A0DB-4108-A874-390FC32AB6AA}"/>
          </ac:inkMkLst>
        </pc:inkChg>
      </pc:sldChg>
      <pc:sldChg chg="delSp mod">
        <pc:chgData name="Michael Teters" userId="d0e853d9-7e8a-4978-a6a6-73499c56127e" providerId="ADAL" clId="{FD587F37-5C02-444F-95E3-6157F94CC23C}" dt="2022-11-06T23:20:32.592" v="67" actId="478"/>
        <pc:sldMkLst>
          <pc:docMk/>
          <pc:sldMk cId="1798075873" sldId="445"/>
        </pc:sldMkLst>
        <pc:spChg chg="del">
          <ac:chgData name="Michael Teters" userId="d0e853d9-7e8a-4978-a6a6-73499c56127e" providerId="ADAL" clId="{FD587F37-5C02-444F-95E3-6157F94CC23C}" dt="2022-11-06T23:20:32.592" v="67" actId="478"/>
          <ac:spMkLst>
            <pc:docMk/>
            <pc:sldMk cId="1798075873" sldId="445"/>
            <ac:spMk id="4" creationId="{C3368CB4-E4EE-4B79-BC88-151AEFEE2A75}"/>
          </ac:spMkLst>
        </pc:spChg>
        <pc:inkChg chg="del">
          <ac:chgData name="Michael Teters" userId="d0e853d9-7e8a-4978-a6a6-73499c56127e" providerId="ADAL" clId="{FD587F37-5C02-444F-95E3-6157F94CC23C}" dt="2022-11-06T23:20:30.044" v="66" actId="478"/>
          <ac:inkMkLst>
            <pc:docMk/>
            <pc:sldMk cId="1798075873" sldId="445"/>
            <ac:inkMk id="6" creationId="{92899BF0-A10B-4065-AAB4-16018D78B5A4}"/>
          </ac:inkMkLst>
        </pc:inkChg>
      </pc:sldChg>
      <pc:sldChg chg="delSp add mod">
        <pc:chgData name="Michael Teters" userId="d0e853d9-7e8a-4978-a6a6-73499c56127e" providerId="ADAL" clId="{FD587F37-5C02-444F-95E3-6157F94CC23C}" dt="2022-11-06T23:22:21.155" v="70" actId="478"/>
        <pc:sldMkLst>
          <pc:docMk/>
          <pc:sldMk cId="0" sldId="446"/>
        </pc:sldMkLst>
        <pc:spChg chg="del">
          <ac:chgData name="Michael Teters" userId="d0e853d9-7e8a-4978-a6a6-73499c56127e" providerId="ADAL" clId="{FD587F37-5C02-444F-95E3-6157F94CC23C}" dt="2022-11-06T23:22:21.155" v="70" actId="478"/>
          <ac:spMkLst>
            <pc:docMk/>
            <pc:sldMk cId="0" sldId="446"/>
            <ac:spMk id="10" creationId="{E7F12817-78EE-425C-BE6F-504B643FFE48}"/>
          </ac:spMkLst>
        </pc:spChg>
        <pc:inkChg chg="del">
          <ac:chgData name="Michael Teters" userId="d0e853d9-7e8a-4978-a6a6-73499c56127e" providerId="ADAL" clId="{FD587F37-5C02-444F-95E3-6157F94CC23C}" dt="2022-11-06T23:22:18.853" v="69" actId="478"/>
          <ac:inkMkLst>
            <pc:docMk/>
            <pc:sldMk cId="0" sldId="446"/>
            <ac:inkMk id="7" creationId="{63C4CEE7-1460-474A-9A6F-7FE08A69EBA6}"/>
          </ac:inkMkLst>
        </pc:inkChg>
      </pc:sldChg>
      <pc:sldChg chg="delSp add mod ord">
        <pc:chgData name="Michael Teters" userId="d0e853d9-7e8a-4978-a6a6-73499c56127e" providerId="ADAL" clId="{FD587F37-5C02-444F-95E3-6157F94CC23C}" dt="2022-11-06T23:22:56.842" v="80" actId="478"/>
        <pc:sldMkLst>
          <pc:docMk/>
          <pc:sldMk cId="0" sldId="447"/>
        </pc:sldMkLst>
        <pc:spChg chg="del">
          <ac:chgData name="Michael Teters" userId="d0e853d9-7e8a-4978-a6a6-73499c56127e" providerId="ADAL" clId="{FD587F37-5C02-444F-95E3-6157F94CC23C}" dt="2022-11-06T23:22:56.842" v="80" actId="478"/>
          <ac:spMkLst>
            <pc:docMk/>
            <pc:sldMk cId="0" sldId="447"/>
            <ac:spMk id="7" creationId="{C7FA21B6-E869-4CD2-B923-EB22F2CCAF8F}"/>
          </ac:spMkLst>
        </pc:spChg>
        <pc:inkChg chg="del">
          <ac:chgData name="Michael Teters" userId="d0e853d9-7e8a-4978-a6a6-73499c56127e" providerId="ADAL" clId="{FD587F37-5C02-444F-95E3-6157F94CC23C}" dt="2022-11-06T23:22:54.122" v="79" actId="478"/>
          <ac:inkMkLst>
            <pc:docMk/>
            <pc:sldMk cId="0" sldId="447"/>
            <ac:inkMk id="2" creationId="{6A7332EB-7D04-4127-85F2-D49B8B8652F4}"/>
          </ac:inkMkLst>
        </pc:inkChg>
      </pc:sldChg>
    </pc:docChg>
  </pc:docChgLst>
  <pc:docChgLst>
    <pc:chgData name="Michael Teters" userId="d0e853d9-7e8a-4978-a6a6-73499c56127e" providerId="ADAL" clId="{0A476B86-097B-4A97-802B-A6836182ED54}"/>
    <pc:docChg chg="undo custSel addSld delSld modSld sldOrd delMainMaster modHandout">
      <pc:chgData name="Michael Teters" userId="d0e853d9-7e8a-4978-a6a6-73499c56127e" providerId="ADAL" clId="{0A476B86-097B-4A97-802B-A6836182ED54}" dt="2023-11-16T20:57:10.170" v="313" actId="2696"/>
      <pc:docMkLst>
        <pc:docMk/>
      </pc:docMkLst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0" sldId="276"/>
        </pc:sldMkLst>
        <pc:spChg chg="del">
          <ac:chgData name="Michael Teters" userId="d0e853d9-7e8a-4978-a6a6-73499c56127e" providerId="ADAL" clId="{0A476B86-097B-4A97-802B-A6836182ED54}" dt="2023-11-14T14:46:00.650" v="34" actId="478"/>
          <ac:spMkLst>
            <pc:docMk/>
            <pc:sldMk cId="0" sldId="276"/>
            <ac:spMk id="4" creationId="{18BA9C6E-8374-4C68-880E-B7BE88D85EA2}"/>
          </ac:spMkLst>
        </pc:spChg>
        <pc:spChg chg="add mod">
          <ac:chgData name="Michael Teters" userId="d0e853d9-7e8a-4978-a6a6-73499c56127e" providerId="ADAL" clId="{0A476B86-097B-4A97-802B-A6836182ED54}" dt="2023-11-14T14:46:01.082" v="35"/>
          <ac:spMkLst>
            <pc:docMk/>
            <pc:sldMk cId="0" sldId="276"/>
            <ac:spMk id="5" creationId="{53BB0F5C-563F-4442-BBA0-F79B08D4B33A}"/>
          </ac:spMkLst>
        </pc:sp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0" sldId="278"/>
        </pc:sldMkLst>
        <pc:spChg chg="del">
          <ac:chgData name="Michael Teters" userId="d0e853d9-7e8a-4978-a6a6-73499c56127e" providerId="ADAL" clId="{0A476B86-097B-4A97-802B-A6836182ED54}" dt="2023-11-14T20:50:20.882" v="105" actId="478"/>
          <ac:spMkLst>
            <pc:docMk/>
            <pc:sldMk cId="0" sldId="278"/>
            <ac:spMk id="5" creationId="{2DD0D6E5-A918-4C40-8928-FDC8929EA5BC}"/>
          </ac:spMkLst>
        </pc:spChg>
        <pc:spChg chg="add mod">
          <ac:chgData name="Michael Teters" userId="d0e853d9-7e8a-4978-a6a6-73499c56127e" providerId="ADAL" clId="{0A476B86-097B-4A97-802B-A6836182ED54}" dt="2023-11-14T20:50:21.308" v="106"/>
          <ac:spMkLst>
            <pc:docMk/>
            <pc:sldMk cId="0" sldId="278"/>
            <ac:spMk id="6" creationId="{1041F5BA-E5BD-40D7-8D7F-9DFFA4F94070}"/>
          </ac:spMkLst>
        </pc:sp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0" sldId="282"/>
        </pc:sldMkLst>
        <pc:spChg chg="del">
          <ac:chgData name="Michael Teters" userId="d0e853d9-7e8a-4978-a6a6-73499c56127e" providerId="ADAL" clId="{0A476B86-097B-4A97-802B-A6836182ED54}" dt="2023-11-14T20:51:27.617" v="123" actId="478"/>
          <ac:spMkLst>
            <pc:docMk/>
            <pc:sldMk cId="0" sldId="282"/>
            <ac:spMk id="4" creationId="{2DEF31BD-2448-40B9-B009-23BAA54323D9}"/>
          </ac:spMkLst>
        </pc:spChg>
        <pc:spChg chg="add mod">
          <ac:chgData name="Michael Teters" userId="d0e853d9-7e8a-4978-a6a6-73499c56127e" providerId="ADAL" clId="{0A476B86-097B-4A97-802B-A6836182ED54}" dt="2023-11-14T20:51:32.377" v="126" actId="20577"/>
          <ac:spMkLst>
            <pc:docMk/>
            <pc:sldMk cId="0" sldId="282"/>
            <ac:spMk id="5" creationId="{B0D15294-DF39-423C-8313-1413310259F8}"/>
          </ac:spMkLst>
        </pc:sp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0" sldId="294"/>
        </pc:sldMkLst>
        <pc:spChg chg="del">
          <ac:chgData name="Michael Teters" userId="d0e853d9-7e8a-4978-a6a6-73499c56127e" providerId="ADAL" clId="{0A476B86-097B-4A97-802B-A6836182ED54}" dt="2023-11-14T20:48:42.847" v="79" actId="478"/>
          <ac:spMkLst>
            <pc:docMk/>
            <pc:sldMk cId="0" sldId="294"/>
            <ac:spMk id="30" creationId="{14BE552C-9EB3-41FA-8974-5FC8909197CA}"/>
          </ac:spMkLst>
        </pc:spChg>
        <pc:spChg chg="add mod">
          <ac:chgData name="Michael Teters" userId="d0e853d9-7e8a-4978-a6a6-73499c56127e" providerId="ADAL" clId="{0A476B86-097B-4A97-802B-A6836182ED54}" dt="2023-11-14T20:48:47.996" v="81" actId="1076"/>
          <ac:spMkLst>
            <pc:docMk/>
            <pc:sldMk cId="0" sldId="294"/>
            <ac:spMk id="31" creationId="{58561D99-5553-4090-8DF6-BDB94C09828B}"/>
          </ac:spMkLst>
        </pc:sp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0" sldId="296"/>
        </pc:sldMkLst>
        <pc:spChg chg="del">
          <ac:chgData name="Michael Teters" userId="d0e853d9-7e8a-4978-a6a6-73499c56127e" providerId="ADAL" clId="{0A476B86-097B-4A97-802B-A6836182ED54}" dt="2023-11-14T20:49:43.367" v="96" actId="478"/>
          <ac:spMkLst>
            <pc:docMk/>
            <pc:sldMk cId="0" sldId="296"/>
            <ac:spMk id="6" creationId="{0AE65F7D-DB81-47E4-83EA-E1EB8D4E9CF8}"/>
          </ac:spMkLst>
        </pc:spChg>
        <pc:spChg chg="add mod">
          <ac:chgData name="Michael Teters" userId="d0e853d9-7e8a-4978-a6a6-73499c56127e" providerId="ADAL" clId="{0A476B86-097B-4A97-802B-A6836182ED54}" dt="2023-11-14T20:49:49.724" v="97"/>
          <ac:spMkLst>
            <pc:docMk/>
            <pc:sldMk cId="0" sldId="296"/>
            <ac:spMk id="7" creationId="{632AE2A2-20D1-4B2C-8E02-D0C58DC63BF8}"/>
          </ac:spMkLst>
        </pc:spChg>
      </pc:sldChg>
      <pc:sldChg chg="addSp delSp modSp mod">
        <pc:chgData name="Michael Teters" userId="d0e853d9-7e8a-4978-a6a6-73499c56127e" providerId="ADAL" clId="{0A476B86-097B-4A97-802B-A6836182ED54}" dt="2023-11-14T14:46:58.107" v="37" actId="478"/>
        <pc:sldMkLst>
          <pc:docMk/>
          <pc:sldMk cId="2018826969" sldId="314"/>
        </pc:sldMkLst>
        <pc:spChg chg="del">
          <ac:chgData name="Michael Teters" userId="d0e853d9-7e8a-4978-a6a6-73499c56127e" providerId="ADAL" clId="{0A476B86-097B-4A97-802B-A6836182ED54}" dt="2023-11-14T14:45:27.540" v="27" actId="478"/>
          <ac:spMkLst>
            <pc:docMk/>
            <pc:sldMk cId="2018826969" sldId="314"/>
            <ac:spMk id="5" creationId="{DDD4EF56-69DD-498B-8820-949E496D1BFD}"/>
          </ac:spMkLst>
        </pc:spChg>
        <pc:spChg chg="add mod">
          <ac:chgData name="Michael Teters" userId="d0e853d9-7e8a-4978-a6a6-73499c56127e" providerId="ADAL" clId="{0A476B86-097B-4A97-802B-A6836182ED54}" dt="2023-11-14T14:45:27.910" v="28"/>
          <ac:spMkLst>
            <pc:docMk/>
            <pc:sldMk cId="2018826969" sldId="314"/>
            <ac:spMk id="7" creationId="{C645EB93-D50F-4BD1-BB75-2975673B6A3E}"/>
          </ac:spMkLst>
        </pc:spChg>
        <pc:inkChg chg="del">
          <ac:chgData name="Michael Teters" userId="d0e853d9-7e8a-4978-a6a6-73499c56127e" providerId="ADAL" clId="{0A476B86-097B-4A97-802B-A6836182ED54}" dt="2023-11-14T14:46:58.107" v="37" actId="478"/>
          <ac:inkMkLst>
            <pc:docMk/>
            <pc:sldMk cId="2018826969" sldId="314"/>
            <ac:inkMk id="6" creationId="{159611E1-1C49-4268-B942-9CCC6AC93DCF}"/>
          </ac:inkMkLst>
        </pc:inkChg>
      </pc:sldChg>
      <pc:sldChg chg="addSp delSp modSp mod ord">
        <pc:chgData name="Michael Teters" userId="d0e853d9-7e8a-4978-a6a6-73499c56127e" providerId="ADAL" clId="{0A476B86-097B-4A97-802B-A6836182ED54}" dt="2023-11-15T15:43:36.375" v="272" actId="1076"/>
        <pc:sldMkLst>
          <pc:docMk/>
          <pc:sldMk cId="1573168582" sldId="316"/>
        </pc:sldMkLst>
        <pc:spChg chg="del">
          <ac:chgData name="Michael Teters" userId="d0e853d9-7e8a-4978-a6a6-73499c56127e" providerId="ADAL" clId="{0A476B86-097B-4A97-802B-A6836182ED54}" dt="2023-11-15T15:43:34.265" v="271" actId="478"/>
          <ac:spMkLst>
            <pc:docMk/>
            <pc:sldMk cId="1573168582" sldId="316"/>
            <ac:spMk id="4" creationId="{78BFE663-B45A-4643-B6A7-75E828A32360}"/>
          </ac:spMkLst>
        </pc:spChg>
        <pc:spChg chg="add mod">
          <ac:chgData name="Michael Teters" userId="d0e853d9-7e8a-4978-a6a6-73499c56127e" providerId="ADAL" clId="{0A476B86-097B-4A97-802B-A6836182ED54}" dt="2023-11-15T15:43:36.375" v="272" actId="1076"/>
          <ac:spMkLst>
            <pc:docMk/>
            <pc:sldMk cId="1573168582" sldId="316"/>
            <ac:spMk id="5" creationId="{65434D36-6E5B-4701-98E6-1C943918F5F1}"/>
          </ac:spMkLst>
        </pc:spChg>
      </pc:sldChg>
      <pc:sldChg chg="addSp delSp modSp mod">
        <pc:chgData name="Michael Teters" userId="d0e853d9-7e8a-4978-a6a6-73499c56127e" providerId="ADAL" clId="{0A476B86-097B-4A97-802B-A6836182ED54}" dt="2023-11-14T14:44:40" v="18"/>
        <pc:sldMkLst>
          <pc:docMk/>
          <pc:sldMk cId="2477136724" sldId="317"/>
        </pc:sldMkLst>
        <pc:spChg chg="del">
          <ac:chgData name="Michael Teters" userId="d0e853d9-7e8a-4978-a6a6-73499c56127e" providerId="ADAL" clId="{0A476B86-097B-4A97-802B-A6836182ED54}" dt="2023-11-14T14:44:39.234" v="17" actId="478"/>
          <ac:spMkLst>
            <pc:docMk/>
            <pc:sldMk cId="2477136724" sldId="317"/>
            <ac:spMk id="4" creationId="{5B6DEF8C-E5E1-4DC7-B2CC-5C7C236B327F}"/>
          </ac:spMkLst>
        </pc:spChg>
        <pc:spChg chg="add mod">
          <ac:chgData name="Michael Teters" userId="d0e853d9-7e8a-4978-a6a6-73499c56127e" providerId="ADAL" clId="{0A476B86-097B-4A97-802B-A6836182ED54}" dt="2023-11-14T14:44:40" v="18"/>
          <ac:spMkLst>
            <pc:docMk/>
            <pc:sldMk cId="2477136724" sldId="317"/>
            <ac:spMk id="5" creationId="{F1AF9FA1-54E0-40EA-B832-B2FD340F3BDE}"/>
          </ac:spMkLst>
        </pc:spChg>
      </pc:sldChg>
      <pc:sldChg chg="modSp modNotes">
        <pc:chgData name="Michael Teters" userId="d0e853d9-7e8a-4978-a6a6-73499c56127e" providerId="ADAL" clId="{0A476B86-097B-4A97-802B-A6836182ED54}" dt="2023-11-15T20:03:00.119" v="307"/>
        <pc:sldMkLst>
          <pc:docMk/>
          <pc:sldMk cId="0" sldId="350"/>
        </pc:sldMkLst>
        <pc:spChg chg="mod">
          <ac:chgData name="Michael Teters" userId="d0e853d9-7e8a-4978-a6a6-73499c56127e" providerId="ADAL" clId="{0A476B86-097B-4A97-802B-A6836182ED54}" dt="2023-11-14T20:52:51.379" v="132" actId="20577"/>
          <ac:spMkLst>
            <pc:docMk/>
            <pc:sldMk cId="0" sldId="350"/>
            <ac:spMk id="152581" creationId="{00000000-0000-0000-0000-000000000000}"/>
          </ac:spMkLst>
        </pc:sp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0" sldId="376"/>
        </pc:sldMkLst>
        <pc:spChg chg="del">
          <ac:chgData name="Michael Teters" userId="d0e853d9-7e8a-4978-a6a6-73499c56127e" providerId="ADAL" clId="{0A476B86-097B-4A97-802B-A6836182ED54}" dt="2023-11-14T20:50:27.382" v="107" actId="478"/>
          <ac:spMkLst>
            <pc:docMk/>
            <pc:sldMk cId="0" sldId="376"/>
            <ac:spMk id="6" creationId="{3EAF7144-2B2A-4A37-99E9-1CA202398516}"/>
          </ac:spMkLst>
        </pc:spChg>
        <pc:spChg chg="add mod">
          <ac:chgData name="Michael Teters" userId="d0e853d9-7e8a-4978-a6a6-73499c56127e" providerId="ADAL" clId="{0A476B86-097B-4A97-802B-A6836182ED54}" dt="2023-11-15T17:37:03.520" v="295" actId="20577"/>
          <ac:spMkLst>
            <pc:docMk/>
            <pc:sldMk cId="0" sldId="376"/>
            <ac:spMk id="7" creationId="{CA4677B6-9073-4416-98AC-E64003F35111}"/>
          </ac:spMkLst>
        </pc:sp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0" sldId="401"/>
        </pc:sldMkLst>
        <pc:spChg chg="del">
          <ac:chgData name="Michael Teters" userId="d0e853d9-7e8a-4978-a6a6-73499c56127e" providerId="ADAL" clId="{0A476B86-097B-4A97-802B-A6836182ED54}" dt="2023-11-15T15:43:50.903" v="275" actId="478"/>
          <ac:spMkLst>
            <pc:docMk/>
            <pc:sldMk cId="0" sldId="401"/>
            <ac:spMk id="28" creationId="{1DF07F49-4E37-4254-88C2-EAF99FE17295}"/>
          </ac:spMkLst>
        </pc:spChg>
        <pc:spChg chg="add mod">
          <ac:chgData name="Michael Teters" userId="d0e853d9-7e8a-4978-a6a6-73499c56127e" providerId="ADAL" clId="{0A476B86-097B-4A97-802B-A6836182ED54}" dt="2023-11-15T15:43:51.276" v="276"/>
          <ac:spMkLst>
            <pc:docMk/>
            <pc:sldMk cId="0" sldId="401"/>
            <ac:spMk id="29" creationId="{F87BD90E-0675-4239-941B-5139EF4251C1}"/>
          </ac:spMkLst>
        </pc:sp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0" sldId="413"/>
        </pc:sldMkLst>
        <pc:spChg chg="del">
          <ac:chgData name="Michael Teters" userId="d0e853d9-7e8a-4978-a6a6-73499c56127e" providerId="ADAL" clId="{0A476B86-097B-4A97-802B-A6836182ED54}" dt="2023-11-15T15:43:43.216" v="273" actId="478"/>
          <ac:spMkLst>
            <pc:docMk/>
            <pc:sldMk cId="0" sldId="413"/>
            <ac:spMk id="4" creationId="{99C73762-BCB5-4B10-B624-59FDA05E9F52}"/>
          </ac:spMkLst>
        </pc:spChg>
        <pc:spChg chg="add mod">
          <ac:chgData name="Michael Teters" userId="d0e853d9-7e8a-4978-a6a6-73499c56127e" providerId="ADAL" clId="{0A476B86-097B-4A97-802B-A6836182ED54}" dt="2023-11-15T15:43:43.629" v="274"/>
          <ac:spMkLst>
            <pc:docMk/>
            <pc:sldMk cId="0" sldId="413"/>
            <ac:spMk id="5" creationId="{4667A376-FAC3-41BA-8127-5E0701DD1DBB}"/>
          </ac:spMkLst>
        </pc:spChg>
      </pc:sldChg>
      <pc:sldChg chg="addSp delSp modSp mod">
        <pc:chgData name="Michael Teters" userId="d0e853d9-7e8a-4978-a6a6-73499c56127e" providerId="ADAL" clId="{0A476B86-097B-4A97-802B-A6836182ED54}" dt="2023-11-15T17:37:19.037" v="299"/>
        <pc:sldMkLst>
          <pc:docMk/>
          <pc:sldMk cId="353252502" sldId="414"/>
        </pc:sldMkLst>
        <pc:spChg chg="del">
          <ac:chgData name="Michael Teters" userId="d0e853d9-7e8a-4978-a6a6-73499c56127e" providerId="ADAL" clId="{0A476B86-097B-4A97-802B-A6836182ED54}" dt="2023-11-14T20:50:48.031" v="112" actId="478"/>
          <ac:spMkLst>
            <pc:docMk/>
            <pc:sldMk cId="353252502" sldId="414"/>
            <ac:spMk id="6" creationId="{AA1825C3-AE23-445E-8569-626BB0828D60}"/>
          </ac:spMkLst>
        </pc:spChg>
        <pc:spChg chg="add mod">
          <ac:chgData name="Michael Teters" userId="d0e853d9-7e8a-4978-a6a6-73499c56127e" providerId="ADAL" clId="{0A476B86-097B-4A97-802B-A6836182ED54}" dt="2023-11-15T17:37:19.037" v="299"/>
          <ac:spMkLst>
            <pc:docMk/>
            <pc:sldMk cId="353252502" sldId="414"/>
            <ac:spMk id="6" creationId="{D3F70844-EBEE-4426-AE76-92F47AEA3E52}"/>
          </ac:spMkLst>
        </pc:spChg>
        <pc:spChg chg="add del mod">
          <ac:chgData name="Michael Teters" userId="d0e853d9-7e8a-4978-a6a6-73499c56127e" providerId="ADAL" clId="{0A476B86-097B-4A97-802B-A6836182ED54}" dt="2023-11-15T17:37:17.515" v="298" actId="478"/>
          <ac:spMkLst>
            <pc:docMk/>
            <pc:sldMk cId="353252502" sldId="414"/>
            <ac:spMk id="7" creationId="{DB30F873-CBBC-4F6F-9156-43D625CDA153}"/>
          </ac:spMkLst>
        </pc:sp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1852987141" sldId="416"/>
        </pc:sldMkLst>
        <pc:spChg chg="del">
          <ac:chgData name="Michael Teters" userId="d0e853d9-7e8a-4978-a6a6-73499c56127e" providerId="ADAL" clId="{0A476B86-097B-4A97-802B-A6836182ED54}" dt="2023-11-14T14:48:03.562" v="39" actId="478"/>
          <ac:spMkLst>
            <pc:docMk/>
            <pc:sldMk cId="1852987141" sldId="416"/>
            <ac:spMk id="5" creationId="{02CF60B4-0B32-4EA1-A5B4-B863EB34E22D}"/>
          </ac:spMkLst>
        </pc:spChg>
        <pc:spChg chg="add mod">
          <ac:chgData name="Michael Teters" userId="d0e853d9-7e8a-4978-a6a6-73499c56127e" providerId="ADAL" clId="{0A476B86-097B-4A97-802B-A6836182ED54}" dt="2023-11-14T14:48:04.003" v="40"/>
          <ac:spMkLst>
            <pc:docMk/>
            <pc:sldMk cId="1852987141" sldId="416"/>
            <ac:spMk id="6" creationId="{D1A8114A-A693-4344-A544-2DDEFA6E5AC2}"/>
          </ac:spMkLst>
        </pc:spChg>
        <pc:picChg chg="mod">
          <ac:chgData name="Michael Teters" userId="d0e853d9-7e8a-4978-a6a6-73499c56127e" providerId="ADAL" clId="{0A476B86-097B-4A97-802B-A6836182ED54}" dt="2023-11-14T19:59:58.123" v="67" actId="1076"/>
          <ac:picMkLst>
            <pc:docMk/>
            <pc:sldMk cId="1852987141" sldId="416"/>
            <ac:picMk id="4" creationId="{00000000-0000-0000-0000-000000000000}"/>
          </ac:picMkLst>
        </pc:pic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1911433789" sldId="417"/>
        </pc:sldMkLst>
        <pc:spChg chg="add del mod">
          <ac:chgData name="Michael Teters" userId="d0e853d9-7e8a-4978-a6a6-73499c56127e" providerId="ADAL" clId="{0A476B86-097B-4A97-802B-A6836182ED54}" dt="2023-11-15T17:37:54.008" v="300" actId="478"/>
          <ac:spMkLst>
            <pc:docMk/>
            <pc:sldMk cId="1911433789" sldId="417"/>
            <ac:spMk id="5" creationId="{5F76A427-127B-4479-8F53-E3FDEF165684}"/>
          </ac:spMkLst>
        </pc:spChg>
        <pc:spChg chg="add mod">
          <ac:chgData name="Michael Teters" userId="d0e853d9-7e8a-4978-a6a6-73499c56127e" providerId="ADAL" clId="{0A476B86-097B-4A97-802B-A6836182ED54}" dt="2023-11-15T17:37:54.957" v="301"/>
          <ac:spMkLst>
            <pc:docMk/>
            <pc:sldMk cId="1911433789" sldId="417"/>
            <ac:spMk id="6" creationId="{2AEA1FF1-D0D1-4B3B-9A9A-A6FA39B82126}"/>
          </ac:spMkLst>
        </pc:spChg>
        <pc:spChg chg="del">
          <ac:chgData name="Michael Teters" userId="d0e853d9-7e8a-4978-a6a6-73499c56127e" providerId="ADAL" clId="{0A476B86-097B-4A97-802B-A6836182ED54}" dt="2023-11-14T20:50:55.587" v="114" actId="478"/>
          <ac:spMkLst>
            <pc:docMk/>
            <pc:sldMk cId="1911433789" sldId="417"/>
            <ac:spMk id="6" creationId="{B492F40B-B45A-4956-A884-BF3F6F253BB5}"/>
          </ac:spMkLst>
        </pc:sp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480920610" sldId="418"/>
        </pc:sldMkLst>
        <pc:spChg chg="add del mod">
          <ac:chgData name="Michael Teters" userId="d0e853d9-7e8a-4978-a6a6-73499c56127e" providerId="ADAL" clId="{0A476B86-097B-4A97-802B-A6836182ED54}" dt="2023-11-15T17:37:58.786" v="302" actId="478"/>
          <ac:spMkLst>
            <pc:docMk/>
            <pc:sldMk cId="480920610" sldId="418"/>
            <ac:spMk id="5" creationId="{2F1EC10C-22B4-4232-8864-A0BB61E1B006}"/>
          </ac:spMkLst>
        </pc:spChg>
        <pc:spChg chg="del">
          <ac:chgData name="Michael Teters" userId="d0e853d9-7e8a-4978-a6a6-73499c56127e" providerId="ADAL" clId="{0A476B86-097B-4A97-802B-A6836182ED54}" dt="2023-11-14T20:51:00.191" v="116" actId="478"/>
          <ac:spMkLst>
            <pc:docMk/>
            <pc:sldMk cId="480920610" sldId="418"/>
            <ac:spMk id="6" creationId="{6BA4ACAA-8D88-415D-A376-EB7742BF4BBA}"/>
          </ac:spMkLst>
        </pc:spChg>
        <pc:spChg chg="add mod">
          <ac:chgData name="Michael Teters" userId="d0e853d9-7e8a-4978-a6a6-73499c56127e" providerId="ADAL" clId="{0A476B86-097B-4A97-802B-A6836182ED54}" dt="2023-11-15T17:37:59.832" v="303"/>
          <ac:spMkLst>
            <pc:docMk/>
            <pc:sldMk cId="480920610" sldId="418"/>
            <ac:spMk id="6" creationId="{931D622C-21B2-4A39-8A2E-522F0E9D53EF}"/>
          </ac:spMkLst>
        </pc:sp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2602301121" sldId="422"/>
        </pc:sldMkLst>
        <pc:spChg chg="del">
          <ac:chgData name="Michael Teters" userId="d0e853d9-7e8a-4978-a6a6-73499c56127e" providerId="ADAL" clId="{0A476B86-097B-4A97-802B-A6836182ED54}" dt="2023-11-14T14:48:29.388" v="42" actId="478"/>
          <ac:spMkLst>
            <pc:docMk/>
            <pc:sldMk cId="2602301121" sldId="422"/>
            <ac:spMk id="5" creationId="{BC0698A3-814C-4840-9FAE-DEC53B684CF9}"/>
          </ac:spMkLst>
        </pc:spChg>
        <pc:spChg chg="add mod">
          <ac:chgData name="Michael Teters" userId="d0e853d9-7e8a-4978-a6a6-73499c56127e" providerId="ADAL" clId="{0A476B86-097B-4A97-802B-A6836182ED54}" dt="2023-11-14T20:48:54.920" v="83" actId="20577"/>
          <ac:spMkLst>
            <pc:docMk/>
            <pc:sldMk cId="2602301121" sldId="422"/>
            <ac:spMk id="6" creationId="{C9D248EA-804F-43A5-A054-EE6199CEE413}"/>
          </ac:spMkLst>
        </pc:spChg>
        <pc:inkChg chg="add del">
          <ac:chgData name="Michael Teters" userId="d0e853d9-7e8a-4978-a6a6-73499c56127e" providerId="ADAL" clId="{0A476B86-097B-4A97-802B-A6836182ED54}" dt="2023-11-15T17:36:25.542" v="289" actId="478"/>
          <ac:inkMkLst>
            <pc:docMk/>
            <pc:sldMk cId="2602301121" sldId="422"/>
            <ac:inkMk id="2" creationId="{31FA5116-7B55-4827-8915-C943258F02A7}"/>
          </ac:inkMkLst>
        </pc:inkChg>
        <pc:inkChg chg="del">
          <ac:chgData name="Michael Teters" userId="d0e853d9-7e8a-4978-a6a6-73499c56127e" providerId="ADAL" clId="{0A476B86-097B-4A97-802B-A6836182ED54}" dt="2023-11-14T14:48:25.988" v="41" actId="478"/>
          <ac:inkMkLst>
            <pc:docMk/>
            <pc:sldMk cId="2602301121" sldId="422"/>
            <ac:inkMk id="3" creationId="{C3A91D27-F44D-4403-8FD9-BBADF17BD13E}"/>
          </ac:inkMkLst>
        </pc:inkChg>
        <pc:inkChg chg="add">
          <ac:chgData name="Michael Teters" userId="d0e853d9-7e8a-4978-a6a6-73499c56127e" providerId="ADAL" clId="{0A476B86-097B-4A97-802B-A6836182ED54}" dt="2023-11-15T19:35:43.038" v="306"/>
          <ac:inkMkLst>
            <pc:docMk/>
            <pc:sldMk cId="2602301121" sldId="422"/>
            <ac:inkMk id="3" creationId="{D5ED6D28-8266-4065-9E52-65F8B199C687}"/>
          </ac:inkMkLst>
        </pc:inkChg>
      </pc:sldChg>
      <pc:sldChg chg="addSp delSp modSp mod ord modNotes">
        <pc:chgData name="Michael Teters" userId="d0e853d9-7e8a-4978-a6a6-73499c56127e" providerId="ADAL" clId="{0A476B86-097B-4A97-802B-A6836182ED54}" dt="2023-11-15T20:03:00.119" v="307"/>
        <pc:sldMkLst>
          <pc:docMk/>
          <pc:sldMk cId="3352392209" sldId="423"/>
        </pc:sldMkLst>
        <pc:spChg chg="del">
          <ac:chgData name="Michael Teters" userId="d0e853d9-7e8a-4978-a6a6-73499c56127e" providerId="ADAL" clId="{0A476B86-097B-4A97-802B-A6836182ED54}" dt="2023-11-14T14:48:38.357" v="45" actId="478"/>
          <ac:spMkLst>
            <pc:docMk/>
            <pc:sldMk cId="3352392209" sldId="423"/>
            <ac:spMk id="5" creationId="{76D7C000-98FF-4ACE-8185-4ED1E6F5EFA2}"/>
          </ac:spMkLst>
        </pc:spChg>
        <pc:spChg chg="add mod">
          <ac:chgData name="Michael Teters" userId="d0e853d9-7e8a-4978-a6a6-73499c56127e" providerId="ADAL" clId="{0A476B86-097B-4A97-802B-A6836182ED54}" dt="2023-11-14T20:49:02.747" v="85" actId="20577"/>
          <ac:spMkLst>
            <pc:docMk/>
            <pc:sldMk cId="3352392209" sldId="423"/>
            <ac:spMk id="6" creationId="{93BFFF7E-B83F-4C68-A7D7-53A241E5B968}"/>
          </ac:spMkLst>
        </pc:spChg>
        <pc:inkChg chg="add del">
          <ac:chgData name="Michael Teters" userId="d0e853d9-7e8a-4978-a6a6-73499c56127e" providerId="ADAL" clId="{0A476B86-097B-4A97-802B-A6836182ED54}" dt="2023-11-15T17:36:21.629" v="288" actId="478"/>
          <ac:inkMkLst>
            <pc:docMk/>
            <pc:sldMk cId="3352392209" sldId="423"/>
            <ac:inkMk id="2" creationId="{E903F0DC-9D76-4AC3-B6AC-4C6472009417}"/>
          </ac:inkMkLst>
        </pc:inkChg>
        <pc:inkChg chg="del">
          <ac:chgData name="Michael Teters" userId="d0e853d9-7e8a-4978-a6a6-73499c56127e" providerId="ADAL" clId="{0A476B86-097B-4A97-802B-A6836182ED54}" dt="2023-11-14T14:48:34.117" v="44" actId="478"/>
          <ac:inkMkLst>
            <pc:docMk/>
            <pc:sldMk cId="3352392209" sldId="423"/>
            <ac:inkMk id="3" creationId="{59B4EC57-7D2B-4B26-B7F3-36396E0006B2}"/>
          </ac:inkMkLst>
        </pc:inkChg>
        <pc:inkChg chg="add">
          <ac:chgData name="Michael Teters" userId="d0e853d9-7e8a-4978-a6a6-73499c56127e" providerId="ADAL" clId="{0A476B86-097B-4A97-802B-A6836182ED54}" dt="2023-11-15T19:35:43.038" v="306"/>
          <ac:inkMkLst>
            <pc:docMk/>
            <pc:sldMk cId="3352392209" sldId="423"/>
            <ac:inkMk id="3" creationId="{D49BFEB2-181D-4590-B39C-BCAB10AEAE6F}"/>
          </ac:inkMkLst>
        </pc:ink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2757973062" sldId="424"/>
        </pc:sldMkLst>
        <pc:spChg chg="del">
          <ac:chgData name="Michael Teters" userId="d0e853d9-7e8a-4978-a6a6-73499c56127e" providerId="ADAL" clId="{0A476B86-097B-4A97-802B-A6836182ED54}" dt="2023-11-14T14:48:51.715" v="52" actId="478"/>
          <ac:spMkLst>
            <pc:docMk/>
            <pc:sldMk cId="2757973062" sldId="424"/>
            <ac:spMk id="6" creationId="{334D5B29-562E-4EE8-A6E0-02131A86631B}"/>
          </ac:spMkLst>
        </pc:spChg>
        <pc:spChg chg="add mod">
          <ac:chgData name="Michael Teters" userId="d0e853d9-7e8a-4978-a6a6-73499c56127e" providerId="ADAL" clId="{0A476B86-097B-4A97-802B-A6836182ED54}" dt="2023-11-14T20:49:08.816" v="87" actId="20577"/>
          <ac:spMkLst>
            <pc:docMk/>
            <pc:sldMk cId="2757973062" sldId="424"/>
            <ac:spMk id="7" creationId="{574A99CE-6338-448E-BC83-432F04ABF452}"/>
          </ac:spMkLst>
        </pc:spChg>
        <pc:inkChg chg="del">
          <ac:chgData name="Michael Teters" userId="d0e853d9-7e8a-4978-a6a6-73499c56127e" providerId="ADAL" clId="{0A476B86-097B-4A97-802B-A6836182ED54}" dt="2023-11-14T14:49:16.731" v="60" actId="478"/>
          <ac:inkMkLst>
            <pc:docMk/>
            <pc:sldMk cId="2757973062" sldId="424"/>
            <ac:inkMk id="2" creationId="{769FE3E9-CE13-4F41-9177-81836FEA29D8}"/>
          </ac:inkMkLst>
        </pc:inkChg>
        <pc:inkChg chg="add del">
          <ac:chgData name="Michael Teters" userId="d0e853d9-7e8a-4978-a6a6-73499c56127e" providerId="ADAL" clId="{0A476B86-097B-4A97-802B-A6836182ED54}" dt="2023-11-15T17:36:32.118" v="290" actId="478"/>
          <ac:inkMkLst>
            <pc:docMk/>
            <pc:sldMk cId="2757973062" sldId="424"/>
            <ac:inkMk id="2" creationId="{F14D8788-BBE4-4C88-BE01-17C8DF43CFCD}"/>
          </ac:inkMkLst>
        </pc:inkChg>
        <pc:inkChg chg="add">
          <ac:chgData name="Michael Teters" userId="d0e853d9-7e8a-4978-a6a6-73499c56127e" providerId="ADAL" clId="{0A476B86-097B-4A97-802B-A6836182ED54}" dt="2023-11-15T19:35:43.038" v="306"/>
          <ac:inkMkLst>
            <pc:docMk/>
            <pc:sldMk cId="2757973062" sldId="424"/>
            <ac:inkMk id="3" creationId="{B3517B63-5B78-45CD-88D4-920B1BABBD6C}"/>
          </ac:inkMkLst>
        </pc:inkChg>
        <pc:inkChg chg="del">
          <ac:chgData name="Michael Teters" userId="d0e853d9-7e8a-4978-a6a6-73499c56127e" providerId="ADAL" clId="{0A476B86-097B-4A97-802B-A6836182ED54}" dt="2023-11-14T14:48:46.195" v="51" actId="478"/>
          <ac:inkMkLst>
            <pc:docMk/>
            <pc:sldMk cId="2757973062" sldId="424"/>
            <ac:inkMk id="4" creationId="{C5C76ECD-2DBB-4A66-86D7-DC78A7E9FB26}"/>
          </ac:inkMkLst>
        </pc:ink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4155882872" sldId="425"/>
        </pc:sldMkLst>
        <pc:spChg chg="del">
          <ac:chgData name="Michael Teters" userId="d0e853d9-7e8a-4978-a6a6-73499c56127e" providerId="ADAL" clId="{0A476B86-097B-4A97-802B-A6836182ED54}" dt="2023-11-14T14:49:01.761" v="55" actId="478"/>
          <ac:spMkLst>
            <pc:docMk/>
            <pc:sldMk cId="4155882872" sldId="425"/>
            <ac:spMk id="5" creationId="{67E76556-8774-45A6-A901-3703FCB6ECEC}"/>
          </ac:spMkLst>
        </pc:spChg>
        <pc:spChg chg="add mod">
          <ac:chgData name="Michael Teters" userId="d0e853d9-7e8a-4978-a6a6-73499c56127e" providerId="ADAL" clId="{0A476B86-097B-4A97-802B-A6836182ED54}" dt="2023-11-14T20:49:15.116" v="89" actId="20577"/>
          <ac:spMkLst>
            <pc:docMk/>
            <pc:sldMk cId="4155882872" sldId="425"/>
            <ac:spMk id="6" creationId="{988B7D8E-A813-4126-9B86-C65482281CB3}"/>
          </ac:spMkLst>
        </pc:spChg>
        <pc:inkChg chg="add del">
          <ac:chgData name="Michael Teters" userId="d0e853d9-7e8a-4978-a6a6-73499c56127e" providerId="ADAL" clId="{0A476B86-097B-4A97-802B-A6836182ED54}" dt="2023-11-15T17:36:43.217" v="292" actId="478"/>
          <ac:inkMkLst>
            <pc:docMk/>
            <pc:sldMk cId="4155882872" sldId="425"/>
            <ac:inkMk id="2" creationId="{621CEA0E-DF49-491F-9CFD-7A205A5F9313}"/>
          </ac:inkMkLst>
        </pc:inkChg>
        <pc:inkChg chg="del">
          <ac:chgData name="Michael Teters" userId="d0e853d9-7e8a-4978-a6a6-73499c56127e" providerId="ADAL" clId="{0A476B86-097B-4A97-802B-A6836182ED54}" dt="2023-11-14T14:48:58.654" v="54" actId="478"/>
          <ac:inkMkLst>
            <pc:docMk/>
            <pc:sldMk cId="4155882872" sldId="425"/>
            <ac:inkMk id="3" creationId="{BDE21EFC-7AA0-439A-9ADA-50A6D6871439}"/>
          </ac:inkMkLst>
        </pc:ink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825159888" sldId="426"/>
        </pc:sldMkLst>
        <pc:spChg chg="del">
          <ac:chgData name="Michael Teters" userId="d0e853d9-7e8a-4978-a6a6-73499c56127e" providerId="ADAL" clId="{0A476B86-097B-4A97-802B-A6836182ED54}" dt="2023-11-14T14:49:09.274" v="58" actId="478"/>
          <ac:spMkLst>
            <pc:docMk/>
            <pc:sldMk cId="825159888" sldId="426"/>
            <ac:spMk id="5" creationId="{16C46733-5149-4451-AFFC-380599D32182}"/>
          </ac:spMkLst>
        </pc:spChg>
        <pc:spChg chg="add mod">
          <ac:chgData name="Michael Teters" userId="d0e853d9-7e8a-4978-a6a6-73499c56127e" providerId="ADAL" clId="{0A476B86-097B-4A97-802B-A6836182ED54}" dt="2023-11-14T20:49:21.078" v="91" actId="20577"/>
          <ac:spMkLst>
            <pc:docMk/>
            <pc:sldMk cId="825159888" sldId="426"/>
            <ac:spMk id="6" creationId="{D027E16B-AE03-45E1-B3D7-D6A61BDFA557}"/>
          </ac:spMkLst>
        </pc:spChg>
        <pc:inkChg chg="add del">
          <ac:chgData name="Michael Teters" userId="d0e853d9-7e8a-4978-a6a6-73499c56127e" providerId="ADAL" clId="{0A476B86-097B-4A97-802B-A6836182ED54}" dt="2023-11-15T17:36:47.179" v="293" actId="478"/>
          <ac:inkMkLst>
            <pc:docMk/>
            <pc:sldMk cId="825159888" sldId="426"/>
            <ac:inkMk id="2" creationId="{78044C6E-3AD6-4A4A-A546-8C733EEA06AA}"/>
          </ac:inkMkLst>
        </pc:inkChg>
        <pc:inkChg chg="add">
          <ac:chgData name="Michael Teters" userId="d0e853d9-7e8a-4978-a6a6-73499c56127e" providerId="ADAL" clId="{0A476B86-097B-4A97-802B-A6836182ED54}" dt="2023-11-15T19:35:43.038" v="306"/>
          <ac:inkMkLst>
            <pc:docMk/>
            <pc:sldMk cId="825159888" sldId="426"/>
            <ac:inkMk id="3" creationId="{A15BA3FA-4B81-48BC-B250-822F48EBD718}"/>
          </ac:inkMkLst>
        </pc:inkChg>
        <pc:inkChg chg="del">
          <ac:chgData name="Michael Teters" userId="d0e853d9-7e8a-4978-a6a6-73499c56127e" providerId="ADAL" clId="{0A476B86-097B-4A97-802B-A6836182ED54}" dt="2023-11-14T14:49:06.375" v="57" actId="478"/>
          <ac:inkMkLst>
            <pc:docMk/>
            <pc:sldMk cId="825159888" sldId="426"/>
            <ac:inkMk id="3" creationId="{DDFF615B-24F7-4E9E-B7F2-AFD83BFF7CBD}"/>
          </ac:inkMkLst>
        </pc:inkChg>
      </pc:sldChg>
      <pc:sldChg chg="modSp mod">
        <pc:chgData name="Michael Teters" userId="d0e853d9-7e8a-4978-a6a6-73499c56127e" providerId="ADAL" clId="{0A476B86-097B-4A97-802B-A6836182ED54}" dt="2023-11-14T14:44:09.383" v="10" actId="20577"/>
        <pc:sldMkLst>
          <pc:docMk/>
          <pc:sldMk cId="2149631580" sldId="427"/>
        </pc:sldMkLst>
        <pc:spChg chg="mod">
          <ac:chgData name="Michael Teters" userId="d0e853d9-7e8a-4978-a6a6-73499c56127e" providerId="ADAL" clId="{0A476B86-097B-4A97-802B-A6836182ED54}" dt="2023-11-14T14:44:09.383" v="10" actId="20577"/>
          <ac:spMkLst>
            <pc:docMk/>
            <pc:sldMk cId="2149631580" sldId="427"/>
            <ac:spMk id="4" creationId="{9746DA24-FA39-424D-AF07-B6EE25104035}"/>
          </ac:spMkLst>
        </pc:spChg>
      </pc:sldChg>
      <pc:sldChg chg="addSp modSp modNotes">
        <pc:chgData name="Michael Teters" userId="d0e853d9-7e8a-4978-a6a6-73499c56127e" providerId="ADAL" clId="{0A476B86-097B-4A97-802B-A6836182ED54}" dt="2023-11-15T20:03:00.119" v="307"/>
        <pc:sldMkLst>
          <pc:docMk/>
          <pc:sldMk cId="1883467916" sldId="428"/>
        </pc:sldMkLst>
        <pc:spChg chg="add mod">
          <ac:chgData name="Michael Teters" userId="d0e853d9-7e8a-4978-a6a6-73499c56127e" providerId="ADAL" clId="{0A476B86-097B-4A97-802B-A6836182ED54}" dt="2023-11-14T14:45:04.787" v="22"/>
          <ac:spMkLst>
            <pc:docMk/>
            <pc:sldMk cId="1883467916" sldId="428"/>
            <ac:spMk id="7" creationId="{ADD1DAC1-CD24-43F9-A360-25D91AE1E223}"/>
          </ac:spMkLst>
        </pc:spChg>
      </pc:sldChg>
      <pc:sldChg chg="addSp delSp modSp mod">
        <pc:chgData name="Michael Teters" userId="d0e853d9-7e8a-4978-a6a6-73499c56127e" providerId="ADAL" clId="{0A476B86-097B-4A97-802B-A6836182ED54}" dt="2023-11-14T14:47:55.113" v="38" actId="478"/>
        <pc:sldMkLst>
          <pc:docMk/>
          <pc:sldMk cId="708677536" sldId="429"/>
        </pc:sldMkLst>
        <pc:spChg chg="del">
          <ac:chgData name="Michael Teters" userId="d0e853d9-7e8a-4978-a6a6-73499c56127e" providerId="ADAL" clId="{0A476B86-097B-4A97-802B-A6836182ED54}" dt="2023-11-14T14:45:51.241" v="32" actId="478"/>
          <ac:spMkLst>
            <pc:docMk/>
            <pc:sldMk cId="708677536" sldId="429"/>
            <ac:spMk id="9" creationId="{09B78A2E-DC8F-4E11-9FC2-7946F24B12D9}"/>
          </ac:spMkLst>
        </pc:spChg>
        <pc:spChg chg="add mod">
          <ac:chgData name="Michael Teters" userId="d0e853d9-7e8a-4978-a6a6-73499c56127e" providerId="ADAL" clId="{0A476B86-097B-4A97-802B-A6836182ED54}" dt="2023-11-14T14:45:51.692" v="33"/>
          <ac:spMkLst>
            <pc:docMk/>
            <pc:sldMk cId="708677536" sldId="429"/>
            <ac:spMk id="11" creationId="{9DB65B5E-8F22-4D29-AB74-7B16E8F15250}"/>
          </ac:spMkLst>
        </pc:spChg>
        <pc:inkChg chg="del">
          <ac:chgData name="Michael Teters" userId="d0e853d9-7e8a-4978-a6a6-73499c56127e" providerId="ADAL" clId="{0A476B86-097B-4A97-802B-A6836182ED54}" dt="2023-11-14T14:47:55.113" v="38" actId="478"/>
          <ac:inkMkLst>
            <pc:docMk/>
            <pc:sldMk cId="708677536" sldId="429"/>
            <ac:inkMk id="2" creationId="{F0CFF2D0-5E79-4647-9C6D-FBF00FDBCB81}"/>
          </ac:inkMkLst>
        </pc:inkChg>
      </pc:sldChg>
      <pc:sldChg chg="addSp delSp modSp del mod">
        <pc:chgData name="Michael Teters" userId="d0e853d9-7e8a-4978-a6a6-73499c56127e" providerId="ADAL" clId="{0A476B86-097B-4A97-802B-A6836182ED54}" dt="2023-11-14T20:47:40.433" v="70" actId="47"/>
        <pc:sldMkLst>
          <pc:docMk/>
          <pc:sldMk cId="1397690420" sldId="436"/>
        </pc:sldMkLst>
        <pc:spChg chg="add mod">
          <ac:chgData name="Michael Teters" userId="d0e853d9-7e8a-4978-a6a6-73499c56127e" providerId="ADAL" clId="{0A476B86-097B-4A97-802B-A6836182ED54}" dt="2023-11-14T14:45:16.237" v="26"/>
          <ac:spMkLst>
            <pc:docMk/>
            <pc:sldMk cId="1397690420" sldId="436"/>
            <ac:spMk id="6" creationId="{8ACE2F1D-FB7E-4A9E-9A6A-5FFA13F69485}"/>
          </ac:spMkLst>
        </pc:spChg>
        <pc:spChg chg="del">
          <ac:chgData name="Michael Teters" userId="d0e853d9-7e8a-4978-a6a6-73499c56127e" providerId="ADAL" clId="{0A476B86-097B-4A97-802B-A6836182ED54}" dt="2023-11-14T14:45:15.847" v="25" actId="478"/>
          <ac:spMkLst>
            <pc:docMk/>
            <pc:sldMk cId="1397690420" sldId="436"/>
            <ac:spMk id="7" creationId="{4039A3F9-7ED9-4838-B1CB-751EA4377CE1}"/>
          </ac:spMkLst>
        </pc:spChg>
        <pc:spChg chg="add del">
          <ac:chgData name="Michael Teters" userId="d0e853d9-7e8a-4978-a6a6-73499c56127e" providerId="ADAL" clId="{0A476B86-097B-4A97-802B-A6836182ED54}" dt="2023-11-14T20:47:03.895" v="69" actId="22"/>
          <ac:spMkLst>
            <pc:docMk/>
            <pc:sldMk cId="1397690420" sldId="436"/>
            <ac:spMk id="8" creationId="{0C94B170-8AE9-4950-8614-75CDE7FA883F}"/>
          </ac:spMkLst>
        </pc:spChg>
        <pc:inkChg chg="del">
          <ac:chgData name="Michael Teters" userId="d0e853d9-7e8a-4978-a6a6-73499c56127e" providerId="ADAL" clId="{0A476B86-097B-4A97-802B-A6836182ED54}" dt="2023-11-14T14:46:52.467" v="36" actId="478"/>
          <ac:inkMkLst>
            <pc:docMk/>
            <pc:sldMk cId="1397690420" sldId="436"/>
            <ac:inkMk id="5" creationId="{2655F528-7D68-4BF2-88CB-B0665BCD8149}"/>
          </ac:inkMkLst>
        </pc:ink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319004683" sldId="437"/>
        </pc:sldMkLst>
        <pc:spChg chg="del">
          <ac:chgData name="Michael Teters" userId="d0e853d9-7e8a-4978-a6a6-73499c56127e" providerId="ADAL" clId="{0A476B86-097B-4A97-802B-A6836182ED54}" dt="2023-11-14T14:44:17.005" v="11" actId="478"/>
          <ac:spMkLst>
            <pc:docMk/>
            <pc:sldMk cId="319004683" sldId="437"/>
            <ac:spMk id="5" creationId="{BA47F435-897E-424D-9DAE-3AE4CE9BAF3F}"/>
          </ac:spMkLst>
        </pc:spChg>
        <pc:spChg chg="add mod">
          <ac:chgData name="Michael Teters" userId="d0e853d9-7e8a-4978-a6a6-73499c56127e" providerId="ADAL" clId="{0A476B86-097B-4A97-802B-A6836182ED54}" dt="2023-11-14T14:44:17.415" v="12"/>
          <ac:spMkLst>
            <pc:docMk/>
            <pc:sldMk cId="319004683" sldId="437"/>
            <ac:spMk id="6" creationId="{2077466D-ED2B-4688-87BC-100CD98BCBCA}"/>
          </ac:spMkLst>
        </pc:spChg>
      </pc:sldChg>
      <pc:sldChg chg="addSp delSp modSp mod modNotes">
        <pc:chgData name="Michael Teters" userId="d0e853d9-7e8a-4978-a6a6-73499c56127e" providerId="ADAL" clId="{0A476B86-097B-4A97-802B-A6836182ED54}" dt="2023-11-16T19:49:18.294" v="312"/>
        <pc:sldMkLst>
          <pc:docMk/>
          <pc:sldMk cId="2571647586" sldId="438"/>
        </pc:sldMkLst>
        <pc:spChg chg="add del mod">
          <ac:chgData name="Michael Teters" userId="d0e853d9-7e8a-4978-a6a6-73499c56127e" providerId="ADAL" clId="{0A476B86-097B-4A97-802B-A6836182ED54}" dt="2023-11-15T17:37:11.422" v="296" actId="478"/>
          <ac:spMkLst>
            <pc:docMk/>
            <pc:sldMk cId="2571647586" sldId="438"/>
            <ac:spMk id="7" creationId="{0C40135F-1D1A-452C-9590-F444CEB747BC}"/>
          </ac:spMkLst>
        </pc:spChg>
        <pc:spChg chg="del">
          <ac:chgData name="Michael Teters" userId="d0e853d9-7e8a-4978-a6a6-73499c56127e" providerId="ADAL" clId="{0A476B86-097B-4A97-802B-A6836182ED54}" dt="2023-11-14T20:50:33.667" v="109" actId="478"/>
          <ac:spMkLst>
            <pc:docMk/>
            <pc:sldMk cId="2571647586" sldId="438"/>
            <ac:spMk id="8" creationId="{37BB3EE6-C498-40DE-BCF3-54EC74BCC70C}"/>
          </ac:spMkLst>
        </pc:spChg>
        <pc:spChg chg="add mod">
          <ac:chgData name="Michael Teters" userId="d0e853d9-7e8a-4978-a6a6-73499c56127e" providerId="ADAL" clId="{0A476B86-097B-4A97-802B-A6836182ED54}" dt="2023-11-15T17:37:12.688" v="297"/>
          <ac:spMkLst>
            <pc:docMk/>
            <pc:sldMk cId="2571647586" sldId="438"/>
            <ac:spMk id="8" creationId="{D2B8359E-C1A0-49A2-8B90-710AF4E3D2CA}"/>
          </ac:spMkLst>
        </pc:spChg>
        <pc:inkChg chg="add del">
          <ac:chgData name="Michael Teters" userId="d0e853d9-7e8a-4978-a6a6-73499c56127e" providerId="ADAL" clId="{0A476B86-097B-4A97-802B-A6836182ED54}" dt="2023-11-16T19:02:52.688" v="311" actId="478"/>
          <ac:inkMkLst>
            <pc:docMk/>
            <pc:sldMk cId="2571647586" sldId="438"/>
            <ac:inkMk id="2" creationId="{B771566D-B335-4401-8449-F688A974A414}"/>
          </ac:inkMkLst>
        </pc:inkChg>
        <pc:inkChg chg="add">
          <ac:chgData name="Michael Teters" userId="d0e853d9-7e8a-4978-a6a6-73499c56127e" providerId="ADAL" clId="{0A476B86-097B-4A97-802B-A6836182ED54}" dt="2023-11-16T19:49:18.294" v="312"/>
          <ac:inkMkLst>
            <pc:docMk/>
            <pc:sldMk cId="2571647586" sldId="438"/>
            <ac:inkMk id="3" creationId="{57ADCBF7-94C6-4849-BB4A-AF7334DA5701}"/>
          </ac:inkMkLst>
        </pc:inkChg>
        <pc:inkChg chg="del">
          <ac:chgData name="Michael Teters" userId="d0e853d9-7e8a-4978-a6a6-73499c56127e" providerId="ADAL" clId="{0A476B86-097B-4A97-802B-A6836182ED54}" dt="2023-11-14T20:50:39.500" v="111" actId="478"/>
          <ac:inkMkLst>
            <pc:docMk/>
            <pc:sldMk cId="2571647586" sldId="438"/>
            <ac:inkMk id="3" creationId="{A8C727CB-ACAF-4EC3-BB69-39E34F105C74}"/>
          </ac:inkMkLst>
        </pc:inkChg>
      </pc:sldChg>
      <pc:sldChg chg="addSp delSp modSp mod ord">
        <pc:chgData name="Michael Teters" userId="d0e853d9-7e8a-4978-a6a6-73499c56127e" providerId="ADAL" clId="{0A476B86-097B-4A97-802B-A6836182ED54}" dt="2023-11-16T17:20:28.924" v="309"/>
        <pc:sldMkLst>
          <pc:docMk/>
          <pc:sldMk cId="1151905859" sldId="439"/>
        </pc:sldMkLst>
        <pc:spChg chg="del">
          <ac:chgData name="Michael Teters" userId="d0e853d9-7e8a-4978-a6a6-73499c56127e" providerId="ADAL" clId="{0A476B86-097B-4A97-802B-A6836182ED54}" dt="2023-11-14T20:51:13.807" v="118" actId="478"/>
          <ac:spMkLst>
            <pc:docMk/>
            <pc:sldMk cId="1151905859" sldId="439"/>
            <ac:spMk id="5" creationId="{5ED5B9E9-FA6D-43E6-A490-2447E20CAA3A}"/>
          </ac:spMkLst>
        </pc:spChg>
        <pc:spChg chg="add mod">
          <ac:chgData name="Michael Teters" userId="d0e853d9-7e8a-4978-a6a6-73499c56127e" providerId="ADAL" clId="{0A476B86-097B-4A97-802B-A6836182ED54}" dt="2023-11-15T15:44:20.229" v="278" actId="20577"/>
          <ac:spMkLst>
            <pc:docMk/>
            <pc:sldMk cId="1151905859" sldId="439"/>
            <ac:spMk id="6" creationId="{7D34C9AB-E12F-4CC6-86A9-67656DCEABB5}"/>
          </ac:spMkLst>
        </pc:spChg>
        <pc:spChg chg="mod">
          <ac:chgData name="Michael Teters" userId="d0e853d9-7e8a-4978-a6a6-73499c56127e" providerId="ADAL" clId="{0A476B86-097B-4A97-802B-A6836182ED54}" dt="2023-11-15T17:38:42.532" v="304" actId="1076"/>
          <ac:spMkLst>
            <pc:docMk/>
            <pc:sldMk cId="1151905859" sldId="439"/>
            <ac:spMk id="10" creationId="{6B60E260-0D5D-4AF8-BA54-3C41302EB3DD}"/>
          </ac:spMkLst>
        </pc:spChg>
        <pc:picChg chg="mod">
          <ac:chgData name="Michael Teters" userId="d0e853d9-7e8a-4978-a6a6-73499c56127e" providerId="ADAL" clId="{0A476B86-097B-4A97-802B-A6836182ED54}" dt="2023-11-15T17:39:03.638" v="305" actId="14100"/>
          <ac:picMkLst>
            <pc:docMk/>
            <pc:sldMk cId="1151905859" sldId="439"/>
            <ac:picMk id="3" creationId="{FEDCE5BE-162B-4057-BBCF-AE78AC1B4C0B}"/>
          </ac:picMkLst>
        </pc:pic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3331732" sldId="441"/>
        </pc:sldMkLst>
        <pc:spChg chg="del">
          <ac:chgData name="Michael Teters" userId="d0e853d9-7e8a-4978-a6a6-73499c56127e" providerId="ADAL" clId="{0A476B86-097B-4A97-802B-A6836182ED54}" dt="2023-11-14T14:45:09.599" v="23" actId="478"/>
          <ac:spMkLst>
            <pc:docMk/>
            <pc:sldMk cId="3331732" sldId="441"/>
            <ac:spMk id="5" creationId="{D889A137-5AED-4581-83CB-38216A8C3185}"/>
          </ac:spMkLst>
        </pc:spChg>
        <pc:spChg chg="add mod">
          <ac:chgData name="Michael Teters" userId="d0e853d9-7e8a-4978-a6a6-73499c56127e" providerId="ADAL" clId="{0A476B86-097B-4A97-802B-A6836182ED54}" dt="2023-11-14T14:45:10.073" v="24"/>
          <ac:spMkLst>
            <pc:docMk/>
            <pc:sldMk cId="3331732" sldId="441"/>
            <ac:spMk id="6" creationId="{59D58075-BD14-49CD-ABFE-BD1BD8627FB2}"/>
          </ac:spMkLst>
        </pc:sp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4021619176" sldId="442"/>
        </pc:sldMkLst>
        <pc:spChg chg="del">
          <ac:chgData name="Michael Teters" userId="d0e853d9-7e8a-4978-a6a6-73499c56127e" providerId="ADAL" clId="{0A476B86-097B-4A97-802B-A6836182ED54}" dt="2023-11-14T14:49:24.078" v="61" actId="478"/>
          <ac:spMkLst>
            <pc:docMk/>
            <pc:sldMk cId="4021619176" sldId="442"/>
            <ac:spMk id="6" creationId="{B9138AF8-17CE-4700-A22D-EA5D938CF639}"/>
          </ac:spMkLst>
        </pc:spChg>
        <pc:spChg chg="add mod">
          <ac:chgData name="Michael Teters" userId="d0e853d9-7e8a-4978-a6a6-73499c56127e" providerId="ADAL" clId="{0A476B86-097B-4A97-802B-A6836182ED54}" dt="2023-11-14T20:49:28.043" v="93" actId="20577"/>
          <ac:spMkLst>
            <pc:docMk/>
            <pc:sldMk cId="4021619176" sldId="442"/>
            <ac:spMk id="8" creationId="{06EEBA20-49B6-4B9C-B8E7-691E33D96261}"/>
          </ac:spMkLst>
        </pc:spChg>
        <pc:inkChg chg="add">
          <ac:chgData name="Michael Teters" userId="d0e853d9-7e8a-4978-a6a6-73499c56127e" providerId="ADAL" clId="{0A476B86-097B-4A97-802B-A6836182ED54}" dt="2023-11-15T19:35:43.038" v="306"/>
          <ac:inkMkLst>
            <pc:docMk/>
            <pc:sldMk cId="4021619176" sldId="442"/>
            <ac:inkMk id="3" creationId="{86C072DD-5F02-4D67-B80E-577A38B69362}"/>
          </ac:inkMkLst>
        </pc:ink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39046227" sldId="443"/>
        </pc:sldMkLst>
        <pc:spChg chg="del">
          <ac:chgData name="Michael Teters" userId="d0e853d9-7e8a-4978-a6a6-73499c56127e" providerId="ADAL" clId="{0A476B86-097B-4A97-802B-A6836182ED54}" dt="2023-11-14T14:49:30.374" v="63" actId="478"/>
          <ac:spMkLst>
            <pc:docMk/>
            <pc:sldMk cId="39046227" sldId="443"/>
            <ac:spMk id="14" creationId="{5B385A5F-7C0D-407F-A818-137E64645F94}"/>
          </ac:spMkLst>
        </pc:spChg>
        <pc:spChg chg="add mod">
          <ac:chgData name="Michael Teters" userId="d0e853d9-7e8a-4978-a6a6-73499c56127e" providerId="ADAL" clId="{0A476B86-097B-4A97-802B-A6836182ED54}" dt="2023-11-14T20:49:33.168" v="95" actId="20577"/>
          <ac:spMkLst>
            <pc:docMk/>
            <pc:sldMk cId="39046227" sldId="443"/>
            <ac:spMk id="15" creationId="{57EE009A-A6F7-4469-85B2-A337A99493A3}"/>
          </ac:spMkLst>
        </pc:spChg>
        <pc:inkChg chg="add">
          <ac:chgData name="Michael Teters" userId="d0e853d9-7e8a-4978-a6a6-73499c56127e" providerId="ADAL" clId="{0A476B86-097B-4A97-802B-A6836182ED54}" dt="2023-11-15T17:36:02.018" v="287"/>
          <ac:inkMkLst>
            <pc:docMk/>
            <pc:sldMk cId="39046227" sldId="443"/>
            <ac:inkMk id="2" creationId="{1FFA1E7F-FF2B-446F-9EAA-5A80FF4CA27E}"/>
          </ac:inkMkLst>
        </pc:inkChg>
      </pc:sldChg>
      <pc:sldChg chg="addSp delSp modSp mod">
        <pc:chgData name="Michael Teters" userId="d0e853d9-7e8a-4978-a6a6-73499c56127e" providerId="ADAL" clId="{0A476B86-097B-4A97-802B-A6836182ED54}" dt="2023-11-14T14:45:43.790" v="31"/>
        <pc:sldMkLst>
          <pc:docMk/>
          <pc:sldMk cId="3931386749" sldId="444"/>
        </pc:sldMkLst>
        <pc:spChg chg="del">
          <ac:chgData name="Michael Teters" userId="d0e853d9-7e8a-4978-a6a6-73499c56127e" providerId="ADAL" clId="{0A476B86-097B-4A97-802B-A6836182ED54}" dt="2023-11-14T14:45:43.365" v="30" actId="478"/>
          <ac:spMkLst>
            <pc:docMk/>
            <pc:sldMk cId="3931386749" sldId="444"/>
            <ac:spMk id="9" creationId="{F737876D-0B06-4DC6-8CC5-8C20C2020303}"/>
          </ac:spMkLst>
        </pc:spChg>
        <pc:spChg chg="add mod">
          <ac:chgData name="Michael Teters" userId="d0e853d9-7e8a-4978-a6a6-73499c56127e" providerId="ADAL" clId="{0A476B86-097B-4A97-802B-A6836182ED54}" dt="2023-11-14T14:45:43.790" v="31"/>
          <ac:spMkLst>
            <pc:docMk/>
            <pc:sldMk cId="3931386749" sldId="444"/>
            <ac:spMk id="10" creationId="{8E950682-F478-457B-98C2-97038942B20C}"/>
          </ac:spMkLst>
        </pc:spChg>
      </pc:sldChg>
      <pc:sldChg chg="addSp delSp modSp mod">
        <pc:chgData name="Michael Teters" userId="d0e853d9-7e8a-4978-a6a6-73499c56127e" providerId="ADAL" clId="{0A476B86-097B-4A97-802B-A6836182ED54}" dt="2023-11-15T15:43:21.561" v="269" actId="20577"/>
        <pc:sldMkLst>
          <pc:docMk/>
          <pc:sldMk cId="1798075873" sldId="445"/>
        </pc:sldMkLst>
        <pc:spChg chg="del">
          <ac:chgData name="Michael Teters" userId="d0e853d9-7e8a-4978-a6a6-73499c56127e" providerId="ADAL" clId="{0A476B86-097B-4A97-802B-A6836182ED54}" dt="2023-11-15T15:43:15.411" v="266" actId="478"/>
          <ac:spMkLst>
            <pc:docMk/>
            <pc:sldMk cId="1798075873" sldId="445"/>
            <ac:spMk id="4" creationId="{E4BB7F08-CF7F-46E0-A254-5EFD784C4CAC}"/>
          </ac:spMkLst>
        </pc:spChg>
        <pc:spChg chg="add mod">
          <ac:chgData name="Michael Teters" userId="d0e853d9-7e8a-4978-a6a6-73499c56127e" providerId="ADAL" clId="{0A476B86-097B-4A97-802B-A6836182ED54}" dt="2023-11-15T15:43:21.561" v="269" actId="20577"/>
          <ac:spMkLst>
            <pc:docMk/>
            <pc:sldMk cId="1798075873" sldId="445"/>
            <ac:spMk id="6" creationId="{A60DB828-63A2-43F0-A5C2-6DB89488F4A1}"/>
          </ac:spMkLst>
        </pc:sp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0" sldId="446"/>
        </pc:sldMkLst>
        <pc:spChg chg="del">
          <ac:chgData name="Michael Teters" userId="d0e853d9-7e8a-4978-a6a6-73499c56127e" providerId="ADAL" clId="{0A476B86-097B-4A97-802B-A6836182ED54}" dt="2023-11-14T20:48:29.857" v="77" actId="478"/>
          <ac:spMkLst>
            <pc:docMk/>
            <pc:sldMk cId="0" sldId="446"/>
            <ac:spMk id="8" creationId="{990464AC-D48B-4B34-8136-FD8C4B2D7656}"/>
          </ac:spMkLst>
        </pc:spChg>
        <pc:spChg chg="add mod">
          <ac:chgData name="Michael Teters" userId="d0e853d9-7e8a-4978-a6a6-73499c56127e" providerId="ADAL" clId="{0A476B86-097B-4A97-802B-A6836182ED54}" dt="2023-11-14T20:48:38.493" v="78" actId="1076"/>
          <ac:spMkLst>
            <pc:docMk/>
            <pc:sldMk cId="0" sldId="446"/>
            <ac:spMk id="9" creationId="{513F02F5-A65E-4C38-9849-452550F6DAB6}"/>
          </ac:spMkLst>
        </pc:sp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0" sldId="447"/>
        </pc:sldMkLst>
        <pc:spChg chg="add mod">
          <ac:chgData name="Michael Teters" userId="d0e853d9-7e8a-4978-a6a6-73499c56127e" providerId="ADAL" clId="{0A476B86-097B-4A97-802B-A6836182ED54}" dt="2023-11-14T20:49:53.756" v="99"/>
          <ac:spMkLst>
            <pc:docMk/>
            <pc:sldMk cId="0" sldId="447"/>
            <ac:spMk id="8" creationId="{9C633052-CDF4-432A-9B73-43C6ED30CDE8}"/>
          </ac:spMkLst>
        </pc:spChg>
        <pc:spChg chg="del">
          <ac:chgData name="Michael Teters" userId="d0e853d9-7e8a-4978-a6a6-73499c56127e" providerId="ADAL" clId="{0A476B86-097B-4A97-802B-A6836182ED54}" dt="2023-11-14T20:49:53.411" v="98" actId="478"/>
          <ac:spMkLst>
            <pc:docMk/>
            <pc:sldMk cId="0" sldId="447"/>
            <ac:spMk id="10" creationId="{90E4832D-B599-49A8-BA13-ABA2A5732329}"/>
          </ac:spMkLst>
        </pc:spChg>
      </pc:sldChg>
      <pc:sldChg chg="addSp delSp modSp mod">
        <pc:chgData name="Michael Teters" userId="d0e853d9-7e8a-4978-a6a6-73499c56127e" providerId="ADAL" clId="{0A476B86-097B-4A97-802B-A6836182ED54}" dt="2023-11-14T14:44:33.517" v="16" actId="478"/>
        <pc:sldMkLst>
          <pc:docMk/>
          <pc:sldMk cId="3222780163" sldId="448"/>
        </pc:sldMkLst>
        <pc:spChg chg="del">
          <ac:chgData name="Michael Teters" userId="d0e853d9-7e8a-4978-a6a6-73499c56127e" providerId="ADAL" clId="{0A476B86-097B-4A97-802B-A6836182ED54}" dt="2023-11-14T14:44:33.517" v="16" actId="478"/>
          <ac:spMkLst>
            <pc:docMk/>
            <pc:sldMk cId="3222780163" sldId="448"/>
            <ac:spMk id="5" creationId="{A4830086-9C45-4757-912E-08A72B5F9492}"/>
          </ac:spMkLst>
        </pc:spChg>
        <pc:spChg chg="add mod">
          <ac:chgData name="Michael Teters" userId="d0e853d9-7e8a-4978-a6a6-73499c56127e" providerId="ADAL" clId="{0A476B86-097B-4A97-802B-A6836182ED54}" dt="2023-11-14T14:44:30.410" v="15"/>
          <ac:spMkLst>
            <pc:docMk/>
            <pc:sldMk cId="3222780163" sldId="448"/>
            <ac:spMk id="7" creationId="{ECD11E68-EEDC-43DB-B4E7-F8A8213A40E5}"/>
          </ac:spMkLst>
        </pc:spChg>
      </pc:sldChg>
      <pc:sldChg chg="addSp delSp modSp mod">
        <pc:chgData name="Michael Teters" userId="d0e853d9-7e8a-4978-a6a6-73499c56127e" providerId="ADAL" clId="{0A476B86-097B-4A97-802B-A6836182ED54}" dt="2023-11-14T14:44:22.488" v="14"/>
        <pc:sldMkLst>
          <pc:docMk/>
          <pc:sldMk cId="1240229313" sldId="449"/>
        </pc:sldMkLst>
        <pc:spChg chg="del">
          <ac:chgData name="Michael Teters" userId="d0e853d9-7e8a-4978-a6a6-73499c56127e" providerId="ADAL" clId="{0A476B86-097B-4A97-802B-A6836182ED54}" dt="2023-11-14T14:44:22.044" v="13" actId="478"/>
          <ac:spMkLst>
            <pc:docMk/>
            <pc:sldMk cId="1240229313" sldId="449"/>
            <ac:spMk id="8" creationId="{CC6C86D4-E625-44E3-A1A4-62CB2F5C444C}"/>
          </ac:spMkLst>
        </pc:spChg>
        <pc:spChg chg="add mod">
          <ac:chgData name="Michael Teters" userId="d0e853d9-7e8a-4978-a6a6-73499c56127e" providerId="ADAL" clId="{0A476B86-097B-4A97-802B-A6836182ED54}" dt="2023-11-14T14:44:22.488" v="14"/>
          <ac:spMkLst>
            <pc:docMk/>
            <pc:sldMk cId="1240229313" sldId="449"/>
            <ac:spMk id="9" creationId="{3614D5D4-F8D5-4045-9BFA-F3923AF94037}"/>
          </ac:spMkLst>
        </pc:spChg>
      </pc:sldChg>
      <pc:sldChg chg="addSp delSp modSp mod modNotes">
        <pc:chgData name="Michael Teters" userId="d0e853d9-7e8a-4978-a6a6-73499c56127e" providerId="ADAL" clId="{0A476B86-097B-4A97-802B-A6836182ED54}" dt="2023-11-15T20:03:00.119" v="307"/>
        <pc:sldMkLst>
          <pc:docMk/>
          <pc:sldMk cId="2569144811" sldId="450"/>
        </pc:sldMkLst>
        <pc:spChg chg="add mod">
          <ac:chgData name="Michael Teters" userId="d0e853d9-7e8a-4978-a6a6-73499c56127e" providerId="ADAL" clId="{0A476B86-097B-4A97-802B-A6836182ED54}" dt="2023-11-15T15:45:58.479" v="283" actId="1076"/>
          <ac:spMkLst>
            <pc:docMk/>
            <pc:sldMk cId="2569144811" sldId="450"/>
            <ac:spMk id="7" creationId="{3E8680F5-C70D-43C2-8914-98B06107CF30}"/>
          </ac:spMkLst>
        </pc:spChg>
        <pc:spChg chg="del">
          <ac:chgData name="Michael Teters" userId="d0e853d9-7e8a-4978-a6a6-73499c56127e" providerId="ADAL" clId="{0A476B86-097B-4A97-802B-A6836182ED54}" dt="2023-11-14T20:50:06.204" v="102" actId="478"/>
          <ac:spMkLst>
            <pc:docMk/>
            <pc:sldMk cId="2569144811" sldId="450"/>
            <ac:spMk id="9" creationId="{DE6A9F96-681D-473C-A203-D5DB45F5BFE6}"/>
          </ac:spMkLst>
        </pc:spChg>
        <pc:spChg chg="mod">
          <ac:chgData name="Michael Teters" userId="d0e853d9-7e8a-4978-a6a6-73499c56127e" providerId="ADAL" clId="{0A476B86-097B-4A97-802B-A6836182ED54}" dt="2023-11-15T15:45:55.074" v="282" actId="1076"/>
          <ac:spMkLst>
            <pc:docMk/>
            <pc:sldMk cId="2569144811" sldId="450"/>
            <ac:spMk id="22531" creationId="{00000000-0000-0000-0000-000000000000}"/>
          </ac:spMkLst>
        </pc:spChg>
        <pc:picChg chg="mod">
          <ac:chgData name="Michael Teters" userId="d0e853d9-7e8a-4978-a6a6-73499c56127e" providerId="ADAL" clId="{0A476B86-097B-4A97-802B-A6836182ED54}" dt="2023-11-15T15:46:02.134" v="284" actId="14100"/>
          <ac:picMkLst>
            <pc:docMk/>
            <pc:sldMk cId="2569144811" sldId="450"/>
            <ac:picMk id="4" creationId="{00000000-0000-0000-0000-000000000000}"/>
          </ac:picMkLst>
        </pc:picChg>
        <pc:inkChg chg="add del">
          <ac:chgData name="Michael Teters" userId="d0e853d9-7e8a-4978-a6a6-73499c56127e" providerId="ADAL" clId="{0A476B86-097B-4A97-802B-A6836182ED54}" dt="2023-11-15T15:45:36.001" v="279" actId="478"/>
          <ac:inkMkLst>
            <pc:docMk/>
            <pc:sldMk cId="2569144811" sldId="450"/>
            <ac:inkMk id="6" creationId="{7DDFA1BB-CCAF-4B79-90CA-D5F34723820E}"/>
          </ac:inkMkLst>
        </pc:inkChg>
      </pc:sldChg>
      <pc:sldChg chg="addSp delSp modSp del mod">
        <pc:chgData name="Michael Teters" userId="d0e853d9-7e8a-4978-a6a6-73499c56127e" providerId="ADAL" clId="{0A476B86-097B-4A97-802B-A6836182ED54}" dt="2023-11-16T20:57:10.170" v="313" actId="2696"/>
        <pc:sldMkLst>
          <pc:docMk/>
          <pc:sldMk cId="3136468750" sldId="451"/>
        </pc:sldMkLst>
        <pc:spChg chg="del">
          <ac:chgData name="Michael Teters" userId="d0e853d9-7e8a-4978-a6a6-73499c56127e" providerId="ADAL" clId="{0A476B86-097B-4A97-802B-A6836182ED54}" dt="2023-11-14T20:51:41.152" v="127" actId="478"/>
          <ac:spMkLst>
            <pc:docMk/>
            <pc:sldMk cId="3136468750" sldId="451"/>
            <ac:spMk id="7" creationId="{D135DE7E-9A64-4C32-AA71-0F786B54AA73}"/>
          </ac:spMkLst>
        </pc:spChg>
        <pc:spChg chg="add mod">
          <ac:chgData name="Michael Teters" userId="d0e853d9-7e8a-4978-a6a6-73499c56127e" providerId="ADAL" clId="{0A476B86-097B-4A97-802B-A6836182ED54}" dt="2023-11-14T20:51:45.128" v="130" actId="20577"/>
          <ac:spMkLst>
            <pc:docMk/>
            <pc:sldMk cId="3136468750" sldId="451"/>
            <ac:spMk id="9" creationId="{6FC45609-C065-4329-A870-0CF6A6BD0CB8}"/>
          </ac:spMkLst>
        </pc:spChg>
      </pc:sldChg>
      <pc:sldChg chg="addSp modSp modNotes">
        <pc:chgData name="Michael Teters" userId="d0e853d9-7e8a-4978-a6a6-73499c56127e" providerId="ADAL" clId="{0A476B86-097B-4A97-802B-A6836182ED54}" dt="2023-11-15T20:03:00.119" v="307"/>
        <pc:sldMkLst>
          <pc:docMk/>
          <pc:sldMk cId="736404921" sldId="452"/>
        </pc:sldMkLst>
        <pc:spChg chg="add mod">
          <ac:chgData name="Michael Teters" userId="d0e853d9-7e8a-4978-a6a6-73499c56127e" providerId="ADAL" clId="{0A476B86-097B-4A97-802B-A6836182ED54}" dt="2023-11-14T20:48:15.650" v="75"/>
          <ac:spMkLst>
            <pc:docMk/>
            <pc:sldMk cId="736404921" sldId="452"/>
            <ac:spMk id="6" creationId="{B124CCF4-AB41-456A-A027-EA984D00CC8B}"/>
          </ac:spMkLst>
        </pc:spChg>
      </pc:sldChg>
      <pc:sldChg chg="addSp modSp del mod">
        <pc:chgData name="Michael Teters" userId="d0e853d9-7e8a-4978-a6a6-73499c56127e" providerId="ADAL" clId="{0A476B86-097B-4A97-802B-A6836182ED54}" dt="2023-11-14T14:45:32.369" v="29" actId="47"/>
        <pc:sldMkLst>
          <pc:docMk/>
          <pc:sldMk cId="1042942141" sldId="452"/>
        </pc:sldMkLst>
        <pc:spChg chg="add mod">
          <ac:chgData name="Michael Teters" userId="d0e853d9-7e8a-4978-a6a6-73499c56127e" providerId="ADAL" clId="{0A476B86-097B-4A97-802B-A6836182ED54}" dt="2023-11-14T14:44:55.102" v="21" actId="20577"/>
          <ac:spMkLst>
            <pc:docMk/>
            <pc:sldMk cId="1042942141" sldId="452"/>
            <ac:spMk id="4" creationId="{3AA64ECD-1F04-4F11-AA29-5534B524AE40}"/>
          </ac:spMkLst>
        </pc:spChg>
      </pc:sldChg>
      <pc:sldChg chg="del">
        <pc:chgData name="Michael Teters" userId="d0e853d9-7e8a-4978-a6a6-73499c56127e" providerId="ADAL" clId="{0A476B86-097B-4A97-802B-A6836182ED54}" dt="2023-11-14T20:47:46.899" v="71" actId="47"/>
        <pc:sldMkLst>
          <pc:docMk/>
          <pc:sldMk cId="2692879160" sldId="453"/>
        </pc:sldMkLst>
      </pc:sldChg>
      <pc:sldChg chg="addSp delSp modSp add mod modNotes">
        <pc:chgData name="Michael Teters" userId="d0e853d9-7e8a-4978-a6a6-73499c56127e" providerId="ADAL" clId="{0A476B86-097B-4A97-802B-A6836182ED54}" dt="2023-11-15T20:03:00.119" v="307"/>
        <pc:sldMkLst>
          <pc:docMk/>
          <pc:sldMk cId="3510711176" sldId="453"/>
        </pc:sldMkLst>
        <pc:spChg chg="mod">
          <ac:chgData name="Michael Teters" userId="d0e853d9-7e8a-4978-a6a6-73499c56127e" providerId="ADAL" clId="{0A476B86-097B-4A97-802B-A6836182ED54}" dt="2023-11-15T15:46:18.202" v="285" actId="20577"/>
          <ac:spMkLst>
            <pc:docMk/>
            <pc:sldMk cId="3510711176" sldId="453"/>
            <ac:spMk id="20483" creationId="{00000000-0000-0000-0000-000000000000}"/>
          </ac:spMkLst>
        </pc:spChg>
        <pc:inkChg chg="add del">
          <ac:chgData name="Michael Teters" userId="d0e853d9-7e8a-4978-a6a6-73499c56127e" providerId="ADAL" clId="{0A476B86-097B-4A97-802B-A6836182ED54}" dt="2023-11-15T17:36:39.872" v="291" actId="478"/>
          <ac:inkMkLst>
            <pc:docMk/>
            <pc:sldMk cId="3510711176" sldId="453"/>
            <ac:inkMk id="2" creationId="{31401C91-933A-4345-AB76-4D1EBB5214A6}"/>
          </ac:inkMkLst>
        </pc:inkChg>
        <pc:inkChg chg="add">
          <ac:chgData name="Michael Teters" userId="d0e853d9-7e8a-4978-a6a6-73499c56127e" providerId="ADAL" clId="{0A476B86-097B-4A97-802B-A6836182ED54}" dt="2023-11-15T19:35:43.038" v="306"/>
          <ac:inkMkLst>
            <pc:docMk/>
            <pc:sldMk cId="3510711176" sldId="453"/>
            <ac:inkMk id="3" creationId="{C64E3470-31B8-43B9-B292-8F2DF3A241EF}"/>
          </ac:inkMkLst>
        </pc:inkChg>
      </pc:sldChg>
      <pc:sldChg chg="del ord">
        <pc:chgData name="Michael Teters" userId="d0e853d9-7e8a-4978-a6a6-73499c56127e" providerId="ADAL" clId="{0A476B86-097B-4A97-802B-A6836182ED54}" dt="2023-11-14T20:48:02.433" v="74" actId="47"/>
        <pc:sldMkLst>
          <pc:docMk/>
          <pc:sldMk cId="0" sldId="454"/>
        </pc:sldMkLst>
      </pc:sldChg>
      <pc:sldChg chg="del ord">
        <pc:chgData name="Michael Teters" userId="d0e853d9-7e8a-4978-a6a6-73499c56127e" providerId="ADAL" clId="{0A476B86-097B-4A97-802B-A6836182ED54}" dt="2023-11-14T20:48:02.433" v="74" actId="47"/>
        <pc:sldMkLst>
          <pc:docMk/>
          <pc:sldMk cId="0" sldId="455"/>
        </pc:sldMkLst>
      </pc:sldChg>
      <pc:sldMasterChg chg="del delSldLayout">
        <pc:chgData name="Michael Teters" userId="d0e853d9-7e8a-4978-a6a6-73499c56127e" providerId="ADAL" clId="{0A476B86-097B-4A97-802B-A6836182ED54}" dt="2023-11-16T20:57:10.170" v="313" actId="2696"/>
        <pc:sldMasterMkLst>
          <pc:docMk/>
          <pc:sldMasterMk cId="504391638" sldId="2147483745"/>
        </pc:sldMasterMkLst>
        <pc:sldLayoutChg chg="del">
          <pc:chgData name="Michael Teters" userId="d0e853d9-7e8a-4978-a6a6-73499c56127e" providerId="ADAL" clId="{0A476B86-097B-4A97-802B-A6836182ED54}" dt="2023-11-16T20:57:10.170" v="313" actId="2696"/>
          <pc:sldLayoutMkLst>
            <pc:docMk/>
            <pc:sldMasterMk cId="504391638" sldId="2147483745"/>
            <pc:sldLayoutMk cId="2359119502" sldId="2147483746"/>
          </pc:sldLayoutMkLst>
        </pc:sldLayoutChg>
        <pc:sldLayoutChg chg="del">
          <pc:chgData name="Michael Teters" userId="d0e853d9-7e8a-4978-a6a6-73499c56127e" providerId="ADAL" clId="{0A476B86-097B-4A97-802B-A6836182ED54}" dt="2023-11-16T20:57:10.170" v="313" actId="2696"/>
          <pc:sldLayoutMkLst>
            <pc:docMk/>
            <pc:sldMasterMk cId="504391638" sldId="2147483745"/>
            <pc:sldLayoutMk cId="3472941393" sldId="2147483747"/>
          </pc:sldLayoutMkLst>
        </pc:sldLayoutChg>
        <pc:sldLayoutChg chg="del">
          <pc:chgData name="Michael Teters" userId="d0e853d9-7e8a-4978-a6a6-73499c56127e" providerId="ADAL" clId="{0A476B86-097B-4A97-802B-A6836182ED54}" dt="2023-11-16T20:57:10.170" v="313" actId="2696"/>
          <pc:sldLayoutMkLst>
            <pc:docMk/>
            <pc:sldMasterMk cId="504391638" sldId="2147483745"/>
            <pc:sldLayoutMk cId="1713521059" sldId="2147483748"/>
          </pc:sldLayoutMkLst>
        </pc:sldLayoutChg>
        <pc:sldLayoutChg chg="del">
          <pc:chgData name="Michael Teters" userId="d0e853d9-7e8a-4978-a6a6-73499c56127e" providerId="ADAL" clId="{0A476B86-097B-4A97-802B-A6836182ED54}" dt="2023-11-16T20:57:10.170" v="313" actId="2696"/>
          <pc:sldLayoutMkLst>
            <pc:docMk/>
            <pc:sldMasterMk cId="504391638" sldId="2147483745"/>
            <pc:sldLayoutMk cId="4000158511" sldId="2147483749"/>
          </pc:sldLayoutMkLst>
        </pc:sldLayoutChg>
        <pc:sldLayoutChg chg="del">
          <pc:chgData name="Michael Teters" userId="d0e853d9-7e8a-4978-a6a6-73499c56127e" providerId="ADAL" clId="{0A476B86-097B-4A97-802B-A6836182ED54}" dt="2023-11-16T20:57:10.170" v="313" actId="2696"/>
          <pc:sldLayoutMkLst>
            <pc:docMk/>
            <pc:sldMasterMk cId="504391638" sldId="2147483745"/>
            <pc:sldLayoutMk cId="28658921" sldId="2147483750"/>
          </pc:sldLayoutMkLst>
        </pc:sldLayoutChg>
        <pc:sldLayoutChg chg="del">
          <pc:chgData name="Michael Teters" userId="d0e853d9-7e8a-4978-a6a6-73499c56127e" providerId="ADAL" clId="{0A476B86-097B-4A97-802B-A6836182ED54}" dt="2023-11-16T20:57:10.170" v="313" actId="2696"/>
          <pc:sldLayoutMkLst>
            <pc:docMk/>
            <pc:sldMasterMk cId="504391638" sldId="2147483745"/>
            <pc:sldLayoutMk cId="40118534" sldId="2147483751"/>
          </pc:sldLayoutMkLst>
        </pc:sldLayoutChg>
        <pc:sldLayoutChg chg="del">
          <pc:chgData name="Michael Teters" userId="d0e853d9-7e8a-4978-a6a6-73499c56127e" providerId="ADAL" clId="{0A476B86-097B-4A97-802B-A6836182ED54}" dt="2023-11-16T20:57:10.170" v="313" actId="2696"/>
          <pc:sldLayoutMkLst>
            <pc:docMk/>
            <pc:sldMasterMk cId="504391638" sldId="2147483745"/>
            <pc:sldLayoutMk cId="856346707" sldId="2147483752"/>
          </pc:sldLayoutMkLst>
        </pc:sldLayoutChg>
        <pc:sldLayoutChg chg="del">
          <pc:chgData name="Michael Teters" userId="d0e853d9-7e8a-4978-a6a6-73499c56127e" providerId="ADAL" clId="{0A476B86-097B-4A97-802B-A6836182ED54}" dt="2023-11-16T20:57:10.170" v="313" actId="2696"/>
          <pc:sldLayoutMkLst>
            <pc:docMk/>
            <pc:sldMasterMk cId="504391638" sldId="2147483745"/>
            <pc:sldLayoutMk cId="1455037183" sldId="2147483753"/>
          </pc:sldLayoutMkLst>
        </pc:sldLayoutChg>
        <pc:sldLayoutChg chg="del">
          <pc:chgData name="Michael Teters" userId="d0e853d9-7e8a-4978-a6a6-73499c56127e" providerId="ADAL" clId="{0A476B86-097B-4A97-802B-A6836182ED54}" dt="2023-11-16T20:57:10.170" v="313" actId="2696"/>
          <pc:sldLayoutMkLst>
            <pc:docMk/>
            <pc:sldMasterMk cId="504391638" sldId="2147483745"/>
            <pc:sldLayoutMk cId="3072909564" sldId="2147483754"/>
          </pc:sldLayoutMkLst>
        </pc:sldLayoutChg>
        <pc:sldLayoutChg chg="del">
          <pc:chgData name="Michael Teters" userId="d0e853d9-7e8a-4978-a6a6-73499c56127e" providerId="ADAL" clId="{0A476B86-097B-4A97-802B-A6836182ED54}" dt="2023-11-16T20:57:10.170" v="313" actId="2696"/>
          <pc:sldLayoutMkLst>
            <pc:docMk/>
            <pc:sldMasterMk cId="504391638" sldId="2147483745"/>
            <pc:sldLayoutMk cId="3563024728" sldId="2147483755"/>
          </pc:sldLayoutMkLst>
        </pc:sldLayoutChg>
        <pc:sldLayoutChg chg="del">
          <pc:chgData name="Michael Teters" userId="d0e853d9-7e8a-4978-a6a6-73499c56127e" providerId="ADAL" clId="{0A476B86-097B-4A97-802B-A6836182ED54}" dt="2023-11-16T20:57:10.170" v="313" actId="2696"/>
          <pc:sldLayoutMkLst>
            <pc:docMk/>
            <pc:sldMasterMk cId="504391638" sldId="2147483745"/>
            <pc:sldLayoutMk cId="3026751176" sldId="214748375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4271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774271"/>
            <a:ext cx="3037840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F3029742-795A-4EE9-938D-73C21F345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48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4-24T14:34:30.144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7055 5995 0,'69'-8'16,"-6"-5"15,25-8-31,0 7 16,23-9-16,-6 3 31,16-3-31,-12 5 16,7-1-16,-18 3 31,0-4-31,8 0 16,-30 0-1,-39 10 17,-16 7-17,-21 3-15</inkml:trace>
  <inkml:trace contextRef="#ctx0" brushRef="#br0" timeOffset="482.04">7788 5943 0,'0'59'16,"0"11"-16,-2 0 15,-8 16-15,3-10 32,-9 12-32,9-8 15,-11 4-15,-2 19 31,0-12-15,8-43 0,3-23 15,7-13-15,2-12-16</inkml:trace>
  <inkml:trace contextRef="#ctx0" brushRef="#br0" timeOffset="1426.66">8855 6221 0,'70'-3'31,"13"3"-15,-8-2-1,-21-5 1,-54 7-16</inkml:trace>
  <inkml:trace contextRef="#ctx0" brushRef="#br0" timeOffset="1648.09">8890 6465 0,'60'-5'16,"-2"-5"15,-15 0-16,-43 10-15</inkml:trace>
  <inkml:trace contextRef="#ctx0" brushRef="#br0" timeOffset="12213.04">10785 4890 0,'-8'60'16,"-9"29"0,1-16-1,-3 11-15,1-12 16,-5 11-16,-3 28 16,9-2 15,17-39-16,10-34 1,-8-21 0,3-5-1,-5-10-15</inkml:trace>
  <inkml:trace contextRef="#ctx0" brushRef="#br0" timeOffset="12482.5">10541 5361 0,'45'0'15,"17"0"-15,1 0 16,21 0-16,-9 3 16,8-3-16,20 0 31,-24 5-31,-79-5 16</inkml:trace>
  <inkml:trace contextRef="#ctx0" brushRef="#br0" timeOffset="12833.89">11422 5278 0,'0'63'15,"0"16"16,-3-9-15,3-10 0,3-27-1,-3-33-15</inkml:trace>
  <inkml:trace contextRef="#ctx0" brushRef="#br0" timeOffset="13039.92">11349 4999 0,'0'0'15,"0"0"1,0 0-16</inkml:trace>
  <inkml:trace contextRef="#ctx0" brushRef="#br0" timeOffset="13705.64">11785 5394 0,'0'5'15,"0"5"1,10-12 15,20-18-15,18-16 15,6-2-15,-5 16 15,-5 24-16,-22 26 17,-9 10-17,-8-3 17,2-20-17,16-22 1,15-18 15,7-5-15,5 10 15,1 27-15,-4 13 15,-8 7-16,-9-6 1,-13-8 15,-17-13-31</inkml:trace>
  <inkml:trace contextRef="#ctx0" brushRef="#br0" timeOffset="14615.98">12667 5303 0,'20'0'15,"31"6"17,34-16-17,16-14 17,-5-1-17,-24-7 16,-38 4-15,-47 8 15,-38 10-15,-31 20 15,10 2-15,2 12-16,-17 18 15,20 3 17,37 3-17,48-4 17,40-9-17,26-12 16,-9-12-15,-15-3 15,-15 3-15,-22-9 0,-23-2-1</inkml:trace>
  <inkml:trace contextRef="#ctx0" brushRef="#br0" timeOffset="15794.55">9870 6060 0,'33'0'15,"4"0"1,26-5-16,5 2 31,25-2-31,3 0 16,18-1-16,-3-1 15,25 3-15,-15-4 16,12 5 0,-15-5-1,17 1-15,-40-3 16,-4 2-16,14 1 0,-19 0 16,10 1-1,15-2-15,-15 6 16,4-6-16,14 6 0,-18 0 15,-1-3 1,22 2-16,-7 1 0,27-6 0,-16 5 16,7 1-1,-17-1-15,9-1 16,-24 1-16,8 1 0,6-6 16,-54 5-1,-28 1 1,-16 2 15,-12 0-31</inkml:trace>
  <inkml:trace contextRef="#ctx0" brushRef="#br0" timeOffset="16443.43">10472 6377 0,'6'76'16,"-6"17"15,-9 3-15,4-18-1,-2-18 1,5-27 0,2-33-16</inkml:trace>
  <inkml:trace contextRef="#ctx0" brushRef="#br0" timeOffset="16749.09">10809 6337 0,'-4'40'16,"-6"18"-16,5 0 15,-6 10-15,-1 25 16,5-5 0,4-17 15,-5-25-15,6-24-1,2-22-15</inkml:trace>
  <inkml:trace contextRef="#ctx0" brushRef="#br0" timeOffset="17065.05">10273 6559 0,'40'-3'16,"21"-4"-16,2 2 31,25-3-31,-5 5 16,11 3-16,36 0 16,-13 0-1,-32 0 16,-40 0-15,-22 0 0,-23 0-16</inkml:trace>
  <inkml:trace contextRef="#ctx0" brushRef="#br0" timeOffset="17305.14">10346 6670 0,'66'-11'16,"17"6"-16,-2 3 15,12-4-15,30 4 16,-4 2 15,-41-2-31,-78 2 16</inkml:trace>
  <inkml:trace contextRef="#ctx0" brushRef="#br0" timeOffset="18023.28">11490 6644 0,'60'-15'16,"12"-15"15,-7-8-15,-30 0-1,-47 3 17,-16 17-17,-23 6-15,-4 7 32,-18 17-32,-25 29 15,19 14 1,54 15 15,58-6-15,8-29-1,19-15-15,31-14 32,-4-6-17,-16-6 1,-71 6-16</inkml:trace>
  <inkml:trace contextRef="#ctx0" brushRef="#br0" timeOffset="18444.64">12029 6549 0,'0'58'32,"0"2"-17,8-15 1,15-40 15,12-33-15,7-26 15,-1-7-15,-8 8 15,-10 15-16,-11 15 17,-7 11-17,-5 12-15</inkml:trace>
  <inkml:trace contextRef="#ctx0" brushRef="#br0" timeOffset="18901.06">12458 6571 0,'45'-22'15,"6"-9"16,2-4-15,-34 5 15,-33 17-15,-26 21 15,-16 22-15,10 25-1,39-7 17,27-20-17,23-18 17,-3-13-17,-9-4 16,-31 7-31</inkml:trace>
  <inkml:trace contextRef="#ctx0" brushRef="#br0" timeOffset="19369.82">12798 6579 0,'3'12'16,"4"6"15,0-11-15,16-26 15,15-25-15,15-16 15,0 5-15,-7 33 15,1 38-15,-9 28 15,-5 11-16,-8-25 1,0-23 15,-8-8-15,-6-5 15,-11 6-31</inkml:trace>
  <inkml:trace contextRef="#ctx0" brushRef="#br0" timeOffset="19679">13466 6128 0,'7'70'16,"-2"23"15,13 8-15,-3-7 15,-3-36-15,-3-43 15,-7-6-16,0-6 1,-2-3-16</inkml:trace>
  <inkml:trace contextRef="#ctx0" brushRef="#br0" timeOffset="19862.14">13315 6289 0,'65'15'16,"14"0"15,-4-3-15,-25-1 0,-50-11-16</inkml:trace>
  <inkml:trace contextRef="#ctx0" brushRef="#br0" timeOffset="20263.54">13995 6279 0,'-35'22'16,"27"8"-1,36 16 17,34 5-17,17-3 1,-31-6 15,-54-16-15,-34-11-1,-20-7 1,2-8 15,11-6-15,47 6-16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11-15T19:27:26.480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6264 2570 0,'5'72'0,"-5"-4"31,3 11-31,1 1 0,1 21 0,-1-2 16,1 21-16,-3-6 15,1 12-15,-1-7 16,3 16-16,-3-11 15,1 19-15,-3-16 16,0 14-16,0-36 16,-3-7-1,1 16-15,-3-3 0,3 25 0,-1-32 16,-4-6-16,-2 10 0,2-18 31,2 6-31,-3 22 0,1-22 0,4 3 16,1 12-16,-1-18 0,3 5 15,3 13-15,-1 1 0,6 21 16,-3-17-16,3 14 16,-6-21-16,-7 12 0,-3-23 15,-4 10-15,2-22 16,-2 12-16,8-14 16,-3 11-16,5 19 15,2-33 1,0-43-1,0-18 1,0-13 0,0 0-1,0-4 1,0-3-16</inkml:trace>
  <inkml:trace contextRef="#ctx0" brushRef="#br0" timeOffset="1406.66">13428 2356 0,'0'22'16,"-3"44"-1,1-3 17,-8 19-32,0-3 15,-10 19-15,7-2 16,-5 22-16,-2-7 16,-5 22-16,5-29 15,2-8 1,-2 14-16,5-14 15,-6 3-15,4 11 0,3-13 16,-2 4-16,-2 17 0,3-20 16,0 8-16,3 15 0,7-23 15,-4 1-15,8 16 0,-3-21 16,4 4-16,0 10 0,0-20 16,0 7-16,4 19 0,-4-21 15,0 0-15,0 19 0,0-24 16,0 5-16,1 15 0,-1-22 15,0 7-15,0 15 0,0-22 16,0 3-16,6 19 0,-3 0 16,9 28-16,1-17 15,9 10-15,1-27 16,2 14-16,-8-25 16,1 15-16,-13 26 15,4-9 1,0-25-1,-6-47 1,-1-25 0,-2-12-1,0-9 1,0-3 0,0-2-1,0 0 1</inkml:trace>
  <inkml:trace contextRef="#ctx0" brushRef="#br0" timeOffset="2953.4">7378 3101 0,'42'-2'15,"19"-6"-15,2 6 16,23 0-16,4-4 16,22 3-16,-25 3 15,4 0-15,10 0 0,-10 0 16,0 0-16,17 0 0,-15 0 16,5 0-1,18-2-15,-18-1 16,9-1-16,16 1 0,-17 1 15,5-6-15,20 2 0,-23 4 16,3-5-16,17-1 0,-19 6 16,1-3-16,14-3 0,-20 6 15,-4 2-15,16 0 0,-2 0 16,26 4-16,-19 4 0,21 5 16,-29-6-16,15-5 0,-22 2 15,18-8 1,-19 2-16,25-5 0,-25 4 15,16-4-15,-18 4 16,16-7-16,-21 8 16,15-6-16,-17 6 15,13 4-15,-24 3 16,19 0-16,11 3 16,-27-8-16,-19-20 15,-34 10 1,-20 4-1,-4 4 1,-9 2 0,-2 0-16</inkml:trace>
  <inkml:trace contextRef="#ctx0" brushRef="#br0" timeOffset="3868.04">9545 2335 0,'48'-46'15,"-6"12"1,12-2-16,-4 8 16,21 4-16,-6 6 15,8 8-15,31 5 16,-1 20 0,-20 20-1,-31 16 1,-18 19-1,-19 21 1,-6 2 0,5 2-1,11-11 1,10-14 0,15-17-1,5-20 1,-4-30-1,-6-16 1,-15-2 0,-7 0-1,-10 8 1,-13 7-16</inkml:trace>
  <inkml:trace contextRef="#ctx0" brushRef="#br0" timeOffset="4090.81">10359 2521 0,'-51'26'16,"-14"11"-16,9 7 15,-12 6-15,8 0 16,4 9-16,-7 21 15,13-2 1,14-27-16,22-27 16,14-24-16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11-15T19:28:10.366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4162 6670 0,'3'-24'16,"7"-31"-1,11-36 17,-7 19-17,7-7-15,-7 7 32,9-22-32,0 8 15,8-16-15,-1 7 31,7-13-31,-6 8 16,9-17-16,-9 15 16,5-17-1,1 18 1,5-17-16,-7 20 16,5-21-16,-8 21 15,5-5-15,-10 12 16,3-5-1,-9 18 1,9-7-16,-12 13 16,6-7-16,-1 12 15,8-11-15,4-30 16,4-7 0,5-4-1,-1 0 1,7-2 15,4 8-15,-6-3-1,11 5 1,2 5 0,4 11-1,4 14 16,-6 10-15,0 13 0,-3 14-1,-7 13 1,-3 8 0,1 9-1,-6 5 1,3 6-1,0-1 1,3 4 0,4 7-1,-3 9 1,6 14 0,3 5-16,-1-2 15,1 10 1,-3 4-1,3 12 1,-3 6 0,-5 3-1,1 6 1,0 3 0,-6 4-1,-3 4 1,-5 4-1,3 4 1,-3 1 0,0-6-1,4-1 1,1 10 0,-2 6-1,2 7 16,-5 4-15,1 6 0,-11 2-1,1-3 1,-1-4 0,10-1-1,-3 1 16,2-4-15,-4 8 0,-5 4 15,-10-35-15,-7 4-16,-1-17 31,0 13-31,2-9 15,4 6-15,-6-12 16,0 11-16,1-16 31,2 15-31,-2-11 16,7 19-16,-7-13 31,4 19-31,1-15 16,-4 11-16,0-17 31,0 13-31,-1-12 16,2 14-16,-2-10 31,2 14-31,-5-9 16,3 15-16,-3-16 31,5 16-31,-3-15 15,9 12-15,-6-15 16,3 8-16,1-11 31,2 9-31,-7-17 16,2 17-16,2-16 16,1 13-16,4-13 15,3 10 1,-7-10-1,2 8-15,-6-11 16,9 11-16,-3-18 16,5 21-16,-3-12 31,3 14-31,0-11 16,9 14-16,-6-17 15,6 9-15,-6-10 31,1 7-31,-4-15 16,8 12-16,-8-8 16,7 8-16,-3-13 15,3 12 1,0-9 0,3 8-16,11 25 15,-9-27 1,12-5-16,23 14 31,6 6-15,-2-11-1,7-4 17,-3-23-17,-11-20 1,-5-8 15,4-10-15,2-15-1,-6-7 1,-5-9 15,1-12-15,-5-9-1,-4-14 1,16-16 0,5-14-1,-2-10 17,-13-5-17,-8 0 1,-2-4-1,-13 26 1,0-2-16,-5 16 16,9-8-16,-6 7 15,2-1-15,-8 7 16,9-9 0,-4 3-1,3-9-15,-9 4 16,-1-7-16,-2 8 15,12-14-15,-7 13 16,5-14-16,-10 12 16,1-13-16,-1 13 15,2-7-15,-8 12 16,14-15-16,-8 9 16,5-11-16,-3 12 15,12-16-15,-4 16 31,0-5-31,-8 8 16,1-13-16,-9 8 16,10-16-16,-6 15 15,7-13-15,-11 17 16,6-9-16,5-25 31,12-10-15,-10-3-1,-10 3 1,-5 16 15,6 25-15,-13 37 0,-1 18 15,-4 10-16,-3 4 17,0 1-17,0 5 17,0 0-17,0 0 16,0 0-15,0 0 0,0 0 15,0 0 0,0 0-15,0 0-1,0 0 17,0 0-17,0 0 17,0 0-17,0 0 16,0 0-15,0 0 15,0 0-15,0 0 15,0 0-15,0 0-1,0 0 17,0 0-17,0 0 17,0 0-17,0 0 16,0 0-15,0 0 15,0 0-15,0 0 15,0 0-15,0 0-1,0 0 17,0 0-17,0 0 17,0 0-17,0 0 16,0 0-15,0 0 15,0 0-15,0 0 15,0 0-15,0 0-1,0 0 17,0 0-17,0 0 17,0 0-17,0 0 16,0 0-15,0 0 15,0 0-15,0 0 15,0 0-15,0 0 15,0 0-15,0 0-1,0 0 17,0 0-17,0 0 16,-6 0-15,-14 5 15,-3-3-15,-2 4 0,25-6-16</inkml:trace>
  <inkml:trace contextRef="#ctx0" brushRef="#br1" timeOffset="7940.24">11352 6500 0,'7'-40'15,"13"-20"-15,6-3 32,11-28-32,1 0 15,13-25-15,-6 8 16,13-17-16,-10 8 31,4-14-31,-8 16 16,-2-19-1,-7 15 1,11-12-16,-6 18 16,8-16-16,-8 19 31,3-24-31,-8 20 16,4-1-16,-4 19 15,7-8-15,-7 27 16,9-7-16,-9 21 15,7-15-15,12-23 32,11-10-17,-5-7 1,-9 0 0,0 6-1,-9-1 1,17 8 15,3 9-15,4 15-1,-6 13 1,-2 10 0,-8 7 15,-1 9-16,4 14 1,-4 14 0,2 5-1,-1 12 1,-4 5 15,2 4-15,0 6-1,2 12 1,0 8 0,3 10-1,0 13 17,6 3-17,3 7 1,4 9-1,-3 9 1,0 7 0,5-1-1,-5-1 1,-1-3 0,-3 4-1,-9 1 1,-2-3-1,0 3 1,-2 0 0,1-6-1,-7 3 1,0 3 0,1 2-1,-3 4 1,-3-6-1,-7-1 1,2 3 0,-5 6-1,3-6 1,12 8 0,-2 5 15,-10-33-16,-5 5-15,-9-15 16,4 7-16,-6-4 31,6 7-31,-5-7 16,7 9-16,-8-9 16,4 7-16,-4-7 15,6 12 1,-3-10-1,5 12-15,-4-9 16,6 9-16,-6-11 16,-2 9-16,4-13 31,5 13-31,-6-11 16,9 10-16,-6-13 15,5 14-15,-5-13 16,-2 15-16,-1-11 31,-1 12-31,-2-13 16,9 12-16,-2-9 15,3 5-15,-6-9 16,8 17 0,-3-21-1,-4 13-15,-3-11 16,6 6-16,-9-8 15,7 7-15,-5-9 16,1 12-16,1-13 16,6 16-16,-6-16 31,8 13-31,-2-7 16,2 7-16,-5-15 15,5 15-15,-7-12 16,5 13-1,-6-14 1,1 10-16,15 31 16,-11-30-1,3 4-15,-6-21 32,1 13-32,-5-9 15,13 11-15,2 26 16,0 12-1,8-2 17,10-1-17,3-4 17,13-7-17,2-9 1,-5-17-1,4-14 17,8-17-17,11-19 1,-3-14 15,-14-18-15,-6-18-1,-11-17 17,3-26-17,-11 18 1,7-7-16,-9 5 16,5-6-1,-7 8 1,2-12-16,13-26 15,-15 21 1,2-7-16,-4 13 31,9-12-31,-8 10 16,9-15-16,-11 8 16,5-13-16,-3 16 31,7-21-31,-8 14 15,6-17-15,1 11 16,5-8-16,-7 11 16,1-14-16,-11 16 31,4-12-31,-5 14 16,5-17-16,-7 15 15,9-15 1,0 17-16,5-12 15,-2 9 1,6-8-16,-11 15 16,3-3-16,-8 15 15,5-19-15,13-19 16,8-18 0,1-2 15,-1 3-16,2 1 1,-8 7 0,-7 14 15,-15 13-15,4 12-1,6 18 16,-15 22-15,-12 10 0,-6 13-1,-3 0 17,-2 2-17,0 3 1,0 0-1,0 0 17,0 0-17,0 0 1,0 0 15,0 0-15,0 0-1,0 0 1,0 0 0</inkml:trace>
  <inkml:trace contextRef="#ctx0" brushRef="#br2" timeOffset="13739.43">18913 6695 0,'4'-56'15,"10"-24"1,2 14 0,1-11-1,-1 5 1,3-9-16,-3 3 15,4-7-15,0 10 16,-2-19-16,1 11 31,4-13-31,-5 15 16,2-19-16,-2 11 16,12-16-16,-7 14 15,4-17 1,-2 12-1,3-13-15,0 16 16,0-5-16,-5 15 16,1-8-16,-1 11 15,5-4-15,7-24 16,8-10 0,5 5-1,-2-6 1,6-3-1,1 4 1,5 8 0,3 1-1,-1 9-15,1-7 32,6 9-17,1 10 1,8 8-1,-3 8 1,3 7 0,4 5-1,-1 10 17,3 9-17,-6 21 1,1 10-1,-5 12 1,-1 12 0,-4 5-1,5 6 17,-5 10-17,-6 14 1,-1 11-1,3 8 1,5 15 0,-5 11 15,0 6-15,3 9-1,-4-1 1,-16-30-1,-3-2 1,-8-14 0,2 9-16,-4-7 15,6 8-15,-7-6 16,4 7-16,-9-10 16,6 10-16,-5-10 15,2 13-15,-4-10 16,-2 6-16,-1-9 15,5 11 1,-3-7-16,0 11 16,-4-7-1,3 12-15,-8-18 16,1 14-16,-4-14 31,2 16-31,-2-16 16,2 18-16,-3-12 15,-1 15 1,-2-11 0,5 19-16,-2-14 15,3 16-15,2-18 32,2 8-32,-7-15 15,6 13-15,-8-10 16,2 11-1,-5-12 1,4 11-16,6 21 16,1-3 15,-3-34-15,-7-36 15,-6-17-16,1-4 1,-3-9 15,0 1-15,0-3 0,0 0 15,0 0-16,0 0 17,0 0-17,0 0 17,0 0-17,0 0 1,0 0-1,0 0 17,0 0-17,0 0 17,0 0-17,0 0 1,0 0 15,0 0-15,0 0 15,0 0-15,0 0-1,0 0 1,0 0 15,0 0-15,0 0 15,0 0-15,0 0-1,0 0 16,0 0-15,0 0 15,0 0-15,0 0 0,0 0 15,0 0-16,0 0 1,0 0 15,0 0-15,0 0 15,0 0-15,0 0-1,0 0 1,0 0 15,0 0-15,0 0 15,0 0-15,0 0-1,0 0 17,0 0-17,0 0 1,0 0-16</inkml:trace>
  <inkml:trace contextRef="#ctx0" brushRef="#br2" timeOffset="15847.16">12072 10615 0,'35'-48'31,"4"13"-16,19-3-15,5 8 16,30 10-16,-2 8 31,12 4-31,-10 11 16,-7 19-16,-21 8 16,-18 21-16,-24 1 31,-23 27-31,-17-11 15,-36 22-15,0-21 16,6-4-16,-20 8 16,-6 1-16,-22 11 15,11-9 1,2 2-16,38 7 16,40-37-1,41-18-15,14-12 31,32-18-31,0-5 16,10-8-16,11-2 31,-13 0-31,-91 15 16</inkml:trace>
  <inkml:trace contextRef="#ctx0" brushRef="#br2" timeOffset="16166.56">13334 11351 0,'0'0'16,"0"0"-1,0 0-15</inkml:trace>
  <inkml:trace contextRef="#ctx0" brushRef="#br2" timeOffset="16827.03">13816 10397 0,'56'-21'15,"14"-4"1,28-13-16,-5 3 31,-17 2-15,-31 15-1,-29 31 1,-22 4 0,-36 21-16,-17 6 15,-26 6-15,0-3 16,-14 9-16,16-13 15,2 2 1,-5 14 0,51-7-1,35-17 1,38-2-16,17-10 31,34 2-31,4 0 16,28 5-16,-12 1 15,14 6-15,-20-2 16,-15 9-16,-45 23 16,-41-21-1,-34-10-15,-11-12 16,-27 1 0,-4-7-1,-19 5-15,7-3 16,-7 3-16,-28 2 15,13-2 1,50-8 0,58-15-16</inkml:trace>
  <inkml:trace contextRef="#ctx0" brushRef="#br2" timeOffset="37540.51">21535 4429 0,'47'-43'16,"-5"10"15,19-11-31,-1 0 0,22 2 16,-10-1 0,14 2-16,-7 7 15,1 8-15,15-7 16,-26 18-1,-57 21 1,-49 24 0,-8 0-1,-26 17 1,-2 1 0,-25 20-16,1-3 15,-13 15-15,6-15 16,-4 3-16,-15-3 15,52-42 1,66-46 0,20-7-1,33-23 1,5 0 0,30-17-16,3 4 15,27-12-15,-12 17 16,10 1-16,25-1 15,-63 33 1,-48 22 15,-45 22-31,-15 8 16,-31 11-16,-4 2 16,-26 14-16,3-5 15,-4 1-15,-18 9 16,9 0-1,106-56-15</inkml:trace>
  <inkml:trace contextRef="#ctx0" brushRef="#br3" timeOffset="54914.75">17087 16381 0,'9'-13'16,"25"-10"-1,31-4 1,-6 6 0,6 6-16,3 8 15,7 7 1,-4 10-16,7 15 16,-18 8-1,6 20-15,-18 2 16,-13 18-16,-14-4 15,-14 18-15,-10-11 16,-15 12 0,-12-10-1,-17 3-15,-2-13 16,-13-2-16,1-13 16,-14-11-16,-29-9 15,6-25 16,30-36-15,43-23 0,35-21-1,35-4 1,30 20 0,19 39-1,7 34 16,-3 39-15,-7 14 0,-28-2-1,-26-10 1,-14-22 0,-13-16-1,-2-13 16,-8-7-31</inkml:trace>
  <inkml:trace contextRef="#ctx0" brushRef="#br3" timeOffset="55284.71">18165 17156 0,'5'0'16,"8"3"0,-1 2 15,2 0-31,-14-5 0</inkml:trace>
  <inkml:trace contextRef="#ctx0" brushRef="#br3" timeOffset="55637.84">18782 16391 0,'63'-8'16,"5"-2"0,-7 0-1,-11 2 1,-17-2 0,-17 8-1,-16 2-15</inkml:trace>
  <inkml:trace contextRef="#ctx0" brushRef="#br3" timeOffset="56176.92">18707 16484 0,'-23'28'15,"3"-3"-15,5-3 16,-1-1 15,7-4-31,1-9 16,6-3-1,9-2 1,14-1 0,19 6-1,11 7 1,6 10-1,-2 10 1,6 11 0,-3 11-1,-7 9 1,-9 7 0,-12 7-1,-7-1 1,-25 1-1,-23-7 1,-23-14 0,-16-22-1,-4-19 1,8-8 0,13-7-1,14-6 1,17 3-1,16 0-15</inkml:trace>
  <inkml:trace contextRef="#ctx0" brushRef="#br3" timeOffset="56903.62">17024 15831 0,'-56'48'15,"-5"28"1,19-16 0,-4 13-16,11-5 31,-5 18-31,5 3 16,-5 18-16,12-5 15,3 26-15,4-15 16,9 21-16,10-16 15,14 8-15,11-18 16,22 11 0,5-26-1,31-10-15,-8-30 16,18-20-16,-8-15 16,8-8-16,5-10 15,-49 0 1,-47 0-16</inkml:trace>
  <inkml:trace contextRef="#ctx0" brushRef="#br3" timeOffset="57718.5">19020 15788 0,'12'10'0,"26"21"15,-3 2 1,10 12-16,-1-2 16,6 17-16,-2-2 15,10 15-15,-11-4 16,4 11-16,-9 0 16,4 16-16,-13-3 15,0 16-15,-10-18 16,-9 15-16,-4-19 15,-8 17-15,-2-19 16,-4 6-16,-4-12 16,-10 4-16,-27 20 15,-18-5 1,-4-17 0,13-23-1,24-30 1,18-13-1,6-15 1,1 0 0,5 0-1,0 0-15</inkml:trace>
  <inkml:trace contextRef="#ctx0" brushRef="#br3" timeOffset="58922.74">20264 15902 0,'-50'60'16,"12"-2"0,-5 13-16,8-6 15,2 19-15,1-6 16,-6 20-16,8-10 16,2 18-16,5-15 15,3 17 1,12-15-1,8 8-15,5-10 16,18 8-16,5-17 16,18 4-16,8-16 15,19 4-15,-2-14 16,10 5-16,32 6 16,-4-13-1,-49-28 1,-33-12-1,-27-18-15</inkml:trace>
  <inkml:trace contextRef="#ctx0" brushRef="#br3" timeOffset="60788.6">20970 16234 0,'-20'8'15,"-26"32"1,6-2 0,-11 15-16,7 5 15,-2 17-15,11-4 16,4 13 0,11-12-1,17 11-15,14-17 16,17 4-16,5-19 15,19 2-15,3-23 16,11-10-16,-6-17 16,14-18-16,-13-10 31,6-24-31,-11 2 16,-4-21-16,-13 5 15,-7-17-15,-17 11 16,-12-19-16,-8 20 15,-21-13-15,-6 18 16,-19 3-16,1 14 16,-18 1-16,-25 0 15,5 4 17,20 14-17,38 11 1,12 9-1,18 7-15</inkml:trace>
  <inkml:trace contextRef="#ctx0" brushRef="#br3" timeOffset="61065.14">21554 16970 0,'0'0'16,"5"-7"-1,-2 4 1,-3 3-16</inkml:trace>
  <inkml:trace contextRef="#ctx0" brushRef="#br3" timeOffset="61708.17">21885 16297 0,'-10'58'0,"10"16"31,12 9-15,21-8 0,20-14-1,15-21 1,-3-33 0,-7-41-1,-9-37 1,-14-15 15,-21 1-15,-6 4-1,-16 18 1,6 2 0,2-1-1,0 29 1,-3 52-1,-1 12 1,1 25 0,1 4-1,-12 18-15,5 3 16,-1 15-16,4-16 16,1 6-16,10 24 15,20-31 1,14-37 15,-19-19-15,-13-13-1,-7-10-15</inkml:trace>
  <inkml:trace contextRef="#ctx0" brushRef="#br3" timeOffset="62437.12">22595 16661 0,'-7'80'15,"2"10"1,-6 4-1,4-29 1,4-39 0,3-31-1,10-31 1,11-21 0,6-11-1,1-1 1,5 17-1,-5 11 1,-9 33 0,-5 23-1,-10 19 1,1 3 0,-5 3-1,0-7 1,0-7-1,9-22 1,13-11 0,19-26-1,6-15 1,0-4 0,-6 6-1,-8 13 1,-18 31-16,-11 25 15,2 24 1,-3 19 0,-1 12-1,3-13 1,2-9 0,7-44-1,3-24 1,-2-16-1,-3 10 1,-12 18-16</inkml:trace>
  <inkml:trace contextRef="#ctx0" brushRef="#br3" timeOffset="62823.95">23054 15715 0,'53'53'16,"-8"3"-1,6 17-15,1 0 16,4 18-16,-3 0 15,0 16-15,-8-3 16,6 22-16,-14-13 16,1 26-16,-10-18 15,-3 15-15,-7-18 16,-6 8-16,-7-17 16,-15 2-16,-10-28 0,-18-10 15,-43-25-15,21-23 16,-15-18-1,-26-14-15,8-5 16,44 6 0,49 6-16</inkml:trace>
  <inkml:trace contextRef="#ctx0" brushRef="#br3" timeOffset="63415.45">15894 16411 0,'77'-3'16,"11"-1"-1,-13-4 1,-22 3-1,-53 5-15</inkml:trace>
  <inkml:trace contextRef="#ctx0" brushRef="#br3" timeOffset="63665.75">16026 16762 0,'85'0'0,"19"4"31,-13-1-15,-23-1-1,-68-2-15</inkml:trace>
  <inkml:trace contextRef="#ctx0" brushRef="#br3" timeOffset="82990.48">13451 15609 0,'0'49'16,"7"19"-16,-2 0 15,5 32-15,0-21 16,-3 6 0,4 13-16,-1-12 0,-8 8 15,8 16-15,-1-14 16,-5 2-16,4 16 0,-3-1 15,3 10-15,7 24 16,5-42 0,-13-54-1,-2-26 1,-5-25-16</inkml:trace>
  <inkml:trace contextRef="#ctx0" brushRef="#br3" timeOffset="83716.33">14222 16590 0,'0'68'16,"0"28"-1,-3 4 1,3-14 0,-2-51-1,-3-35 1,12-38-1,11-37 1,2 10 15,8-9-31,20-22 16,12 11 0,1 32-16,-16 45 15,-15 46 1,-18 33-1,-6 19 1,-6-4 0,0-21-1,0-31 1,12-42 0,19-35-1,-6-5 1,5-10-16,26-27 15,4-6 1,1 28 0,-14 45-1,-12 39 1,-17 11 0,-5 23-16,-5 6 15,-3 17-15,2 38 16,5-8-1,9-22 1,-10-38 0,-4-23-1,-7-25-15</inkml:trace>
  <inkml:trace contextRef="#ctx0" brushRef="#br3" timeOffset="96364.11">13241 12888 0,'-5'53'16,"-4"18"-16,1-3 31,-5 20-31,3 0 15,-4 26-15,-2-14 32,-4 21-32,0-12 15,4 10-15,7-19 32,0 3-32,18 11 15,0-31 1,9-58-1,-8-12 1,-2-13 15,-6 0-15,23 2 0,3-2-1,25 0-15,2 0 16,24 0-16,-4 0 15,21-2 1,-11 2 0,9 2-16,24 5 15,-9-1 1,-49 2 0,-60-8-16</inkml:trace>
  <inkml:trace contextRef="#ctx0" brushRef="#br3" timeOffset="97273.22">14736 13357 0,'70'-8'16,"-7"6"-1,7-5-15,29-4 16,-5 4 15,-29-3-15,-65 10-16</inkml:trace>
  <inkml:trace contextRef="#ctx0" brushRef="#br3" timeOffset="97476.38">14725 13668 0,'74'-4'15,"19"2"17,-2-6-17,-18 3 1,-73 5-16</inkml:trace>
  <inkml:trace contextRef="#ctx0" brushRef="#br3" timeOffset="98415.79">16243 13084 0,'0'71'31,"0"-8"-15,0 20-16,0-7 31,7 12-31,11 3 16,9-23 0,-4-30 15,-10-21-16,-13-17-15</inkml:trace>
  <inkml:trace contextRef="#ctx0" brushRef="#br3" timeOffset="98661.21">16782 13080 0,'-8'63'16,"-1"22"-16,0-1 16,-1 11-16,-2 31 31,-6-10-15,11-30 15,0-46-16,7-40-15</inkml:trace>
  <inkml:trace contextRef="#ctx0" brushRef="#br3" timeOffset="98962.27">15892 13334 0,'13'-5'16,"32"-2"-16,3-3 31,15 2-31,26 0 0,-8 1 16,13 4-16,18 1 0,9 2 15,17 2 1,-25 1-1,-4 4-15,6 6 16,-59-8 0,-56-5-1</inkml:trace>
  <inkml:trace contextRef="#ctx0" brushRef="#br3" timeOffset="99177.25">16064 13473 0,'51'-5'15,"21"-5"-15,9 2 32,27 3-32,-3 5 15,9-2-15,30 2 31,-25 2-15,-119-2-16</inkml:trace>
  <inkml:trace contextRef="#ctx0" brushRef="#br3" timeOffset="100022.31">17226 13513 0,'0'69'16,"2"8"15,20-21-15,14-39 15,4-37-16,6-20 17,-11-3-17,-15 28 17,3 35-17,17 30 16,28 6-15,25-16 15,6-45-15,-8-42 0,-38-32 15,-29-6-16,-34 6 17,-10 24-17,-3 15 17,13 22-17,10 18-15</inkml:trace>
  <inkml:trace contextRef="#ctx0" brushRef="#br3" timeOffset="100567.96">18316 13589 0,'-18'5'16,"-29"17"0,-11 11 15,13 2-15,39-17 15,29-22-16,21-42 17,10-24-17,-8-7 1,-16 19 0,-10 44 15,-9 42-16,-4 41 1,5 20 0,18-1 15,16-27-15,2-49-1,0-34 16,-11-11-15,-11 8 0,-26 25-16</inkml:trace>
  <inkml:trace contextRef="#ctx0" brushRef="#br3" timeOffset="100891.04">18840 13672 0,'19'43'15,"-2"0"1,-2-26 15,6-30-15,-2-24-1,4-9 1,-3 7 15,-5-3-15,-3 10 0,-3 17-1,-9 15-15</inkml:trace>
  <inkml:trace contextRef="#ctx0" brushRef="#br3" timeOffset="101910.3">18256 13433 0,'-51'14'31,"-6"22"-15,27 22 0,35 13 15,40-6-15,5-10 15,-5-14-16,-45-41-15</inkml:trace>
  <inkml:trace contextRef="#ctx0" brushRef="#br3" timeOffset="102601.6">19248 13612 0,'44'-11'16,"-9"-4"-1,-15-5 1,-20 5 15,-25 7-15,-21 16-1,-1 23 1,-1 16 15,33-1-15,43-21-1,29-16 1,4-9 15,-4-7-15,-57 7-16</inkml:trace>
  <inkml:trace contextRef="#ctx0" brushRef="#br3" timeOffset="102886.52">19720 13505 0,'10'21'16,"15"26"-1,1-4 16,11 9-31,21 20 16,-22-1 15,-34-11-15,-7-22 0,0-18-1,5-20-15</inkml:trace>
  <inkml:trace contextRef="#ctx0" brushRef="#br3" timeOffset="103386.95">16041 12901 0,'-38'45'32,"-13"18"-32,4 3 15,-4 30-15,11-3 16,20 20-1,15-7 1,40 12-16,0-35 16,21-17-16,17-5 0,13-11 31,20 3-31,-15-15 16,2-3-16,-20-7 15,-73-28-15</inkml:trace>
  <inkml:trace contextRef="#ctx0" brushRef="#br3" timeOffset="103840.93">19841 13122 0,'40'36'15,"5"2"-15,17 14 0,0-4 16,9 8-16,11 17 0,-10-2 16,-9 6-1,-5 14-15,-11 13 16,-19 22-16,-23-18 16,-38 0-16,-12-32 31,-20-16-31,-28-30 15,7-40 1,23-5 0,30 8-1,33 7-15</inkml:trace>
  <inkml:trace contextRef="#ctx0" brushRef="#br3" timeOffset="104201.69">21131 12869 0,'-10'54'16,"-11"23"-16,-1 3 16,-10 23-16,9-17 31,6 4-31,-4 12 0,11-12 16,5-1-16,10 11 15,17 6 1,27 12-16,5-17 15,10-3-15,19 11 16,-42-54 0,-41-55-16</inkml:trace>
  <inkml:trace contextRef="#ctx0" brushRef="#br3" timeOffset="104733.39">21562 12972 0,'48'4'16,"15"9"-16,2 5 16,14 7-16,-9 1 31,11 13-31,-18 4 15,-2 18-15,-21 2 16,-15 20-16,-8-8 31,-6 22-31,-9-12 16,-4 11-16,4-13 31,8 2-31,31 13 16,21-39 15,14-41-15,-31-14-1,-17-4 1,-28 0-16</inkml:trace>
  <inkml:trace contextRef="#ctx0" brushRef="#br3" timeOffset="105037.93">22111 13601 0,'-27'28'16,"-4"22"-16,-2 3 31,-12 13-31,-18 30 16,5-10 15,23-32-15,17-26-1,8-15 16,10-13-31</inkml:trace>
  <inkml:trace contextRef="#ctx0" brushRef="#br3" timeOffset="105426.92">22492 12795 0,'52'45'0,"-3"1"16,23 16-16,-16-8 15,9 6-15,9 18 0,-13-9 16,2 11-16,4 15 16,-13-11-1,-10 6-15,-6 16 0,-13-15 16,-9 3-16,-1 14 0,-20 0 16,-18 13-16,-10-25 15,-30-6-15,3-21 16,-13-4-16,-3-9 15,38-26 1,38-30-16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11-15T19:31:12.239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5110 9007 0,'-8'61'16,"-1"12"-16,0 0 15,-10 18-15,3-7 16,-1 8-16,1 17 31,2 7-15,14-51-1,0-53 1,2-27 15,1-7-15,-1 12 0,-2 10-16</inkml:trace>
  <inkml:trace contextRef="#ctx0" brushRef="#br0" timeOffset="279.55">4704 9373 0,'43'-15'16,"17"-5"-16,3 4 16,25-3-1,-2 4 1,17 2-16,-14 6 16,1-4-16,12 4 15,-34-3 1,-68 10-16</inkml:trace>
  <inkml:trace contextRef="#ctx0" brushRef="#br0" timeOffset="752.66">4508 10134 0,'51'-13'16,"31"-9"0,5-3-1,25-8-15,-18 13 16,0-1-16,6 6 0,5 5 15,16-3-15,23 6 16,-64 14 0,-54 3-1,-13-4 1,-8-3 0,-5-3-16</inkml:trace>
  <inkml:trace contextRef="#ctx0" brushRef="#br0" timeOffset="2731.46">4767 10424 0,'5'48'15,"-5"15"-15,0 5 16,-5 10-16,-2 38 16,-6-18 15,8-65-16,5-43 1,0-20 0,5 9 15,-5 21-31</inkml:trace>
  <inkml:trace contextRef="#ctx0" brushRef="#br0" timeOffset="2966.84">5160 10313 0,'0'45'16,"-7"18"-16,1 0 16,-8 23-16,-4-5 15,-4 1-15,-9 17 31,-12-15-15,18-35 0,12-23-1,13-26-15</inkml:trace>
  <inkml:trace contextRef="#ctx0" brushRef="#br0" timeOffset="3189.1">4569 10688 0,'35'-9'32,"20"-5"-32,6 4 15,19-2-15,2 2 16,-1 2-16,23-5 15,-13 4 1,-91 9-16</inkml:trace>
  <inkml:trace contextRef="#ctx0" brushRef="#br0" timeOffset="3401.12">4664 10772 0,'68'-11'15,"20"-1"1,-9-1 0,3 1-16,21-9 15,-14 6 1,-89 15-16</inkml:trace>
  <inkml:trace contextRef="#ctx0" brushRef="#br0" timeOffset="3749.56">5922 9880 0,'68'-8'16,"2"3"-1,-10-3 1,-22 3 0,-38 5-16</inkml:trace>
  <inkml:trace contextRef="#ctx0" brushRef="#br0" timeOffset="3925.31">5891 10064 0,'43'-11'16,"15"-1"-16,28-14 15,7 1 16,-18 3-31,-75 22 0</inkml:trace>
  <inkml:trace contextRef="#ctx0" brushRef="#br0" timeOffset="4616.18">6805 9022 0,'39'-7'15,"18"-1"-15,-1-1 16,22-9-16,35 0 31,-7-7-15,-68 5 0,-61 15 15,-12 5-16,-17 5-15,-6 8 16,-14 4-16,2 4 16,-7 9-16,8-6 15,-4 10-15,-13 11 16,30 15 0,61-7-1,49-13 1,-4-12-1,18 0 1,28 5 0,-1 2-1,-46 0 1,-52-1 0,-40-7-1,-19-2 1,11-5-1,10-15 1,17-7 0,11-1 15,8 3-15,5 0-16</inkml:trace>
  <inkml:trace contextRef="#ctx0" brushRef="#br0" timeOffset="4995.71">7451 9217 0,'-40'21'15,"32"6"17,20-4-17,32 4-15,6 1 16,18 4-16,22 14 31,-9-3-15,-53-3-1,-56-15 1,-32 0 15,-8-1-15,7-10 0,61-14-16</inkml:trace>
  <inkml:trace contextRef="#ctx0" brushRef="#br0" timeOffset="5395.26">6402 9938 0,'11'-6'15,"29"-1"-15,18-3 16,40-5-16,-14 2 16,9 4-16,17-5 0,-12 4 31,9 8-31,19-6 0,-19 6 15,5-6-15,9 6 0,2-1 16,16 0-16,4-4 31,-67-1-15,-38 6 0,-18-1-1,-20 3-15</inkml:trace>
  <inkml:trace contextRef="#ctx0" brushRef="#br0" timeOffset="7045.49">6677 10222 0,'3'-14'16,"15"-15"0,19-6-1,29 10 1,19 15-1,6 33 1,-30 5 15,-21 27-31,-15-2 16,-18 20-16,-14-3 16,-18 11-16,-10-18 15,-16 3-15,1-18 16,-21-11-16,-35-7 15,4-20 17,23-30-17,41-25 1,41-8 0,45 3-1,32 14 1,13 24-1,-2 26 1,-10 24 15,-20 5-15,-14-5 0,-22-20-1,-12-8 1,-5-8-1,-8-2-15</inkml:trace>
  <inkml:trace contextRef="#ctx0" brushRef="#br0" timeOffset="7226.34">7355 10532 0,'18'0'16,"7"-2"15,11-3-31,-36 5 16</inkml:trace>
  <inkml:trace contextRef="#ctx0" brushRef="#br0" timeOffset="7454.72">7680 10157 0,'71'-23'0,"12"-2"31,-10-1-15,-17 7 0,-56 19-16</inkml:trace>
  <inkml:trace contextRef="#ctx0" brushRef="#br0" timeOffset="7782.62">7665 10265 0,'33'38'16,"15"7"-16,0-4 16,14 6-16,26 14 15,-42-10 16,-61-14-15,-43-7 0,-5-6-1,5-8 17,15-2-17,23-7 1,20-7-16</inkml:trace>
  <inkml:trace contextRef="#ctx0" brushRef="#br0" timeOffset="8975.77">4713 11830 0,'42'-18'16,"23"-7"-16,8-5 16,28-8-16,-16 11 31,6-4-31,10 6 0,10-3 15,26-7-15,-17 9 16,1 1-16,23-3 31,-56 9-31,-88 19 16</inkml:trace>
  <inkml:trace contextRef="#ctx0" brushRef="#br0" timeOffset="9266.94">5266 11704 0,'-20'76'15,"7"-13"16,-1 17-31,3-7 16,3 13-16,23 17 31,14-15-15,-6-27 0,-9-33-1,-14-28-15</inkml:trace>
  <inkml:trace contextRef="#ctx0" brushRef="#br0" timeOffset="9518.17">6039 11742 0,'63'-3'16,"11"8"15,-1 5-15,-10 0 0,-31-5-1,-32-5-15</inkml:trace>
  <inkml:trace contextRef="#ctx0" brushRef="#br0" timeOffset="9695.53">5969 12051 0,'61'-12'16,"-3"-1"15,-13 4-15,-45 9-16</inkml:trace>
  <inkml:trace contextRef="#ctx0" brushRef="#br0" timeOffset="10158.09">6675 11449 0,'50'-7'16,"21"2"-16,-6 2 15,16 9-15,-8 6 16,0 23-16,-25 0 31,-18 16-31,-27-3 16,-36 14-16,-12-3 16,-29 9-16,2-7 31,-14 4-31,-15 28 15,59-7 1,38-33 15,45-13-31,11-23 16,17-6-16,27-11 16,-5-7-1,-31-1 1,-60 8-16</inkml:trace>
  <inkml:trace contextRef="#ctx0" brushRef="#br0" timeOffset="10543">7678 11878 0,'-28'35'15,"23"23"1,38 12 15,24 4-15,-4-9 15,-40-20-15,-54-22 15,-34-20-15,-8-6-1,10-7 16,73 10-31</inkml:trace>
  <inkml:trace contextRef="#ctx0" brushRef="#br0" timeOffset="20081.78">11888 10472 0,'-7'-64'16,"-26"-8"-1,-42 6 17,14 31-17,-12 18-15,10 14 16,-10 18-16,10 10 16,-2 26-1,21 6 1,9 19-16,13-3 15,9 23-15,6-5 16,11 12-16,-1-12 16,12 7-16,5-15 15,10 5-15,1-17 16,6 4-16,-12 11 31,-39-38-15,3-22-1,9-15 1,-3-3 0,5-8-16</inkml:trace>
  <inkml:trace contextRef="#ctx0" brushRef="#br0" timeOffset="20301.23">11021 10963 0,'63'-5'15,"28"5"1,-24 0 0,15-5-16,27-5 15,-6 0 16,-36 0-15,-67 10-16</inkml:trace>
  <inkml:trace contextRef="#ctx0" brushRef="#br0" timeOffset="20542.25">12104 10842 0,'64'2'16,"17"4"15,-9 2-15,-14-4-1,-58-4-15</inkml:trace>
  <inkml:trace contextRef="#ctx0" brushRef="#br0" timeOffset="20720.59">12113 10993 0,'87'-35'16,"-1"-2"0,-12 4-1,-74 33-15</inkml:trace>
  <inkml:trace contextRef="#ctx0" brushRef="#br0" timeOffset="21078.45">13334 9806 0,'5'46'16,"-5"14"-16,0 3 16,-5 21-1,3-7 1,0 9-16,-1 22 15,-2-11 1,3-42 0,2-55-16</inkml:trace>
  <inkml:trace contextRef="#ctx0" brushRef="#br0" timeOffset="21410.47">12788 10794 0,'48'-5'16,"24"2"-16,-8 1 15,9-6-15,20 4 0,-7-1 16,10 2-16,14 0 0,11 1 31,18 2-31,-20 2 16,-11 4-16,3 11 16,-58-7 15,-24-7-31,-29-3 15</inkml:trace>
  <inkml:trace contextRef="#ctx0" brushRef="#br0" timeOffset="21980.41">12861 11162 0,'83'8'16,"0"17"-1,-35 23 1,-32-8 15,-29 10-31,-13-4 16,-19 4-16,-31 19 31,6 1-15,63-23-1,26-21 16,37-11-31,43-5 16,11-5 15,-24-5-15,-86 0-16</inkml:trace>
  <inkml:trace contextRef="#ctx0" brushRef="#br0" timeOffset="22660.1">13705 11356 0,'-58'0'15,"-5"10"16,15 16-15,39 16 0,21-8 15,28 5-31,34 12 16,3-1 15,-31-5-16,-59-17 17,-34-13-17,-9-10 17,5-10-17,14 3 1,37 2-16</inkml:trace>
  <inkml:trace contextRef="#ctx0" brushRef="#br0" timeOffset="23020.67">14477 10784 0,'47'-2'15,"0"-4"1,-3 12 0,-21-12-1,-23 6-15</inkml:trace>
  <inkml:trace contextRef="#ctx0" brushRef="#br0" timeOffset="23216.46">14585 11009 0,'72'-6'15,"7"-6"1,-16-3 0,-26 2-1,-37 13-15</inkml:trace>
  <inkml:trace contextRef="#ctx0" brushRef="#br0" timeOffset="23778.3">15086 10643 0,'-30'50'15,"2"29"1,8 11 0,28-3-1,39-22 1,34-28-1,-16-21 17,14-16-32,14-26 15,-15-27 1,-32-27 0,-39-9-1,-42-1 1,-33 16-1,7 31 1,-11 13 0,-23 8-1,13 10 1,24 12 0,30 0-1,10 0 1,18 0-16</inkml:trace>
  <inkml:trace contextRef="#ctx0" brushRef="#br0" timeOffset="23993.69">15630 11041 0,'0'0'16,"0"0"0,0 0-16</inkml:trace>
  <inkml:trace contextRef="#ctx0" brushRef="#br0" timeOffset="24392.19">15966 10643 0,'70'-4'16,"9"-5"0,-9 4 15,-15-5-15,-27 7-1,-28 3-15</inkml:trace>
  <inkml:trace contextRef="#ctx0" brushRef="#br0" timeOffset="24861.21">15903 10729 0,'0'7'16,"2"6"0,24 5-1,21 12 17,21 10-17,8 18 1,-3 10-1,-25-2 17,-41-19-17,-47-19 1,-25-15 15,-14-6-15,19-9-1,22-8 17,15-1-17,16 7 1,7 4-16</inkml:trace>
  <inkml:trace contextRef="#ctx0" brushRef="#br0" timeOffset="29934.58">15537 11537 0,'-5'71'16,"3"-8"-1,-4 16-15,6-7 16,6 14 0,1 25-1,8-11 1,-7-54 0,-3-49 15,-3-17-16,-2 8 1,0 12-16</inkml:trace>
  <inkml:trace contextRef="#ctx0" brushRef="#br0" timeOffset="30109.95">15741 11858 0,'41'-23'32,"-1"3"-17,-15 5 1,-25 15-16</inkml:trace>
  <inkml:trace contextRef="#ctx0" brushRef="#br0" timeOffset="30332.23">15885 11575 0,'0'48'16,"0"21"-16,0-4 31,-3 18-31,-2 36 15,-4-9 1,-2-29 0,11-81-1</inkml:trace>
  <inkml:trace contextRef="#ctx0" brushRef="#br0" timeOffset="30849.22">16052 11739 0,'22'-10'31,"31"0"-15,22 10 15,-27 33-15,-41 30-1,-29 18 16,-5-6-15,21-20 15,31-30-15,24-25 15,4-19-15,-6-4 15,-9 1-15,-13 8-1,-25 14 1</inkml:trace>
  <inkml:trace contextRef="#ctx0" brushRef="#br0" timeOffset="30980.42">16313 11885 0,'0'0'0</inkml:trace>
  <inkml:trace contextRef="#ctx0" brushRef="#br0" timeOffset="31702.62">15749 11875 0,'-58'8'15,"-3"-3"16,11-3-15,15 6 0,35-8-16</inkml:trace>
  <inkml:trace contextRef="#ctx0" brushRef="#br0" timeOffset="32437.1">16195 11911 0,'0'0'16,"0"0"15,7 0-15,6-3-1,-1 0 16,4-1-15,-16 4-16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11-15T19:32:43.94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14559 15504 0,'-65'-31'16,"4"1"-1,-14 0-15,6 0 16,-19-6-16,8 6 16,-24-5-16,8 0 15,-21-3-15,8 2 16,-14 2-16,10 6 31,-16-8-31,10 12 16,-22-2-16,18 8 15,-16 6-15,33 7 16,16-3-16,-16 10 0,20-2 16,-4 9-16,-19-5 0,18 1 15,-2 5-15,-15 5 0,20-2 32,-8 5-32,-13 10 0,1-1 0,-13 8 15,23 1-15,2 14 0,13 31 16,14-1-1,27-14 1,7 2 0,12 8-1,8 2 1,2-5-16,6-3 16,7 6-1,15 7 1,16 2-1,11 1 1,11 0 0,8 5-1,-12-28 1,10 0-16,-9-8 16,11 3-16,-3-7 15,12 6-15,-7-14 16,16 3-16,-4-11 15,16 3 1,-6-6 0,21 5-16,-11-8 15,22 14-15,-9-10 16,18 7-16,-8-10 16,19 0-16,-44-12 15,2 0-15,14-6 16,-19-4-16,1 4 15,18 1-15,4-3 16,25-2-16,-16-8 0,10-13 16,-15-5-16,11-7 0,-26 3 15,3-11-15,-21 3 16,6 0-16,-12-1 16,5-4-16,20-13 15,-6-25 1,-7 0-1,-14 0-15,-8-3 16,-18 0 0,-2-3-1,-10-8 1,-6-4 0,-14-1-1,-6-2-15,-14 8 31,-20 1-31,-19-9 16,6 29 0,-13 5-16,3 11 15,-16 2-15,1 7 16,-20-1-16,6 8 16,-17 1-16,0 2 15,-12 4-15,8 6 16,-21 2-16,15 3 15,-5-5-15,-23-2 16,64 9 0,65 13-16</inkml:trace>
  <inkml:trace contextRef="#ctx0" brushRef="#br0" timeOffset="14866.64">15810 5989 0,'-69'-15'31,"8"5"-15,-16 13-16,-7 6 15,-21 21-15,21 0 32,7 12-32,-14 12 0,17-3 15,4 9-15,-5 11 0,-1 7 16,-5 25-16,24-14 16,19 9-16,30-24 31,40-9-31,12-25 15,31-12-15,-12-16 16,7-4-16,23-8 16,-9-2-16,12-9 15,20-8-15,-8 1 16,8-13-16,14-7 0,-18 4 16,4-10-1,7-14-15,-25 11 0,-7-7 0,-2-13 0,-9-7 16,-12-19-16,-25 10 15,-41-7 1,-22 18-16,-30 2 16,-8 23-1,-23 3-15,-2 12 16,-23 4-16,8 7 16,-21 7-16,14 4 15,-14 2-15,21 5 16,-8 6-16,-18 5 15,26 2-15,51-8 32,47-2-32</inkml:trace>
  <inkml:trace contextRef="#ctx0" brushRef="#br0" timeOffset="16072.73">23245 6148 0,'-33'-51'15,"-20"-7"17,1 23-17,-14 12-15,-2 16 16,-23 14-16,13 11 15,2 4-15,-17 9 16,11 2 0,-2 7-16,-4 16 0,0 9 15,-13 28-15,25-4 16,13 8 0,30-8-1,31-8-15,25-24 16,37-14-16,-7-17 31,15-14-31,18-5 0,-6-1 16,16-12-16,25-1 0,-12-3 15,7-5 1,17-13-16,-19 4 16,-4-7-16,11-7 0,-5-7 15,0-16-15,-27 1 16,-24-15-16,-30 8 0,-32-5 15,-17 18-15,-23-4 16,-3 18-16,-28 1 16,-3 11-16,-19 0 0,-1 4 31,-20 5-31,13 8 16,-8 4-16,-17-1 15,49 4 1,74 4-16</inkml:trace>
  <inkml:trace contextRef="#ctx0" brushRef="#br0" timeOffset="18545.75">8184 5858 0,'-42'23'16,"-19"14"-16,-4 9 15,-19 26 1,21-11 0,0 5-16,-4 14 0,4 8 15,0 31-15,14-8 31,14 10-31,23-23 16,27-1-16,12-37 31,32-18-31,3-24 16,34-21-16,-18-7 31,0-7-31,23-19 0,-20 4 16,10-8-16,14-19 0,-17 9 31,1-11-31,6-12 0,-14 10 16,-8-7-16,2-13 0,-8-3 31,-18-25-31,-28 20 16,-37-10-16,-17 29 15,-42 1 1,10 28-1,-16 18-15,-22 10 0,-2 12 16,-12 16-16,-27 12 0,11 3 31,-1 7-31,-7 9 0,0-4 16,-10 7-16,2 3 16,149-50-16</inkml:trace>
  <inkml:trace contextRef="#ctx0" brushRef="#br0" timeOffset="28214.18">7867 5299 0,'28'65'16,"-6"-5"15,-2 19-31,1-7 16,6 24-16,-7-5 31,10 20-31,-2-8 16,5 18-16,-5-12 31,4 12-31,1-16 16,13 12-16,-4-14 31,7 8-31,-9-18 15,4 0-15,12 20 32,-8-16-17,-28-50 1,-7-22 15,-13-37-15,-5-18 15,-3-21-15,1-19 15,7-6-15,13 3-1,11 15 16,4 43-15,-5 46 15,-7 11-15,1 16-16,-4 3 31,4 14-31,1-5 16,1 6-16,13 30 31,-1-5-15,-22-20-1,-35-47 17,-34-38-17,-28-24 16,-18-20-15,7-10 15,17 5-15,21 10 15,26 18-15,19 13-1,16 12-15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11-15T19:34:35.139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10525 6518 0,'76'0'15,"-8"0"1,12 0-16,1 3 15,17-6 1,-2-1 0,15-1-16,-8-4 15,20 4-15,-29 3 16,-6-5 0,18-1-16,-21 6 15,8-4-15,16-1 0,-16 4 16,-2 1-16,18-3 15,-1 5 1,18 0-16,-23 0 16,3-3-16,-5 1 31,-51 0-15,-24 2-1,-26 0 1</inkml:trace>
  <inkml:trace contextRef="#ctx0" brushRef="#br0" timeOffset="464.8">12661 6259 0,'44'12'16,"16"1"-16,1 4 15,18 6-15,-2-5 31,16 12-31,-9-5 16,-2 6-16,-16 27 31,-41-21-15,-37 1-16,-23-6 31,-42 2-31,-5-7 16,-24-2-16,10-4 31,-5-7-31,-20-8 16,21 2-1,39-1 17,61-7-32</inkml:trace>
  <inkml:trace contextRef="#ctx0" brushRef="#br0" timeOffset="1916.71">11541 6747 0,'0'41'16,"-10"11"-16,-3 4 31,-2 17-31,4-4 16,1 6-16,3 25 15,12-34 17,18-46-17,-11-7 16,-5-5-15,-7-8-16</inkml:trace>
  <inkml:trace contextRef="#ctx0" brushRef="#br0" timeOffset="2138.25">11429 6704 0,'36'-17'31,"21"-11"-31,-1 8 16,25-5-1,-6 4 1,16 7-16,25 2 16,-7 1 15,-39 4-16,-70 7-15</inkml:trace>
  <inkml:trace contextRef="#ctx0" brushRef="#br0" timeOffset="2335.63">11589 6969 0,'93'-10'16,"-6"0"-1,-8 2 1,-79 8-16</inkml:trace>
  <inkml:trace contextRef="#ctx0" brushRef="#br0" timeOffset="3265.25">13176 7267 0,'-43'55'31,"-10"26"-15,11 2 15,31-20-15,39-48 15,4-20-15,22-33-16,-1-15 15,7-19 1,-10-4 0,1-20-16,-16 10 15,-10-7-15,-17-11 32,-28 52-17,0 36 16,-6 42-31,3 19 16,6 28-16,4 2 31,6 29-31,12-8 16,15 8-16,8-11 31,5-1-31,12 12 16,-7-23-1,-38-81-15</inkml:trace>
  <inkml:trace contextRef="#ctx0" brushRef="#br0" timeOffset="6416.66">15351 6231 0,'70'-3'16,"-9"-2"15,17 0-31,2 3 16,18-5-16,-7 1 15,18-2-15,-13 6 32,4-6-32,23 6 15,-16 2 16,-47 0-15,-45-25 15,-15-8-15,-5 3 0,-7-1 15,-1 9-16,3 16 17,12 9-17,29 10 17,4-1-17,20 2-15,11-2 31,15 0-31,-1 2 16,6 2-16,17 10 31,-62 1-15,-41-6 0,-41-6-1,-55 5 1,-9-5-1,7 0 1,98-15-16</inkml:trace>
  <inkml:trace contextRef="#ctx0" brushRef="#br0" timeOffset="6975.44">15645 6088 0,'-50'24'16,"-13"10"-16,0-4 15,-10 3-15,-30 7 16,17 2 15,60-6-15,57-14-1,47-9 1,20-3 15,-4-8-15,-21 1 0,-73-3-16</inkml:trace>
  <inkml:trace contextRef="#ctx0" brushRef="#br0" timeOffset="7760.03">15850 6263 0,'0'0'16,"7"4"15,13-2-16,6 0 17,-2 4-17,-8-6 1,-26 0 15,-18 0-15,-9 0 15,1 2-15,18-4 15,33-12-15,10-6 15,3 0-16,-20 13 17,-35 9-17,-14 13 17,1 1-17,-1 4 1,41-20-16</inkml:trace>
  <inkml:trace contextRef="#ctx0" brushRef="#br0" timeOffset="20603">8459 15443 0,'0'0'15,"0"0"1,0 0-1,0 0 1,0 0 15,0 0-15,2 11 0,6 14-1,2 10 1,3-5-1,-1-15 1,-6-17 0,-2-6-1,-4 6 1,0-1 0,0 3-16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11-15T17:12:39.724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216 11412 0,'48'-5'15,"13"-1"-15,7 4 16,20-3-16,3 5 15,19 0-15,-8 0 16,14 7-16,-18 4 16,12 1-16,-17-2 31,3 3-31,15 0 16,-26-1-1,-51-22 1,-24-18 15,-8 8-15,-2 10-1,0 5 1,0 5-16</inkml:trace>
  <inkml:trace contextRef="#ctx0" brushRef="#br0" timeOffset="382.77">1355 11265 0,'75'18'16,"-11"-5"-1,17 7-15,-8-3 16,18 8-16,-16 3 15,11 0 1,19 7 0,-47-7-1,-73-7 1,-12-9 0,-31 0-16,-3 1 15,-24 2 1,7-3-1,-18 9-15,-29 1 16,13-4 0,23 5-1,45-13 1,44-10-16</inkml:trace>
  <inkml:trace contextRef="#ctx0" brushRef="#br0" timeOffset="877.27">756 11878 0,'2'40'16,"-2"15"-16,0 6 31,0 22-31,0-2 16,-10 10-16,-15 30 15,-10-16 1,10-70 15,11-50-15,0-15-1,4 7 1,10 23-16</inkml:trace>
  <inkml:trace contextRef="#ctx0" brushRef="#br0" timeOffset="1097.56">733 11802 0,'58'-4'16,"12"-2"-1,1 3 1,9 1-16,39-3 15,-7 0 1,-38-3 0,-74 8-16</inkml:trace>
  <inkml:trace contextRef="#ctx0" brushRef="#br0" timeOffset="1321.23">766 12064 0,'78'2'16,"23"1"-1,-6-3 1,-19 3-1,-76-3 1</inkml:trace>
  <inkml:trace contextRef="#ctx0" brushRef="#br0" timeOffset="3367.04">1506 12772 0,'0'53'16,"-2"15"-1,-3 15 1,-1 1 15,2-11-15,3-18-1,-6-25 1,5-12 15,16-15-15,20-14-1,34-1 1,22 1 15,-16 9-15,6 0-16,-11 2 16,9 0-16,-8 2 15,11 4-15,23 11 31,-2 0-15,-19 4 0,-20 4-1,-30-13 1,-18-4 15,-5-5-15,-7-3-1,-1 0 1,-2-16 15,5-29-15,-3-26 0,-2-4-1,-9-2 16,-15 10-15,-3 12 0,15 30-1,12 25-15</inkml:trace>
  <inkml:trace contextRef="#ctx0" brushRef="#br0" timeOffset="4275.26">1850 13715 0,'-13'25'15,"-12"28"1,7 10 0,17-3-1,25-22 16,24-38-15,12-45 0,-14-3-1,-1-12-15,-15-1 32,0-11-32,-4-38 15,-19-1 1,-7 13-1,-16 49 17,-9 45-17,-2 45 1,7 4 0,-1 16-1,14 1 1,-3 19-16,8-8 15,9 8-15,10-10 16,13 7-16,37 7 16,10-12 15,-7-18-15,-33-24-16,-37-31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4-26T14:19:22.941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1829 10061 0,'-15'-40'16,"-18"-16"-1,-19 3 1,-34 8 0,16 20-1,-10 9-15,6 7 16,-11 1-16,10 8 16,-7 2-16,-22 13 31,16 13-16,38 12 1,38 19 0,34 17-1,6-11 1,9 3-16,1-3 16,8 8-16,-7-2 31,5 7-31,-17-5 15,-2 13-15,-6-8 16,-10 12-16,-7-8 16,-9 9-16,3-11 15,-15 13-15,5-18 16,-8 8-16,-10 31 16,2 7-1,7-8 16,21-70-15,-1-20 0,3-11-1,0-4 17,0-8-32</inkml:trace>
  <inkml:trace contextRef="#ctx0" brushRef="#br0" timeOffset="321.39">937 10910 0,'64'-5'16,"29"3"0,-21 2-1,10 0-15,20 0 16,-1 2-1,-34 1 1,-67-3-16</inkml:trace>
  <inkml:trace contextRef="#ctx0" brushRef="#br0" timeOffset="687.97">1914 10837 0,'67'7'16,"6"3"0,-10-4-1,-15-4 16,-22 3-31,-26-5 16</inkml:trace>
  <inkml:trace contextRef="#ctx0" brushRef="#br0" timeOffset="907.32">1935 11064 0,'65'10'0,"28"2"31,11 2-15,-13-4-1,-25-6 1,-66-4-16</inkml:trace>
  <inkml:trace contextRef="#ctx0" brushRef="#br0" timeOffset="1398.4">3160 9222 0,'2'55'16,"-2"18"-16,0 3 15,0 22-15,0 0 16,3 16-16,0-8 16,2 2-1,9 23 1,0-20 0,-8-53-1,-6-58-15</inkml:trace>
  <inkml:trace contextRef="#ctx0" brushRef="#br0" timeOffset="1734.66">2526 10628 0,'37'2'15,"17"1"-15,9 3 16,31-2-16,-16 4 31,8-4-31,15 4 0,-13-2 16,8 4-16,15 4 0,-15-4 15,2 3-15,7 4 0,6-1 16,8 2-16,24 4 31,-67-9-15,-76-13-16</inkml:trace>
  <inkml:trace contextRef="#ctx0" brushRef="#br0" timeOffset="2293.59">3023 11222 0,'48'3'16,"20"7"-1,3 0 1,23 13-16,-7-8 16,19 5-16,-10-7 15,5-1-15,27-1 16,-10-7 15,-62 0-15,-56-4-16</inkml:trace>
  <inkml:trace contextRef="#ctx0" brushRef="#br0" timeOffset="2637.09">3484 11271 0,'0'72'16,"0"-8"-1,6 16-15,-3 1 32,1 19-32,0-4 15,-3 11-15,7 18 16,-4-29 0,-4-96-16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11-16T19:07:35.90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5712 2207 0,'0'0'15,"0"0"1,0 0 0,0 0-1,0 10 1,0 12 0,0 21-1,0 23 1,0 2-1,-5 0 1,5-17 0,0-16-1,-2-16 1,-1-10 0,3-2-1,0-7-15</inkml:trace>
  <inkml:trace contextRef="#ctx0" brushRef="#br0" timeOffset="1074.23">5729 3878 0,'0'12'16,"0"18"0,6 24-1,-1 13 1,3-11-1,-5-11 1,-2-13 0,2-16-1,-3-16-15</inkml:trace>
  <inkml:trace contextRef="#ctx0" brushRef="#br0" timeOffset="2800.63">6032 2191 0,'-15'6'15,"-20"6"1,-13 8-1,0 8 1,12 8 0,34-3-1,37-9 1,26-11 0,7-8-1,-7-5 1,-14-2-1,-19-1 1,-28 3-16</inkml:trace>
  <inkml:trace contextRef="#ctx0" brushRef="#br0" timeOffset="3508.02">5931 3704 0,'-7'0'0,"-13"2"16,-20 10-1,-1 16 1,3 7 0,23 1-1,30-11 1,31-7-1,6-6 1,4-1 0,-3-6-1,-6-3 1,-13 3 0,-19-2-1,-15-3-15</inkml:trace>
  <inkml:trace contextRef="#ctx0" brushRef="#br0" timeOffset="4687.46">8747 5485 0,'-9'58'15,"-5"2"16,-2-4-15,4-18 0,12-38-16</inkml:trace>
  <inkml:trace contextRef="#ctx0" brushRef="#br0" timeOffset="5221.21">8366 5921 0,'30'0'16,"5"0"15,21 0-31,39-5 16,14-5 15,-19-3-16,-26 1 17,-29 1-17,-20 9 1,-15 2-16</inkml:trace>
  <inkml:trace contextRef="#ctx0" brushRef="#br0" timeOffset="5467.38">8648 5974 0,'0'51'31,"0"-9"-16,0-7 17,0-12-17,0-6 1,0-17-16</inkml:trace>
  <inkml:trace contextRef="#ctx0" brushRef="#br0" timeOffset="6082.46">8643 3875 0,'-3'50'15,"1"8"1,-1-7-1,-1-8 1,0-15 0,1-14-1,3-14-15</inkml:trace>
  <inkml:trace contextRef="#ctx0" brushRef="#br0" timeOffset="6443.78">8507 4248 0,'26'0'15,"28"-8"1,12 0 0,-4-1-1,-6-4 1,-28 1-1,-8 2 17,-10 2-32,-10 8 15</inkml:trace>
  <inkml:trace contextRef="#ctx0" brushRef="#br0" timeOffset="6794.86">8663 4165 0,'3'9'16,"4"22"0,-2 17-1,-5 13 1,-3-4 15,-4-7-15,0-6-1,-1-17 1,8-27-16</inkml:trace>
  <inkml:trace contextRef="#ctx0" brushRef="#br0" timeOffset="48082.9">2754 2408 0,'10'0'16,"15"0"-16,13 0 31,9 0-15,-8 0-1,-2 0 1,3-5-1,1 10 1,5 3 0,-6 2-1,3-8 17,7 3-17,7-1 1,-1-3-1,6-6 1,-4-2 0,-11 2-1,-5 0 1,9 3 15,24 2-15,21-4-1,9-5 1,-21-4 0,-21 3-1,-63 10-15</inkml:trace>
  <inkml:trace contextRef="#ctx0" brushRef="#br0" timeOffset="49206.36">2233 2172 0,'0'-3'16,"0"-7"-1,8-3 1,17-2-1,19-2 1,8 9 0,2 3-1,-16 10 1,-22 10 0,-25 20-1,-21 14 1,-10 3-1,-11 3 1,4-4 0,3-11-1,40-22 1,34-23 0,40-10-1,27-10 1,6 2-16,-16 5 15,-23 1 1,-21 4 0,-21 8-1,-22 5-15</inkml:trace>
  <inkml:trace contextRef="#ctx0" brushRef="#br0" timeOffset="50440.24">3087 3925 0,'24'0'16,"38"0"-1,32 0 1,6 0-1,-17-5 1,-20-2 0,-63 7-16</inkml:trace>
  <inkml:trace contextRef="#ctx0" brushRef="#br0" timeOffset="50990.07">2590 3827 0,'10'-2'16,"14"-6"-1,10 6 1,14 2-1,-1 12 1,-20 16 0,-20 12-1,-25 3 1,-10 2 0,-5-7-1,5-6 1,6-4-1,22-12-15,25-8 32,26-8-32,17-8 15,-5 2 1,-5-4 0,-58 10-16</inkml:trace>
  <inkml:trace contextRef="#ctx0" brushRef="#br0" timeOffset="55320.86">14451 2771 0,'22'-5'0,"41"-7"15,-5 7 1,14-6-16,-9 9 16,9-6-16,31 4 15,-8-7 1,-16 3-1,-25 8 1,-30 0 0,-24 0-16</inkml:trace>
  <inkml:trace contextRef="#ctx0" brushRef="#br0" timeOffset="55814.28">14025 2580 0,'-23'40'16,"1"3"-1,12-12 1,20-9 0,17-10-1,27-4 1,11-16 0,5-17-1,-12-3 1,-14 3-1,-14 5 1,-15 10 0,-15 10-16</inkml:trace>
  <inkml:trace contextRef="#ctx0" brushRef="#br0" timeOffset="56106.78">14305 2572 0,'-16'66'15,"-1"12"1,-1 7-1,9-4 1,1-15-16,-7-18 16,10-26-1,0-9 1,5-13 0</inkml:trace>
  <inkml:trace contextRef="#ctx0" brushRef="#br0" timeOffset="60664.61">3029 5396 0,'70'-7'15,"-9"3"17,15-4-32,39 2 15,-1-6 16,-26 2-15,-88 10-16</inkml:trace>
  <inkml:trace contextRef="#ctx0" brushRef="#br0" timeOffset="61069.75">2293 5503 0,'56'-5'16,"9"-3"-1,-4-2 1,-19 0 0,-42 10-16</inkml:trace>
  <inkml:trace contextRef="#ctx0" brushRef="#br0" timeOffset="61472.75">2648 5336 0,'50'0'15,"5"11"16,-28 19-15,-38 17 0,-24 11-1,-12 1 17,3-12-17,34-22 1,45-11-1,23-14 17,-2-3-17,-4-4 1,-52 7-16</inkml:trace>
  <inkml:trace contextRef="#ctx0" brushRef="#br0" timeOffset="67750.57">14338 5747 0,'68'0'16,"-8"0"-1,15 0-15,-6 3 16,11-8 0,31-6-1,3-1 1,-23-6 0,-44 13-1,-47 5-15</inkml:trace>
  <inkml:trace contextRef="#ctx0" brushRef="#br0" timeOffset="68253.45">13459 5780 0,'17'-5'16,"28"2"0,13-5 15,-5 4-15,-5-4-1,-48 8-15</inkml:trace>
  <inkml:trace contextRef="#ctx0" brushRef="#br0" timeOffset="68927.53">13826 5606 0,'-3'21'16,"1"19"15,2 8 0,16-11-15,19-17 15,10-20-15,-4-22-1,-9-24 16,-10-9-15,-9 5 0,-8 4 15,-2 11-15,2 25-1,-5 25 1,-5 28 15,-3 30-15,-15 25 15,-2 1-15,0-14-1,5-15 16,7-32-15,13-38-16</inkml:trace>
  <inkml:trace contextRef="#ctx0" brushRef="#br0" timeOffset="183685.8">5582 7995 0,'-9'70'16,"-8"18"-1,-6 8 1,0-13 15,9-30-31,14-53 16</inkml:trace>
  <inkml:trace contextRef="#ctx0" brushRef="#br0" timeOffset="184667.52">6060 7917 0,'2'-6'16,"-9"-6"-1,-16-4 17,-17 4-17,-23 7 1,-7 18-1,1 12 1,39 7 0,43 4-1,37 0 1,26-19 0,7-7-1,-5-5 16,-23-5-31,-55 0 16</inkml:trace>
  <inkml:trace contextRef="#ctx0" brushRef="#br0" timeOffset="185514.15">5501 11079 0,'7'65'15,"-2"11"17,3-3-32,-5-10 31,-3-15-15,-3-23-1,1-12 1,2-13-16</inkml:trace>
  <inkml:trace contextRef="#ctx0" brushRef="#br0" timeOffset="185878.93">5289 11623 0,'65'-4'16,"-4"0"15,9 0-31,23 4 15,-7 4 1,-15 0 0,-40 5 15,-14-6-15,-10-1-1,-7-2-15</inkml:trace>
  <inkml:trace contextRef="#ctx0" brushRef="#br0" timeOffset="186224.64">5521 11615 0,'-2'64'15,"-4"19"16,12 2-15,6-11 0,0-24 15,-7-25-31,-5-25 16</inkml:trace>
  <inkml:trace contextRef="#ctx0" brushRef="#br0" timeOffset="188290.62">8499 9486 0,'0'64'15,"0"16"16,-3 13-15,1-10 0,2-17 15,-2-26-15,-3-22-1,5-8 1,0-3-1,0-7 1</inkml:trace>
  <inkml:trace contextRef="#ctx0" brushRef="#br0" timeOffset="189340.57">8613 9383 0,'65'-8'32,"16"-2"-17,-6 3 1,-14-3-1,-18 5 17,-21 2-17,-9 1 1,-13 2-16</inkml:trace>
  <inkml:trace contextRef="#ctx0" brushRef="#br0" timeOffset="189627.51">8746 9371 0,'1'42'16,"3"14"-1,1-1 17,0-11-17,3-2 1,-3-12 0,-1-12-1,-4-18-15</inkml:trace>
  <inkml:trace contextRef="#ctx0" brushRef="#br0" timeOffset="190695.6">8778 9829 0,'0'0'15,"-4"0"1,-11 0 15,-13 0-15,-7 10-1,7 10 17,23 13-17,30 5 1,23 0-1,3-6 17,-4-3-17,-47-29-15</inkml:trace>
  <inkml:trace contextRef="#ctx0" brushRef="#br0" timeOffset="-48645.94">7415 16338 0,'5'58'16,"4"26"-1,13 21 1,8 11 15,-5-1-15,-9-13-1,-6-17 1,-1-27 0,-6-28-1,-1-17 1,-2-13-16</inkml:trace>
  <inkml:trace contextRef="#ctx0" brushRef="#br0" timeOffset="-47606.69">7599 16164 0,'-7'-12'15,"-16"-14"1,-22-7 0,-15 8-1,-9 15 1,-1 20-1,20 26 17,29 21-17,42 7 1,21-7 0,6-8-1,-5-17 1,-43-32-16</inkml:trace>
  <inkml:trace contextRef="#ctx0" brushRef="#br0" timeOffset="-47042.77">7541 17086 0,'40'5'15,"-1"-2"17,-9-3-17,-8 0 1,-9 2-1,-8 1 1,-2-3 0,2 0-1,-5 0-15</inkml:trace>
  <inkml:trace contextRef="#ctx0" brushRef="#br0" timeOffset="-46348.84">7518 17179 0,'6'48'16,"-1"-8"0,-2-6-1,-1-12 1,0-12 15,-2-5-15,0-2-1,0-3-15</inkml:trace>
  <inkml:trace contextRef="#ctx0" brushRef="#br0" timeOffset="-45981.32">7552 17094 0,'-66'0'15,"3"0"1,8 0 0,17 2-1,21 1 1,17-3-16</inkml:trace>
  <inkml:trace contextRef="#ctx0" brushRef="#br0" timeOffset="-44127.78">11357 14959 0,'4'23'16,"7"38"-1,1 35 1,3 9 0,1-14-1,-3-18 1,-6-30 0,-7-43-16</inkml:trace>
  <inkml:trace contextRef="#ctx0" brushRef="#br0" timeOffset="-43466.37">11405 16484 0,'0'0'16,"0"7"0,0 21-1,0 30 16,2 18-15,1 4 0,2-9-1,-3-21 1,0-17 0,1-18 15,-3-6-31,0-9 15</inkml:trace>
  <inkml:trace contextRef="#ctx0" brushRef="#br0" timeOffset="-42781.78">11501 14549 0,'-23'-5'15,"-36"-16"1,-26 6 15,-11 13-31,21 19 16,34 29 0,52 14-1,33 13 1,19 3-1,6-8 1,-9-15 0,-30-23-1,-30-30 1</inkml:trace>
  <inkml:trace contextRef="#ctx0" brushRef="#br0" timeOffset="-41994.06">11501 16189 0,'-14'-7'15,"-21"1"1,-7-4 0,4 10 15,13 21-31,25 14 15,28 13 17,16-6-17,2-6 1,-6-6 0,-14-15-1,-26-15-15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2-11-10T15:57:13.74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6784 13058 0,'0'0'16,"0"0"-1,0 0 1,0 0-16</inkml:trace>
  <inkml:trace contextRef="#ctx0" brushRef="#br0" timeOffset="1050.08">5165 13407 0,'0'0'31,"0"0"-16,0 0 1,0 0 0,0 0-16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4-27T14:17:13.005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C0000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1551 287 0,'-75'12'16,"15"-2"-1,-11 10-15,8-2 16,-9 12-16,4-2 16,-5 7-16,10-7 15,-8 10-15,-12 17 16,15 8-1,40-5 1,38-28 0,31-12-1,4-8 1,15-5-16,1 2 16,14 7-16,-1-2 15,16 11-15,-15 2 16,4 10-16,-2 33 15,-32 16 1,-57 1 0,-43-5-1,-27-9 1,-14-18 0,2-7-1,31-32 1,35-16-1,14 0 1,6 2 0,8 0-16</inkml:trace>
  <inkml:trace contextRef="#ctx0" brushRef="#br0" timeOffset="361.05">2249 251 0,'9'61'15,"-7"-3"1,1 12-16,-3 0 0,0 16 16,-3-7-16,-5 14 15,1 30-15,-5-6 16,4-31 0,0-39-1,8-29 1,0-8-1,0-8 1,0-2-16</inkml:trace>
  <inkml:trace contextRef="#ctx0" brushRef="#br0" timeOffset="579.02">2107 615 0,'65'12'15,"21"0"1,1 1 0,-6 2-1,-24-7 1,-57-8-16</inkml:trace>
  <inkml:trace contextRef="#ctx0" brushRef="#br0" timeOffset="1151.49">3087 538 0,'-76'39'16,"-2"21"-1,5 15 1,28 9 0,35-16-1,34-36 1,22-39-1,15-28 1,-3-25 0,-11-14-1,-17-1 1,-12 14 15,-8 18-15,-10 38-1,-5 23 1,3 27 0,9 18-1,19 8 1,17-8 0,12-28 15,3-28-16,-5-17 1,-6-10 0,-17 6-1,-30 14-15</inkml:trace>
  <inkml:trace contextRef="#ctx0" brushRef="#br0" timeOffset="1529.1">3598 778 0,'0'30'15,"0"-2"1,6-28 0,12-33-1,16-35 1,6-8 15,1 13-15,-8 21-1,-2 37 1,-4 40 0,5 28-1,1 10 1,5-20 15,4-23-15,-1-13-1,-24-6 1,-17-11-16</inkml:trace>
  <inkml:trace contextRef="#ctx0" brushRef="#br0" timeOffset="2080.84">4478 577 0,'-28'50'16,"-2"22"-1,13 12 16,19-24-15,43-37 0,-4-20-1,14-24-15,-5-9 16,11-20-16,-7-8 16,7-15-16,-18-1 15,0-11-15,-13-34 16,-30 11 15,-33 31-15,-30 29-1,1 35 1,3 38 0,10 41-1,18-5 1,4 11-16,12-4 15,4 7-15,23 24 32,37-19-17,33-40 1,17-29 0,-5-13-1,-34-8 1,-60 10-16</inkml:trace>
  <inkml:trace contextRef="#ctx0" brushRef="#br0" timeOffset="2306.23">5375 491 0,'2'75'15,"1"11"1,-1-10 0,-2-21-1,5-20 1,-3-17 0,-2-18-16</inkml:trace>
  <inkml:trace contextRef="#ctx0" brushRef="#br0" timeOffset="2482.17">5256 244 0,'0'0'16,"0"0"-1,0 0 1,0 0-16</inkml:trace>
  <inkml:trace contextRef="#ctx0" brushRef="#br0" timeOffset="3394.54">5682 685 0,'0'0'0,"10"-5"16,15-18 0,18-15-1,7-7 1,-1-1-1,-12 21 1,-4 23 0,-10 20-1,-6 24 1,1 16 0,3 3-1,14-11 1,19-24-1,9-30 1,11-28 0,-1-26-1,-8-8 1,-14-2 0,-14 8-1,-34 34 1,-18 24-1,-17 20 1,-8 25 0,3 10-1,5 5 1,17-13 0,15-20-1,15-22 1,10-21-1,8-22 1,-5-8 0,-5 7-1,-6 9 1,-10 24 0,-1 16-1,-4 27 1,10 25-1,14 24 1,9 4 0,0-13-16,-10-20 15,-17-21 1,-28-24 0,-28-15-1,-22-2 1,-9-1-1,4 5 1,10 1 0,28 4-1,37-2-15</inkml:trace>
  <inkml:trace contextRef="#ctx0" brushRef="#br0" timeOffset="4261.85">7403 287 0,'-2'32'16,"-9"34"0,-1 25 15,-1-6-16,13-19 1,23-31 0,18-24-1,13-27 1,4-17 15,-9 0-15,-14 8-1,-18 18 1,-9 14 0,-5 23-1,4 9 1,21-5 15,30-21-15,19-33-1,-11-5 1,-6-16-16,9-36 31,-16-12-15,-31 14 0,-27 9-1,-12 42 1,7 10-1,7 10 1,-2 1 15,5 3-31</inkml:trace>
  <inkml:trace contextRef="#ctx0" brushRef="#br0" timeOffset="4852.68">8557 463 0,'-58'17'15,"-3"22"1,9 19 0,16 2 15,26-15-15,28-22-1,22-23 1,11-32-1,-1-22 1,-4-11 15,-11 12-15,-10 8 0,-15 31-1,-10 35 1,-7 17-1,4 13 1,3-4 15,10-9-15,10-16 0,0-8-1,3-7 1,-3-7-1,-20 0-15</inkml:trace>
  <inkml:trace contextRef="#ctx0" brushRef="#br0" timeOffset="5208.06">8892 536 0,'3'51'15,"1"-1"17,-4-7-17,9-24 1,15-20 0,17-22-1,2-17 1,2-8-1,-7-1 17,-8 9-17,-2 10 1,-3 7 0,-12 16-1,-6-1 1,-7 8-16</inkml:trace>
  <inkml:trace contextRef="#ctx0" brushRef="#br0" timeOffset="5617">9442 546 0,'60'-22'0,"8"-8"31,2-6-15,-9 6 0,-41 7-1,-43 16 1,-26 19-1,-23 23 17,0 18-17,14 8 1,35-8 0,43-18-1,28-13 1,2-9-1,-4-3 1,-46-10-16</inkml:trace>
  <inkml:trace contextRef="#ctx0" brushRef="#br0" timeOffset="5958.89">10038 357 0,'23'41'0,"20"3"31,5 2-31,-4-10 16,-13-11-1,-27-13 1,-39-7 0,-28 0-1,-6-5 1,8 0 0,14-5-1,22 2 1,25 3-16</inkml:trace>
  <inkml:trace contextRef="#ctx0" brushRef="#br0" timeOffset="6862.12">10240 1048 0,'-44'0'16,"-20"0"-16,1 0 15,-28 0-15,6 0 16,-16 0-16,5 0 16,-23 2-16,11 3 15,-20 0-15,12 6 16,-23 1-16,15 1 16,-16 1-16,33 0 15,9 3-15,-5-2 0,13-5 31,-6 0-31,-13-2 0,16-4 16,-5 0-16,-13-2 0,17 3 16,-1-5-16,-15 0 0,21 0 15,-4 0-15,-18 2 0,17-2 16,-1 5-16,-16 3 0,20-3 16,-5 5-16,-17 6 15,5-2-15,-26 2 0,13-6 16,-19-3-16,31-2 15,-14-3-15,16 1 16,-14 4-16,25-1 16,-11 1-16,18-4 15,-20-1-15,15 3 16,-15 0-16,18-3 16,-18 7-16,18-7 0,-24 8 0,14 0 15,-23 3-15,22-4 16,-27-1-16,20 2 15,-21-2-15,19-3 16,-23 2-16,18-3 16,-16-2-16,17 3 15,-23 7-15,37-9 16,5 1-16,-12 7 0,17-4 16,-2 1-16,-21 7 0,19-7 0,-2 10 0,-18-1 15,22 1-15,-5-3 16,-21 3-16,-5 2 0,-16-1 0,-2 0 15,72-10 1,70-9-16</inkml:trace>
  <inkml:trace contextRef="#ctx0" brushRef="#br0" timeOffset="178723.9">1122 4409 0,'5'-2'0,"-1"-8"31,14-8-16,2-12 1,10-5 0,7-9-16,9-3 15,6-9 1,4 1 0,5-1-1,2-4 1,8-4-1,4-4 1,6 3 0,4-3-1,-2-3 1,7 3 0,2-2-1,6-1 1,6 1-1,-1 7 1,6 5 0,3 5-1,-31 15 1,1-4-16,-20 9 16,11-5-16,-7 10 15,10-6-15,-8 6 16,8-5-16,-6 5 15,10-4-15,-6 4 16,14-5-16,-12 8 16,15-3-16,-15 5 15,18-8-15,-11 6 16,10-5-16,-14 0 31,14-6-31,-10 9 16,12 1-16,-11 7 15,14 1-15,-15 1 16,18-4-16,-11 2 16,12-2-16,-12 6 15,11-6-15,-11 14 16,14-3-16,-18 7 16,17-1-1,-17 1 1,14 3-16,-11 0 15,9 0-15,-12 0 16,12 0-16,-12 0 16,9 3-16,-14-3 15,8 4-15,-17-4 16,17 3-16,-17 0 0,9 4 16,27 6-16,-29-1 31,4 6-31,-17-6 0,16 11 15,-11-5 1,12 0-16,-12-6 16,7 6-16,-11-4 15,10 12-15,-12-3 16,14 4-16,-9 4 16,13 1-16,-10-2 15,8 6-15,-13-6 16,11 5-1,-9-5 1,5 8-16,-12-8 16,5 13-16,-10-7 15,7 4-15,-7-4 16,7 4-16,-2-7 16,6 9-16,22 19 15,-1 15 16,1-1-15,-3 3 0,3 2-1,-5 6 1,-1 5 0,1 0 15,-11 4-16,1-1 1,0-1 0,-4-8-1,0-6 1,-15-9 0,-9-7-1,-15-2 1,-3-6-1,3-7 1,4-2 0,-9-16-1,-15-15 1,-5-5 0,-6-5-1,1-2 1,-3-3-1,0 0-15</inkml:trace>
  <inkml:trace contextRef="#ctx0" brushRef="#br0" timeOffset="192072.39">1103 4686 0,'16'43'15,"3"5"1,4-8 0,-2-5-1,-9-12-15,-12-23 0</inkml:trace>
  <inkml:trace contextRef="#ctx0" brushRef="#br0" timeOffset="192370.2">1897 5492 0,'51'18'15,"9"2"1,-2-5-1,-17-2 1,-41-13-16</inkml:trace>
  <inkml:trace contextRef="#ctx0" brushRef="#br0" timeOffset="192613.18">3271 5916 0,'70'15'31,"-4"-3"-16,-11-2 1,-55-10-16</inkml:trace>
  <inkml:trace contextRef="#ctx0" brushRef="#br0" timeOffset="192883.17">4732 6314 0,'75'10'15,"13"-3"16,-2 4-15,-23-4 0,-63-7-16</inkml:trace>
  <inkml:trace contextRef="#ctx0" brushRef="#br0" timeOffset="193104.61">6062 6488 0,'63'-2'31,"28"-6"-15,9 2-1,-11-1 1,-20 2-1,-69 5 1</inkml:trace>
  <inkml:trace contextRef="#ctx0" brushRef="#br0" timeOffset="193476.39">7522 6410 0,'73'-21'31,"10"4"-15,-8-11 15,6 0-16,10 3 1,-4 5 0,10-5 15,3-3-15,-9-2 15,-44 12-16,-47 18-15</inkml:trace>
  <inkml:trace contextRef="#ctx0" brushRef="#br0" timeOffset="193671.39">8855 5909 0,'44'-28'16,"5"2"15,-17 3-15,-32 23-16</inkml:trace>
  <inkml:trace contextRef="#ctx0" brushRef="#br0" timeOffset="193845.98">9411 5558 0,'10'-8'31,"23"-24"-16,-33 32-15</inkml:trace>
  <inkml:trace contextRef="#ctx0" brushRef="#br0" timeOffset="193970.26">9770 5324 0,'0'0'0</inkml:trace>
  <inkml:trace contextRef="#ctx0" brushRef="#br0" timeOffset="194286.05">10069 4984 0,'25'-25'0,"-2"-8"15,-8-5 1,-5 0 0,0 8-1,2 8 1,-6 13-1,2 0 1,1-1 0,0-3-1,-2 5 1,-7 8-16</inkml:trace>
  <inkml:trace contextRef="#ctx0" brushRef="#br1" timeOffset="-197741.41">1073 4344 0,'-12'9'16,"-13"12"0,-5 14-1,0 8 1,5-3-1,19-4 1,12-14 0,19-12-1,11-17 1,10-16 0,-2-12-1,-15-3 1,-11 2-1,-24 6 1,-15 6 0,-17 3-1,-10 21 1,0 21 15,11 11-15,10 13-1,26-1 1,18-15 0,20-8-1,17-19 1,1-17 0,1-10-1,-16-8 1,-10 1-1,-19 6 1,-22 1 0,-14 12-1,-10 16 1,-11 20 0,9 19-1,1 7 1,26-17-1,27-10 1,15-16 0,9-24-1,2-7 1,-6-3 0,-15-2-1,-19 4 1,-20 10-1,-15 8 1,-7 18 0,-5 18-1,6 7 1,16-3 0,27-14-1,12-10 1,15-19-1,1-6 1,-8-6 0,-11 0-1,-24 8 1,-24 5 0,-1 8-1,6 2 1,8 2-1,15 4 1,1-2 0,5-4-16</inkml:trace>
  <inkml:trace contextRef="#ctx0" brushRef="#br1" timeOffset="-195196.55">10253 4573 0,'0'0'0,"-5"5"16,-16 13-1,-10 2 1,-6 10 0,7-2-1,11-3 1,15-3-1,15-1 1,14-14 0,15 1-1,9-11 1,-4-6 0,-10-5-1,-10-6 1,-13 2-1,-3-1 1,-18 1 0,-13 3-1,-8 10 1,-3 7 0,1 11-1,1 10 1,4 2-1,9 0 1,15-7 0,18-6-1,18-7 1,5-3 0,5-6-1,5-11 1,-3-8-1,-20-7-15,-20 0 32,-22-1-32,-19 13 15,-12 16 1,-7 15 0,-1 2-1,11 0 1,15-3-1,23-1 1,24-8 0,13 1-1,13-4 1,0 0 0,-5 0-1,-16-10 1,-9-15-1,-5 0 1,-11 0 0,-15 5-1,-17 10 1,-15 17 0,-4 16-1,12 7 1,19 7-1,21 1 1,17-4 0,18-15-1,12-12 1,3 2 0,-8-18-1,-10-5 1,-14-9-1,-4 8 1,-9 2 0,-13 6-1,-11-1 1,-11 11 0,-8 9-1,4 13-15,18-1 16,18-10-1,21-3 1,7-4 0,9-14-1,3-6 1,-9-7 0,-8 4-1,-11 2 1,-15-4-1,-17 10 1,-7 4 0,-10 8-1,3 4 1,8 10 0,12-4-1,4 2 1,7-16-1,3-13 1,3-2 0,-3-1-1,2 4 1,1 5 0,-3 7-16</inkml:trace>
  <inkml:trace contextRef="#ctx0" brushRef="#br1" timeOffset="-193974.91">10303 5082 0,'61'53'16,"9"27"-1,-2 18 16,-17 11-15,-18 3 0,-21-3-1,-9-7 17,-6-25-17,-2-26 1,10-28 15,-5-10-15,0-6-1,0-7-15</inkml:trace>
  <inkml:trace contextRef="#ctx0" brushRef="#br1" timeOffset="-193585.75">10818 5775 0,'0'25'16,"0"30"0,0 21 15,0-3-16,0-15 1,-13-23 0,-25-22 15,-35-21-15,-28-4-1,0 0 1,15 1 15,23 6-15,23-2-1,22 4 1,18 3-16</inkml:trace>
  <inkml:trace contextRef="#ctx0" brushRef="#br1" timeOffset="-192643.85">10092 6571 0,'-5'56'31,"-11"19"-15,-3 3-1,3-9 1,4-22 15,9-36-15,8-45-1,7-31 1,2-26 15,-7-7-15,-2 4-1,-5 19 17,-3 17-17,3 54 1,8 38 0,15 37 15,14 15-16,21 5 1,-2-11 0,2-40 15,-2-42-15,-14-39-1,-9-24 16,-18-3-15,-15 3 0,-13 11-1,-1 17 17,0 7-17,7 18 1,5 6-1,2 6-15</inkml:trace>
  <inkml:trace contextRef="#ctx0" brushRef="#br1" timeOffset="-191809.54">10697 6584 0,'-13'7'15,"-18"9"1,-1 12 15,4 14-15,21 6 0,19-1 15,26-11-16,15-18 1,5-18 0,0-23 15,-20-15-15,-28-13-1,-31 2 1,-16 0 15,-3 17-15,1 15-1,9 3 1,15 7 15,15 7-31</inkml:trace>
  <inkml:trace contextRef="#ctx0" brushRef="#br1" timeOffset="-191102.05">11044 6740 0,'-10'7'16,"-12"11"15,-4 7-16,14 1 1,22-9 0,20-24 15,17-24-15,9-29-1,-5-21 1,-14-14 15,-14 1-15,-20 21-1,-21 30 17,-15 25-17,-2 31 1,0 35-1,12 32 17,20 9-17,29-4 1,27-19 0,2-28 15,1-20-16,-16-8 1,-20-8 15,-20-2-31</inkml:trace>
  <inkml:trace contextRef="#ctx0" brushRef="#br1" timeOffset="-190525.79">11392 6788 0,'60'0'16,"6"-10"0,-1-12 15,-22-9-15,-27-7 15,-36 5-16,-34 14 17,-13 19-17,-6 19 1,24 22 15,45 4-15,51-5 15,34-7-15,-1-11 15,-14-8-15,-16-4-1,-20-6 16,-30-4-31</inkml:trace>
  <inkml:trace contextRef="#ctx0" brushRef="#br2" timeOffset="-158511.93">5415 6291 0,'0'-14'15,"3"-32"17,9-22-17,5-13 16,-1-20-15,-4-10 0,-3 26 15,-5-1-31,-1 16 16,4-14-16,-4 14 31,9-16-31,-1 10 15,1-11-15,-2 9 16,5-9-16,-3 15 31,1-12-31,0-23 16,-4-10-16,0-1 16,-4 2-1,7 5 1,6 0-1,5 11 1,-4-2 0,-1 4-1,-8 3 1,-5-4 0,-3 9-1,4-1 1,2 0-1,9 3 1,-4 7 0,2-2-1,-2 5 1,-4 5 0,-4-1-1,5 4 1,3 7-1,-3 5 1,-8 5 0,7 1-1,-9-1 1,0 2 0,0 4-1,0 8 1,0 14-1,0 3 1,2 1 0,1 9-1,-3 6 1,0 4 0,0 2-1,0 0 1,0 0-16,0 0 15,0 2 1,-9 14 0,-13 14-1,-10 3 1,1 9 0,-10 7-1,12-3 1,4-14-1,4-4 1,12-16 0,6-16-1,8-12 1,12-20 0,8-14-1,13-7 1,5 3-1,-10 11 1,-5 13 0,-11 8-1,-1 16 1,3 22 0,7 11-1,6 11 1,-4 0-1,-3-6 1,-25-32-16</inkml:trace>
  <inkml:trace contextRef="#ctx0" brushRef="#br2" timeOffset="-157483.43">5244 5904 0,'0'5'31,"2"7"-15,11 18 15,12 21-15,8 14 15,-1 10-16,-4-1 1,-5-11 15,-8-15-15,-2-18 0,-6-13 15,-4-17-16,-1-19 17,16-29-17,22-23 17,28-10-17,0 8 1,-8 12-1,-6 14 17,-29 19-17,-25 28-15</inkml:trace>
  <inkml:trace contextRef="#ctx0" brushRef="#br2" timeOffset="-155684.49">3658 4125 0,'-11'60'15,"-3"20"1,-1 14 0,1-1-1,8-15 17,3-17-17,-3-26 1,3-15-1,3-20 1,0-20 0,3-15-1,-3-14 1,0-5 15,0-15-15,0-6-1,-3-4 1,0 12 0,6 1-1,4 13 1,-2 15 15,1 15-15,-2 11-1,6 15 1,13 19 0,16 18-1,12 21 1,7 7 0,0 2-1,7-9 16,7-11-15,-12-17 0,-12-20-1,-25-9 1,-11 0 0,-12-4-1</inkml:trace>
  <inkml:trace contextRef="#ctx0" brushRef="#br2" timeOffset="-155504.86">3739 4300 0,'-37'14'16,"-7"-3"-1,9 0 1,7-3-1,14-6 1,14-2-16</inkml:trace>
  <inkml:trace contextRef="#ctx0" brushRef="#br2" timeOffset="-155052.04">4102 4371 0,'0'8'16,"0"-1"15,3-7-16,4-19 1,6-25 0,4-9-1,11-1 1,10 5 0,4 21 15,12 21-16,-4 24 1,-5 22 0,-10 8-1,-9-4 1,-8-3 0,-9-22-1,-9-18-15</inkml:trace>
  <inkml:trace contextRef="#ctx0" brushRef="#br2" timeOffset="-154331.31">4520 3564 0,'5'31'15,"6"-1"1,3 26-16,0-3 16,5 15-16,-3-6 15,1 12-15,8 29 32,-2-5-17,-3-32 1,-9-48-1,-14-29 1,-8-11 0,0-1-1,0 8 1,11 15-16</inkml:trace>
  <inkml:trace contextRef="#ctx0" brushRef="#br2" timeOffset="-154093.25">4417 3943 0,'22'5'0,"36"7"31,21 9-15,2-4-1,-13 1 1,-19-3 0,-23-9-1,-26-6-15</inkml:trace>
  <inkml:trace contextRef="#ctx0" brushRef="#br2" timeOffset="-153844.56">4954 3827 0,'27'63'15,"6"28"1,-5 5-1,2-11 17,-5-22-17,-12-30 1,-13-33-16</inkml:trace>
  <inkml:trace contextRef="#ctx0" brushRef="#br2" timeOffset="-153651.83">4958 3648 0,'0'0'16,"0"0"-1,0 0-15</inkml:trace>
  <inkml:trace contextRef="#ctx0" brushRef="#br2" timeOffset="-153311.72">5281 3932 0,'28'0'16,"28"-4"15,0-1-15,-4-2 0,-15 1-1,-37 6-15</inkml:trace>
  <inkml:trace contextRef="#ctx0" brushRef="#br2" timeOffset="-152483.53">5931 3812 0,'-20'43'15,"0"4"1,2-1-1,6-11 1,1-12 0,11-18-1,11-20 1,14-23 0,8-12-1,2-10 1,1 1-1,-9 13 1,-7 16 0,3 23-1,7 22 1,8 21 0,-3 11-1,-5-2 1,-12-9-1,-7-11 1,1-10 0,-10-8-1,-2-7-15</inkml:trace>
  <inkml:trace contextRef="#ctx0" brushRef="#br2" timeOffset="-152045.96">6554 3678 0,'-10'13'16,"-13"17"-1,-2 18 1,3 8-1,8-9 1,22-17 0,23-19-1,26-22 1,1-13 0,-9-17-1,-28-15 1,-30 9-1,-40 14 1,-15 10 0,-2 13-1,9 8 1,11 2 0,20 2-1,14 1 1,12-3-16</inkml:trace>
  <inkml:trace contextRef="#ctx0" brushRef="#br2" timeOffset="-151343.81">6961 3706 0,'-4'3'16,"-8"4"-1,-16 6 1,-5 13 0,3 0-1,7 8 1,23-10 0,28-10-1,27-19 1,11-28-1,4-25 1,-2-21 0,-15-19-1,-18-5 1,-22 14 0,-23 29 15,-15 38-16,-13 34 1,-7 39 0,14-3-1,4 9-15,6 41 16,14 13 0,14-5-1,21-31 1,18-26-1,4-26 1,-14-11 0,-22-5-1,-14-7-15</inkml:trace>
  <inkml:trace contextRef="#ctx0" brushRef="#br2" timeOffset="-150873.37">7506 3789 0,'58'-12'16,"-2"-3"-1,-4-16 1,-8-4 0,-21-3 15,-34 10-15,-27 18-1,-25 26 1,-18 22-1,-1 19 1,19 11 0,35-5 15,40-5-15,41-18-1,20-9 1,1-11 15,-19-8-31,-55-12 16</inkml:trace>
  <inkml:trace contextRef="#ctx0" brushRef="#br2" timeOffset="-126138.39">4659 6979 0,'-6'59'16,"-6"16"15,-11 18-16,-9 0 1,1-2 15,3-25-15,17-36 15,8-35-15,10-33 15,11-33-15,13-19-1,9-17 17,8 2-17,8 14 16,16 31-15,-2 40 0,-7 45 15,-9 43-15,-10 28 15,-11 7-16,-7-2 1,-8-25 15,-6-31-15,-7-25 15,-3-10-15,-2-3 15,0-7-31</inkml:trace>
  <inkml:trace contextRef="#ctx0" brushRef="#br2" timeOffset="-124649.2">5538 7113 0,'70'-8'15,"16"3"17,5-3-17,-15 6 1,-28 2-1,-48 0-15</inkml:trace>
  <inkml:trace contextRef="#ctx0" brushRef="#br2" timeOffset="-124399.34">5546 7317 0,'45'0'16,"16"-5"-16,30-2 15,2-4 1,-13-1-1,-80 12-15</inkml:trace>
  <inkml:trace contextRef="#ctx0" brushRef="#br2" timeOffset="-123981.54">6339 6803 0,'10'68'16,"6"28"0,-5-21-1,3 5 1,-4-13 0,0 11-16,0 25 15,-2 2 1,3-16-1,-4-44 17,-5-22-17,-2-23-15</inkml:trace>
  <inkml:trace contextRef="#ctx0" brushRef="#br0" timeOffset="-83835.33">10578 1634 0,'0'51'0,"0"15"16,0-1-1,0 16-15,0-2 16,3 8-16,2-11 0,-3 6 0,-2 17 16,2-5-1,6-75 1,-2-44-1,1-35 1,-5-14 0,1 7-1,-3 6 1,0 61-16</inkml:trace>
  <inkml:trace contextRef="#ctx0" brushRef="#br0" timeOffset="-83609.75">10404 1649 0,'56'-37'16,"-3"6"0,10 1-16,-3 0 15,13 3-15,-5 4 16,8 5-16,17-9 15,-13 7 1,-24 2 0,-31 13-16,-25 5 0</inkml:trace>
  <inkml:trace contextRef="#ctx0" brushRef="#br0" timeOffset="-83373.92">10604 1919 0,'67'-14'15,"11"-22"1,5-5-1,-10-1 1,-20 14-16,-53 28 16</inkml:trace>
  <inkml:trace contextRef="#ctx0" brushRef="#br0" timeOffset="-82904.28">11128 1841 0,'-8'64'15,"-5"11"1,8-4 0,0-13-1,15-30 1,13-28-1,15-28 1,12-23 0,8-19-1,0-6 1,-10 15 0,-20 21-1,-16 35 16,-5 31-15,-1 23 0,6 9-1,16-12 1,5-25 0,2-9 15,-15-7-16,-20-5-15</inkml:trace>
  <inkml:trace contextRef="#ctx0" brushRef="#br0" timeOffset="-82510.66">11717 1942 0,'-5'46'16,"5"-8"0,8-32-1,6-45 1,9-29 15,5-13-15,7 20-1,0 29 1,-9 37 0,-8 25-1,-6 18 17,6 3-17,3-6 1,3-8-1,-9-14 1,-15-23-16</inkml:trace>
  <inkml:trace contextRef="#ctx0" brushRef="#br0" timeOffset="-81613.42">12249 1811 0,'-10'23'16,"-8"14"-1,8-3 1,28-34 0,25-41-1,-8-4 1,2-16-16,-9 3 31,2-12-31,-9-31 16,-7-5-1,-23 33 1,-17 45 0,-9 38-1,-11 43 1,14 3 15,1 9-31,7 38 16,26-4-1,36-31 1,30-35 0,18-33-1,4-18 1,1-15 15,-13-2-15,-32 12-1,-28 21 1,-18 17 0,-18 20 15,-10 3-16,15 0 1,13-16 0,10-24-1,12-21 1,-6-15 15,-5-1-15,1 3-1,-7 23 1,0 26 0,0 17-1,2 15 17,11-12-17,15-25 1,7-16-1,3-10 1,-13 3 0,-30 15-16</inkml:trace>
  <inkml:trace contextRef="#ctx0" brushRef="#br0" timeOffset="-81103.5">13106 1786 0,'0'0'15,"4"-5"1,12-16 0,8-13 15,8-2-16,-3 6 1,-13 12 0,-7 18-1,-4 13 17,-5 2-17,4-7 1,8-8-1,18-8 1,13-2 15,2 3-15,-7 7 0,-10 7-1,-6 3 1,-9-4-1,-6-4 1,-4 3 15,-3-5-31</inkml:trace>
  <inkml:trace contextRef="#ctx0" brushRef="#br0" timeOffset="-80716.13">13705 1589 0,'55'-20'16,"6"-5"0,-8-3-1,-18-7 16,-25 12-15,-32 21 0,-26 17-1,-13 20 1,1 10 0,15-1-1,32-14 16,36-16-15,22-5 0,0-8-1,-5-1 1,-40 0-16</inkml:trace>
  <inkml:trace contextRef="#ctx0" brushRef="#br0" timeOffset="-80338.25">14002 1630 0,'0'0'16,"0"0"0,5-5-1,18-16 1,12-9-1,10-10 1,-6 7 0,-11 13-1,-5 20 1,-6 15 0,-10 8-1,4-1 1,1 1-1,5 0 1,-1-6 0,-2 2-1,4-5 1,-18-14-16</inkml:trace>
  <inkml:trace contextRef="#ctx0" brushRef="#br0" timeOffset="-79897.8">14550 1118 0,'0'83'0,"-3"13"31,3-5-31,0-19 16,0-26 0,0-23-1,0-11 1,0-7-1,0-5-15</inkml:trace>
  <inkml:trace contextRef="#ctx0" brushRef="#br0" timeOffset="-79697.92">14441 1400 0,'20'0'16,"20"0"0,9 0-1,-5 6 1,-7-4 0,-37-2-16</inkml:trace>
  <inkml:trace contextRef="#ctx0" brushRef="#br0" timeOffset="-79251.8">14917 1376 0,'-58'12'16,"-5"8"-1,13 6 1,29-2-1,37-11 1,32-15 0,18-14-1,-4-14 1,-9-1 0,-10 1-1,-15 13 1,-18 9-1,-10 16 1,-10 9 0,-6 13-1,14-4 1,17-8 0,18-8-1,0-8-15,0-6 16,-6-6-1,-7-1 1,-20 11-16</inkml:trace>
  <inkml:trace contextRef="#ctx0" brushRef="#br0" timeOffset="-78839.27">15398 987 0,'3'84'16,"-1"21"-1,6-2 1,-3-9-1,12-47 1,-4-26 0,-8-14-1,0 1 1,-5-8-16</inkml:trace>
  <inkml:trace contextRef="#ctx0" brushRef="#br0" timeOffset="-78100.31">11321 2584 0,'-32'36'0,"-15"10"16,8 1-16,-12 17 0,16-6 15,2 14 1,10-6-16,11 9 0,24 14 15,24-13 1,0-21 0,-17-27-1,-19-28-15</inkml:trace>
  <inkml:trace contextRef="#ctx0" brushRef="#br0" timeOffset="-77467.66">11624 3076 0,'0'0'16,"0"-15"0,0-33-1,0-30 1,0-10 0,2 2 15,8 15-16,0 31 1,1 35 0,3 48-1,12 23 17,20 7-17,19-16 1,15-29-1,-4-33 1,-8-33 0,-17-22 15,-19-8-15,-22 13-1,-22 9 1,-11 16-1,2 18 1,12 6 0,4 3 15,5 3-31</inkml:trace>
  <inkml:trace contextRef="#ctx0" brushRef="#br0" timeOffset="-76980.86">12456 2650 0,'-14'2'16,"-18"12"-1,-11 18 1,-5 16-1,18-3 1,30-9 0,25-26-1,18-26 17,7-27-17,-4-11 1,-8-4-1,-13 12 17,-13 31-17,-3 27 1,-8 29 0,2 14-1,5-14 1,6-17-1,0-6 17,-7-7-17,-7-11-15</inkml:trace>
  <inkml:trace contextRef="#ctx0" brushRef="#br0" timeOffset="-76671.98">12826 2209 0,'2'58'16,"6"10"-1,5 34 1,-3 3-1,13-33 1,-4-41 0,-3-26-1,-11-15 1,-3 0 15,-2 6-31,0 4 0</inkml:trace>
  <inkml:trace contextRef="#ctx0" brushRef="#br0" timeOffset="-76504.83">12707 2401 0,'49'15'15,"5"-5"1,-5-3-1,-22-2 1,-27-5-16</inkml:trace>
  <inkml:trace contextRef="#ctx0" brushRef="#br0" timeOffset="-75836.36">13123 2535 0,'3'35'16,"9"-13"0,14-22-1,16-25 16,1-18-15,0 3 0,-13 7-1,-9 19 1,-9 15 0,0 20-1,9 4 16,9-4-15,15-14 0,3-10-1,-2-1 1,-17-7 0,-11 6 15,-13 12-16,-5 4 1,4-13 0,5-14-1,13-10 1,11-9 0,8 3 15,6 4-16,14 13 1,10 12 0,-8 6-1,-18 4 1,-45-7-16</inkml:trace>
  <inkml:trace contextRef="#ctx0" brushRef="#br0" timeOffset="-75394.44">14136 2350 0,'-15'16'16,"-15"14"0,2-5 15,7-2-16,26-16 1,16-12 0,14-15-1,-2 4 1,-8 4 0,-9 2-1,-4 2 1,-5 8-1,9 11 1,14 6 0,10-4-1,16-20 1,-1-19 0,0-9-16,-9 0 15,-18 12 1,-28 23-16</inkml:trace>
  <inkml:trace contextRef="#ctx0" brushRef="#br0" timeOffset="-75197.2">14645 1993 0,'26'58'16,"4"25"-1,0 12 1,0-4 0,-5-13-1,-10-30 1,-7-23 0,-8-25-16</inkml:trace>
  <inkml:trace contextRef="#ctx0" brushRef="#br0" timeOffset="-74677.36">14962 1837 0,'63'20'16,"16"12"-16,-4 4 15,6 15-15,-13-1 16,-10 20-16,-23-7 16,-12 13-16,-21-11 15,-20 1-15,-24 17 16,-9-8 0,23-34-1,28-41-15</inkml:trace>
  <inkml:trace contextRef="#ctx0" brushRef="#br0" timeOffset="-73981.41">11864 3338 0,'-23'3'16,"-26"12"-1,-11 32 1,20-1-1,7 14 1,13 1 0,7 12-16,18 27 15,13 5 1,9-21 0,1-12-1,-10-30 1,-8-19 15,-2-13-15,-5-5-1,-3-5-15</inkml:trace>
  <inkml:trace contextRef="#ctx0" brushRef="#br0" timeOffset="-73798.9">11505 3839 0,'61'-27'16,"22"-6"-1,2 5 1,-6 4 15,-28 3-31,-51 21 0</inkml:trace>
  <inkml:trace contextRef="#ctx0" brushRef="#br0" timeOffset="-73501.19">12009 3815 0,'35'-46'15,"4"6"1,-2 15 0,-4 12-1,-5 5 1,-11 6 15,-11-1-31,-6 3 16</inkml:trace>
  <inkml:trace contextRef="#ctx0" brushRef="#br0" timeOffset="-73119.36">12531 3656 0,'32'-26'16,"1"-6"0,-10-2-1,-21 18 1,-16 7-1,-21 27 1,-11 20 15,8 13-15,31-14 0,29-16-1,24-16 16,1-8-15,-6-2 0,-41 5-16</inkml:trace>
  <inkml:trace contextRef="#ctx0" brushRef="#br0" timeOffset="-72615">12803 3613 0,'-2'10'16,"-6"10"-1,3-3 1,5-9 0,13-20 15,12-14-16,3-6 1,0 6 0,-11 11-1,-11 20 1,-10 28 15,-15 20-15,-22 15-1,3-7 1,8-13 0,18-20-1,16-19 1,16-16 15,9-6-15,2 1-1,-5-1 1,-8 3 0,-18 10-16</inkml:trace>
  <inkml:trace contextRef="#ctx0" brushRef="#br0" timeOffset="-72168.14">13164 3485 0,'0'12'15,"0"16"1,0 4 0,9-9 15,14-15-16,8-14 1,9-16 0,-5-6-1,-7 0 1,-13 11 15,-3 15-15,-2 9-1,3 13 1,2-7 0,15-4-1,3-6 1,-5-1 15,-5-4-15,-23 2-16</inkml:trace>
  <inkml:trace contextRef="#ctx0" brushRef="#br0" timeOffset="-71772">13735 3417 0,'30'-18'16,"1"-3"0,-13 1-1,-9 3 17,-16 14-17,-18 18 1,-13 20-1,1 6 17,11-3-17,24-16 1,21-22 0,25-18-1,1-10 1,-2 2-1,-43 26-15</inkml:trace>
  <inkml:trace contextRef="#ctx0" brushRef="#br0" timeOffset="-71485.43">13960 3449 0,'0'-6'16,"10"0"-1,4-14 1,4 2 0,5 0-1,8 6 1,1 1-1,-4 6 1,-2 2 0,-9-2-16,-17 5 15</inkml:trace>
  <inkml:trace contextRef="#ctx0" brushRef="#br0" timeOffset="-71169.92">14459 3290 0,'-33'20'15,"8"8"1,15-2-1,17-9 1,21-4 0,12-13-1,8-6 1,-5-4 0,-6 1-1,-9-4 1,-28 13-16</inkml:trace>
  <inkml:trace contextRef="#ctx0" brushRef="#br0" timeOffset="-70740.63">14715 3328 0,'7'0'0,"19"0"15,18-10 1,9-12 0,10-6-1,-9 3 1,-17 4-1,-11 6 1,-21 21 0,-22 29-1,-8 2 1,-10 16-16,-1-3 16,-7 11-16,-18 24 15,-4 1 1,0-5-1,14-20 1,27-34 0,24-27-16</inkml:trace>
  <inkml:trace contextRef="#ctx0" brushRef="#br0" timeOffset="-39811.39">910 10315 0,'0'0'16,"0"0"-1,0 0 1,0-2-1,5-5 1,7-6 0,6-5 15,-4-4-15,3-4-1,5-9 1,6-10-1,2-3 1,0-2 0,6 1-1,6 2 17,4-2-17,1 2 1,-1 1-1,1 6 1,1 2 0,9 4-1,-6-3 1,5 3 0,2-2-1,3 1 1,-1 4-1,3 9 17,0-8-17,5 7 1,-3 3 0,11-3-1,-1 4 1,2 3-1,0 4 1,-10 4 0,6 3-1,-1 0 1,1 5 15,-1 0-15,-3 5-1,5-3 1,3 9 0,1 1-1,3 1 17,-2 2-17,-1 5 1,-5-2-1,-3 7 17,0 3-17,-2-1 1,1-2 15,-6 11-15,-2 6-1,6-2 1,-1 4 15,2-4-15,-1 6 0,-1 1-1,3 1 16,3 3-15,3 4 0,-1 3 15,0 0-15,-5 0-1,2-3 1,2 6 15,3 4-15,2-5-1,-2 4 1,4-1 15,-4-3-15,-1 0-1,-2-4 17,6-3-17,-8 2 1,2 1 0,-1 2 15,1 0-16,1-5 1,1 3 0,3-6-1,-2-8 1,-3-4 0,-3 0 15,1-1-16,-6-1 1,9 0 0,6-9-1,-4-5 1,2 4 0,0 7 15,6 2-16,0-5 1,11 0 0,3-5 15,-5-2-15,0-8-1,-2 0 16,14-5-15,7 1 0,5 2 15,10-9-15,-3 1 15,-6-2-16,-17-3 17,-3-8-17,-3-5 17,10-2-17,7-7 1,7-3 15,-10-11-15,-15-4 15,-6-11-15,1-1 15,-1 2-16,0-3 1,1-7 0,-3-1 15,-4-5-15,-3 6-1,1-1 16,-2 1-15,-4-1 0,1-2-1,-9 0 17,-1 0-17,-5 3 1,-4 2-1,-11 3 1,-6 7 0,-7-1 15,-8 17-15,2 10-1,2 1 1,-5 6-1,-11 7 1,-5 6 0,-3-1-1,-4 3 1,0 0 15,0 0-31</inkml:trace>
  <inkml:trace contextRef="#ctx0" brushRef="#br0" timeOffset="-37726.59">985 10378 0,'0'19'16,"3"16"-1,2 5 1,0 0 0,3-10-1,-8-30-15</inkml:trace>
  <inkml:trace contextRef="#ctx0" brushRef="#br0" timeOffset="-37477.76">1560 11358 0,'40'31'0,"5"-1"31,-7-2-15,-15-13-1,-23-15-15</inkml:trace>
  <inkml:trace contextRef="#ctx0" brushRef="#br0" timeOffset="-37245.42">2210 11726 0,'37'10'15,"-2"-7"16,-5-6-15,-10 3 0,-20 0-16</inkml:trace>
  <inkml:trace contextRef="#ctx0" brushRef="#br0" timeOffset="-36992.46">2878 11888 0,'17'-3'16,"21"-9"-1,10-3 16,0-5-15,-11 4 0,-37 16-16</inkml:trace>
  <inkml:trace contextRef="#ctx0" brushRef="#br0" timeOffset="-36775.82">3676 11676 0,'15'-20'16,"20"-17"15,4-7-15,-2 4-1,-37 40-15</inkml:trace>
  <inkml:trace contextRef="#ctx0" brushRef="#br0" timeOffset="-36555.75">4256 11399 0,'10'-10'16,"15"-13"0,10-12 15,-4 0-15,1 0-1,-32 35-15</inkml:trace>
  <inkml:trace contextRef="#ctx0" brushRef="#br0" timeOffset="-36340.32">4653 11061 0,'14'-12'16,"9"-19"-1,3-6 1,0 5 15,-3 1-15,-23 31-16</inkml:trace>
  <inkml:trace contextRef="#ctx0" brushRef="#br0" timeOffset="-36142.86">5144 10646 0,'9'-13'16,"8"-8"-1,1-1 1,2-1-1,-20 23-15</inkml:trace>
  <inkml:trace contextRef="#ctx0" brushRef="#br0" timeOffset="-35915.75">5586 10061 0,'31'-35'16,"-3"-1"0,2 6-1,-16 8 1,-14 22-16</inkml:trace>
  <inkml:trace contextRef="#ctx0" brushRef="#br0" timeOffset="-35702.36">6160 9526 0,'9'-2'16,"15"-5"-16,-24 7 0</inkml:trace>
  <inkml:trace contextRef="#ctx0" brushRef="#br0" timeOffset="-35478.24">6793 9353 0,'38'-13'15,"-3"-1"1,-5-2 0,-9 6-1,-21 10-15</inkml:trace>
  <inkml:trace contextRef="#ctx0" brushRef="#br0" timeOffset="-35259.33">7680 9343 0,'55'-3'31,"-7"-2"-16,-10-2 1,-38 7-16</inkml:trace>
  <inkml:trace contextRef="#ctx0" brushRef="#br0" timeOffset="-35012.97">8624 9628 0,'49'17'16,"-2"0"-1,-6 4 16,-21-14-15,-20-7-16</inkml:trace>
  <inkml:trace contextRef="#ctx0" brushRef="#br0" timeOffset="-34835.69">9341 10039 0,'40'35'31,"0"0"-15,-4-10-1,-19-10 1,-17-15-16</inkml:trace>
  <inkml:trace contextRef="#ctx0" brushRef="#br0" timeOffset="-34628.04">9842 10461 0,'3'3'15,"4"5"1,-3-1-1,3-4 1,-7-3-16</inkml:trace>
  <inkml:trace contextRef="#ctx0" brushRef="#br1" timeOffset="-29686.1">900 10306 0,'0'0'15,"0"0"1,0 0-1,0 7 1,-4 3 0,-1 6-1,4 3 1,7-3 15,10-1-15,7 0-1,1-8 1,-1-14 0,-10-11-1,-7-7 1,-9-8 0,-18 5 15,-8 9-16,-1 16 1,8 15 0,11 13-1,3 13 1,10 6 0,15-9 15,10-10-16,2-13 1,1-20 0,-2-14-1,-12-13 1,-9 2 0,-20 5-1,-19 15 16,-8 8-15,4 8 0,11 8-1,7 1 1,14-5 0,4-7-16</inkml:trace>
  <inkml:trace contextRef="#ctx0" brushRef="#br1" timeOffset="-27579">9935 10457 0,'0'0'15,"0"0"1,0 0 0,-7 3-1,-4 6 1,-1 9-1,7 13 17,10-1-17,18 2 1,15-9 0,6-11-1,-2-12 1,-2-10-1,-10-10 1,-10-10 15,-20-7-15,-23 1 0,-17 3-1,-15 16 1,-8 12-1,7 17 1,26 13 0,20 11 15,22 6-15,24-4-1,12-10 1,-1-11-1,-8-14 1,-4-6 0,-20-10-1,-20-6 1,-23-4 0,-15 5 15,-15 8-16,0 10 1,18 13 0,17 10-1,26 2 1,17-3 0,5-1-1,8-6 1,0-11 15,0-6-15,-12-8-1,-7-13 1,-14-7 0,-14-3-1,-7 10 1,-7 9-1,2 2 1,14 6 15,12 14-15,8 4 0,11-2-1,6 0 1,-4-7-1,-14-10 1,-7-11 0,-2-2-1,-8 2 1,10 18 0</inkml:trace>
  <inkml:trace contextRef="#ctx0" brushRef="#br1" timeOffset="-26009.99">5102 10608 0,'-5'4'15,"-8"5"1,-4 13 15,3 4-15,5-2-1,19-3 17,13-9-17,10-9 1,-3-6 0,-10-9 15,-7-9-16,-13 1 1,-15 2 0,-18 14 15,-8 14-15,10 10-1,17 10 1,28-5 15,10-7-15,11-8-1,0-15 1,-9-18 15,-18-2-15,-24-7-1,-12 8 17,-12 15-17,-4 16 1,10 9 0,22 3 15,14-4-16,21-4 1,7-14 15,-4-9-15,-17-8 0,-16-4-1,-6 8 16,-2-2-15,15 18-16</inkml:trace>
  <inkml:trace contextRef="#ctx0" brushRef="#br2" timeOffset="3625.72">2720 11710 0,'0'-31'16,"0"-7"-1,0-20-15,0-3 16,0-19-16,0 4 16,0-19-16,0 9 15,0-13-15,0 9 16,1-11-16,4 13 15,-2-16-15,-3 16 16,2-9-16,-2 11 16,-2-10-1,-1 15 1,-2-7-16,4 10 16,-6-3-16,-3-33 15,2 1 1,0 7-1,8 36 1,0 34 0,0 21-1,-19 18 1,-11 20 0,-8 14-1,-3 19 1,-2 4 15,5-12-15,13-25-1,8-35 1,20-44 0,3 5-1,13-9-15,22-27 16,13-4-1,4 5 1,-9 38 0,-19 45-1,-9 43 1,-9 6 0,3 14-1,7 24 1,4-2-1,-1-8 1,-5-32 0,-20-42-16</inkml:trace>
  <inkml:trace contextRef="#ctx0" brushRef="#br2" timeOffset="4152.18">2445 11356 0,'30'38'16,"11"15"-1,9 10 1,4 10 15,-8 0-15,-14-15-1,-10-43 1,-3-38 15,-5-4-15,-1-29-16,3 4 15,4-17-15,7-26 16,4 1 0,-9 18-1,-22 76-15</inkml:trace>
  <inkml:trace contextRef="#ctx0" brushRef="#br2" timeOffset="5330.31">7413 11535 0,'2'-33'15,"-2"-7"1,0-21-16,0-7 31,0-22-31,0-1 16,0-20-16,0 3 16,8-16-16,-8 8 15,2-20 1,-2 15-1,4-9-15,1 16 16,-3-14-16,0 19 16,3-4-16,-2 20 31,-1-3-31,9-15 16,-1 33-1,-5 38 16,-28 37-15,-3 25 0,-4 21-1,-22 9 17,-14 2-17,6-16 1,27-33 15,33-40-15,35-27-1,23-15 1,-1 5 15,-1 26-15,-3 46-1,-13 48 17,-14 4-17,-3 16-15,4 26 16,-1 7 0,-4-24-1,-22-77 1</inkml:trace>
  <inkml:trace contextRef="#ctx0" brushRef="#br2" timeOffset="5966.39">7206 11235 0,'21'63'31,"-1"16"-15,2 6-1,-1 0 17,-6-13-17,5-48 17,8-48-17,-6-12 16,4-19-31,11-33 16,1-5 0,-5 19-1,-8 19 17,-7 22-17,-13 18 1,-5 15-1</inkml:trace>
  <inkml:trace contextRef="#ctx0" brushRef="#br2" timeOffset="6775.59">4752 12271 0,'0'86'15,"-5"19"16,-5-6-15,3-37 15,5-54-15,2-28 0,4-28-1,6-10 1,3-18-16,4 7 15,8-10-15,29-12 32,18 41-17,-19 37 17,-5 36-32,-18 12 15,0 21-15,-2 35 16,-5-5 15,-5-14-15,-8-37-1,-10-35-15</inkml:trace>
  <inkml:trace contextRef="#ctx0" brushRef="#br2" timeOffset="7074.84">5496 12168 0,'23'0'16,"17"0"-1,9 0 1,0 0 0,-12 0-1,-37 0-15</inkml:trace>
  <inkml:trace contextRef="#ctx0" brushRef="#br2" timeOffset="7299.36">5554 12379 0,'60'3'15,"13"-1"1,0-2 0,-13 0 15,-21 6-15,-39-6-16</inkml:trace>
  <inkml:trace contextRef="#ctx0" brushRef="#br2" timeOffset="8156.95">6043 11860 0,'47'-7'16,"18"12"15,14 22-15,1 36 0,-29-7-1,-14 9-15,-14-4 31,-15 9-31,-16-7 16,-15 8-16,-30 15 16,-17-16-1,0-32 17,12-41-17,22-29 1,32-8 15,18-6-15,19 21-1,15 25 1,18 36 15,-13-1-15,1 12-16,0-4 15,1 5-15,24 12 16,-9-4 15,-23-21-15,-47-35-16</inkml:trace>
  <inkml:trace contextRef="#ctx0" brushRef="#br0" timeOffset="167180.84">935 15501 0,'0'0'16,"0"0"0,0 0-1,0 0 1,0-5 0,0-12-1,0-8 1,5-11-1,7-5 1,6-3 0,0-7-1,4-5 1,12 2 0,2-7-1,3 1 1,-2 4 15,1 5-15,2 6-1,-1 5-15,-2 2 16,8 3 0,-2-1-1,0 11 1,5-5-1,0 5 1,2-3 0,-2 3-1,-2 2 1,-4 1 0,11-1-1,-2 3 1,-1-1-1,6 8 1,-1 4 0,5 3-1,1 2 1,5 1 0,-6 3-16,4 7 15,-5 6 1,-1 2-1,1 9 1,-8 3 0,5 4-1,-2 1 1,1 3 0,1 1-1,3 1 1,4 11-1,0 10 1,-1 3 0,3 7 15,5 4-15,-1 4-1,0 5 1,0 0-1,-1 7 1,0-3 0,0 1-1,3 0 17,-2 5-17,-5-1 1,7-2-1,-1 3 1,1-10 0,-6-1-1,3 1 1,3-2 15,-5-12-15,4-4-1,0-5 1,1-3 0,0 1 15,-6-11-15,7-4-1,-6-4 1,0 2-1,6-4 1,0-3 15,11-9-15,-3-8 0,-1-5-1,-6 0 1,-2-5-1,-3-2 1,-3 1 0,3-8 15,-3-1-15,1-3-1,-3 0 1,1-1-1,1-4 1,-5-8-16,-5-1 16,3 3-1,0-12 1,-5-5 0,6-4 15,-11-5-16,6-6 1,-3 1 0,-2-6-16,8-4 15,-7 0 1,4 0 0,-7-4-1,1-7 1,4-2-1,2-2 1,-4 4 0,6 8-1,-4 3 1,4-6 0,-3 1-1,3 2 1,-4-5-1,6 2 1,0-2 15,3-2-15,4-1 0,3 3-1,3-3 1,2 4-1,2 1 17,3 3-17,-2-3 1,-3 6 0,2-1-1,-1 7 1,4-2-1,0 5 17,2 9-17,1 9 1,5 5 0,-3 10-1,0 6 1,-7-1-1,-3 3 17,2 3-17,1 11 1,-3 9 0,6 9-1,4 9 1,2 7 15,1 5-15,-3 5-1,0 2 1,3 8 0,-1-5-1,-3 7 1,-2 3 15,-9 8-15,-3 2-1,2-2 1,-2-9-16,-8-1 16,-7-1-1,-4 6 1,-7 0-1,-4 2 1,-1 0 0,-2 0-1,-6 2 1,-7 0 0,1-4-1,0-5 1,1 7-1,2-6 1,4-16 0,-9-18-1,-12-13 1,-1-7 0,-8-8-16</inkml:trace>
  <inkml:trace contextRef="#ctx0" brushRef="#br0" timeOffset="168401.69">951 15544 0,'6'8'16,"2"12"-1,3 8 1,-2 5-1,4-5 1,-1-4 0,-2-4-1,-10-20-15</inkml:trace>
  <inkml:trace contextRef="#ctx0" brushRef="#br0" timeOffset="168591.51">1403 16359 0,'32'45'15,"7"-8"1,1-14 0,1-11-1,-9-7 1,-17-2-16,-15-3 15</inkml:trace>
  <inkml:trace contextRef="#ctx0" brushRef="#br0" timeOffset="168764.45">1908 16801 0,'27'5'16,"-2"3"-16,-10-2 16,-15-6-16</inkml:trace>
  <inkml:trace contextRef="#ctx0" brushRef="#br0" timeOffset="168960.87">2233 17023 0,'12'-7'16,"15"-1"0,1-5-1,4 1 1,-32 12-16</inkml:trace>
  <inkml:trace contextRef="#ctx0" brushRef="#br0" timeOffset="169236.61">2887 16781 0,'16'-19'15,"19"-22"1,10-19 15,3-1-15,-8 10-1,-9 14-15,-31 37 16</inkml:trace>
  <inkml:trace contextRef="#ctx0" brushRef="#br0" timeOffset="169419.07">3351 16262 0,'40'-33'16,"13"-5"0,4 1-1,-18 9 1,-39 28-16</inkml:trace>
  <inkml:trace contextRef="#ctx0" brushRef="#br0" timeOffset="169635.98">3822 15577 0,'28'-48'15,"10"-15"1,10-8-1,-3 9 1,-9 13 0,-36 49-16</inkml:trace>
  <inkml:trace contextRef="#ctx0" brushRef="#br0" timeOffset="169822.05">4412 14912 0,'61'-28'16,"-9"3"0,-8 5-1,-44 20-15</inkml:trace>
  <inkml:trace contextRef="#ctx0" brushRef="#br0" timeOffset="170038.2">5259 14786 0,'48'0'15,"15"-8"1,10-5 0,-6 1-1,-18 0 1,-49 12-16</inkml:trace>
  <inkml:trace contextRef="#ctx0" brushRef="#br0" timeOffset="170218.05">6004 15176 0,'44'35'16,"5"1"-1,0-4 1,-14-9-16,-35-23 15</inkml:trace>
  <inkml:trace contextRef="#ctx0" brushRef="#br0" timeOffset="170402.5">6642 15801 0,'38'25'16,"5"-2"0,-5-6-1,-13-4-15,-25-13 0</inkml:trace>
  <inkml:trace contextRef="#ctx0" brushRef="#br0" timeOffset="170593.67">7110 16237 0,'49'22'16,"-2"-6"15,-1-1-15,-18-4-1,-28-11-15</inkml:trace>
  <inkml:trace contextRef="#ctx0" brushRef="#br0" timeOffset="170758.03">7653 16565 0,'40'20'15,"0"-5"1,-20-2 0,-20-13-16</inkml:trace>
  <inkml:trace contextRef="#ctx0" brushRef="#br0" timeOffset="170946.89">8263 16842 0,'49'12'15,"14"1"1,0-3 0,-9-5-1,-54-5-15</inkml:trace>
  <inkml:trace contextRef="#ctx0" brushRef="#br0" timeOffset="171104.33">9041 17016 0,'53'-5'15,"-5"-3"1,-13 3-1,-35 5-15</inkml:trace>
  <inkml:trace contextRef="#ctx0" brushRef="#br0" timeOffset="171592.08">9882 16880 0,'53'-36'16,"8"-2"-1,2 11 1,-3-6 0,-6-5-1,-9-2 1,-10 7-1,-15 18 1,-3 5 0,9 2-1,1-1 1,4-10 0,15-13-1,1-4 1,-1-4-1,-14-3-15,-10 6 32,-13 6-17,-9 9 1,0-3 0,0-6-1,0 6 1,0 10-16,0 15 15</inkml:trace>
  <inkml:trace contextRef="#ctx0" brushRef="#br1" timeOffset="174800.87">885 15403 0,'0'0'16,"0"2"-1,0 8 1,0 11 0,5 6-1,1 6 1,3-3 0,1-7-1,2-15 1,6-16-1,-6-12 1,-10-8 15,-10 0-15,-16 3 0,-7 5-1,-4 10 1,10 18-1,8 9 1,17 6 0,9-3-1,7-5 1,5-4 0,-1-7-1,-9-6 1,-2-3-1,1-13 1,-1-4 15,4-4-31,1-2 32,-14 28-32</inkml:trace>
  <inkml:trace contextRef="#ctx0" brushRef="#br1" timeOffset="175761.95">3564 15756 0,'0'12'16,"4"21"-1,9 13 1,6-9 0,22-9-1,2-15 1,2-11 0,-9-7 15,-17-8-16,-19-7 1,-16-3 0,-9 6-1,-4-1 1,6 18 15,12 16-15,7 1-1,9 3 1,5-7 0,6-13-1,-7-20 1,-11-10 0,-10-4 15,-1 7-16,4 4 1,-3 5 0,12 18-16</inkml:trace>
  <inkml:trace contextRef="#ctx0" brushRef="#br1" timeOffset="176820.56">6922 15922 0,'0'0'15,"0"0"1,0 0-1,0 0 1,-3 5 0,-2 8-1,-4 2 1,-2 3 0,3 2-1,6-3 1,2 1-1,7-10 1,7-8 0,-5-6-1,-6-9 1,-3-15 0,-12-5-1,-14 0 1,-9 4-1,-4 9 1,9 7-16,16 8 16,11 14-1,15 8 1,14 10 0,2 0-1,-3-3 1,-6-6-1,-16-11 1,-13-10 0,3-5-1,-3-5 1,2-1 0,3 4-1,5 12-15</inkml:trace>
  <inkml:trace contextRef="#ctx0" brushRef="#br1" timeOffset="177999.05">10658 16154 0,'0'0'0,"-7"-2"15,-10-9 1,-16 1 0,-2 1-1,1 6 1,6 3 0,9 10-1,17 10 1,4 0-1,8 0 1,3-5 0,-1-5-1,0-2 1,-1-8 0,-1-8-1,-3-4 1,-7-8-1,-5 2 1,3 3 0,-6-3-1,4 9 1,4 9 0,2 4-1,8 1 1,0 2-1,0-1 1,-2 2 0,-3-8-1,-13-14 1,-4-5 0,-11 1-1,5-2-15,-3 5 16,2 2-1,12 5 1,7 8-16</inkml:trace>
  <inkml:trace contextRef="#ctx0" brushRef="#br2" timeOffset="182151.31">2210 14590 0,'0'24'16,"2"37"0,0-6-1,1 14-15,2-9 16,-5 15-16,0-4 16,3 14-16,0-3 15,4 15-15,-5-8 16,6 14-16,-6-15 15,-2 18-15,0-18 16,-2 10-16,2-14 16,-4 9-16,4-15 15,4 5-15,-2 28 16,-12 3 0,-5-27-16,5-72 15,3-27 1,2-31-1,-4-17 1,5 2 0,1 7-1,3 51-15</inkml:trace>
  <inkml:trace contextRef="#ctx0" brushRef="#br2" timeOffset="182675.19">2076 15018 0,'-8'-46'16,"-4"-4"-1,0 2 1,1 13 0,2 10-1,6 19 1,0 21-1,3 18 1,-7 10 0,-4 2-1,4-7 1,-5-18 0,2-25-1,2-20 1,8-23-16,12-15 31,13-12-31,10-6 16,11 8-1,-1 13 1,-6 24 0,-15 34-1,-8 30 1,4 37-1,-8-5 1,3 14-16,3-4 16,0 11-16,4 32 15,1-5 1,-7-32 0,-16-76-16</inkml:trace>
  <inkml:trace contextRef="#ctx0" brushRef="#br2" timeOffset="183248.7">1902 16229 0,'21'41'0,"-3"7"15,12 7 1,4 6 0,2-1-1,-11-12 1,-7-16-1,-9-21 1,0-24 0,-2-19-1,13-19 1,5-7 0,-1 0-1,3 10 1,9 10-1,-7 10 1,-17 11-16,-12 17 16</inkml:trace>
  <inkml:trace contextRef="#ctx0" brushRef="#br2" timeOffset="184038.37">4994 14833 0,'8'71'16,"-3"-16"-1,7 19-15,-1-2 16,-2 19-16,1-3 16,-5 23-16,-2-5 15,-3 18 1,-3-8-16,-7 9 16,5-16-1,3 12-15,2-15 16,5 0-16,18 2 15,-4-73 1,-10-20 0,-5-5-1,-1-6 1,-3-4-16</inkml:trace>
  <inkml:trace contextRef="#ctx0" brushRef="#br2" timeOffset="184599.43">4874 15007 0,'0'20'16,"-11"21"0,-12 14-1,-2 3 1,0-13-1,12-30 1,21-42 0,18-33 15,14-19-15,4-6-1,2 4 1,-11 16-1,-17 42 1,-8 38 0,-5 35-1,10 33 17,3 13-17,2-7 1,-3-17-1,-17-72-15</inkml:trace>
  <inkml:trace contextRef="#ctx0" brushRef="#br2" timeOffset="185244.7">5135 16275 0,'0'20'31,"-7"30"-15,2 26-1,-6 9 1,4-11 0,2-14-1,-11-39 1,-6-34-1,-1-25 17,8-20-17,0-3 1,8 14 0,-1 9-1,3 13 1,0 12-1,2 6 1,3 7-16</inkml:trace>
  <inkml:trace contextRef="#ctx0" brushRef="#br2" timeOffset="186241.37">8638 14463 0,'10'10'15,"10"28"1,-3 0-1,-1 22 1,-4 9 0,1 18-16,-5-1 15,-4 22-15,1-9 16,-2 24-16,-2-12 16,3 20-16,1-15 15,-2 18 1,-1-13-1,6 12-15,-3-17 16,13 5-16,9 25 16,-7-45-1,-18-81 1,-11-35 0,-6-20 15,-3-1-16,11 16 1,7 20-16</inkml:trace>
  <inkml:trace contextRef="#ctx0" brushRef="#br2" timeOffset="186824.05">8691 14702 0,'-13'21'15,"-22"29"17,-5 13-17,1-5 1,8-18 0,15-27-1,9-31 1,11-37-1,16-28 17,14-13-17,-2 5 1,-1 16 0,1 26-1,-7 45 1,-2 57-1,-8 0 17,6 27-32,1-3 15,8 15-15,0-11 16,0 2-16,12 15 16,-11-19-1,-31-79-15</inkml:trace>
  <inkml:trace contextRef="#ctx0" brushRef="#br2" timeOffset="187441.02">8859 16431 0,'0'53'16,"0"7"-1,0-2 1,0-12 15,-4-33-15,-17-39 0,-14-35-1,-13-14 1,-2-3-1,4 16 17,15 11-17,22 15 1,7 16 0,-3 10-1,5 10-15</inkml:trace>
  <inkml:trace contextRef="#ctx0" brushRef="#br2" timeOffset="188533.01">6559 16827 0,'-5'40'16,"-5"5"0,3 3-1,3-5 1,4-8-1,4-12 1,0-10 0,-1-16-1,-3-17 1,2-18 0,11-15-1,9-12 1,11-1-1,-3 8 1,6 23 0,1 28-1,-3 22 1,-10 22 0,-3 21-1,-3 14 1,-1-5-1,-4-9 1,-3-18 0,-3-17-1,-2-11 1,-5-12-16</inkml:trace>
  <inkml:trace contextRef="#ctx0" brushRef="#br2" timeOffset="188839.83">7133 16791 0,'58'13'16,"8"3"-1,-6-5 1,-9 2 0,-11-3-1,-23-2 1,-17-8-16</inkml:trace>
  <inkml:trace contextRef="#ctx0" brushRef="#br2" timeOffset="189055.19">7166 17081 0,'18'5'16,"17"3"0,5-3-1,-5 0 1,-9 0 0,-26-5-16</inkml:trace>
  <inkml:trace contextRef="#ctx0" brushRef="#br2" timeOffset="189756">7559 16713 0,'10'-2'15,"20"2"1,21 2 15,19 14-15,4 14-1,-8 17 1,-24 4 0,-35-3-1,-24-3 16,-15-9-15,-5-9 0,15-2-1,17 11 1,20 9 0,28 15-1,12 16 16,1 7-15,-21-7 0,-32-23-1,-31-26 1,-20-14 15,-19-15-15,-5-9-1,7-1 1,18-1 0,47 13-16</inkml:trace>
  <inkml:trace contextRef="#ctx0" brushRef="#br3" timeOffset="-106738.23">1127 3539 0,'0'84'16,"-5"-13"-1,2 9-15,-3-5 16,-4 19-16,4-6 15,-7 18-15,2-8 16,-4 16-16,2-9 16,-1 14-16,-5-18 15,2 7-15,-2-20 16,0 8-16,-11 32 16,5-16 15,13-58-16,7-25 1,-1-17 0,6-12-16</inkml:trace>
  <inkml:trace contextRef="#ctx0" brushRef="#br3" timeOffset="-105777">10339 3834 0,'0'30'16,"0"8"-1,-5 28-15,-5 0 16,-6 19-16,-2-2 16,-6 13-16,-2-8 15,-6 15-15,4-14 16,-5 7-16,13-13 16,-8 5-16,13-7 15,2 7-15,6-10 16,4 10-16,6 25 15,12 3 17,-12-57-17,-1-31 1,-2-21 0,0-4 15,0-1-16,0-2-15</inkml:trace>
  <inkml:trace contextRef="#ctx0" brushRef="#br3" timeOffset="-105057.56">7234 4367 0,'-12'64'16,"-11"25"0,-7 14-1,-13-2 1,1-15 0,24-28-1,25-23 1,33-20-1,25-5 1,16-10 0,8-2 15,-22-6-15,-18 3-1,-49 5-15</inkml:trace>
  <inkml:trace contextRef="#ctx0" brushRef="#br3" timeOffset="-104279.98">7872 4668 0,'42'0'15,"16"0"-15,5 0 31,28 0-31,2 0 16,26 0-16,-8 0 16,20 0-16,-10 0 15,12 0-15,-17 3 16,5-3-16,-20 0 16,8 0-16,21 0 15,-9-15 16,-48 5-15,-43-22 0,-16 16-1,-33-2 1,-13-2 0,-11 0-1,7 5 1,12 4 15,21 9-15,30 7-1,42 16 1,-11-3 0,10 4-16,28 10 15,-3-1 1,-25-1-1,-48-12 1,-38 2 0,-12-5-1,-20-2-15,-3-1 16,-21 0-16,-34 7 16,2-7-1,26-2 1,80-10-16</inkml:trace>
  <inkml:trace contextRef="#ctx0" brushRef="#br3" timeOffset="-103289.48">6206 4701 0,'-23'0'0,"-40"6"15,5-4 1,-14 6-16,-2-6 16,-19 3-16,8 0 15,-19-3-15,8 2 16,-12-2-16,9 3 16,-11 0-16,6-5 15,-11 2 1,8-2-1,-21 5-15,14-5 16,-19 3-16,16-1 16,-18 0-16,17-2 15,-15 0-15,16-2 16,-13-3-16,18-4 16,-18-7-16,18 4 15,-21-4 1,18 11-1,-14-2-15,13 2 16,-15-2-16,19 1 16,-11-2-16,19 6 15,-14 0-15,28-1 16,-10-4-16,21 4 0,-6-7 16,-31 2-16,-6 6 15,9 2 1,10 7-1,52-4 1,5 2 0,22-5-1,1-8 1,13 3 0,5 3-1,3 2 1,2 0-16</inkml:trace>
  <inkml:trace contextRef="#ctx0" brushRef="#br3" timeOffset="-102907.18">1731 4488 0,'-50'26'16,"-29"13"0,-5 4-1,1-3 1,8-8 0,24-7-1,29-11 1,31-10-1,20 2 1,31-4 0,21 0-1,4 1 1,-16 2 0,-22 3-16,-18 0 15,-17-6 1,-12-2-16</inkml:trace>
  <inkml:trace contextRef="#ctx0" brushRef="#br3" timeOffset="-100721.75">4849 6667 0,'-52'22'15,"-15"14"-15,1 4 32,-22 23-32,22-7 15,3 1-15,-8 12 0,17-4 16,0 3-16,-1 20 16,4 3-1,4 27-15,19-17 16,21 12-16,19-31 31,34-5-31,12-26 16,27-16-16,0-17 15,22-18-15,-9-13 16,15-20-16,-9-15 31,7-22-31,-20-1 16,9-22-16,-20 7 15,4-14-15,-21 4 32,-10-12-32,-23 19 15,-25-14-15,-17 25 32,-32-5-32,-11 23 15,-31 9-15,1 11 16,-34 19-1,8 6 1,-8 10-16,-21 3 16,44 2-1,96 0-15</inkml:trace>
  <inkml:trace contextRef="#ctx0" brushRef="#br2" timeOffset="-88183.27">16912 2738 0,'0'71'15,"0"-11"1,-7 13-16,2-7 15,-9 15-15,5-8 16,-10 13-16,-7 24 16,1 3-1,10-20 17,23-16-17,27-35 1,33-16-1,-8-14 1,19-4-16,-4-6 16,11-2-16,30-4 15,-1-7 17,-39 1-32,-76 10 15</inkml:trace>
  <inkml:trace contextRef="#ctx0" brushRef="#br2" timeOffset="-87540.19">17890 2899 0,'38'-4'15,"20"-4"-15,2 5 16,17-1-16,39-7 16,-4 4-1,-21 2 1,-91 5-16</inkml:trace>
  <inkml:trace contextRef="#ctx0" brushRef="#br2" timeOffset="-87311.39">17944 3224 0,'67'-2'0,"34"-3"15,13-5 1,-26-3 0,-88 13-16</inkml:trace>
  <inkml:trace contextRef="#ctx0" brushRef="#br2" timeOffset="-86695.25">19455 2342 0,'-37'36'16,"-14"12"-16,4 0 15,-14 15-15,6 3 16,-6 17-16,5-6 16,6 19-16,14-13 15,9 8-15,17 25 16,30-15-1,28-36 1,25-46 0,16-30-1,-9-9 1,-34 7 0,-46 13-16</inkml:trace>
  <inkml:trace contextRef="#ctx0" brushRef="#br2" timeOffset="-86391.52">19803 2736 0,'-17'41'16,"-1"17"-16,-15 29 16,3 9-1,18-27 1,19-42 0,18-40-1,10-27 1,0-8-16,-4 3 15,-31 45-15</inkml:trace>
  <inkml:trace contextRef="#ctx0" brushRef="#br2" timeOffset="-86137.94">20128 2572 0,'-7'61'16,"-6"19"0,-2 3-1,4-6 1,-3-38 0,-7-24-1,12-9 16,4-4-31,5-2 0</inkml:trace>
  <inkml:trace contextRef="#ctx0" brushRef="#br2" timeOffset="-85892.75">19458 2867 0,'37'-5'16,"9"0"0,17-7-16,5 2 15,8-6-15,30-12 16,-3 3 0,-22 8-1,-33 4 1,-24 5-1,-24 8-15</inkml:trace>
  <inkml:trace contextRef="#ctx0" brushRef="#br2" timeOffset="-85656.96">19574 2982 0,'60'-9'16,"13"-4"-16,-6 1 16,13-3-16,31-11 15,-3 3 1,-13 8 0,-37 5-1,-30 8 1,-28 2-16</inkml:trace>
  <inkml:trace contextRef="#ctx0" brushRef="#br2" timeOffset="-85065.55">20489 2847 0,'-8'52'15,"-5"9"1,1-5 0,-1-16-1,20-30 1,19-26 15,9-21-15,3-6-1,-7 8 1,-4 10 0,-14 22-1,1 23 1,4 10-1,18 7 17,17-13-17,12-16 1,8-28 0,-9-16-1,-19-4 1,-27-6 15,-27 9-15,-8 2-1,-6 10 1,9 9 0,14 16-16</inkml:trace>
  <inkml:trace contextRef="#ctx0" brushRef="#br2" timeOffset="-84529.64">21524 2812 0,'-12'0'16,"-23"7"15,-14 11-15,-6 12-1,12 1 1,20-7 0,28-11-1,30-21 16,14-32-15,1-10 0,-7 2-1,-10 11 1,-18 16 0,-15 28-1,0 29 1,-2 17 15,14 4-15,16-19-1,17-25 1,5-18 0,-1-13-1,-12 4 1,-37 14-1</inkml:trace>
  <inkml:trace contextRef="#ctx0" brushRef="#br2" timeOffset="-84198.63">21839 2884 0,'0'0'15,"0"0"1,8 0 15,9-11-15,18-15 0,4-2-1,-4 0 1,-12 11-1,-4 4 1,-11 6 15,-2 5-15,-4 2-16,-2 0 0</inkml:trace>
  <inkml:trace contextRef="#ctx0" brushRef="#br2" timeOffset="-83811.95">22253 2801 0,'42'0'16,"6"-10"-1,-8-10 1,-5-5-1,-16-2 1,-35 8 0,-17 13 15,-25 15-15,-10 24-1,5 9 1,26 7-1,37-14 1,37-15 0,26-18-1,3-6 17,-6-7-32,-60 11 0</inkml:trace>
  <inkml:trace contextRef="#ctx0" brushRef="#br2" timeOffset="-83446.69">22754 2656 0,'-10'10'0,"-1"12"15,9 14 1,17 6-1,21 6 1,-1-5 0,-5-13-1,-14-5 1,-16-2 0,-16-1-1,-4-6 1,-3-7-1,8-9 1,5-12 0,8-6-1,2-1 1,2-2 0,-2 21-16</inkml:trace>
  <inkml:trace contextRef="#ctx0" brushRef="#br2" timeOffset="-83038.01">22882 2000 0,'39'38'15,"8"12"-15,-7 1 16,11 19-16,-5-2 16,1 11-16,-10-7 15,2 17-15,-9-17 16,-8 9-16,-11 26 15,-22-4-15,-24-10 16,-23-12 0,-10-26-1,3-25 1,27-14 0,18-9-1,10-5 1,10-2-16</inkml:trace>
  <inkml:trace contextRef="#ctx0" brushRef="#br2" timeOffset="-82458.94">23979 2028 0,'70'32'15,"16"9"1,0 19 0,-14 18-1,-23 9 1,-24 1-1,-15 5 1,-20-2 0,-10 9-1,1-2 1,19-12 0,23-16-1,17-26 1,9-27-1,1-30 1,-5-19 0,-7-1-1,-15 10 1,-23 23-16</inkml:trace>
  <inkml:trace contextRef="#ctx0" brushRef="#br2" timeOffset="-82225.66">24284 2787 0,'-63'50'15,"-5"12"1,12-5-1,10-13 1,21-18 0,13-14-1,12-12-15</inkml:trace>
  <inkml:trace contextRef="#ctx0" brushRef="#br1" timeOffset="-50948.36">22437 1604 0,'-59'-30'16,"-19"-10"-16,3 7 15,-23-12-15,2 2 16,-20 6-16,13 9 15,-29 0-15,34 7 16,2 11-16,-12 0 0,18 8 31,-1 2-31,-18 8 0,16-4 16,-5 6-16,-16 11 0,19-4 16,-4 8-16,-14 11 0,20-8 15,-1 6-15,-9 10 0,-5 3 16,-21 14-16,18-3 15,-17 10-15,27-2 16,-7 9-16,17-5 0,-5 9 0,21-11 16,-9 10-16,16-10 15,-4 10-15,16-10 16,-4 13-16,15-13 16,-6 25-16,11-18 15,-8 19-15,15-13 16,-2 7-16,12-13 15,3 16-15,14 20 16,20 10-16,21-8 16,18-4-1,-8-37 1,6-1-16,-7-21 16,15 3-16,-9-15 15,13 3-15,-5-8 16,15 4-16,-5-4 0,13 7 15,-1-7-15,19-3 0,-6-7 16,20 0-16,-9-3 16,19-5-16,-10-5 15,21-2-15,-18 6 16,22-8-16,-17-4 16,19 4-16,-18-4 15,17-4-15,-20-4 16,16 1-16,-16-2 15,14-3-15,-17-3 0,15-4 16,-20-4-16,18-7 0,-26 1 16,24-6-16,-24 5 15,20-7-15,-25 2 16,13-7-16,-22 5 16,11-13-16,-25 11 15,9-12-15,-19 6 16,14-10-16,-16 9 15,9-18-15,-14 12 0,3-13 16,7-32-16,-17-12 16,-11-1-1,-15 2 1,-13 3 0,-4-2-16,-5-14 15,-6-2 1,-7 0-1,-2 35 1,-11 0-16,0 19 16,-8-9-16,-1 13 15,-16-7-15,3 11 16,-21-1-16,6 10 0,-18-9 16,8 9-16,-16-8 0,10 10 15,-17-2 1,12 9-16,-22-1 15,14 11-15,-23 1 0,10 12 32,-21 1-32,6 4 15,-3 9-15,-24-7 16,74 6 0,70 5-16</inkml:trace>
  <inkml:trace contextRef="#ctx0" brushRef="#br1" timeOffset="-12896.76">11682 8234 0,'-9'48'15,"-2"25"-15,-2 3 16,-2 32-16,3 1 15,-7 16-15,7-9 32,-1-2-32,11-10 15,15-82 1,11-52 15,-1-11-15,-2 8-1,-21 33-15</inkml:trace>
  <inkml:trace contextRef="#ctx0" brushRef="#br1" timeOffset="-12611.19">11901 8267 0,'-2'75'15,"-3"19"-15,5 1 16,0 24-16,0-13 31,-4 5-31,-10 12 16,-14-75 0,7-41 15,2-39-31,-4-46 15,5-11 1,3 16 0,15 73-16</inkml:trace>
  <inkml:trace contextRef="#ctx0" brushRef="#br1" timeOffset="-12383.56">11263 8686 0,'46'2'0,"14"0"16,6 3-1,27-5-15,-4 0 16,18-5-16,-11 3 16,5 0-16,10-9 31,-25 6-16,-41 0 1,-45 5-16</inkml:trace>
  <inkml:trace contextRef="#ctx0" brushRef="#br1" timeOffset="-12184.09">11384 8793 0,'44'0'31,"10"3"-31,12 0 16,20 1-16,0-4 15,7-4-15,21 1 32,-16-2-32,-98 5 0</inkml:trace>
  <inkml:trace contextRef="#ctx0" brushRef="#br1" timeOffset="-11400.04">12563 8516 0,'3'86'15,"5"9"17,4-13-17,14-42 1,11-40-1,-2-36 17,-7-12-17,-10-1 1,-6 21 15,-4 35-15,3 38-1,8 18 17,24 6-17,23-25 1,14-36 0,-9-43 15,-24-28-16,-33-10 1,-30 8 15,-14 9-15,2 15 0,6 17-1,11 11 16,11 13-31</inkml:trace>
  <inkml:trace contextRef="#ctx0" brushRef="#br1" timeOffset="-10899.68">13441 8579 0,'-16'23'16,"-14"25"-1,13 15 1,17-5 15,22-26-15,16-39-1,7-40 17,-10-30-17,-17-3 1,-15 7 0,-3 45 15,5 46-16,13 37 1,14 18 15,4-2-15,-6-11 0,0-14 15,-15-18-16,-15-28-15</inkml:trace>
  <inkml:trace contextRef="#ctx0" brushRef="#br1" timeOffset="-10498.36">13809 8516 0,'7'81'15,"14"10"1,5-8 15,8-33-15,1-42-1,3-44 17,-1-22-17,-4-12 1,-10 2 0,-11 0-1,-1 15 1,-4 20-1,-2 18 1,-5 15-16</inkml:trace>
  <inkml:trace contextRef="#ctx0" brushRef="#br1" timeOffset="-9984.51">14138 8630 0,'25'-2'16,"34"-14"0,8-12-1,-4-12 1,-24 0-1,-37 5 17,-29 9-17,-19 26 1,-7 28 0,5 32-1,18 13 1,30 5-1,35-17 1,23-18 15,3-13-15,-13-25 0,-18-12-1,-18-14 1,-7 1-1,-2 8 1,-3 7 0,0 5-16</inkml:trace>
  <inkml:trace contextRef="#ctx0" brushRef="#br1" timeOffset="-9333.94">14809 8383 0,'-43'15'15,"8"5"1,19 8-1,30 15 1,30 7 0,15 8 15,-9-3-15,-23 1-1,-27-11 1,-24-19-1,-16-22 1,8-8 0,11-10-1,5 5 1,16 9-16</inkml:trace>
  <inkml:trace contextRef="#ctx0" brushRef="#br1" timeOffset="-9113.67">15144 8418 0,'60'-8'15,"16"1"1,5-3-1,-16 0 1,-22-1 0,-43 11-16</inkml:trace>
  <inkml:trace contextRef="#ctx0" brushRef="#br1" timeOffset="-8917.05">15195 8557 0,'58'4'16,"14"2"0,-1-3-1,-16 1 1,-55-4-16</inkml:trace>
  <inkml:trace contextRef="#ctx0" brushRef="#br1" timeOffset="-7367.8">15787 8469 0,'58'0'16,"17"0"-16,6 0 31,33 0-31,-21 0 16,0 0-16,15 2 0,-13 6 15,7-4-15,17 6 0,-19-2 16,5 0-16,12 2 16,1-2-1,23-4-15,-20 2 16,10-4-16,-28-2 15,-4 3-15,22-3 16,-3 0 0,-48-3-1,-34 3 1,-18 0-16,-9 0 31,-6 0-15,2 0 15,-5 0-15,0 0-16</inkml:trace>
  <inkml:trace contextRef="#ctx0" brushRef="#br1" timeOffset="-3619.5">16621 7743 0,'-3'72'16,"-2"24"-1,-8 11 1,3-19 15,3-15-15,24-53-1,18-43 17,16-38-17,-12 6 1,1-10-16,-5 4 15,5-12 1,-3 8 0,7-1-16,24-19 15,4 25 17,4 46-17,-5 45 16,-13 42-15,-8 23 0,-7 16 15,-6 0-15,-1-14-1,-6-24 1,-17-40 15,-6-14-15,-7-20-16</inkml:trace>
  <inkml:trace contextRef="#ctx0" brushRef="#br1" timeOffset="2777.46">16749 8846 0,'23'-2'16,"40"-3"0,-5-3 15,10 6-31,-8 2 15,14 4-15,-12 9 16,12 15 0,14 28-1,-33-6 1,-22 15-16,-25-3 16,-22 10-16,-10-11 31,-27-1-31,-2-10 15,-22-2-15,9-13 16,-10-9-16,6-14 16,-4-12-16,-13-24 31,18-27-15,29-7-1,45 8 16,34 14-15,31 26 0,-14 12-1,9 16 1,-7 2 0,10 20-16,-8 1 15,6 15-15,-13-6 16,5 5-1,10 21 1,-8-3 0,-29-35-1,-31-38-15</inkml:trace>
  <inkml:trace contextRef="#ctx0" brushRef="#br2" timeOffset="45132.11">14149 11212 0,'-16'71'16,"6"-7"-1,1 8-15,-2 3 16,-4 14-16,0-6 16,-2 13-16,3-11 31,0 11-31,-7 27 16,4 1-1,17-28 16,38-38-15,32-28 15,28-10-15,21-10 0,-1-7-1,-20-3 16,-35 0-15,-30-3 0,-33 3-16</inkml:trace>
  <inkml:trace contextRef="#ctx0" brushRef="#br2" timeOffset="45593.59">15074 11714 0,'52'-4'16,"14"0"0,-14 4-1,-13 0 1,-39 0-16</inkml:trace>
  <inkml:trace contextRef="#ctx0" brushRef="#br2" timeOffset="45812.78">15099 12039 0,'63'0'15,"-3"0"17,-12-5-32,-48 5 0</inkml:trace>
  <inkml:trace contextRef="#ctx0" brushRef="#br2" timeOffset="46479.55">16316 11037 0,'-28'32'16,"-15"23"-16,2 6 16,-13 27-16,12-14 15,5 5-15,-8 15 0,12-13 31,6 10-31,1 15 0,11-19 16,7 7-16,11 14 0,15-2 31,19 20-31,6-35 16,33-14-16,-3-25 31,10-15-31,-2-5 16,-38-17-1,-43-15-15</inkml:trace>
  <inkml:trace contextRef="#ctx0" brushRef="#br2" timeOffset="47747.56">16644 11858 0,'35'-5'16,"12"5"15,36 0-31,3 0 16,30 5-16,-5-1 31,7 5-31,26-2 15,-23 0 1,-121-7-16</inkml:trace>
  <inkml:trace contextRef="#ctx0" brushRef="#br2" timeOffset="48438.75">16872 12147 0,'28'-7'16,"2"5"15,26-6-31,40 8 16,-8 23 15,-53 27-15,-32-7 15,-31 7-31,-42 16 16,2 1 15,55-16-16,58-20 1,28-24 15,6-7-15,-16-6 0,-63 6-16</inkml:trace>
  <inkml:trace contextRef="#ctx0" brushRef="#br2" timeOffset="49070.68">17709 10764 0,'25'58'15,"15"23"-15,1-16 16,-1 6-16,9 12 0,-5-8 31,5 8-31,5 19 0,-5-16 16,-1 8-16,6 12 0,-7-17 16,-10 7-16,2 17 15,-13-20 1,-7 3-16,-12 18 0,-10-9 15,-12 21-15,-10-30 0,-20-6 0,-39-16 16,11-64 0,15-32-1,30 8 1,16 10 15,12 4-31</inkml:trace>
  <inkml:trace contextRef="#ctx0" brushRef="#br2" timeOffset="49717.09">18759 11104 0,'46'20'15,"15"14"1,-1-4-16,15 15 15,-1 1 1,9 8-16,-12 2 16,-3 7-16,-26-3 15,-9 24-15,-17-12 16,-9 17-16,-7-6 16,-7 13-1,4-10 1,-2 11-16,-1-8 15,6 9-15,9-14 16,5 8-16,9-11 16,15 2-1,32 5 1,13-17 0,-37-33-1,-26-18 1,-20-20-16</inkml:trace>
  <inkml:trace contextRef="#ctx0" brushRef="#br2" timeOffset="50008.42">19372 12160 0,'-25'38'16,"-13"17"-16,-5 3 16,-10 21-16,4-4 15,-18 8 1,15-10-1,-4-3-15,-9 11 16,19-23 0,46-58-16</inkml:trace>
  <inkml:trace contextRef="#ctx0" brushRef="#br2" timeOffset="55966.51">16858 11245 0,'0'26'16,"-5"31"15,-8 19-15,-4-3 15,3-10-15,17-42 15,25-47-15,18-32-1,17-7 17,12 9-17,8 41 1,-13 43 15,-21 43-15,-17 24-1,-1 1 17,-14-13-17,-4-40 1,-13-43-16</inkml:trace>
  <inkml:trace contextRef="#ctx0" brushRef="#br1" timeOffset="64772.34">20108 11805 0,'0'0'15,"0"0"1,0 0 0,0 0-1</inkml:trace>
  <inkml:trace contextRef="#ctx0" brushRef="#br1" timeOffset="65309.23">20733 11177 0,'68'35'31,"5"26"-15,-22 22-1,-28-20 1,-37-3-1,-11-7 1,-31-2-16,-1-11 16,-19 3-16,-24 17 31,44 16-15,51-20-1,48-3 1,5-16-1,17-2-15,16 4 0,13-4 16,22 2-16,-16-6 31,3-6-31,13 3 16,-43-13 0,-73-15-16</inkml:trace>
  <inkml:trace contextRef="#ctx0" brushRef="#br1" timeOffset="65846.64">21095 11593 0,'-70'22'0,"5"4"31,-33 14-31,2 1 16,-18 11-16,16-11 16,3 4-16,-14 6 31,43-19-16,66-32-15</inkml:trace>
  <inkml:trace contextRef="#ctx0" brushRef="#br1" timeOffset="66402.28">17527 12138 0,'-37'17'16,"-29"13"-16,-4 0 31,-26 18-31,6-3 16,-17 7-16,14-8 31,2-4-31,-17 11 16,35-16-1,73-35-15</inkml:trace>
  <inkml:trace contextRef="#ctx0" brushRef="#br1" timeOffset="67208.03">12838 11328 0,'46'-12'31,"17"1"-31,0 9 16,19-3-16,-3 10 15,9 8-15,20 25 16,-47-3 15,-36 23-31,-25-5 16,-30 20-16,-15-3 31,-29 13-31,1-9 16,-17 1-16,15-12 31,-2-3-31,35-7 16,37-26-1,43-13-15,10-6 31,37-6-31,-2 0 16,15-2-16,-9 4 31,4 5-31,23 12 16,-15-4 15,-46-4-15,-55-13-16</inkml:trace>
  <inkml:trace contextRef="#ctx0" brushRef="#br1" timeOffset="70300.36">19975 12314 0,'44'5'31,"17"-1"-31,4 7 15,30 9-15,-2-5 32,27 6-32,-24-9 15,-5 4-15,22 1 0,-17 1 16,3-1-16,8 6 16,7 2-1,22 5-15,-22-5 16,-5 3-16,-2-3 31,-57-12-15,-25-6-1,-11-5 1,-14-2-16</inkml:trace>
  <inkml:trace contextRef="#ctx0" brushRef="#br1" timeOffset="70977.92">20718 12755 0,'-8'23'32,"-7"29"-17,-7 11 1,1-8 15,19-31-15,25-37 15,4-10-15,21-12-16,33-20 15,6 2 16,-3 20-15,-24 53 15,-20 15-15,-9 29-16,2 41 16,-6 3 15,-4-21-16,-23-87-15</inkml:trace>
  <inkml:trace contextRef="#ctx0" brushRef="#br1" timeOffset="72698.7">16714 11333 0,'63'40'16,"27"4"-16,4-1 31,9-1-31,28 14 16,-15-9-1,-116-47-15</inkml:trace>
  <inkml:trace contextRef="#ctx0" brushRef="#br1" timeOffset="73181.98">20287 12563 0,'40'33'15,"25"10"-15,-12-6 31,13 9-31,20 10 0,-10-6 16,6 8-16,15 10 0,8 10 31,16 8-31,-20-13 16,-3 0-16,-7-3 16,-91-70-16</inkml:trace>
  <inkml:trace contextRef="#ctx0" brushRef="#br1" timeOffset="73947.8">12682 12561 0,'35'-8'32,"26"-4"-32,-3 6 15,11-1-15,20 2 0,-3 0 31,10 5-31,15 0 0,-10 0 16,-3 7-16,13-2 0,5 6 16,8 1-1,23 11 1,-43-8 0,-54-5-1,-50-10-15</inkml:trace>
  <inkml:trace contextRef="#ctx0" brushRef="#br1" timeOffset="74590.23">13490 12976 0,'-4'61'31,"-4"23"-15,6 4 15,-1-13-15,8-43-1,13-34 16,4-46-15,11-27 15,10-13-15,5 13 15,3 54-15,-16 23 15,4 36-31,-2 10 16,5 22-16,-7-4 31,5 7-31,16 20 16,-8-10-1,-20-35 1,-28-48-16</inkml:trace>
  <inkml:trace contextRef="#ctx0" brushRef="#br1" timeOffset="76258.83">14081 15040 0,'57'-7'16,"17"14"0,6 18-1,-9 21 1,-10 19 0,-21 26-1,-20 12 1,-10-22-1,-15 2-15,3-12 16,-8 15-16,4-11 16,6 10-16,2-9 15,19 12-15,4-20 16,13 5-16,32 11 16,16-27-1,-3-36 1,-12-29-1,-34 0 1,-19 7 0,-18 1-16</inkml:trace>
  <inkml:trace contextRef="#ctx0" brushRef="#br1" timeOffset="76598.67">14575 15836 0,'-34'26'16,"-11"12"-16,3 2 15,-9 13-15,11-6 16,-8 14-16,10-8 16,-2 15-16,-3 30 15,0 3 1,41-33 0,12-33-1,-6-17 1,2-8-1,-6-10-15</inkml:trace>
  <inkml:trace contextRef="#ctx0" brushRef="#br1" timeOffset="77023.82">15172 15705 0,'55'-2'16,"18"4"-1,8 4 1,-6 1-1,-12-4 1,-17 4 0,-27-5-1,-19-2-15</inkml:trace>
  <inkml:trace contextRef="#ctx0" brushRef="#br1" timeOffset="77259.87">15353 16066 0,'84'10'15,"16"-5"1,6-5-1,-16-5 1,-36-3 0,-54 8-16</inkml:trace>
  <inkml:trace contextRef="#ctx0" brushRef="#br1" timeOffset="79407.7">16115 15141 0,'0'-13'15,"7"-14"1,12-11-1,12 2 17,17 6-17,20 10 1,20 12 15,-15 16-15,5 17-16,-10 6 15,6 22 1,-17 0 0,1 22-16,-17-2 15,-11 15-15,-18-12 32,-19 10-32,-11-18 15,-24 0-15,-9-15 31,-22-3-31,-1-15 16,-16-6-16,-30-20 31,22-32-15,44-32 15,45-8-15,49 16 15,32 21-15,22 34-1,-24 10 17,-1 12-32,16 20 15,10-5 16,-4-18-15,-10-9 15,-43-8-31,-38-10 0</inkml:trace>
  <inkml:trace contextRef="#ctx0" brushRef="#br1" timeOffset="79874.63">17326 15141 0,'-10'68'31,"-3"-10"-15,-4 10-16,-1 0 31,-5 8-31,6-6 16,-1 6-16,18 25 15,33-11 16,27-19-15,26-24 15,20-19-15,2-15 15,-2-8-15,-18-12 15,-42 4-31,-46 3 0</inkml:trace>
  <inkml:trace contextRef="#ctx0" brushRef="#br1" timeOffset="80373.66">16325 16285 0,'18'2'16,"13"6"-1,19-1-15,7 3 16,22-2-16,5-5 15,23-3-15,0 2 32,24 4-32,-36-1 15,1 4-15,10 9 0,-3 5 16,23 10-16,-17-6 16,4 7-16,17-2 15,-33-7 1,-50-13-1,-21-6 1,-26-6-16</inkml:trace>
  <inkml:trace contextRef="#ctx0" brushRef="#br1" timeOffset="81252.38">16968 16661 0,'8'12'15,"7"26"1,8 30-1,-4 20 1,-3 10 15,-9 0-15,-7-14 0,-5-16-1,3-53 1,4-38-1,8-30 1,11-17 15,9-11-15,5 8 0,-5 12-1,-9 19 1,1 31-1,8 26 17,6 23-17,4 30 1,6 21 0,-6 7-1,-5-13 1,-2-15-1,-18-36 1,-15-32-16</inkml:trace>
  <inkml:trace contextRef="#ctx0" brushRef="#br1" timeOffset="131449.78">18362 13926 0,'-58'-10'16,"-28"-2"-16,10 2 15,-9-3-15,-21-2 0,13 2 31,-8 1-31,-25-6 0,17 10 16,-6-2-16,-24 1 0,18 2 31,-2 3-31,-18 4 0,27 0 16,-4 4-16,-15 0 0,19-8 16,0 8-16,-14 1 0,25 2 15,-4 3-15,-8 3 0,4 2 16,-31 10-16,22 1 15,-16 12-15,25-8 16,-18 5-16,24-10 0,-16 3 16,25-3-16,-13 10 0,20-7 15,-13 17-15,21-7 16,-15 17-16,19-6 16,-14 11-16,10-4 15,-12 22-15,15-13 16,-15 21-16,17-8 15,-15 13-15,18-11 16,-5 8-16,12-7 16,4 15-16,12-13 15,-3 13-15,15-18 16,2 25-16,11-17 16,7 17-16,9-12 15,-1 12-15,6-12 16,4 7-16,4-17 15,8 9-15,-2-14 16,15 7-16,1-12 16,9 14-1,-3-11-15,11 12 16,-2-14-16,9 16 16,-2-15-16,12 13 15,-1-8 1,8 15-16,-1-17 15,9 5-15,-6-18 16,14 5-16,-10-15 16,15 10-16,-8-7 15,16 6-15,-10-12 16,13-2-16,-12-10 16,14 7-16,-13-12 15,23-5-15,-17-6 16,17 4-16,-13-6 15,30 2-15,-35-9 32,-2 0-32,17 0 0,-15-1 15,6 1-15,17 2 0,-21-2 16,7-1-16,19 6 16,-21-6-1,1-7-15,22 5 0,-21-7 16,1-1-16,23-2 15,-26 0 1,6-7-16,18-11 0,-26 6 16,5-3-16,16-10 0,-24 2 31,1-3-31,15-9 0,-23 2 16,3-7-16,10-18 15,-20 11 1,-4-13-16,17-14 0,-24 16 15,-4-5-15,7-15 0,-3-8 16,11-22-16,-20 7 0,-8-15 16,-13 13-16,-5-16 15,-10 21-15,-7-15 0,-5 22 16,5-13-16,-6 19 16,0-18-16,1 17 15,-3-15-15,-5 15 16,-3-19-16,-2 16 15,-5-14-15,-7 15 16,-11-15-16,0 17 16,-4-13-16,1 17 15,-14-14-15,10 10 16,-8-12-16,6 12 16,-6-17-16,2 15 15,-11-13-15,4 16 16,-8-12-16,8 19 0,-14-5 15,9 20-15,-18-10 16,13 20-16,-10-5 0,5 10 16,-17-2-16,-29-15 15,31 22 1,38 20 15,35 23-31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4-24T14:38:01.98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2108 7765 0,'-3'59'16,"0"-9"0,-1 7-16,2-6 15,-4 5-15,-9 18 16,0-8-1,-7-30 1,2-26 0,9-6-1,7-3-15,4-1 16</inkml:trace>
  <inkml:trace contextRef="#ctx0" brushRef="#br0" timeOffset="604.87">1894 7568 0,'-29'49'16,"4"-11"0,-4 16-16,8-1 15,-1 14-15,5-5 16,8 10-16,4-8 0,7 12 16,1-8-1,10 3-15,0-12 0,15 3 16,26 8-16,8-20 15,7-24 1,4-21 0,-16-10-1,-3-14-15,-6-2 16,8-11-16,-9 1 16,6-10-16,-10 3 15,3-7-15,-15 5 16,3-13-16,-8 6 15,-5-13-15,-6 7 16,-7-12-16,-5 7 16,-11-8-16,1 17 15,-16-3-15,-7 15 16,-18-1-16,1 11 16,-17 7-16,5 7 15,-9 1-15,9 5 16,-9 3-16,-7 15 15,11 16 1,31-12 0,17-9-1,16-6-15</inkml:trace>
  <inkml:trace contextRef="#ctx0" brushRef="#br0" timeOffset="1408.21">3175 7862 0,'52'3'15,"-5"3"1,15-3-16,-2 0 16,17 0-16,-6-2 15,17 1-15,-4 0 16,16 6-1,-21-2-15,-6-3 16,11 5-16,-12-2 16,0-3-16,15 3 0,-13-4 15,4-1-15,13-1 0,-17 0 16,7 3-16,10-6 0,-19 2 16,6-1-16,9 2 0,-15 0 15,6 0-15,12 2 0,-18-2 16,1 1-16,10 5 0,4-4 15,18 0-15,-13 2 16,10-2-16,-11-2 0,14 0 16,-20 2-16,8-4 15,-22 0-15,15-4 0,12-3 16,-49 4 0,-24 2-1,-25 3-15</inkml:trace>
  <inkml:trace contextRef="#ctx0" brushRef="#br0" timeOffset="1839.22">4223 7571 0,'-40'40'16,"-11"13"-16,4 0 16,-8 9-16,7-5 15,-5 0-15,1 5 16,18-20-1,18-21 1,16-21-16</inkml:trace>
  <inkml:trace contextRef="#ctx0" brushRef="#br0" timeOffset="2077.32">5374 7464 0,'-41'28'16,"-9"15"-16,-8-1 16,-11 11-16,0-4 15,-3 2-15,10-8 16,-2 1-16,-9 1 15,35-18 1,38-27-16</inkml:trace>
  <inkml:trace contextRef="#ctx0" brushRef="#br0" timeOffset="2304.1">6241 7517 0,'-38'30'16,"-24"13"-16,-4 1 16,-10 7-16,10-6 15,-3 0 1,-9 9-16,78-54 0</inkml:trace>
  <inkml:trace contextRef="#ctx0" brushRef="#br0" timeOffset="3864.95">5094 7912 0,'0'4'16,"-4"5"0,-8 12-1,-14 20 17,-14 16-17,7-10 1,-6 0-16,5-3 15,-10 7-15,2-5 16,-6 5-16,1 0 16,-6 5-16,2-3 15,-4 12-15,6-5 16,-12 6-16,5-6 16,-8 9-16,5-9 15,-3 4-15,10-4 16,-8 12-16,9-10 31,-6 12-31,9-9 16,-13 9-16,8-12 15,-11 9-15,10-9 16,-8 5-16,13-11 16,-3 11-16,9-16 15,-1 9-15,6-10 16,-2 8-1,9-12-15,-10 6 16,7-7 0,-9 3-16,7-5 15,-2 7-15,-10 14 16,14 0 0,-16-11-1,23-24 16,15-14-15,3-8 0,7-5-1,2-2-15</inkml:trace>
  <inkml:trace contextRef="#ctx0" brushRef="#br0" timeOffset="4491.33">2950 10319 0,'-50'27'15,"10"1"1,-2 13-16,9 1 15,-4 19-15,9 0 32,4 8-32,8-1 15,11 5-15,6-17 16,17-2-16,27-1 16,17-26 15,4-35-16,-18-8 1,-5-19-16,-8 1 16,-5-17-1,-6 0 1,-5-6-16,-8 5 16,-11-5-16,-20-13 15,-20 13 1,-11 20 15,10 10-15,20 12-1,21 15-15</inkml:trace>
  <inkml:trace contextRef="#ctx0" brushRef="#br0" timeOffset="5239.85">5058 7974 0,'-10'25'15,"1"-5"1,1-4 0,3-9-1,5-7-15</inkml:trace>
  <inkml:trace contextRef="#ctx0" brushRef="#br0" timeOffset="5714.19">5084 7946 0,'0'36'0,"0"9"31,-3-2-16,0-5 1,0-11-16,3-27 16</inkml:trace>
  <inkml:trace contextRef="#ctx0" brushRef="#br0" timeOffset="5936.38">5087 8708 0,'0'5'15,"0"1"1,-3 1-1,3-7-15</inkml:trace>
  <inkml:trace contextRef="#ctx0" brushRef="#br0" timeOffset="6147.62">5087 9260 0,'0'0'16,"0"0"-16</inkml:trace>
  <inkml:trace contextRef="#ctx0" brushRef="#br0" timeOffset="6415.96">5099 9839 0,'4'6'16,"-2"0"-16,1 5 15,-3-11-15</inkml:trace>
  <inkml:trace contextRef="#ctx0" brushRef="#br0" timeOffset="6689.4">5114 10280 0,'3'30'16,"0"6"-1,-3-6 1,0-5 0,2-8 15,-2-10-16,0-7-15</inkml:trace>
  <inkml:trace contextRef="#ctx0" brushRef="#br0" timeOffset="6815.89">5108 10766 0,'0'0'0</inkml:trace>
  <inkml:trace contextRef="#ctx0" brushRef="#br0" timeOffset="7014.69">5122 11351 0,'0'0'16,"0"0"-16</inkml:trace>
  <inkml:trace contextRef="#ctx0" brushRef="#br0" timeOffset="7394.79">5096 10134 0,'0'-49'16,"-2"7"-1,-2 7 1,1 13 0,3 22-16</inkml:trace>
  <inkml:trace contextRef="#ctx0" brushRef="#br0" timeOffset="7593.69">5087 9460 0,'7'-40'15,"-3"3"1,1 13 0,-5 24-16</inkml:trace>
  <inkml:trace contextRef="#ctx0" brushRef="#br0" timeOffset="7717.66">5071 8919 0,'0'0'0</inkml:trace>
  <inkml:trace contextRef="#ctx0" brushRef="#br0" timeOffset="8786.92">3641 9482 0,'4'6'16,"6"15"-1,13 11 17,11 17-17,-9-10 1,7 5-16,-5-7 15,7 9-15,-7-6 16,6 9-16,-1-10 16,8 9-16,-1-6 15,8 1 1,-1-7 0,9 4-16,-8-9 15,8 3-15,-5-2 16,6-2-16,-9-9 15,11 1-15,-11-9 16,10 2-16,-7-4 16,9 4-1,21-4 1,9-1 0,-2-4-1,-9-4 1,-9-4-1,-14-15 17,-28-8-17,-10 9 1,-9 6 0,-4 6-1,-4 4-15</inkml:trace>
  <inkml:trace contextRef="#ctx0" brushRef="#br0" timeOffset="9964.33">4066 10291 0,'-8'4'16,"-13"20"-1,-15 24 17,10-5-17,-2 8-15,7-4 16,6 10-16,3-4 15,9 4-15,12 18 32,27-1-17,21-12 1,18-22 0,3-21 15,-3-21-16,-10-22 1,-15-20 15,-13-13-15,-17-14 0,-16-12-1,-12-7 16,-10 7-15,-18 10 0,-17 18-1,-19 19 17,-10 17-17,5 6 1,9 4-1,36 4 1,32 5-16</inkml:trace>
  <inkml:trace contextRef="#ctx0" brushRef="#br0" timeOffset="10479.69">3956 10580 0,'52'12'15,"16"-1"1,3 2-1,-7-2 1,-21-3 0,-43-8-1</inkml:trace>
  <inkml:trace contextRef="#ctx0" brushRef="#br0" timeOffset="97408.08">8900 7499 0,'17'0'16,"32"-1"0,-4-3 15,14 4-31,-4 0 16,5 5-16,3 16 15,-47 15 16,-23-3-15,-29-2-16,-5-2 16,-11 3-16,-16 15 31,19 8-15,49-17-1,19-15 1,19-14-16,6-6 31,12-8-31,26-8 16,-5 1-1,-18 1 17,-26 4-32,-33 7 15</inkml:trace>
  <inkml:trace contextRef="#ctx0" brushRef="#br0" timeOffset="98118.2">9210 7241 0,'-46'-2'15,"5"2"1,-14 7-16,3 5 31,-15 10-31,9 1 16,-7 15-16,10 3 15,1 14-15,10 0 16,12 12 0,9-6-1,12 12-15,10-13 16,11 4-16,7-15 15,22 2-15,-2-13 16,16-2-16,0-8 16,13-3-16,-4-9 15,20-9 1,-11-7 0,17-10-16,-12-3 15,19-19-15,-15-1 16,1-18-16,-20 0 15,-5-18 1,-24 5 0,-13-14-16,-13 13 15,-18-10-15,-12 15 32,-19-3-32,-5 18 15,-26 7-15,3 13 16,-11 7-16,-21 6 31,12 5-15,45 5-1,46 2-15</inkml:trace>
  <inkml:trace contextRef="#ctx0" brushRef="#br0" timeOffset="115943.38">10448 7784 0,'28'0'15,"14"0"-15,2 0 31,21 0-31,-10 0 16,3 0-16,14 0 0,-6 0 16,5-1-16,13-1 0,-12 2 15,4-2-15,13-4 0,-14 5 16,6-5-16,14 0 0,-18 0 16,5 1-1,11 3-15,-18 0 0,5 1 0,8-4 16,-14 4-16,2-1 0,12-1 0,-16 3 15,2-3-15,13 1 0,-5 2 16,21-4-16,-12 1 16,15 1-16,-19 2 15,3 2-15,-18-2 16,-6 3-16,13-8 16,-41 3-1,-19 0 1,-9 2-1,-10 0-15</inkml:trace>
  <inkml:trace contextRef="#ctx0" brushRef="#br0" timeOffset="116373.78">11767 7048 0,'-38'31'16,"-21"12"0,12-5-1,0 5-15,-12 10 0,13-6 16,-4 6-16,-8 12 0,3 4 15,-8 7-15,14-12 16,0-1-16,2-2 31,22-31-31,25-30 16</inkml:trace>
  <inkml:trace contextRef="#ctx0" brushRef="#br0" timeOffset="116633.79">12621 7135 0,'-27'32'15,"-17"19"-15,2-11 31,-5 3-31,-16 12 0,-3 2 16,-15 11-16,11-14 16,2 1-16,-8 4 15,29-20 1,47-39-16</inkml:trace>
  <inkml:trace contextRef="#ctx0" brushRef="#br0" timeOffset="116857.3">13193 7265 0,'-31'36'31,"-16"18"-31,6-13 16,-2 5-16,-10 6 0,-2 3 15,-7 7-15,7-7 32,2-2-32,6-6 15,47-47-15</inkml:trace>
  <inkml:trace contextRef="#ctx0" brushRef="#br0" timeOffset="117133.98">13508 7442 0,'-40'39'16,"-13"12"-16,2 0 31,-8 6-31,3-4 16,0 1-16,-4 7 15,22-18 1,38-43-16</inkml:trace>
  <inkml:trace contextRef="#ctx0" brushRef="#br0" timeOffset="118199.42">12347 7830 0,'-19'27'32,"-7"9"-32,-2 2 15,-10 18-15,-4-1 16,-12 15-16,8-11 16,1-5-16,-8 9 15,11-10-15,-1 1 16,-4 10-16,10-9 15,2 4-15,-1 13 0,7-12 16,-1-1-16,-6 17 0,8-22 16,-8 5-16,-10 9 0,9-12 15,-6 7-15,-5 11 0,10-12 16,-2 3-16,-5 12 0,3 0 16,-11 18-16,8-12 15,-4 10-15,10-20 16,-6 7-16,8-18 15,-8 6-15,8-13 16,-6 7-16,7-11 0,-3 8 0,-11 19 16,10 7-1,-11-25 1,29-30 0,5-24-1,8-4 1,3-1-1,6-1-15</inkml:trace>
  <inkml:trace contextRef="#ctx0" brushRef="#br0" timeOffset="119000.09">10572 10480 0,'-49'11'16,"7"6"0,-14 13-16,7 11 31,-8 19-31,15-9 15,7 6-15,-1 13 0,9-8 16,5 2 0,-1 10-16,10 5 15,7 16-15,13-22 16,22-7 0,7-27-1,24-23-15,-1-19 16,19-19-16,-22-5 31,0-12-31,0-12 0,-9 6 16,-7-8-16,3-11 15,-7-8 1,-6-18-16,-13 12 16,-19-9-16,-15 17 31,-30 4-31,-8 15 15,-20 13-15,3 15 16,-2 4-16,-11 4 31,32 4-15,53 11-16</inkml:trace>
  <inkml:trace contextRef="#ctx0" brushRef="#br0" timeOffset="120028.17">10240 11604 0,'-6'38'16,"-5"13"-16,-1-2 15,-3 17-15,-2 29 32,6-17-17,21-61 16,1-27-15,11-33-16,1-7 31,6-23-31,-3 1 16,8-7-16,-2 12 31,-2 3-31,0 19 16,-9 47-1,-12 14 17,-9 23-32,-3 4 15,-1 12-15,-5 18 32,9-16-17,13-44 16,2-22-15,12-23-16,-1-6 31,2-13-31,10-21 16,4 27 0,-14 31 15,-7 35-31,-6 15 15,-6 26 1,-5 3 0,0 16-16,-4-8 15,-4-1-15,4 15 32,0-24-17,0-63-15</inkml:trace>
  <inkml:trace contextRef="#ctx0" brushRef="#br0" timeOffset="152582.37">16640 7139 0,'6'0'15,"21"0"-15,11 0 32,22 6-32,-1-3 15,12 9-15,-6 0 32,-1 3-32,-5 9 15,-46-3 16,-28-3-15,-21-1 0,9 6 15,31 5-15,13-5 15,13 4-31,31 14 15,0 12 17,-39-2-17,-43-5 1,-6-20 15,-17-10-31,-23-13 16,-1-5-1,13-2 1,55 4-16</inkml:trace>
  <inkml:trace contextRef="#ctx0" brushRef="#br0" timeOffset="153109.44">16813 6921 0,'-50'8'16,"-13"5"-16,-4 10 31,-10 14-31,14-6 16,5 8-16,-7 11 15,15-5 1,-1 8-16,-1 13 0,15-5 16,11 3-16,7 9 0,15-10 15,13-6 1,17 5-16,4-17 16,18-9-16,21-8 0,-4-9 15,13-5-15,18-11 0,-8-3 16,8-9-16,17-9 0,-15 0 31,2-10-31,13-8 0,-22 2 16,-9-6-16,1-5 0,-12-10 15,-6-19-15,-29 11 0,-25-15 16,-15 19-16,-24-3 16,-6 16-16,-19 1 0,4 11 15,-21 0-15,6 10 16,-6-3-16,-14-4 15,34 13 1,23 8 15,27 10-31</inkml:trace>
  <inkml:trace contextRef="#ctx0" brushRef="#br0" timeOffset="154044.53">17758 7610 0,'36'3'0,"16"4"16,2-1-16,13 2 15,4-2 1,19 0-16,-20-5 16,-2 1-16,11 4 0,-9-3 15,3 3-15,11-2 0,-10 1 16,8 1-16,15 0 0,-11-3 16,1 2-16,18-4 0,-16 3 15,2-2-15,15 6 0,-20-5 16,5 3-16,13-2 0,-19-1 15,2 0-15,12 0 0,-24 0 16,5 0-16,10 0 0,-18 3 16,1-4-16,11 0 0,1 2 15,22-3-15,-16-1 16,19 6-16,-19-4 16,17 2-16,-17 2 15,16-3-15,-16 1 16,14 0-16,-14-3 15,13 6-15,-17-4 0,8 1 16,-14 0-16,9 4 16,-17-1-16,11-3 0,-18-1 15,8-6-15,15-13 16,-45 5 0,-23 8-1,-8 1 1,-13 2-16</inkml:trace>
  <inkml:trace contextRef="#ctx0" brushRef="#br0" timeOffset="154540.73">19562 7031 0,'-38'27'15,"-16"16"-15,3-7 16,-4 8 0,-14 10-16,9-6 15,0-1-15,-4 5 0,2 3 16,-4 2-16,-12 11 16,31-28-1,47-40-15</inkml:trace>
  <inkml:trace contextRef="#ctx0" brushRef="#br0" timeOffset="154797.28">20377 7163 0,'-43'36'32,"-18"11"-32,9-7 15,-4-4-15,-6 6 0,-5-3 16,-10 6-16,-15 10 31,15-9-15,77-46-16</inkml:trace>
  <inkml:trace contextRef="#ctx0" brushRef="#br0" timeOffset="155030.94">21341 7364 0,'-48'21'0,"3"1"16,-23 16-16,4-2 15,-8 5-15,10-4 16,4-2-16,-11 7 16,26-16-1,43-26-15</inkml:trace>
  <inkml:trace contextRef="#ctx0" brushRef="#br0" timeOffset="155274.34">22133 7401 0,'-27'25'15,"-24"15"-15,4-4 16,-12 5-16,-12 8 0,7-5 16,-4-1-16,-14 6 0,-3-4 15,-6 6 1,14-9-16,1-2 16,14-8-16,62-32 15</inkml:trace>
  <inkml:trace contextRef="#ctx0" brushRef="#br0" timeOffset="156410.81">20581 7808 0,'-24'21'15,"-1"7"1,-5 11 15,-4 11-15,7-12-1,-1 7-15,2-2 32,-10 11-32,3-8 15,-8 15-15,3-10 16,-13 15-16,6-11 15,-5 11 1,5-6 0,-8 6-16,3-4 15,-9 5-15,4-4 16,-7 11-16,9-16 16,-8 15-1,8-8 1,-4 8-16,6-5 15,-7 10-15,3-6 16,-10 9-16,8-9 31,-10 15-31,6-13 16,-6 11-16,8-14 16,-7 11-16,13-13 15,-4 7-15,14-15 16,0 5-16,8-10 15,4 14-15,4-13 16,0 11-16,3-17 16,-10 10-16,4-14 15,-6 6-15,-11 11 16,-4 4 0,5-2-1,11-3 1,5-16-1,15-22 1,4-14 0,4-4 15,5-5-15,0 0-1,2-2-15</inkml:trace>
  <inkml:trace contextRef="#ctx0" brushRef="#br0" timeOffset="157367.99">18083 11073 0,'-27'27'15,"-3"18"17,-2 23-17,9 13 1,9 10-1,23-6 17,30-23-17,28-33 1,-17-19 0,7-18-1,-10-6 1,2-11-16,17-23 15,-9-18 1,-21-10 15,-22-7-15,-28-4 0,-9 31-1,-14 8 1,-1 14-1,-13 8-15,-17-1 16,3 9 0,30 6-1,35 12-15</inkml:trace>
  <inkml:trace contextRef="#ctx0" brushRef="#br0" timeOffset="158148.66">17867 11513 0,'38'36'15,"-4"-5"1,11 13-16,1-2 31,9 15-31,-3-2 16,5 10-16,-6-9 15,-3 3-15,6 7 16,-18-25 0,-36-41-16</inkml:trace>
  <inkml:trace contextRef="#ctx0" brushRef="#br0" timeOffset="159830.1">20132 9316 0,'-12'40'16,"-9"8"-16,6 3 15,-7 12-15,-9 24 16,-1 0 15,6-19-15,26-28-1,17-28 1,29-6 15,-4-4-15,13 0-16,-2-2 16,10 4-16,18-2 31,-2-2-16,-29 2 1,-50-2-16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4-28T14:56:28.788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15335 2391 0,'-17'60'15,"4"-4"1,-4 14-16,-4-5 16,-2 17-16,-1-7 15,-1 10-15,2-3 16,-3 6-16,6 27 15,20 6 1,30-10 0,23-27-1,18-35 1,0-35 0,-13-25-1,-21 1 1,-19 5-16,-18 5 0</inkml:trace>
  <inkml:trace contextRef="#ctx0" brushRef="#br0" timeOffset="325.89">15006 2849 0,'72'-2'0,"-6"0"31,7-12-31,-7 4 0,12-4 16,20-6-16,-5-1 15,-40 9 1,-53 12-16</inkml:trace>
  <inkml:trace contextRef="#ctx0" brushRef="#br0" timeOffset="687.38">15729 2824 0,'32'-3'15,"41"-6"1,26-4-1,2-2 1,-16-3 15,-32 11-31,-53 7 16</inkml:trace>
  <inkml:trace contextRef="#ctx0" brushRef="#br0" timeOffset="980.4">15925 3061 0,'78'-20'16,"8"-3"-1,-6 5 1,-19 0 0,-34 14-1,-27 4-15</inkml:trace>
  <inkml:trace contextRef="#ctx0" brushRef="#br0" timeOffset="1453.3">16968 2318 0,'-7'58'31,"-5"22"-31,-7 1 16,-6 27-16,-3-1 15,-4 10-15,3-16 16,-3-2-16,8-21 15,33-61 1,17-26 0,-2-9 15,-11 8-31,-13 10 0</inkml:trace>
  <inkml:trace contextRef="#ctx0" brushRef="#br0" timeOffset="1911.57">17349 2410 0,'-15'51'16,"-8"19"-16,1 2 15,-4 15-15,1-3 16,7 4-16,36-2 16,7-38-1,23-28-15,2-20 16,21-22 0,0-12-1,9-16-15,-4-3 16,4-17-16,-9 2 15,-5-13-15,-24 8 16,-16-11-16,-19 17 16,-30 3-16,-12 19 15,-26 10 1,0 12 0,-13 11-16,3 6 15,-12 6-15,-15 6 16,7 3-1,31 2 1,32-9 0,28-2-16</inkml:trace>
  <inkml:trace contextRef="#ctx0" brushRef="#br0" timeOffset="2374.17">18591 2481 0,'-63'6'16,"-13"12"15,-2 12-31,28 5 16,30 12-1,37 2 1,24-2 0,4-8-1,3-7 1,-26-7-1,-31-7 1,-34 0 0,-17-6-1,-14-7 1,9 0 15,9-3-15,28 2-16,28-4 15</inkml:trace>
  <inkml:trace contextRef="#ctx0" brushRef="#br0" timeOffset="13203.63">15428 7161 0,'-12'30'16,"-1"10"-1,-9 23-15,4 3 16,-7 22-16,5-7 31,2 14-31,1-13 16,6 2-16,19 25 15,19-4 1,29-16 0,9-29-1,4-37 1,-9-38-1,-24-31 1,-17-14 15,-10 0-15,-9 22-16,0 38 16</inkml:trace>
  <inkml:trace contextRef="#ctx0" brushRef="#br0" timeOffset="13426.52">15111 7620 0,'33'2'15,"9"-2"1,32 2-16,4 3 31,8-2-31,27 3 16,-5 1-1,-108-7-15</inkml:trace>
  <inkml:trace contextRef="#ctx0" brushRef="#br0" timeOffset="13691.15">16215 7622 0,'50'7'16,"3"-2"15,-13 3-15,-40-8-16</inkml:trace>
  <inkml:trace contextRef="#ctx0" brushRef="#br0" timeOffset="13921.87">16341 7818 0,'81'-3'31,"-6"3"-15,-7-4 0,-68 4-16</inkml:trace>
  <inkml:trace contextRef="#ctx0" brushRef="#br0" timeOffset="14254.31">17298 7332 0,'56'-12'16,"24"-9"15,8-3-15,-4 1 15,-29 5-16,-55 18-15</inkml:trace>
  <inkml:trace contextRef="#ctx0" brushRef="#br0" timeOffset="14644.64">17238 7390 0,'-5'15'16,"0"18"0,10 4 15,37 12-15,2-14 15,14 0-31,24 16 15,-10 12 17,-48-3-17,-46-10 1,-36-17 0,-5-18 15,3-5-16,14-7 1,46-3-16</inkml:trace>
  <inkml:trace contextRef="#ctx0" brushRef="#br0" timeOffset="15030.76">18298 7602 0,'-57'22'32,"11"21"-17,32 7 1,38 8 15,34-2-15,8-4-1,-25-1 1,-46-11 0,-31-14-1,-14-6 1,1-8 15,14-2-15,35-10-16</inkml:trace>
  <inkml:trace contextRef="#ctx0" brushRef="#br0" timeOffset="15953.72">15416 11462 0,'-5'28'16,"3"10"-1,-9 23 1,-1 3-1,-9 15-15,4-1 16,-3 13-16,8-9 16,9 13-16,8-18 31,25 4-31,31 2 16,16-30-1,-6-46 1,-23-40 15,-20-20-15,-8-2 15,-7 17-31,-13 38 0</inkml:trace>
  <inkml:trace contextRef="#ctx0" brushRef="#br0" timeOffset="16138.15">15232 11800 0,'56'12'15,"-6"1"1,-12-3-1,-38-10-15</inkml:trace>
  <inkml:trace contextRef="#ctx0" brushRef="#br0" timeOffset="16554.38">16155 11810 0,'20'5'31,"25"8"-15,11-1 15,-9 1-15,-12-1-1,-35-12-15</inkml:trace>
  <inkml:trace contextRef="#ctx0" brushRef="#br0" timeOffset="16760.02">16210 12064 0,'66'8'16,"-6"2"15,-17 0-16,-43-10-15</inkml:trace>
  <inkml:trace contextRef="#ctx0" brushRef="#br0" timeOffset="17801.78">16991 11545 0,'0'-8'16,"12"-1"0,36-4 15,1 8-16,16 5-15,-4 2 32,11 14-32,26 24 15,-19 15 17,-46 5-17,-51-4 1,-30-13 15,-10-3-15,26 9 15,44 11-15,13-12 15,20 2-31,26 15 15,-21 3 17,-42-9-17,-44-27 17,-23-12-17,1-17 1,9-6 15,17 1-15,32 2-16</inkml:trace>
  <inkml:trace contextRef="#ctx0" brushRef="#br0" timeOffset="18123.8">17820 12160 0,'0'0'16,"0"0"-1,0 0 1,0 0-16</inkml:trace>
  <inkml:trace contextRef="#ctx0" brushRef="#br0" timeOffset="18646.82">18123 11683 0,'48'6'32,"7"6"-17,-20 9 1,-30 11-1,-20 6 17,-8 10-17,13 17 17,22 9-17,19 4 1,-1-5 15,-19-18-15,-27-25-1,-17-22 17,-2-18-17,7-3 16,3 0-15,25 13-16</inkml:trace>
  <inkml:trace contextRef="#ctx0" brushRef="#br0" timeOffset="19551.47">18447 11762 0,'23'2'16,"23"3"0,6 8 15,-4 3-16,-12-2 1,-18 9 15,-18 2-15,-18 5 0,2 11-1,13 7 16,24 7-15,19 5 0,-1 1-1,-13-5 17,-26-16-17,-35-15 1,-19-12 15,-4-6-15,7-7-1,51 0-15</inkml:trace>
  <inkml:trace contextRef="#ctx0" brushRef="#br0" timeOffset="20689.34">19332 12072 0,'-18'-3'31,"-20"-2"-15,-12-2-1,-5 16 1,27 25 15,38 21-15,27 15-1,17 4 1,-11-4 15,-41-19-15,-29-27-1,-19-15 1,1-12 15,15-5-15,30 8-16</inkml:trace>
  <inkml:trace contextRef="#ctx0" brushRef="#br0" timeOffset="21835.22">15612 15020 0,'-14'45'16,"-4"16"-16,-2-3 15,2 15-15,0-3 16,6 11-16,5-5 16,-1 9-16,11 23 15,21-4 1,19-8 0,11-51-1,-7-45 16,-14-38-15,-18-22 0,-5 2-1,-3 13 1,-7 45-16</inkml:trace>
  <inkml:trace contextRef="#ctx0" brushRef="#br0" timeOffset="22036.15">15411 15232 0,'26'5'16,"34"15"-1,-5-8 1,14-2-16,26-2 15,-1-1 1,-24 1 0,-70-8-16</inkml:trace>
  <inkml:trace contextRef="#ctx0" brushRef="#br0" timeOffset="22269.94">16101 15390 0,'56'-15'16,"-3"-2"-1,-18 6 1,-35 11-16</inkml:trace>
  <inkml:trace contextRef="#ctx0" brushRef="#br0" timeOffset="22567.97">16353 15569 0,'56'-5'0,"-5"10"31,-19-10-31,-32 5 16</inkml:trace>
  <inkml:trace contextRef="#ctx0" brushRef="#br0" timeOffset="23107.58">16905 15090 0,'56'-9'16,"30"3"-1,24 6 1,6 13-1,-23 25 17,-47 20-17,-36-10 1,-33 4-16,-10-3 16,-19 11-16,-4-5 15,-7 9-15,13-7 16,5 7-16,27 14 31,46-10-15,34-31-1,11-13 1,-4-15 0,-29-4-1,-40-5-15</inkml:trace>
  <inkml:trace contextRef="#ctx0" brushRef="#br0" timeOffset="23351.23">17687 15847 0,'2'-6'16,"6"5"15,1-3-15,0-1-16,-9 5 15</inkml:trace>
  <inkml:trace contextRef="#ctx0" brushRef="#br0" timeOffset="23630.98">18025 15244 0,'67'-12'16,"11"-11"0,3-5-1,-18 5 1,-21 6-1,-42 17-15</inkml:trace>
  <inkml:trace contextRef="#ctx0" brushRef="#br0" timeOffset="24051.21">17999 15275 0,'-33'47'0,"-2"6"32,17-5-17,28-8 1,24-12 0,30-3-1,24 8 1,-16-5 15,-4 12-31,7 23 16,-15 15-1,-34 0 1,-36-12 0,-31-11-16,-16-17 15,4-25 16,9-23-15,10-8 0,21 8-1,13 10-15</inkml:trace>
  <inkml:trace contextRef="#ctx0" brushRef="#br0" timeOffset="24520.94">18966 15572 0,'-49'3'16,"-5"9"-1,9 13 1,23 13 0,29 17-1,30 11-15,22 10 16,1-4-1,-13-11 1,-26-13 0,-26-21-1,-28-12 1,-17-7 0,-8-18-1,5-5 1,7-2-1,19 4 1,27 13-16</inkml:trace>
  <inkml:trace contextRef="#ctx0" brushRef="#br0" timeOffset="48510.47">20544 1869 0,'-63'-2'15,"-10"4"1,-8 18 0,1 21-1,9 17 1,10 28 15,16 14-15,22-19-1,9-1-15,6-12 16,16 13-16,1-8 16,9 10-16,8 31 15,7 1 1,-14-18-1,-15-20 17,-1-39-17,-10-38 1,-10-27 0,-1-21-1,-3-2 1,7 1-1,14 49-15</inkml:trace>
  <inkml:trace contextRef="#ctx0" brushRef="#br0" timeOffset="48724.58">20002 2582 0,'56'-12'16,"12"-1"-16,-5 3 16,15 0-16,-7 2 15,9-4-15,19 0 16,-6-4 0,-41 8-1,-52 8-15</inkml:trace>
  <inkml:trace contextRef="#ctx0" brushRef="#br0" timeOffset="48993.68">20816 2428 0,'88'-12'16,"15"-1"0,-6-2-1,-34 3 1,-63 12-16</inkml:trace>
  <inkml:trace contextRef="#ctx0" brushRef="#br0" timeOffset="49248.57">20934 2690 0,'66'-12'15,"27"-8"1,16-5 0,-13-1-1,-29 8 1,-67 18-16</inkml:trace>
  <inkml:trace contextRef="#ctx0" brushRef="#br0" timeOffset="49700.23">22154 1685 0,'0'75'15,"0"-7"1,-2 16-16,-6-6 16,0 20-16,-4-7 15,-6 7-15,6-12 16,-4 7-16,-3 21 16,1-32-1,18-64 16,5-32-15,4-22 0,2-4-1,-1 7 1,-10 33-16</inkml:trace>
  <inkml:trace contextRef="#ctx0" brushRef="#br0" timeOffset="50248.71">22895 1791 0,'-5'76'16,"5"-13"-1,-7 13-15,1-6 0,-1 15 16,-16 31-16,-1-2 15,-5-24 1,27-64 0,2-26-1,2-13 1,4 3 0,-6 7-1,0-1 1,0 4-16</inkml:trace>
  <inkml:trace contextRef="#ctx0" brushRef="#br0" timeOffset="50439.36">22946 2255 0,'70'-11'16,"8"-14"-1,0-20 1,-5-15 0,-12 4-1,-24 16 1,-37 40-16</inkml:trace>
  <inkml:trace contextRef="#ctx0" brushRef="#br0" timeOffset="50701.48">23389 1768 0,'-7'73'0,"-4"23"15,4-23 1,-5 5-16,-11 25 15,-3-6 1,6-22 0,7-35-1,6-17 1,7-23-16</inkml:trace>
  <inkml:trace contextRef="#ctx0" brushRef="#br0" timeOffset="51340.4">23611 2018 0,'58'-2'0,"5"9"16,-8 16-1,-24 7 1,-17 8-1,-24 1 1,-15 5 0,-5 3-1,4-2 1,14-4 0,20-15-1,17-6 1,17-10-1,14-16 1,-5-11 0,-14-11-1,-14 0 1,-6 10 0,-13 9-16,-4 9 0</inkml:trace>
  <inkml:trace contextRef="#ctx0" brushRef="#br0" timeOffset="51531.59">23769 2277 0,'69'0'0,"18"-3"31,-6 3-31,-13 0 15,-28-4 1,-40 4-16</inkml:trace>
  <inkml:trace contextRef="#ctx0" brushRef="#br0" timeOffset="52700.13">20214 6763 0,'-55'5'15,"-11"13"-15,8 4 16,-2 10 0,11 12-1,9 9-15,10 39 16,20-18-1,25 9-15,3-10 32,17 13-32,-2-5 15,8 10-15,1-12 16,-2 5-16,5 14 31,-20-19-15,-32-57-1,-21-37 1,-4-8 15,15 5-15,17 18-16</inkml:trace>
  <inkml:trace contextRef="#ctx0" brushRef="#br0" timeOffset="52877.18">19959 7380 0,'83'-15'16,"1"2"15,-24 1-31,-60 12 15</inkml:trace>
  <inkml:trace contextRef="#ctx0" brushRef="#br0" timeOffset="53150.03">20698 7271 0,'71'-12'15,"-1"0"16,-12-1-31,-58 13 0</inkml:trace>
  <inkml:trace contextRef="#ctx0" brushRef="#br0" timeOffset="53450.15">20781 7549 0,'72'-2'16,"2"-4"15,-18 1-15,-56 5-16</inkml:trace>
  <inkml:trace contextRef="#ctx0" brushRef="#br0" timeOffset="54280.5">21768 6689 0,'63'-7'31,"-5"4"-15,10 6-16,23 29 16,-28 4 15,-22 14-31,-21 6 16,-20 19-16,-18-1 31,-30 9-31,-5-8 15,-20 11-15,5-13 16,3 5-16,22 8 31,68-43-15,18-25 15,30-32-31,2-8 16,11-14-16,28-9 15,-6-5 1,-108 50-16</inkml:trace>
  <inkml:trace contextRef="#ctx0" brushRef="#br0" timeOffset="54601.61">22903 6849 0,'-3'50'16,"-2"18"-1,-3 3 1,-2 13-16,-4 37 15,-2-4 1,16-57 0,16-42 15,-7-8-15,-6-8-1,-3-2-15</inkml:trace>
  <inkml:trace contextRef="#ctx0" brushRef="#br0" timeOffset="54835.59">22900 7153 0,'70'6'15,"11"-22"1,-3-9 0,-7-3 15,-28 8-15,-43 20-16</inkml:trace>
  <inkml:trace contextRef="#ctx0" brushRef="#br0" timeOffset="55138.93">23366 6642 0,'-7'37'15,"0"22"-15,-4 3 16,-6 27-16,4 1 16,0 8-1,0 26 1,24-38 0,22-41-1,-17-25 1,-5-12-1,-11-8-15</inkml:trace>
  <inkml:trace contextRef="#ctx0" brushRef="#br0" timeOffset="55687.5">23608 7050 0,'51'0'16,"6"2"0,-9 14-1,-27 16 1,-32 11 15,-22 10-15,-7-2-1,10-4 1,28-1 15,30-14-15,27-12 0,6-16-1,-12-12 1,-10-8 15,-10 4-15,-16 6-1,-13 6-15</inkml:trace>
  <inkml:trace contextRef="#ctx0" brushRef="#br0" timeOffset="55848.3">23697 7287 0,'70'-3'16,"21"-2"15,-8-5-15,-20 2-1,-63 8-15</inkml:trace>
  <inkml:trace contextRef="#ctx0" brushRef="#br0" timeOffset="57013.42">20706 11188 0,'-49'-23'16,"-19"18"15,-9 30-15,10 43-1,27-13 1,8 19-16,16-7 31,4 16-31,10-10 16,9 16-16,6-6 15,14 13-15,-2-12 32,5 3-32,8 24 15,-17-28 16,-26-68-15,-18-32 0,6-6 15,-6-18-31,-21-37 16,-10-10 15,19 20-16,39 41 17,46 21-17,29 9 1,2 2 15,-11 3-15,-23-3-1,-47-5-15</inkml:trace>
  <inkml:trace contextRef="#ctx0" brushRef="#br0" timeOffset="57419.38">21033 11774 0,'13'-7'31,"15"-6"-15,24 1 15,11 2-16,-3 4 1,-11-1 0,-49 7-16</inkml:trace>
  <inkml:trace contextRef="#ctx0" brushRef="#br0" timeOffset="57706.9">21104 11971 0,'52'0'16,"16"0"15,-2-3-15,-14 1 0,-52 2-16</inkml:trace>
  <inkml:trace contextRef="#ctx0" brushRef="#br0" timeOffset="58333.96">21836 11440 0,'31'-6'15,"47"-4"1,23 5-1,-6 12 17,-39 19-17,-51 12 1,-32 4 15,2 11-15,27 15 15,10-17-15,23 7-16,4-10 15,16 2-15,7 23 32,-34 3-17,-45-16 16,-38-29-15,-8-29 0,2-10 15,18 1-15,43 7-16</inkml:trace>
  <inkml:trace contextRef="#ctx0" brushRef="#br0" timeOffset="58613.71">23031 11515 0,'-10'68'31,"-13"20"-15,-5 21 0,1-6-1,5-20 1,1-27 15,11-27-15,10-29-16</inkml:trace>
  <inkml:trace contextRef="#ctx0" brushRef="#br0" timeOffset="58831.03">22996 11792 0,'60'0'15,"13"-12"1,1-11 0,-14 2 15,-25 7-31,-35 14 16</inkml:trace>
  <inkml:trace contextRef="#ctx0" brushRef="#br0" timeOffset="59093.21">23371 11452 0,'-2'48'16,"-3"25"-16,-5-3 15,-3 16-15,-4 32 31,4-14-15,20-46 0,8-38-1,-5-10 17,-8-5-32,-2-5 15</inkml:trace>
  <inkml:trace contextRef="#ctx0" brushRef="#br0" timeOffset="59592.4">23732 11835 0,'58'18'16,"2"4"15,-17 8-15,-28 1-1,-28 6 1,-22 9 0,-16-1 15,6 6-15,30-1-1,30-7 1,25-18 15,9-20-15,-4-10-1,-7-5 1,-16 2 15,-22 8-31</inkml:trace>
  <inkml:trace contextRef="#ctx0" brushRef="#br0" timeOffset="59776.73">23757 12054 0,'65'24'15,"11"6"1,-3 2-1,-15-4 1,-58-28-16</inkml:trace>
  <inkml:trace contextRef="#ctx0" brushRef="#br0" timeOffset="60808.88">20831 14808 0,'-22'-43'16,"-18"8"-1,-21 20 1,-13 23-1,4 24 1,10 29 0,20 30-1,17-21 17,13 6-32,7-9 15,8 9-15,5-5 16,3 14-16,-1-1 15,9 14-15,-9-15 16,-2 5-16,-4 20 31,-11-55-15,-3-47 0,-7-38-1,-8-27 1,-7-14-1,4 0 17,6 13-17,5 14 17,25 26-17,23 7 1,13 3 15,1 3-15,1-3-1,-48 10-15</inkml:trace>
  <inkml:trace contextRef="#ctx0" brushRef="#br0" timeOffset="61114.56">21007 15436 0,'16'0'15,"26"3"17,19 1-17,2 9 1,-5 0 15,-17-3-15,-41-10-16</inkml:trace>
  <inkml:trace contextRef="#ctx0" brushRef="#br0" timeOffset="61323.02">21106 15665 0,'23'-4'15,"17"1"1,11-5 15,1 1-15,-52 7-16</inkml:trace>
  <inkml:trace contextRef="#ctx0" brushRef="#br0" timeOffset="61732.57">21872 15002 0,'-8'28'16,"-2"40"15,10 28-15,31 4 15,32-19-15,20-28-1,-8-18 17,-27-14-17,-48-21-15</inkml:trace>
  <inkml:trace contextRef="#ctx0" brushRef="#br0" timeOffset="61999.32">22283 14993 0,'-8'47'16,"3"18"-16,-3 11 15,3 30-15,-2-16 32,2-1-32,-6 17 0,4 2 15,0 10-15,2-16 32,-1-7-32,-1 6 15,4-48 1,3-53-16</inkml:trace>
  <inkml:trace contextRef="#ctx0" brushRef="#br0" timeOffset="62504.18">22709 15219 0,'10'38'32,"-1"20"-32,-6-3 15,5 26-15,-5-8 16,-3 12-16,-3 32 15,-17-19 17,-3-68-17,6-48 1,-2-24 0,7 4-1,7 8 16,10 9-15,28 19 0,25 10-1,20-1 17,5-10-17,-10-4 1,-18 2-1,-55 5-15</inkml:trace>
  <inkml:trace contextRef="#ctx0" brushRef="#br0" timeOffset="62759.43">23037 15151 0,'4'71'15,"-1"-6"1,0 25-16,1 2 16,-1 26-16,-3-10 31,2 13-31,1-18 16,4-7-16,6 11 15,-1-32 1,-3-43-1,-9-32-15</inkml:trace>
  <inkml:trace contextRef="#ctx0" brushRef="#br0" timeOffset="63668.58">23329 15643 0,'7'2'16,"21"8"0,7 12-1,2 12 17,-19 8-17,-20 11 1,-23 15-1,-13 3 17,-6-1-17,17-7 1,27-5 0,34-5 15,26-8-16,15-17 1,-12-28 0,-28-33 15,-25-20-15,-12-4-1,-8 21 1,-23 1-16,-9 5 15,-30-5-15,2 7 16,-13-8-16,-6 11 16,49 20 15,61 25-15,12-4-1,17 6-15,0-1 16,18-4-16,28 8 15,-6-2 17,-18-3-32,-72-20 0</inkml:trace>
  <inkml:trace contextRef="#ctx0" brushRef="#br0" timeOffset="196686.66">4886 312 0,'-4'-38'32,"-18"2"-17,-10 10 1,-22 5 0,-17 8-1,-23 19 1,-5 18-1,4 27 1,14 19 15,25 9-15,21 7 0,23 7-1,12 7 1,12 7-1,4 0 1,-4 0 15,-2-9-15,-6-5 0,5-21-1,-4-34 1,-8-32-1,1-1 1,2-5 0,0 0-1,0 0 1</inkml:trace>
  <inkml:trace contextRef="#ctx0" brushRef="#br0" timeOffset="197030.44">4049 942 0,'63'-7'16,"28"-6"0,14 0-1,-8 3 16,-11 2-15,-39 4 0,-47 4-16</inkml:trace>
  <inkml:trace contextRef="#ctx0" brushRef="#br0" timeOffset="199046.02">4954 1055 0,'0'18'15,"-5"19"16,0 12-15,-5 3 0,-1-4-1,6-10 1,3-15 0,-5-8-1,7-18 16,7-24-15,5-19 0,9-14-1,11-8 1,6 5 0,5 12-1,5 19 1,5 20 15,-1 26-15,-8 19-1,-2 7 1,-12 8 0,-4 10-1,-3-5 1,-3-10-1,-8-16 17,-6-14-32,-6-13 15</inkml:trace>
  <inkml:trace contextRef="#ctx0" brushRef="#br0" timeOffset="200003.21">6053 566 0,'58'-3'16,"14"-8"0,9-5-1,4-4 1,-6 2 0,-14 8-1,-21 2 1,-22 6-1,-22 2-15</inkml:trace>
  <inkml:trace contextRef="#ctx0" brushRef="#br0" timeOffset="200351.04">6065 927 0,'71'-3'15,"22"-6"1,5-5 0,-2 0-1,-21-4 1,-32 5 0,-22 8-16,-21 5 15</inkml:trace>
  <inkml:trace contextRef="#ctx0" brushRef="#br0" timeOffset="206830.74">7363 796 0,'-13'82'16,"-3"13"-1,-3-10 1,3-19 0,4-21 15,7-43-16,5-32 1,10-38 0,13-18-1,15-12 1,17-1 0,8 8 15,2 23-16,12 24 1,-10 36 0,1 36-1,-7 17 1,-8 20 15,-8 1-15,-10-6-1,-2-22 1,-8-10 0,-13-15-1,-6-8 1,-6-5 0</inkml:trace>
  <inkml:trace contextRef="#ctx0" brushRef="#br0" timeOffset="208345.19">9658 88 0,'-40'-41'16,"-8"11"0,-17 13 15,-21 24-16,18 3 1,-5 13-16,-23 17 16,0 20-1,21 21 1,24 10 0,21 5 15,25 2-16,20 5 1,13 5 0,7-7-1,-4-16 1,-7-23 15,-11-30-15,-15-21-1,-12-20 1,-2-5 0,0-6-1,1 2 1,2 6 15,13 12-31</inkml:trace>
  <inkml:trace contextRef="#ctx0" brushRef="#br0" timeOffset="208566.27">8829 698 0,'72'-11'15,"28"9"1,15-1-1,-4 1 1,-15 2 0,-43-5-1,-53 5-15</inkml:trace>
  <inkml:trace contextRef="#ctx0" brushRef="#br0" timeOffset="209106.46">9966 699 0,'7'59'16,"-2"9"-1,0 2 1,-5-9 0,0-19-1,-5-11 1,2-16-16,3-10 16,0 0-1,0-5-15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4-25T14:27:09.305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3551 12044 0,'13'-3'16,"34"-4"-1,3-1 17,26-9-32,-1 2 15,31-8-15,-5 3 32,27 0-32,-9 2 15,18 6-15,-20 7 16,8-3-16,-23 5 31,-3 3-31,-11-2 16,-43 2 15,-22 0-15,-23 0-16</inkml:trace>
  <inkml:trace contextRef="#ctx0" brushRef="#br0" timeOffset="419.28">4259 11908 0,'0'58'16,"0"17"-1,0 3 1,-3 28-16,-3 1 15,-1 23-15,-3-9 32,-5 16-32,0-24 15,-1 2-15,-6 17 16,4-41 15,9-44-15,9-47-16</inkml:trace>
  <inkml:trace contextRef="#ctx0" brushRef="#br0" timeOffset="892.45">5256 12505 0,'28'0'15,"40"-2"17,15-6-17,1 3 1,-17-5 0,-67 10-1</inkml:trace>
  <inkml:trace contextRef="#ctx0" brushRef="#br0" timeOffset="1149.57">5256 12757 0,'84'3'16,"14"2"-1,-10-3 17,-18-2-17,-70 0-15</inkml:trace>
  <inkml:trace contextRef="#ctx0" brushRef="#br0" timeOffset="1953.57">6264 11959 0,'73'0'15,"-12"9"1,9 14-16,-10 5 31,14 17-31,-13 3 16,-7 18-16,-8 2 15,-11 15-15,-12-8 16,-18 14-16,-10-17 31,-23 11-31,-12-19 16,-23 2-16,-1-23 15,-16-3-15,-27-15 16,5-25 15,24-33-15,35-15 0,33 0-1,36 11 16,34 21-15,-8 11 0,17 24-1,-6 5 1,10 19-16,-8 2 16,1 13-16,19 18 15,-1 2 1,-14-15 15,-35-33-15,-35-30-16</inkml:trace>
  <inkml:trace contextRef="#ctx0" brushRef="#br0" timeOffset="2304.17">7330 12588 0,'13'38'15,"-1"20"-15,1 0 16,2 18-16,-3 39 31,-6-6-15,-4-21 15,3-35-15,-2-27-1,-3-26-15</inkml:trace>
  <inkml:trace contextRef="#ctx0" brushRef="#br0" timeOffset="2573.07">7672 12603 0,'18'73'16,"-6"-9"0,9 8-1,2 30 1,-6-7 0,-4-24 15,-3-33-16,-2-21 1,-8-17-16</inkml:trace>
  <inkml:trace contextRef="#ctx0" brushRef="#br0" timeOffset="3072.88">7146 12462 0,'0'0'15,"2"3"17,16 7-17,12-5 16,21-15-15,15-20 15,4-26-15,1 4 15,4 21-15,-2 41-1,5 28 17,-17-3-17,4 8 1,-9-5 0,12-3-16,20 4 15,0-5 16,-38-16-15,-50-18-16</inkml:trace>
  <inkml:trace contextRef="#ctx0" brushRef="#br0" timeOffset="4046.2">8447 12840 0,'4'39'15,"11"21"-15,-2-2 32,7 14-32,3-6 15,7 15-15,10 19 16,6-4 15,-16-58-15,-13-66 15,-11-17-15,-6-31-16,-3 11 31,-2-13-31,-10-18 0,2 10 15,-2-9-15,-8-19 0,6 16 32,-8-6-32,-5-8 0,7 16 15,-5 0-15,-5-12 0,3 2 32,-12-15-32,6 23 15,-1-1-15,1-2 16,61 53 15,33 30-15,-11 14 15,22 8-31,-3 5 16,24 0-16,-1 0 31,32-2-31,-28-5 15,-3 5-15,16-4 0,-15-3 32,5 0-32,11-3 0,-18-1 15,6 1-15,14-2 0,-1-3 16,17-4-16,-18 1 31,2-1-31,-3-3 16,-56 8-16,-50 7 0</inkml:trace>
  <inkml:trace contextRef="#ctx0" brushRef="#br0" timeOffset="4758.51">9212 11782 0,'3'16'32,"0"26"-17,-1 6 17,-2 15-32,0 40 15,0 5 1,5-17 15,2-25-15,16-39 15,20-19-15,22-18 15,29-2-16,4-6 1,-7 5 15,-25 5-15,-29-2 0,-37 10-16</inkml:trace>
  <inkml:trace contextRef="#ctx0" brushRef="#br0" timeOffset="5285.36">9076 12669 0,'28'0'31,"5"0"-15,25 5-16,5-3 31,27 8-31,-1 1 16,14 4-16,-13-2 15,16 10 1,26 1 0,-17-6-1,-37-8 1,-40-7 15,-18-1-31,-20-2 16</inkml:trace>
  <inkml:trace contextRef="#ctx0" brushRef="#br0" timeOffset="6267.95">9698 13044 0,'-12'-12'15,"-23"-11"16,-13 8-15,-7 21 15,9 31-15,23 31 0,28 6 15,30-14-16,21-26 17,-1-34-17,-10-25 17,-11-14-17,-17 1 16,-7 10-15,-12 13 0,-8 17 15,5 31-15,7 30 15,3-5-16,8 10-15,-3 0 32,11 10-32,-7-8 15,4 14-15,2 26 16,-2 4 15,-31-46-15,-35-43-1,-22-30 1,-4-15 15,14-2-15,22 6 0,38 16-1</inkml:trace>
  <inkml:trace contextRef="#ctx0" brushRef="#br0" timeOffset="7191.18">10662 12748 0,'72'-4'16,"12"0"15,-9-4-16,-19-2 1,-56 10-16</inkml:trace>
  <inkml:trace contextRef="#ctx0" brushRef="#br0" timeOffset="7431.38">10769 13128 0,'59'5'16,"11"2"-1,-70-7-15</inkml:trace>
  <inkml:trace contextRef="#ctx0" brushRef="#br0" timeOffset="8942.04">11682 12119 0,'38'-30'32,"25"7"-17,-5 11 1,5 12 0,-3 10-1,8 18-15,-10 7 16,3 23-16,-14 3 31,-6 22-31,-16-2 16,-22 21-16,-12-11 31,-23 15-31,-8-15 16,-21 2-16,1-20 31,-21-2-31,-27-11 15,17-47 1,46-48 15,37-26-15,43-2 15,39 18-15,-11 25 15,7 15-31,-10 15 16,3 22-16,-7 4 31,-3 17-31,15 27 16,-8-4-1,-11-16 16,-27-32-15,-22-28-16</inkml:trace>
  <inkml:trace contextRef="#ctx0" brushRef="#br0" timeOffset="9232.91">12740 12946 0,'11'82'15,"6"11"16,3-9-15,0-13 0,-13-35-1,-7-36 1</inkml:trace>
  <inkml:trace contextRef="#ctx0" brushRef="#br0" timeOffset="9501.34">13085 12881 0,'-5'52'16,"3"9"-16,2 29 31,7 1-15,-1-15 15,1-31-15,-7-45-16</inkml:trace>
  <inkml:trace contextRef="#ctx0" brushRef="#br0" timeOffset="10021.65">12500 12839 0,'6'-9'16,"16"-9"-1,22-16 17,19-19-17,9 2 16,12 13-15,-4 28 15,-14 32-15,-11 24 15,-4 8-15,9-7-1,3-24 17,-5-20-17,-13-12 17,-22 5-17,-23 4-15</inkml:trace>
  <inkml:trace contextRef="#ctx0" brushRef="#br0" timeOffset="11696.75">13627 12941 0,'12'61'15,"9"19"-15,2 1 16,10 20-16,-6-6 31,13 19-31,-7-11 16,7 5-16,-2-17 31,0 2-31,14-39 16,-6-72-1,-20-18 17,-9-31-32,-9-6 15,-8-29-15,0 19 16,-6-2-16,-4-16 0,1 13 31,-7-6-31,-3-14 0,3 15 16,1-8-16,-3-17 0,6 14 15,-4 1 1,-4-18-16,8 23 16,-3-6-16,-1-6 0,-2 1 15,1-9-15,2 19 16,-2 2-16,17-10 16,25 42-1,8 32 1,-1 14-1,18 0 1,3 10 15,21 3-15,-9 1 15,18 5-31,3 0 16,23 0-16,-27 0 15,4 5-15,13-5 0,-12 0 16,9 0-16,20 0 16,-18 0-1,9-5-15,16 2 0,-15 1 16,1-3-16,19 3 0,-27 2 16,5 0-16,4 0 0,-1 0 15,12 0-15,-18 0 16,-5 0-16,-35 2 15,-30-2 1,-33 0-16</inkml:trace>
  <inkml:trace contextRef="#ctx0" brushRef="#br0" timeOffset="13503.17">14350 11706 0,'18'-5'16,"28"-7"0,36-1 15,16 13-15,11 13-1,-6 24 16,-24 29-15,-47 17 0,-29-22-1,-28-3 1,-13-11 0,-20-6-16,-28 4 15,-10-19 1,10-24-1,32-15 17,36-2-17,36 0 1,36 7 15,30 23-15,12 16-1,-1-3 1,-6-8 15,-17-5-15,-37-5 0,-35-10-16</inkml:trace>
  <inkml:trace contextRef="#ctx0" brushRef="#br0" timeOffset="14051.26">15363 11789 0,'-15'13'16,"-17"28"0,4 24 15,23 10-15,40-4-1,35-17 1,24-24 15,4-36-15,-22-34 15,-39-33-15,-27 20-1,-27-5-15,-16 10 31,-17 0-31,-6 13 16,-7 2-16,-25 6 16,17 16 15,22 27-15,26-6-1,10-3 1,13-7-1</inkml:trace>
  <inkml:trace contextRef="#ctx0" brushRef="#br0" timeOffset="14734.26">15892 12160 0,'0'0'16,"0"0"15,6-10-16,13-15 17,7-11-17,2 4 17,7 14-17,-3 20 16,-4 21-15,-7 5 15,-9-1-15,0-8 15,1-25-15,13-18-1,4-12 17,-2 3-17,-5 13 17,11 27-17,4 24 16,10 16-15,-2 4 0,-9-6-1,-37-45 1</inkml:trace>
  <inkml:trace contextRef="#ctx0" brushRef="#br0" timeOffset="15588.26">14307 12571 0,'26'0'15,"42"-6"1,-8 6 15,20-2-31,-4 2 16,20-2-16,-8-4 15,26 1-15,-13 3 16,22-3 0,-7 5-1,17 0-15,-9 0 16,20 0-16,-16 0 31,13 0-31,-20 0 16,13 5-16,-24-3 31,11 3-31,-25 5 16,3 1-16,6 4 15,-47-7 17,-30-6-17,-13-2 16,-8 0-15,-3 0 0,-4 0-16</inkml:trace>
  <inkml:trace contextRef="#ctx0" brushRef="#br0" timeOffset="17165.03">15328 13002 0,'0'-8'16,"2"-14"15,3-14-15,-5-9-1,-14 0 1,-17 7 15,-24 10-15,-8 13-1,0 17 17,14 21-17,17 15 1,20 10 0,24 5 15,20-6-16,12-14 1,12-14 0,-7-15 15,0-17-15,-12-12-1,-7-3 16,-12 8-15,-8 10 0,-7 22-1,-8 29 17,-11 28-17,-1 18 1,6 22 15,9-1-15,10-23-1,0-27 1,-1-30 15,-5-10-15,-2-18-16</inkml:trace>
  <inkml:trace contextRef="#ctx0" brushRef="#br0" timeOffset="17400.47">15590 13397 0,'5'-3'16,"5"-1"0,-8 1-1,-2 3-15</inkml:trace>
  <inkml:trace contextRef="#ctx0" brushRef="#br0" timeOffset="18036.09">15915 13000 0,'-65'-24'15,"-3"2"17,0 14-17,29 16 17,37 24-17,15 1 1,17 15-1,5 0 1,13 12-16,-2-4 16,3 9-1,7 16 1,-26-11 0,-32-34 15,-24-34-16,-9-22 17,3-28-17,17-12 17,15-8-17,20 2 1,7 1 15,-13 4-15,-14 1 15,-11 9-15,6 24-1,5 27 1</inkml:trace>
  <inkml:trace contextRef="#ctx0" brushRef="#br0" timeOffset="18820.57">16210 12901 0,'0'20'15,"7"13"17,-2 2-17,0-2 16,-2-21-15,7-22 15,5-17-15,6-9 15,-7 4-15,2 19 15,-4 23-15,1 23 15,-3 8-15,0-7-1,-3-10 16,1-32-15,11-28 15,7-17-15,0-5 15,-6 18-15,-10 30 15,2 26-15,9 18-1,6 14 17,1 1-17,-5-12 16,-8-12-15,-15-25-16</inkml:trace>
  <inkml:trace contextRef="#ctx0" brushRef="#br0" timeOffset="19114.9">16318 13289 0,'65'0'15,"9"-3"17,-9 1-17,-16-6 1,-49 8-16</inkml:trace>
  <inkml:trace contextRef="#ctx0" brushRef="#br0" timeOffset="19570">16479 13433 0,'-12'0'16,"-9"10"15,9 20-15,12 16 0,12 3 15,2 12-16,0-11 17,-9-20-17,-5-30 17,0-19-17,0-7 16,-5 3-15,5 23-16</inkml:trace>
  <inkml:trace contextRef="#ctx0" brushRef="#br0" timeOffset="19950.32">16674 13433 0,'10'0'15,"10"2"1,-3 8 15,-12 10-15,-10 0 15,-5 0-15,8-6 15,7-7-15,6-5 15,1 0-16,-5-2 1,-7 0-16</inkml:trace>
  <inkml:trace contextRef="#ctx0" brushRef="#br0" timeOffset="54745.97">17666 12465 0,'71'10'16,"-11"-5"15,21 8-31,-8-3 15,8 2 1,22 1 0,-10-2-1,-35-2 1,-58-9-16</inkml:trace>
  <inkml:trace contextRef="#ctx0" brushRef="#br0" timeOffset="54965.92">17715 12833 0,'56'7'31,"26"6"-31,-7-3 15,8 0-15,15-2 16,-17 4 0,-81-12-16</inkml:trace>
  <inkml:trace contextRef="#ctx0" brushRef="#br0" timeOffset="56267.78">14189 11601 0,'-28'65'15,"9"-12"1,3 15-16,0-5 31,-3 18-31,3-6 16,4 19-16,2-7 16,8 19-16,4-7 15,13 20 1,-2-31-1,7-3-15,7 13 0,4-15 16,-1 3-16,16 7 0,8 3 16,23 15-16,-7-15 15,6 0-15,14 12 32,-47-55-17,-43-53-15</inkml:trace>
  <inkml:trace contextRef="#ctx0" brushRef="#br0" timeOffset="57114.36">16532 11696 0,'21'26'15,"4"9"1,15 20-1,3 6 1,7 25-16,-1-1 16,3 26-1,-11-25 1,-11-4-16,3 17 0,-8-16 16,-3 11-1,1 11-15,-6 6 16,9 22-16,-6-12 15,3 19-15,-6-23 32,-4 12-32,-3-26 15,-10 3-15,-5 19 32,-41-33-17,-22-44 1,31-25 15,19-11-15,8-7-1,10-5 1</inkml:trace>
  <inkml:trace contextRef="#ctx0" brushRef="#br0" timeOffset="70309.59">20033 11817 0,'-46'-30'15,"1"7"17,-16 3-32,6 12 15,-23 1-15,4 4 16,-3 9-16,-30 16 15,27 24 17,39 14-17,44 6 1,20-13 15,25 2-31,4-2 16,22 2-16,1 3 15,16 13-15,-8-8 32,3 21-32,-15-9 15,-8 10-15,-21-7 16,-19 6-16,-40 6 31,-39-22-15,-32-40 15,-3-48-15,31-7-1,14-24-15,21 1 32,10-21-32,10 3 15,23-16-15,1 9 16,22-13-16,-1 7 15,10-5-15,-4 14 32,10-3-32,9-24 15,-4 3 17,-24 28-17,-16 35 1,-12 18-1,-9 15-15</inkml:trace>
  <inkml:trace contextRef="#ctx0" brushRef="#br0" timeOffset="70598.47">20506 12778 0,'0'0'15,"0"0"17,0 0-17,0 0-15</inkml:trace>
  <inkml:trace contextRef="#ctx0" brushRef="#br0" timeOffset="71351.59">21272 12051 0,'-12'-57'31,"-34"-4"-15,-29 24-1,-21 29 16,3 41-15,33 33 15,44 11-15,44-14 15,32-25-15,13-28-1,1-25 17,-14-20-17,-12-3 17,-18 20-17,-19 38 1,-11 46 15,-7 0-15,7 12-16,0-5 31,9 17-31,3 26 16,0-10-1,-6-23 16,-1-42-15,-5-21 0,0-20-16</inkml:trace>
  <inkml:trace contextRef="#ctx0" brushRef="#br0" timeOffset="72071.85">22213 11994 0,'-59'-33'16,"-26"5"0,-22 16 15,9 22-15,33 30 15,32 0-16,31 13-15,16-2 16,25 14 0,6 1-1,20 9-15,-4-2 16,6 13-16,-11-11 31,-10 6-31,-23 13 16,-46-39-1,-28-40 17,-14-48-17,16-2 17,12-21-32,14 3 15,11-20-15,12 5 16,15-10-1,7 8 1,19-5-16,25-22 16,2 15 15,-13 6-15,-22 23-1,-19 28 16,-3 12-15,-11 13-16</inkml:trace>
  <inkml:trace contextRef="#ctx0" brushRef="#br0" timeOffset="72630.32">23082 12548 0,'-23'-7'16,"-30"-4"15,-18 4-15,1-1-1,28 21 1,33 24 15,42 21-15,23 13-1,9 0 1,-17-11 15,-38-16-15,-38-15-1,-24-21 1,-17-11 15,9-7-15,10 3 0,50 7-16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4-25T11:43:13.387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7055 5995 0,'69'-8'16,"-6"-5"15,25-8-31,0 7 16,23-9-16,-6 3 31,16-3-31,-12 5 16,7-1-16,-18 3 31,0-4-31,8 0 16,-30 0-1,-39 10 17,-16 7-17,-21 3-15</inkml:trace>
  <inkml:trace contextRef="#ctx0" brushRef="#br0" timeOffset="1">7788 5943 0,'0'59'16,"0"11"-16,-2 0 15,-8 16-15,3-10 32,-9 12-32,9-8 15,-11 4-15,-2 19 31,0-12-15,8-43 0,3-23 15,7-13-15,2-12-16</inkml:trace>
  <inkml:trace contextRef="#ctx0" brushRef="#br0" timeOffset="2">8855 6221 0,'70'-3'31,"13"3"-15,-8-2-1,-21-5 1,-54 7-16</inkml:trace>
  <inkml:trace contextRef="#ctx0" brushRef="#br0" timeOffset="3">8890 6465 0,'60'-5'16,"-2"-5"15,-15 0-16,-43 10-15</inkml:trace>
  <inkml:trace contextRef="#ctx0" brushRef="#br0" timeOffset="4">10785 4890 0,'-8'60'16,"-9"29"0,1-16-1,-3 11-15,1-12 16,-5 11-16,-3 28 16,9-2 15,17-39-16,10-34 1,-8-21 0,3-5-1,-5-10-15</inkml:trace>
  <inkml:trace contextRef="#ctx0" brushRef="#br0" timeOffset="5">10541 5361 0,'45'0'15,"17"0"-15,1 0 16,21 0-16,-9 3 16,8-3-16,20 0 31,-24 5-31,-79-5 16</inkml:trace>
  <inkml:trace contextRef="#ctx0" brushRef="#br0" timeOffset="6">11422 5278 0,'0'63'15,"0"16"16,-3-9-15,3-10 0,3-27-1,-3-33-15</inkml:trace>
  <inkml:trace contextRef="#ctx0" brushRef="#br0" timeOffset="7">11349 4999 0,'0'0'15,"0"0"1,0 0-16</inkml:trace>
  <inkml:trace contextRef="#ctx0" brushRef="#br0" timeOffset="8">11785 5394 0,'0'5'15,"0"5"1,10-12 15,20-18-15,18-16 15,6-2-15,-5 16 15,-5 24-16,-22 26 17,-9 10-17,-8-3 17,2-20-17,16-22 1,15-18 15,7-5-15,5 10 15,1 27-15,-4 13 15,-8 7-16,-9-6 1,-13-8 15,-17-13-31</inkml:trace>
  <inkml:trace contextRef="#ctx0" brushRef="#br0" timeOffset="9">12667 5303 0,'20'0'15,"31"6"17,34-16-17,16-14 17,-5-1-17,-24-7 16,-38 4-15,-47 8 15,-38 10-15,-31 20 15,10 2-15,2 12-16,-17 18 15,20 3 17,37 3-17,48-4 17,40-9-17,26-12 16,-9-12-15,-15-3 15,-15 3-15,-22-9 0,-23-2-1</inkml:trace>
  <inkml:trace contextRef="#ctx0" brushRef="#br0" timeOffset="10">9870 6060 0,'33'0'15,"4"0"1,26-5-16,5 2 31,25-2-31,3 0 16,18-1-16,-3-1 15,25 3-15,-15-4 16,12 5 0,-15-5-1,17 1-15,-40-3 16,-4 2-16,14 1 0,-19 0 16,10 1-1,15-2-15,-15 6 16,4-6-16,14 6 0,-18 0 15,-1-3 1,22 2-16,-7 1 0,27-6 0,-16 5 16,7 1-1,-17-1-15,9-1 16,-24 1-16,8 1 0,6-6 16,-54 5-1,-28 1 1,-16 2 15,-12 0-31</inkml:trace>
  <inkml:trace contextRef="#ctx0" brushRef="#br0" timeOffset="11">10472 6377 0,'6'76'16,"-6"17"15,-9 3-15,4-18-1,-2-18 1,5-27 0,2-33-16</inkml:trace>
  <inkml:trace contextRef="#ctx0" brushRef="#br0" timeOffset="12">10809 6337 0,'-4'40'16,"-6"18"-16,5 0 15,-6 10-15,-1 25 16,5-5 0,4-17 15,-5-25-15,6-24-1,2-22-15</inkml:trace>
  <inkml:trace contextRef="#ctx0" brushRef="#br0" timeOffset="13">10273 6559 0,'40'-3'16,"21"-4"-16,2 2 31,25-3-31,-5 5 16,11 3-16,36 0 16,-13 0-1,-32 0 16,-40 0-15,-22 0 0,-23 0-16</inkml:trace>
  <inkml:trace contextRef="#ctx0" brushRef="#br0" timeOffset="14">10346 6670 0,'66'-11'16,"17"6"-16,-2 3 15,12-4-15,30 4 16,-4 2 15,-41-2-31,-78 2 16</inkml:trace>
  <inkml:trace contextRef="#ctx0" brushRef="#br0" timeOffset="15">11490 6644 0,'60'-15'16,"12"-15"15,-7-8-15,-30 0-1,-47 3 17,-16 17-17,-23 6-15,-4 7 32,-18 17-32,-25 29 15,19 14 1,54 15 15,58-6-15,8-29-1,19-15-15,31-14 32,-4-6-17,-16-6 1,-71 6-16</inkml:trace>
  <inkml:trace contextRef="#ctx0" brushRef="#br0" timeOffset="16">12029 6549 0,'0'58'32,"0"2"-17,8-15 1,15-40 15,12-33-15,7-26 15,-1-7-15,-8 8 15,-10 15-16,-11 15 17,-7 11-17,-5 12-15</inkml:trace>
  <inkml:trace contextRef="#ctx0" brushRef="#br0" timeOffset="17">12458 6571 0,'45'-22'15,"6"-9"16,2-4-15,-34 5 15,-33 17-15,-26 21 15,-16 22-15,10 25-1,39-7 17,27-20-17,23-18 17,-3-13-17,-9-4 16,-31 7-31</inkml:trace>
  <inkml:trace contextRef="#ctx0" brushRef="#br0" timeOffset="18">12798 6579 0,'3'12'16,"4"6"15,0-11-15,16-26 15,15-25-15,15-16 15,0 5-15,-7 33 15,1 38-15,-9 28 15,-5 11-16,-8-25 1,0-23 15,-8-8-15,-6-5 15,-11 6-31</inkml:trace>
  <inkml:trace contextRef="#ctx0" brushRef="#br0" timeOffset="19">13466 6128 0,'7'70'16,"-2"23"15,13 8-15,-3-7 15,-3-36-15,-3-43 15,-7-6-16,0-6 1,-2-3-16</inkml:trace>
  <inkml:trace contextRef="#ctx0" brushRef="#br0" timeOffset="20">13315 6289 0,'65'15'16,"14"0"15,-4-3-15,-25-1 0,-50-11-16</inkml:trace>
  <inkml:trace contextRef="#ctx0" brushRef="#br0" timeOffset="21">13995 6279 0,'-35'22'16,"27"8"-1,36 16 17,34 5-17,17-3 1,-31-6 15,-54-16-15,-34-11-1,-20-7 1,2-8 15,11-6-15,47 6-16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4-25T14:55:42.694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10689 9391 0,'-8'-13'16,"-15"-17"0,-19-13-1,-19 3 1,-14 4 0,-6 21-1,6 15 1,6 14 15,29 15-15,15 19-1,13 18 1,7 12 0,12 5-1,16 15 1,5 10-1,4 11 1,-14 2 15,-18-10-15,-18-10 0,-7-23-1,2-23 1,11-30-1,5-12 1,3-7 0,4-2-1,0-4 1,0 0 15,0 0-31</inkml:trace>
  <inkml:trace contextRef="#ctx0" brushRef="#br0" timeOffset="226.51">10084 9864 0,'56'-7'16,"9"2"0,-4-3-1,-16 3 1,-45 5-16</inkml:trace>
  <inkml:trace contextRef="#ctx0" brushRef="#br0" timeOffset="784.87">10850 9783 0,'38'0'16,"2"0"0,-7 0-1,-10 4 1,-10 1-1,-13-5-15</inkml:trace>
  <inkml:trace contextRef="#ctx0" brushRef="#br0" timeOffset="1008.19">10818 9975 0,'52'3'15,"17"-6"1,-6 0 0,-16-4-1,-47 7-15</inkml:trace>
  <inkml:trace contextRef="#ctx0" brushRef="#br0" timeOffset="2139.94">11825 8821 0,'-12'80'16,"5"-13"15,1 5-31,-2 29 16,6-14-1,-3-25 1,5-26 15,0-19-15,0-17-16</inkml:trace>
  <inkml:trace contextRef="#ctx0" brushRef="#br0" timeOffset="2439.09">12155 8746 0,'-4'45'16,"-10"10"-16,2 3 31,-9 15-31,-3 36 16,1 6-1,10-26 16,6-39-15,4-25 0,3-25-16</inkml:trace>
  <inkml:trace contextRef="#ctx0" brushRef="#br0" timeOffset="2791.74">11548 8988 0,'63'0'16,"23"0"-16,0 0 31,21 2-31,-8 3 16,14 0-16,24 2 15,-57-7 1,-62-9 15,-8 6-15,-3-2-1,-7 5-15</inkml:trace>
  <inkml:trace contextRef="#ctx0" brushRef="#br0" timeOffset="2993.63">11596 9141 0,'50'3'16,"21"0"-16,39 4 16,4-2 15,-18 3-15,-96-8-16</inkml:trace>
  <inkml:trace contextRef="#ctx0" brushRef="#br0" timeOffset="3549.85">12698 9109 0,'44'0'16,"22"-8"15,-1-7-16,-9-10 1,-36-3 0,-35 5 15,-33 13-15,-24 17-1,-18 19 16,23 17-15,24 18 0,48-1 15,33-19-15,5-22-1,-3-6 1,-7-8 15,-33-5-31</inkml:trace>
  <inkml:trace contextRef="#ctx0" brushRef="#br0" timeOffset="3902.73">13219 9003 0,'8'58'15,"6"10"1,2-8 0,1-27 15,11-23-16,4-28 1,12-25 0,-4-9 15,1-6-15,-4 10-1,-15 15 1,-22 33-16</inkml:trace>
  <inkml:trace contextRef="#ctx0" brushRef="#br0" timeOffset="4388.58">13756 9096 0,'53'-7'15,"1"-11"1,2-8-1,-23-4 17,-25 5-17,-21 10 1,-17 15 15,-15 25-15,-4 20-1,12 6 1,25-14 15,21-14-15,6-12 0,-2-9-1,-13-2-15</inkml:trace>
  <inkml:trace contextRef="#ctx0" brushRef="#br0" timeOffset="4842.33">14061 9071 0,'-5'15'0,"2"8"31,3-1-15,0-6-1,10-16 1,15-18 0,15-12-1,9-6 1,3 8-1,-4 15 1,0 24 15,-7 24-15,3 21 0,-3 12-1,-8-10 1,-16-33-1,-4-25 1,-3-7 0,-5 4-1,-5 3 1</inkml:trace>
  <inkml:trace contextRef="#ctx0" brushRef="#br0" timeOffset="5138.63">14715 8672 0,'23'77'16,"0"18"-1,2 11 1,2-16 0,5-34-1,-3-35 1,-8-17 15,-12-1-31,-9-3 0</inkml:trace>
  <inkml:trace contextRef="#ctx0" brushRef="#br0" timeOffset="5379.08">14638 8844 0,'45'12'15,"20"6"1,5-6 0,-1-4 15,-11 2-15,-27-2-1,-31-8-15</inkml:trace>
  <inkml:trace contextRef="#ctx0" brushRef="#br0" timeOffset="5740.85">15288 8851 0,'2'23'0,"26"22"32,5 1-17,14 2-15,32 20 16,1-2 0,-42-6-1,-51-15 1,-45-22 15,-22-18-15,-13-8-1,9-4 1,24-1 0,60 8-16</inkml:trace>
  <inkml:trace contextRef="#ctx0" brushRef="#br0" timeOffset="6449.42">11496 9711 0,'45'-3'15,"17"1"-15,6-3 16,28-6-16,-20 6 16,8-2-16,14 0 0,-8-2 31,6 5-31,14-7 0,-11 4 16,9 2-16,21-2 0,-25 7 15,11-6-15,24-4 16,-21 0-16,6 0 15,19 3-15,-22 0 0,0-3 16,13-1-16,-18 4 0,-1-1 0,24 6 0,-28 0 16,-2 2-16,9 2 0,-5 8 15,19-6-15,-27-1 16,6-8-16,-31 3 16,19-8-16,24-4 15,-45 10 1,-47-1-1,-13-1-15,-13 5 16,-3 1 0,-2 0-16</inkml:trace>
  <inkml:trace contextRef="#ctx0" brushRef="#br0" timeOffset="7488.24">13644 10250 0,'16'37'16,"1"-1"0,-6-18 15,-6-8-15,-5-10-16</inkml:trace>
  <inkml:trace contextRef="#ctx0" brushRef="#br0" timeOffset="7690.23">13539 9829 0,'5'0'16,"0"0"15,3-3-15,-8 3-16</inkml:trace>
  <inkml:trace contextRef="#ctx0" brushRef="#br0" timeOffset="8370.94">14056 10265 0,'0'0'16,"0"0"0,0 0-1,5-8 1,7-9-1,8-13 1,3 5 0,3 12 15,-7 15-15,-3 16-1,-7 10 1,-1 5-1,5-8 1,9-10 0,8-15-1,16-23 17,1-15-17,-1-2 1,-8 5-1,-8 20 1,0 22 0,-4 18-1,-1 21 1,3 4 0,-1 3-1,-7-23 16,1-7-15,-12-16 0,-4-12-1,0-2 1,1-3 0,-6 10-16</inkml:trace>
  <inkml:trace contextRef="#ctx0" brushRef="#br0" timeOffset="8808.65">14887 10268 0,'56'0'16,"17"0"-1,10 2 1,-1 3-1,-3-12 1,-11-6 0,-35-10-1,-38-5 1,-26-2 0,-36 13 15,-29 9-16,-6 21 1,18 27 0,25 23-1,46 11 1,41 6 0,35-7-1,25-13 1,-9-12-1,-21-18 1,-58-30-16</inkml:trace>
  <inkml:trace contextRef="#ctx0" brushRef="#br0" timeOffset="14884.84">12966 9696 0,'-4'15'15,"1"35"17,-7 36-17,-5 20 1,-2 2 0,5-9 15,19-17-16,15-21 1,-2-36 15,-12-12-15,-1-6 0,-4-4-1,-3-3-15</inkml:trace>
  <inkml:trace contextRef="#ctx0" brushRef="#br0" timeOffset="15126.1">12761 9953 0,'49'-3'16,"14"3"-16,33 0 16,1 3-1,-15-1 17,-31 3-32,-51-5 15</inkml:trace>
  <inkml:trace contextRef="#ctx0" brushRef="#br0" timeOffset="-177764.5">3336 15705 0,'-32'-20'16,"-22"-4"-1,-16 0 1,-21 4-1,18 3 1,-7 4-16,9 3 16,-12 2-16,7 1 15,-13-3-15,9 5 16,-15-3-16,11 6 16,-4 4-16,9 3 15,-3 3-15,-28 4 16,-10 11-1,5 2 1,-4 8 0,8 2-1,8 0 1,11 8 0,5 18-16,8 14 15,8 14 1,9 4-1,23-3 17,20 1-32,19-10 31,27-3-15,12-3-1,19-1 1,13-6-1,14-3-15,13 3 32,11-7-32,7-14 15,5-3 1,0-7 0,-36-9-1,2-10-15,-18-6 16,8-5-16,-10-4 15,9 0-15,-7 2 16,5-3-16,-6 1 16,8-1-16,-8 4 15,10-6-15,28-8 16,15-2 0,0-5-1,5-10 1,-3-11-1,-9-12 17,-9-4-17,-14-1 1,-17 2 0,-27-9-1,-19-6 1,-21-12-1,-21-20 1,0 22 15,-3-2-31,-6 13 16,-9-8-16,3 9 16,-15-9-16,5 13 15,-7-6-15,-1 17 16,-5-5-16,-39-4 15,-13 13 1,-1 17 0,30 10 15,34 11-31,41 7 0</inkml:trace>
  <inkml:trace contextRef="#ctx0" brushRef="#br0" timeOffset="-173133.29">5654 13811 0,'-35'-61'15,"2"13"1,-15-2-16,1 10 15,-16-16-15,-8 13 32,-19-5-32,4 8 15,-28-3-15,5 10 32,-24-2-32,33 17 15,4 1-15,-17 4 0,22 8 16,-5 0-16,-20 3 15,20-1 1,-2 6-16,-21 4 0,21 1 16,1 7-16,-13 2 0,3 6 15,-23 12-15,22-4 16,-7 14-16,21-3 16,1 11-16,-13 31 15,33 14 1,33 5-1,17-50 1,37-2 0,20 4-1,17-12 17,13 2-17,23 3 1,-20-15 15,14-3-31,-8-5 16,17 6-16,-4-6 15,21-7-15,-9-1 16,25 1-16,-7 0 16,13-6-16,-11-7 15,13 0-15,-21-2 16,17-3-16,-19 0 31,13-8-31,-15 3 16,7-13-16,-19 6 15,6-8-15,-17-3 16,3-10-16,8-28 16,-24-24-1,-36-13 16,-31 0-15,-22-2 0,1 33 15,8 35-15,10 32-16</inkml:trace>
  <inkml:trace contextRef="#ctx0" brushRef="#br0" timeOffset="-170095.38">5354 15322 0,'11'-55'15,"1"-16"1,0-9 0,-3 7-1,-25 7 1,-22 11 0,-22 17 15,-17 18-16,-13 17 1,12 33 0,20 26-1,26-6 1,14 18-16,10-5 16,16 16-16,2-4 31,12 18-31,-1-7 15,11 15-15,-4-8 16,3 8-16,-1 32 16,-2-14-1,-21-57 1,6-51 0,-6-37 15,-20-29-16,-19-13 1,-16-13 0,-10-4-1,3 2 1,8 17 0,10 18-1,30 28 16,26 15-15,27 10 0,33 8-1,24-3 1,-2 0 0,-16-8-1,-27-4 1,-58 2-16</inkml:trace>
  <inkml:trace contextRef="#ctx0" brushRef="#br0" timeOffset="-169845.63">5584 15544 0,'24'3'0,"32"-1"16,9 1 15,2 2-31,-15-5 16,-52 0-16</inkml:trace>
  <inkml:trace contextRef="#ctx0" brushRef="#br0" timeOffset="-169608.67">5785 15771 0,'65'-8'16,"7"-4"0,-7 2-1,-22-1-15,-43 11 0</inkml:trace>
  <inkml:trace contextRef="#ctx0" brushRef="#br0" timeOffset="-167946.82">6663 14632 0,'2'79'15,"0"-17"1,-2 11-16,0-7 16,0 15-16,0-11 15,-2 6-15,2 22 16,0-5 0,2-53-1,8-33 1,-7-4-1,1 0-15,-4-3 0</inkml:trace>
  <inkml:trace contextRef="#ctx0" brushRef="#br0" timeOffset="-167416.85">7124 14765 0,'-28'79'15,"7"-16"16,9 10-31,4-8 16,19 10-16,7-11 16,22 1-16,5-9 15,20-3-15,3-16 32,15-4-32,-9-20 15,8-18-15,-16-16 31,-1-19-31,-21-13 16,-9-20-16,-17 0 31,-24-15-31,-9 12 16,-25-7-16,-8 15 16,-22 2-1,-2 19 1,-10 4-16,-37 8 15,8 9 17,48 11-32,63 15 15</inkml:trace>
  <inkml:trace contextRef="#ctx0" brushRef="#br0" timeOffset="-166612.1">6474 15753 0,'63'0'15,"-3"0"17,23 0-32,2 0 15,29 3-15,-6-1 16,26 11-16,-17 2 31,13 5-31,-15 3 16,-3 7-16,6 0 31,-48-7-15,-34-10-1,-36-13-15</inkml:trace>
  <inkml:trace contextRef="#ctx0" brushRef="#br0" timeOffset="-164687.99">7282 16131 0,'0'0'16,"0"0"0,-7 5-1,-30 15 1,3 6 15,-11 14-31,4-3 16,-7 14-16,3-6 15,0 16-15,-13 35 16,18 7 0,29 0-1,34-24 1,30-26-1,17-26 1,14-17 0,2-28-1,-14-17 1,-23-18 0,-30-5 15,-33 11-16,-35 29 1,-24 31 0,-8 29-1,9 19 1,26 7 0,36-18-1,28-7 1,7-18-1,-10-10 1,-15-15-16</inkml:trace>
  <inkml:trace contextRef="#ctx0" brushRef="#br0" timeOffset="-164181.16">7713 16580 0,'-41'-13'16,"-4"5"-1,13 11 1,27 22 0,33 21 15,30 14-15,7 3-1,-7-3 1,-34-2-1,-28-5 1,-32-5 15,-8-15-15,7-25 0,20-21-1,17-15 1,8-4-1,7 1 1,-15 31 0</inkml:trace>
  <inkml:trace contextRef="#ctx0" brushRef="#br0" timeOffset="-163724.53">8182 16018 0,'23'0'0,"35"-3"31,14-2-15,-1 0 0,-11 0-1,-12 3 1,-48 2-16</inkml:trace>
  <inkml:trace contextRef="#ctx0" brushRef="#br0" timeOffset="-163492.66">8282 16242 0,'48'33'16,"23"-7"0,7-7-1,-5-8 17,-20-6-32,-53-5 15</inkml:trace>
  <inkml:trace contextRef="#ctx0" brushRef="#br0" timeOffset="-155868.75">9542 15418 0,'0'30'16,"0"8"15,0 25-31,0 8 16,-5 14-16,0 1 15,1 20-15,-1-10 16,-4 12-16,2-12 15,-3 4-15,-5 24 16,22-39 0,1-42 15,-3-25-15,-2-8-1,-3-10-15</inkml:trace>
  <inkml:trace contextRef="#ctx0" brushRef="#br0" timeOffset="-155582.9">9915 16355 0,'11'-10'15,"1"-4"1,6-5-1,-18 19-15</inkml:trace>
  <inkml:trace contextRef="#ctx0" brushRef="#br0" timeOffset="-155010.15">10566 15721 0,'-51'32'16,"5"1"-1,-3 12-15,5 8 16,4 13 0,12 2-1,7 18-15,15-11 16,12 16-16,31 17 16,22-22 15,2-46-16,-13-40 1,-20-24 0,-28-10 15,-30 9-15,-28 20-1,-10 12 1,15 14 15,18 1-15,14-4-1,14-8 17,7-10-32</inkml:trace>
  <inkml:trace contextRef="#ctx0" brushRef="#br0" timeOffset="-154166.85">10958 15763 0,'61'-20'16,"17"-2"15,13 6-15,-3 9-1,-12 24 17,-29 24-17,-29 29 16,-16-9-15,-16 14-16,-7-1 16,-6 12-1,4-9 1,1 9-16,-6 15 16,18-18-1,7-58 16,3-38-15,0-24 0,-8-26-1,-1-10 1,-5-1 0,-3 16 15,-3 20-16,8 16 1,12 14 0,24 22 15,37 16-15,22 5-1,3-5 16,-9-5-15,-23-5 0,-54-20-16</inkml:trace>
  <inkml:trace contextRef="#ctx0" brushRef="#br0" timeOffset="-153500.34">12146 15501 0,'5'56'15,"-1"17"1,9 12-1,10 1 1,-1-15 0,-6-24-1,-6-21 1,-8-14 0,-2-12-16</inkml:trace>
  <inkml:trace contextRef="#ctx0" brushRef="#br0" timeOffset="-153110.02">11974 16361 0,'70'9'15,"27"-1"1,15-5-1,5-1 17,-22-2-17,-22-2 1,-34 2 0,-20 0-1,-19 0-15</inkml:trace>
  <inkml:trace contextRef="#ctx0" brushRef="#br0" timeOffset="-152397.99">12440 16729 0,'-10'-11'16,"-5"-6"-1,-7 4 1,-11 11-1,3 9 1,12 13 0,20 21-1,21 9 17,10 13-17,-1 7 1,-1-4-1,-6-8 1,-18-23 0,-14-20 15,-18-7-15,-15-18-1,-11-15 1,3-3-1,5-2 17,15 7-17,9 10 1,19 13-16</inkml:trace>
  <inkml:trace contextRef="#ctx0" brushRef="#br0" timeOffset="-129319.83">8761 9580 0,'-50'-36'32,"-30"2"-17,13 5 1,-18 4-16,2 8 31,-24 2-31,7 10 16,-24-1-16,14 6 15,-16 11-15,13 4 16,-11 15 0,15 0-1,-11 11-15,24 4 16,0 17-16,28-1 16,13 18-16,19-7 15,13 16-15,16-20 31,25 6-31,4-16 16,22 5-16,3-11 16,27 1-16,-2-15 15,29-2-15,-25-17 32,6-6-32,18-2 0,-16-9 15,10-2-15,14-7 0,-12 1 16,2-7-16,11-4 0,-16 2 15,3-8-15,7-5 0,3-4 32,23-11-32,-24-3 15,-4-14-15,-33 10 16,-18-23-16,-25 12 31,-14-17-31,-17 15 16,-21-10-16,-8 16 15,-18-4-15,-5 8 32,-28 4-32,16 22 15,-4 2-15,-19 2 0,11 8 16,-4 3-16,-15 7 0,-8 5 16,-24 7-16,15 10 31,-1 4-31,-23 11 15,70-11 1,72-21-16</inkml:trace>
  <inkml:trace contextRef="#ctx0" brushRef="#br0" timeOffset="-128311.89">7061 10510 0,'0'25'15,"0"10"1,0 20-16,0 1 16,0 22-16,0-2 15,-9 12-15,9-4 16,-2 6-16,2 20 15,0-12 1,2-39 15,-6-54-15,-9-33 0,-7-20-1,-6-8 1,5 11-1,5 5 1,16 28 0,25 19 15,36 6-15,27-1-1,8-9 1,-10-3-1,-21-3 1,-65 3-16</inkml:trace>
  <inkml:trace contextRef="#ctx0" brushRef="#br0" timeOffset="-128003.93">7486 10665 0,'-3'61'15,"-4"22"-15,0-4 16,-1 16-16,8 34 15,25-34 17,23-41-17,-13-24 1,-19-16 0,-16-14-16</inkml:trace>
  <inkml:trace contextRef="#ctx0" brushRef="#br0" timeOffset="-127562.02">7665 11100 0,'28'-3'15,"39"-10"1,19-7 15,-13-18-15,-37-12 15,-47 2-15,-38 17-1,-25 31 1,-1 36 15,22 27-15,45 10-1,39-2 17,36-19-17,10-24 1,-7-13-1,-23-2 1,-47-13-16</inkml:trace>
  <inkml:trace contextRef="#ctx0" brushRef="#br0" timeOffset="-127098.83">8146 11029 0,'0'50'15,"-2"6"16,0-6-15,-3-23 0,5-32-1,12-30 17,13-20-17,10-6 1,8 19 15,5 19-15,-5 15-1,-7 16 17,-17-3-17,-9 0 1,-10-5-16</inkml:trace>
  <inkml:trace contextRef="#ctx0" brushRef="#br0" timeOffset="-126732.16">8653 10497 0,'2'38'16,"-2"20"-16,0 4 31,0 25-31,0-1 16,-2 16-16,2-14 15,-3 6-15,3 1 16,5-59 15,6-42-15,-2-6 0,-1 7-1,-8 5-15</inkml:trace>
  <inkml:trace contextRef="#ctx0" brushRef="#br0" timeOffset="-126530.81">8568 10867 0,'75'2'15,"13"1"1,-8 0 0,-11 4-1,-69-7-15</inkml:trace>
  <inkml:trace contextRef="#ctx0" brushRef="#br0" timeOffset="-125946.3">8995 10916 0,'63'2'16,"11"3"15,-16 15-16,-23 8 1,-30 4 15,-23 4-15,-17-1 0,0 1-1,12 1 16,28 1-15,28-3 0,7-18 15,-5-17-15,-9-12-1,-8-3 16,-9 2-15,-9 13-16</inkml:trace>
  <inkml:trace contextRef="#ctx0" brushRef="#br0" timeOffset="-125735.8">9074 11074 0,'68'2'16,"15"1"15,-5-3-15,-10 0 0,-30-3-1,-38 3-15</inkml:trace>
  <inkml:trace contextRef="#ctx0" brushRef="#br0" timeOffset="-119829.43">12929 16355 0,'53'15'15,"22"1"1,9-4 0,-12-4-1,-11-6 1,-31-2-1,-30 0-15</inkml:trace>
  <inkml:trace contextRef="#ctx0" brushRef="#br0" timeOffset="-119618.92">13159 16706 0,'68'7'16,"14"-2"15,1-2-15,-24-6-1,-59 3-15</inkml:trace>
  <inkml:trace contextRef="#ctx0" brushRef="#br0" timeOffset="-119132.14">13940 15940 0,'-8'70'15,"0"-10"1,1 22-16,-3-7 15,-3 21 1,-4-11 0,3 6-16,-3 15 15,-3-5 1,10-53 0,10-48-16</inkml:trace>
  <inkml:trace contextRef="#ctx0" brushRef="#br0" timeOffset="-118917.99">14063 16759 0,'0'0'16,"0"0"-16,0 0 0</inkml:trace>
  <inkml:trace contextRef="#ctx0" brushRef="#br0" timeOffset="-118407.54">14655 16156 0,'-10'5'15,"-20"13"1,-28 20-1,13 2 1,-6 13-16,11-2 16,4 17-16,14 32 15,32 11 1,31-7 0,29-32-1,5-31 1,-14-36-1,-19-38 1,-21-15 0,-14 0-1,-22 10 1,-20 19 0,-20 19-1,-1 7 1,9 8-1,6-2 1,14-1 0,16-4-1,11-8-15</inkml:trace>
  <inkml:trace contextRef="#ctx0" brushRef="#br0" timeOffset="-117953.65">14822 16318 0,'65'-6'16,"18"6"-1,-2 11 1,-11 9 0,-31 5-1,-27 5 1,-24 16-1,-24 12 1,-12 14 0,-5 15-16,0-4 15,15-18 17,10-12-32,21-35 15,5-8 1,-1-5-1,3-5-15</inkml:trace>
  <inkml:trace contextRef="#ctx0" brushRef="#br0" timeOffset="-117737.02">14908 16610 0,'12'10'0,"16"10"16,17 1 0,10-11-1,-6-10 1,-9-8 0,-15-2-1,-25 10-15</inkml:trace>
  <inkml:trace contextRef="#ctx0" brushRef="#br0" timeOffset="-117239.49">15368 16615 0,'-15'58'0,"-3"17"15,1 11 1,6 7-1,6-7 1,3-18 0,2-45-1,0-36 1,0-15 0,2 13-1,-2 15-15</inkml:trace>
  <inkml:trace contextRef="#ctx0" brushRef="#br0" timeOffset="-117017.22">15330 16973 0,'8'-8'15,"10"-5"1,12-9-1,5-18 1,3-19 0,-8 7-1,-2 6 1,-28 46-16</inkml:trace>
  <inkml:trace contextRef="#ctx0" brushRef="#br0" timeOffset="-116787">15633 16593 0,'-3'52'15,"-6"14"1,-9 24 0,-8 8-1,-4-7 1,7-20-1,8-23 1,6-25 0,6-11-1,3-12-15</inkml:trace>
  <inkml:trace contextRef="#ctx0" brushRef="#br0" timeOffset="-116064.08">15612 16935 0,'16'2'15,"22"9"1,10 6 0,-11 16-1,-17 7 1,-22 8 15,-20 3-15,-15 2-1,5-6 1,15 4 0,19-3-1,21-21 16,5-17-15,-9-22 0,-5-23-1,-20-13 1,-9-3 0,-13 3-1,-4 21 16,11 16-15,21 17 0,30 16-1,24 2 1,11-2 0,-9-10-1,-3-7 16,-18 3-15,-35-8-16</inkml:trace>
  <inkml:trace contextRef="#ctx0" brushRef="#br1" timeOffset="-73787.43">19602 11296 0,'-18'-63'16,"-2"7"15,-8-7-31,-4 3 16,-14-11-16,1 11 16,-8-3-16,-5 10 15,-15-8-15,8 8 16,-24 0-16,11 8 15,-18-2-15,10 9 16,-17 0-16,12 10 16,-17-5-16,7 8 15,-15-8-15,10 8 32,-19 3-32,17 9 15,-22 3-15,35 8 16,2 2-16,-13 6 0,20 0 31,0 7-31,-17 4 0,-5 3 16,-21 13-16,11-5 15,-20 17-15,24-7 16,-10 17-16,24-7 31,-4 23-31,24-11 16,-8 13-16,9-9 0,-9 6 15,17-10-15,-1 8 0,-2 34 16,6 8 0,10 4-1,16-2 1,-1-1 0,13-2-1,12-6 1,15 3-1,11 3 1,-3 6 0,3 9-1,-1-35 17,13 1-32,0-17 15,15 7-15,4-7 31,8 11-31,2-11 16,11 8-16,-8-13 16,16 10-1,-4-8 1,9 13-16,-10-12 16,14 9-16,-5-9 31,10 7-31,-6-15 15,12 13-15,-8-13 32,20 11-32,-15-10 15,21 5-15,-13-14 32,16 2-32,-13-6 15,14 9-15,-12-9 31,13 4-31,-15-14 16,9 4-16,-12-10 16,11 6-16,-10-9 15,4 3-15,-17-9 16,7 0-16,-18-4 16,14-4-16,26 2 15,16-8 1,-5-9-1,-15-16 1,-21-19 0,-6-9-1,-6 0 1,-6-6 0,-4-11-1,4-5 1,-2-15-1,-4-8 1,-1-12 0,-5-8 15,-19 30-15,-6-7-16,-6 13 15,7-11-15,-6 5 16,1-9-16,-4 9 31,9-12-31,-3 7 16,-1-12-16,-7 16 15,-5-15-15,-5 17 16,-2-13 0,-4 10-1,0-11-15,-4 14 16,0-16-16,0 15 15,0-12-15,0 15 16,0-10 0,0 13-1,-4-14-15,-3-27 16,-3-10 0,-15 3-1,-17 0 16,-14 4-15,-5 3 0,-6 8-1,1 7 1,-3 10 0,-6 14 15,-1 8-16,-2 4 1,-5 2 0,-8 8-1,-12 12 1,26 15 0,-4 3-16,13 8 15,-11 6-15,9 3 16,-26-1-1,3 4 1,-8-5-16,-28 2 16,46-4-1,83 7-15</inkml:trace>
  <inkml:trace contextRef="#ctx0" brushRef="#br1" timeOffset="-71252.55">15477 5045 0,'70'-36'15,"-5"11"1,11 0-16,-10 7 16,9-5-16,23-2 15,-7 2 1,-35 9 0,-56 14-16</inkml:trace>
  <inkml:trace contextRef="#ctx0" brushRef="#br1" timeOffset="-70890.54">15799 4991 0,'-15'76'16,"2"23"15,6 8-15,12-6-1,-3-21 17,4-28-17,-1-28 1,-5-24-16</inkml:trace>
  <inkml:trace contextRef="#ctx0" brushRef="#br1" timeOffset="-70410.25">16111 5092 0,'36'-5'15,"44"2"16,16-2-15,-10 1 0,-14 0-1,-72 4-15</inkml:trace>
  <inkml:trace contextRef="#ctx0" brushRef="#br1" timeOffset="-70168.7">16215 5402 0,'68'-8'31,"15"-9"-16,-3 1 17,-22 4-32,-58 12 15</inkml:trace>
  <inkml:trace contextRef="#ctx0" brushRef="#br1" timeOffset="-69760.61">17468 4177 0,'-6'81'15,"6"17"1,0 0 0,0-14-1,-3-31 1,3-53-16</inkml:trace>
  <inkml:trace contextRef="#ctx0" brushRef="#br1" timeOffset="-69431.04">16819 5037 0,'48'-6'31,"23"-4"-31,5 0 16,32-2-16,-20 2 15,8-1-15,17 6 0,-17 3 16,0-6-16,13 4 0,-2-1 16,14-1-16,11-7 31,-52 2-16,-38 3 1,-23 5 0,-19 3-16</inkml:trace>
  <inkml:trace contextRef="#ctx0" brushRef="#br1" timeOffset="-68827.38">17096 5190 0,'-12'28'15,"0"7"16,-9 21-31,3-1 16,-4 13-16,-3 20 31,12-25-15,16-35 15,0-15-15,-3-8-1,0-5-15</inkml:trace>
  <inkml:trace contextRef="#ctx0" brushRef="#br1" timeOffset="-68648">17347 5515 0,'0'0'16,"0"0"15,0 0-15,0 0-16</inkml:trace>
  <inkml:trace contextRef="#ctx0" brushRef="#br1" timeOffset="-68139.92">17734 5160 0,'-7'10'15,"-14"20"16,-19 33-15,0 25 0,13 9 15,31-25-15,52-34 15,22-32-16,-7-40 17,-49-11-17,-52 17 17,-36 21-17,-9 17 1,6 5 15,19 2-15,18-6 15,32-11-31</inkml:trace>
  <inkml:trace contextRef="#ctx0" brushRef="#br1" timeOffset="-67501.95">17971 5157 0,'28'-9'15,"38"-10"17,22 0-17,-2 14 17,-29 20-17,-29 25 1,-23 20-1,-10 11 17,-5-3-17,-2-12 1,-11-28 15,-3-26-15,1-13-1,6-3 17,-7-10-17,-2 2 17,-2 2-1,35 13-16,35-1 1,24 5 15,0-4-15,-6 5 0,-58 2-16</inkml:trace>
  <inkml:trace contextRef="#ctx0" brushRef="#br1" timeOffset="-66874.38">18677 5213 0,'0'50'31,"0"8"-15,0-10-1,-5-23 1,-13-20 15,-7-17-15,0-11-1,2 6 17,8 4-17,5 3 1,17 7 0,24-1 15,24 0-16,6 0 1,-1-14 0,-12 2 15,-12 4-15,-36 12-16</inkml:trace>
  <inkml:trace contextRef="#ctx0" brushRef="#br1" timeOffset="-66591.69">18912 5099 0,'0'69'15,"0"6"17,1-5-17,-1-14 1,4-18 0,-2-21-1,-2-7 16,0-10-31</inkml:trace>
  <inkml:trace contextRef="#ctx0" brushRef="#br1" timeOffset="-65923.66">19123 5203 0,'58'-3'16,"12"3"0,-1 3-1,-39 14 16,-36 16-15,-29 7 0,-12 6-1,9 0 17,25-7-17,31-6 1,27-15 15,6-13-15,-9-17-1,-14-11 1,-16 0 15,-6 3-15,-24 7-1,-38 9 1,-7 0 15,18 0-15,45 1 0,43 0-1,10-4 16,0 2-15,-13-3 0,-40 8-16</inkml:trace>
  <inkml:trace contextRef="#ctx0" brushRef="#br1" timeOffset="-59754.98">15686 6377 0,'40'-22'16,"18"-4"-16,0 4 15,17-6-15,-4 5 31,7-5-31,23-5 16,-11 6 15,-31 5-15,-32 11 0,-27 11-16</inkml:trace>
  <inkml:trace contextRef="#ctx0" brushRef="#br1" timeOffset="-59464.24">15966 6374 0,'-12'61'16,"1"10"-16,1-6 31,2 10-31,8 26 16,15-27 15,16-32-15,-9-16 15,-9-14-16,-13-12-15</inkml:trace>
  <inkml:trace contextRef="#ctx0" brushRef="#br1" timeOffset="-59242.73">16343 6478 0,'21'-2'16,"16"-2"-1,8-3 17,1 2-17,-46 5-15</inkml:trace>
  <inkml:trace contextRef="#ctx0" brushRef="#br1" timeOffset="-59014.55">16419 6657 0,'27'-5'15,"34"-12"17,10-2-17,-8-4 1,-63 23-16</inkml:trace>
  <inkml:trace contextRef="#ctx0" brushRef="#br1" timeOffset="-58547.3">16973 6256 0,'-35'63'15,"0"34"16,18 10-15,47-21 15,7-41-15,24-22-16,2-21 31,14-14-31,-11-11 16,5-17-16,-21-5 15,-9-14 1,-34-23 0,-42 6-1,-39 25 17,-13 27-17,-4 16 16,18 12-15,25 0 0,48-4-16</inkml:trace>
  <inkml:trace contextRef="#ctx0" brushRef="#br1" timeOffset="-58350.05">17576 6584 0,'0'0'16,"0"0"15,0 0-15,0 0-16</inkml:trace>
  <inkml:trace contextRef="#ctx0" brushRef="#br1" timeOffset="-57821.36">17931 6095 0,'-18'33'31,"-2"11"-15,-6 20-16,7-3 31,1 14-31,15 18 16,39-12-1,29-36 17,18-43-17,-12-34 17,-35-11-17,-49 3 16,-41 22-15,-11 23 15,4 23-15,14-3 15,14-5-15,10 1 15,23-21-31</inkml:trace>
  <inkml:trace contextRef="#ctx0" brushRef="#br1" timeOffset="-57361.93">18543 6271 0,'-48'13'16,"5"17"-1,21 8 17,29 7-17,33 4 1,11-2 0,-6-9 15,-37-10-16,-33-13 1,-28-8 0,-18-2 15,9 0-15,8-5-1,54 0-15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2-04-26T17:36:59.537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3649 14823 0,'0'0'0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4-25T15:19:13.280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FFFFFF"/>
    </inkml:brush>
  </inkml:definitions>
  <inkml:trace contextRef="#ctx0" brushRef="#br0">3532 8672 0,'16'3'15,"25"0"17,25 7-17,18-1 1,17-1 15,8-3-15,6 6-1,-32-9 1,1 6-16,-11-6 31,10 3-31,-10 0 16,10 1-16,-15-2 16,13-1-16,-11-1 31,8-2-31,-7 0 15,12 0-15,-5 0 16,10 3-16,-8 1 16,11-1-16,-7 0 31,14-1-31,-15 4 16,13-6-16,-10 0 15,14 0-15,-14 0 16,5 0-16,-13 0 15,7-6-15,-11 4 16,10-4-16,-9 2 16,15 1-16,-14 3 15,12 0 1,-9 0-16,8 0 0,-6 0 16,10 3-1,-10 4 1,17-10-16,-12-1 15,19-1-15,-9 2 16,15-4 0,-8-1-1,15 3-15,-15 3 16,18-6-16,-12 6 16,17-1-16,-18-2 31,13 2-31,-19 1 15,18-1-15,-14 3 16,17-5-16,-15 2 16,19-6-1,-21 3 1,15-1-16,-18 4 16,22-4-16,-16 5 15,15 2-15,-19 0 31,14-3-31,-19 3 16,16 0-16,-22 0 16,19 3-16,-22-3 15,23 0-15,-24 2 16,18-2-16,-14 0 16,11 0-16,-19 0 15,14-2-15,-16 2 16,16 0-16,-14 0 15,23 0-15,-13 0 32,12-3-32,-20 3 15,18 0-15,-15 0 16,22-8-16,-17 6 31,17 0-31,-15-1 16,9 3-16,-12 0 15,19 0-15,-18 0 32,12-5-32,-18 2 15,19-4-15,-18 5 16,17-4-16,-13 2 31,17 0-31,-19 2 16,10-6-16,-12 6 15,9 0-15,-16-1 16,19-2-16,-14 5 16,16-3-16,-19 6 15,10-3-15,-19 0 32,17-4-32,-13 0 15,7-4-15,-15 6 16,10-5-16,-15 4 15,15 3-15,-17 0 16,14 3-16,-9-3 16,9 0-16,-9 0 15,20-6-15,-16 2 32,21-2-32,-13 4 15,11-3-15,-22 5 16,14 0-16,-14 0 31,15 5-31,-14-5 16,17 0-16,-11 0 15,19 0-15,-15 0 16,15-7 0,-9 4-1,11 1-15,-14-4 16,7 12-16,-18-4 15,11 3-15,-9 0 32,13-3-32,-12 1 15,8 0-15,-14-3 16,14 0-16,-15 0 16,12 0-1,-14 0 1,13 4-16,27 2 15,9-3 1,3 1 0,-5-2-1,-5 1 1,4-3 0,-1 5 15,7-1-16,-2-3 1,-3-1 0,-4 0-1,0 3 1,-3 5 15,-16-4-15,0-6-1,-6 0 1,4-1 0,0 8 15,-8 3-15,-15-6-1,-7 0 16,-8-2-15,-18-2 0,-12 0-1,-13-4 17,-5 6-17,0 0 1,-5 0 15,0 0-15,0 0-1,0 0-15</inkml:trace>
  <inkml:trace contextRef="#ctx0" brushRef="#br0" timeOffset="2046.48">3801 9411 0,'-4'70'16,"-4"24"15,3 16-15,-2-12 0,6-37 15,1-53-16,0-61 1,1 0 0,6-18-16,1 8 31,10-9-31,9-19 16,13 7-1,9 50 16,-7 53-15,-14 44 0,-10 23-1,-11-16 17,1-9-17,-3-44 1,13-49-1,-4-5 17,7-17-32,9-31 15,11-6 1,-3 23 15,-12 56-15,-3 54-1,-9 34 1,-5 12 15,-4-18-15,0-12 0,-2-22-1,-3-36-15</inkml:trace>
  <inkml:trace contextRef="#ctx0" brushRef="#br0" timeOffset="2496.34">4513 9494 0,'23'-13'16,"27"-19"-1,17-16 17,-9-5-17,-39 15 1,-50 26-1,-37 29 17,-14 31-17,16 22 1,35 1 15,47-33-15,29-16-1,1-11 1,1-8 0,-47-3-16</inkml:trace>
  <inkml:trace contextRef="#ctx0" brushRef="#br0" timeOffset="2995.2">4777 9617 0,'20'-5'16,"23"-22"-1,16-34 16,-17 11-15,-11-21-16,-9 8 16,-7-12-16,-5-29 15,-20 11 17,-18 35-17,-7 48 1,7 50-1,9 9 17,8 18-32,6 5 15,5 10-15,17 27 16,29-29 15,17-47-15,3-25-1,-16-19 1,-22 6 0,-28 5-1</inkml:trace>
  <inkml:trace contextRef="#ctx0" brushRef="#br0" timeOffset="3171.86">5233 9481 0,'3'38'31,"-3"-13"-15,4-5 0,0-9-1,-4-11-15</inkml:trace>
  <inkml:trace contextRef="#ctx0" brushRef="#br0" timeOffset="3333.15">5211 9144 0,'0'0'16,"0"0"-1,0 0-15</inkml:trace>
  <inkml:trace contextRef="#ctx0" brushRef="#br0" timeOffset="3835.64">5485 9426 0,'3'21'16,"10"11"15,10-4-15,1-13-1,1-26 1,-7-19 0,-5-15-1,-3 7 1,-7 11 0,-1 17 15,-2 27-16,7 29 1,9 11 0,6-6-1,1-14 1,5-19 0,8-18-1,-4-9 1,-12 0-1,-20 9 1</inkml:trace>
  <inkml:trace contextRef="#ctx0" brushRef="#br0" timeOffset="4403.68">5861 9471 0,'0'40'16,"0"-11"0,-2-7-1,7-27 1,17-26 0,11-21 15,-6-9-16,6 11 1,-4 27 0,-5 31-1,-3 19 1,-7 11 0,-3-4-1,-4-10 1,5-21-1,6-26 17,8-7-17,-7 0 1,2 22 0,4 23-1,5 18 1,1-5-1,-8-3 1,-6-5 0,-4-7 15,-6-8-15,-7-5-16</inkml:trace>
  <inkml:trace contextRef="#ctx0" brushRef="#br1" timeOffset="10799.16">9675 9290 0,'46'0'15,"15"0"-15,2 0 16,20-2-16,-1 2 15,25-6-15,-9 4 16,21-1-16,-9 1 16,19-3-16,-16 5 15,21 0-15,-15 5 16,12-5-16,-19 0 16,18 2-16,-20 1 31,18-1-31,-19 4 15,5-2-15,-23-4 16,2-4-16,15-27 31,-36 12-15,-36 3 0,-18 11-1,-18 5-15</inkml:trace>
  <inkml:trace contextRef="#ctx0" brushRef="#br1" timeOffset="11212.6">11962 9056 0,'75'15'16,"-10"-3"15,14 6-31,-2 2 16,19 8-16,-10 2 15,11 5-15,20 13 31,-33 8-15,-71-11 0,-22-12-1,-31-8-15,-2-10 32,-32 5-32,-42 5 15,0-2 1,23-5-1,93-18-15</inkml:trace>
  <inkml:trace contextRef="#ctx0" brushRef="#br1" timeOffset="11778.84">10567 9783 0,'-7'64'16,"-8"16"-1,2 6 1,26-5 0,30-15-1,15-24 1,17-29-1,6-20 1,-13-4 15,-10-4-15,-25 5-16,-33 10 16</inkml:trace>
  <inkml:trace contextRef="#ctx0" brushRef="#br1" timeOffset="11987.15">10567 9892 0,'59'10'15,"9"-4"1,-2-6-1,-8-6 1,-23 4 0,-35 2-16</inkml:trace>
  <inkml:trace contextRef="#ctx0" brushRef="#br1" timeOffset="12183.03">10527 9653 0,'54'-15'16,"-1"2"-1,-16 0 1,-37 13-16</inkml:trace>
  <inkml:trace contextRef="#ctx0" brushRef="#br1" timeOffset="12611.46">11165 10071 0,'0'-7'15,"3"-8"1,6-21 0,17-15-1,9-7 1,6 13-1,6 28 17,2 27-17,-2 28 1,-4 12 15,-12 0-15,-9-11-1,-2-9 1,-10-15 0,-10-15-16</inkml:trace>
  <inkml:trace contextRef="#ctx0" brushRef="#br1" timeOffset="13015">11712 9960 0,'20'-7'16,"17"-8"-1,0-8 1,-18-5 15,-17 5-15,-21 16-1,-16 22 17,2 17-17,17 14 1,32-6 15,11-9-15,9-11-1,-12-2 1,-24-18-16</inkml:trace>
  <inkml:trace contextRef="#ctx0" brushRef="#br1" timeOffset="13278.81">12034 10051 0,'8'-10'16,"10"-10"15,24-16-16,19 1 1,10 2 15,-6 10-15,-15 7 0,-50 16-16</inkml:trace>
  <inkml:trace contextRef="#ctx0" brushRef="#br1" timeOffset="14233.8">12698 9932 0,'-19'10'16,"-21"13"0,-2 5-1,17 2 16,16-4-15,23-6 0,11-15 15,10-8-15,3-7-1,-11 2 1,-9 19 15,-21 21-15,-14 6-1,-8 2 17,7-22-17,10-38 1,19-31 15,29-9-15,35 10-1,13 17 1,-17 36 15,-33 29-15,-26 14-1,-12-6 17,13-20-17,22-28 1,25-22 15,12-15-15,-12 2-1,-25 31 1,-37 42 15,-14 0-15,-19 18-16,0-1 16,-13 11-16,-18 26 31,6 1-16,12-14 1,21-33 0,27-38-16</inkml:trace>
  <inkml:trace contextRef="#ctx0" brushRef="#br1" timeOffset="56361.87">3460 8652 0,'0'0'16,"0"-2"-1,0-11 1,2-14 15,4-13-15,3-6 0,7-7-1,1 0 16,-1-7-15,-2-3 0,10-3-1,7 1 17,7-6-17,1-2 1,3 0 15,-2 2-15,7 1-1,-3 4 1,7 1 15,2 1-15,2 2-1,3-6 17,2 2-17,5-2 17,4 5-17,1 5 16,-1 7-15,4 2 0,2-2 15,0 5-15,10 6 15,0 0-16,-3 2 17,2 4-17,4-3 1,5 7 15,3 15-15,-1 0 15,0 7-15,5 4-1,1 1 17,12 3-17,-10 3 1,-7 7-1,-3 7 17,3 1-17,-1 7 1,-1 5 15,-4 3-15,-4 10-1,3-3 1,-3 5 15,-4-4-15,-1 4 0,0 3-1,-1 2 16,-1 8-15,-2-2 15,9 5-15,2 7 0,3 15 15,-5 2-16,-3-1 17,-7-4-17,-6-2 1,1 6 0,-3 1 15,2 5-16,-2-4 1,-3-2 15,1-3-15,-4 6 0,2 1 15,-5 1-16,4-4 1,-4 6 0,-1 0 15,3 5-15,4 0-1,1-1 16,2 3-15,5 1 0,2 2-1,-1-15 17,9 7-17,-2-5 1,2 0 15,-27-27-15,4-1-16,-8-13 15,4 9-15,-3-13 16,10 12 0,-10-9-1,13 4-15,-11-9 16,13 4-16,-10-7 15,8 7-15,-8-7 16,10 2-16,-13-4 16,11 6-16,24 11 31,13 3-15,4-9-1,-7-7 1,6-4-1,2-4 1,-7 2 0,4-4-1,7-13 1,4 1 15,-4 0-15,9-1-1,3-4 1,-1-5 15,-2-3-15,-7-3 0,-11-2-1,-6-7 16,-4 1-15,3-4 0,4-2 15,1-6-15,-6-10-1,-16 1 1,4-9 15,-8 1-15,-1 0-1,-4-6 17,-7-4-17,3-2 1,-1-1 15,5-3-15,-2-1-1,-4-9 17,-4-7-17,-5 4 1,-1 4 15,1-1-15,1-1-1,1-4 1,1 1 15,-7-6-15,-1-5-1,3 4 17,-5-2-17,-8 6 1,1-2 0,-1 9-1,-5-11 1,3-2 15,-1 1-15,-1 1-1,0 0 1,1 2 0,-2-1-1,-4 3 1,1-3-1,3-2 1,0-5 15,4 3-15,4-1 0,-2-5-1,3 3 1,-1-5-1,10 0 1,8-2 15,-6-1-15,3 0 0,3-2-1,-1 7 1,6-2-1,-6 3 1,6-3 0,1-1 15,4 6-15,5-2-1,9 1 1,-21 24 15,3 2-31,-8 10 16,6-8-16,-5 11 31,11-7-31,-8 4 16,8-4-16,-3 8 31,4-1-31,-9 7 15,8-2-15,-11 9 32,10-1-32,-6-4 15,12 4-15,-9 5 16,17 4 0,-11 0-1,12 1-15,-12-2 16,11 3-16,-14 2 31,11-3-31,-13 4 31,15 1-31,-13 7 16,14-3-16,-14 6 16,14-1-16,-14 0 31,11 3-31,-11 3 15,11 2-15,-15 3 32,15 2-32,24 8 15,14 6 1,2 7 15,0-1-15,-9 6-1,-3 9 17,-11 2-17,-7 6 1,2 5 0,3 3 15,-8 2-16,-2 2 1,0-2 0,-4 0 15,-5 5-15,-2 1-1,-6 1 1,-10 4 15,-1-4-15,0-7-1,-5 2 17,1-2-17,-5-3 16,2-2-15,-6-2 0,-10 10-1,1-3 17,-1-1-17,-4 6 1,-6-2 15,-3-8-15,3-5-1,-2 0 1,-3-5 15,-5-1-15,0-6-1,1-4 1,-4-3 15,3-4-15,3 1 0,0-7-1,-13-11 16,-1-8-15,0 0 0,-4-5-16</inkml:trace>
  <inkml:trace contextRef="#ctx0" brushRef="#br2" timeOffset="64585.56">8389 8688 0,'0'0'31,"0"0"-15,0 0-1,0 0 1,0 0-1,0 0-15</inkml:trace>
  <inkml:trace contextRef="#ctx0" brushRef="#br2" timeOffset="65820.77">8270 8781 0,'0'0'15,"7"0"17,5 0-17,11-2 1,3-6 15,-6 2-15,-5-1-1,-9 2 17,-1-2-17,-10 4 1,-11 3 0,-4 6 15,7 1-16,13-2 1,8 2 15,15-4-15,12-3 0,2-3-1,-4-4 16,-20-1-15,-22-7 0,-10 2 15,-1 6-15,-3-1-1,11 3 16,12 5-31</inkml:trace>
  <inkml:trace contextRef="#ctx0" brushRef="#br2" timeOffset="67037.14">8510 8746 0,'-6'0'16,"-16"3"-1,-11 1 1,-2 1 15,10-2-15,9 1-1,6 2 17,17-4-17,12 4 1,6-20 0,-13-8 15,-12-3-16,-5 7 1,-8 13 15,3 5-15,8 0 0,2 0-16</inkml:trace>
  <inkml:trace contextRef="#ctx0" brushRef="#br2" timeOffset="68940.45">8323 8625 0,'0'-13'15,"0"-15"1,3-19 15,1-14-15,6-12-1,3-8 17,4-5-17,-3-4 1,-12-1 0,-2 0 15,3 6-16,4 2 1,-2 2 15,2 0-15,-5 1 0,-4-1 15,-8 4-16,8 13 17,4 24-17,-2 17 17,-7 21-17,-9 4 16,-9 11-15,-2 10 15,-14 12-15,1-3 0,5 1 15,10-10-16,4-3 17,19-25-17,15-18 17,11-15-17,7-9 16,5-6-15,1 2 15,-2 11-15,-4 20 0,1 24 15,3 34 0,11 31-15,4 14-1,1 5 17,-7-12-17,-13-20 1,-31-56-16</inkml:trace>
  <inkml:trace contextRef="#ctx0" brushRef="#br2" timeOffset="70439.84">8330 8743 0,'-2'15'16,"-10"26"0,1 29 15,4 21-16,-4 5 1,4 4 15,-3 6-15,5 5 0,3 2 15,-4 1-16,1-8 1,2-8 0,6-12 15,2-21-15,-5-9-1,-3-21 16,3-17-15,0-8 0,0-15 15,-2-15-15,-1-6-1,-4 3 1,-5-2 15,-25-10-15,-14 3-1,-7 11 17,12 16-17,20 23 1,19 24-1,14 27 17,6 9-17,8 5 1,4-2 15,0-16-15,-7-16-1,-6-19 17,4-26-17,3-27 1,13-19 0,15-16 15,6-5-16,7 2 1,6 6 15,-6 7-15,-10 8 0,-20 10-1,-12 14 1,-18 16-16</inkml:trace>
  <inkml:trace contextRef="#ctx0" brushRef="#br2" timeOffset="71706.16">8300 8176 0,'12'3'31,"19"7"-16,22 2 1,12 1 15,14-6-15,8-3 0,1-2-1,-6 0 16,-24 3-15,-21-3 0,-16 1 15,-14 5-15,-7 7-1,0 11 1,-5 1 15,-6 13-15,6 3-1,1 8 17,4 1-17,0-9 1,0-8 15,0-4-15,6-13-1,8-1 1,-2-4 15,1-6-15,-5 0-1,-8-7-15</inkml:trace>
  <inkml:trace contextRef="#ctx0" brushRef="#br3" timeOffset="147587.71">15925 6931 0,'-8'13'15,"-4"14"17,10 9-17,9-5 17,21-17-17,2-8 16,3-12-15,-16-4 15,-17 6-15,-5-2 0,-5 6 15,-2 0-16,12 0 1</inkml:trace>
  <inkml:trace contextRef="#ctx0" brushRef="#br3" timeOffset="148448.6">16061 6989 0,'-15'0'15,"-25"0"1,-9 3 15,2 2-15,17 5 15,27-3-15,24-1 15,12-4-15,2-2-1,-3-2 16,-15-4-15,-19 2 15,-18 1-15,2 3 15,0-2-15,15-11-1,12-2 17,-6-6-17,-3 6 17,-9-2-17,6 10 16,3 7-31</inkml:trace>
  <inkml:trace contextRef="#ctx0" brushRef="#br3" timeOffset="150491.31">15915 7005 0,'0'-8'16,"0"-10"15,5-27-15,8-26 15,-1-24-15,-5 19-1,-5 0 1,1 9 0,3-10-16,-3 9 15,6-7 1,4-33 0,0-6-1,4 6 16,6 9-15,-3 19 15,-10 42-15,-10 31 0,-7 17 15,-9 15-16,-14 18 17,-8 4-17,-2-1 17,-6-5-17,9-24 16,14-30-15,26-27 15,23-20-15,16-18 0,7 2 15,0 13-16,-4 20 17,-17 48-17,-5 38 17,0 38-17,2 17 16,-3-10-15,1-17 0,-23-71-16</inkml:trace>
  <inkml:trace contextRef="#ctx0" brushRef="#br3" timeOffset="151593.1">15971 7075 0,'0'25'16,"0"36"15,0-3-16,0 15-15,0 0 32,0 12-32,0-6 15,-3 12-15,1 25 16,-1 1 15,8-20-15,2-37-1,-4-30 17,-1-28-17,-2-12 1,-2-14 15,-8-12-15,-15-4-1,-20-3 1,6 18 0,22 27 15,7 34-15,10 22-1,10 12 16,2 6-15,-3-13 0,8-18 15,8-32-15,3-26-1,2-32 16,-2-21-15,-4-15 0,2 9-1,-6 11 17,-5 21-17,-4 20 1,-9 9 15,-2 11-31</inkml:trace>
  <inkml:trace contextRef="#ctx0" brushRef="#br3" timeOffset="161533.81">20224 7667 0,'-5'0'16,"-2"3"-1,-14 7 17,-2 2-17,0 6 1,9 4 15,14 4-15,14-1-1,17-2 1,-4-11 15,-1-3-15,-1-18-1,-4-6 1,-12-7 15,-11-1-15,-16 5 0,-12 6-1,-13 1 16,-3 14-15,4 17 0,9 11 15,21 1-15,24 1-1,23-12 16,16-12-15,-1-11 0,-4-13-1,-14-16 17,-17 1-17,-15-3 1,-22 10 15,-15 11-15,-9 12-1,6 20 1,5 6 15,14-4-15,26-4-1,18-9 1,5-1 15,4-8-15,-4-8 0,-6-1 15,-18-4-16,-20 1 1,-9 2 0,-1 2 15,4 0-15,22 8-16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04-25T15:25:11.111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C00000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839 4656 0,'57'-10'15,"12"0"1,14 0 0,24 0-1,-28 8 1,4-2-16,-10 4 15,13 4-15,-7-4 16,9 0-16,-13 0 16,11 2-16,-15 3 15,4 2-15,31 14 16,-25-7 0,-4 9-16,-11-2 15,8 1-15,-12-2 16,11 11-16,23 9 15,-1 10 1,-6 15 0,-11 9-1,-12 14 1,-8 7 0,-7 12 15,-21-32-16,-16 11 1,-3-16 0,-11 13-16,-8-11 15,-9 5-15,-6-7 32,-16 11-32,-1-13 15,-9 13-15,-2-11 16,-17 9-1,7-9 1,-15 11-16,8-11 16,-6 8-16,2-4 15,-5 9-15,5-12 16,-10 12 0,8-11-1,-11 12-15,7-11 16,-8 8-16,15-11 15,-6 16-15,11-13 16,-2 10-16,10-9 31,0 8-31,14-14 16,-6 5-16,20-10 16,-5 17-16,11-13 15,-7 13-15,6 23 16,12 3-1,20-10 1,16-3 0,5-5-1,9-4 1,13-6 15,13-3-15,8-9-1,13 1 1,9-1 0,5 2-1,8-5 1,-33-17 0,2-8-16,-8-8 15,3 5-15,-9-2 16,11 5-16,-9-6 15,11 6-15,-13-8 16,6 14 0,21 13-1,-20-19 1,0 5-16,23 22 16,-3 21-1,-2 7 1,-3 5 15,-10 4-15,-17 11-1,-21 2 1,-18 4 15,-6-1-15,-9 3-1,-11-3 1,-23-9 15,-17-8-15,-12 0 0,15-28 15,-1-2-31,2-16 15,-12 5-15,5-12 16,-11 5-16,5-8 16,-12 6-16,6-11 15,-9 9 1,10-5 0,-9 6-16,6-1 15,-3 8-15,4-6 16,-10 14-16,7-11 15,-8 6 1,8-7 0,-8 13-16,15-14 15,-6 17-15,14-17 16,-5 16-16,10-15 16,-2 10-1,9-8 1,-5 9-16,-15 19 15,0 2 1,12 12 0,9 6 15,20-3-15,11 6-1,12 2 1,11-4-1,11-6 17,5-7-17,10-12 1,11 3 15,7-9-15,7-2-1,3-3 1,11-3 0,4-2 15,4-2-15,12-1-1,9-2 1,-1-2-1,-2 4 1,-3 3 0,9 0-1,-4 0 1,-2 5 0,-13-8-16,-10-7 15,-31-17 16,-26-19-31,-25-17 0</inkml:trace>
  <inkml:trace contextRef="#ctx0" brushRef="#br1" timeOffset="3671.74">1897 4067 0,'11'52'16,"-5"27"-1,7 21 1,-2-24 15,-1 4-31,-3-14 16,-2 14-16,-2-6 16,-3 9-16,0-8 15,-3 19-15,1-13 31,-1 11-31,3-9 16,0 16-16,0-11 16,0 11-16,3-14 15,-1 16-15,1-16 16,1 19 0,0-16-1,-3 17-15,-1-13 16,0 13-16,0-14 15,0 13-15,0-14 16,0 11 0,0-16-1,0 19-15,3-19 16,5 14-16,-5-14 16,7 16-16,-7-12 15,-2 12 1,4-9-1,-5 12-15,0-11 16,0 8-16,0-10 16,0 7-16,0-13 15,-6 14-15,0-13 16,1 12-16,5-15 16,0 16-16,0-20 15,0 15-15,0-18 16,0 17-1,0-15 1,0 18-16,5-13 16,-2 15-16,0-15 15,-2 13-15,-1-13 16,0 3-16,0-6 16,-1 16-16,1-18 15,1 18-15,4-16 16,1 17-16,-1-17 15,-3 16-15,1-13 16,0 16-16,-3-14 16,0 15-16,0-13 15,5 14-15,-5-15 16,4 11-16,4-11 31,-1 17-31,1-17 16,-1 12-16,-4-14 15,-1 13-15,1-11 16,2 20-16,-5-13 16,3 16-16,-3-18 15,0 19-15,2-9 32,5 12-32,-2-15 15,6 13-15,-1-15 16,2 18-16,-1-18 15,2 9-15,-7-11 32,10 14-32,-9-12 15,3 12-15,1-15 16,-6 15-16,-5-17 16,5 13-16,-3-19 31,3 14-31,0-17 15,-2 7-15,-3-16 16,-3 13-16,3-13 16,-5 13-16,2-13 15,3 7-15,3 28 16,2 4 0,-5-4-1,-5-15 1,5-7-1,-3-39 1,1-23 0,2-12-16,0-8 15,0-4-15</inkml:trace>
  <inkml:trace contextRef="#ctx0" brushRef="#br0" timeOffset="7996.29">4183 4381 0,'-31'48'16,"-6"5"-16,-3 3 15,-18 14-15,2-4 16,-12 14-16,3-9 16,-9 4-1,11-12 1,-6 5-16,7-12 15,3 9-15,-23 11 16,7-18 15,35-51-15,17 1 15,13-6-15,3 4-1,7-6-15</inkml:trace>
  <inkml:trace contextRef="#ctx0" brushRef="#br0" timeOffset="8302.12">3267 5129 0,'-24'44'16,"-4"1"0,8-10 15,23-15-15,36-25-1,10-3 16,12-4-31,31-16 16,1 0 15,-11 4-15,-82 24-16</inkml:trace>
  <inkml:trace contextRef="#ctx0" brushRef="#br0" timeOffset="9040.62">4671 3795 0,'-55'7'15,"-12"14"1,-9 23-1,6 37 1,19 14 0,25 4-1,26-6 1,33-19 15,28-24-15,16-25-1,2-18 1,-10-7 0,-30-5-1,-39 5-15</inkml:trace>
  <inkml:trace contextRef="#ctx0" brushRef="#br0" timeOffset="9422.82">4800 4260 0,'7'35'15,"-1"-9"1,-4-8-1,3-18 1,3-18 15,10-15-15,-1-9 0,3-4-1,-4 8 16,-4 6-31,0 9 16,-4 11 15,-5 6-31,-3 6 0</inkml:trace>
  <inkml:trace contextRef="#ctx0" brushRef="#br0" timeOffset="9806.69">5267 4180 0,'50'-15'16,"-6"-6"-1,-5 4 1,-24 2 0,-20 5-1,-25 13 1,-19 19 0,-1 13 15,5 3-16,28-3 1,19-7 0,8-5-1,3-9 1,-13-14-16</inkml:trace>
  <inkml:trace contextRef="#ctx0" brushRef="#br0" timeOffset="10166.84">5642 4041 0,'0'0'0,"0"10"16,5 8-1,14 10 1,7 5-1,4-1 1,-1-4 0,-18-2-1,-11-4 1,-10 0 0,1-19-1,4-18 1,5-17-1,5 1 1,4-2 0,1 11-1,-10 22-15</inkml:trace>
  <inkml:trace contextRef="#ctx0" brushRef="#br0" timeOffset="10448.6">6090 3668 0,'-2'71'15,"-1"13"1,-2 3 0,13-1-1,6-13 1,9-15-1,-7-41 1,-6-19 0,-1-15-1,-6-6 1,5 5 0,-8 18-16</inkml:trace>
  <inkml:trace contextRef="#ctx0" brushRef="#br0" timeOffset="10650.14">5801 3864 0,'63'-4'15,"30"-3"1,-18 3 0,6 4-16,17 11 15,-5 4 1,-18 8-1,-29-8 1,-23-5 0,-23-10-16</inkml:trace>
  <inkml:trace contextRef="#ctx0" brushRef="#br0" timeOffset="11999.54">744 8338 0,'22'0'16,"43"-11"0,28-1 15,3-3-16,-10 0-15,-86 15 0</inkml:trace>
  <inkml:trace contextRef="#ctx0" brushRef="#br0" timeOffset="13578.02">219 8761 0,'34'-5'16,"40"-13"-1,30 5 1,-2 6-1,-11 2 1,-22 2 0,-34-7-1,-17 7 1,-8 1 0,-10 2-16</inkml:trace>
  <inkml:trace contextRef="#ctx0" brushRef="#br0" timeOffset="13815.68">503 8690 0,'-12'35'15,"0"5"1,-9 16-16,-6 37 15,-1 3 1,1-20 0,9-18-1,9-31 1,9-27-16</inkml:trace>
  <inkml:trace contextRef="#ctx0" brushRef="#br0" timeOffset="14522.06">519 9129 0,'23'-12'16,"27"-22"-1,11-4 1,-3 6 0,-8 7 15,-8 17-15,-6 16-1,-6 7 1,1 2-1,-4 1 1,19 5 0,1 2-1,-6-10 1,-24-15 15,-23-8-15,-22-4-1,-15 4 1,1 16 0,18 12-1,24 12 1,22-6 0,19-8 15,5-11-16,-10-9 1,-10-21 0,-24-7-1,-19-3 1,-16 5 0,-2 9-1,5 5 16,2 4-15,15 7 0,13 3-16</inkml:trace>
  <inkml:trace contextRef="#ctx0" brushRef="#br0" timeOffset="15682.48">1270 9133 0,'0'4'15,"-11"6"1,-5 10 0,-4 5-1,1 2 1,19-2 0,14 1-1,11-14 1,8-4-1,1-10 17,-5-9-17,-12-9 1,0 3 0,-7-1-1,-3 6 1,-3 12-1,-1 19 1,3 9 0,7 7-1,2-5 1,11-14 0,6-6-1,1-5 16,-3-5-15,-7-5 0,-3-3-1,-6 3 1,-8-2 0,-6 7-1,-6 7 1,-16 8-1,8 0 17,3 6-17,9-11 1,6-8 0,5-4-1,0-5 1,-4 1-1,3 6 1,-1 8 0,5 20-1,-6 4 1,-4 9 0,-2-11 15,0-12-16,3-16 1,7-12 0,3 0-1,-3-2 1,-10 12-16</inkml:trace>
  <inkml:trace contextRef="#ctx0" brushRef="#br0" timeOffset="16084.74">1912 9171 0,'-12'61'16,"-9"12"15,2 0-15,-2-12-1,8-14 1,13-29 0,13-18-1,15-10 1,14-3 0,7 6-1,-2 12 1,-8 20-1,-15 13 1,-8 25 15,-7 5-15,0-10 0,-4-21-16,-5-37 15</inkml:trace>
  <inkml:trace contextRef="#ctx0" brushRef="#br2" timeOffset="-212849.11">6693 9673 0,'0'0'15,"-6"0"1,-18 0 0,-25 2-1,-9 12 1,11 18-1,19 13 1,21 6 0,21-9 15,12-11-15,9-19-1,5-14 1,-3-16-1,-6-12 1,-8-11 0,-19 11-1,-23 8 1,-25 14 15,0 16-15,-10 7-1,17 3 1,9-4 0,28-14-16</inkml:trace>
  <inkml:trace contextRef="#ctx0" brushRef="#br2" timeOffset="-212344.92">6581 9690 0,'0'0'16,"0"0"-1,0 0 1,0 0-1,0 0 1,0 0 0,0 0-16</inkml:trace>
  <inkml:trace contextRef="#ctx0" brushRef="#br2" timeOffset="-205474.27">6735 9650 0,'35'-28'16,"5"-7"0,4-2-1,-2-6 1,2-8-1,-7-2 17,-4 15-17,-13 8 1,2-7 0,14-7-1,12-13 1,10-9 15,5-2-15,-3 3-1,-9 2 1,-18 2 15,-9 3-15,2-2-1,9-8 17,8-6-17,-3 9 1,6-3 15,-1 5-31,-3 5 31,9 10-15,7 8 0,8-5 15,1-8-15,7-3-1,-11 8 16,-18 3-15,1 5 0,-1 12-1,1 7 17,-6 12-17,7 9 1,4 9 15,-3 5-15,-1 0-1,-1 1 1,2-2 15,12 3-15,5 8-1,1 22 17,-6 9-17,-6 7 1,-1 5 15,-11-7-15,4 3-1,1 8 1,4 0 15,7-1-15,0-2 0,5-2 15,0 2-16,-11 22 1,-21-17 0,-1 3-1,-10-13 1,8 7-16,15 21 16,7-3-1,-1 5 1,3-4 15,4 4-15,-3 0-1,-5-5 1,2-2 0,-2 3-1,-3 1 1,-2-14-1,10-29 1,-10 9 15,0 12-15,-3 13 0,3 7-1,-5 15 1,-3 6-1,-10-8 1,-10-8 0,17-15-1,10-5 17,2-7-17,-4-6 1,1 7-1,-10 12 1,1-1 0,4 0-1,-1-3 1,0 1 15,2 2-15,4 8-1,4 10 17,-6 12-17,-4 3 1,0-2 0,10-19 15,6-12-16,-4-15 1,-19 10 0,-8-12-1,6 9-15,-1-4 32,10 15-32,15 24 15,-4 4 1,-11 2 15,3 2-15,12 0-1,11-7 17,-19-30-17,2-4 1,-12-8-1,6 6-15,-8-9 16,3 7-16,-3-7 31,5 9-31,-4-12 16,15 2-16,21 11 16,8-6-1,2 6 16,-10-1-15,-8 1 0,-6 5-1,-4-1 1,10 3 0,-1-2 15,5-6-16,9-9 1,7-3 0,14-8-1,-5-9 1,-5 4 15,0-5-15,3-7-1,0-18 1,-3-7 0,-10-8 15,-10-8-15,-5-5-1,0-2 1,10-7-1,5-3 1,5-8 0,7-8 15,-1-14-15,-6-5-1,-12 7 1,-6 2-1,-2-2 1,0 3 0,0-5-1,10-5 1,10-9 0,-8-4-16,-3-8 31,-7-10-31,3-2 15,2-3 1,-6-4 15,-22 27-15,-2-5-16,-7 15 16,10-10-16,-3 7 31,13-12-31,-10 13 15,10-14-15,-6 14 16,9-13-16,-6 12 16,3-9-16,-15 9 31,7-10-31,8-24 16,13-8-1,-19 29 1,3 3-16,6-24 31,-3-5-15,-17-2 15,-14 32-15,15 1-16,4 14 15,12-3-15,22-17 16,6 4-1,-15-2 1,-12-13 0,2-8 15,2-6-15,-10-6-1,-13 3 16,-7 2-15,7 7 0,15 6-1,6 8 17,7-4-17,-2 3 1,-14 8 15,-7 13-15,-9 7-1,-6 8 17,-10 2-17,-8 3 1,1 23-1,-3 8 17,0 14-32</inkml:trace>
  <inkml:trace contextRef="#ctx0" brushRef="#br2" timeOffset="-204771.72">16739 10051 0,'-18'8'16,"-27"9"-1,-13 13 17,5 8-17,18 8 1,32-4 15,31 1-15,35-12-1,18-9 17,-8-20-17,-26-26 1,-21-25-1,-29-16 17,-39-3-17,-24 13 1,1 9 15,14 13-15,51 33-16</inkml:trace>
  <inkml:trace contextRef="#ctx0" brushRef="#br2" timeOffset="-199649.11">6954 9819 0,'14'0'16,"21"0"-1,23 3 1,12 1 0,10 2-1,22-4 16,8 3-15,11 0 0,7 5 15,-37-5-15,0 3-16,-15-6 15,6 7-15,-6-7 16,18 5-16,-13-4 31,6 1-31,-11 2 16,8-4-16,-12 0 15,12 2-15,-14-4 32,16 4-32,-13-1 15,20 9-15,-10-7 16,15 10-16,-14-7 15,4 5 1,-10-3 0,17 0-16,-11 1 15,14-2-15,-7-2 16,17 4-16,-12-8 16,12 1-1,-11-4-15,8 0 16,-14 0-1,9 6-15,-16-4 16,11 8-16,-17-2 16,13 2-16,-15-8 15,15 3-15,-16 2 16,13-1-16,-9-1 16,10 2-16,-5 1 31,16-3-31,-14 0 15,18-3-15,-13-2 16,17-2-16,-12 2 16,12-5-16,-17 5 31,22 0-31,-17 0 16,15 0-16,-16 0 15,8 5-15,-12-5 31,13 0-31,-16 0 16,18-5-16,-18 5 16,15 0-16,-17 0 15,12 0 1,-17 0 0,15 0-16,-13 0 15,13 0-15,-19 0 16,17-3-16,-18 3 31,15 0-31,-19 0 16,7 0-16,29 0 15,10-2 1,-2 2 0,-5 0-1,0 0 1,8 0-1,2 0 17,-3 0-17,-8 2 1,-3 1 0,1 2-1,0-3 1,-2 6 15,-10-5-15,-8-1-1,0-2 17,1 0-17,-13 8 1,-4-3 15,-11-3-15,-16-2-1,-17-15 1,-19-5 15,-6-5-15,-25-3-1,-26 3 17,-15 2-17,4 10 1,22 6 0,32 17 15,35 20-16,31 13 1,21 10 15,4 0-15,-21-5 0,-46-21 15,-45-9-16,-39-6 1,-1-9 15,-12 2-31,-41 3 16,-1-5 0,22 2-1,98-5-15</inkml:trace>
  <inkml:trace contextRef="#ctx0" brushRef="#br2" timeOffset="-198619.22">7277 9529 0,'-23'13'15,"-35"20"1,5-8 0,-12 5-16,2-2 15,-12 3 1,-29 11-16,8 1 31,36 2-15,45-7-1,40-5 1,36-6 0,26 6-1,9 5 1,-8 0 0,-14 0-1,-24-13 16,-25-13-15,-25-12-16</inkml:trace>
  <inkml:trace contextRef="#ctx0" brushRef="#br2" timeOffset="-197370.16">12007 10313 0,'73'2'15,"-10"1"1,15 7-16,31 10 31,-2 10-15,-18 19-1,-36 8 1,-23 7 15,-18 6-15,-14 5 0,-5 14 15,16-4-16,19 1 1,23-23 15,5-28-15,2-19 0,-21-14-1,-17 3 16,-20-5-31</inkml:trace>
  <inkml:trace contextRef="#ctx0" brushRef="#br2" timeOffset="-197021.76">12546 10716 0,'-35'58'15,"-13"15"17,-5 1-17,13-12 1,14-16 15,14-24-31,12-22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81.05594" units="1/cm"/>
          <inkml:channelProperty channel="Y" name="resolution" value="675.46899" units="1/cm"/>
          <inkml:channelProperty channel="T" name="resolution" value="1" units="1/dev"/>
        </inkml:channelProperties>
      </inkml:inkSource>
      <inkml:timestamp xml:id="ts0" timeString="2023-11-15T19:26:45.847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6015 6478 0,'0'-15'16,"2"-23"-1,8-25 1,2-18 0,2-5 15,-2-12-15,1-10-1,-6-8 16,-2-7-15,0-3 0,-3-2-1,1 3 17,-8-3-17,-10 2 1,0-2-1,3 9 1,2 8 0,4 8-1,1 10 1,3 4 0,2-1-1,0 1 1,-3-1-1,-7 4 1,1 1 0,0-1-1,4 2 1,5 1 0,5 3-1,-2-3 1,-1 4-1,2 2 1,-4-4 0,0 6-1,0-7 1,4 5 0,-1-4-1,2 3 1,2 0-1,-4 7 1,-1 9 0,-2 1-1,11 1 1,-4 7 0,-2 4-1,5 7 1,-2 7-1,-3 2 1,-3-1 0,-2 20-1,0 6 1,0 6 0,0-4-1,0 6 1,0 0-1,0 0 1,0 0 0,0 0-1,0 0-15,0 0 32,0 0-32,0 0 15,0 0 1,0 0-1,0 0 1,0 0 0,0 0-1,0 0 1,0 0 0,0 0-1,0 0 1,-2-2-1,-9 0 1,-1-1 0,-4-4-1,-6-3 1,22 10-16</inkml:trace>
  <inkml:trace contextRef="#ctx0" brushRef="#br0" timeOffset="805.09">5606 2496 0,'0'0'16,"11"-2"-1,24-8 1,30-3-1,-7 5 1,10-4-16,-5 5 16,10-11-16,-4 6 15,6-4-15,34-2 16,14 6 0,-4 7-1,-14 2 1,-19-1-1,-39 1-15,-24 0 32,-11 3-32,-19-2 15,-21 2 1,-32 0 0,5 0-1,-12 0-15,5 0 16,-18 2-16,6-2 15,-18 3-15,18 0 16,-12 7-16,11 0 16,-13 2-16,14-2 15,-3-5-15,-26 0 16,4-5 0,37-5-1,28 3 16,36-1-15,19 3 0,16 0-1,26-2 1,28-6 0,18-2-1,14-2 1,6 6-1,-8 2 1,-13 4 0,-25 7-1,-44-4 1,-17-1 0,-27-2-1,5 0 1,0 0-1,0 0-15</inkml:trace>
  <inkml:trace contextRef="#ctx0" brushRef="#br0" timeOffset="1780.29">3513 1885 0,'-51'0'0,"-30"0"0,16 0 16,-14 0-16,-16 10 0,10 0 15,-4 2-15,-17 8 0,18-4 16,-6 7-16,-11 3 0,0 7 15,-20 16-15,17-2 16,-3 13-16,20-4 16,4 13-16,18-9 15,-4 23-15,21-18 16,-4 14-16,1 21 16,34 4-1,44-24 1,38-15-1,26-23 1,-18-20 0,16-5-16,-11-2 15,22-7-15,-11 0 16,21-11-16,-8-4 16,20-9-16,-9-2 15,22-6-15,-33 8 16,-1-4-16,10-5 0,-18 7 15,4-7-15,15 0 0,-20-3 16,5 1-16,17-7 0,-1 2 16,28-16-16,-26 2 15,10-3-15,-20 5 16,2-3-16,-7-28 16,-36-24-1,-37 16 1,-31 0-1,-17 12 1,-25 10 0,1 23-1,-19 1-15,3 9 16,-28-4-16,-3 6 16,-25 2-16,25 6 15,-2 9-15,-18 2 0,19 7 16,-13 7-1,-17 6-15,11 3 0,-4 8 16,-23 20-16,20-12 0,-6 13 16,-13 11-16,19-13 0,2 5 15,-12 8-15,-1-4 0,-16 7 0,26-15 16,2-3-16,42-14 16,44-11-1,36-16-15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650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04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2560" y="8721277"/>
            <a:ext cx="3037840" cy="459015"/>
          </a:xfrm>
          <a:prstGeom prst="rect">
            <a:avLst/>
          </a:prstGeom>
          <a:noFill/>
        </p:spPr>
        <p:txBody>
          <a:bodyPr/>
          <a:lstStyle/>
          <a:p>
            <a:fld id="{ED1979AD-3483-40BF-BEDF-154D4A1750AC}" type="slidenum">
              <a:rPr lang="en-US"/>
              <a:pPr/>
              <a:t>17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263" y="688975"/>
            <a:ext cx="4587875" cy="3441700"/>
          </a:xfrm>
          <a:prstGeom prst="rect">
            <a:avLst/>
          </a:prstGeo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360639"/>
            <a:ext cx="5140960" cy="4131131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76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2560" y="8721277"/>
            <a:ext cx="3037840" cy="459015"/>
          </a:xfrm>
          <a:prstGeom prst="rect">
            <a:avLst/>
          </a:prstGeom>
          <a:noFill/>
        </p:spPr>
        <p:txBody>
          <a:bodyPr/>
          <a:lstStyle/>
          <a:p>
            <a:fld id="{18CC1702-0C29-47F7-8F39-190B97150516}" type="slidenum">
              <a:rPr lang="en-US"/>
              <a:pPr/>
              <a:t>18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263" y="688975"/>
            <a:ext cx="4587875" cy="3441700"/>
          </a:xfrm>
          <a:prstGeom prst="rect">
            <a:avLst/>
          </a:prstGeo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360639"/>
            <a:ext cx="5140960" cy="4131131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62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2560" y="8721277"/>
            <a:ext cx="3037840" cy="459015"/>
          </a:xfrm>
          <a:prstGeom prst="rect">
            <a:avLst/>
          </a:prstGeom>
          <a:noFill/>
        </p:spPr>
        <p:txBody>
          <a:bodyPr/>
          <a:lstStyle/>
          <a:p>
            <a:fld id="{18CC1702-0C29-47F7-8F39-190B97150516}" type="slidenum">
              <a:rPr lang="en-US"/>
              <a:pPr/>
              <a:t>19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263" y="688975"/>
            <a:ext cx="4587875" cy="3441700"/>
          </a:xfrm>
          <a:prstGeom prst="rect">
            <a:avLst/>
          </a:prstGeo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360639"/>
            <a:ext cx="5140960" cy="4131131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49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2560" y="8721277"/>
            <a:ext cx="3037840" cy="459015"/>
          </a:xfrm>
          <a:prstGeom prst="rect">
            <a:avLst/>
          </a:prstGeom>
          <a:noFill/>
        </p:spPr>
        <p:txBody>
          <a:bodyPr/>
          <a:lstStyle/>
          <a:p>
            <a:fld id="{C8DC8AEB-84C6-4612-8F94-A3B58839EF35}" type="slidenum">
              <a:rPr lang="en-US"/>
              <a:pPr/>
              <a:t>20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263" y="688975"/>
            <a:ext cx="4587875" cy="3441700"/>
          </a:xfrm>
          <a:prstGeom prst="rect">
            <a:avLst/>
          </a:prstGeo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360639"/>
            <a:ext cx="5140960" cy="4131131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13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2560" y="8721277"/>
            <a:ext cx="3037840" cy="459015"/>
          </a:xfrm>
          <a:prstGeom prst="rect">
            <a:avLst/>
          </a:prstGeom>
          <a:noFill/>
        </p:spPr>
        <p:txBody>
          <a:bodyPr/>
          <a:lstStyle/>
          <a:p>
            <a:fld id="{FD40D7DB-EA24-49CA-BE49-67DC96F7C036}" type="slidenum">
              <a:rPr lang="en-US"/>
              <a:pPr/>
              <a:t>21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263" y="688975"/>
            <a:ext cx="4587875" cy="3441700"/>
          </a:xfrm>
          <a:prstGeom prst="rect">
            <a:avLst/>
          </a:prstGeo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360639"/>
            <a:ext cx="5140960" cy="4131131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755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7163" y="1154113"/>
            <a:ext cx="41560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44546"/>
            <a:ext cx="5608320" cy="36370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223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6975" y="693738"/>
            <a:ext cx="4616450" cy="34623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387136"/>
            <a:ext cx="5140960" cy="415623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Day 4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10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6975" y="693738"/>
            <a:ext cx="4616450" cy="34623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387136"/>
            <a:ext cx="5140960" cy="415623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Day 4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29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0788" y="685800"/>
            <a:ext cx="4568825" cy="3427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341437"/>
            <a:ext cx="5608320" cy="4112940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Day 4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304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2560" y="8721277"/>
            <a:ext cx="3037840" cy="459015"/>
          </a:xfrm>
          <a:prstGeom prst="rect">
            <a:avLst/>
          </a:prstGeom>
          <a:noFill/>
        </p:spPr>
        <p:txBody>
          <a:bodyPr/>
          <a:lstStyle/>
          <a:p>
            <a:fld id="{FD40D7DB-EA24-49CA-BE49-67DC96F7C036}" type="slidenum">
              <a:rPr lang="en-US"/>
              <a:pPr/>
              <a:t>26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263" y="688975"/>
            <a:ext cx="4587875" cy="3441700"/>
          </a:xfrm>
          <a:prstGeom prst="rect">
            <a:avLst/>
          </a:prstGeo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360639"/>
            <a:ext cx="5140960" cy="4131131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320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/>
          <a:lstStyle/>
          <a:p>
            <a:r>
              <a:rPr lang="en-US"/>
              <a:t>Day 1 after pendulum lab</a:t>
            </a:r>
          </a:p>
        </p:txBody>
      </p:sp>
    </p:spTree>
    <p:extLst>
      <p:ext uri="{BB962C8B-B14F-4D97-AF65-F5344CB8AC3E}">
        <p14:creationId xmlns:p14="http://schemas.microsoft.com/office/powerpoint/2010/main" val="2548408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Day 4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31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7163" y="1154113"/>
            <a:ext cx="41560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44546"/>
            <a:ext cx="5608320" cy="36370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You need to play the slideshow to see everything animated</a:t>
            </a:r>
          </a:p>
        </p:txBody>
      </p:sp>
    </p:spTree>
    <p:extLst>
      <p:ext uri="{BB962C8B-B14F-4D97-AF65-F5344CB8AC3E}">
        <p14:creationId xmlns:p14="http://schemas.microsoft.com/office/powerpoint/2010/main" val="1882045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Car blinker interference</a:t>
            </a:r>
          </a:p>
        </p:txBody>
      </p:sp>
    </p:spTree>
    <p:extLst>
      <p:ext uri="{BB962C8B-B14F-4D97-AF65-F5344CB8AC3E}">
        <p14:creationId xmlns:p14="http://schemas.microsoft.com/office/powerpoint/2010/main" val="3272154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/>
          <a:lstStyle/>
          <a:p>
            <a:r>
              <a:rPr lang="en-US"/>
              <a:t>Pendulum interference</a:t>
            </a:r>
          </a:p>
        </p:txBody>
      </p:sp>
    </p:spTree>
    <p:extLst>
      <p:ext uri="{BB962C8B-B14F-4D97-AF65-F5344CB8AC3E}">
        <p14:creationId xmlns:p14="http://schemas.microsoft.com/office/powerpoint/2010/main" val="13729338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6975" y="693738"/>
            <a:ext cx="4616450" cy="34623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387136"/>
            <a:ext cx="5140960" cy="415623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Day 4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17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Add in parts and equation for wavelength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144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6975" y="693738"/>
            <a:ext cx="4616450" cy="34623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387136"/>
            <a:ext cx="5140960" cy="415623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Day 4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672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6975" y="693738"/>
            <a:ext cx="4616450" cy="34623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387136"/>
            <a:ext cx="5140960" cy="415623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Day 4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37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7163" y="1154113"/>
            <a:ext cx="41560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45111"/>
            <a:ext cx="5608320" cy="363705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Discuss lab results</a:t>
            </a:r>
          </a:p>
        </p:txBody>
      </p:sp>
    </p:spTree>
    <p:extLst>
      <p:ext uri="{BB962C8B-B14F-4D97-AF65-F5344CB8AC3E}">
        <p14:creationId xmlns:p14="http://schemas.microsoft.com/office/powerpoint/2010/main" val="93803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7163" y="1154113"/>
            <a:ext cx="41560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44546"/>
            <a:ext cx="5608320" cy="36370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83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6975" y="693738"/>
            <a:ext cx="4616450" cy="34623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387136"/>
            <a:ext cx="5140960" cy="415623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r>
              <a:rPr lang="en-US"/>
              <a:t>Day 2 before slinky lab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3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7163" y="1154113"/>
            <a:ext cx="41560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44546"/>
            <a:ext cx="5608320" cy="36370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786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0788" y="685800"/>
            <a:ext cx="4568825" cy="3427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341437"/>
            <a:ext cx="5608320" cy="4112940"/>
          </a:xfrm>
          <a:prstGeom prst="rect">
            <a:avLst/>
          </a:prstGeom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Day 2 before slinky lab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20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20788" y="685800"/>
            <a:ext cx="4568825" cy="342741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341437"/>
            <a:ext cx="5140960" cy="41129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Day 2 before slinky lab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294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2560" y="8721277"/>
            <a:ext cx="3037840" cy="459015"/>
          </a:xfrm>
          <a:prstGeom prst="rect">
            <a:avLst/>
          </a:prstGeom>
          <a:noFill/>
        </p:spPr>
        <p:txBody>
          <a:bodyPr/>
          <a:lstStyle/>
          <a:p>
            <a:fld id="{F6EC23BB-5EF6-4B29-B141-C69DF2042245}" type="slidenum">
              <a:rPr lang="en-US"/>
              <a:pPr/>
              <a:t>16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263" y="688975"/>
            <a:ext cx="4587875" cy="3441700"/>
          </a:xfrm>
          <a:prstGeom prst="rect">
            <a:avLst/>
          </a:prstGeo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360639"/>
            <a:ext cx="5140960" cy="4131131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75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invGray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32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3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278DE-07E1-4A2E-B43C-CEDD0A68A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C3162-0976-4CAB-8104-DDF5706E6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10E88-8AE6-480C-A668-2BF6B536F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1054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67EF7-1F02-478E-B606-ECFA8D744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02A1B-926D-4C92-9A37-CBF4BDA64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90600" y="18288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18288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0600" y="6096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0960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0960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23176-7C39-4981-AB47-DFF49FF7C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10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D5CC3-27A6-4857-8ECE-BE5D1D29B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5BC81-B2FF-4D21-A89B-A8E2E960A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824B4-FC08-4E66-8BFB-640F13FE3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36481-1BD5-4A6F-91DC-F775326E1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38E6D-6AD0-4BC8-BFD6-21334095B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D5CC3-27A6-4857-8ECE-BE5D1D29B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29496-5976-4034-A7C7-0D987A1DA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7EB81-E86E-4DD0-9296-7F2AF774A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E2FFF-65E1-497E-841C-4CD078DE4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C3162-0976-4CAB-8104-DDF5706E6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10E88-8AE6-480C-A668-2BF6B536F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1054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67EF7-1F02-478E-B606-ECFA8D744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02A1B-926D-4C92-9A37-CBF4BDA64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D5CC3-27A6-4857-8ECE-BE5D1D29B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5BC81-B2FF-4D21-A89B-A8E2E960A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824B4-FC08-4E66-8BFB-640F13FE3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5BC81-B2FF-4D21-A89B-A8E2E960A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6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36481-1BD5-4A6F-91DC-F775326E1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38E6D-6AD0-4BC8-BFD6-21334095B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29496-5976-4034-A7C7-0D987A1DA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7EB81-E86E-4DD0-9296-7F2AF774A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E2FFF-65E1-497E-841C-4CD078DE4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C3162-0976-4CAB-8104-DDF5706E6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10E88-8AE6-480C-A668-2BF6B536F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1054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67EF7-1F02-478E-B606-ECFA8D744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02A1B-926D-4C92-9A37-CBF4BDA64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2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824B4-FC08-4E66-8BFB-640F13FE3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424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69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068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87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3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309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407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428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237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468B4-311E-4AE3-A486-4B21B591754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36481-1BD5-4A6F-91DC-F775326E1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38E6D-6AD0-4BC8-BFD6-21334095B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29496-5976-4034-A7C7-0D987A1DAC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7EB81-E86E-4DD0-9296-7F2AF774A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E2FFF-65E1-497E-841C-4CD078DE4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3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invGray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201" name="Group 32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8" name="Rectangle 4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9" name="Rectangle 5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0" name="Rectangle 6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1" name="Rectangle 7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2" name="Rectangle 8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" name="Rectangle 9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4" name="Rectangle 10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5" name="Rectangle 11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6" name="Rectangle 12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7" name="Rectangle 13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8" name="Rectangle 14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9" name="Rectangle 15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0" name="Rectangle 16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1" name="Rectangle 17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2" name="Rectangle 18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3" name="Rectangle 19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5" name="Rectangle 21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6" name="Rectangle 22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7" name="Rectangle 23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8" name="Rectangle 24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9" name="Rectangle 25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0" name="Rectangle 26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4" name="Rectangle 30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5" name="Rectangle 31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8195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9" name="Rectangle 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60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1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2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fld id="{87CD0E5D-84CF-4333-A551-273591227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3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32" r:id="rId14"/>
  </p:sldLayoutIdLst>
  <p:transition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u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F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invGray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" name="Group 32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8" name="Rectangle 4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9" name="Rectangle 5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0" name="Rectangle 6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1" name="Rectangle 7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2" name="Rectangle 8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" name="Rectangle 9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4" name="Rectangle 10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5" name="Rectangle 11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6" name="Rectangle 12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7" name="Rectangle 13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8" name="Rectangle 14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9" name="Rectangle 15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0" name="Rectangle 16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1" name="Rectangle 17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2" name="Rectangle 18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3" name="Rectangle 19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5" name="Rectangle 21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6" name="Rectangle 22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7" name="Rectangle 23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8" name="Rectangle 24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9" name="Rectangle 25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0" name="Rectangle 26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4" name="Rectangle 30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5" name="Rectangle 31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8195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9" name="Rectangle 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60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1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2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>
                <a:effectLst/>
              </a:defRPr>
            </a:lvl1pPr>
          </a:lstStyle>
          <a:p>
            <a:pPr>
              <a:defRPr/>
            </a:pPr>
            <a:fld id="{87CD0E5D-84CF-4333-A551-273591227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ransition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u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F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invGray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" name="Group 32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8" name="Rectangle 4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9" name="Rectangle 5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0" name="Rectangle 6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1" name="Rectangle 7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2" name="Rectangle 8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3" name="Rectangle 9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4" name="Rectangle 10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5" name="Rectangle 11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6" name="Rectangle 12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7" name="Rectangle 13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8" name="Rectangle 14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9" name="Rectangle 15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0" name="Rectangle 16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1" name="Rectangle 17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2" name="Rectangle 18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3" name="Rectangle 19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5" name="Rectangle 21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6" name="Rectangle 22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7" name="Rectangle 23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8" name="Rectangle 24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9" name="Rectangle 25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0" name="Rectangle 26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4" name="Rectangle 30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5" name="Rectangle 31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9" name="GraphShape" hidden="1"/>
          <p:cNvSpPr/>
          <p:nvPr userDrawn="1"/>
        </p:nvSpPr>
        <p:spPr bwMode="auto">
          <a:xfrm>
            <a:off x="127000" y="254000"/>
            <a:ext cx="1270000" cy="1270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tabLst/>
            </a:pPr>
            <a:r>
              <a: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iRespond Graph</a:t>
            </a:r>
          </a:p>
        </p:txBody>
      </p:sp>
      <p:grpSp>
        <p:nvGrpSpPr>
          <p:cNvPr id="69" name="CorrectBarGroup"/>
          <p:cNvGrpSpPr/>
          <p:nvPr userDrawn="1"/>
        </p:nvGrpSpPr>
        <p:grpSpPr>
          <a:xfrm>
            <a:off x="1270000" y="3175000"/>
            <a:ext cx="2667000" cy="2540000"/>
            <a:chOff x="1270000" y="3175000"/>
            <a:chExt cx="2667000" cy="2540000"/>
          </a:xfrm>
        </p:grpSpPr>
        <p:sp>
          <p:nvSpPr>
            <p:cNvPr id="41" name="CorrectBar0"/>
            <p:cNvSpPr/>
            <p:nvPr userDrawn="1"/>
          </p:nvSpPr>
          <p:spPr bwMode="auto">
            <a:xfrm>
              <a:off x="1270000" y="3175000"/>
              <a:ext cx="1079500" cy="2540000"/>
            </a:xfrm>
            <a:prstGeom prst="rect">
              <a:avLst/>
            </a:prstGeom>
            <a:solidFill>
              <a:srgbClr val="22FF2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4" name="CorrectBar1"/>
            <p:cNvSpPr/>
            <p:nvPr userDrawn="1"/>
          </p:nvSpPr>
          <p:spPr bwMode="auto">
            <a:xfrm>
              <a:off x="2857500" y="4445000"/>
              <a:ext cx="1079500" cy="1270000"/>
            </a:xfrm>
            <a:prstGeom prst="rect">
              <a:avLst/>
            </a:prstGeom>
            <a:solidFill>
              <a:srgbClr val="22FF2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67" name="PercentLabelGroup"/>
          <p:cNvGrpSpPr/>
          <p:nvPr userDrawn="1"/>
        </p:nvGrpSpPr>
        <p:grpSpPr>
          <a:xfrm>
            <a:off x="1270000" y="1270000"/>
            <a:ext cx="7429500" cy="317500"/>
            <a:chOff x="1270000" y="1270000"/>
            <a:chExt cx="7429500" cy="317500"/>
          </a:xfrm>
        </p:grpSpPr>
        <p:sp>
          <p:nvSpPr>
            <p:cNvPr id="40" name="PercentLabel0"/>
            <p:cNvSpPr/>
            <p:nvPr userDrawn="1"/>
          </p:nvSpPr>
          <p:spPr bwMode="auto">
            <a:xfrm>
              <a:off x="127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tabLst/>
              </a:pPr>
              <a:r>
                <a:rPr kumimoji="0" 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67%</a:t>
              </a:r>
            </a:p>
          </p:txBody>
        </p:sp>
        <p:sp>
          <p:nvSpPr>
            <p:cNvPr id="43" name="PercentLabel1"/>
            <p:cNvSpPr/>
            <p:nvPr userDrawn="1"/>
          </p:nvSpPr>
          <p:spPr bwMode="auto">
            <a:xfrm>
              <a:off x="2857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tabLst/>
              </a:pPr>
              <a:r>
                <a:rPr kumimoji="0" 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33%</a:t>
              </a:r>
            </a:p>
          </p:txBody>
        </p:sp>
        <p:sp>
          <p:nvSpPr>
            <p:cNvPr id="46" name="PercentLabel2"/>
            <p:cNvSpPr/>
            <p:nvPr userDrawn="1"/>
          </p:nvSpPr>
          <p:spPr bwMode="auto">
            <a:xfrm>
              <a:off x="4445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tabLst/>
              </a:pPr>
              <a:r>
                <a:rPr kumimoji="0" 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100%</a:t>
              </a:r>
            </a:p>
          </p:txBody>
        </p:sp>
        <p:sp>
          <p:nvSpPr>
            <p:cNvPr id="49" name="PercentLabel3"/>
            <p:cNvSpPr/>
            <p:nvPr userDrawn="1"/>
          </p:nvSpPr>
          <p:spPr bwMode="auto">
            <a:xfrm>
              <a:off x="60325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tabLst/>
              </a:pPr>
              <a:r>
                <a:rPr kumimoji="0" 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100%</a:t>
              </a:r>
            </a:p>
          </p:txBody>
        </p:sp>
        <p:sp>
          <p:nvSpPr>
            <p:cNvPr id="52" name="PercentLabel4"/>
            <p:cNvSpPr/>
            <p:nvPr userDrawn="1"/>
          </p:nvSpPr>
          <p:spPr bwMode="auto">
            <a:xfrm>
              <a:off x="7620000" y="1270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tabLst/>
              </a:pPr>
              <a:r>
                <a:rPr kumimoji="0" 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67%</a:t>
              </a:r>
            </a:p>
          </p:txBody>
        </p:sp>
      </p:grpSp>
      <p:grpSp>
        <p:nvGrpSpPr>
          <p:cNvPr id="70" name="IncorrectBarGroup"/>
          <p:cNvGrpSpPr/>
          <p:nvPr userDrawn="1"/>
        </p:nvGrpSpPr>
        <p:grpSpPr>
          <a:xfrm>
            <a:off x="4445000" y="1905000"/>
            <a:ext cx="4254500" cy="3810000"/>
            <a:chOff x="4445000" y="1905000"/>
            <a:chExt cx="4254500" cy="3810000"/>
          </a:xfrm>
        </p:grpSpPr>
        <p:sp>
          <p:nvSpPr>
            <p:cNvPr id="47" name="IncorrectBar2"/>
            <p:cNvSpPr/>
            <p:nvPr userDrawn="1"/>
          </p:nvSpPr>
          <p:spPr bwMode="auto">
            <a:xfrm>
              <a:off x="44450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50" name="IncorrectBar3"/>
            <p:cNvSpPr/>
            <p:nvPr userDrawn="1"/>
          </p:nvSpPr>
          <p:spPr bwMode="auto">
            <a:xfrm>
              <a:off x="6032500" y="1905000"/>
              <a:ext cx="1079500" cy="3810000"/>
            </a:xfrm>
            <a:prstGeom prst="rect">
              <a:avLst/>
            </a:prstGeom>
            <a:solidFill>
              <a:srgbClr val="FF222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53" name="IncorrectBar4"/>
            <p:cNvSpPr/>
            <p:nvPr userDrawn="1"/>
          </p:nvSpPr>
          <p:spPr bwMode="auto">
            <a:xfrm>
              <a:off x="7620000" y="3175000"/>
              <a:ext cx="1079500" cy="2540000"/>
            </a:xfrm>
            <a:prstGeom prst="rect">
              <a:avLst/>
            </a:prstGeom>
            <a:solidFill>
              <a:srgbClr val="FF222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tabLst/>
              </a:pP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65" name="XLabelGroup"/>
          <p:cNvGrpSpPr/>
          <p:nvPr userDrawn="1"/>
        </p:nvGrpSpPr>
        <p:grpSpPr>
          <a:xfrm>
            <a:off x="1270000" y="5842000"/>
            <a:ext cx="7429500" cy="317500"/>
            <a:chOff x="1270000" y="5842000"/>
            <a:chExt cx="7429500" cy="317500"/>
          </a:xfrm>
        </p:grpSpPr>
        <p:sp>
          <p:nvSpPr>
            <p:cNvPr id="42" name="XValueLabel0"/>
            <p:cNvSpPr/>
            <p:nvPr userDrawn="1"/>
          </p:nvSpPr>
          <p:spPr bwMode="auto">
            <a:xfrm>
              <a:off x="127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tabLst/>
              </a:pPr>
              <a:r>
                <a:rPr kumimoji="0" 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A*</a:t>
              </a:r>
            </a:p>
          </p:txBody>
        </p:sp>
        <p:sp>
          <p:nvSpPr>
            <p:cNvPr id="45" name="XValueLabel1"/>
            <p:cNvSpPr/>
            <p:nvPr userDrawn="1"/>
          </p:nvSpPr>
          <p:spPr bwMode="auto">
            <a:xfrm>
              <a:off x="2857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tabLst/>
              </a:pPr>
              <a:r>
                <a:rPr kumimoji="0" 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B*</a:t>
              </a:r>
            </a:p>
          </p:txBody>
        </p:sp>
        <p:sp>
          <p:nvSpPr>
            <p:cNvPr id="48" name="XValueLabel2"/>
            <p:cNvSpPr/>
            <p:nvPr userDrawn="1"/>
          </p:nvSpPr>
          <p:spPr bwMode="auto">
            <a:xfrm>
              <a:off x="4445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tabLst/>
              </a:pPr>
              <a:r>
                <a:rPr kumimoji="0" 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51" name="XValueLabel3"/>
            <p:cNvSpPr/>
            <p:nvPr userDrawn="1"/>
          </p:nvSpPr>
          <p:spPr bwMode="auto">
            <a:xfrm>
              <a:off x="60325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tabLst/>
              </a:pPr>
              <a:r>
                <a:rPr kumimoji="0" 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54" name="XValueLabel4"/>
            <p:cNvSpPr/>
            <p:nvPr userDrawn="1"/>
          </p:nvSpPr>
          <p:spPr bwMode="auto">
            <a:xfrm>
              <a:off x="7620000" y="5842000"/>
              <a:ext cx="1079500" cy="3175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tabLst/>
              </a:pPr>
              <a:r>
                <a:rPr kumimoji="0" lang="en-US" sz="28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E</a:t>
              </a:r>
            </a:p>
          </p:txBody>
        </p:sp>
      </p:grpSp>
      <p:grpSp>
        <p:nvGrpSpPr>
          <p:cNvPr id="68" name="AxisLineGroup"/>
          <p:cNvGrpSpPr/>
          <p:nvPr userDrawn="1"/>
        </p:nvGrpSpPr>
        <p:grpSpPr>
          <a:xfrm>
            <a:off x="889000" y="1587500"/>
            <a:ext cx="8001000" cy="4127500"/>
            <a:chOff x="889000" y="1587500"/>
            <a:chExt cx="8001000" cy="4127500"/>
          </a:xfrm>
        </p:grpSpPr>
        <p:cxnSp>
          <p:nvCxnSpPr>
            <p:cNvPr id="55" name="XAxisLine"/>
            <p:cNvCxnSpPr/>
            <p:nvPr userDrawn="1"/>
          </p:nvCxnSpPr>
          <p:spPr bwMode="auto">
            <a:xfrm>
              <a:off x="889000" y="5715000"/>
              <a:ext cx="800100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YAxisLine"/>
            <p:cNvCxnSpPr/>
            <p:nvPr userDrawn="1"/>
          </p:nvCxnSpPr>
          <p:spPr bwMode="auto">
            <a:xfrm>
              <a:off x="1016000" y="1587500"/>
              <a:ext cx="0" cy="41275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YAxisTick0"/>
            <p:cNvCxnSpPr/>
            <p:nvPr userDrawn="1"/>
          </p:nvCxnSpPr>
          <p:spPr bwMode="auto">
            <a:xfrm>
              <a:off x="889000" y="5715000"/>
              <a:ext cx="25400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YAxisTick1"/>
            <p:cNvCxnSpPr/>
            <p:nvPr userDrawn="1"/>
          </p:nvCxnSpPr>
          <p:spPr bwMode="auto">
            <a:xfrm>
              <a:off x="889000" y="4445000"/>
              <a:ext cx="25400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YAxisTick2"/>
            <p:cNvCxnSpPr/>
            <p:nvPr userDrawn="1"/>
          </p:nvCxnSpPr>
          <p:spPr bwMode="auto">
            <a:xfrm>
              <a:off x="889000" y="3175000"/>
              <a:ext cx="25400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YAxisTick3"/>
            <p:cNvCxnSpPr/>
            <p:nvPr userDrawn="1"/>
          </p:nvCxnSpPr>
          <p:spPr bwMode="auto">
            <a:xfrm>
              <a:off x="889000" y="1905000"/>
              <a:ext cx="254000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6" name="YLabelGroup"/>
          <p:cNvGrpSpPr/>
          <p:nvPr userDrawn="1"/>
        </p:nvGrpSpPr>
        <p:grpSpPr>
          <a:xfrm>
            <a:off x="254000" y="1841500"/>
            <a:ext cx="762000" cy="3937000"/>
            <a:chOff x="254000" y="1841500"/>
            <a:chExt cx="762000" cy="3937000"/>
          </a:xfrm>
        </p:grpSpPr>
        <p:sp>
          <p:nvSpPr>
            <p:cNvPr id="58" name="YValueLabel0"/>
            <p:cNvSpPr/>
            <p:nvPr userDrawn="1"/>
          </p:nvSpPr>
          <p:spPr bwMode="auto">
            <a:xfrm>
              <a:off x="254000" y="565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60" name="YValueLabel1"/>
            <p:cNvSpPr/>
            <p:nvPr userDrawn="1"/>
          </p:nvSpPr>
          <p:spPr bwMode="auto">
            <a:xfrm>
              <a:off x="254000" y="438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62" name="YValueLabel2"/>
            <p:cNvSpPr/>
            <p:nvPr userDrawn="1"/>
          </p:nvSpPr>
          <p:spPr bwMode="auto">
            <a:xfrm>
              <a:off x="254000" y="311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64" name="YValueLabel3"/>
            <p:cNvSpPr/>
            <p:nvPr userDrawn="1"/>
          </p:nvSpPr>
          <p:spPr bwMode="auto">
            <a:xfrm>
              <a:off x="254000" y="1841500"/>
              <a:ext cx="762000" cy="1270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75000"/>
                <a:buFont typeface="Monotype Sorts" pitchFamily="2" charset="2"/>
                <a:buChar char="n"/>
                <a:tabLst/>
              </a:pPr>
              <a:r>
                <a:rPr kumimoji="0" lang="en-US" sz="2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3</a:t>
              </a:r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pitchFamily="2" charset="2"/>
        <a:buChar char="u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F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468B4-311E-4AE3-A486-4B21B591754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3EBF3-6D8F-4F9F-BF2C-51D7F34A9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7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2.wmf"/><Relationship Id="rId7" Type="http://schemas.openxmlformats.org/officeDocument/2006/relationships/image" Target="../media/image40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4.xml"/><Relationship Id="rId5" Type="http://schemas.openxmlformats.org/officeDocument/2006/relationships/image" Target="../media/image3.gif"/><Relationship Id="rId4" Type="http://schemas.openxmlformats.org/officeDocument/2006/relationships/image" Target="../media/image1.gif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ustomXml" Target="../ink/ink6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customXml" Target="../ink/ink7.xml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customXml" Target="../ink/ink8.xml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customXml" Target="../ink/ink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customXml" Target="../ink/ink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customXml" Target="../ink/ink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customXml" Target="../ink/ink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customXml" Target="../ink/ink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customXml" Target="../ink/ink14.xml"/><Relationship Id="rId4" Type="http://schemas.openxmlformats.org/officeDocument/2006/relationships/image" Target="../media/image1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oleObject" Target="../embeddings/oleObject6.bin"/><Relationship Id="rId7" Type="http://schemas.openxmlformats.org/officeDocument/2006/relationships/customXml" Target="../ink/ink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customXml" Target="../ink/ink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0.png"/><Relationship Id="rId5" Type="http://schemas.openxmlformats.org/officeDocument/2006/relationships/customXml" Target="../ink/ink18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kkoame.or.jp/~kitamula/javasoft/string1_e.ht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kkoame.or.jp/~kitamula/javasoft/string1_e.ht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40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.xml"/><Relationship Id="rId5" Type="http://schemas.openxmlformats.org/officeDocument/2006/relationships/image" Target="../media/image3.gif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048000"/>
            <a:ext cx="6858000" cy="1905000"/>
          </a:xfrm>
          <a:noFill/>
        </p:spPr>
        <p:txBody>
          <a:bodyPr/>
          <a:lstStyle/>
          <a:p>
            <a:r>
              <a:rPr lang="en-US" sz="6000" b="1" u="sng">
                <a:solidFill>
                  <a:srgbClr val="FFC000"/>
                </a:solidFill>
                <a:effectLst/>
              </a:rPr>
              <a:t>Waves</a:t>
            </a:r>
            <a:r>
              <a:rPr lang="en-US" sz="4400" b="1" u="sng">
                <a:solidFill>
                  <a:srgbClr val="FFC000"/>
                </a:solidFill>
                <a:effectLst/>
              </a:rPr>
              <a:t> </a:t>
            </a:r>
            <a:endParaRPr lang="en-US" sz="4400" b="1" u="sng" dirty="0">
              <a:solidFill>
                <a:srgbClr val="FFC000"/>
              </a:solidFill>
              <a:effectLst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2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1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552450" y="152400"/>
            <a:ext cx="7467600" cy="1143000"/>
          </a:xfrm>
        </p:spPr>
        <p:txBody>
          <a:bodyPr/>
          <a:lstStyle/>
          <a:p>
            <a:r>
              <a:rPr lang="en-US"/>
              <a:t>Simple harmonic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3657600" cy="4906963"/>
          </a:xfrm>
        </p:spPr>
        <p:txBody>
          <a:bodyPr>
            <a:normAutofit fontScale="85000" lnSpcReduction="10000"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b="1" dirty="0">
                <a:solidFill>
                  <a:srgbClr val="FFFF00"/>
                </a:solidFill>
              </a:rPr>
              <a:t>Period</a:t>
            </a:r>
            <a:r>
              <a:rPr lang="en-US" b="1" dirty="0"/>
              <a:t>: </a:t>
            </a:r>
            <a:r>
              <a:rPr lang="en-US" dirty="0"/>
              <a:t>time to complete one full cycle (in seconds)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dirty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b="1" dirty="0">
                <a:solidFill>
                  <a:srgbClr val="FFFF00"/>
                </a:solidFill>
              </a:rPr>
              <a:t>Frequency</a:t>
            </a:r>
            <a:r>
              <a:rPr lang="en-US" b="1" dirty="0"/>
              <a:t>: </a:t>
            </a:r>
            <a:r>
              <a:rPr lang="en-US" dirty="0"/>
              <a:t>the number of cycles per second (measured in Hz)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dirty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dirty="0"/>
              <a:t>Example: A pendulum swings back and forth 10 times in 6 seconds. </a:t>
            </a:r>
          </a:p>
          <a:p>
            <a:pPr marL="36576" indent="0" fontAlgn="auto">
              <a:spcAft>
                <a:spcPts val="0"/>
              </a:spcAft>
              <a:buNone/>
              <a:defRPr/>
            </a:pPr>
            <a:r>
              <a:rPr lang="en-US" dirty="0"/>
              <a:t>T = ?</a:t>
            </a:r>
          </a:p>
          <a:p>
            <a:pPr marL="36576" indent="0" fontAlgn="auto">
              <a:spcAft>
                <a:spcPts val="0"/>
              </a:spcAft>
              <a:buNone/>
              <a:defRPr/>
            </a:pPr>
            <a:r>
              <a:rPr lang="en-US" dirty="0"/>
              <a:t>f = ?</a:t>
            </a:r>
          </a:p>
        </p:txBody>
      </p:sp>
      <p:graphicFrame>
        <p:nvGraphicFramePr>
          <p:cNvPr id="1026" name="Content Placeholder 5"/>
          <p:cNvGraphicFramePr>
            <a:graphicFrameLocks noGrp="1" noChangeAspect="1"/>
          </p:cNvGraphicFramePr>
          <p:nvPr>
            <p:ph sz="half" idx="2"/>
          </p:nvPr>
        </p:nvGraphicFramePr>
        <p:xfrm>
          <a:off x="5715000" y="3809081"/>
          <a:ext cx="1328737" cy="257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31640" imgH="838080" progId="Equation.3">
                  <p:embed/>
                </p:oleObj>
              </mc:Choice>
              <mc:Fallback>
                <p:oleObj name="Equation" r:id="rId2" imgW="431640" imgH="838080" progId="Equation.3">
                  <p:embed/>
                  <p:pic>
                    <p:nvPicPr>
                      <p:cNvPr id="1026" name="Content Placeholder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809081"/>
                        <a:ext cx="1328737" cy="25781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8" descr="pendulu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5937" y="1189822"/>
            <a:ext cx="3287078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9" descr="Coil_spring_animation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3809081"/>
            <a:ext cx="1071563" cy="294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66082D6-6437-41E4-B984-7114E32A3456}"/>
                  </a:ext>
                </a:extLst>
              </p14:cNvPr>
              <p14:cNvContentPartPr/>
              <p14:nvPr/>
            </p14:nvContentPartPr>
            <p14:xfrm>
              <a:off x="2621994" y="1869040"/>
              <a:ext cx="2561400" cy="717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66082D6-6437-41E4-B984-7114E32A345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12634" y="1859680"/>
                <a:ext cx="2580120" cy="73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FA7787-6B60-4DAB-B430-D14B6870F3A7}"/>
                  </a:ext>
                </a:extLst>
              </p14:cNvPr>
              <p14:cNvContentPartPr/>
              <p14:nvPr/>
            </p14:nvContentPartPr>
            <p14:xfrm>
              <a:off x="353520" y="1503720"/>
              <a:ext cx="6811560" cy="4750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FA7787-6B60-4DAB-B430-D14B6870F3A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4160" y="1494360"/>
                <a:ext cx="6830280" cy="47696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DB0944A-F010-4CAB-9FB4-63EF8DF0CD52}"/>
              </a:ext>
            </a:extLst>
          </p:cNvPr>
          <p:cNvSpPr txBox="1"/>
          <p:nvPr/>
        </p:nvSpPr>
        <p:spPr>
          <a:xfrm>
            <a:off x="6858000" y="154672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23</a:t>
            </a:r>
          </a:p>
        </p:txBody>
      </p:sp>
    </p:spTree>
    <p:extLst>
      <p:ext uri="{BB962C8B-B14F-4D97-AF65-F5344CB8AC3E}">
        <p14:creationId xmlns:p14="http://schemas.microsoft.com/office/powerpoint/2010/main" val="393138674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610600" cy="1143000"/>
          </a:xfrm>
        </p:spPr>
        <p:txBody>
          <a:bodyPr/>
          <a:lstStyle/>
          <a:p>
            <a:r>
              <a:rPr lang="en-US"/>
              <a:t>Two main classifications of waves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11612" y="4300098"/>
            <a:ext cx="4733247" cy="2438400"/>
          </a:xfrm>
        </p:spPr>
        <p:txBody>
          <a:bodyPr/>
          <a:lstStyle/>
          <a:p>
            <a:pPr marL="0" indent="0" algn="r">
              <a:buNone/>
            </a:pPr>
            <a:r>
              <a:rPr lang="en-US"/>
              <a:t>Electromagnetic—electric and magnetic disturbances that do NOT require a medium (like light and radio waves)</a:t>
            </a:r>
          </a:p>
        </p:txBody>
      </p:sp>
      <p:pic>
        <p:nvPicPr>
          <p:cNvPr id="13316" name="Picture 4" descr="w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1524000"/>
            <a:ext cx="2438400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305A6-0351-4347-822C-B36C5E2BB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90" y="1524000"/>
            <a:ext cx="2743498" cy="1827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42FCDB-7E6C-44F5-ACA1-E8C14EA112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59" y="4585848"/>
            <a:ext cx="3733800" cy="18669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FCAAD012-8651-418D-89A0-7848C8C34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390276"/>
            <a:ext cx="5405878" cy="234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Monotype Sorts" pitchFamily="2" charset="2"/>
              <a:buChar char="u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pitchFamily="2" charset="2"/>
              <a:buChar char="F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kern="0"/>
              <a:t>Mechanical—waves that travel through (and require) a physical medium (like water, slinky and sound waves)</a:t>
            </a:r>
          </a:p>
          <a:p>
            <a:endParaRPr lang="en-US" sz="2000" kern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1F7FFA-2339-44AB-AAB7-FB8595F5385B}"/>
              </a:ext>
            </a:extLst>
          </p:cNvPr>
          <p:cNvSpPr txBox="1"/>
          <p:nvPr/>
        </p:nvSpPr>
        <p:spPr>
          <a:xfrm>
            <a:off x="6858000" y="154672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23</a:t>
            </a:r>
          </a:p>
        </p:txBody>
      </p:sp>
    </p:spTree>
    <p:extLst>
      <p:ext uri="{BB962C8B-B14F-4D97-AF65-F5344CB8AC3E}">
        <p14:creationId xmlns:p14="http://schemas.microsoft.com/office/powerpoint/2010/main" val="708677536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9099"/>
            <a:ext cx="7772400" cy="1143000"/>
          </a:xfrm>
        </p:spPr>
        <p:txBody>
          <a:bodyPr/>
          <a:lstStyle/>
          <a:p>
            <a:r>
              <a:rPr lang="en-US" b="1">
                <a:solidFill>
                  <a:srgbClr val="FFFF00"/>
                </a:solidFill>
              </a:rPr>
              <a:t>WAVE MOTION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95400"/>
            <a:ext cx="8077200" cy="5410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4000">
                <a:effectLst/>
              </a:rPr>
              <a:t>Energy is transferred by particle interaction or through waves.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>
                <a:effectLst/>
              </a:rPr>
              <a:t>A mechanical wave is a regular repeating disturbance which allows the transmission of energy through a medium (matter).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000">
                <a:effectLst/>
              </a:rPr>
              <a:t>The medium does not move along with the wave.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41531-7168-4EBC-9C86-BC2214C0F48C}"/>
              </a:ext>
            </a:extLst>
          </p:cNvPr>
          <p:cNvSpPr txBox="1"/>
          <p:nvPr/>
        </p:nvSpPr>
        <p:spPr>
          <a:xfrm>
            <a:off x="6858000" y="154672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23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utoUpdateAnimBg="0"/>
      <p:bldP spid="16387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Medium does not travel</a:t>
            </a:r>
          </a:p>
        </p:txBody>
      </p:sp>
      <p:pic>
        <p:nvPicPr>
          <p:cNvPr id="4" name="medium stay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758" y="609600"/>
            <a:ext cx="8206483" cy="6154862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A7025CA-BF21-471E-8CFA-7694BAFFBD26}"/>
                  </a:ext>
                </a:extLst>
              </p14:cNvPr>
              <p14:cNvContentPartPr/>
              <p14:nvPr/>
            </p14:nvContentPartPr>
            <p14:xfrm>
              <a:off x="1313640" y="533628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A7025CA-BF21-471E-8CFA-7694BAFFBD2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04280" y="532692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08AD438-D8CD-44ED-9243-0FFF96E4CCAD}"/>
              </a:ext>
            </a:extLst>
          </p:cNvPr>
          <p:cNvSpPr txBox="1"/>
          <p:nvPr/>
        </p:nvSpPr>
        <p:spPr>
          <a:xfrm>
            <a:off x="6858000" y="154672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23</a:t>
            </a:r>
          </a:p>
        </p:txBody>
      </p:sp>
    </p:spTree>
    <p:extLst>
      <p:ext uri="{BB962C8B-B14F-4D97-AF65-F5344CB8AC3E}">
        <p14:creationId xmlns:p14="http://schemas.microsoft.com/office/powerpoint/2010/main" val="185298714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4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-38100"/>
            <a:ext cx="7772400" cy="6934200"/>
          </a:xfrm>
          <a:noFill/>
        </p:spPr>
        <p:txBody>
          <a:bodyPr/>
          <a:lstStyle/>
          <a:p>
            <a:pPr>
              <a:buNone/>
            </a:pPr>
            <a:r>
              <a:rPr lang="en-US" sz="4000" b="1" dirty="0">
                <a:effectLst/>
              </a:rPr>
              <a:t>The direction in which the energy is transferred through a wave is called the </a:t>
            </a:r>
            <a:r>
              <a:rPr lang="en-US" sz="4000" b="1" dirty="0">
                <a:solidFill>
                  <a:srgbClr val="FFFF00"/>
                </a:solidFill>
                <a:effectLst/>
              </a:rPr>
              <a:t>propagation</a:t>
            </a:r>
            <a:r>
              <a:rPr lang="en-US" sz="4000" b="1" dirty="0">
                <a:effectLst/>
              </a:rPr>
              <a:t> of a wave </a:t>
            </a:r>
          </a:p>
          <a:p>
            <a:pPr>
              <a:buNone/>
            </a:pPr>
            <a:endParaRPr lang="en-US" sz="4000" b="1" dirty="0">
              <a:effectLst/>
            </a:endParaRPr>
          </a:p>
          <a:p>
            <a:pPr>
              <a:buNone/>
            </a:pPr>
            <a:endParaRPr lang="en-US" sz="4000" b="1" dirty="0">
              <a:effectLst/>
            </a:endParaRPr>
          </a:p>
          <a:p>
            <a:pPr>
              <a:buNone/>
            </a:pPr>
            <a:endParaRPr lang="en-US" sz="4000" b="1" dirty="0">
              <a:effectLst/>
            </a:endParaRPr>
          </a:p>
          <a:p>
            <a:pPr>
              <a:buNone/>
            </a:pPr>
            <a:endParaRPr lang="en-US" sz="4000" b="1" dirty="0">
              <a:effectLst/>
            </a:endParaRPr>
          </a:p>
          <a:p>
            <a:pPr>
              <a:buNone/>
            </a:pPr>
            <a:r>
              <a:rPr lang="en-US" sz="4000" b="1" dirty="0">
                <a:effectLst/>
              </a:rPr>
              <a:t>The particles of the medium vibrate perpendicular to the propagation of a </a:t>
            </a:r>
            <a:r>
              <a:rPr lang="en-US" sz="4000" b="1" dirty="0">
                <a:solidFill>
                  <a:srgbClr val="FFFF00"/>
                </a:solidFill>
                <a:effectLst/>
              </a:rPr>
              <a:t>transverse wave</a:t>
            </a:r>
          </a:p>
          <a:p>
            <a:pPr>
              <a:buFont typeface="Monotype Sorts" pitchFamily="2" charset="2"/>
              <a:buNone/>
            </a:pPr>
            <a:endParaRPr lang="en-US" sz="3200" b="1" dirty="0">
              <a:effectLst/>
            </a:endParaRPr>
          </a:p>
          <a:p>
            <a:pPr>
              <a:buFont typeface="Monotype Sorts" pitchFamily="2" charset="2"/>
              <a:buNone/>
            </a:pPr>
            <a:endParaRPr lang="en-US" sz="3200" b="1" dirty="0">
              <a:effectLst/>
            </a:endParaRPr>
          </a:p>
          <a:p>
            <a:endParaRPr lang="en-US" sz="3200" dirty="0">
              <a:effectLst/>
            </a:endParaRPr>
          </a:p>
        </p:txBody>
      </p:sp>
      <p:pic>
        <p:nvPicPr>
          <p:cNvPr id="3" name="Graphic 2" descr="Add with solid fill">
            <a:extLst>
              <a:ext uri="{FF2B5EF4-FFF2-40B4-BE49-F238E27FC236}">
                <a16:creationId xmlns:a16="http://schemas.microsoft.com/office/drawing/2014/main" id="{1C818609-1CE2-441D-A9ED-78BD0E7A8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457200" y="4800600"/>
            <a:ext cx="304800" cy="304800"/>
          </a:xfrm>
          <a:prstGeom prst="rect">
            <a:avLst/>
          </a:prstGeom>
        </p:spPr>
      </p:pic>
      <p:pic>
        <p:nvPicPr>
          <p:cNvPr id="6" name="Graphic 5" descr="Add with solid fill">
            <a:extLst>
              <a:ext uri="{FF2B5EF4-FFF2-40B4-BE49-F238E27FC236}">
                <a16:creationId xmlns:a16="http://schemas.microsoft.com/office/drawing/2014/main" id="{72280E7A-430D-49A8-8225-1951D8603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661115" y="4876800"/>
            <a:ext cx="304800" cy="304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2AE4D6A-97F0-4014-B9DF-9E3D9A6B4608}"/>
                  </a:ext>
                </a:extLst>
              </p14:cNvPr>
              <p14:cNvContentPartPr/>
              <p14:nvPr/>
            </p14:nvContentPartPr>
            <p14:xfrm>
              <a:off x="1245600" y="2027160"/>
              <a:ext cx="6173280" cy="1938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2AE4D6A-97F0-4014-B9DF-9E3D9A6B46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36240" y="2017800"/>
                <a:ext cx="6192000" cy="195768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4F0C7DB-C14E-4E61-9692-35A9BBCB48BE}"/>
              </a:ext>
            </a:extLst>
          </p:cNvPr>
          <p:cNvSpPr txBox="1"/>
          <p:nvPr/>
        </p:nvSpPr>
        <p:spPr>
          <a:xfrm>
            <a:off x="6729573" y="365816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23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1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10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10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10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4" grpId="0" uiExpand="1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51" name="Object 11"/>
          <p:cNvGraphicFramePr>
            <a:graphicFrameLocks noChangeAspect="1"/>
          </p:cNvGraphicFramePr>
          <p:nvPr/>
        </p:nvGraphicFramePr>
        <p:xfrm>
          <a:off x="1828800" y="1905000"/>
          <a:ext cx="6053138" cy="451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3407760" imgH="2588400" progId="Excel.Sheet.8">
                  <p:embed/>
                </p:oleObj>
              </mc:Choice>
              <mc:Fallback>
                <p:oleObj name="Worksheet" r:id="rId3" imgW="3407760" imgH="2588400" progId="Excel.Sheet.8">
                  <p:embed/>
                  <p:pic>
                    <p:nvPicPr>
                      <p:cNvPr id="3585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905000"/>
                        <a:ext cx="6053138" cy="4510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4225" y="165100"/>
            <a:ext cx="7772400" cy="990600"/>
          </a:xfrm>
        </p:spPr>
        <p:txBody>
          <a:bodyPr/>
          <a:lstStyle/>
          <a:p>
            <a:pPr algn="ctr">
              <a:buFont typeface="Monotype Sorts" pitchFamily="2" charset="2"/>
              <a:buNone/>
              <a:defRPr/>
            </a:pPr>
            <a:r>
              <a:rPr lang="en-US" sz="4800" b="1" dirty="0">
                <a:solidFill>
                  <a:srgbClr val="FFFF00"/>
                </a:solidFill>
              </a:rPr>
              <a:t>Parts of a Transverse Wave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5791200" y="2819400"/>
            <a:ext cx="1960563" cy="1966913"/>
            <a:chOff x="3744" y="1737"/>
            <a:chExt cx="1235" cy="1239"/>
          </a:xfrm>
        </p:grpSpPr>
        <p:sp>
          <p:nvSpPr>
            <p:cNvPr id="35857" name="Text Box 17"/>
            <p:cNvSpPr txBox="1">
              <a:spLocks noChangeArrowheads="1"/>
            </p:cNvSpPr>
            <p:nvPr/>
          </p:nvSpPr>
          <p:spPr bwMode="auto">
            <a:xfrm>
              <a:off x="3744" y="2688"/>
              <a:ext cx="123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buFont typeface="Monotype Sorts" pitchFamily="2" charset="2"/>
                <a:buNone/>
                <a:defRPr/>
              </a:pPr>
              <a:r>
                <a:rPr lang="en-US" sz="24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 - Amplitude</a:t>
              </a:r>
            </a:p>
          </p:txBody>
        </p:sp>
        <p:grpSp>
          <p:nvGrpSpPr>
            <p:cNvPr id="4118" name="Group 32"/>
            <p:cNvGrpSpPr>
              <a:grpSpLocks/>
            </p:cNvGrpSpPr>
            <p:nvPr/>
          </p:nvGrpSpPr>
          <p:grpSpPr bwMode="auto">
            <a:xfrm>
              <a:off x="4221" y="1737"/>
              <a:ext cx="255" cy="855"/>
              <a:chOff x="4221" y="1737"/>
              <a:chExt cx="255" cy="855"/>
            </a:xfrm>
          </p:grpSpPr>
          <p:sp>
            <p:nvSpPr>
              <p:cNvPr id="35855" name="Text Box 15"/>
              <p:cNvSpPr txBox="1">
                <a:spLocks noChangeArrowheads="1"/>
              </p:cNvSpPr>
              <p:nvPr/>
            </p:nvSpPr>
            <p:spPr bwMode="auto">
              <a:xfrm>
                <a:off x="4221" y="2010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buFont typeface="Monotype Sorts" pitchFamily="2" charset="2"/>
                  <a:buNone/>
                  <a:defRPr/>
                </a:pPr>
                <a:r>
                  <a:rPr lang="en-US" sz="240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A</a:t>
                </a:r>
              </a:p>
            </p:txBody>
          </p:sp>
          <p:sp>
            <p:nvSpPr>
              <p:cNvPr id="35864" name="Line 24"/>
              <p:cNvSpPr>
                <a:spLocks noChangeShapeType="1"/>
              </p:cNvSpPr>
              <p:nvPr/>
            </p:nvSpPr>
            <p:spPr bwMode="auto">
              <a:xfrm>
                <a:off x="4347" y="2304"/>
                <a:ext cx="0" cy="288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lIns="92075" tIns="46038" rIns="92075" bIns="46038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65" name="Line 25"/>
              <p:cNvSpPr>
                <a:spLocks noChangeShapeType="1"/>
              </p:cNvSpPr>
              <p:nvPr/>
            </p:nvSpPr>
            <p:spPr bwMode="auto">
              <a:xfrm flipV="1">
                <a:off x="4347" y="1737"/>
                <a:ext cx="0" cy="288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lIns="92075" tIns="46038" rIns="92075" bIns="46038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1918428" y="1993900"/>
            <a:ext cx="1066800" cy="812800"/>
            <a:chOff x="1344" y="1216"/>
            <a:chExt cx="672" cy="512"/>
          </a:xfrm>
        </p:grpSpPr>
        <p:sp>
          <p:nvSpPr>
            <p:cNvPr id="35852" name="Text Box 12"/>
            <p:cNvSpPr txBox="1">
              <a:spLocks noChangeArrowheads="1"/>
            </p:cNvSpPr>
            <p:nvPr/>
          </p:nvSpPr>
          <p:spPr bwMode="auto">
            <a:xfrm>
              <a:off x="1344" y="1216"/>
              <a:ext cx="5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buFont typeface="Monotype Sorts" pitchFamily="2" charset="2"/>
                <a:buNone/>
                <a:defRPr/>
              </a:pPr>
              <a:r>
                <a:rPr lang="en-US" sz="24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Crest</a:t>
              </a:r>
            </a:p>
          </p:txBody>
        </p:sp>
        <p:sp>
          <p:nvSpPr>
            <p:cNvPr id="35866" name="Freeform 26"/>
            <p:cNvSpPr>
              <a:spLocks/>
            </p:cNvSpPr>
            <p:nvPr/>
          </p:nvSpPr>
          <p:spPr bwMode="auto">
            <a:xfrm>
              <a:off x="1632" y="1480"/>
              <a:ext cx="384" cy="2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136"/>
                </a:cxn>
                <a:cxn ang="0">
                  <a:pos x="280" y="48"/>
                </a:cxn>
                <a:cxn ang="0">
                  <a:pos x="384" y="248"/>
                </a:cxn>
              </a:cxnLst>
              <a:rect l="0" t="0" r="r" b="b"/>
              <a:pathLst>
                <a:path w="384" h="248">
                  <a:moveTo>
                    <a:pt x="0" y="0"/>
                  </a:moveTo>
                  <a:cubicBezTo>
                    <a:pt x="9" y="21"/>
                    <a:pt x="9" y="128"/>
                    <a:pt x="56" y="136"/>
                  </a:cubicBezTo>
                  <a:cubicBezTo>
                    <a:pt x="103" y="144"/>
                    <a:pt x="225" y="29"/>
                    <a:pt x="280" y="48"/>
                  </a:cubicBezTo>
                  <a:cubicBezTo>
                    <a:pt x="335" y="67"/>
                    <a:pt x="362" y="206"/>
                    <a:pt x="384" y="248"/>
                  </a:cubicBezTo>
                </a:path>
              </a:pathLst>
            </a:custGeom>
            <a:noFill/>
            <a:ln w="28575" cap="flat" cmpd="sng">
              <a:solidFill>
                <a:schemeClr val="bg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2438400" y="5105400"/>
            <a:ext cx="2414588" cy="806450"/>
            <a:chOff x="1695" y="3232"/>
            <a:chExt cx="1521" cy="508"/>
          </a:xfrm>
        </p:grpSpPr>
        <p:sp>
          <p:nvSpPr>
            <p:cNvPr id="35853" name="Text Box 13"/>
            <p:cNvSpPr txBox="1">
              <a:spLocks noChangeArrowheads="1"/>
            </p:cNvSpPr>
            <p:nvPr/>
          </p:nvSpPr>
          <p:spPr bwMode="auto">
            <a:xfrm>
              <a:off x="1695" y="3232"/>
              <a:ext cx="68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buFont typeface="Monotype Sorts" pitchFamily="2" charset="2"/>
                <a:buNone/>
                <a:defRPr/>
              </a:pPr>
              <a:r>
                <a:rPr lang="en-US" sz="24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Trough</a:t>
              </a:r>
            </a:p>
          </p:txBody>
        </p:sp>
        <p:sp>
          <p:nvSpPr>
            <p:cNvPr id="35867" name="Freeform 27"/>
            <p:cNvSpPr>
              <a:spLocks/>
            </p:cNvSpPr>
            <p:nvPr/>
          </p:nvSpPr>
          <p:spPr bwMode="auto">
            <a:xfrm>
              <a:off x="2352" y="3408"/>
              <a:ext cx="864" cy="3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4" y="64"/>
                </a:cxn>
                <a:cxn ang="0">
                  <a:pos x="536" y="296"/>
                </a:cxn>
                <a:cxn ang="0">
                  <a:pos x="792" y="280"/>
                </a:cxn>
                <a:cxn ang="0">
                  <a:pos x="864" y="48"/>
                </a:cxn>
              </a:cxnLst>
              <a:rect l="0" t="0" r="r" b="b"/>
              <a:pathLst>
                <a:path w="864" h="332">
                  <a:moveTo>
                    <a:pt x="0" y="0"/>
                  </a:moveTo>
                  <a:cubicBezTo>
                    <a:pt x="44" y="11"/>
                    <a:pt x="175" y="15"/>
                    <a:pt x="264" y="64"/>
                  </a:cubicBezTo>
                  <a:cubicBezTo>
                    <a:pt x="353" y="113"/>
                    <a:pt x="448" y="260"/>
                    <a:pt x="536" y="296"/>
                  </a:cubicBezTo>
                  <a:cubicBezTo>
                    <a:pt x="624" y="332"/>
                    <a:pt x="737" y="321"/>
                    <a:pt x="792" y="280"/>
                  </a:cubicBezTo>
                  <a:cubicBezTo>
                    <a:pt x="847" y="239"/>
                    <a:pt x="849" y="96"/>
                    <a:pt x="864" y="48"/>
                  </a:cubicBezTo>
                </a:path>
              </a:pathLst>
            </a:custGeom>
            <a:noFill/>
            <a:ln w="28575" cap="flat" cmpd="sng">
              <a:solidFill>
                <a:schemeClr val="bg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lIns="92075" tIns="46038" rIns="92075" bIns="46038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5868" name="Text Box 28"/>
          <p:cNvSpPr txBox="1">
            <a:spLocks noChangeArrowheads="1"/>
          </p:cNvSpPr>
          <p:nvPr/>
        </p:nvSpPr>
        <p:spPr bwMode="auto">
          <a:xfrm>
            <a:off x="2193925" y="5048250"/>
            <a:ext cx="488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buFont typeface="Monotype Sorts" pitchFamily="2" charset="2"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2971800" y="2438400"/>
            <a:ext cx="3695700" cy="965200"/>
            <a:chOff x="2018" y="1440"/>
            <a:chExt cx="2328" cy="608"/>
          </a:xfrm>
        </p:grpSpPr>
        <p:sp>
          <p:nvSpPr>
            <p:cNvPr id="28" name="Text Box 14"/>
            <p:cNvSpPr txBox="1">
              <a:spLocks noChangeArrowheads="1"/>
            </p:cNvSpPr>
            <p:nvPr/>
          </p:nvSpPr>
          <p:spPr bwMode="auto">
            <a:xfrm>
              <a:off x="2672" y="1760"/>
              <a:ext cx="104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buFont typeface="Monotype Sorts" pitchFamily="2" charset="2"/>
                <a:buNone/>
                <a:defRPr/>
              </a:pPr>
              <a:r>
                <a:rPr lang="en-US" sz="24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Wavelength</a:t>
              </a:r>
            </a:p>
          </p:txBody>
        </p:sp>
        <p:sp>
          <p:nvSpPr>
            <p:cNvPr id="29" name="Text Box 16"/>
            <p:cNvSpPr txBox="1">
              <a:spLocks noChangeArrowheads="1"/>
            </p:cNvSpPr>
            <p:nvPr/>
          </p:nvSpPr>
          <p:spPr bwMode="auto">
            <a:xfrm>
              <a:off x="3088" y="1440"/>
              <a:ext cx="2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buFont typeface="Monotype Sorts" pitchFamily="2" charset="2"/>
                <a:buNone/>
                <a:defRPr/>
              </a:pPr>
              <a:r>
                <a:rPr lang="en-US" sz="24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ymbol" pitchFamily="18" charset="2"/>
                </a:rPr>
                <a:t>l</a:t>
              </a:r>
            </a:p>
          </p:txBody>
        </p:sp>
        <p:grpSp>
          <p:nvGrpSpPr>
            <p:cNvPr id="4107" name="Group 22"/>
            <p:cNvGrpSpPr>
              <a:grpSpLocks/>
            </p:cNvGrpSpPr>
            <p:nvPr/>
          </p:nvGrpSpPr>
          <p:grpSpPr bwMode="auto">
            <a:xfrm>
              <a:off x="3308" y="1536"/>
              <a:ext cx="1038" cy="144"/>
              <a:chOff x="3308" y="1536"/>
              <a:chExt cx="1038" cy="144"/>
            </a:xfrm>
          </p:grpSpPr>
          <p:sp>
            <p:nvSpPr>
              <p:cNvPr id="34" name="Line 19"/>
              <p:cNvSpPr>
                <a:spLocks noChangeShapeType="1"/>
              </p:cNvSpPr>
              <p:nvPr/>
            </p:nvSpPr>
            <p:spPr bwMode="auto">
              <a:xfrm>
                <a:off x="4346" y="153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Line 20"/>
              <p:cNvSpPr>
                <a:spLocks noChangeShapeType="1"/>
              </p:cNvSpPr>
              <p:nvPr/>
            </p:nvSpPr>
            <p:spPr bwMode="auto">
              <a:xfrm>
                <a:off x="3308" y="1611"/>
                <a:ext cx="1036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lIns="92075" tIns="46038" rIns="92075" bIns="46038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08" name="Group 23"/>
            <p:cNvGrpSpPr>
              <a:grpSpLocks/>
            </p:cNvGrpSpPr>
            <p:nvPr/>
          </p:nvGrpSpPr>
          <p:grpSpPr bwMode="auto">
            <a:xfrm>
              <a:off x="2018" y="1536"/>
              <a:ext cx="1037" cy="144"/>
              <a:chOff x="2018" y="1536"/>
              <a:chExt cx="1037" cy="144"/>
            </a:xfrm>
          </p:grpSpPr>
          <p:sp>
            <p:nvSpPr>
              <p:cNvPr id="32" name="Line 18"/>
              <p:cNvSpPr>
                <a:spLocks noChangeShapeType="1"/>
              </p:cNvSpPr>
              <p:nvPr/>
            </p:nvSpPr>
            <p:spPr bwMode="auto">
              <a:xfrm>
                <a:off x="2018" y="153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Line 21"/>
              <p:cNvSpPr>
                <a:spLocks noChangeShapeType="1"/>
              </p:cNvSpPr>
              <p:nvPr/>
            </p:nvSpPr>
            <p:spPr bwMode="auto">
              <a:xfrm flipH="1" flipV="1">
                <a:off x="2019" y="1611"/>
                <a:ext cx="1036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lIns="92075" tIns="46038" rIns="92075" bIns="46038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1905000" y="4164658"/>
            <a:ext cx="2373312" cy="626120"/>
            <a:chOff x="1905000" y="4164658"/>
            <a:chExt cx="2373312" cy="626120"/>
          </a:xfrm>
        </p:grpSpPr>
        <p:sp>
          <p:nvSpPr>
            <p:cNvPr id="3" name="TextBox 2"/>
            <p:cNvSpPr txBox="1"/>
            <p:nvPr/>
          </p:nvSpPr>
          <p:spPr>
            <a:xfrm>
              <a:off x="1905000" y="4329113"/>
              <a:ext cx="237331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</a:rPr>
                <a:t>Rest position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V="1">
              <a:off x="2569029" y="4164658"/>
              <a:ext cx="152400" cy="381000"/>
            </a:xfrm>
            <a:prstGeom prst="straightConnector1">
              <a:avLst/>
            </a:prstGeom>
            <a:ln w="28575"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6946A1A-9AEF-4E7B-97C7-C269A4B572ED}"/>
                  </a:ext>
                </a:extLst>
              </p14:cNvPr>
              <p14:cNvContentPartPr/>
              <p14:nvPr/>
            </p14:nvContentPartPr>
            <p14:xfrm>
              <a:off x="78840" y="1320480"/>
              <a:ext cx="5985720" cy="4147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6946A1A-9AEF-4E7B-97C7-C269A4B572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480" y="1311120"/>
                <a:ext cx="6004440" cy="416628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2417339-8CCA-44A4-A34C-E90927F77CA5}"/>
              </a:ext>
            </a:extLst>
          </p:cNvPr>
          <p:cNvSpPr txBox="1"/>
          <p:nvPr/>
        </p:nvSpPr>
        <p:spPr>
          <a:xfrm>
            <a:off x="6858000" y="1108045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23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066800" y="4876800"/>
            <a:ext cx="7086600" cy="22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/>
              <a:t>What is the amplitude of the wave pictured in the diagram?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26" y="381000"/>
            <a:ext cx="810814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49BFEB2-181D-4590-B39C-BCAB10AEAE6F}"/>
                  </a:ext>
                </a:extLst>
              </p14:cNvPr>
              <p14:cNvContentPartPr/>
              <p14:nvPr/>
            </p14:nvContentPartPr>
            <p14:xfrm>
              <a:off x="537480" y="655560"/>
              <a:ext cx="1891800" cy="1676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49BFEB2-181D-4590-B39C-BCAB10AEAE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8120" y="646200"/>
                <a:ext cx="1910520" cy="16956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5EB27D5-D778-4B7D-9CDB-A4773B8B8496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23</a:t>
            </a:r>
          </a:p>
        </p:txBody>
      </p:sp>
    </p:spTree>
    <p:extLst>
      <p:ext uri="{BB962C8B-B14F-4D97-AF65-F5344CB8AC3E}">
        <p14:creationId xmlns:p14="http://schemas.microsoft.com/office/powerpoint/2010/main" val="3352392209"/>
      </p:ext>
    </p:extLst>
  </p:cSld>
  <p:clrMapOvr>
    <a:masterClrMapping/>
  </p:clrMapOvr>
  <p:transition>
    <p:pull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295400" y="5305425"/>
            <a:ext cx="7239000" cy="22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/>
              <a:t>What is the wavelength of the wave pictured in the diagram?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88579"/>
            <a:ext cx="79551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5ED6D28-8266-4065-9E52-65F8B199C687}"/>
                  </a:ext>
                </a:extLst>
              </p14:cNvPr>
              <p14:cNvContentPartPr/>
              <p14:nvPr/>
            </p14:nvContentPartPr>
            <p14:xfrm>
              <a:off x="2235240" y="768240"/>
              <a:ext cx="2599200" cy="2077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5ED6D28-8266-4065-9E52-65F8B199C68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25880" y="758880"/>
                <a:ext cx="2617920" cy="209628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D9142F8-43C6-4E3E-BF6D-71DBEBC06F98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23</a:t>
            </a:r>
          </a:p>
        </p:txBody>
      </p:sp>
    </p:spTree>
    <p:extLst>
      <p:ext uri="{BB962C8B-B14F-4D97-AF65-F5344CB8AC3E}">
        <p14:creationId xmlns:p14="http://schemas.microsoft.com/office/powerpoint/2010/main" val="2602301121"/>
      </p:ext>
    </p:extLst>
  </p:cSld>
  <p:clrMapOvr>
    <a:masterClrMapping/>
  </p:clrMapOvr>
  <p:transition>
    <p:pull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066800" y="5105400"/>
            <a:ext cx="7391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/>
              <a:t>How many waves are pictured in this diagram?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68" y="457200"/>
            <a:ext cx="826113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3517B63-5B78-45CD-88D4-920B1BABBD6C}"/>
                  </a:ext>
                </a:extLst>
              </p14:cNvPr>
              <p14:cNvContentPartPr/>
              <p14:nvPr/>
            </p14:nvContentPartPr>
            <p14:xfrm>
              <a:off x="1498320" y="939600"/>
              <a:ext cx="7025400" cy="5471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3517B63-5B78-45CD-88D4-920B1BABBD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88960" y="930240"/>
                <a:ext cx="7044120" cy="5490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1B4DFBF-E77C-430D-BF87-7E5973998D71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23</a:t>
            </a:r>
          </a:p>
        </p:txBody>
      </p:sp>
    </p:spTree>
    <p:extLst>
      <p:ext uri="{BB962C8B-B14F-4D97-AF65-F5344CB8AC3E}">
        <p14:creationId xmlns:p14="http://schemas.microsoft.com/office/powerpoint/2010/main" val="2757973062"/>
      </p:ext>
    </p:extLst>
  </p:cSld>
  <p:clrMapOvr>
    <a:masterClrMapping/>
  </p:clrMapOvr>
  <p:transition>
    <p:pull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80481" y="4694433"/>
            <a:ext cx="7391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The total time for the above diagram to happen is 5 seconds. What is the period and frequency of the wave?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68" y="457200"/>
            <a:ext cx="826113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4E3470-31B8-43B9-B292-8F2DF3A241EF}"/>
                  </a:ext>
                </a:extLst>
              </p14:cNvPr>
              <p14:cNvContentPartPr/>
              <p14:nvPr/>
            </p14:nvContentPartPr>
            <p14:xfrm>
              <a:off x="1622880" y="3208320"/>
              <a:ext cx="4295520" cy="1242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4E3470-31B8-43B9-B292-8F2DF3A241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20" y="3198960"/>
                <a:ext cx="4314240" cy="126108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1FE0568-7E5C-4F39-84FD-A64AB7F19DBA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23</a:t>
            </a:r>
          </a:p>
        </p:txBody>
      </p:sp>
    </p:spTree>
    <p:extLst>
      <p:ext uri="{BB962C8B-B14F-4D97-AF65-F5344CB8AC3E}">
        <p14:creationId xmlns:p14="http://schemas.microsoft.com/office/powerpoint/2010/main" val="3510711176"/>
      </p:ext>
    </p:extLst>
  </p:cSld>
  <p:clrMapOvr>
    <a:masterClrMapping/>
  </p:clrMapOvr>
  <p:transition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r>
              <a:rPr lang="en-US" dirty="0"/>
              <a:t>Simple harmonic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752600"/>
            <a:ext cx="6781800" cy="4800600"/>
          </a:xfrm>
        </p:spPr>
        <p:txBody>
          <a:bodyPr>
            <a:normAutofit/>
          </a:bodyPr>
          <a:lstStyle/>
          <a:p>
            <a:pPr marL="493776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/>
              <a:t>cyclical, periodic, repetitive motion… oscillations, vibrations, cycles, rotations, waves…</a:t>
            </a:r>
          </a:p>
          <a:p>
            <a:pPr marL="493776" indent="-4572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/>
              <a:t>What affects simple harmonic motion? How is it measured?    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None/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46DA24-FA39-424D-AF07-B6EE25104035}"/>
              </a:ext>
            </a:extLst>
          </p:cNvPr>
          <p:cNvSpPr txBox="1"/>
          <p:nvPr/>
        </p:nvSpPr>
        <p:spPr>
          <a:xfrm>
            <a:off x="6557963" y="70709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22</a:t>
            </a:r>
          </a:p>
        </p:txBody>
      </p:sp>
    </p:spTree>
    <p:extLst>
      <p:ext uri="{BB962C8B-B14F-4D97-AF65-F5344CB8AC3E}">
        <p14:creationId xmlns:p14="http://schemas.microsoft.com/office/powerpoint/2010/main" val="214963158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838200" y="5029200"/>
            <a:ext cx="7696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/>
              <a:t>Which points mark the crests of the waves?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68" y="457200"/>
            <a:ext cx="826113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8C3B74-0E58-4A5F-ACB7-4B18AAA753DD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23</a:t>
            </a:r>
          </a:p>
        </p:txBody>
      </p:sp>
    </p:spTree>
    <p:extLst>
      <p:ext uri="{BB962C8B-B14F-4D97-AF65-F5344CB8AC3E}">
        <p14:creationId xmlns:p14="http://schemas.microsoft.com/office/powerpoint/2010/main" val="4155882872"/>
      </p:ext>
    </p:extLst>
  </p:cSld>
  <p:clrMapOvr>
    <a:masterClrMapping/>
  </p:clrMapOvr>
  <p:transition>
    <p:pull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762000" y="4953000"/>
            <a:ext cx="7391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/>
              <a:t>List the letter or letters that locate point(s) that are in phase with the point marked by “c”.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2882"/>
            <a:ext cx="826113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15BA3FA-4B81-48BC-B250-822F48EBD718}"/>
                  </a:ext>
                </a:extLst>
              </p14:cNvPr>
              <p14:cNvContentPartPr/>
              <p14:nvPr/>
            </p14:nvContentPartPr>
            <p14:xfrm>
              <a:off x="2649600" y="1907640"/>
              <a:ext cx="5894280" cy="4290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15BA3FA-4B81-48BC-B250-822F48EBD7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40240" y="1898280"/>
                <a:ext cx="5913000" cy="43088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427C0A6-5930-4C83-AD85-AF38D5CAC864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23</a:t>
            </a:r>
          </a:p>
        </p:txBody>
      </p:sp>
    </p:spTree>
    <p:extLst>
      <p:ext uri="{BB962C8B-B14F-4D97-AF65-F5344CB8AC3E}">
        <p14:creationId xmlns:p14="http://schemas.microsoft.com/office/powerpoint/2010/main" val="825159888"/>
      </p:ext>
    </p:extLst>
  </p:cSld>
  <p:clrMapOvr>
    <a:masterClrMapping/>
  </p:clrMapOvr>
  <p:transition>
    <p:pull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Longitudinal waves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2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539014" y="1981200"/>
            <a:ext cx="3423386" cy="4267200"/>
          </a:xfrm>
        </p:spPr>
        <p:txBody>
          <a:bodyPr>
            <a:normAutofit fontScale="92500" lnSpcReduction="10000"/>
          </a:bodyPr>
          <a:lstStyle/>
          <a:p>
            <a:pPr marL="27432" indent="0">
              <a:buNone/>
              <a:defRPr/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Disturbance is parallel to the propagation</a:t>
            </a:r>
          </a:p>
          <a:p>
            <a:pPr marL="27432" indent="0"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812" y="1221726"/>
            <a:ext cx="5127237" cy="22195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0" y="3839407"/>
            <a:ext cx="9023689" cy="30078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C072DD-5F02-4D67-B80E-577A38B69362}"/>
                  </a:ext>
                </a:extLst>
              </p14:cNvPr>
              <p14:cNvContentPartPr/>
              <p14:nvPr/>
            </p14:nvContentPartPr>
            <p14:xfrm>
              <a:off x="3045240" y="2172960"/>
              <a:ext cx="3067560" cy="3428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C072DD-5F02-4D67-B80E-577A38B6936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35880" y="2163600"/>
                <a:ext cx="3086280" cy="34473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BB2B85A-4AB9-4E66-A177-44D84AD16E32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24</a:t>
            </a:r>
          </a:p>
        </p:txBody>
      </p:sp>
    </p:spTree>
    <p:extLst>
      <p:ext uri="{BB962C8B-B14F-4D97-AF65-F5344CB8AC3E}">
        <p14:creationId xmlns:p14="http://schemas.microsoft.com/office/powerpoint/2010/main" val="4021619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r>
              <a:rPr lang="en-US" b="1">
                <a:solidFill>
                  <a:srgbClr val="FFFF00"/>
                </a:solidFill>
              </a:rPr>
              <a:t>LONGITUDINAL WAVES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219200"/>
            <a:ext cx="8686800" cy="4278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Monotype Sorts" pitchFamily="2" charset="2"/>
              <a:buNone/>
              <a:defRPr/>
            </a:pPr>
            <a:r>
              <a:rPr lang="en-US" dirty="0"/>
              <a:t> 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b="1" dirty="0"/>
              <a:t>Rest Position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400" b="1" dirty="0"/>
              <a:t>|   |   |   |   |   |   |   |   |   |   |   |   |   |   |   |   |   |   |   |   |   |   |   |   |   |   |   |   |      </a:t>
            </a:r>
          </a:p>
          <a:p>
            <a:pPr>
              <a:buFont typeface="Monotype Sorts" pitchFamily="2" charset="2"/>
              <a:buNone/>
              <a:defRPr/>
            </a:pPr>
            <a:endParaRPr lang="en-US" sz="2400" b="1" dirty="0"/>
          </a:p>
          <a:p>
            <a:pPr>
              <a:buFont typeface="Monotype Sorts" pitchFamily="2" charset="2"/>
              <a:buNone/>
              <a:defRPr/>
            </a:pPr>
            <a:r>
              <a:rPr lang="en-US" b="1" dirty="0"/>
              <a:t>Wave</a:t>
            </a:r>
            <a:r>
              <a:rPr lang="en-US" sz="2400" b="1" dirty="0"/>
              <a:t> 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400" b="1" dirty="0"/>
              <a:t>|||| | |  |   |   |   |    |    |     |    |    |   |   |   |  | | |||| | |  |   |   |   |    |    |     |    |       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dirty="0"/>
              <a:t> 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876800" y="3276600"/>
            <a:ext cx="190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compression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2362200" y="3200400"/>
            <a:ext cx="190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rarefaction</a:t>
            </a: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2895600" y="350520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5638800" y="3581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609600" y="4343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5562600" y="4343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2209800" y="4343400"/>
            <a:ext cx="190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buFont typeface="Monotype Sorts" pitchFamily="2" charset="2"/>
              <a:buNone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wavelength</a:t>
            </a:r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H="1">
            <a:off x="762000" y="4495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3581400" y="44958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FFA1E7F-FF2B-446F-9EAA-5A80FF4CA27E}"/>
                  </a:ext>
                </a:extLst>
              </p14:cNvPr>
              <p14:cNvContentPartPr/>
              <p14:nvPr/>
            </p14:nvContentPartPr>
            <p14:xfrm>
              <a:off x="77760" y="4055400"/>
              <a:ext cx="843840" cy="1032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FFA1E7F-FF2B-446F-9EAA-5A80FF4CA2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00" y="4046040"/>
                <a:ext cx="862560" cy="105156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A4B2DE4-26B8-4B31-8A45-8E80ECECA472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24</a:t>
            </a:r>
          </a:p>
        </p:txBody>
      </p:sp>
    </p:spTree>
    <p:extLst>
      <p:ext uri="{BB962C8B-B14F-4D97-AF65-F5344CB8AC3E}">
        <p14:creationId xmlns:p14="http://schemas.microsoft.com/office/powerpoint/2010/main" val="39046227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FF00"/>
                </a:solidFill>
              </a:rPr>
              <a:t>WAVE SPEED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514600"/>
            <a:ext cx="7772400" cy="7620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/>
              <a:t>average speed is defined as</a:t>
            </a:r>
          </a:p>
          <a:p>
            <a:pPr>
              <a:defRPr/>
            </a:pPr>
            <a:endParaRPr lang="en-US"/>
          </a:p>
        </p:txBody>
      </p:sp>
      <p:graphicFrame>
        <p:nvGraphicFramePr>
          <p:cNvPr id="37893" name="Object 5"/>
          <p:cNvGraphicFramePr>
            <a:graphicFrameLocks noChangeAspect="1"/>
          </p:cNvGraphicFramePr>
          <p:nvPr/>
        </p:nvGraphicFramePr>
        <p:xfrm>
          <a:off x="2728913" y="3938588"/>
          <a:ext cx="2619375" cy="130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87320" imgH="393480" progId="Equation.3">
                  <p:embed/>
                </p:oleObj>
              </mc:Choice>
              <mc:Fallback>
                <p:oleObj name="Equation" r:id="rId3" imgW="787320" imgH="393480" progId="Equation.3">
                  <p:embed/>
                  <p:pic>
                    <p:nvPicPr>
                      <p:cNvPr id="3789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8913" y="3938588"/>
                        <a:ext cx="2619375" cy="1306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679F6B5-48D0-4551-87E4-2A92205AFC38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24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295400"/>
            <a:ext cx="7772400" cy="2286000"/>
          </a:xfrm>
        </p:spPr>
        <p:txBody>
          <a:bodyPr/>
          <a:lstStyle/>
          <a:p>
            <a:pPr marL="0" indent="0">
              <a:lnSpc>
                <a:spcPct val="140000"/>
              </a:lnSpc>
              <a:buFont typeface="Monotype Sorts" pitchFamily="2" charset="2"/>
              <a:buNone/>
              <a:defRPr/>
            </a:pPr>
            <a:r>
              <a:rPr lang="en-US" dirty="0"/>
              <a:t>For a wave, the </a:t>
            </a:r>
            <a:r>
              <a:rPr lang="en-US" i="1" dirty="0">
                <a:solidFill>
                  <a:schemeClr val="tx2"/>
                </a:solidFill>
              </a:rPr>
              <a:t>distance</a:t>
            </a:r>
            <a:r>
              <a:rPr lang="en-US" dirty="0"/>
              <a:t> traveled is a </a:t>
            </a:r>
            <a:r>
              <a:rPr lang="en-US" u="sng" dirty="0">
                <a:solidFill>
                  <a:srgbClr val="FFFF00"/>
                </a:solidFill>
              </a:rPr>
              <a:t>wavelength</a:t>
            </a:r>
            <a:r>
              <a:rPr lang="en-US" dirty="0">
                <a:solidFill>
                  <a:srgbClr val="FFFF00"/>
                </a:solidFill>
              </a:rPr>
              <a:t> (</a:t>
            </a:r>
            <a:r>
              <a:rPr lang="en-US" dirty="0">
                <a:solidFill>
                  <a:srgbClr val="FFFF00"/>
                </a:solidFill>
                <a:latin typeface="Symbol" pitchFamily="18" charset="2"/>
              </a:rPr>
              <a:t>l</a:t>
            </a:r>
            <a:r>
              <a:rPr lang="en-US" dirty="0">
                <a:solidFill>
                  <a:srgbClr val="FFFF00"/>
                </a:solidFill>
              </a:rPr>
              <a:t>)</a:t>
            </a:r>
            <a:r>
              <a:rPr lang="en-US" dirty="0"/>
              <a:t>, and the </a:t>
            </a:r>
            <a:r>
              <a:rPr lang="en-US" i="1" dirty="0">
                <a:solidFill>
                  <a:schemeClr val="tx2"/>
                </a:solidFill>
              </a:rPr>
              <a:t>time</a:t>
            </a:r>
            <a:r>
              <a:rPr lang="en-US" dirty="0"/>
              <a:t> for the energy to travel this distance is the </a:t>
            </a:r>
            <a:r>
              <a:rPr lang="en-US" u="sng" dirty="0">
                <a:solidFill>
                  <a:srgbClr val="FFFF00"/>
                </a:solidFill>
              </a:rPr>
              <a:t>period</a:t>
            </a:r>
            <a:r>
              <a:rPr lang="en-US" dirty="0">
                <a:solidFill>
                  <a:srgbClr val="FFFF00"/>
                </a:solidFill>
              </a:rPr>
              <a:t> (T)</a:t>
            </a:r>
            <a:r>
              <a:rPr lang="en-US" dirty="0"/>
              <a:t>.  So…</a:t>
            </a:r>
          </a:p>
        </p:txBody>
      </p:sp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1835150" y="3849948"/>
          <a:ext cx="1898650" cy="1901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2720" imgH="342720" progId="Equation.3">
                  <p:embed/>
                </p:oleObj>
              </mc:Choice>
              <mc:Fallback>
                <p:oleObj name="Equation" r:id="rId3" imgW="342720" imgH="342720" progId="Equation.3">
                  <p:embed/>
                  <p:pic>
                    <p:nvPicPr>
                      <p:cNvPr id="1259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3849948"/>
                        <a:ext cx="1898650" cy="19013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7" name="Object 5"/>
          <p:cNvGraphicFramePr>
            <a:graphicFrameLocks noChangeAspect="1"/>
          </p:cNvGraphicFramePr>
          <p:nvPr/>
        </p:nvGraphicFramePr>
        <p:xfrm>
          <a:off x="5746750" y="4267200"/>
          <a:ext cx="2362200" cy="1182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80880" imgH="190440" progId="Equation.3">
                  <p:embed/>
                </p:oleObj>
              </mc:Choice>
              <mc:Fallback>
                <p:oleObj name="Equation" r:id="rId5" imgW="380880" imgH="190440" progId="Equation.3">
                  <p:embed/>
                  <p:pic>
                    <p:nvPicPr>
                      <p:cNvPr id="12595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0" y="4267200"/>
                        <a:ext cx="2362200" cy="1182578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FF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958" name="Rectangle 6"/>
          <p:cNvSpPr>
            <a:spLocks noChangeArrowheads="1"/>
          </p:cNvSpPr>
          <p:nvPr/>
        </p:nvSpPr>
        <p:spPr bwMode="auto">
          <a:xfrm>
            <a:off x="4343400" y="4616236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buFont typeface="Monotype Sorts" pitchFamily="2" charset="2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8F9113A-C0BD-4BA2-90B9-D58AC9104BAB}"/>
                  </a:ext>
                </a:extLst>
              </p14:cNvPr>
              <p14:cNvContentPartPr/>
              <p14:nvPr/>
            </p14:nvContentPartPr>
            <p14:xfrm>
              <a:off x="332280" y="3319920"/>
              <a:ext cx="1137600" cy="1033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8F9113A-C0BD-4BA2-90B9-D58AC9104B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2920" y="3310560"/>
                <a:ext cx="1156320" cy="105228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0D03BBB-A5B3-42F7-8E2E-E651F801B4FB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24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5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 autoUpdateAnimBg="0" advAuto="1000"/>
      <p:bldP spid="125958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72611" y="4449359"/>
            <a:ext cx="601038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The total time for the diagram is 10 seconds. Determine the period, frequency, and speed of the wave?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292071" cy="413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7CE981-0B1A-46C9-86B8-AE4A6BD150E7}"/>
              </a:ext>
            </a:extLst>
          </p:cNvPr>
          <p:cNvSpPr txBox="1"/>
          <p:nvPr/>
        </p:nvSpPr>
        <p:spPr>
          <a:xfrm>
            <a:off x="6858000" y="50803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24</a:t>
            </a:r>
          </a:p>
        </p:txBody>
      </p:sp>
    </p:spTree>
    <p:extLst>
      <p:ext uri="{BB962C8B-B14F-4D97-AF65-F5344CB8AC3E}">
        <p14:creationId xmlns:p14="http://schemas.microsoft.com/office/powerpoint/2010/main" val="2569144811"/>
      </p:ext>
    </p:extLst>
  </p:cSld>
  <p:clrMapOvr>
    <a:masterClrMapping/>
  </p:clrMapOvr>
  <p:transition>
    <p:pull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43000" y="1981200"/>
            <a:ext cx="7772400" cy="45720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4400" b="1" dirty="0">
                <a:effectLst/>
              </a:rPr>
              <a:t>A number of different waves can be in the same place at the same time, the resulting combination is described as interference. </a:t>
            </a:r>
            <a:r>
              <a:rPr lang="en-US" b="1" dirty="0">
                <a:effectLst/>
              </a:rPr>
              <a:t>				</a:t>
            </a:r>
            <a:r>
              <a:rPr lang="en-US" sz="3600" dirty="0">
                <a:effectLst/>
              </a:rPr>
              <a:t>	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3600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				</a:t>
            </a:r>
          </a:p>
          <a:p>
            <a:pPr>
              <a:buFont typeface="Monotype Sorts" pitchFamily="2" charset="2"/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buFont typeface="Monotype Sorts" pitchFamily="2" charset="2"/>
              <a:buNone/>
              <a:defRPr/>
            </a:pPr>
            <a:r>
              <a:rPr lang="en-US" dirty="0"/>
              <a:t>	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6858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Wave interference</a:t>
            </a:r>
          </a:p>
        </p:txBody>
      </p:sp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762000" y="1447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buFont typeface="Monotype Sorts" pitchFamily="2" charset="2"/>
              <a:buNone/>
              <a:defRPr/>
            </a:pPr>
            <a:r>
              <a:rPr lang="en-US" sz="440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44AF18-AE25-4462-9CE4-ADAD0A5DE0E7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37A7F0-FB81-410F-A0EC-71D5F3E63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7ADCBF7-94C6-4849-BB4A-AF7334DA5701}"/>
                  </a:ext>
                </a:extLst>
              </p14:cNvPr>
              <p14:cNvContentPartPr/>
              <p14:nvPr/>
            </p14:nvContentPartPr>
            <p14:xfrm>
              <a:off x="803880" y="756360"/>
              <a:ext cx="4652640" cy="5486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7ADCBF7-94C6-4849-BB4A-AF7334DA57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4520" y="747000"/>
                <a:ext cx="4671360" cy="550548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766B752-C283-4F05-A3EA-4787DA71BBAE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24</a:t>
            </a:r>
          </a:p>
        </p:txBody>
      </p:sp>
    </p:spTree>
    <p:extLst>
      <p:ext uri="{BB962C8B-B14F-4D97-AF65-F5344CB8AC3E}">
        <p14:creationId xmlns:p14="http://schemas.microsoft.com/office/powerpoint/2010/main" val="2571647586"/>
      </p:ext>
    </p:extLst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1771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Interference in a Slinky®</a:t>
            </a:r>
          </a:p>
        </p:txBody>
      </p:sp>
      <p:pic>
        <p:nvPicPr>
          <p:cNvPr id="3" name="slinky inerferenc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990600"/>
            <a:ext cx="7315200" cy="54864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BC1DCC1-0386-4BDC-924C-BF420829D1A2}"/>
                  </a:ext>
                </a:extLst>
              </p14:cNvPr>
              <p14:cNvContentPartPr/>
              <p14:nvPr/>
            </p14:nvContentPartPr>
            <p14:xfrm>
              <a:off x="1859400" y="4700880"/>
              <a:ext cx="583200" cy="126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BC1DCC1-0386-4BDC-924C-BF420829D1A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50040" y="4691520"/>
                <a:ext cx="601920" cy="1447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EAF22CA-3DB1-45FB-AAC3-B2E2D3F0EF70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24</a:t>
            </a:r>
          </a:p>
        </p:txBody>
      </p:sp>
    </p:spTree>
    <p:extLst>
      <p:ext uri="{BB962C8B-B14F-4D97-AF65-F5344CB8AC3E}">
        <p14:creationId xmlns:p14="http://schemas.microsoft.com/office/powerpoint/2010/main" val="35325250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" y="0"/>
            <a:ext cx="7772400" cy="1219200"/>
          </a:xfrm>
        </p:spPr>
        <p:txBody>
          <a:bodyPr/>
          <a:lstStyle/>
          <a:p>
            <a:r>
              <a:rPr lang="en-US" sz="6000" b="1"/>
              <a:t>Pendulum</a:t>
            </a:r>
            <a:endParaRPr lang="en-US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5181600"/>
            <a:ext cx="4724400" cy="50292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3600"/>
              <a:t>Swinging mass in simple harmonic motion due to gravity.</a:t>
            </a:r>
          </a:p>
          <a:p>
            <a:pPr>
              <a:lnSpc>
                <a:spcPct val="90000"/>
              </a:lnSpc>
              <a:defRPr/>
            </a:pPr>
            <a:endParaRPr lang="en-US" sz="3600"/>
          </a:p>
        </p:txBody>
      </p:sp>
      <p:pic>
        <p:nvPicPr>
          <p:cNvPr id="11268" name="Picture 7" descr="pendul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012371"/>
            <a:ext cx="60769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3C6E0D-6716-4156-A577-C80C85B1CB8A}"/>
              </a:ext>
            </a:extLst>
          </p:cNvPr>
          <p:cNvSpPr txBox="1"/>
          <p:nvPr/>
        </p:nvSpPr>
        <p:spPr>
          <a:xfrm>
            <a:off x="6557963" y="70709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22</a:t>
            </a:r>
          </a:p>
        </p:txBody>
      </p:sp>
    </p:spTree>
    <p:extLst>
      <p:ext uri="{BB962C8B-B14F-4D97-AF65-F5344CB8AC3E}">
        <p14:creationId xmlns:p14="http://schemas.microsoft.com/office/powerpoint/2010/main" val="31900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9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linker interferenc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990600"/>
            <a:ext cx="7620000" cy="5715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223941-E167-4128-8F71-075C443E112B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24</a:t>
            </a:r>
          </a:p>
        </p:txBody>
      </p:sp>
    </p:spTree>
    <p:extLst>
      <p:ext uri="{BB962C8B-B14F-4D97-AF65-F5344CB8AC3E}">
        <p14:creationId xmlns:p14="http://schemas.microsoft.com/office/powerpoint/2010/main" val="191143378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endulum Wave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762000"/>
            <a:ext cx="7543800" cy="56578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E188BE-8227-4499-BB55-076C81A1708E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24</a:t>
            </a:r>
          </a:p>
        </p:txBody>
      </p:sp>
    </p:spTree>
    <p:extLst>
      <p:ext uri="{BB962C8B-B14F-4D97-AF65-F5344CB8AC3E}">
        <p14:creationId xmlns:p14="http://schemas.microsoft.com/office/powerpoint/2010/main" val="48092061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143000"/>
          </a:xfrm>
        </p:spPr>
        <p:txBody>
          <a:bodyPr/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Natural Frequency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676400"/>
            <a:ext cx="7772400" cy="43434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>
                <a:effectLst/>
              </a:rPr>
              <a:t>All materials have a natural frequency of vibration</a:t>
            </a:r>
            <a:endParaRPr lang="en-US">
              <a:effectLst/>
              <a:hlinkClick r:id="rId3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i="1"/>
              <a:t>The longer an object the lower the natural frequency - pendulum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i="1"/>
              <a:t>The thicker the material the lower the natural  frequency – guitar strings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i="1"/>
              <a:t>Less tension makes it “thicker”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i="1"/>
              <a:t>More tension makes it “thinner”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79813B-0A36-4F67-9F24-D96655BB3638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3" name="Picture 5" descr="sin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81000"/>
            <a:ext cx="6477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4" name="Picture 6" descr="sin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75" y="381000"/>
            <a:ext cx="6477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39" name="Picture 11" descr="sine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4525" y="304800"/>
            <a:ext cx="6451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40" name="Picture 12" descr="sine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04800"/>
            <a:ext cx="6451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41" name="Picture 13" descr="sine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795338"/>
            <a:ext cx="6451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42" name="Picture 14" descr="sine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809625"/>
            <a:ext cx="6451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43" name="Line 15"/>
          <p:cNvSpPr>
            <a:spLocks noChangeShapeType="1"/>
          </p:cNvSpPr>
          <p:nvPr/>
        </p:nvSpPr>
        <p:spPr bwMode="auto">
          <a:xfrm>
            <a:off x="2057400" y="2057400"/>
            <a:ext cx="6172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pic>
        <p:nvPicPr>
          <p:cNvPr id="227344" name="Picture 16" descr="sine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524000"/>
            <a:ext cx="6451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45" name="Picture 17" descr="sin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901700"/>
            <a:ext cx="6477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46" name="Picture 18" descr="sin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524000"/>
            <a:ext cx="647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47" name="Line 19"/>
          <p:cNvSpPr>
            <a:spLocks noChangeShapeType="1"/>
          </p:cNvSpPr>
          <p:nvPr/>
        </p:nvSpPr>
        <p:spPr bwMode="auto">
          <a:xfrm>
            <a:off x="2057400" y="2057400"/>
            <a:ext cx="6172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pic>
        <p:nvPicPr>
          <p:cNvPr id="227348" name="Picture 20" descr="sine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524000"/>
            <a:ext cx="6451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49" name="Picture 21" descr="sin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524000"/>
            <a:ext cx="647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50" name="Picture 22" descr="sin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914400"/>
            <a:ext cx="6477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51" name="Line 23"/>
          <p:cNvSpPr>
            <a:spLocks noChangeShapeType="1"/>
          </p:cNvSpPr>
          <p:nvPr/>
        </p:nvSpPr>
        <p:spPr bwMode="auto">
          <a:xfrm>
            <a:off x="2057400" y="2057400"/>
            <a:ext cx="6172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pic>
        <p:nvPicPr>
          <p:cNvPr id="227352" name="Picture 24" descr="sine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875" y="795338"/>
            <a:ext cx="6451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53" name="Picture 25" descr="sine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875" y="809625"/>
            <a:ext cx="6451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54" name="Line 26"/>
          <p:cNvSpPr>
            <a:spLocks noChangeShapeType="1"/>
          </p:cNvSpPr>
          <p:nvPr/>
        </p:nvSpPr>
        <p:spPr bwMode="auto">
          <a:xfrm>
            <a:off x="2073275" y="2057400"/>
            <a:ext cx="6172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pic>
        <p:nvPicPr>
          <p:cNvPr id="227355" name="Picture 27" descr="sine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875" y="1524000"/>
            <a:ext cx="6451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56" name="Picture 28" descr="sin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75" y="901700"/>
            <a:ext cx="6477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57" name="Picture 29" descr="sin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75" y="1524000"/>
            <a:ext cx="647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58" name="Picture 30" descr="sine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875" y="1524000"/>
            <a:ext cx="6451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59" name="Picture 31" descr="sin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75" y="1524000"/>
            <a:ext cx="647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360" name="Picture 32" descr="sine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75" y="914400"/>
            <a:ext cx="6477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361" name="Line 33"/>
          <p:cNvSpPr>
            <a:spLocks noChangeShapeType="1"/>
          </p:cNvSpPr>
          <p:nvPr/>
        </p:nvSpPr>
        <p:spPr bwMode="auto">
          <a:xfrm>
            <a:off x="2073275" y="2057400"/>
            <a:ext cx="6172200" cy="0"/>
          </a:xfrm>
          <a:prstGeom prst="line">
            <a:avLst/>
          </a:prstGeom>
          <a:noFill/>
          <a:ln w="38100">
            <a:solidFill>
              <a:srgbClr val="FF66FF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/>
          </a:p>
        </p:txBody>
      </p:sp>
      <p:pic>
        <p:nvPicPr>
          <p:cNvPr id="227382" name="Picture 54" descr="sine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04800"/>
            <a:ext cx="6451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F191D39-4A83-4116-A2C4-96D6AC1E2385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25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3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Standing Waves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143000"/>
            <a:ext cx="7772400" cy="4343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dirty="0">
                <a:effectLst/>
              </a:rPr>
              <a:t>When two sets of waves of </a:t>
            </a:r>
            <a:r>
              <a:rPr lang="en-US" i="1" dirty="0">
                <a:effectLst/>
              </a:rPr>
              <a:t>equal amplitude</a:t>
            </a:r>
            <a:r>
              <a:rPr lang="en-US" dirty="0">
                <a:effectLst/>
              </a:rPr>
              <a:t> and </a:t>
            </a:r>
            <a:r>
              <a:rPr lang="en-US" i="1" dirty="0">
                <a:effectLst/>
              </a:rPr>
              <a:t>wavelength</a:t>
            </a:r>
            <a:r>
              <a:rPr lang="en-US" dirty="0">
                <a:effectLst/>
              </a:rPr>
              <a:t> pass through each other </a:t>
            </a:r>
            <a:r>
              <a:rPr lang="en-US" i="1" dirty="0">
                <a:effectLst/>
              </a:rPr>
              <a:t>in opposite directions</a:t>
            </a:r>
            <a:r>
              <a:rPr lang="en-US" dirty="0">
                <a:effectLst/>
              </a:rPr>
              <a:t>, it is possible to create an interference pattern that looks like a wave that is “standing still.”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dirty="0">
                <a:effectLst/>
              </a:rPr>
              <a:t>When a wave is reflected off a fixed boundary it “flips over”.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dirty="0">
                <a:effectLst/>
              </a:rPr>
              <a:t>If the waves are produced at a multiple of the medium’s natural frequency, you will not observe the propagation of the wave, only the oscillation.</a:t>
            </a:r>
            <a:endParaRPr lang="en-US" dirty="0">
              <a:effectLst/>
              <a:hlinkClick r:id="rId3"/>
            </a:endParaRPr>
          </a:p>
          <a:p>
            <a:pPr>
              <a:defRPr/>
            </a:pPr>
            <a:endParaRPr lang="en-US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1D78F4-4DB3-4D7A-8118-4C51E959D29E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25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utoUpdateAnimBg="0"/>
      <p:bldP spid="22531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1A7C279-F224-4660-8ACD-BDB38B007810}"/>
                  </a:ext>
                </a:extLst>
              </p14:cNvPr>
              <p14:cNvContentPartPr/>
              <p14:nvPr/>
            </p14:nvContentPartPr>
            <p14:xfrm>
              <a:off x="272160" y="40680"/>
              <a:ext cx="8582760" cy="6533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1A7C279-F224-4660-8ACD-BDB38B00781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2800" y="31320"/>
                <a:ext cx="8601480" cy="6552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FD856F8-6B76-4505-9622-EAE99CDDCD6D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25</a:t>
            </a:r>
          </a:p>
        </p:txBody>
      </p:sp>
    </p:spTree>
    <p:extLst>
      <p:ext uri="{BB962C8B-B14F-4D97-AF65-F5344CB8AC3E}">
        <p14:creationId xmlns:p14="http://schemas.microsoft.com/office/powerpoint/2010/main" val="1573168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0CA81C-AFAC-42C5-8BF0-3DE5D93BF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64879"/>
            <a:ext cx="4543425" cy="55282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017DBA8-C78B-4F88-8EFE-CF1142FA7491}"/>
                  </a:ext>
                </a:extLst>
              </p14:cNvPr>
              <p14:cNvContentPartPr/>
              <p14:nvPr/>
            </p14:nvContentPartPr>
            <p14:xfrm>
              <a:off x="1457640" y="0"/>
              <a:ext cx="7223760" cy="5854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017DBA8-C78B-4F88-8EFE-CF1142FA74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48280" y="-9360"/>
                <a:ext cx="7242480" cy="587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A7BDED8-B515-42FD-8992-D0E5FDF3B492}"/>
              </a:ext>
            </a:extLst>
          </p:cNvPr>
          <p:cNvSpPr txBox="1"/>
          <p:nvPr/>
        </p:nvSpPr>
        <p:spPr>
          <a:xfrm>
            <a:off x="6858000" y="2111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26</a:t>
            </a:r>
          </a:p>
        </p:txBody>
      </p:sp>
    </p:spTree>
    <p:extLst>
      <p:ext uri="{BB962C8B-B14F-4D97-AF65-F5344CB8AC3E}">
        <p14:creationId xmlns:p14="http://schemas.microsoft.com/office/powerpoint/2010/main" val="1798075873"/>
      </p:ext>
    </p:extLst>
  </p:cSld>
  <p:clrMapOvr>
    <a:masterClrMapping/>
  </p:clrMapOvr>
  <p:transition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286000"/>
            <a:ext cx="6629400" cy="41148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>
                <a:effectLst/>
              </a:rPr>
              <a:t>	     is true for all waves.</a:t>
            </a:r>
          </a:p>
          <a:p>
            <a:pPr>
              <a:buFont typeface="Monotype Sorts" pitchFamily="2" charset="2"/>
              <a:buNone/>
            </a:pPr>
            <a:endParaRPr lang="en-US">
              <a:effectLst/>
            </a:endParaRPr>
          </a:p>
          <a:p>
            <a:pPr>
              <a:buFont typeface="Monotype Sorts" pitchFamily="2" charset="2"/>
              <a:buNone/>
            </a:pPr>
            <a:endParaRPr lang="en-US">
              <a:effectLst/>
            </a:endParaRPr>
          </a:p>
          <a:p>
            <a:pPr>
              <a:buFont typeface="Monotype Sorts" pitchFamily="2" charset="2"/>
              <a:buNone/>
            </a:pPr>
            <a:r>
              <a:rPr lang="en-US">
                <a:effectLst/>
              </a:rPr>
              <a:t>Note:  </a:t>
            </a:r>
            <a:r>
              <a:rPr lang="en-US" i="1">
                <a:effectLst/>
              </a:rPr>
              <a:t>v</a:t>
            </a:r>
            <a:r>
              <a:rPr lang="en-US">
                <a:effectLst/>
              </a:rPr>
              <a:t> is dictated by the medium.</a:t>
            </a:r>
          </a:p>
          <a:p>
            <a:pPr>
              <a:buFont typeface="Monotype Sorts" pitchFamily="2" charset="2"/>
              <a:buNone/>
            </a:pPr>
            <a:r>
              <a:rPr lang="en-US">
                <a:effectLst/>
              </a:rPr>
              <a:t>		  </a:t>
            </a:r>
            <a:r>
              <a:rPr lang="en-US" i="1">
                <a:effectLst/>
              </a:rPr>
              <a:t>f</a:t>
            </a:r>
            <a:r>
              <a:rPr lang="en-US">
                <a:effectLst/>
              </a:rPr>
              <a:t> is dictated by the source.</a:t>
            </a:r>
          </a:p>
          <a:p>
            <a:pPr>
              <a:buFont typeface="Monotype Sorts" pitchFamily="2" charset="2"/>
              <a:buNone/>
            </a:pPr>
            <a:r>
              <a:rPr lang="en-US">
                <a:effectLst/>
              </a:rPr>
              <a:t>		 </a:t>
            </a:r>
            <a:r>
              <a:rPr lang="en-US" i="1">
                <a:effectLst/>
                <a:latin typeface="Symbol" pitchFamily="18" charset="2"/>
              </a:rPr>
              <a:t>l</a:t>
            </a:r>
            <a:r>
              <a:rPr lang="en-US">
                <a:effectLst/>
              </a:rPr>
              <a:t> is dependent on the </a:t>
            </a:r>
            <a:r>
              <a:rPr lang="en-US" i="1">
                <a:effectLst/>
                <a:latin typeface="Symbol" pitchFamily="18" charset="2"/>
              </a:rPr>
              <a:t>n</a:t>
            </a:r>
            <a:r>
              <a:rPr lang="en-US">
                <a:effectLst/>
              </a:rPr>
              <a:t> and </a:t>
            </a:r>
            <a:r>
              <a:rPr lang="en-US" i="1">
                <a:effectLst/>
              </a:rPr>
              <a:t>f</a:t>
            </a:r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3752850" y="1112838"/>
          <a:ext cx="2324100" cy="109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31640" imgH="203040" progId="Equation.3">
                  <p:embed/>
                </p:oleObj>
              </mc:Choice>
              <mc:Fallback>
                <p:oleObj name="Equation" r:id="rId3" imgW="431640" imgH="203040" progId="Equation.3">
                  <p:embed/>
                  <p:pic>
                    <p:nvPicPr>
                      <p:cNvPr id="184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2850" y="1112838"/>
                        <a:ext cx="2324100" cy="1090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041F5BA-E5BD-40D7-8D7F-9DFFA4F94070}"/>
              </a:ext>
            </a:extLst>
          </p:cNvPr>
          <p:cNvSpPr txBox="1"/>
          <p:nvPr/>
        </p:nvSpPr>
        <p:spPr>
          <a:xfrm>
            <a:off x="6557963" y="70709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November 15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552450" y="152400"/>
            <a:ext cx="7467600" cy="1143000"/>
          </a:xfrm>
        </p:spPr>
        <p:txBody>
          <a:bodyPr/>
          <a:lstStyle/>
          <a:p>
            <a:r>
              <a:rPr lang="en-US"/>
              <a:t>Simple harmonic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3657600" cy="4906963"/>
          </a:xfrm>
        </p:spPr>
        <p:txBody>
          <a:bodyPr>
            <a:normAutofit fontScale="85000" lnSpcReduction="10000"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b="1" dirty="0">
                <a:solidFill>
                  <a:srgbClr val="FFFF00"/>
                </a:solidFill>
              </a:rPr>
              <a:t>Period</a:t>
            </a:r>
            <a:r>
              <a:rPr lang="en-US" b="1" dirty="0"/>
              <a:t>: </a:t>
            </a:r>
            <a:r>
              <a:rPr lang="en-US" dirty="0"/>
              <a:t>time to complete one full cycle (in seconds)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dirty="0"/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dirty="0"/>
          </a:p>
        </p:txBody>
      </p:sp>
      <p:graphicFrame>
        <p:nvGraphicFramePr>
          <p:cNvPr id="1026" name="Content Placeholder 5"/>
          <p:cNvGraphicFramePr>
            <a:graphicFrameLocks noGrp="1" noChangeAspect="1"/>
          </p:cNvGraphicFramePr>
          <p:nvPr>
            <p:ph sz="half" idx="2"/>
          </p:nvPr>
        </p:nvGraphicFramePr>
        <p:xfrm>
          <a:off x="5715000" y="3809081"/>
          <a:ext cx="1328737" cy="257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31640" imgH="838080" progId="Equation.3">
                  <p:embed/>
                </p:oleObj>
              </mc:Choice>
              <mc:Fallback>
                <p:oleObj name="Equation" r:id="rId2" imgW="431640" imgH="838080" progId="Equation.3">
                  <p:embed/>
                  <p:pic>
                    <p:nvPicPr>
                      <p:cNvPr id="1026" name="Content Placeholder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809081"/>
                        <a:ext cx="1328737" cy="25781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8" descr="pendulum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5937" y="1189822"/>
            <a:ext cx="3287078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9" descr="Coil_spring_animation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3809081"/>
            <a:ext cx="1071563" cy="294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BD821DF-DD69-43FE-988B-5CB5C5E5CC24}"/>
                  </a:ext>
                </a:extLst>
              </p14:cNvPr>
              <p14:cNvContentPartPr/>
              <p14:nvPr/>
            </p14:nvContentPartPr>
            <p14:xfrm>
              <a:off x="1358272" y="2362200"/>
              <a:ext cx="2561400" cy="717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BD821DF-DD69-43FE-988B-5CB5C5E5CC2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48912" y="2352840"/>
                <a:ext cx="2580120" cy="73584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A633AEB-CD49-4D39-B256-4301E8FA2A16}"/>
              </a:ext>
            </a:extLst>
          </p:cNvPr>
          <p:cNvSpPr txBox="1"/>
          <p:nvPr/>
        </p:nvSpPr>
        <p:spPr>
          <a:xfrm>
            <a:off x="6557963" y="70709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22</a:t>
            </a:r>
          </a:p>
        </p:txBody>
      </p:sp>
    </p:spTree>
    <p:extLst>
      <p:ext uri="{BB962C8B-B14F-4D97-AF65-F5344CB8AC3E}">
        <p14:creationId xmlns:p14="http://schemas.microsoft.com/office/powerpoint/2010/main" val="124022931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934" y="927289"/>
            <a:ext cx="7886700" cy="994172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Lab: Just Keep Swinging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1459"/>
            <a:ext cx="7832119" cy="4079291"/>
          </a:xfrm>
        </p:spPr>
        <p:txBody>
          <a:bodyPr>
            <a:normAutofit fontScale="92500" lnSpcReduction="10000"/>
          </a:bodyPr>
          <a:lstStyle/>
          <a:p>
            <a:r>
              <a:rPr lang="en-US" sz="2700" dirty="0">
                <a:solidFill>
                  <a:schemeClr val="accent2"/>
                </a:solidFill>
              </a:rPr>
              <a:t>Obj: Experimentally determine how the period of a pendulum is affected by its (1) initial angle, (2) mass, and (3) length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05B7D27-3189-4B4A-A63B-920267668BA3}"/>
                  </a:ext>
                </a:extLst>
              </p14:cNvPr>
              <p14:cNvContentPartPr/>
              <p14:nvPr/>
            </p14:nvContentPartPr>
            <p14:xfrm>
              <a:off x="468990" y="2725920"/>
              <a:ext cx="7443630" cy="186165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05B7D27-3189-4B4A-A63B-920267668BA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9630" y="2716561"/>
                <a:ext cx="7462350" cy="1880007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8F3AC47-42F9-4845-AB71-A387201F428E}"/>
              </a:ext>
            </a:extLst>
          </p:cNvPr>
          <p:cNvSpPr txBox="1"/>
          <p:nvPr/>
        </p:nvSpPr>
        <p:spPr>
          <a:xfrm>
            <a:off x="6557963" y="70709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22</a:t>
            </a:r>
          </a:p>
        </p:txBody>
      </p:sp>
    </p:spTree>
    <p:extLst>
      <p:ext uri="{BB962C8B-B14F-4D97-AF65-F5344CB8AC3E}">
        <p14:creationId xmlns:p14="http://schemas.microsoft.com/office/powerpoint/2010/main" val="3222780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934" y="927289"/>
            <a:ext cx="7886700" cy="994172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Lab: Just Keep Swinging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1459"/>
            <a:ext cx="7832119" cy="4079291"/>
          </a:xfrm>
        </p:spPr>
        <p:txBody>
          <a:bodyPr>
            <a:normAutofit fontScale="92500" lnSpcReduction="10000"/>
          </a:bodyPr>
          <a:lstStyle/>
          <a:p>
            <a:r>
              <a:rPr lang="en-US" sz="2700" dirty="0">
                <a:solidFill>
                  <a:schemeClr val="accent2"/>
                </a:solidFill>
              </a:rPr>
              <a:t>Obj: Experimentally determine how the period of a pendulum is affected by its (1) initial angle, (2) mass, and (3) length</a:t>
            </a:r>
          </a:p>
          <a:p>
            <a:r>
              <a:rPr lang="en-US" sz="2700" dirty="0"/>
              <a:t>Data: measure the pendulum’s time for 10 swings each for each data point.</a:t>
            </a:r>
          </a:p>
          <a:p>
            <a:r>
              <a:rPr lang="en-US" sz="2700" dirty="0"/>
              <a:t>Calculations: Period from data. Show proof for one and record all results.</a:t>
            </a:r>
          </a:p>
          <a:p>
            <a:r>
              <a:rPr lang="en-US" sz="2700" dirty="0"/>
              <a:t>Graphs: one for each independent variable, </a:t>
            </a:r>
            <a:r>
              <a:rPr lang="en-US" sz="2700" dirty="0">
                <a:solidFill>
                  <a:srgbClr val="FF0000"/>
                </a:solidFill>
              </a:rPr>
              <a:t>use the same scale for period on each graph and no scale breaks</a:t>
            </a:r>
          </a:p>
          <a:p>
            <a:r>
              <a:rPr lang="en-US" sz="2700" dirty="0"/>
              <a:t>Discussion: The usual: be sure you </a:t>
            </a:r>
            <a:r>
              <a:rPr lang="en-US" sz="2700" i="1" u="sng" dirty="0"/>
              <a:t>use the graphs to answer the objective; additional task after class review of lab </a:t>
            </a:r>
            <a:r>
              <a:rPr lang="en-US" sz="2700" i="1" u="sng" dirty="0">
                <a:solidFill>
                  <a:srgbClr val="FF0000"/>
                </a:solidFill>
              </a:rPr>
              <a:t>on next slide</a:t>
            </a:r>
            <a:r>
              <a:rPr lang="en-US" sz="2700" i="1" u="sng" dirty="0"/>
              <a:t>…</a:t>
            </a:r>
            <a:endParaRPr lang="en-US" i="1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2A262-EBC4-467B-8B46-C1AD86BD6F6A}"/>
              </a:ext>
            </a:extLst>
          </p:cNvPr>
          <p:cNvSpPr txBox="1"/>
          <p:nvPr/>
        </p:nvSpPr>
        <p:spPr>
          <a:xfrm>
            <a:off x="6557963" y="70709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22</a:t>
            </a:r>
          </a:p>
        </p:txBody>
      </p:sp>
    </p:spTree>
    <p:extLst>
      <p:ext uri="{BB962C8B-B14F-4D97-AF65-F5344CB8AC3E}">
        <p14:creationId xmlns:p14="http://schemas.microsoft.com/office/powerpoint/2010/main" val="2477136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r>
              <a:rPr lang="en-US"/>
              <a:t>Simple harmonic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3962400" cy="4480560"/>
          </a:xfrm>
        </p:spPr>
        <p:txBody>
          <a:bodyPr>
            <a:norm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sz="4000"/>
              <a:t>What affects a pendulum’s harmonic motion?    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None/>
              <a:defRPr/>
            </a:pPr>
            <a:endParaRPr lang="en-US"/>
          </a:p>
        </p:txBody>
      </p:sp>
      <p:graphicFrame>
        <p:nvGraphicFramePr>
          <p:cNvPr id="1026" name="Content Placeholder 5"/>
          <p:cNvGraphicFramePr>
            <a:graphicFrameLocks noGrp="1" noChangeAspect="1"/>
          </p:cNvGraphicFramePr>
          <p:nvPr>
            <p:ph sz="half" idx="2"/>
          </p:nvPr>
        </p:nvGraphicFramePr>
        <p:xfrm>
          <a:off x="4800600" y="4030980"/>
          <a:ext cx="4114800" cy="2719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11000" imgH="469800" progId="Equation.3">
                  <p:embed/>
                </p:oleObj>
              </mc:Choice>
              <mc:Fallback>
                <p:oleObj name="Equation" r:id="rId3" imgW="711000" imgH="469800" progId="Equation.3">
                  <p:embed/>
                  <p:pic>
                    <p:nvPicPr>
                      <p:cNvPr id="1026" name="Content Placeholder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030980"/>
                        <a:ext cx="4114800" cy="271986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5AA44E5-92AD-46E7-A8CA-E5B491B8C802}"/>
              </a:ext>
            </a:extLst>
          </p:cNvPr>
          <p:cNvSpPr txBox="1"/>
          <p:nvPr/>
        </p:nvSpPr>
        <p:spPr>
          <a:xfrm>
            <a:off x="6858000" y="154672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23</a:t>
            </a:r>
          </a:p>
        </p:txBody>
      </p:sp>
    </p:spTree>
    <p:extLst>
      <p:ext uri="{BB962C8B-B14F-4D97-AF65-F5344CB8AC3E}">
        <p14:creationId xmlns:p14="http://schemas.microsoft.com/office/powerpoint/2010/main" val="33317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952500" y="10886"/>
            <a:ext cx="7772400" cy="1143000"/>
          </a:xfrm>
        </p:spPr>
        <p:txBody>
          <a:bodyPr/>
          <a:lstStyle/>
          <a:p>
            <a:r>
              <a:rPr lang="en-US"/>
              <a:t>Simple harmonic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53886"/>
            <a:ext cx="8001000" cy="5704114"/>
          </a:xfrm>
        </p:spPr>
        <p:txBody>
          <a:bodyPr>
            <a:normAutofit/>
          </a:bodyPr>
          <a:lstStyle/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3600" dirty="0"/>
              <a:t>The Foucault pendulum swinging at the Chicago Museum of Science and Industry is 20 m long and has a mass of 300 kg. What is the period of the pendulum?</a:t>
            </a:r>
          </a:p>
          <a:p>
            <a:pPr marL="420624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sz="3600" dirty="0"/>
          </a:p>
          <a:p>
            <a:pPr marL="420624" indent="-384048" fontAlgn="auto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655F528-7D68-4BF2-88CB-B0665BCD8149}"/>
                  </a:ext>
                </a:extLst>
              </p14:cNvPr>
              <p14:cNvContentPartPr/>
              <p14:nvPr/>
            </p14:nvContentPartPr>
            <p14:xfrm>
              <a:off x="1278360" y="4110120"/>
              <a:ext cx="7031520" cy="919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655F528-7D68-4BF2-88CB-B0665BCD814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9000" y="4100760"/>
                <a:ext cx="7050240" cy="9378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9785EDA-3398-4DE8-A00D-E2FF52D0C4D0}"/>
              </a:ext>
            </a:extLst>
          </p:cNvPr>
          <p:cNvSpPr txBox="1"/>
          <p:nvPr/>
        </p:nvSpPr>
        <p:spPr>
          <a:xfrm>
            <a:off x="6858000" y="154672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23</a:t>
            </a:r>
          </a:p>
        </p:txBody>
      </p:sp>
    </p:spTree>
    <p:extLst>
      <p:ext uri="{BB962C8B-B14F-4D97-AF65-F5344CB8AC3E}">
        <p14:creationId xmlns:p14="http://schemas.microsoft.com/office/powerpoint/2010/main" val="736404921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934" y="927289"/>
            <a:ext cx="7886700" cy="994172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Lab: Just a </a:t>
            </a:r>
            <a:r>
              <a:rPr lang="en-US" b="1" err="1">
                <a:solidFill>
                  <a:schemeClr val="accent2"/>
                </a:solidFill>
              </a:rPr>
              <a:t>Swingin</a:t>
            </a:r>
            <a:r>
              <a:rPr lang="en-US" b="1">
                <a:solidFill>
                  <a:schemeClr val="accent2"/>
                </a:solidFill>
              </a:rPr>
              <a:t>’ (cont’d)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921459"/>
                <a:ext cx="7993727" cy="4079291"/>
              </a:xfrm>
            </p:spPr>
            <p:txBody>
              <a:bodyPr>
                <a:normAutofit/>
              </a:bodyPr>
              <a:lstStyle/>
              <a:p>
                <a:r>
                  <a:rPr lang="en-US" sz="2700"/>
                  <a:t>Discussion: The usual: be sure you </a:t>
                </a:r>
                <a:r>
                  <a:rPr lang="en-US" sz="2700" i="1" u="sng"/>
                  <a:t>use the graphs to answer the objective and</a:t>
                </a:r>
              </a:p>
              <a:p>
                <a:endParaRPr lang="en-US" sz="2700" i="1" u="sng"/>
              </a:p>
              <a:p>
                <a:pPr marL="315468" indent="-288036">
                  <a:buFont typeface="Wingdings 2"/>
                  <a:buChar char=""/>
                  <a:defRPr/>
                </a:pPr>
                <a:r>
                  <a:rPr lang="en-US"/>
                  <a:t>Use your pendulum data to calculate the theoretical period of two different length pendulums.</a:t>
                </a:r>
              </a:p>
              <a:p>
                <a:pPr marL="315468" indent="-288036">
                  <a:buFont typeface="Wingdings 2"/>
                  <a:buChar char=""/>
                  <a:defRPr/>
                </a:pPr>
                <a:r>
                  <a:rPr lang="en-US"/>
                  <a:t>Use the theoretical and measured period to calculate your %error for each of the two pendulums selected. </a:t>
                </a:r>
              </a:p>
              <a:p>
                <a:pPr marL="1056132" lvl="3" indent="0">
                  <a:buNone/>
                  <a:defRPr/>
                </a:pPr>
                <a:r>
                  <a:rPr lang="en-US" sz="2100" i="1">
                    <a:latin typeface="Arial" panose="020B0604020202020204" pitchFamily="34" charset="0"/>
                    <a:cs typeface="Arial" panose="020B0604020202020204" pitchFamily="34" charset="0"/>
                  </a:rPr>
                  <a:t>Percent Error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100" i="1">
                        <a:latin typeface="Cambria Math"/>
                      </a:rPr>
                      <m:t>=       </m:t>
                    </m:r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/>
                          </a:rPr>
                          <m:t>|</m:t>
                        </m:r>
                        <m:r>
                          <a:rPr lang="en-US" sz="2100" i="1">
                            <a:latin typeface="Cambria Math"/>
                          </a:rPr>
                          <m:t>𝑇h𝑒𝑜𝑟𝑒𝑡𝑖𝑐𝑎𝑙</m:t>
                        </m:r>
                        <m:r>
                          <a:rPr lang="en-US" sz="2100" i="1">
                            <a:latin typeface="Cambria Math"/>
                          </a:rPr>
                          <m:t> −</m:t>
                        </m:r>
                        <m:r>
                          <a:rPr lang="en-US" sz="2100" i="1">
                            <a:latin typeface="Cambria Math"/>
                          </a:rPr>
                          <m:t>𝐸𝑥𝑝𝑒𝑟𝑖𝑚𝑒𝑛𝑡𝑎𝑙</m:t>
                        </m:r>
                        <m:r>
                          <a:rPr lang="en-US" sz="2100" i="1">
                            <a:latin typeface="Cambria Math"/>
                          </a:rPr>
                          <m:t>|</m:t>
                        </m:r>
                      </m:num>
                      <m:den>
                        <m:r>
                          <a:rPr lang="en-US" sz="2100" i="1">
                            <a:latin typeface="Cambria Math"/>
                          </a:rPr>
                          <m:t>𝑇h𝑒𝑜𝑟𝑒𝑡𝑖𝑐𝑎𝑙</m:t>
                        </m:r>
                      </m:den>
                    </m:f>
                    <m:r>
                      <a:rPr lang="en-US" sz="2100" i="1">
                        <a:latin typeface="Cambria Math"/>
                      </a:rPr>
                      <m:t>𝑥</m:t>
                    </m:r>
                    <m:r>
                      <a:rPr lang="en-US" sz="2100" i="1">
                        <a:latin typeface="Cambria Math"/>
                      </a:rPr>
                      <m:t> 100</m:t>
                    </m:r>
                  </m:oMath>
                </a14:m>
                <a:endParaRPr lang="en-US" sz="2100">
                  <a:latin typeface="Arial" panose="020B0604020202020204" pitchFamily="34" charset="0"/>
                  <a:cs typeface="Arial" panose="020B0604020202020204" pitchFamily="34" charset="0"/>
                  <a:sym typeface="Symbol"/>
                </a:endParaRPr>
              </a:p>
              <a:p>
                <a:pPr marL="315468" indent="-288036">
                  <a:buFont typeface="Wingdings 2"/>
                  <a:buChar char=""/>
                  <a:defRPr/>
                </a:pPr>
                <a:endParaRPr lang="en-US"/>
              </a:p>
              <a:p>
                <a:pPr marL="27432" indent="0">
                  <a:buNone/>
                  <a:defRPr/>
                </a:pPr>
                <a:endParaRPr lang="en-US" sz="1500"/>
              </a:p>
              <a:p>
                <a:pPr marL="315468" indent="-288036">
                  <a:buFont typeface="Wingdings 2"/>
                  <a:buChar char=""/>
                  <a:defRPr/>
                </a:pPr>
                <a:endParaRPr lang="en-US" sz="1500"/>
              </a:p>
              <a:p>
                <a:pPr marL="315468" indent="-288036">
                  <a:buNone/>
                  <a:defRPr/>
                </a:pPr>
                <a:endParaRPr lang="en-US"/>
              </a:p>
              <a:p>
                <a:endParaRPr lang="en-US" i="1" u="sng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921459"/>
                <a:ext cx="7993727" cy="4079291"/>
              </a:xfrm>
              <a:blipFill>
                <a:blip r:embed="rId2"/>
                <a:stretch>
                  <a:fillRect l="-1297" t="-2392" r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A5E72AF-6D7E-4EC6-A135-09C56E2C261E}"/>
              </a:ext>
            </a:extLst>
          </p:cNvPr>
          <p:cNvSpPr txBox="1"/>
          <p:nvPr/>
        </p:nvSpPr>
        <p:spPr>
          <a:xfrm>
            <a:off x="6858000" y="154672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23</a:t>
            </a:r>
          </a:p>
        </p:txBody>
      </p:sp>
    </p:spTree>
    <p:extLst>
      <p:ext uri="{BB962C8B-B14F-4D97-AF65-F5344CB8AC3E}">
        <p14:creationId xmlns:p14="http://schemas.microsoft.com/office/powerpoint/2010/main" val="2018826969"/>
      </p:ext>
    </p:extLst>
  </p:cSld>
  <p:clrMapOvr>
    <a:masterClrMapping/>
  </p:clrMapOvr>
</p:sld>
</file>

<file path=ppt/theme/theme1.xml><?xml version="1.0" encoding="utf-8"?>
<a:theme xmlns:a="http://schemas.openxmlformats.org/drawingml/2006/main" name="Azure">
  <a:themeElements>
    <a:clrScheme name="Azure.pot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CC99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B98AE7"/>
      </a:accent6>
      <a:hlink>
        <a:srgbClr val="6600CC"/>
      </a:hlink>
      <a:folHlink>
        <a:srgbClr val="6699FF"/>
      </a:folHlink>
    </a:clrScheme>
    <a:fontScheme name="Azure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Monotype Sorts" pitchFamily="2" charset="2"/>
          <a:buChar char="n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Monotype Sorts" pitchFamily="2" charset="2"/>
          <a:buChar char="n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Azure.pot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CC99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B98AE7"/>
        </a:accent6>
        <a:hlink>
          <a:srgbClr val="6600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.pot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.pot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.pot 4">
        <a:dk1>
          <a:srgbClr val="000000"/>
        </a:dk1>
        <a:lt1>
          <a:srgbClr val="FFFFFF"/>
        </a:lt1>
        <a:dk2>
          <a:srgbClr val="FFFFCC"/>
        </a:dk2>
        <a:lt2>
          <a:srgbClr val="00FFFF"/>
        </a:lt2>
        <a:accent1>
          <a:srgbClr val="00CCCC"/>
        </a:accent1>
        <a:accent2>
          <a:srgbClr val="CC99FF"/>
        </a:accent2>
        <a:accent3>
          <a:srgbClr val="FFFFE2"/>
        </a:accent3>
        <a:accent4>
          <a:srgbClr val="DADADA"/>
        </a:accent4>
        <a:accent5>
          <a:srgbClr val="AAE2E2"/>
        </a:accent5>
        <a:accent6>
          <a:srgbClr val="B98AE7"/>
        </a:accent6>
        <a:hlink>
          <a:srgbClr val="6600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RespondQuestionMaster">
  <a:themeElements>
    <a:clrScheme name="Azure.pot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CC99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B98AE7"/>
      </a:accent6>
      <a:hlink>
        <a:srgbClr val="6600CC"/>
      </a:hlink>
      <a:folHlink>
        <a:srgbClr val="6699FF"/>
      </a:folHlink>
    </a:clrScheme>
    <a:fontScheme name="Azure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Monotype Sorts" pitchFamily="2" charset="2"/>
          <a:buChar char="n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Monotype Sorts" pitchFamily="2" charset="2"/>
          <a:buChar char="n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Azure.pot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CC99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B98AE7"/>
        </a:accent6>
        <a:hlink>
          <a:srgbClr val="6600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.pot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.pot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.pot 4">
        <a:dk1>
          <a:srgbClr val="000000"/>
        </a:dk1>
        <a:lt1>
          <a:srgbClr val="FFFFFF"/>
        </a:lt1>
        <a:dk2>
          <a:srgbClr val="FFFFCC"/>
        </a:dk2>
        <a:lt2>
          <a:srgbClr val="00FFFF"/>
        </a:lt2>
        <a:accent1>
          <a:srgbClr val="00CCCC"/>
        </a:accent1>
        <a:accent2>
          <a:srgbClr val="CC99FF"/>
        </a:accent2>
        <a:accent3>
          <a:srgbClr val="FFFFE2"/>
        </a:accent3>
        <a:accent4>
          <a:srgbClr val="DADADA"/>
        </a:accent4>
        <a:accent5>
          <a:srgbClr val="AAE2E2"/>
        </a:accent5>
        <a:accent6>
          <a:srgbClr val="B98AE7"/>
        </a:accent6>
        <a:hlink>
          <a:srgbClr val="6600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RespondGraphMaster">
  <a:themeElements>
    <a:clrScheme name="Azure.pot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CC99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B98AE7"/>
      </a:accent6>
      <a:hlink>
        <a:srgbClr val="6600CC"/>
      </a:hlink>
      <a:folHlink>
        <a:srgbClr val="6699FF"/>
      </a:folHlink>
    </a:clrScheme>
    <a:fontScheme name="Azure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Monotype Sorts" pitchFamily="2" charset="2"/>
          <a:buChar char="n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Monotype Sorts" pitchFamily="2" charset="2"/>
          <a:buChar char="n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Azure.pot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CC99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B98AE7"/>
        </a:accent6>
        <a:hlink>
          <a:srgbClr val="6600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.pot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.pot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.pot 4">
        <a:dk1>
          <a:srgbClr val="000000"/>
        </a:dk1>
        <a:lt1>
          <a:srgbClr val="FFFFFF"/>
        </a:lt1>
        <a:dk2>
          <a:srgbClr val="FFFFCC"/>
        </a:dk2>
        <a:lt2>
          <a:srgbClr val="00FFFF"/>
        </a:lt2>
        <a:accent1>
          <a:srgbClr val="00CCCC"/>
        </a:accent1>
        <a:accent2>
          <a:srgbClr val="CC99FF"/>
        </a:accent2>
        <a:accent3>
          <a:srgbClr val="FFFFE2"/>
        </a:accent3>
        <a:accent4>
          <a:srgbClr val="DADADA"/>
        </a:accent4>
        <a:accent5>
          <a:srgbClr val="AAE2E2"/>
        </a:accent5>
        <a:accent6>
          <a:srgbClr val="B98AE7"/>
        </a:accent6>
        <a:hlink>
          <a:srgbClr val="6600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Designs\NOTEBOOK.POT</Template>
  <TotalTime>3024</TotalTime>
  <Words>1077</Words>
  <Application>Microsoft Office PowerPoint</Application>
  <PresentationFormat>On-screen Show (4:3)</PresentationFormat>
  <Paragraphs>168</Paragraphs>
  <Slides>37</Slides>
  <Notes>27</Notes>
  <HiddenSlides>0</HiddenSlides>
  <MMClips>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Calibri</vt:lpstr>
      <vt:lpstr>Symbol</vt:lpstr>
      <vt:lpstr>Monotype Sorts</vt:lpstr>
      <vt:lpstr>Arial</vt:lpstr>
      <vt:lpstr>Wingdings 2</vt:lpstr>
      <vt:lpstr>Cambria Math</vt:lpstr>
      <vt:lpstr>Times New Roman</vt:lpstr>
      <vt:lpstr>Calibri Light</vt:lpstr>
      <vt:lpstr>Wingdings</vt:lpstr>
      <vt:lpstr>Azure</vt:lpstr>
      <vt:lpstr>iRespondQuestionMaster</vt:lpstr>
      <vt:lpstr>iRespondGraphMaster</vt:lpstr>
      <vt:lpstr>Office Theme</vt:lpstr>
      <vt:lpstr>Equation</vt:lpstr>
      <vt:lpstr>Worksheet</vt:lpstr>
      <vt:lpstr>PowerPoint Presentation</vt:lpstr>
      <vt:lpstr>Simple harmonic motion</vt:lpstr>
      <vt:lpstr>Pendulum</vt:lpstr>
      <vt:lpstr>Simple harmonic motion</vt:lpstr>
      <vt:lpstr>Lab: Just Keep Swinging</vt:lpstr>
      <vt:lpstr>Lab: Just Keep Swinging</vt:lpstr>
      <vt:lpstr>Simple harmonic motion</vt:lpstr>
      <vt:lpstr>Simple harmonic motion</vt:lpstr>
      <vt:lpstr>Lab: Just a Swingin’ (cont’d)</vt:lpstr>
      <vt:lpstr>Simple harmonic motion</vt:lpstr>
      <vt:lpstr>Two main classifications of waves</vt:lpstr>
      <vt:lpstr>WAVE MOTION</vt:lpstr>
      <vt:lpstr>Medium does not travel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Longitudinal waves </vt:lpstr>
      <vt:lpstr>LONGITUDINAL WAVES</vt:lpstr>
      <vt:lpstr>WAVE SPEED</vt:lpstr>
      <vt:lpstr>PowerPoint Presentation</vt:lpstr>
      <vt:lpstr>PowerPoint Presentation</vt:lpstr>
      <vt:lpstr>Wave interference</vt:lpstr>
      <vt:lpstr>PowerPoint Presentation</vt:lpstr>
      <vt:lpstr>Interference in a Slinky®</vt:lpstr>
      <vt:lpstr>PowerPoint Presentation</vt:lpstr>
      <vt:lpstr>PowerPoint Presentation</vt:lpstr>
      <vt:lpstr>Natural Frequency</vt:lpstr>
      <vt:lpstr>PowerPoint Presentation</vt:lpstr>
      <vt:lpstr>Standing Waves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</dc:title>
  <dc:creator>Michael.Teters@cobbk12.org</dc:creator>
  <cp:lastModifiedBy>Michael Teters</cp:lastModifiedBy>
  <cp:revision>42</cp:revision>
  <cp:lastPrinted>2023-11-15T20:03:00Z</cp:lastPrinted>
  <dcterms:created xsi:type="dcterms:W3CDTF">1995-06-02T22:19:30Z</dcterms:created>
  <dcterms:modified xsi:type="dcterms:W3CDTF">2024-04-25T11:52:40Z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C:\101\LECTURES</vt:lpwstr>
  </property>
  <property fmtid="{D5CDD505-2E9C-101B-9397-08002B2CF9AE}" pid="22" name="ShowTimer">
    <vt:bool>true</vt:bool>
  </property>
  <property fmtid="{D5CDD505-2E9C-101B-9397-08002B2CF9AE}" pid="23" name="ShowPercent">
    <vt:bool>true</vt:bool>
  </property>
  <property fmtid="{D5CDD505-2E9C-101B-9397-08002B2CF9AE}" pid="24" name="AutoReflect">
    <vt:bool>false</vt:bool>
  </property>
  <property fmtid="{D5CDD505-2E9C-101B-9397-08002B2CF9AE}" pid="25" name="KeepGraph">
    <vt:bool>false</vt:bool>
  </property>
</Properties>
</file>