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32"/>
  </p:notesMasterIdLst>
  <p:sldIdLst>
    <p:sldId id="256" r:id="rId8"/>
    <p:sldId id="298" r:id="rId9"/>
    <p:sldId id="331" r:id="rId10"/>
    <p:sldId id="329" r:id="rId11"/>
    <p:sldId id="330" r:id="rId12"/>
    <p:sldId id="354" r:id="rId13"/>
    <p:sldId id="353" r:id="rId14"/>
    <p:sldId id="355" r:id="rId15"/>
    <p:sldId id="332" r:id="rId16"/>
    <p:sldId id="305" r:id="rId17"/>
    <p:sldId id="306" r:id="rId18"/>
    <p:sldId id="307" r:id="rId19"/>
    <p:sldId id="310" r:id="rId20"/>
    <p:sldId id="290" r:id="rId21"/>
    <p:sldId id="308" r:id="rId22"/>
    <p:sldId id="291" r:id="rId23"/>
    <p:sldId id="321" r:id="rId24"/>
    <p:sldId id="338" r:id="rId25"/>
    <p:sldId id="343" r:id="rId26"/>
    <p:sldId id="295" r:id="rId27"/>
    <p:sldId id="344" r:id="rId28"/>
    <p:sldId id="341" r:id="rId29"/>
    <p:sldId id="340" r:id="rId30"/>
    <p:sldId id="260" r:id="rId3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7"/>
    <a:srgbClr val="E4D1EE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eters" userId="d0e853d9-7e8a-4978-a6a6-73499c56127e" providerId="ADAL" clId="{A44DC650-E9C6-4115-8DFE-2A31B3EA53BD}"/>
    <pc:docChg chg="undo custSel addSld delSld modSld sldOrd">
      <pc:chgData name="Michael Teters" userId="d0e853d9-7e8a-4978-a6a6-73499c56127e" providerId="ADAL" clId="{A44DC650-E9C6-4115-8DFE-2A31B3EA53BD}" dt="2023-03-08T15:49:56.449" v="1747"/>
      <pc:docMkLst>
        <pc:docMk/>
      </pc:docMkLst>
      <pc:sldChg chg="addSp modSp mod ord">
        <pc:chgData name="Michael Teters" userId="d0e853d9-7e8a-4978-a6a6-73499c56127e" providerId="ADAL" clId="{A44DC650-E9C6-4115-8DFE-2A31B3EA53BD}" dt="2023-02-16T17:22:41.133" v="1084" actId="20577"/>
        <pc:sldMkLst>
          <pc:docMk/>
          <pc:sldMk cId="2766794705" sldId="266"/>
        </pc:sldMkLst>
        <pc:spChg chg="mod">
          <ac:chgData name="Michael Teters" userId="d0e853d9-7e8a-4978-a6a6-73499c56127e" providerId="ADAL" clId="{A44DC650-E9C6-4115-8DFE-2A31B3EA53BD}" dt="2023-02-16T13:31:01.430" v="1079" actId="20577"/>
          <ac:spMkLst>
            <pc:docMk/>
            <pc:sldMk cId="2766794705" sldId="266"/>
            <ac:spMk id="3" creationId="{00000000-0000-0000-0000-000000000000}"/>
          </ac:spMkLst>
        </pc:spChg>
        <pc:spChg chg="add mod">
          <ac:chgData name="Michael Teters" userId="d0e853d9-7e8a-4978-a6a6-73499c56127e" providerId="ADAL" clId="{A44DC650-E9C6-4115-8DFE-2A31B3EA53BD}" dt="2023-02-16T17:22:41.133" v="1084" actId="20577"/>
          <ac:spMkLst>
            <pc:docMk/>
            <pc:sldMk cId="2766794705" sldId="266"/>
            <ac:spMk id="4" creationId="{9DF3A541-BFA6-4FF8-A75A-1738EE3B447F}"/>
          </ac:spMkLst>
        </pc:spChg>
      </pc:sldChg>
      <pc:sldChg chg="add del">
        <pc:chgData name="Michael Teters" userId="d0e853d9-7e8a-4978-a6a6-73499c56127e" providerId="ADAL" clId="{A44DC650-E9C6-4115-8DFE-2A31B3EA53BD}" dt="2023-03-02T12:53:41.483" v="1594" actId="47"/>
        <pc:sldMkLst>
          <pc:docMk/>
          <pc:sldMk cId="257197908" sldId="293"/>
        </pc:sldMkLst>
      </pc:sldChg>
      <pc:sldChg chg="addSp delSp modSp mod setBg">
        <pc:chgData name="Michael Teters" userId="d0e853d9-7e8a-4978-a6a6-73499c56127e" providerId="ADAL" clId="{A44DC650-E9C6-4115-8DFE-2A31B3EA53BD}" dt="2023-02-14T18:53:11.979" v="1033" actId="27636"/>
        <pc:sldMkLst>
          <pc:docMk/>
          <pc:sldMk cId="4140878146" sldId="298"/>
        </pc:sldMkLst>
        <pc:spChg chg="add mod">
          <ac:chgData name="Michael Teters" userId="d0e853d9-7e8a-4978-a6a6-73499c56127e" providerId="ADAL" clId="{A44DC650-E9C6-4115-8DFE-2A31B3EA53BD}" dt="2023-02-14T18:53:11.979" v="1033" actId="27636"/>
          <ac:spMkLst>
            <pc:docMk/>
            <pc:sldMk cId="4140878146" sldId="298"/>
            <ac:spMk id="4" creationId="{F10A40CA-6BA5-4EFB-82DA-E7D7F8DD5061}"/>
          </ac:spMkLst>
        </pc:spChg>
        <pc:inkChg chg="add del">
          <ac:chgData name="Michael Teters" userId="d0e853d9-7e8a-4978-a6a6-73499c56127e" providerId="ADAL" clId="{A44DC650-E9C6-4115-8DFE-2A31B3EA53BD}" dt="2023-02-13T15:06:17.318" v="7" actId="478"/>
          <ac:inkMkLst>
            <pc:docMk/>
            <pc:sldMk cId="4140878146" sldId="298"/>
            <ac:inkMk id="2" creationId="{ED3CB6F4-8691-4348-8725-4BB88061E42A}"/>
          </ac:inkMkLst>
        </pc:inkChg>
        <pc:inkChg chg="add">
          <ac:chgData name="Michael Teters" userId="d0e853d9-7e8a-4978-a6a6-73499c56127e" providerId="ADAL" clId="{A44DC650-E9C6-4115-8DFE-2A31B3EA53BD}" dt="2023-02-13T16:31:12.133" v="11"/>
          <ac:inkMkLst>
            <pc:docMk/>
            <pc:sldMk cId="4140878146" sldId="298"/>
            <ac:inkMk id="3" creationId="{BE290309-F7BD-42C0-8931-3F49B9934BE8}"/>
          </ac:inkMkLst>
        </pc:inkChg>
      </pc:sldChg>
      <pc:sldChg chg="del">
        <pc:chgData name="Michael Teters" userId="d0e853d9-7e8a-4978-a6a6-73499c56127e" providerId="ADAL" clId="{A44DC650-E9C6-4115-8DFE-2A31B3EA53BD}" dt="2023-02-13T12:40:33.104" v="3" actId="2696"/>
        <pc:sldMkLst>
          <pc:docMk/>
          <pc:sldMk cId="2897786916" sldId="299"/>
        </pc:sldMkLst>
      </pc:sldChg>
      <pc:sldChg chg="addSp delSp modSp mod modAnim">
        <pc:chgData name="Michael Teters" userId="d0e853d9-7e8a-4978-a6a6-73499c56127e" providerId="ADAL" clId="{A44DC650-E9C6-4115-8DFE-2A31B3EA53BD}" dt="2023-02-14T18:53:22.300" v="1038" actId="20577"/>
        <pc:sldMkLst>
          <pc:docMk/>
          <pc:sldMk cId="2695515254" sldId="300"/>
        </pc:sldMkLst>
        <pc:spChg chg="add mod">
          <ac:chgData name="Michael Teters" userId="d0e853d9-7e8a-4978-a6a6-73499c56127e" providerId="ADAL" clId="{A44DC650-E9C6-4115-8DFE-2A31B3EA53BD}" dt="2023-02-14T13:06:09.295" v="175" actId="164"/>
          <ac:spMkLst>
            <pc:docMk/>
            <pc:sldMk cId="2695515254" sldId="300"/>
            <ac:spMk id="6" creationId="{6E9FCC5E-C393-440D-9B12-4418E678611B}"/>
          </ac:spMkLst>
        </pc:spChg>
        <pc:spChg chg="add del mod">
          <ac:chgData name="Michael Teters" userId="d0e853d9-7e8a-4978-a6a6-73499c56127e" providerId="ADAL" clId="{A44DC650-E9C6-4115-8DFE-2A31B3EA53BD}" dt="2023-02-14T13:04:50.364" v="168" actId="478"/>
          <ac:spMkLst>
            <pc:docMk/>
            <pc:sldMk cId="2695515254" sldId="300"/>
            <ac:spMk id="7" creationId="{0B55F5C5-1B2D-4A7F-9627-B3A730E2E5AF}"/>
          </ac:spMkLst>
        </pc:spChg>
        <pc:spChg chg="add mod">
          <ac:chgData name="Michael Teters" userId="d0e853d9-7e8a-4978-a6a6-73499c56127e" providerId="ADAL" clId="{A44DC650-E9C6-4115-8DFE-2A31B3EA53BD}" dt="2023-02-14T18:53:22.300" v="1038" actId="20577"/>
          <ac:spMkLst>
            <pc:docMk/>
            <pc:sldMk cId="2695515254" sldId="300"/>
            <ac:spMk id="13" creationId="{FD4F0861-2B33-4771-9304-3709428C885E}"/>
          </ac:spMkLst>
        </pc:spChg>
        <pc:grpChg chg="add mod">
          <ac:chgData name="Michael Teters" userId="d0e853d9-7e8a-4978-a6a6-73499c56127e" providerId="ADAL" clId="{A44DC650-E9C6-4115-8DFE-2A31B3EA53BD}" dt="2023-02-14T13:06:21.032" v="176" actId="1076"/>
          <ac:grpSpMkLst>
            <pc:docMk/>
            <pc:sldMk cId="2695515254" sldId="300"/>
            <ac:grpSpMk id="12" creationId="{3E7F42EB-87BB-4573-AF86-EF42F02871CB}"/>
          </ac:grpSpMkLst>
        </pc:grpChg>
        <pc:picChg chg="add mod">
          <ac:chgData name="Michael Teters" userId="d0e853d9-7e8a-4978-a6a6-73499c56127e" providerId="ADAL" clId="{A44DC650-E9C6-4115-8DFE-2A31B3EA53BD}" dt="2023-02-14T13:05:14.152" v="172" actId="1076"/>
          <ac:picMkLst>
            <pc:docMk/>
            <pc:sldMk cId="2695515254" sldId="300"/>
            <ac:picMk id="3" creationId="{5AA7E476-0DB3-4E90-BF26-2AED16BE7D3B}"/>
          </ac:picMkLst>
        </pc:picChg>
        <pc:picChg chg="add mod">
          <ac:chgData name="Michael Teters" userId="d0e853d9-7e8a-4978-a6a6-73499c56127e" providerId="ADAL" clId="{A44DC650-E9C6-4115-8DFE-2A31B3EA53BD}" dt="2023-02-14T13:06:09.295" v="175" actId="164"/>
          <ac:picMkLst>
            <pc:docMk/>
            <pc:sldMk cId="2695515254" sldId="300"/>
            <ac:picMk id="5" creationId="{4AEB0DA5-41E6-4947-890A-F9686514BD2C}"/>
          </ac:picMkLst>
        </pc:picChg>
        <pc:picChg chg="add mod">
          <ac:chgData name="Michael Teters" userId="d0e853d9-7e8a-4978-a6a6-73499c56127e" providerId="ADAL" clId="{A44DC650-E9C6-4115-8DFE-2A31B3EA53BD}" dt="2023-02-14T13:05:09.944" v="171" actId="14100"/>
          <ac:picMkLst>
            <pc:docMk/>
            <pc:sldMk cId="2695515254" sldId="300"/>
            <ac:picMk id="9" creationId="{D7548C7A-7629-4FBD-A53B-0CD1C4FF165C}"/>
          </ac:picMkLst>
        </pc:picChg>
        <pc:picChg chg="add mod">
          <ac:chgData name="Michael Teters" userId="d0e853d9-7e8a-4978-a6a6-73499c56127e" providerId="ADAL" clId="{A44DC650-E9C6-4115-8DFE-2A31B3EA53BD}" dt="2023-02-14T13:05:48.720" v="174" actId="1076"/>
          <ac:picMkLst>
            <pc:docMk/>
            <pc:sldMk cId="2695515254" sldId="300"/>
            <ac:picMk id="11" creationId="{0E08AAB3-E5AA-403E-BCF9-4C31A411C3B9}"/>
          </ac:picMkLst>
        </pc:picChg>
        <pc:inkChg chg="add del">
          <ac:chgData name="Michael Teters" userId="d0e853d9-7e8a-4978-a6a6-73499c56127e" providerId="ADAL" clId="{A44DC650-E9C6-4115-8DFE-2A31B3EA53BD}" dt="2023-02-13T15:06:25.397" v="10" actId="478"/>
          <ac:inkMkLst>
            <pc:docMk/>
            <pc:sldMk cId="2695515254" sldId="300"/>
            <ac:inkMk id="2" creationId="{7156A761-1771-4DCA-B02F-4C130D198A8E}"/>
          </ac:inkMkLst>
        </pc:inkChg>
      </pc:sldChg>
      <pc:sldChg chg="addSp delSp modSp mod">
        <pc:chgData name="Michael Teters" userId="d0e853d9-7e8a-4978-a6a6-73499c56127e" providerId="ADAL" clId="{A44DC650-E9C6-4115-8DFE-2A31B3EA53BD}" dt="2023-02-14T18:53:44.244" v="1043"/>
        <pc:sldMkLst>
          <pc:docMk/>
          <pc:sldMk cId="1664729330" sldId="301"/>
        </pc:sldMkLst>
        <pc:spChg chg="add mod">
          <ac:chgData name="Michael Teters" userId="d0e853d9-7e8a-4978-a6a6-73499c56127e" providerId="ADAL" clId="{A44DC650-E9C6-4115-8DFE-2A31B3EA53BD}" dt="2023-02-14T18:53:44.244" v="1043"/>
          <ac:spMkLst>
            <pc:docMk/>
            <pc:sldMk cId="1664729330" sldId="301"/>
            <ac:spMk id="4" creationId="{C947D884-7D8A-4645-928F-DBB16F1A0FC1}"/>
          </ac:spMkLst>
        </pc:spChg>
        <pc:inkChg chg="add del">
          <ac:chgData name="Michael Teters" userId="d0e853d9-7e8a-4978-a6a6-73499c56127e" providerId="ADAL" clId="{A44DC650-E9C6-4115-8DFE-2A31B3EA53BD}" dt="2023-02-14T15:20:50.747" v="183" actId="478"/>
          <ac:inkMkLst>
            <pc:docMk/>
            <pc:sldMk cId="1664729330" sldId="301"/>
            <ac:inkMk id="2" creationId="{2A45C960-CEEC-4949-94A5-5F10E11E8BA6}"/>
          </ac:inkMkLst>
        </pc:inkChg>
        <pc:inkChg chg="add">
          <ac:chgData name="Michael Teters" userId="d0e853d9-7e8a-4978-a6a6-73499c56127e" providerId="ADAL" clId="{A44DC650-E9C6-4115-8DFE-2A31B3EA53BD}" dt="2023-02-14T16:14:48.639" v="187"/>
          <ac:inkMkLst>
            <pc:docMk/>
            <pc:sldMk cId="1664729330" sldId="301"/>
            <ac:inkMk id="3" creationId="{AF31F5E7-45DD-45A3-916B-0418EFBF14BA}"/>
          </ac:inkMkLst>
        </pc:inkChg>
      </pc:sldChg>
      <pc:sldChg chg="addSp delSp modSp mod">
        <pc:chgData name="Michael Teters" userId="d0e853d9-7e8a-4978-a6a6-73499c56127e" providerId="ADAL" clId="{A44DC650-E9C6-4115-8DFE-2A31B3EA53BD}" dt="2023-02-14T18:53:28.314" v="1039"/>
        <pc:sldMkLst>
          <pc:docMk/>
          <pc:sldMk cId="663524304" sldId="302"/>
        </pc:sldMkLst>
        <pc:spChg chg="add mod">
          <ac:chgData name="Michael Teters" userId="d0e853d9-7e8a-4978-a6a6-73499c56127e" providerId="ADAL" clId="{A44DC650-E9C6-4115-8DFE-2A31B3EA53BD}" dt="2023-02-14T18:53:28.314" v="1039"/>
          <ac:spMkLst>
            <pc:docMk/>
            <pc:sldMk cId="663524304" sldId="302"/>
            <ac:spMk id="5" creationId="{05379255-9F79-439F-BD23-86E40E56D8B4}"/>
          </ac:spMkLst>
        </pc:spChg>
        <pc:inkChg chg="add del">
          <ac:chgData name="Michael Teters" userId="d0e853d9-7e8a-4978-a6a6-73499c56127e" providerId="ADAL" clId="{A44DC650-E9C6-4115-8DFE-2A31B3EA53BD}" dt="2023-02-14T15:20:48.210" v="182" actId="478"/>
          <ac:inkMkLst>
            <pc:docMk/>
            <pc:sldMk cId="663524304" sldId="302"/>
            <ac:inkMk id="2" creationId="{20DFBC53-0641-42C4-84B7-46B127F3C3C5}"/>
          </ac:inkMkLst>
        </pc:inkChg>
        <pc:inkChg chg="add">
          <ac:chgData name="Michael Teters" userId="d0e853d9-7e8a-4978-a6a6-73499c56127e" providerId="ADAL" clId="{A44DC650-E9C6-4115-8DFE-2A31B3EA53BD}" dt="2023-02-14T15:35:01.596" v="186"/>
          <ac:inkMkLst>
            <pc:docMk/>
            <pc:sldMk cId="663524304" sldId="302"/>
            <ac:inkMk id="3" creationId="{E3CB34E5-B6FB-42C7-B680-A092C4B8ABBF}"/>
          </ac:inkMkLst>
        </pc:inkChg>
        <pc:inkChg chg="add">
          <ac:chgData name="Michael Teters" userId="d0e853d9-7e8a-4978-a6a6-73499c56127e" providerId="ADAL" clId="{A44DC650-E9C6-4115-8DFE-2A31B3EA53BD}" dt="2023-02-14T16:14:48.639" v="187"/>
          <ac:inkMkLst>
            <pc:docMk/>
            <pc:sldMk cId="663524304" sldId="302"/>
            <ac:inkMk id="4" creationId="{02C43A3F-CF4B-49D5-A495-CCCFC51BC341}"/>
          </ac:inkMkLst>
        </pc:inkChg>
      </pc:sldChg>
      <pc:sldChg chg="addSp delSp modSp mod">
        <pc:chgData name="Michael Teters" userId="d0e853d9-7e8a-4978-a6a6-73499c56127e" providerId="ADAL" clId="{A44DC650-E9C6-4115-8DFE-2A31B3EA53BD}" dt="2023-02-14T18:53:46.243" v="1044"/>
        <pc:sldMkLst>
          <pc:docMk/>
          <pc:sldMk cId="2200531341" sldId="304"/>
        </pc:sldMkLst>
        <pc:spChg chg="add mod">
          <ac:chgData name="Michael Teters" userId="d0e853d9-7e8a-4978-a6a6-73499c56127e" providerId="ADAL" clId="{A44DC650-E9C6-4115-8DFE-2A31B3EA53BD}" dt="2023-02-14T18:53:46.243" v="1044"/>
          <ac:spMkLst>
            <pc:docMk/>
            <pc:sldMk cId="2200531341" sldId="304"/>
            <ac:spMk id="4" creationId="{CA22212B-ABDC-41F0-958E-D851812D2F39}"/>
          </ac:spMkLst>
        </pc:spChg>
        <pc:inkChg chg="add del">
          <ac:chgData name="Michael Teters" userId="d0e853d9-7e8a-4978-a6a6-73499c56127e" providerId="ADAL" clId="{A44DC650-E9C6-4115-8DFE-2A31B3EA53BD}" dt="2023-02-14T15:20:53.167" v="184" actId="478"/>
          <ac:inkMkLst>
            <pc:docMk/>
            <pc:sldMk cId="2200531341" sldId="304"/>
            <ac:inkMk id="2" creationId="{E0939D25-B198-488F-8ABE-544FB44CEB14}"/>
          </ac:inkMkLst>
        </pc:inkChg>
        <pc:inkChg chg="add">
          <ac:chgData name="Michael Teters" userId="d0e853d9-7e8a-4978-a6a6-73499c56127e" providerId="ADAL" clId="{A44DC650-E9C6-4115-8DFE-2A31B3EA53BD}" dt="2023-02-14T16:14:48.639" v="187"/>
          <ac:inkMkLst>
            <pc:docMk/>
            <pc:sldMk cId="2200531341" sldId="304"/>
            <ac:inkMk id="3" creationId="{34DB2357-81EF-4EF7-BD5B-B0B406C146A0}"/>
          </ac:inkMkLst>
        </pc:inkChg>
      </pc:sldChg>
      <pc:sldChg chg="addSp delSp modSp mod">
        <pc:chgData name="Michael Teters" userId="d0e853d9-7e8a-4978-a6a6-73499c56127e" providerId="ADAL" clId="{A44DC650-E9C6-4115-8DFE-2A31B3EA53BD}" dt="2023-02-15T15:31:53.705" v="1058" actId="20577"/>
        <pc:sldMkLst>
          <pc:docMk/>
          <pc:sldMk cId="2109898882" sldId="305"/>
        </pc:sldMkLst>
        <pc:spChg chg="add mod">
          <ac:chgData name="Michael Teters" userId="d0e853d9-7e8a-4978-a6a6-73499c56127e" providerId="ADAL" clId="{A44DC650-E9C6-4115-8DFE-2A31B3EA53BD}" dt="2023-02-15T15:31:53.705" v="1058" actId="20577"/>
          <ac:spMkLst>
            <pc:docMk/>
            <pc:sldMk cId="2109898882" sldId="305"/>
            <ac:spMk id="4" creationId="{1D5F7F0A-3983-4594-8DF4-DAE3FDF90016}"/>
          </ac:spMkLst>
        </pc:spChg>
        <pc:inkChg chg="add del">
          <ac:chgData name="Michael Teters" userId="d0e853d9-7e8a-4978-a6a6-73499c56127e" providerId="ADAL" clId="{A44DC650-E9C6-4115-8DFE-2A31B3EA53BD}" dt="2023-02-15T14:57:53.768" v="1054" actId="478"/>
          <ac:inkMkLst>
            <pc:docMk/>
            <pc:sldMk cId="2109898882" sldId="305"/>
            <ac:inkMk id="2" creationId="{9D6012C4-87D7-4E6C-811D-E50AD8C95CDC}"/>
          </ac:inkMkLst>
        </pc:inkChg>
        <pc:inkChg chg="add">
          <ac:chgData name="Michael Teters" userId="d0e853d9-7e8a-4978-a6a6-73499c56127e" providerId="ADAL" clId="{A44DC650-E9C6-4115-8DFE-2A31B3EA53BD}" dt="2023-02-15T15:28:41.911" v="1055"/>
          <ac:inkMkLst>
            <pc:docMk/>
            <pc:sldMk cId="2109898882" sldId="305"/>
            <ac:inkMk id="3" creationId="{DD96F756-67E4-413E-96F0-89BD9439D28A}"/>
          </ac:inkMkLst>
        </pc:inkChg>
      </pc:sldChg>
      <pc:sldChg chg="addSp delSp modSp mod">
        <pc:chgData name="Michael Teters" userId="d0e853d9-7e8a-4978-a6a6-73499c56127e" providerId="ADAL" clId="{A44DC650-E9C6-4115-8DFE-2A31B3EA53BD}" dt="2023-02-15T15:31:59.323" v="1059"/>
        <pc:sldMkLst>
          <pc:docMk/>
          <pc:sldMk cId="272739534" sldId="306"/>
        </pc:sldMkLst>
        <pc:spChg chg="add mod">
          <ac:chgData name="Michael Teters" userId="d0e853d9-7e8a-4978-a6a6-73499c56127e" providerId="ADAL" clId="{A44DC650-E9C6-4115-8DFE-2A31B3EA53BD}" dt="2023-02-15T15:31:59.323" v="1059"/>
          <ac:spMkLst>
            <pc:docMk/>
            <pc:sldMk cId="272739534" sldId="306"/>
            <ac:spMk id="4" creationId="{CD4209CD-F963-4A0E-A5EB-A9CF94A053E8}"/>
          </ac:spMkLst>
        </pc:spChg>
        <pc:inkChg chg="add del">
          <ac:chgData name="Michael Teters" userId="d0e853d9-7e8a-4978-a6a6-73499c56127e" providerId="ADAL" clId="{A44DC650-E9C6-4115-8DFE-2A31B3EA53BD}" dt="2023-02-15T14:57:50.800" v="1053" actId="478"/>
          <ac:inkMkLst>
            <pc:docMk/>
            <pc:sldMk cId="272739534" sldId="306"/>
            <ac:inkMk id="2" creationId="{C1D27E58-4A1A-437A-854E-1CCBDBE5C70A}"/>
          </ac:inkMkLst>
        </pc:inkChg>
        <pc:inkChg chg="add">
          <ac:chgData name="Michael Teters" userId="d0e853d9-7e8a-4978-a6a6-73499c56127e" providerId="ADAL" clId="{A44DC650-E9C6-4115-8DFE-2A31B3EA53BD}" dt="2023-02-15T15:28:41.911" v="1055"/>
          <ac:inkMkLst>
            <pc:docMk/>
            <pc:sldMk cId="272739534" sldId="306"/>
            <ac:inkMk id="3" creationId="{BE07AAD6-68D4-4C45-BD81-51D16B5BE3E7}"/>
          </ac:inkMkLst>
        </pc:inkChg>
      </pc:sldChg>
      <pc:sldChg chg="addSp delSp modSp mod">
        <pc:chgData name="Michael Teters" userId="d0e853d9-7e8a-4978-a6a6-73499c56127e" providerId="ADAL" clId="{A44DC650-E9C6-4115-8DFE-2A31B3EA53BD}" dt="2023-02-15T15:32:01.963" v="1060"/>
        <pc:sldMkLst>
          <pc:docMk/>
          <pc:sldMk cId="3595783445" sldId="307"/>
        </pc:sldMkLst>
        <pc:spChg chg="add mod">
          <ac:chgData name="Michael Teters" userId="d0e853d9-7e8a-4978-a6a6-73499c56127e" providerId="ADAL" clId="{A44DC650-E9C6-4115-8DFE-2A31B3EA53BD}" dt="2023-02-15T15:32:01.963" v="1060"/>
          <ac:spMkLst>
            <pc:docMk/>
            <pc:sldMk cId="3595783445" sldId="307"/>
            <ac:spMk id="4" creationId="{0F8A7AA8-918C-48B9-9BAC-B48627EF686A}"/>
          </ac:spMkLst>
        </pc:spChg>
        <pc:inkChg chg="add del">
          <ac:chgData name="Michael Teters" userId="d0e853d9-7e8a-4978-a6a6-73499c56127e" providerId="ADAL" clId="{A44DC650-E9C6-4115-8DFE-2A31B3EA53BD}" dt="2023-02-15T14:57:48.587" v="1052" actId="478"/>
          <ac:inkMkLst>
            <pc:docMk/>
            <pc:sldMk cId="3595783445" sldId="307"/>
            <ac:inkMk id="2" creationId="{29A750F4-3FD3-430E-BFC4-29C664F54DA4}"/>
          </ac:inkMkLst>
        </pc:inkChg>
        <pc:inkChg chg="add">
          <ac:chgData name="Michael Teters" userId="d0e853d9-7e8a-4978-a6a6-73499c56127e" providerId="ADAL" clId="{A44DC650-E9C6-4115-8DFE-2A31B3EA53BD}" dt="2023-02-15T15:28:41.911" v="1055"/>
          <ac:inkMkLst>
            <pc:docMk/>
            <pc:sldMk cId="3595783445" sldId="307"/>
            <ac:inkMk id="3" creationId="{9E1B7C9B-7C38-4873-BB7A-15826D088B79}"/>
          </ac:inkMkLst>
        </pc:inkChg>
      </pc:sldChg>
      <pc:sldChg chg="addSp delSp modSp mod">
        <pc:chgData name="Michael Teters" userId="d0e853d9-7e8a-4978-a6a6-73499c56127e" providerId="ADAL" clId="{A44DC650-E9C6-4115-8DFE-2A31B3EA53BD}" dt="2023-03-02T18:18:53.155" v="1618"/>
        <pc:sldMkLst>
          <pc:docMk/>
          <pc:sldMk cId="2668426237" sldId="308"/>
        </pc:sldMkLst>
        <pc:spChg chg="add mod">
          <ac:chgData name="Michael Teters" userId="d0e853d9-7e8a-4978-a6a6-73499c56127e" providerId="ADAL" clId="{A44DC650-E9C6-4115-8DFE-2A31B3EA53BD}" dt="2023-03-02T18:18:53.155" v="1618"/>
          <ac:spMkLst>
            <pc:docMk/>
            <pc:sldMk cId="2668426237" sldId="308"/>
            <ac:spMk id="5" creationId="{E54ADA8A-BB05-4ABA-AC74-10464346C876}"/>
          </ac:spMkLst>
        </pc:spChg>
        <pc:inkChg chg="add del">
          <ac:chgData name="Michael Teters" userId="d0e853d9-7e8a-4978-a6a6-73499c56127e" providerId="ADAL" clId="{A44DC650-E9C6-4115-8DFE-2A31B3EA53BD}" dt="2023-02-27T15:11:00.988" v="1155" actId="478"/>
          <ac:inkMkLst>
            <pc:docMk/>
            <pc:sldMk cId="2668426237" sldId="308"/>
            <ac:inkMk id="3" creationId="{0DEFDD9E-0936-414A-BAA5-97A557217C08}"/>
          </ac:inkMkLst>
        </pc:inkChg>
        <pc:inkChg chg="add">
          <ac:chgData name="Michael Teters" userId="d0e853d9-7e8a-4978-a6a6-73499c56127e" providerId="ADAL" clId="{A44DC650-E9C6-4115-8DFE-2A31B3EA53BD}" dt="2023-02-27T16:54:02.161" v="1159"/>
          <ac:inkMkLst>
            <pc:docMk/>
            <pc:sldMk cId="2668426237" sldId="308"/>
            <ac:inkMk id="4" creationId="{1E441A3B-6001-433F-B0F7-248A64BC0F66}"/>
          </ac:inkMkLst>
        </pc:inkChg>
      </pc:sldChg>
      <pc:sldChg chg="addSp modSp mod">
        <pc:chgData name="Michael Teters" userId="d0e853d9-7e8a-4978-a6a6-73499c56127e" providerId="ADAL" clId="{A44DC650-E9C6-4115-8DFE-2A31B3EA53BD}" dt="2023-02-16T17:24:07.859" v="1150" actId="1076"/>
        <pc:sldMkLst>
          <pc:docMk/>
          <pc:sldMk cId="2900616920" sldId="309"/>
        </pc:sldMkLst>
        <pc:spChg chg="add mod">
          <ac:chgData name="Michael Teters" userId="d0e853d9-7e8a-4978-a6a6-73499c56127e" providerId="ADAL" clId="{A44DC650-E9C6-4115-8DFE-2A31B3EA53BD}" dt="2023-02-16T17:24:07.859" v="1150" actId="1076"/>
          <ac:spMkLst>
            <pc:docMk/>
            <pc:sldMk cId="2900616920" sldId="309"/>
            <ac:spMk id="4" creationId="{149082DC-62EB-421C-8614-36D8EC3EC603}"/>
          </ac:spMkLst>
        </pc:spChg>
        <pc:inkChg chg="add mod">
          <ac:chgData name="Michael Teters" userId="d0e853d9-7e8a-4978-a6a6-73499c56127e" providerId="ADAL" clId="{A44DC650-E9C6-4115-8DFE-2A31B3EA53BD}" dt="2023-02-16T17:24:02.676" v="1149" actId="1076"/>
          <ac:inkMkLst>
            <pc:docMk/>
            <pc:sldMk cId="2900616920" sldId="309"/>
            <ac:inkMk id="2" creationId="{E377704D-9BD6-4221-9948-8BFAEEDACFB7}"/>
          </ac:inkMkLst>
        </pc:inkChg>
        <pc:inkChg chg="add mod">
          <ac:chgData name="Michael Teters" userId="d0e853d9-7e8a-4978-a6a6-73499c56127e" providerId="ADAL" clId="{A44DC650-E9C6-4115-8DFE-2A31B3EA53BD}" dt="2023-02-16T17:23:53.001" v="1148" actId="1076"/>
          <ac:inkMkLst>
            <pc:docMk/>
            <pc:sldMk cId="2900616920" sldId="309"/>
            <ac:inkMk id="3" creationId="{06D8E222-C236-47B7-B43A-58BEF5C68227}"/>
          </ac:inkMkLst>
        </pc:inkChg>
      </pc:sldChg>
      <pc:sldChg chg="addSp delSp modSp mod">
        <pc:chgData name="Michael Teters" userId="d0e853d9-7e8a-4978-a6a6-73499c56127e" providerId="ADAL" clId="{A44DC650-E9C6-4115-8DFE-2A31B3EA53BD}" dt="2023-03-02T18:18:42.215" v="1616" actId="20577"/>
        <pc:sldMkLst>
          <pc:docMk/>
          <pc:sldMk cId="1583345730" sldId="310"/>
        </pc:sldMkLst>
        <pc:spChg chg="add mod">
          <ac:chgData name="Michael Teters" userId="d0e853d9-7e8a-4978-a6a6-73499c56127e" providerId="ADAL" clId="{A44DC650-E9C6-4115-8DFE-2A31B3EA53BD}" dt="2023-03-02T18:18:42.215" v="1616" actId="20577"/>
          <ac:spMkLst>
            <pc:docMk/>
            <pc:sldMk cId="1583345730" sldId="310"/>
            <ac:spMk id="3" creationId="{651AB1AA-8160-4A62-9B6B-FED62FDC9AF0}"/>
          </ac:spMkLst>
        </pc:spChg>
        <pc:inkChg chg="add del">
          <ac:chgData name="Michael Teters" userId="d0e853d9-7e8a-4978-a6a6-73499c56127e" providerId="ADAL" clId="{A44DC650-E9C6-4115-8DFE-2A31B3EA53BD}" dt="2023-02-27T15:11:06.303" v="1157" actId="478"/>
          <ac:inkMkLst>
            <pc:docMk/>
            <pc:sldMk cId="1583345730" sldId="310"/>
            <ac:inkMk id="2" creationId="{36B672F3-5CAC-44A5-9595-94943222E39F}"/>
          </ac:inkMkLst>
        </pc:inkChg>
        <pc:inkChg chg="add del">
          <ac:chgData name="Michael Teters" userId="d0e853d9-7e8a-4978-a6a6-73499c56127e" providerId="ADAL" clId="{A44DC650-E9C6-4115-8DFE-2A31B3EA53BD}" dt="2023-02-27T15:11:07.781" v="1158" actId="478"/>
          <ac:inkMkLst>
            <pc:docMk/>
            <pc:sldMk cId="1583345730" sldId="310"/>
            <ac:inkMk id="3" creationId="{BAF001A9-D4DB-4BC7-A666-3F08C450CFD6}"/>
          </ac:inkMkLst>
        </pc:inkChg>
        <pc:inkChg chg="add">
          <ac:chgData name="Michael Teters" userId="d0e853d9-7e8a-4978-a6a6-73499c56127e" providerId="ADAL" clId="{A44DC650-E9C6-4115-8DFE-2A31B3EA53BD}" dt="2023-02-27T16:54:02.161" v="1159"/>
          <ac:inkMkLst>
            <pc:docMk/>
            <pc:sldMk cId="1583345730" sldId="310"/>
            <ac:inkMk id="4" creationId="{E5345EE7-AE1B-4F6E-B584-E65B7A931C99}"/>
          </ac:inkMkLst>
        </pc:inkChg>
      </pc:sldChg>
      <pc:sldChg chg="addSp delSp modSp mod ord">
        <pc:chgData name="Michael Teters" userId="d0e853d9-7e8a-4978-a6a6-73499c56127e" providerId="ADAL" clId="{A44DC650-E9C6-4115-8DFE-2A31B3EA53BD}" dt="2023-03-02T18:18:47.163" v="1617"/>
        <pc:sldMkLst>
          <pc:docMk/>
          <pc:sldMk cId="2087722879" sldId="311"/>
        </pc:sldMkLst>
        <pc:spChg chg="add mod">
          <ac:chgData name="Michael Teters" userId="d0e853d9-7e8a-4978-a6a6-73499c56127e" providerId="ADAL" clId="{A44DC650-E9C6-4115-8DFE-2A31B3EA53BD}" dt="2023-03-02T18:18:47.163" v="1617"/>
          <ac:spMkLst>
            <pc:docMk/>
            <pc:sldMk cId="2087722879" sldId="311"/>
            <ac:spMk id="4" creationId="{7B1EDAB1-D532-4672-9AA6-BA7E7F7D21CE}"/>
          </ac:spMkLst>
        </pc:spChg>
        <pc:inkChg chg="add del">
          <ac:chgData name="Michael Teters" userId="d0e853d9-7e8a-4978-a6a6-73499c56127e" providerId="ADAL" clId="{A44DC650-E9C6-4115-8DFE-2A31B3EA53BD}" dt="2023-02-27T15:11:03.813" v="1156" actId="478"/>
          <ac:inkMkLst>
            <pc:docMk/>
            <pc:sldMk cId="2087722879" sldId="311"/>
            <ac:inkMk id="2" creationId="{AA600AD9-C68A-40CE-BE7A-2EEFF76540CE}"/>
          </ac:inkMkLst>
        </pc:inkChg>
        <pc:inkChg chg="add">
          <ac:chgData name="Michael Teters" userId="d0e853d9-7e8a-4978-a6a6-73499c56127e" providerId="ADAL" clId="{A44DC650-E9C6-4115-8DFE-2A31B3EA53BD}" dt="2023-02-27T16:54:02.161" v="1159"/>
          <ac:inkMkLst>
            <pc:docMk/>
            <pc:sldMk cId="2087722879" sldId="311"/>
            <ac:inkMk id="3" creationId="{F7426A97-F86C-45EF-B5B5-EE19745D7BA5}"/>
          </ac:inkMkLst>
        </pc:inkChg>
      </pc:sldChg>
      <pc:sldChg chg="del ord">
        <pc:chgData name="Michael Teters" userId="d0e853d9-7e8a-4978-a6a6-73499c56127e" providerId="ADAL" clId="{A44DC650-E9C6-4115-8DFE-2A31B3EA53BD}" dt="2023-03-02T12:53:43.994" v="1595" actId="47"/>
        <pc:sldMkLst>
          <pc:docMk/>
          <pc:sldMk cId="842226054" sldId="318"/>
        </pc:sldMkLst>
      </pc:sldChg>
      <pc:sldChg chg="addSp modSp mod">
        <pc:chgData name="Michael Teters" userId="d0e853d9-7e8a-4978-a6a6-73499c56127e" providerId="ADAL" clId="{A44DC650-E9C6-4115-8DFE-2A31B3EA53BD}" dt="2023-03-02T18:19:20.615" v="1627" actId="20577"/>
        <pc:sldMkLst>
          <pc:docMk/>
          <pc:sldMk cId="2373947855" sldId="320"/>
        </pc:sldMkLst>
        <pc:spChg chg="add mod">
          <ac:chgData name="Michael Teters" userId="d0e853d9-7e8a-4978-a6a6-73499c56127e" providerId="ADAL" clId="{A44DC650-E9C6-4115-8DFE-2A31B3EA53BD}" dt="2023-03-02T18:19:20.615" v="1627" actId="20577"/>
          <ac:spMkLst>
            <pc:docMk/>
            <pc:sldMk cId="2373947855" sldId="320"/>
            <ac:spMk id="3" creationId="{78C166BB-44FD-46B3-B9DD-8CDED38FF733}"/>
          </ac:spMkLst>
        </pc:spChg>
        <pc:inkChg chg="add">
          <ac:chgData name="Michael Teters" userId="d0e853d9-7e8a-4978-a6a6-73499c56127e" providerId="ADAL" clId="{A44DC650-E9C6-4115-8DFE-2A31B3EA53BD}" dt="2023-03-01T14:24:17.656" v="1164"/>
          <ac:inkMkLst>
            <pc:docMk/>
            <pc:sldMk cId="2373947855" sldId="320"/>
            <ac:inkMk id="2" creationId="{3C77738E-5062-40F0-A60E-3CF5134121A4}"/>
          </ac:inkMkLst>
        </pc:inkChg>
      </pc:sldChg>
      <pc:sldChg chg="addSp modSp ord">
        <pc:chgData name="Michael Teters" userId="d0e853d9-7e8a-4978-a6a6-73499c56127e" providerId="ADAL" clId="{A44DC650-E9C6-4115-8DFE-2A31B3EA53BD}" dt="2023-03-02T18:19:24.985" v="1628"/>
        <pc:sldMkLst>
          <pc:docMk/>
          <pc:sldMk cId="2503077489" sldId="321"/>
        </pc:sldMkLst>
        <pc:spChg chg="add mod">
          <ac:chgData name="Michael Teters" userId="d0e853d9-7e8a-4978-a6a6-73499c56127e" providerId="ADAL" clId="{A44DC650-E9C6-4115-8DFE-2A31B3EA53BD}" dt="2023-03-02T18:19:24.985" v="1628"/>
          <ac:spMkLst>
            <pc:docMk/>
            <pc:sldMk cId="2503077489" sldId="321"/>
            <ac:spMk id="3" creationId="{DF9EAE51-11F1-4E4C-A079-5E65501DCABD}"/>
          </ac:spMkLst>
        </pc:spChg>
        <pc:inkChg chg="add">
          <ac:chgData name="Michael Teters" userId="d0e853d9-7e8a-4978-a6a6-73499c56127e" providerId="ADAL" clId="{A44DC650-E9C6-4115-8DFE-2A31B3EA53BD}" dt="2023-03-01T14:24:17.656" v="1164"/>
          <ac:inkMkLst>
            <pc:docMk/>
            <pc:sldMk cId="2503077489" sldId="321"/>
            <ac:inkMk id="2" creationId="{B4B92133-A5B2-4279-83DF-38E67A75122E}"/>
          </ac:inkMkLst>
        </pc:inkChg>
      </pc:sldChg>
      <pc:sldChg chg="addSp delSp mod">
        <pc:chgData name="Michael Teters" userId="d0e853d9-7e8a-4978-a6a6-73499c56127e" providerId="ADAL" clId="{A44DC650-E9C6-4115-8DFE-2A31B3EA53BD}" dt="2023-03-07T14:34:23.891" v="1717"/>
        <pc:sldMkLst>
          <pc:docMk/>
          <pc:sldMk cId="1578354514" sldId="322"/>
        </pc:sldMkLst>
        <pc:inkChg chg="add del">
          <ac:chgData name="Michael Teters" userId="d0e853d9-7e8a-4978-a6a6-73499c56127e" providerId="ADAL" clId="{A44DC650-E9C6-4115-8DFE-2A31B3EA53BD}" dt="2023-03-07T12:08:20.927" v="1692" actId="478"/>
          <ac:inkMkLst>
            <pc:docMk/>
            <pc:sldMk cId="1578354514" sldId="322"/>
            <ac:inkMk id="2" creationId="{E517F32E-7946-4B16-A5CC-A8EF6E26F6CD}"/>
          </ac:inkMkLst>
        </pc:inkChg>
        <pc:inkChg chg="add">
          <ac:chgData name="Michael Teters" userId="d0e853d9-7e8a-4978-a6a6-73499c56127e" providerId="ADAL" clId="{A44DC650-E9C6-4115-8DFE-2A31B3EA53BD}" dt="2023-03-07T14:34:23.891" v="1717"/>
          <ac:inkMkLst>
            <pc:docMk/>
            <pc:sldMk cId="1578354514" sldId="322"/>
            <ac:inkMk id="4" creationId="{4D050240-CD01-4225-8139-67FC102048AD}"/>
          </ac:inkMkLst>
        </pc:inkChg>
      </pc:sldChg>
      <pc:sldChg chg="addSp delSp modSp mod">
        <pc:chgData name="Michael Teters" userId="d0e853d9-7e8a-4978-a6a6-73499c56127e" providerId="ADAL" clId="{A44DC650-E9C6-4115-8DFE-2A31B3EA53BD}" dt="2023-03-02T18:19:32.620" v="1631" actId="20577"/>
        <pc:sldMkLst>
          <pc:docMk/>
          <pc:sldMk cId="2495664256" sldId="323"/>
        </pc:sldMkLst>
        <pc:spChg chg="add mod">
          <ac:chgData name="Michael Teters" userId="d0e853d9-7e8a-4978-a6a6-73499c56127e" providerId="ADAL" clId="{A44DC650-E9C6-4115-8DFE-2A31B3EA53BD}" dt="2023-03-02T18:19:32.620" v="1631" actId="20577"/>
          <ac:spMkLst>
            <pc:docMk/>
            <pc:sldMk cId="2495664256" sldId="323"/>
            <ac:spMk id="4" creationId="{3C946A70-0AB2-4D75-A44C-C4957AA74293}"/>
          </ac:spMkLst>
        </pc:spChg>
        <pc:inkChg chg="add del">
          <ac:chgData name="Michael Teters" userId="d0e853d9-7e8a-4978-a6a6-73499c56127e" providerId="ADAL" clId="{A44DC650-E9C6-4115-8DFE-2A31B3EA53BD}" dt="2023-03-02T15:19:08.534" v="1601" actId="478"/>
          <ac:inkMkLst>
            <pc:docMk/>
            <pc:sldMk cId="2495664256" sldId="323"/>
            <ac:inkMk id="2" creationId="{8D8451E3-F14F-4B59-AC95-3AFA315DDF12}"/>
          </ac:inkMkLst>
        </pc:inkChg>
        <pc:inkChg chg="add">
          <ac:chgData name="Michael Teters" userId="d0e853d9-7e8a-4978-a6a6-73499c56127e" providerId="ADAL" clId="{A44DC650-E9C6-4115-8DFE-2A31B3EA53BD}" dt="2023-03-02T16:00:35.629" v="1604"/>
          <ac:inkMkLst>
            <pc:docMk/>
            <pc:sldMk cId="2495664256" sldId="323"/>
            <ac:inkMk id="3" creationId="{3348C18D-3CF2-4379-988E-3CD5F171E891}"/>
          </ac:inkMkLst>
        </pc:inkChg>
      </pc:sldChg>
      <pc:sldChg chg="addSp delSp modSp mod ord">
        <pc:chgData name="Michael Teters" userId="d0e853d9-7e8a-4978-a6a6-73499c56127e" providerId="ADAL" clId="{A44DC650-E9C6-4115-8DFE-2A31B3EA53BD}" dt="2023-03-03T20:49:56.050" v="1687" actId="20577"/>
        <pc:sldMkLst>
          <pc:docMk/>
          <pc:sldMk cId="1509457958" sldId="324"/>
        </pc:sldMkLst>
        <pc:spChg chg="add del mod">
          <ac:chgData name="Michael Teters" userId="d0e853d9-7e8a-4978-a6a6-73499c56127e" providerId="ADAL" clId="{A44DC650-E9C6-4115-8DFE-2A31B3EA53BD}" dt="2023-03-03T20:49:52.001" v="1684"/>
          <ac:spMkLst>
            <pc:docMk/>
            <pc:sldMk cId="1509457958" sldId="324"/>
            <ac:spMk id="4" creationId="{B4A91D73-C514-4BF8-BBFF-31DFAA70EBF9}"/>
          </ac:spMkLst>
        </pc:spChg>
        <pc:spChg chg="add mod">
          <ac:chgData name="Michael Teters" userId="d0e853d9-7e8a-4978-a6a6-73499c56127e" providerId="ADAL" clId="{A44DC650-E9C6-4115-8DFE-2A31B3EA53BD}" dt="2023-03-03T20:49:56.050" v="1687" actId="20577"/>
          <ac:spMkLst>
            <pc:docMk/>
            <pc:sldMk cId="1509457958" sldId="324"/>
            <ac:spMk id="5" creationId="{E51C9A47-A4EA-44C0-946B-98D02A959F55}"/>
          </ac:spMkLst>
        </pc:spChg>
        <pc:inkChg chg="add del">
          <ac:chgData name="Michael Teters" userId="d0e853d9-7e8a-4978-a6a6-73499c56127e" providerId="ADAL" clId="{A44DC650-E9C6-4115-8DFE-2A31B3EA53BD}" dt="2023-03-03T15:24:20.924" v="1670" actId="478"/>
          <ac:inkMkLst>
            <pc:docMk/>
            <pc:sldMk cId="1509457958" sldId="324"/>
            <ac:inkMk id="2" creationId="{3F66D35C-4AF5-4734-8660-17CE8901B1CE}"/>
          </ac:inkMkLst>
        </pc:inkChg>
        <pc:inkChg chg="add">
          <ac:chgData name="Michael Teters" userId="d0e853d9-7e8a-4978-a6a6-73499c56127e" providerId="ADAL" clId="{A44DC650-E9C6-4115-8DFE-2A31B3EA53BD}" dt="2023-03-03T15:29:24.348" v="1671"/>
          <ac:inkMkLst>
            <pc:docMk/>
            <pc:sldMk cId="1509457958" sldId="324"/>
            <ac:inkMk id="3" creationId="{15BAE33E-87ED-4E7D-BC04-6CB46E03CE16}"/>
          </ac:inkMkLst>
        </pc:inkChg>
      </pc:sldChg>
      <pc:sldChg chg="ord">
        <pc:chgData name="Michael Teters" userId="d0e853d9-7e8a-4978-a6a6-73499c56127e" providerId="ADAL" clId="{A44DC650-E9C6-4115-8DFE-2A31B3EA53BD}" dt="2023-03-07T12:35:34.235" v="1716"/>
        <pc:sldMkLst>
          <pc:docMk/>
          <pc:sldMk cId="649309053" sldId="325"/>
        </pc:sldMkLst>
      </pc:sldChg>
      <pc:sldChg chg="addSp delSp mod ord">
        <pc:chgData name="Michael Teters" userId="d0e853d9-7e8a-4978-a6a6-73499c56127e" providerId="ADAL" clId="{A44DC650-E9C6-4115-8DFE-2A31B3EA53BD}" dt="2023-03-07T14:34:23.891" v="1717"/>
        <pc:sldMkLst>
          <pc:docMk/>
          <pc:sldMk cId="2920599923" sldId="326"/>
        </pc:sldMkLst>
        <pc:inkChg chg="add del">
          <ac:chgData name="Michael Teters" userId="d0e853d9-7e8a-4978-a6a6-73499c56127e" providerId="ADAL" clId="{A44DC650-E9C6-4115-8DFE-2A31B3EA53BD}" dt="2023-03-03T15:24:13.858" v="1667" actId="478"/>
          <ac:inkMkLst>
            <pc:docMk/>
            <pc:sldMk cId="2920599923" sldId="326"/>
            <ac:inkMk id="2" creationId="{0F5C8B42-AAE8-4BCA-AFC4-422953221DC7}"/>
          </ac:inkMkLst>
        </pc:inkChg>
        <pc:inkChg chg="add">
          <ac:chgData name="Michael Teters" userId="d0e853d9-7e8a-4978-a6a6-73499c56127e" providerId="ADAL" clId="{A44DC650-E9C6-4115-8DFE-2A31B3EA53BD}" dt="2023-03-07T14:34:23.891" v="1717"/>
          <ac:inkMkLst>
            <pc:docMk/>
            <pc:sldMk cId="2920599923" sldId="326"/>
            <ac:inkMk id="2" creationId="{F68BAAAF-B0D7-48C7-AF1A-F2303D90964E}"/>
          </ac:inkMkLst>
        </pc:inkChg>
        <pc:inkChg chg="add del">
          <ac:chgData name="Michael Teters" userId="d0e853d9-7e8a-4978-a6a6-73499c56127e" providerId="ADAL" clId="{A44DC650-E9C6-4115-8DFE-2A31B3EA53BD}" dt="2023-03-07T12:08:15.592" v="1691" actId="478"/>
          <ac:inkMkLst>
            <pc:docMk/>
            <pc:sldMk cId="2920599923" sldId="326"/>
            <ac:inkMk id="3" creationId="{DD6D0282-4A00-4792-BDD1-D85DBF36F188}"/>
          </ac:inkMkLst>
        </pc:inkChg>
      </pc:sldChg>
      <pc:sldChg chg="addSp delSp modSp mod ord">
        <pc:chgData name="Michael Teters" userId="d0e853d9-7e8a-4978-a6a6-73499c56127e" providerId="ADAL" clId="{A44DC650-E9C6-4115-8DFE-2A31B3EA53BD}" dt="2023-03-03T20:50:00.968" v="1689"/>
        <pc:sldMkLst>
          <pc:docMk/>
          <pc:sldMk cId="1068679795" sldId="327"/>
        </pc:sldMkLst>
        <pc:spChg chg="add del mod">
          <ac:chgData name="Michael Teters" userId="d0e853d9-7e8a-4978-a6a6-73499c56127e" providerId="ADAL" clId="{A44DC650-E9C6-4115-8DFE-2A31B3EA53BD}" dt="2023-03-03T20:49:50.418" v="1682"/>
          <ac:spMkLst>
            <pc:docMk/>
            <pc:sldMk cId="1068679795" sldId="327"/>
            <ac:spMk id="4" creationId="{E871E8CC-BBD8-4C0B-97DA-731618F08631}"/>
          </ac:spMkLst>
        </pc:spChg>
        <pc:spChg chg="add mod">
          <ac:chgData name="Michael Teters" userId="d0e853d9-7e8a-4978-a6a6-73499c56127e" providerId="ADAL" clId="{A44DC650-E9C6-4115-8DFE-2A31B3EA53BD}" dt="2023-03-03T20:50:00.968" v="1689"/>
          <ac:spMkLst>
            <pc:docMk/>
            <pc:sldMk cId="1068679795" sldId="327"/>
            <ac:spMk id="5" creationId="{D1DD9AC9-4D40-49E6-B0FB-561F718C3747}"/>
          </ac:spMkLst>
        </pc:spChg>
        <pc:inkChg chg="add del">
          <ac:chgData name="Michael Teters" userId="d0e853d9-7e8a-4978-a6a6-73499c56127e" providerId="ADAL" clId="{A44DC650-E9C6-4115-8DFE-2A31B3EA53BD}" dt="2023-03-03T15:24:18.780" v="1669" actId="478"/>
          <ac:inkMkLst>
            <pc:docMk/>
            <pc:sldMk cId="1068679795" sldId="327"/>
            <ac:inkMk id="2" creationId="{AAE24C54-1004-4024-97D3-CF9465AADD27}"/>
          </ac:inkMkLst>
        </pc:inkChg>
        <pc:inkChg chg="add">
          <ac:chgData name="Michael Teters" userId="d0e853d9-7e8a-4978-a6a6-73499c56127e" providerId="ADAL" clId="{A44DC650-E9C6-4115-8DFE-2A31B3EA53BD}" dt="2023-03-03T16:53:25.703" v="1672"/>
          <ac:inkMkLst>
            <pc:docMk/>
            <pc:sldMk cId="1068679795" sldId="327"/>
            <ac:inkMk id="3" creationId="{00C37D39-12F3-416E-A0FF-4F65D06FF902}"/>
          </ac:inkMkLst>
        </pc:inkChg>
      </pc:sldChg>
      <pc:sldChg chg="addSp modSp mod">
        <pc:chgData name="Michael Teters" userId="d0e853d9-7e8a-4978-a6a6-73499c56127e" providerId="ADAL" clId="{A44DC650-E9C6-4115-8DFE-2A31B3EA53BD}" dt="2023-03-07T14:36:06.149" v="1723" actId="688"/>
        <pc:sldMkLst>
          <pc:docMk/>
          <pc:sldMk cId="2799546365" sldId="328"/>
        </pc:sldMkLst>
        <pc:spChg chg="add mod">
          <ac:chgData name="Michael Teters" userId="d0e853d9-7e8a-4978-a6a6-73499c56127e" providerId="ADAL" clId="{A44DC650-E9C6-4115-8DFE-2A31B3EA53BD}" dt="2023-03-07T12:35:13.205" v="1714" actId="6549"/>
          <ac:spMkLst>
            <pc:docMk/>
            <pc:sldMk cId="2799546365" sldId="328"/>
            <ac:spMk id="3" creationId="{3890E568-E7F2-46A5-8D9E-81980D629CBE}"/>
          </ac:spMkLst>
        </pc:spChg>
        <pc:spChg chg="mod">
          <ac:chgData name="Michael Teters" userId="d0e853d9-7e8a-4978-a6a6-73499c56127e" providerId="ADAL" clId="{A44DC650-E9C6-4115-8DFE-2A31B3EA53BD}" dt="2023-03-07T12:34:38.284" v="1694"/>
          <ac:spMkLst>
            <pc:docMk/>
            <pc:sldMk cId="2799546365" sldId="328"/>
            <ac:spMk id="5" creationId="{057F3E82-0D0A-4C41-A2DD-F23970AAA482}"/>
          </ac:spMkLst>
        </pc:spChg>
        <pc:spChg chg="mod">
          <ac:chgData name="Michael Teters" userId="d0e853d9-7e8a-4978-a6a6-73499c56127e" providerId="ADAL" clId="{A44DC650-E9C6-4115-8DFE-2A31B3EA53BD}" dt="2023-03-07T12:34:38.284" v="1694"/>
          <ac:spMkLst>
            <pc:docMk/>
            <pc:sldMk cId="2799546365" sldId="328"/>
            <ac:spMk id="6" creationId="{494F62AA-1F68-45C3-9DC5-62AAD400FF5A}"/>
          </ac:spMkLst>
        </pc:spChg>
        <pc:spChg chg="mod">
          <ac:chgData name="Michael Teters" userId="d0e853d9-7e8a-4978-a6a6-73499c56127e" providerId="ADAL" clId="{A44DC650-E9C6-4115-8DFE-2A31B3EA53BD}" dt="2023-03-07T14:34:35.238" v="1722" actId="6549"/>
          <ac:spMkLst>
            <pc:docMk/>
            <pc:sldMk cId="2799546365" sldId="328"/>
            <ac:spMk id="8" creationId="{F39A32AB-CB81-479F-85E9-16B024B2D594}"/>
          </ac:spMkLst>
        </pc:spChg>
        <pc:grpChg chg="add mod">
          <ac:chgData name="Michael Teters" userId="d0e853d9-7e8a-4978-a6a6-73499c56127e" providerId="ADAL" clId="{A44DC650-E9C6-4115-8DFE-2A31B3EA53BD}" dt="2023-03-07T14:36:06.149" v="1723" actId="688"/>
          <ac:grpSpMkLst>
            <pc:docMk/>
            <pc:sldMk cId="2799546365" sldId="328"/>
            <ac:grpSpMk id="4" creationId="{6677907B-AADE-4ABE-82BA-6DD6F96C3380}"/>
          </ac:grpSpMkLst>
        </pc:grpChg>
        <pc:cxnChg chg="mod">
          <ac:chgData name="Michael Teters" userId="d0e853d9-7e8a-4978-a6a6-73499c56127e" providerId="ADAL" clId="{A44DC650-E9C6-4115-8DFE-2A31B3EA53BD}" dt="2023-03-07T12:34:38.284" v="1694"/>
          <ac:cxnSpMkLst>
            <pc:docMk/>
            <pc:sldMk cId="2799546365" sldId="328"/>
            <ac:cxnSpMk id="7" creationId="{9095CEE8-9829-427B-B141-F4FFB3543FDE}"/>
          </ac:cxnSpMkLst>
        </pc:cxnChg>
      </pc:sldChg>
      <pc:sldChg chg="new del">
        <pc:chgData name="Michael Teters" userId="d0e853d9-7e8a-4978-a6a6-73499c56127e" providerId="ADAL" clId="{A44DC650-E9C6-4115-8DFE-2A31B3EA53BD}" dt="2023-02-13T12:40:31.055" v="2" actId="2696"/>
        <pc:sldMkLst>
          <pc:docMk/>
          <pc:sldMk cId="2584044802" sldId="329"/>
        </pc:sldMkLst>
      </pc:sldChg>
      <pc:sldChg chg="addSp delSp modSp add mod">
        <pc:chgData name="Michael Teters" userId="d0e853d9-7e8a-4978-a6a6-73499c56127e" providerId="ADAL" clId="{A44DC650-E9C6-4115-8DFE-2A31B3EA53BD}" dt="2023-02-14T18:53:15.932" v="1034"/>
        <pc:sldMkLst>
          <pc:docMk/>
          <pc:sldMk cId="3577054913" sldId="329"/>
        </pc:sldMkLst>
        <pc:spChg chg="add mod">
          <ac:chgData name="Michael Teters" userId="d0e853d9-7e8a-4978-a6a6-73499c56127e" providerId="ADAL" clId="{A44DC650-E9C6-4115-8DFE-2A31B3EA53BD}" dt="2023-02-14T18:53:15.932" v="1034"/>
          <ac:spMkLst>
            <pc:docMk/>
            <pc:sldMk cId="3577054913" sldId="329"/>
            <ac:spMk id="4" creationId="{A639592D-520A-4455-8EF9-252B01D15939}"/>
          </ac:spMkLst>
        </pc:spChg>
        <pc:inkChg chg="add del">
          <ac:chgData name="Michael Teters" userId="d0e853d9-7e8a-4978-a6a6-73499c56127e" providerId="ADAL" clId="{A44DC650-E9C6-4115-8DFE-2A31B3EA53BD}" dt="2023-02-13T15:06:19.957" v="8" actId="478"/>
          <ac:inkMkLst>
            <pc:docMk/>
            <pc:sldMk cId="3577054913" sldId="329"/>
            <ac:inkMk id="2" creationId="{A130C26E-E2A5-4323-9713-6F2273AE7983}"/>
          </ac:inkMkLst>
        </pc:inkChg>
        <pc:inkChg chg="add">
          <ac:chgData name="Michael Teters" userId="d0e853d9-7e8a-4978-a6a6-73499c56127e" providerId="ADAL" clId="{A44DC650-E9C6-4115-8DFE-2A31B3EA53BD}" dt="2023-02-13T16:31:12.133" v="11"/>
          <ac:inkMkLst>
            <pc:docMk/>
            <pc:sldMk cId="3577054913" sldId="329"/>
            <ac:inkMk id="3" creationId="{85BCA9CE-90CC-4E5E-B1DA-A814569AEC1B}"/>
          </ac:inkMkLst>
        </pc:inkChg>
      </pc:sldChg>
      <pc:sldChg chg="addSp delSp modSp add mod">
        <pc:chgData name="Michael Teters" userId="d0e853d9-7e8a-4978-a6a6-73499c56127e" providerId="ADAL" clId="{A44DC650-E9C6-4115-8DFE-2A31B3EA53BD}" dt="2023-02-14T18:53:17.128" v="1035"/>
        <pc:sldMkLst>
          <pc:docMk/>
          <pc:sldMk cId="3764496707" sldId="330"/>
        </pc:sldMkLst>
        <pc:spChg chg="add mod">
          <ac:chgData name="Michael Teters" userId="d0e853d9-7e8a-4978-a6a6-73499c56127e" providerId="ADAL" clId="{A44DC650-E9C6-4115-8DFE-2A31B3EA53BD}" dt="2023-02-14T18:53:17.128" v="1035"/>
          <ac:spMkLst>
            <pc:docMk/>
            <pc:sldMk cId="3764496707" sldId="330"/>
            <ac:spMk id="4" creationId="{F558E3C0-3F02-4143-915E-28EC27D3D9B7}"/>
          </ac:spMkLst>
        </pc:spChg>
        <pc:inkChg chg="add del">
          <ac:chgData name="Michael Teters" userId="d0e853d9-7e8a-4978-a6a6-73499c56127e" providerId="ADAL" clId="{A44DC650-E9C6-4115-8DFE-2A31B3EA53BD}" dt="2023-02-13T15:06:22.538" v="9" actId="478"/>
          <ac:inkMkLst>
            <pc:docMk/>
            <pc:sldMk cId="3764496707" sldId="330"/>
            <ac:inkMk id="2" creationId="{759CBF79-7C30-48BF-A3DC-30B984CA4192}"/>
          </ac:inkMkLst>
        </pc:inkChg>
        <pc:inkChg chg="add">
          <ac:chgData name="Michael Teters" userId="d0e853d9-7e8a-4978-a6a6-73499c56127e" providerId="ADAL" clId="{A44DC650-E9C6-4115-8DFE-2A31B3EA53BD}" dt="2023-02-13T16:31:12.133" v="11"/>
          <ac:inkMkLst>
            <pc:docMk/>
            <pc:sldMk cId="3764496707" sldId="330"/>
            <ac:inkMk id="3" creationId="{ECBE1D9C-6744-4F2F-A719-5DB0E6E2BCE2}"/>
          </ac:inkMkLst>
        </pc:inkChg>
      </pc:sldChg>
      <pc:sldChg chg="addSp delSp modSp add mod">
        <pc:chgData name="Michael Teters" userId="d0e853d9-7e8a-4978-a6a6-73499c56127e" providerId="ADAL" clId="{A44DC650-E9C6-4115-8DFE-2A31B3EA53BD}" dt="2023-02-14T18:53:48.064" v="1045"/>
        <pc:sldMkLst>
          <pc:docMk/>
          <pc:sldMk cId="3159886501" sldId="331"/>
        </pc:sldMkLst>
        <pc:spChg chg="add mod">
          <ac:chgData name="Michael Teters" userId="d0e853d9-7e8a-4978-a6a6-73499c56127e" providerId="ADAL" clId="{A44DC650-E9C6-4115-8DFE-2A31B3EA53BD}" dt="2023-02-14T18:53:48.064" v="1045"/>
          <ac:spMkLst>
            <pc:docMk/>
            <pc:sldMk cId="3159886501" sldId="331"/>
            <ac:spMk id="4" creationId="{B75737A8-0C29-4E9F-AF6C-EC60FADAE891}"/>
          </ac:spMkLst>
        </pc:spChg>
        <pc:inkChg chg="add del">
          <ac:chgData name="Michael Teters" userId="d0e853d9-7e8a-4978-a6a6-73499c56127e" providerId="ADAL" clId="{A44DC650-E9C6-4115-8DFE-2A31B3EA53BD}" dt="2023-02-14T15:20:56.029" v="185" actId="478"/>
          <ac:inkMkLst>
            <pc:docMk/>
            <pc:sldMk cId="3159886501" sldId="331"/>
            <ac:inkMk id="2" creationId="{5B8F9956-3DE2-41A0-B8FC-A31AFA9F0E0C}"/>
          </ac:inkMkLst>
        </pc:inkChg>
        <pc:inkChg chg="add">
          <ac:chgData name="Michael Teters" userId="d0e853d9-7e8a-4978-a6a6-73499c56127e" providerId="ADAL" clId="{A44DC650-E9C6-4115-8DFE-2A31B3EA53BD}" dt="2023-02-14T16:14:48.639" v="187"/>
          <ac:inkMkLst>
            <pc:docMk/>
            <pc:sldMk cId="3159886501" sldId="331"/>
            <ac:inkMk id="3" creationId="{CB40C313-3607-4410-A9E2-6EC317DA8E0A}"/>
          </ac:inkMkLst>
        </pc:inkChg>
      </pc:sldChg>
      <pc:sldChg chg="addSp delSp modSp new mod setBg">
        <pc:chgData name="Michael Teters" userId="d0e853d9-7e8a-4978-a6a6-73499c56127e" providerId="ADAL" clId="{A44DC650-E9C6-4115-8DFE-2A31B3EA53BD}" dt="2023-02-15T14:36:03.886" v="1051"/>
        <pc:sldMkLst>
          <pc:docMk/>
          <pc:sldMk cId="1235714883" sldId="332"/>
        </pc:sldMkLst>
        <pc:spChg chg="add mod">
          <ac:chgData name="Michael Teters" userId="d0e853d9-7e8a-4978-a6a6-73499c56127e" providerId="ADAL" clId="{A44DC650-E9C6-4115-8DFE-2A31B3EA53BD}" dt="2023-02-14T18:53:51.141" v="1047"/>
          <ac:spMkLst>
            <pc:docMk/>
            <pc:sldMk cId="1235714883" sldId="332"/>
            <ac:spMk id="316" creationId="{D39FB974-8F90-42FB-8BB9-790F87B35CFA}"/>
          </ac:spMkLst>
        </pc:spChg>
        <pc:grpChg chg="del mod">
          <ac:chgData name="Michael Teters" userId="d0e853d9-7e8a-4978-a6a6-73499c56127e" providerId="ADAL" clId="{A44DC650-E9C6-4115-8DFE-2A31B3EA53BD}" dt="2023-02-14T18:37:20.158" v="212"/>
          <ac:grpSpMkLst>
            <pc:docMk/>
            <pc:sldMk cId="1235714883" sldId="332"/>
            <ac:grpSpMk id="22" creationId="{4743D302-C854-467D-9D20-DAD59D7E8C1A}"/>
          </ac:grpSpMkLst>
        </pc:grpChg>
        <pc:grpChg chg="del mod">
          <ac:chgData name="Michael Teters" userId="d0e853d9-7e8a-4978-a6a6-73499c56127e" providerId="ADAL" clId="{A44DC650-E9C6-4115-8DFE-2A31B3EA53BD}" dt="2023-02-14T18:37:36.076" v="230"/>
          <ac:grpSpMkLst>
            <pc:docMk/>
            <pc:sldMk cId="1235714883" sldId="332"/>
            <ac:grpSpMk id="23" creationId="{7D6219AF-4B37-48E8-BDEE-077016C91243}"/>
          </ac:grpSpMkLst>
        </pc:grpChg>
        <pc:grpChg chg="del mod">
          <ac:chgData name="Michael Teters" userId="d0e853d9-7e8a-4978-a6a6-73499c56127e" providerId="ADAL" clId="{A44DC650-E9C6-4115-8DFE-2A31B3EA53BD}" dt="2023-02-14T18:37:36.076" v="230"/>
          <ac:grpSpMkLst>
            <pc:docMk/>
            <pc:sldMk cId="1235714883" sldId="332"/>
            <ac:grpSpMk id="24" creationId="{F457ECE7-23A5-4966-BEC7-3E2F6E7D3C8C}"/>
          </ac:grpSpMkLst>
        </pc:grpChg>
        <pc:grpChg chg="del mod">
          <ac:chgData name="Michael Teters" userId="d0e853d9-7e8a-4978-a6a6-73499c56127e" providerId="ADAL" clId="{A44DC650-E9C6-4115-8DFE-2A31B3EA53BD}" dt="2023-02-14T18:37:36.076" v="230"/>
          <ac:grpSpMkLst>
            <pc:docMk/>
            <pc:sldMk cId="1235714883" sldId="332"/>
            <ac:grpSpMk id="25" creationId="{918AA6D6-34DC-4630-A9B3-354A9FF16A4B}"/>
          </ac:grpSpMkLst>
        </pc:grpChg>
        <pc:grpChg chg="del mod">
          <ac:chgData name="Michael Teters" userId="d0e853d9-7e8a-4978-a6a6-73499c56127e" providerId="ADAL" clId="{A44DC650-E9C6-4115-8DFE-2A31B3EA53BD}" dt="2023-02-14T18:37:23.931" v="215"/>
          <ac:grpSpMkLst>
            <pc:docMk/>
            <pc:sldMk cId="1235714883" sldId="332"/>
            <ac:grpSpMk id="27" creationId="{6A0E0614-78B9-4EB2-A7CF-B2088599738F}"/>
          </ac:grpSpMkLst>
        </pc:grpChg>
        <pc:grpChg chg="del mod">
          <ac:chgData name="Michael Teters" userId="d0e853d9-7e8a-4978-a6a6-73499c56127e" providerId="ADAL" clId="{A44DC650-E9C6-4115-8DFE-2A31B3EA53BD}" dt="2023-02-14T18:37:36.076" v="230"/>
          <ac:grpSpMkLst>
            <pc:docMk/>
            <pc:sldMk cId="1235714883" sldId="332"/>
            <ac:grpSpMk id="39" creationId="{2B104FF1-295A-4251-B864-D418EF9308DA}"/>
          </ac:grpSpMkLst>
        </pc:grpChg>
        <pc:grpChg chg="del mod">
          <ac:chgData name="Michael Teters" userId="d0e853d9-7e8a-4978-a6a6-73499c56127e" providerId="ADAL" clId="{A44DC650-E9C6-4115-8DFE-2A31B3EA53BD}" dt="2023-02-14T18:37:36.076" v="230"/>
          <ac:grpSpMkLst>
            <pc:docMk/>
            <pc:sldMk cId="1235714883" sldId="332"/>
            <ac:grpSpMk id="40" creationId="{40770B3F-008F-4AFB-A469-DE141D1512DA}"/>
          </ac:grpSpMkLst>
        </pc:grpChg>
        <pc:grpChg chg="del mod">
          <ac:chgData name="Michael Teters" userId="d0e853d9-7e8a-4978-a6a6-73499c56127e" providerId="ADAL" clId="{A44DC650-E9C6-4115-8DFE-2A31B3EA53BD}" dt="2023-02-14T18:37:36.076" v="230"/>
          <ac:grpSpMkLst>
            <pc:docMk/>
            <pc:sldMk cId="1235714883" sldId="332"/>
            <ac:grpSpMk id="41" creationId="{51F7BE57-7B45-4097-9D09-3796B29FABA4}"/>
          </ac:grpSpMkLst>
        </pc:grpChg>
        <pc:grpChg chg="mod">
          <ac:chgData name="Michael Teters" userId="d0e853d9-7e8a-4978-a6a6-73499c56127e" providerId="ADAL" clId="{A44DC650-E9C6-4115-8DFE-2A31B3EA53BD}" dt="2023-02-14T18:37:36.076" v="230"/>
          <ac:grpSpMkLst>
            <pc:docMk/>
            <pc:sldMk cId="1235714883" sldId="332"/>
            <ac:grpSpMk id="43" creationId="{14733356-D2E3-4BF3-87A2-E7EB2D1C838E}"/>
          </ac:grpSpMkLst>
        </pc:grpChg>
        <pc:grpChg chg="mod">
          <ac:chgData name="Michael Teters" userId="d0e853d9-7e8a-4978-a6a6-73499c56127e" providerId="ADAL" clId="{A44DC650-E9C6-4115-8DFE-2A31B3EA53BD}" dt="2023-02-14T18:37:43.337" v="234"/>
          <ac:grpSpMkLst>
            <pc:docMk/>
            <pc:sldMk cId="1235714883" sldId="332"/>
            <ac:grpSpMk id="47" creationId="{B8AA5151-0F4D-41F5-ACD5-E7DF5BB2ED26}"/>
          </ac:grpSpMkLst>
        </pc:grpChg>
        <pc:grpChg chg="del mod">
          <ac:chgData name="Michael Teters" userId="d0e853d9-7e8a-4978-a6a6-73499c56127e" providerId="ADAL" clId="{A44DC650-E9C6-4115-8DFE-2A31B3EA53BD}" dt="2023-02-14T18:38:03.534" v="265"/>
          <ac:grpSpMkLst>
            <pc:docMk/>
            <pc:sldMk cId="1235714883" sldId="332"/>
            <ac:grpSpMk id="67" creationId="{ACB32783-C083-4A49-8E64-C29FA4E8D0B8}"/>
          </ac:grpSpMkLst>
        </pc:grpChg>
        <pc:grpChg chg="del mod">
          <ac:chgData name="Michael Teters" userId="d0e853d9-7e8a-4978-a6a6-73499c56127e" providerId="ADAL" clId="{A44DC650-E9C6-4115-8DFE-2A31B3EA53BD}" dt="2023-02-14T18:38:03.534" v="259"/>
          <ac:grpSpMkLst>
            <pc:docMk/>
            <pc:sldMk cId="1235714883" sldId="332"/>
            <ac:grpSpMk id="68" creationId="{127BD15F-64B6-4E39-9C88-53167D3F0C71}"/>
          </ac:grpSpMkLst>
        </pc:grpChg>
        <pc:grpChg chg="del mod">
          <ac:chgData name="Michael Teters" userId="d0e853d9-7e8a-4978-a6a6-73499c56127e" providerId="ADAL" clId="{A44DC650-E9C6-4115-8DFE-2A31B3EA53BD}" dt="2023-02-14T18:38:03.534" v="264"/>
          <ac:grpSpMkLst>
            <pc:docMk/>
            <pc:sldMk cId="1235714883" sldId="332"/>
            <ac:grpSpMk id="69" creationId="{71555EC2-CE78-4F6F-A41E-DD00EA884427}"/>
          </ac:grpSpMkLst>
        </pc:grpChg>
        <pc:grpChg chg="del mod">
          <ac:chgData name="Michael Teters" userId="d0e853d9-7e8a-4978-a6a6-73499c56127e" providerId="ADAL" clId="{A44DC650-E9C6-4115-8DFE-2A31B3EA53BD}" dt="2023-02-14T18:38:08.295" v="272"/>
          <ac:grpSpMkLst>
            <pc:docMk/>
            <pc:sldMk cId="1235714883" sldId="332"/>
            <ac:grpSpMk id="70" creationId="{F86239E2-79ED-4C96-AEA7-03C429D4CCBF}"/>
          </ac:grpSpMkLst>
        </pc:grpChg>
        <pc:grpChg chg="mod">
          <ac:chgData name="Michael Teters" userId="d0e853d9-7e8a-4978-a6a6-73499c56127e" providerId="ADAL" clId="{A44DC650-E9C6-4115-8DFE-2A31B3EA53BD}" dt="2023-02-14T18:37:58.449" v="254"/>
          <ac:grpSpMkLst>
            <pc:docMk/>
            <pc:sldMk cId="1235714883" sldId="332"/>
            <ac:grpSpMk id="71" creationId="{F9D0CF2E-32EE-49C1-B10A-0AF0673EF7D7}"/>
          </ac:grpSpMkLst>
        </pc:grpChg>
        <pc:grpChg chg="mod">
          <ac:chgData name="Michael Teters" userId="d0e853d9-7e8a-4978-a6a6-73499c56127e" providerId="ADAL" clId="{A44DC650-E9C6-4115-8DFE-2A31B3EA53BD}" dt="2023-02-14T18:38:08.295" v="272"/>
          <ac:grpSpMkLst>
            <pc:docMk/>
            <pc:sldMk cId="1235714883" sldId="332"/>
            <ac:grpSpMk id="76" creationId="{C3DB874F-C827-46CE-8CD9-9357CF3C9FBF}"/>
          </ac:grpSpMkLst>
        </pc:grpChg>
        <pc:grpChg chg="mod">
          <ac:chgData name="Michael Teters" userId="d0e853d9-7e8a-4978-a6a6-73499c56127e" providerId="ADAL" clId="{A44DC650-E9C6-4115-8DFE-2A31B3EA53BD}" dt="2023-02-14T18:38:18.339" v="294"/>
          <ac:grpSpMkLst>
            <pc:docMk/>
            <pc:sldMk cId="1235714883" sldId="332"/>
            <ac:grpSpMk id="98" creationId="{04F45BF8-2B13-46A7-A75A-4E1E54AB0145}"/>
          </ac:grpSpMkLst>
        </pc:grpChg>
        <pc:grpChg chg="mod">
          <ac:chgData name="Michael Teters" userId="d0e853d9-7e8a-4978-a6a6-73499c56127e" providerId="ADAL" clId="{A44DC650-E9C6-4115-8DFE-2A31B3EA53BD}" dt="2023-02-14T18:38:18.339" v="294"/>
          <ac:grpSpMkLst>
            <pc:docMk/>
            <pc:sldMk cId="1235714883" sldId="332"/>
            <ac:grpSpMk id="99" creationId="{15508AD0-C2D5-4CDA-B39D-CFB9FDFD5265}"/>
          </ac:grpSpMkLst>
        </pc:grpChg>
        <pc:grpChg chg="mod">
          <ac:chgData name="Michael Teters" userId="d0e853d9-7e8a-4978-a6a6-73499c56127e" providerId="ADAL" clId="{A44DC650-E9C6-4115-8DFE-2A31B3EA53BD}" dt="2023-02-14T18:38:18.339" v="294"/>
          <ac:grpSpMkLst>
            <pc:docMk/>
            <pc:sldMk cId="1235714883" sldId="332"/>
            <ac:grpSpMk id="100" creationId="{93A86F53-783A-4C44-B4D9-36A7A0B332B6}"/>
          </ac:grpSpMkLst>
        </pc:grpChg>
        <pc:grpChg chg="mod">
          <ac:chgData name="Michael Teters" userId="d0e853d9-7e8a-4978-a6a6-73499c56127e" providerId="ADAL" clId="{A44DC650-E9C6-4115-8DFE-2A31B3EA53BD}" dt="2023-02-14T18:38:18.339" v="294"/>
          <ac:grpSpMkLst>
            <pc:docMk/>
            <pc:sldMk cId="1235714883" sldId="332"/>
            <ac:grpSpMk id="101" creationId="{D21C22B8-75FD-440E-A227-4719CFBAD757}"/>
          </ac:grpSpMkLst>
        </pc:grpChg>
        <pc:grpChg chg="mod">
          <ac:chgData name="Michael Teters" userId="d0e853d9-7e8a-4978-a6a6-73499c56127e" providerId="ADAL" clId="{A44DC650-E9C6-4115-8DFE-2A31B3EA53BD}" dt="2023-02-14T18:38:18.339" v="294"/>
          <ac:grpSpMkLst>
            <pc:docMk/>
            <pc:sldMk cId="1235714883" sldId="332"/>
            <ac:grpSpMk id="102" creationId="{4F063689-FEBE-4A73-ABE0-E90647799666}"/>
          </ac:grpSpMkLst>
        </pc:grpChg>
        <pc:grpChg chg="mod">
          <ac:chgData name="Michael Teters" userId="d0e853d9-7e8a-4978-a6a6-73499c56127e" providerId="ADAL" clId="{A44DC650-E9C6-4115-8DFE-2A31B3EA53BD}" dt="2023-02-14T18:38:18.339" v="294"/>
          <ac:grpSpMkLst>
            <pc:docMk/>
            <pc:sldMk cId="1235714883" sldId="332"/>
            <ac:grpSpMk id="103" creationId="{E210DA17-970D-4C55-BBA7-09A045F0C79F}"/>
          </ac:grpSpMkLst>
        </pc:grpChg>
        <pc:grpChg chg="mod">
          <ac:chgData name="Michael Teters" userId="d0e853d9-7e8a-4978-a6a6-73499c56127e" providerId="ADAL" clId="{A44DC650-E9C6-4115-8DFE-2A31B3EA53BD}" dt="2023-02-14T18:38:29.600" v="298"/>
          <ac:grpSpMkLst>
            <pc:docMk/>
            <pc:sldMk cId="1235714883" sldId="332"/>
            <ac:grpSpMk id="107" creationId="{BDBD4FE5-8ECE-4569-8913-B11F991527A7}"/>
          </ac:grpSpMkLst>
        </pc:grpChg>
        <pc:grpChg chg="mod">
          <ac:chgData name="Michael Teters" userId="d0e853d9-7e8a-4978-a6a6-73499c56127e" providerId="ADAL" clId="{A44DC650-E9C6-4115-8DFE-2A31B3EA53BD}" dt="2023-02-14T18:38:35.598" v="309"/>
          <ac:grpSpMkLst>
            <pc:docMk/>
            <pc:sldMk cId="1235714883" sldId="332"/>
            <ac:grpSpMk id="118" creationId="{789188A3-BED3-4642-B65F-42097EAE0E37}"/>
          </ac:grpSpMkLst>
        </pc:grpChg>
        <pc:grpChg chg="mod">
          <ac:chgData name="Michael Teters" userId="d0e853d9-7e8a-4978-a6a6-73499c56127e" providerId="ADAL" clId="{A44DC650-E9C6-4115-8DFE-2A31B3EA53BD}" dt="2023-02-14T18:38:35.598" v="309"/>
          <ac:grpSpMkLst>
            <pc:docMk/>
            <pc:sldMk cId="1235714883" sldId="332"/>
            <ac:grpSpMk id="119" creationId="{E07B3445-616B-4D40-B7B6-56DCDB555768}"/>
          </ac:grpSpMkLst>
        </pc:grpChg>
        <pc:grpChg chg="mod">
          <ac:chgData name="Michael Teters" userId="d0e853d9-7e8a-4978-a6a6-73499c56127e" providerId="ADAL" clId="{A44DC650-E9C6-4115-8DFE-2A31B3EA53BD}" dt="2023-02-14T18:38:53.265" v="327"/>
          <ac:grpSpMkLst>
            <pc:docMk/>
            <pc:sldMk cId="1235714883" sldId="332"/>
            <ac:grpSpMk id="137" creationId="{60B15043-83BF-4F45-BBB9-B75A1C4BD799}"/>
          </ac:grpSpMkLst>
        </pc:grpChg>
        <pc:grpChg chg="mod">
          <ac:chgData name="Michael Teters" userId="d0e853d9-7e8a-4978-a6a6-73499c56127e" providerId="ADAL" clId="{A44DC650-E9C6-4115-8DFE-2A31B3EA53BD}" dt="2023-02-14T18:38:53.265" v="327"/>
          <ac:grpSpMkLst>
            <pc:docMk/>
            <pc:sldMk cId="1235714883" sldId="332"/>
            <ac:grpSpMk id="138" creationId="{DCDECDF7-9511-40D6-9927-76999346DADC}"/>
          </ac:grpSpMkLst>
        </pc:grpChg>
        <pc:grpChg chg="mod">
          <ac:chgData name="Michael Teters" userId="d0e853d9-7e8a-4978-a6a6-73499c56127e" providerId="ADAL" clId="{A44DC650-E9C6-4115-8DFE-2A31B3EA53BD}" dt="2023-02-14T18:38:53.265" v="327"/>
          <ac:grpSpMkLst>
            <pc:docMk/>
            <pc:sldMk cId="1235714883" sldId="332"/>
            <ac:grpSpMk id="139" creationId="{8985786B-243D-42AD-9F78-7CF7C63B2133}"/>
          </ac:grpSpMkLst>
        </pc:grpChg>
        <pc:grpChg chg="del mod">
          <ac:chgData name="Michael Teters" userId="d0e853d9-7e8a-4978-a6a6-73499c56127e" providerId="ADAL" clId="{A44DC650-E9C6-4115-8DFE-2A31B3EA53BD}" dt="2023-02-14T18:38:57.419" v="334"/>
          <ac:grpSpMkLst>
            <pc:docMk/>
            <pc:sldMk cId="1235714883" sldId="332"/>
            <ac:grpSpMk id="146" creationId="{844F68A8-4430-47FD-9B72-B9D206423C33}"/>
          </ac:grpSpMkLst>
        </pc:grpChg>
        <pc:grpChg chg="del mod">
          <ac:chgData name="Michael Teters" userId="d0e853d9-7e8a-4978-a6a6-73499c56127e" providerId="ADAL" clId="{A44DC650-E9C6-4115-8DFE-2A31B3EA53BD}" dt="2023-02-14T18:38:58.396" v="337"/>
          <ac:grpSpMkLst>
            <pc:docMk/>
            <pc:sldMk cId="1235714883" sldId="332"/>
            <ac:grpSpMk id="147" creationId="{BA457D34-B019-4BC3-B753-CE0E25B166FA}"/>
          </ac:grpSpMkLst>
        </pc:grpChg>
        <pc:grpChg chg="mod">
          <ac:chgData name="Michael Teters" userId="d0e853d9-7e8a-4978-a6a6-73499c56127e" providerId="ADAL" clId="{A44DC650-E9C6-4115-8DFE-2A31B3EA53BD}" dt="2023-02-14T18:38:58.396" v="337"/>
          <ac:grpSpMkLst>
            <pc:docMk/>
            <pc:sldMk cId="1235714883" sldId="332"/>
            <ac:grpSpMk id="150" creationId="{14B7BDFE-E7B4-4B53-A600-AE35D4A520A0}"/>
          </ac:grpSpMkLst>
        </pc:grpChg>
        <pc:grpChg chg="mod">
          <ac:chgData name="Michael Teters" userId="d0e853d9-7e8a-4978-a6a6-73499c56127e" providerId="ADAL" clId="{A44DC650-E9C6-4115-8DFE-2A31B3EA53BD}" dt="2023-02-14T18:39:05.639" v="351"/>
          <ac:grpSpMkLst>
            <pc:docMk/>
            <pc:sldMk cId="1235714883" sldId="332"/>
            <ac:grpSpMk id="164" creationId="{1290B573-F06E-4B2E-9534-7588038A68FD}"/>
          </ac:grpSpMkLst>
        </pc:grpChg>
        <pc:grpChg chg="mod">
          <ac:chgData name="Michael Teters" userId="d0e853d9-7e8a-4978-a6a6-73499c56127e" providerId="ADAL" clId="{A44DC650-E9C6-4115-8DFE-2A31B3EA53BD}" dt="2023-02-14T18:39:05.639" v="351"/>
          <ac:grpSpMkLst>
            <pc:docMk/>
            <pc:sldMk cId="1235714883" sldId="332"/>
            <ac:grpSpMk id="165" creationId="{DCA3DC24-1579-4D4A-BDA8-5DBA2555C7BC}"/>
          </ac:grpSpMkLst>
        </pc:grpChg>
        <pc:grpChg chg="mod">
          <ac:chgData name="Michael Teters" userId="d0e853d9-7e8a-4978-a6a6-73499c56127e" providerId="ADAL" clId="{A44DC650-E9C6-4115-8DFE-2A31B3EA53BD}" dt="2023-02-14T18:39:11.338" v="360"/>
          <ac:grpSpMkLst>
            <pc:docMk/>
            <pc:sldMk cId="1235714883" sldId="332"/>
            <ac:grpSpMk id="174" creationId="{125B2C36-9655-43C5-9177-B90A9F11F337}"/>
          </ac:grpSpMkLst>
        </pc:grpChg>
        <pc:grpChg chg="mod">
          <ac:chgData name="Michael Teters" userId="d0e853d9-7e8a-4978-a6a6-73499c56127e" providerId="ADAL" clId="{A44DC650-E9C6-4115-8DFE-2A31B3EA53BD}" dt="2023-02-14T18:39:16.923" v="368"/>
          <ac:grpSpMkLst>
            <pc:docMk/>
            <pc:sldMk cId="1235714883" sldId="332"/>
            <ac:grpSpMk id="182" creationId="{62D59A04-202A-45F4-B753-CDE59569DAEF}"/>
          </ac:grpSpMkLst>
        </pc:grpChg>
        <pc:grpChg chg="mod">
          <ac:chgData name="Michael Teters" userId="d0e853d9-7e8a-4978-a6a6-73499c56127e" providerId="ADAL" clId="{A44DC650-E9C6-4115-8DFE-2A31B3EA53BD}" dt="2023-02-14T18:39:16.923" v="368"/>
          <ac:grpSpMkLst>
            <pc:docMk/>
            <pc:sldMk cId="1235714883" sldId="332"/>
            <ac:grpSpMk id="183" creationId="{0B53A66F-B923-4D93-9E9A-46F2FD94EF8D}"/>
          </ac:grpSpMkLst>
        </pc:grpChg>
        <pc:grpChg chg="mod">
          <ac:chgData name="Michael Teters" userId="d0e853d9-7e8a-4978-a6a6-73499c56127e" providerId="ADAL" clId="{A44DC650-E9C6-4115-8DFE-2A31B3EA53BD}" dt="2023-02-14T18:39:22.450" v="372"/>
          <ac:grpSpMkLst>
            <pc:docMk/>
            <pc:sldMk cId="1235714883" sldId="332"/>
            <ac:grpSpMk id="187" creationId="{2C170EB3-0059-4FA8-8A33-17443539A15D}"/>
          </ac:grpSpMkLst>
        </pc:grpChg>
        <pc:grpChg chg="del mod">
          <ac:chgData name="Michael Teters" userId="d0e853d9-7e8a-4978-a6a6-73499c56127e" providerId="ADAL" clId="{A44DC650-E9C6-4115-8DFE-2A31B3EA53BD}" dt="2023-02-14T18:39:36.774" v="386"/>
          <ac:grpSpMkLst>
            <pc:docMk/>
            <pc:sldMk cId="1235714883" sldId="332"/>
            <ac:grpSpMk id="196" creationId="{F8A50616-067D-45B5-BDC9-7AFD494AE519}"/>
          </ac:grpSpMkLst>
        </pc:grpChg>
        <pc:grpChg chg="mod">
          <ac:chgData name="Michael Teters" userId="d0e853d9-7e8a-4978-a6a6-73499c56127e" providerId="ADAL" clId="{A44DC650-E9C6-4115-8DFE-2A31B3EA53BD}" dt="2023-02-14T18:39:33.150" v="381"/>
          <ac:grpSpMkLst>
            <pc:docMk/>
            <pc:sldMk cId="1235714883" sldId="332"/>
            <ac:grpSpMk id="197" creationId="{E89A55A8-6FB7-4CD5-9730-ACF59D17D256}"/>
          </ac:grpSpMkLst>
        </pc:grpChg>
        <pc:grpChg chg="mod">
          <ac:chgData name="Michael Teters" userId="d0e853d9-7e8a-4978-a6a6-73499c56127e" providerId="ADAL" clId="{A44DC650-E9C6-4115-8DFE-2A31B3EA53BD}" dt="2023-02-14T18:39:33.150" v="381"/>
          <ac:grpSpMkLst>
            <pc:docMk/>
            <pc:sldMk cId="1235714883" sldId="332"/>
            <ac:grpSpMk id="198" creationId="{6E10A487-0164-4165-94EE-90049E531600}"/>
          </ac:grpSpMkLst>
        </pc:grpChg>
        <pc:grpChg chg="mod">
          <ac:chgData name="Michael Teters" userId="d0e853d9-7e8a-4978-a6a6-73499c56127e" providerId="ADAL" clId="{A44DC650-E9C6-4115-8DFE-2A31B3EA53BD}" dt="2023-02-14T18:39:33.150" v="381"/>
          <ac:grpSpMkLst>
            <pc:docMk/>
            <pc:sldMk cId="1235714883" sldId="332"/>
            <ac:grpSpMk id="199" creationId="{7C48EDB0-ED2E-49F1-AC06-B0AB5AFE83B0}"/>
          </ac:grpSpMkLst>
        </pc:grpChg>
        <pc:grpChg chg="mod">
          <ac:chgData name="Michael Teters" userId="d0e853d9-7e8a-4978-a6a6-73499c56127e" providerId="ADAL" clId="{A44DC650-E9C6-4115-8DFE-2A31B3EA53BD}" dt="2023-02-14T18:39:36.774" v="386"/>
          <ac:grpSpMkLst>
            <pc:docMk/>
            <pc:sldMk cId="1235714883" sldId="332"/>
            <ac:grpSpMk id="204" creationId="{38471A10-8CF2-4848-92E8-2ABA7A2E3B97}"/>
          </ac:grpSpMkLst>
        </pc:grpChg>
        <pc:grpChg chg="mod">
          <ac:chgData name="Michael Teters" userId="d0e853d9-7e8a-4978-a6a6-73499c56127e" providerId="ADAL" clId="{A44DC650-E9C6-4115-8DFE-2A31B3EA53BD}" dt="2023-02-14T18:39:37.728" v="389"/>
          <ac:grpSpMkLst>
            <pc:docMk/>
            <pc:sldMk cId="1235714883" sldId="332"/>
            <ac:grpSpMk id="207" creationId="{011CBA9C-8BBB-436A-8E71-AA039175CA86}"/>
          </ac:grpSpMkLst>
        </pc:grpChg>
        <pc:grpChg chg="mod">
          <ac:chgData name="Michael Teters" userId="d0e853d9-7e8a-4978-a6a6-73499c56127e" providerId="ADAL" clId="{A44DC650-E9C6-4115-8DFE-2A31B3EA53BD}" dt="2023-02-14T18:39:42.105" v="392"/>
          <ac:grpSpMkLst>
            <pc:docMk/>
            <pc:sldMk cId="1235714883" sldId="332"/>
            <ac:grpSpMk id="210" creationId="{5D7B797E-A606-4120-AB88-DCCC18EFFACF}"/>
          </ac:grpSpMkLst>
        </pc:grpChg>
        <pc:grpChg chg="mod">
          <ac:chgData name="Michael Teters" userId="d0e853d9-7e8a-4978-a6a6-73499c56127e" providerId="ADAL" clId="{A44DC650-E9C6-4115-8DFE-2A31B3EA53BD}" dt="2023-02-14T18:39:56.029" v="400"/>
          <ac:grpSpMkLst>
            <pc:docMk/>
            <pc:sldMk cId="1235714883" sldId="332"/>
            <ac:grpSpMk id="218" creationId="{62611BB5-E720-4F86-94B5-54720A65C169}"/>
          </ac:grpSpMkLst>
        </pc:grpChg>
        <pc:grpChg chg="mod">
          <ac:chgData name="Michael Teters" userId="d0e853d9-7e8a-4978-a6a6-73499c56127e" providerId="ADAL" clId="{A44DC650-E9C6-4115-8DFE-2A31B3EA53BD}" dt="2023-02-14T18:39:56.029" v="400"/>
          <ac:grpSpMkLst>
            <pc:docMk/>
            <pc:sldMk cId="1235714883" sldId="332"/>
            <ac:grpSpMk id="219" creationId="{C7B43DCC-8282-463F-B50D-2982D357E05D}"/>
          </ac:grpSpMkLst>
        </pc:grpChg>
        <pc:grpChg chg="mod">
          <ac:chgData name="Michael Teters" userId="d0e853d9-7e8a-4978-a6a6-73499c56127e" providerId="ADAL" clId="{A44DC650-E9C6-4115-8DFE-2A31B3EA53BD}" dt="2023-02-14T18:40:02.070" v="410"/>
          <ac:grpSpMkLst>
            <pc:docMk/>
            <pc:sldMk cId="1235714883" sldId="332"/>
            <ac:grpSpMk id="229" creationId="{5ADBD88A-8470-40CC-9BB4-4E154EF0BFC2}"/>
          </ac:grpSpMkLst>
        </pc:grpChg>
        <pc:grpChg chg="mod">
          <ac:chgData name="Michael Teters" userId="d0e853d9-7e8a-4978-a6a6-73499c56127e" providerId="ADAL" clId="{A44DC650-E9C6-4115-8DFE-2A31B3EA53BD}" dt="2023-02-14T18:40:05.575" v="416"/>
          <ac:grpSpMkLst>
            <pc:docMk/>
            <pc:sldMk cId="1235714883" sldId="332"/>
            <ac:grpSpMk id="235" creationId="{5E92A84C-A51A-4CB7-BC66-5871019B352C}"/>
          </ac:grpSpMkLst>
        </pc:grpChg>
        <pc:grpChg chg="mod">
          <ac:chgData name="Michael Teters" userId="d0e853d9-7e8a-4978-a6a6-73499c56127e" providerId="ADAL" clId="{A44DC650-E9C6-4115-8DFE-2A31B3EA53BD}" dt="2023-02-14T18:40:18.657" v="431"/>
          <ac:grpSpMkLst>
            <pc:docMk/>
            <pc:sldMk cId="1235714883" sldId="332"/>
            <ac:grpSpMk id="250" creationId="{F8DAD0AB-C5AA-4907-8B38-E36E61D8B888}"/>
          </ac:grpSpMkLst>
        </pc:grpChg>
        <pc:grpChg chg="mod">
          <ac:chgData name="Michael Teters" userId="d0e853d9-7e8a-4978-a6a6-73499c56127e" providerId="ADAL" clId="{A44DC650-E9C6-4115-8DFE-2A31B3EA53BD}" dt="2023-02-14T18:40:24.771" v="440"/>
          <ac:grpSpMkLst>
            <pc:docMk/>
            <pc:sldMk cId="1235714883" sldId="332"/>
            <ac:grpSpMk id="259" creationId="{5D3C978F-6BAB-4E5D-A84C-1CDADFB0DE09}"/>
          </ac:grpSpMkLst>
        </pc:grpChg>
        <pc:grpChg chg="del mod">
          <ac:chgData name="Michael Teters" userId="d0e853d9-7e8a-4978-a6a6-73499c56127e" providerId="ADAL" clId="{A44DC650-E9C6-4115-8DFE-2A31B3EA53BD}" dt="2023-02-14T18:40:45.502" v="462"/>
          <ac:grpSpMkLst>
            <pc:docMk/>
            <pc:sldMk cId="1235714883" sldId="332"/>
            <ac:grpSpMk id="272" creationId="{5E7CB019-C7B6-461C-AF56-AC0FD607EA03}"/>
          </ac:grpSpMkLst>
        </pc:grpChg>
        <pc:grpChg chg="del mod">
          <ac:chgData name="Michael Teters" userId="d0e853d9-7e8a-4978-a6a6-73499c56127e" providerId="ADAL" clId="{A44DC650-E9C6-4115-8DFE-2A31B3EA53BD}" dt="2023-02-14T18:40:45.501" v="458"/>
          <ac:grpSpMkLst>
            <pc:docMk/>
            <pc:sldMk cId="1235714883" sldId="332"/>
            <ac:grpSpMk id="273" creationId="{768FE080-A208-4B2C-8F96-9DCCF90E4DE1}"/>
          </ac:grpSpMkLst>
        </pc:grpChg>
        <pc:grpChg chg="del mod">
          <ac:chgData name="Michael Teters" userId="d0e853d9-7e8a-4978-a6a6-73499c56127e" providerId="ADAL" clId="{A44DC650-E9C6-4115-8DFE-2A31B3EA53BD}" dt="2023-02-14T18:40:55.180" v="478"/>
          <ac:grpSpMkLst>
            <pc:docMk/>
            <pc:sldMk cId="1235714883" sldId="332"/>
            <ac:grpSpMk id="283" creationId="{7D3778AC-66E8-4723-8817-4938EDAEF83E}"/>
          </ac:grpSpMkLst>
        </pc:grpChg>
        <pc:grpChg chg="mod">
          <ac:chgData name="Michael Teters" userId="d0e853d9-7e8a-4978-a6a6-73499c56127e" providerId="ADAL" clId="{A44DC650-E9C6-4115-8DFE-2A31B3EA53BD}" dt="2023-02-14T18:40:53.694" v="474"/>
          <ac:grpSpMkLst>
            <pc:docMk/>
            <pc:sldMk cId="1235714883" sldId="332"/>
            <ac:grpSpMk id="284" creationId="{7D994056-71EB-430A-82F1-C9F938138B47}"/>
          </ac:grpSpMkLst>
        </pc:grpChg>
        <pc:grpChg chg="del mod">
          <ac:chgData name="Michael Teters" userId="d0e853d9-7e8a-4978-a6a6-73499c56127e" providerId="ADAL" clId="{A44DC650-E9C6-4115-8DFE-2A31B3EA53BD}" dt="2023-02-14T18:41:03.290" v="486"/>
          <ac:grpSpMkLst>
            <pc:docMk/>
            <pc:sldMk cId="1235714883" sldId="332"/>
            <ac:grpSpMk id="288" creationId="{60E8C9E6-6849-4DE8-83A0-CC6F26928425}"/>
          </ac:grpSpMkLst>
        </pc:grpChg>
        <pc:grpChg chg="mod">
          <ac:chgData name="Michael Teters" userId="d0e853d9-7e8a-4978-a6a6-73499c56127e" providerId="ADAL" clId="{A44DC650-E9C6-4115-8DFE-2A31B3EA53BD}" dt="2023-02-14T18:41:03.290" v="486"/>
          <ac:grpSpMkLst>
            <pc:docMk/>
            <pc:sldMk cId="1235714883" sldId="332"/>
            <ac:grpSpMk id="292" creationId="{82BD1EB1-F56D-455D-A553-8191F6AAC111}"/>
          </ac:grpSpMkLst>
        </pc:grpChg>
        <pc:grpChg chg="del mod">
          <ac:chgData name="Michael Teters" userId="d0e853d9-7e8a-4978-a6a6-73499c56127e" providerId="ADAL" clId="{A44DC650-E9C6-4115-8DFE-2A31B3EA53BD}" dt="2023-02-14T18:46:17.940" v="731"/>
          <ac:grpSpMkLst>
            <pc:docMk/>
            <pc:sldMk cId="1235714883" sldId="332"/>
            <ac:grpSpMk id="303" creationId="{CA0302B7-94FB-4567-9069-58941A0D22DF}"/>
          </ac:grpSpMkLst>
        </pc:grpChg>
        <pc:grpChg chg="mod">
          <ac:chgData name="Michael Teters" userId="d0e853d9-7e8a-4978-a6a6-73499c56127e" providerId="ADAL" clId="{A44DC650-E9C6-4115-8DFE-2A31B3EA53BD}" dt="2023-02-14T18:46:15.849" v="729"/>
          <ac:grpSpMkLst>
            <pc:docMk/>
            <pc:sldMk cId="1235714883" sldId="332"/>
            <ac:grpSpMk id="304" creationId="{F381D8DE-B5C4-45EA-9650-0582EB270B2E}"/>
          </ac:grpSpMkLst>
        </pc:grpChg>
        <pc:grpChg chg="del mod">
          <ac:chgData name="Michael Teters" userId="d0e853d9-7e8a-4978-a6a6-73499c56127e" providerId="ADAL" clId="{A44DC650-E9C6-4115-8DFE-2A31B3EA53BD}" dt="2023-02-14T18:46:26.616" v="743"/>
          <ac:grpSpMkLst>
            <pc:docMk/>
            <pc:sldMk cId="1235714883" sldId="332"/>
            <ac:grpSpMk id="308" creationId="{542D1C49-A81B-4FED-8283-22B5FB554485}"/>
          </ac:grpSpMkLst>
        </pc:grpChg>
        <pc:grpChg chg="mod">
          <ac:chgData name="Michael Teters" userId="d0e853d9-7e8a-4978-a6a6-73499c56127e" providerId="ADAL" clId="{A44DC650-E9C6-4115-8DFE-2A31B3EA53BD}" dt="2023-02-14T18:46:26.616" v="743"/>
          <ac:grpSpMkLst>
            <pc:docMk/>
            <pc:sldMk cId="1235714883" sldId="332"/>
            <ac:grpSpMk id="315" creationId="{CBCFE3BF-4D08-4977-A4AC-3B42F2534C1A}"/>
          </ac:grpSpMkLst>
        </pc:grp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2" creationId="{D65DC0AE-0ABD-4A65-B060-DE39EC237413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3" creationId="{ED1317B4-D576-4ED2-8372-3C4417765140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4" creationId="{9A5F5FB2-EED2-49BE-A976-87082AB38043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5" creationId="{0C08BD21-EECC-45AE-8E4B-74F81C271818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6" creationId="{376C12C1-F320-4B80-981E-9D869E3EB6CD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7" creationId="{9CA077B6-089F-463E-8183-CA6E32011174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8" creationId="{3070AECE-06B7-4102-B15E-EF0E728E190D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9" creationId="{F8CC3442-9029-4D4B-80F4-E1A62FA55B37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10" creationId="{3927E512-4C84-4A7F-8375-70A9A865A77E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11" creationId="{8B7ACA65-76C9-4D34-8ADA-51121D7BE431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12" creationId="{2FE9221D-06F1-4813-9DA5-46EDC8D6F102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13" creationId="{73F6922A-30D7-43C7-9B2B-1FF8A13472CE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14" creationId="{8D3B57C4-C2BC-4CBE-9A63-B9894C97C1BE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15" creationId="{354AC7A8-EAA5-48D1-B5B8-1C99851CBB02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16" creationId="{B28B8594-ADD2-49FF-8C50-1D913151862C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17" creationId="{4166A2E8-4BED-48C3-A35E-79A1FBA7AFA4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18" creationId="{E960459A-9568-4A19-A77E-C9C0A2189025}"/>
          </ac:inkMkLst>
        </pc:inkChg>
        <pc:inkChg chg="add del mod">
          <ac:chgData name="Michael Teters" userId="d0e853d9-7e8a-4978-a6a6-73499c56127e" providerId="ADAL" clId="{A44DC650-E9C6-4115-8DFE-2A31B3EA53BD}" dt="2023-02-14T18:37:23.931" v="213"/>
          <ac:inkMkLst>
            <pc:docMk/>
            <pc:sldMk cId="1235714883" sldId="332"/>
            <ac:inkMk id="19" creationId="{4E779F35-D787-4F32-B6E2-CC911EAF88FF}"/>
          </ac:inkMkLst>
        </pc:inkChg>
        <pc:inkChg chg="add">
          <ac:chgData name="Michael Teters" userId="d0e853d9-7e8a-4978-a6a6-73499c56127e" providerId="ADAL" clId="{A44DC650-E9C6-4115-8DFE-2A31B3EA53BD}" dt="2023-02-15T14:36:03.886" v="1051"/>
          <ac:inkMkLst>
            <pc:docMk/>
            <pc:sldMk cId="1235714883" sldId="332"/>
            <ac:inkMk id="19" creationId="{E682BED2-7F59-45F1-9BD3-ABA64FDA025C}"/>
          </ac:inkMkLst>
        </pc:inkChg>
        <pc:inkChg chg="add del mod">
          <ac:chgData name="Michael Teters" userId="d0e853d9-7e8a-4978-a6a6-73499c56127e" providerId="ADAL" clId="{A44DC650-E9C6-4115-8DFE-2A31B3EA53BD}" dt="2023-02-14T18:37:23.931" v="215"/>
          <ac:inkMkLst>
            <pc:docMk/>
            <pc:sldMk cId="1235714883" sldId="332"/>
            <ac:inkMk id="20" creationId="{62C0235A-E104-43D6-A6C2-CCB2FE1DCC0A}"/>
          </ac:inkMkLst>
        </pc:inkChg>
        <pc:inkChg chg="add del mod">
          <ac:chgData name="Michael Teters" userId="d0e853d9-7e8a-4978-a6a6-73499c56127e" providerId="ADAL" clId="{A44DC650-E9C6-4115-8DFE-2A31B3EA53BD}" dt="2023-02-14T18:37:23.931" v="216"/>
          <ac:inkMkLst>
            <pc:docMk/>
            <pc:sldMk cId="1235714883" sldId="332"/>
            <ac:inkMk id="21" creationId="{B6548F8B-772D-4C9C-AE9F-77155F2027A3}"/>
          </ac:inkMkLst>
        </pc:inkChg>
        <pc:inkChg chg="add del mod">
          <ac:chgData name="Michael Teters" userId="d0e853d9-7e8a-4978-a6a6-73499c56127e" providerId="ADAL" clId="{A44DC650-E9C6-4115-8DFE-2A31B3EA53BD}" dt="2023-02-14T18:37:23.931" v="214"/>
          <ac:inkMkLst>
            <pc:docMk/>
            <pc:sldMk cId="1235714883" sldId="332"/>
            <ac:inkMk id="26" creationId="{4611BE7A-0E89-4CD3-80F3-C5E8513192EA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28" creationId="{1BA76F7A-7BC4-409B-AAC3-6AB5B04F344C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29" creationId="{C62E08FF-ECBE-44EC-8272-377D3A954052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30" creationId="{9A1098A2-7991-47DC-A484-C00231D349AE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31" creationId="{2A9D2B26-32AA-41BA-9DF8-9FCB45D9DD97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32" creationId="{2C116707-2427-4393-B8F5-BE6D95A2BC46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33" creationId="{CD07D9F1-AD6E-46CE-BCB5-54A0E2D39859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34" creationId="{A1846BC2-2E58-4714-85C1-E2C1BC4623FD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35" creationId="{A5038BD4-46E7-4FA8-9170-03E126AB17B9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36" creationId="{53326996-3021-4E2E-80A3-AE6E87141E40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37" creationId="{25F89A08-191E-4EDE-B049-FE2A85F0CB15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38" creationId="{EDFD3C49-BE26-44F7-B77D-633B64684BA0}"/>
          </ac:inkMkLst>
        </pc:inkChg>
        <pc:inkChg chg="add mod">
          <ac:chgData name="Michael Teters" userId="d0e853d9-7e8a-4978-a6a6-73499c56127e" providerId="ADAL" clId="{A44DC650-E9C6-4115-8DFE-2A31B3EA53BD}" dt="2023-02-14T18:37:36.076" v="230"/>
          <ac:inkMkLst>
            <pc:docMk/>
            <pc:sldMk cId="1235714883" sldId="332"/>
            <ac:inkMk id="42" creationId="{860464BC-B3DB-4092-8A5E-D89DB57ABD2A}"/>
          </ac:inkMkLst>
        </pc:inkChg>
        <pc:inkChg chg="add mod">
          <ac:chgData name="Michael Teters" userId="d0e853d9-7e8a-4978-a6a6-73499c56127e" providerId="ADAL" clId="{A44DC650-E9C6-4115-8DFE-2A31B3EA53BD}" dt="2023-02-14T18:37:43.337" v="234"/>
          <ac:inkMkLst>
            <pc:docMk/>
            <pc:sldMk cId="1235714883" sldId="332"/>
            <ac:inkMk id="44" creationId="{36EEEBA5-8180-4A0E-B6C0-8B53981B7200}"/>
          </ac:inkMkLst>
        </pc:inkChg>
        <pc:inkChg chg="add mod">
          <ac:chgData name="Michael Teters" userId="d0e853d9-7e8a-4978-a6a6-73499c56127e" providerId="ADAL" clId="{A44DC650-E9C6-4115-8DFE-2A31B3EA53BD}" dt="2023-02-14T18:37:43.337" v="234"/>
          <ac:inkMkLst>
            <pc:docMk/>
            <pc:sldMk cId="1235714883" sldId="332"/>
            <ac:inkMk id="45" creationId="{AC0E04DD-3A1B-4356-A65E-2A2B0115A4E1}"/>
          </ac:inkMkLst>
        </pc:inkChg>
        <pc:inkChg chg="add mod">
          <ac:chgData name="Michael Teters" userId="d0e853d9-7e8a-4978-a6a6-73499c56127e" providerId="ADAL" clId="{A44DC650-E9C6-4115-8DFE-2A31B3EA53BD}" dt="2023-02-14T18:37:43.337" v="234"/>
          <ac:inkMkLst>
            <pc:docMk/>
            <pc:sldMk cId="1235714883" sldId="332"/>
            <ac:inkMk id="46" creationId="{AED3BB99-6643-4C08-8A63-0B235F4E3971}"/>
          </ac:inkMkLst>
        </pc:inkChg>
        <pc:inkChg chg="add mod">
          <ac:chgData name="Michael Teters" userId="d0e853d9-7e8a-4978-a6a6-73499c56127e" providerId="ADAL" clId="{A44DC650-E9C6-4115-8DFE-2A31B3EA53BD}" dt="2023-02-14T18:37:58.449" v="254"/>
          <ac:inkMkLst>
            <pc:docMk/>
            <pc:sldMk cId="1235714883" sldId="332"/>
            <ac:inkMk id="48" creationId="{72E55BCE-C285-497D-8849-1AAAF0043E94}"/>
          </ac:inkMkLst>
        </pc:inkChg>
        <pc:inkChg chg="add mod">
          <ac:chgData name="Michael Teters" userId="d0e853d9-7e8a-4978-a6a6-73499c56127e" providerId="ADAL" clId="{A44DC650-E9C6-4115-8DFE-2A31B3EA53BD}" dt="2023-02-14T18:37:58.449" v="254"/>
          <ac:inkMkLst>
            <pc:docMk/>
            <pc:sldMk cId="1235714883" sldId="332"/>
            <ac:inkMk id="49" creationId="{995EAC49-3FF0-4014-BBE8-00CADEECB3CE}"/>
          </ac:inkMkLst>
        </pc:inkChg>
        <pc:inkChg chg="add">
          <ac:chgData name="Michael Teters" userId="d0e853d9-7e8a-4978-a6a6-73499c56127e" providerId="ADAL" clId="{A44DC650-E9C6-4115-8DFE-2A31B3EA53BD}" dt="2023-02-14T18:37:51.028" v="237" actId="9405"/>
          <ac:inkMkLst>
            <pc:docMk/>
            <pc:sldMk cId="1235714883" sldId="332"/>
            <ac:inkMk id="50" creationId="{22F8E300-8B60-4E21-B3E8-C227C9DA7179}"/>
          </ac:inkMkLst>
        </pc:inkChg>
        <pc:inkChg chg="add mod">
          <ac:chgData name="Michael Teters" userId="d0e853d9-7e8a-4978-a6a6-73499c56127e" providerId="ADAL" clId="{A44DC650-E9C6-4115-8DFE-2A31B3EA53BD}" dt="2023-02-14T18:38:08.295" v="272"/>
          <ac:inkMkLst>
            <pc:docMk/>
            <pc:sldMk cId="1235714883" sldId="332"/>
            <ac:inkMk id="51" creationId="{3EBC1DF6-1363-4CB8-B2C3-52EF52C6841C}"/>
          </ac:inkMkLst>
        </pc:inkChg>
        <pc:inkChg chg="add mod">
          <ac:chgData name="Michael Teters" userId="d0e853d9-7e8a-4978-a6a6-73499c56127e" providerId="ADAL" clId="{A44DC650-E9C6-4115-8DFE-2A31B3EA53BD}" dt="2023-02-14T18:38:08.295" v="272"/>
          <ac:inkMkLst>
            <pc:docMk/>
            <pc:sldMk cId="1235714883" sldId="332"/>
            <ac:inkMk id="52" creationId="{1BD38FBF-514D-4CC9-9F55-B5D23EC0BAA4}"/>
          </ac:inkMkLst>
        </pc:inkChg>
        <pc:inkChg chg="add mod">
          <ac:chgData name="Michael Teters" userId="d0e853d9-7e8a-4978-a6a6-73499c56127e" providerId="ADAL" clId="{A44DC650-E9C6-4115-8DFE-2A31B3EA53BD}" dt="2023-02-14T18:38:08.295" v="272"/>
          <ac:inkMkLst>
            <pc:docMk/>
            <pc:sldMk cId="1235714883" sldId="332"/>
            <ac:inkMk id="53" creationId="{F95E6671-3566-43DC-A8EB-D8A86956DD71}"/>
          </ac:inkMkLst>
        </pc:inkChg>
        <pc:inkChg chg="add del mod">
          <ac:chgData name="Michael Teters" userId="d0e853d9-7e8a-4978-a6a6-73499c56127e" providerId="ADAL" clId="{A44DC650-E9C6-4115-8DFE-2A31B3EA53BD}" dt="2023-02-14T18:38:03.534" v="264"/>
          <ac:inkMkLst>
            <pc:docMk/>
            <pc:sldMk cId="1235714883" sldId="332"/>
            <ac:inkMk id="54" creationId="{EFBC6DB6-8A9A-448D-A2F2-A4D878966A29}"/>
          </ac:inkMkLst>
        </pc:inkChg>
        <pc:inkChg chg="add del mod">
          <ac:chgData name="Michael Teters" userId="d0e853d9-7e8a-4978-a6a6-73499c56127e" providerId="ADAL" clId="{A44DC650-E9C6-4115-8DFE-2A31B3EA53BD}" dt="2023-02-14T18:38:03.533" v="258"/>
          <ac:inkMkLst>
            <pc:docMk/>
            <pc:sldMk cId="1235714883" sldId="332"/>
            <ac:inkMk id="55" creationId="{83C49327-E922-4602-912B-9280D9884AC7}"/>
          </ac:inkMkLst>
        </pc:inkChg>
        <pc:inkChg chg="add del mod">
          <ac:chgData name="Michael Teters" userId="d0e853d9-7e8a-4978-a6a6-73499c56127e" providerId="ADAL" clId="{A44DC650-E9C6-4115-8DFE-2A31B3EA53BD}" dt="2023-02-14T18:38:03.534" v="260"/>
          <ac:inkMkLst>
            <pc:docMk/>
            <pc:sldMk cId="1235714883" sldId="332"/>
            <ac:inkMk id="56" creationId="{0AECE312-11ED-44EA-BB8E-E7B3AB4AFBC6}"/>
          </ac:inkMkLst>
        </pc:inkChg>
        <pc:inkChg chg="add del mod">
          <ac:chgData name="Michael Teters" userId="d0e853d9-7e8a-4978-a6a6-73499c56127e" providerId="ADAL" clId="{A44DC650-E9C6-4115-8DFE-2A31B3EA53BD}" dt="2023-02-14T18:38:03.535" v="266"/>
          <ac:inkMkLst>
            <pc:docMk/>
            <pc:sldMk cId="1235714883" sldId="332"/>
            <ac:inkMk id="57" creationId="{3CC18467-0726-4213-8503-B1C8F1550DB2}"/>
          </ac:inkMkLst>
        </pc:inkChg>
        <pc:inkChg chg="add del mod">
          <ac:chgData name="Michael Teters" userId="d0e853d9-7e8a-4978-a6a6-73499c56127e" providerId="ADAL" clId="{A44DC650-E9C6-4115-8DFE-2A31B3EA53BD}" dt="2023-02-14T18:38:03.534" v="259"/>
          <ac:inkMkLst>
            <pc:docMk/>
            <pc:sldMk cId="1235714883" sldId="332"/>
            <ac:inkMk id="58" creationId="{DB069E26-2E20-4D98-BD58-5E55255E02D3}"/>
          </ac:inkMkLst>
        </pc:inkChg>
        <pc:inkChg chg="add del">
          <ac:chgData name="Michael Teters" userId="d0e853d9-7e8a-4978-a6a6-73499c56127e" providerId="ADAL" clId="{A44DC650-E9C6-4115-8DFE-2A31B3EA53BD}" dt="2023-02-14T18:38:03.534" v="261"/>
          <ac:inkMkLst>
            <pc:docMk/>
            <pc:sldMk cId="1235714883" sldId="332"/>
            <ac:inkMk id="59" creationId="{964A9510-42A0-4F96-BA0C-E36A8F877EEF}"/>
          </ac:inkMkLst>
        </pc:inkChg>
        <pc:inkChg chg="add del mod">
          <ac:chgData name="Michael Teters" userId="d0e853d9-7e8a-4978-a6a6-73499c56127e" providerId="ADAL" clId="{A44DC650-E9C6-4115-8DFE-2A31B3EA53BD}" dt="2023-02-14T18:38:03.534" v="262"/>
          <ac:inkMkLst>
            <pc:docMk/>
            <pc:sldMk cId="1235714883" sldId="332"/>
            <ac:inkMk id="60" creationId="{8C5A6015-DA1A-4171-A80A-A9991B14DEE6}"/>
          </ac:inkMkLst>
        </pc:inkChg>
        <pc:inkChg chg="add del mod">
          <ac:chgData name="Michael Teters" userId="d0e853d9-7e8a-4978-a6a6-73499c56127e" providerId="ADAL" clId="{A44DC650-E9C6-4115-8DFE-2A31B3EA53BD}" dt="2023-02-14T18:38:03.533" v="255"/>
          <ac:inkMkLst>
            <pc:docMk/>
            <pc:sldMk cId="1235714883" sldId="332"/>
            <ac:inkMk id="61" creationId="{5745BCBD-FEBE-4F47-AEF9-94908F05E6AF}"/>
          </ac:inkMkLst>
        </pc:inkChg>
        <pc:inkChg chg="add del mod">
          <ac:chgData name="Michael Teters" userId="d0e853d9-7e8a-4978-a6a6-73499c56127e" providerId="ADAL" clId="{A44DC650-E9C6-4115-8DFE-2A31B3EA53BD}" dt="2023-02-14T18:38:03.533" v="256"/>
          <ac:inkMkLst>
            <pc:docMk/>
            <pc:sldMk cId="1235714883" sldId="332"/>
            <ac:inkMk id="62" creationId="{6903F9B5-5744-4034-8514-EFECCD250F39}"/>
          </ac:inkMkLst>
        </pc:inkChg>
        <pc:inkChg chg="add del mod">
          <ac:chgData name="Michael Teters" userId="d0e853d9-7e8a-4978-a6a6-73499c56127e" providerId="ADAL" clId="{A44DC650-E9C6-4115-8DFE-2A31B3EA53BD}" dt="2023-02-14T18:38:03.535" v="267"/>
          <ac:inkMkLst>
            <pc:docMk/>
            <pc:sldMk cId="1235714883" sldId="332"/>
            <ac:inkMk id="63" creationId="{E380715F-8237-4DD7-9F3C-52C454795509}"/>
          </ac:inkMkLst>
        </pc:inkChg>
        <pc:inkChg chg="add del mod">
          <ac:chgData name="Michael Teters" userId="d0e853d9-7e8a-4978-a6a6-73499c56127e" providerId="ADAL" clId="{A44DC650-E9C6-4115-8DFE-2A31B3EA53BD}" dt="2023-02-14T18:38:03.534" v="265"/>
          <ac:inkMkLst>
            <pc:docMk/>
            <pc:sldMk cId="1235714883" sldId="332"/>
            <ac:inkMk id="64" creationId="{C8B37844-3CEC-4211-A4FF-C55B9424DC31}"/>
          </ac:inkMkLst>
        </pc:inkChg>
        <pc:inkChg chg="add del mod">
          <ac:chgData name="Michael Teters" userId="d0e853d9-7e8a-4978-a6a6-73499c56127e" providerId="ADAL" clId="{A44DC650-E9C6-4115-8DFE-2A31B3EA53BD}" dt="2023-02-14T18:38:03.533" v="257"/>
          <ac:inkMkLst>
            <pc:docMk/>
            <pc:sldMk cId="1235714883" sldId="332"/>
            <ac:inkMk id="65" creationId="{AFBBB3AD-CFAE-408D-AFBC-3ACA23B741C7}"/>
          </ac:inkMkLst>
        </pc:inkChg>
        <pc:inkChg chg="add del mod">
          <ac:chgData name="Michael Teters" userId="d0e853d9-7e8a-4978-a6a6-73499c56127e" providerId="ADAL" clId="{A44DC650-E9C6-4115-8DFE-2A31B3EA53BD}" dt="2023-02-14T18:38:03.534" v="263"/>
          <ac:inkMkLst>
            <pc:docMk/>
            <pc:sldMk cId="1235714883" sldId="332"/>
            <ac:inkMk id="66" creationId="{07AF84B0-B846-4A22-B47C-83405BC1B65D}"/>
          </ac:inkMkLst>
        </pc:inkChg>
        <pc:inkChg chg="add mod">
          <ac:chgData name="Michael Teters" userId="d0e853d9-7e8a-4978-a6a6-73499c56127e" providerId="ADAL" clId="{A44DC650-E9C6-4115-8DFE-2A31B3EA53BD}" dt="2023-02-14T18:38:08.295" v="272"/>
          <ac:inkMkLst>
            <pc:docMk/>
            <pc:sldMk cId="1235714883" sldId="332"/>
            <ac:inkMk id="72" creationId="{04EED6E0-EC44-49B8-9247-26DA7FA91D65}"/>
          </ac:inkMkLst>
        </pc:inkChg>
        <pc:inkChg chg="add mod">
          <ac:chgData name="Michael Teters" userId="d0e853d9-7e8a-4978-a6a6-73499c56127e" providerId="ADAL" clId="{A44DC650-E9C6-4115-8DFE-2A31B3EA53BD}" dt="2023-02-14T18:38:08.295" v="272"/>
          <ac:inkMkLst>
            <pc:docMk/>
            <pc:sldMk cId="1235714883" sldId="332"/>
            <ac:inkMk id="73" creationId="{169B6AF5-AF3F-44DB-A01E-2A2A41EAB690}"/>
          </ac:inkMkLst>
        </pc:inkChg>
        <pc:inkChg chg="add mod">
          <ac:chgData name="Michael Teters" userId="d0e853d9-7e8a-4978-a6a6-73499c56127e" providerId="ADAL" clId="{A44DC650-E9C6-4115-8DFE-2A31B3EA53BD}" dt="2023-02-14T18:38:08.295" v="272"/>
          <ac:inkMkLst>
            <pc:docMk/>
            <pc:sldMk cId="1235714883" sldId="332"/>
            <ac:inkMk id="74" creationId="{71D9B673-D7F0-44BC-8C4E-B3F42F56F0CD}"/>
          </ac:inkMkLst>
        </pc:inkChg>
        <pc:inkChg chg="add mod">
          <ac:chgData name="Michael Teters" userId="d0e853d9-7e8a-4978-a6a6-73499c56127e" providerId="ADAL" clId="{A44DC650-E9C6-4115-8DFE-2A31B3EA53BD}" dt="2023-02-14T18:38:08.295" v="272"/>
          <ac:inkMkLst>
            <pc:docMk/>
            <pc:sldMk cId="1235714883" sldId="332"/>
            <ac:inkMk id="75" creationId="{8060FF26-456F-4230-B566-A6AEEB2E2FBB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77" creationId="{19B2DA18-19EF-455E-A632-C65651F47522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78" creationId="{D8DDAB3C-B973-4BE6-8473-A64A1B591978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79" creationId="{2BE31B7F-EBE8-4BC5-A3E9-EC99960FCF09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80" creationId="{8CC07D2A-EC18-4881-B51A-78D1C7E2B78A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81" creationId="{9B5501DC-3055-4AC0-AEDB-87FB50E20C77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82" creationId="{416ECFA2-B6FB-48B8-8641-637A6E115799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83" creationId="{D55ED0BC-AC72-4D35-9EE6-7E177AB43CD3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84" creationId="{D6F99753-87D9-4ACA-BD10-40C51B38CC48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85" creationId="{764E7E3B-4049-4DFA-A824-73504FF141CC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86" creationId="{DBEE8021-FB6D-47D2-AFF7-06952B56CDC9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87" creationId="{5B1CA61B-4BC7-4C59-82C2-9D97B0745411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88" creationId="{31D7CC15-9718-469B-8626-6DEF90CB57BC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89" creationId="{36A97B32-1147-4101-9F62-F987590ADB4D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90" creationId="{3B692ACF-5204-45AB-BD32-4466A7107136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91" creationId="{C51657EF-116B-4E48-8D91-4B0B62384DA4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92" creationId="{07222744-66B2-4AB8-9852-5AF4F6E765B4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93" creationId="{9D9A4C9B-106F-40F5-97F1-319639255F95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94" creationId="{582F2F78-FC3A-46E0-91FB-8D83F8DEEF22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95" creationId="{B3D4855D-E029-4768-B2C4-90739E00B20A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96" creationId="{B6F85CC6-B4A7-4045-A092-ADE5BB5BD720}"/>
          </ac:inkMkLst>
        </pc:inkChg>
        <pc:inkChg chg="add mod">
          <ac:chgData name="Michael Teters" userId="d0e853d9-7e8a-4978-a6a6-73499c56127e" providerId="ADAL" clId="{A44DC650-E9C6-4115-8DFE-2A31B3EA53BD}" dt="2023-02-14T18:38:18.339" v="294"/>
          <ac:inkMkLst>
            <pc:docMk/>
            <pc:sldMk cId="1235714883" sldId="332"/>
            <ac:inkMk id="97" creationId="{27632AEB-FAAE-46A3-B57B-704A1417DB41}"/>
          </ac:inkMkLst>
        </pc:inkChg>
        <pc:inkChg chg="add mod">
          <ac:chgData name="Michael Teters" userId="d0e853d9-7e8a-4978-a6a6-73499c56127e" providerId="ADAL" clId="{A44DC650-E9C6-4115-8DFE-2A31B3EA53BD}" dt="2023-02-14T18:38:29.600" v="298"/>
          <ac:inkMkLst>
            <pc:docMk/>
            <pc:sldMk cId="1235714883" sldId="332"/>
            <ac:inkMk id="104" creationId="{CC657792-66AA-4FFE-9B21-DDB3154423E2}"/>
          </ac:inkMkLst>
        </pc:inkChg>
        <pc:inkChg chg="add mod">
          <ac:chgData name="Michael Teters" userId="d0e853d9-7e8a-4978-a6a6-73499c56127e" providerId="ADAL" clId="{A44DC650-E9C6-4115-8DFE-2A31B3EA53BD}" dt="2023-02-14T18:38:29.600" v="298"/>
          <ac:inkMkLst>
            <pc:docMk/>
            <pc:sldMk cId="1235714883" sldId="332"/>
            <ac:inkMk id="105" creationId="{9DE30855-3DF7-4923-B696-D8202A75E183}"/>
          </ac:inkMkLst>
        </pc:inkChg>
        <pc:inkChg chg="add mod">
          <ac:chgData name="Michael Teters" userId="d0e853d9-7e8a-4978-a6a6-73499c56127e" providerId="ADAL" clId="{A44DC650-E9C6-4115-8DFE-2A31B3EA53BD}" dt="2023-02-14T18:38:29.600" v="298"/>
          <ac:inkMkLst>
            <pc:docMk/>
            <pc:sldMk cId="1235714883" sldId="332"/>
            <ac:inkMk id="106" creationId="{C16E2162-8FA0-4BB5-A55C-AC33F21867DC}"/>
          </ac:inkMkLst>
        </pc:inkChg>
        <pc:inkChg chg="add mod">
          <ac:chgData name="Michael Teters" userId="d0e853d9-7e8a-4978-a6a6-73499c56127e" providerId="ADAL" clId="{A44DC650-E9C6-4115-8DFE-2A31B3EA53BD}" dt="2023-02-14T18:38:35.598" v="309"/>
          <ac:inkMkLst>
            <pc:docMk/>
            <pc:sldMk cId="1235714883" sldId="332"/>
            <ac:inkMk id="108" creationId="{EEBE7BFE-9A80-4BA7-A706-45294FD59382}"/>
          </ac:inkMkLst>
        </pc:inkChg>
        <pc:inkChg chg="add mod">
          <ac:chgData name="Michael Teters" userId="d0e853d9-7e8a-4978-a6a6-73499c56127e" providerId="ADAL" clId="{A44DC650-E9C6-4115-8DFE-2A31B3EA53BD}" dt="2023-02-14T18:38:35.598" v="309"/>
          <ac:inkMkLst>
            <pc:docMk/>
            <pc:sldMk cId="1235714883" sldId="332"/>
            <ac:inkMk id="109" creationId="{F102D142-8698-4D4E-8185-427BD6E6A288}"/>
          </ac:inkMkLst>
        </pc:inkChg>
        <pc:inkChg chg="add">
          <ac:chgData name="Michael Teters" userId="d0e853d9-7e8a-4978-a6a6-73499c56127e" providerId="ADAL" clId="{A44DC650-E9C6-4115-8DFE-2A31B3EA53BD}" dt="2023-02-14T18:38:31.796" v="301" actId="9405"/>
          <ac:inkMkLst>
            <pc:docMk/>
            <pc:sldMk cId="1235714883" sldId="332"/>
            <ac:inkMk id="110" creationId="{8DBEECD2-82A0-429A-9660-BD1DA0BF3A0E}"/>
          </ac:inkMkLst>
        </pc:inkChg>
        <pc:inkChg chg="add mod">
          <ac:chgData name="Michael Teters" userId="d0e853d9-7e8a-4978-a6a6-73499c56127e" providerId="ADAL" clId="{A44DC650-E9C6-4115-8DFE-2A31B3EA53BD}" dt="2023-02-14T18:38:35.598" v="309"/>
          <ac:inkMkLst>
            <pc:docMk/>
            <pc:sldMk cId="1235714883" sldId="332"/>
            <ac:inkMk id="111" creationId="{8FE79064-7061-47B9-80AF-266936B3D2AE}"/>
          </ac:inkMkLst>
        </pc:inkChg>
        <pc:inkChg chg="add mod">
          <ac:chgData name="Michael Teters" userId="d0e853d9-7e8a-4978-a6a6-73499c56127e" providerId="ADAL" clId="{A44DC650-E9C6-4115-8DFE-2A31B3EA53BD}" dt="2023-02-14T18:38:35.598" v="309"/>
          <ac:inkMkLst>
            <pc:docMk/>
            <pc:sldMk cId="1235714883" sldId="332"/>
            <ac:inkMk id="112" creationId="{9270E6DA-9A2C-46B5-ABAC-6575B03E86C6}"/>
          </ac:inkMkLst>
        </pc:inkChg>
        <pc:inkChg chg="add mod">
          <ac:chgData name="Michael Teters" userId="d0e853d9-7e8a-4978-a6a6-73499c56127e" providerId="ADAL" clId="{A44DC650-E9C6-4115-8DFE-2A31B3EA53BD}" dt="2023-02-14T18:38:35.598" v="309"/>
          <ac:inkMkLst>
            <pc:docMk/>
            <pc:sldMk cId="1235714883" sldId="332"/>
            <ac:inkMk id="113" creationId="{6E2D4833-66C7-4D10-9F2C-6A1328DACA2C}"/>
          </ac:inkMkLst>
        </pc:inkChg>
        <pc:inkChg chg="add mod">
          <ac:chgData name="Michael Teters" userId="d0e853d9-7e8a-4978-a6a6-73499c56127e" providerId="ADAL" clId="{A44DC650-E9C6-4115-8DFE-2A31B3EA53BD}" dt="2023-02-14T18:38:35.598" v="309"/>
          <ac:inkMkLst>
            <pc:docMk/>
            <pc:sldMk cId="1235714883" sldId="332"/>
            <ac:inkMk id="114" creationId="{EE0AE169-8B17-45AA-A71B-4FA18D008757}"/>
          </ac:inkMkLst>
        </pc:inkChg>
        <pc:inkChg chg="add mod">
          <ac:chgData name="Michael Teters" userId="d0e853d9-7e8a-4978-a6a6-73499c56127e" providerId="ADAL" clId="{A44DC650-E9C6-4115-8DFE-2A31B3EA53BD}" dt="2023-02-14T18:38:35.598" v="309"/>
          <ac:inkMkLst>
            <pc:docMk/>
            <pc:sldMk cId="1235714883" sldId="332"/>
            <ac:inkMk id="115" creationId="{83838DCB-C6CE-4B20-ACD7-B682608B3C75}"/>
          </ac:inkMkLst>
        </pc:inkChg>
        <pc:inkChg chg="add mod">
          <ac:chgData name="Michael Teters" userId="d0e853d9-7e8a-4978-a6a6-73499c56127e" providerId="ADAL" clId="{A44DC650-E9C6-4115-8DFE-2A31B3EA53BD}" dt="2023-02-14T18:38:35.598" v="309"/>
          <ac:inkMkLst>
            <pc:docMk/>
            <pc:sldMk cId="1235714883" sldId="332"/>
            <ac:inkMk id="116" creationId="{F7F6145C-1641-4B8E-B5C7-721653695C84}"/>
          </ac:inkMkLst>
        </pc:inkChg>
        <pc:inkChg chg="add mod">
          <ac:chgData name="Michael Teters" userId="d0e853d9-7e8a-4978-a6a6-73499c56127e" providerId="ADAL" clId="{A44DC650-E9C6-4115-8DFE-2A31B3EA53BD}" dt="2023-02-14T18:38:35.598" v="309"/>
          <ac:inkMkLst>
            <pc:docMk/>
            <pc:sldMk cId="1235714883" sldId="332"/>
            <ac:inkMk id="117" creationId="{2BE6711E-8D16-4BED-BD12-580E9641F6CF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20" creationId="{6D799570-2A8B-4183-8C96-F97DC94B4AFA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21" creationId="{662424D9-14DE-4685-ADEF-FA1D0849BFC3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22" creationId="{043761B6-9CC9-4887-A3F2-1DAC0ED06945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23" creationId="{2D0F598A-1BB2-41ED-8D32-CDF65AD2914B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24" creationId="{7F3B4226-47CF-4C5B-9AD2-29F4A42B82C8}"/>
          </ac:inkMkLst>
        </pc:inkChg>
        <pc:inkChg chg="add">
          <ac:chgData name="Michael Teters" userId="d0e853d9-7e8a-4978-a6a6-73499c56127e" providerId="ADAL" clId="{A44DC650-E9C6-4115-8DFE-2A31B3EA53BD}" dt="2023-02-14T18:38:47.550" v="315" actId="9405"/>
          <ac:inkMkLst>
            <pc:docMk/>
            <pc:sldMk cId="1235714883" sldId="332"/>
            <ac:inkMk id="125" creationId="{FB57091B-7741-490B-A879-341C4FA812BB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26" creationId="{91EAE192-91CC-48CC-800D-4F17DA61D8BA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27" creationId="{7AEAC1E5-B2E2-408B-BE27-3042E7BC7B47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28" creationId="{9DE4CBE4-BCD4-47B7-A5F6-FAEDF9B41785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29" creationId="{F0CACAD4-51E4-4EDC-A90D-CF0724EA1ACF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30" creationId="{1A4ABA21-A501-4EAF-A13C-5A80BD5BFF1A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31" creationId="{6CF08E7F-BD65-4A2C-A30F-20A7C5945637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32" creationId="{DC30CFA0-9AEC-4386-B625-B1643FEE8AB4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33" creationId="{1B165BD3-9724-415F-9592-F00B3755503A}"/>
          </ac:inkMkLst>
        </pc:inkChg>
        <pc:inkChg chg="add mod">
          <ac:chgData name="Michael Teters" userId="d0e853d9-7e8a-4978-a6a6-73499c56127e" providerId="ADAL" clId="{A44DC650-E9C6-4115-8DFE-2A31B3EA53BD}" dt="2023-02-14T18:38:53.265" v="327"/>
          <ac:inkMkLst>
            <pc:docMk/>
            <pc:sldMk cId="1235714883" sldId="332"/>
            <ac:inkMk id="134" creationId="{E0DF6BAF-3E78-4095-ACC6-1A357151083F}"/>
          </ac:inkMkLst>
        </pc:inkChg>
        <pc:inkChg chg="add">
          <ac:chgData name="Michael Teters" userId="d0e853d9-7e8a-4978-a6a6-73499c56127e" providerId="ADAL" clId="{A44DC650-E9C6-4115-8DFE-2A31B3EA53BD}" dt="2023-02-14T18:38:52.332" v="325" actId="9405"/>
          <ac:inkMkLst>
            <pc:docMk/>
            <pc:sldMk cId="1235714883" sldId="332"/>
            <ac:inkMk id="135" creationId="{58136821-B5C8-488D-AEA2-0C53F5DDD149}"/>
          </ac:inkMkLst>
        </pc:inkChg>
        <pc:inkChg chg="add">
          <ac:chgData name="Michael Teters" userId="d0e853d9-7e8a-4978-a6a6-73499c56127e" providerId="ADAL" clId="{A44DC650-E9C6-4115-8DFE-2A31B3EA53BD}" dt="2023-02-14T18:38:52.667" v="326" actId="9405"/>
          <ac:inkMkLst>
            <pc:docMk/>
            <pc:sldMk cId="1235714883" sldId="332"/>
            <ac:inkMk id="136" creationId="{5FF60918-B61B-4E34-9A8C-F79A30DAD21E}"/>
          </ac:inkMkLst>
        </pc:inkChg>
        <pc:inkChg chg="add mod">
          <ac:chgData name="Michael Teters" userId="d0e853d9-7e8a-4978-a6a6-73499c56127e" providerId="ADAL" clId="{A44DC650-E9C6-4115-8DFE-2A31B3EA53BD}" dt="2023-02-14T18:38:58.396" v="337"/>
          <ac:inkMkLst>
            <pc:docMk/>
            <pc:sldMk cId="1235714883" sldId="332"/>
            <ac:inkMk id="140" creationId="{172CAEAC-0390-42CE-A0EF-C1C7E10FF209}"/>
          </ac:inkMkLst>
        </pc:inkChg>
        <pc:inkChg chg="add mod">
          <ac:chgData name="Michael Teters" userId="d0e853d9-7e8a-4978-a6a6-73499c56127e" providerId="ADAL" clId="{A44DC650-E9C6-4115-8DFE-2A31B3EA53BD}" dt="2023-02-14T18:38:58.396" v="337"/>
          <ac:inkMkLst>
            <pc:docMk/>
            <pc:sldMk cId="1235714883" sldId="332"/>
            <ac:inkMk id="141" creationId="{4A43C79B-0B8A-4300-B9CC-E51708E7452B}"/>
          </ac:inkMkLst>
        </pc:inkChg>
        <pc:inkChg chg="add mod">
          <ac:chgData name="Michael Teters" userId="d0e853d9-7e8a-4978-a6a6-73499c56127e" providerId="ADAL" clId="{A44DC650-E9C6-4115-8DFE-2A31B3EA53BD}" dt="2023-02-14T18:38:58.396" v="337"/>
          <ac:inkMkLst>
            <pc:docMk/>
            <pc:sldMk cId="1235714883" sldId="332"/>
            <ac:inkMk id="142" creationId="{553B4499-47F9-430D-A8EB-255351EF11F7}"/>
          </ac:inkMkLst>
        </pc:inkChg>
        <pc:inkChg chg="add mod">
          <ac:chgData name="Michael Teters" userId="d0e853d9-7e8a-4978-a6a6-73499c56127e" providerId="ADAL" clId="{A44DC650-E9C6-4115-8DFE-2A31B3EA53BD}" dt="2023-02-14T18:38:58.396" v="337"/>
          <ac:inkMkLst>
            <pc:docMk/>
            <pc:sldMk cId="1235714883" sldId="332"/>
            <ac:inkMk id="143" creationId="{FE6C33D5-D8CC-4890-AF27-C7B5CC95CD8D}"/>
          </ac:inkMkLst>
        </pc:inkChg>
        <pc:inkChg chg="add mod">
          <ac:chgData name="Michael Teters" userId="d0e853d9-7e8a-4978-a6a6-73499c56127e" providerId="ADAL" clId="{A44DC650-E9C6-4115-8DFE-2A31B3EA53BD}" dt="2023-02-14T18:38:58.396" v="337"/>
          <ac:inkMkLst>
            <pc:docMk/>
            <pc:sldMk cId="1235714883" sldId="332"/>
            <ac:inkMk id="144" creationId="{439FD0BB-6037-42AB-90E3-0B4C5B138102}"/>
          </ac:inkMkLst>
        </pc:inkChg>
        <pc:inkChg chg="add mod">
          <ac:chgData name="Michael Teters" userId="d0e853d9-7e8a-4978-a6a6-73499c56127e" providerId="ADAL" clId="{A44DC650-E9C6-4115-8DFE-2A31B3EA53BD}" dt="2023-02-14T18:38:58.396" v="337"/>
          <ac:inkMkLst>
            <pc:docMk/>
            <pc:sldMk cId="1235714883" sldId="332"/>
            <ac:inkMk id="145" creationId="{7EC150BF-3923-4BF0-BCD9-7611C89E61E4}"/>
          </ac:inkMkLst>
        </pc:inkChg>
        <pc:inkChg chg="add mod">
          <ac:chgData name="Michael Teters" userId="d0e853d9-7e8a-4978-a6a6-73499c56127e" providerId="ADAL" clId="{A44DC650-E9C6-4115-8DFE-2A31B3EA53BD}" dt="2023-02-14T18:38:58.396" v="337"/>
          <ac:inkMkLst>
            <pc:docMk/>
            <pc:sldMk cId="1235714883" sldId="332"/>
            <ac:inkMk id="148" creationId="{74C18BE2-EDC5-4EC1-AABA-DD8DF94196C8}"/>
          </ac:inkMkLst>
        </pc:inkChg>
        <pc:inkChg chg="add mod">
          <ac:chgData name="Michael Teters" userId="d0e853d9-7e8a-4978-a6a6-73499c56127e" providerId="ADAL" clId="{A44DC650-E9C6-4115-8DFE-2A31B3EA53BD}" dt="2023-02-14T18:38:58.396" v="337"/>
          <ac:inkMkLst>
            <pc:docMk/>
            <pc:sldMk cId="1235714883" sldId="332"/>
            <ac:inkMk id="149" creationId="{CF7FE7C0-8835-4934-A0EF-E5F72DCE9665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51" creationId="{D04B1812-6F9D-4AC9-8C0B-AB374270E5E9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52" creationId="{DFB9CD7F-CDB4-4787-82AB-4E7D61B03B14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53" creationId="{D3F7B62F-6CCE-4E13-84D4-574810C512A1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54" creationId="{C3A02121-2A71-41C4-8F85-E5C932D0FC84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55" creationId="{066983E5-1248-422D-BC7B-6868995924B5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56" creationId="{D0CFA343-0598-485C-B729-42B5A4601157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57" creationId="{B0E16D58-FF9B-4C20-B978-964F62A644A6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58" creationId="{E8034B78-19E3-4D76-A01D-36B3F9472F5E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59" creationId="{290855FE-3AB6-4ABE-AAC2-1C4CEF41282B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60" creationId="{7EF03790-F2E6-49B8-BF72-177EB83B69F1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61" creationId="{7EC1234E-30BE-4422-BAE7-928A4655773A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62" creationId="{C9588EEC-2DF2-40EB-8C51-52E7C3FE98A5}"/>
          </ac:inkMkLst>
        </pc:inkChg>
        <pc:inkChg chg="add mod">
          <ac:chgData name="Michael Teters" userId="d0e853d9-7e8a-4978-a6a6-73499c56127e" providerId="ADAL" clId="{A44DC650-E9C6-4115-8DFE-2A31B3EA53BD}" dt="2023-02-14T18:39:05.639" v="351"/>
          <ac:inkMkLst>
            <pc:docMk/>
            <pc:sldMk cId="1235714883" sldId="332"/>
            <ac:inkMk id="163" creationId="{3F31CC85-236B-4554-AF1E-7A655DD4C25E}"/>
          </ac:inkMkLst>
        </pc:inkChg>
        <pc:inkChg chg="add">
          <ac:chgData name="Michael Teters" userId="d0e853d9-7e8a-4978-a6a6-73499c56127e" providerId="ADAL" clId="{A44DC650-E9C6-4115-8DFE-2A31B3EA53BD}" dt="2023-02-14T18:39:06.379" v="352" actId="9405"/>
          <ac:inkMkLst>
            <pc:docMk/>
            <pc:sldMk cId="1235714883" sldId="332"/>
            <ac:inkMk id="166" creationId="{3AAA8A0F-8458-4BE1-A681-18566274805A}"/>
          </ac:inkMkLst>
        </pc:inkChg>
        <pc:inkChg chg="add mod">
          <ac:chgData name="Michael Teters" userId="d0e853d9-7e8a-4978-a6a6-73499c56127e" providerId="ADAL" clId="{A44DC650-E9C6-4115-8DFE-2A31B3EA53BD}" dt="2023-02-14T18:39:11.338" v="360"/>
          <ac:inkMkLst>
            <pc:docMk/>
            <pc:sldMk cId="1235714883" sldId="332"/>
            <ac:inkMk id="167" creationId="{A0C8087B-407D-425F-8F46-AE9F2C8C91F7}"/>
          </ac:inkMkLst>
        </pc:inkChg>
        <pc:inkChg chg="add mod">
          <ac:chgData name="Michael Teters" userId="d0e853d9-7e8a-4978-a6a6-73499c56127e" providerId="ADAL" clId="{A44DC650-E9C6-4115-8DFE-2A31B3EA53BD}" dt="2023-02-14T18:39:11.338" v="360"/>
          <ac:inkMkLst>
            <pc:docMk/>
            <pc:sldMk cId="1235714883" sldId="332"/>
            <ac:inkMk id="168" creationId="{BD86DFC9-9BFB-4683-AF39-C74CA6A6A282}"/>
          </ac:inkMkLst>
        </pc:inkChg>
        <pc:inkChg chg="add mod">
          <ac:chgData name="Michael Teters" userId="d0e853d9-7e8a-4978-a6a6-73499c56127e" providerId="ADAL" clId="{A44DC650-E9C6-4115-8DFE-2A31B3EA53BD}" dt="2023-02-14T18:39:11.338" v="360"/>
          <ac:inkMkLst>
            <pc:docMk/>
            <pc:sldMk cId="1235714883" sldId="332"/>
            <ac:inkMk id="169" creationId="{986A3876-1E12-42A3-B4C1-8D5E43DABA3F}"/>
          </ac:inkMkLst>
        </pc:inkChg>
        <pc:inkChg chg="add mod">
          <ac:chgData name="Michael Teters" userId="d0e853d9-7e8a-4978-a6a6-73499c56127e" providerId="ADAL" clId="{A44DC650-E9C6-4115-8DFE-2A31B3EA53BD}" dt="2023-02-14T18:39:11.338" v="360"/>
          <ac:inkMkLst>
            <pc:docMk/>
            <pc:sldMk cId="1235714883" sldId="332"/>
            <ac:inkMk id="170" creationId="{F9FABDC6-36E6-4F59-8611-5EA79A08A2B3}"/>
          </ac:inkMkLst>
        </pc:inkChg>
        <pc:inkChg chg="add mod">
          <ac:chgData name="Michael Teters" userId="d0e853d9-7e8a-4978-a6a6-73499c56127e" providerId="ADAL" clId="{A44DC650-E9C6-4115-8DFE-2A31B3EA53BD}" dt="2023-02-14T18:39:11.338" v="360"/>
          <ac:inkMkLst>
            <pc:docMk/>
            <pc:sldMk cId="1235714883" sldId="332"/>
            <ac:inkMk id="171" creationId="{0B21155A-4AAD-4B66-BB58-FEBEB049E913}"/>
          </ac:inkMkLst>
        </pc:inkChg>
        <pc:inkChg chg="add mod">
          <ac:chgData name="Michael Teters" userId="d0e853d9-7e8a-4978-a6a6-73499c56127e" providerId="ADAL" clId="{A44DC650-E9C6-4115-8DFE-2A31B3EA53BD}" dt="2023-02-14T18:39:11.338" v="360"/>
          <ac:inkMkLst>
            <pc:docMk/>
            <pc:sldMk cId="1235714883" sldId="332"/>
            <ac:inkMk id="172" creationId="{8FCF8597-9FEE-42BF-8F2E-59B6A1D12C38}"/>
          </ac:inkMkLst>
        </pc:inkChg>
        <pc:inkChg chg="add mod">
          <ac:chgData name="Michael Teters" userId="d0e853d9-7e8a-4978-a6a6-73499c56127e" providerId="ADAL" clId="{A44DC650-E9C6-4115-8DFE-2A31B3EA53BD}" dt="2023-02-14T18:39:11.338" v="360"/>
          <ac:inkMkLst>
            <pc:docMk/>
            <pc:sldMk cId="1235714883" sldId="332"/>
            <ac:inkMk id="173" creationId="{98A7FC5F-E8EB-4E03-88E6-B673039AECF6}"/>
          </ac:inkMkLst>
        </pc:inkChg>
        <pc:inkChg chg="add mod">
          <ac:chgData name="Michael Teters" userId="d0e853d9-7e8a-4978-a6a6-73499c56127e" providerId="ADAL" clId="{A44DC650-E9C6-4115-8DFE-2A31B3EA53BD}" dt="2023-02-14T18:39:16.923" v="368"/>
          <ac:inkMkLst>
            <pc:docMk/>
            <pc:sldMk cId="1235714883" sldId="332"/>
            <ac:inkMk id="175" creationId="{D66329E5-E5BA-4B4A-B2E9-8EB988665DA6}"/>
          </ac:inkMkLst>
        </pc:inkChg>
        <pc:inkChg chg="add mod">
          <ac:chgData name="Michael Teters" userId="d0e853d9-7e8a-4978-a6a6-73499c56127e" providerId="ADAL" clId="{A44DC650-E9C6-4115-8DFE-2A31B3EA53BD}" dt="2023-02-14T18:39:16.923" v="368"/>
          <ac:inkMkLst>
            <pc:docMk/>
            <pc:sldMk cId="1235714883" sldId="332"/>
            <ac:inkMk id="176" creationId="{C84A8E06-DED5-401C-BE44-9E0730910B65}"/>
          </ac:inkMkLst>
        </pc:inkChg>
        <pc:inkChg chg="add mod">
          <ac:chgData name="Michael Teters" userId="d0e853d9-7e8a-4978-a6a6-73499c56127e" providerId="ADAL" clId="{A44DC650-E9C6-4115-8DFE-2A31B3EA53BD}" dt="2023-02-14T18:39:16.923" v="368"/>
          <ac:inkMkLst>
            <pc:docMk/>
            <pc:sldMk cId="1235714883" sldId="332"/>
            <ac:inkMk id="177" creationId="{1BC3D22C-6DEE-4A6A-A1F4-19AB66C1BDBF}"/>
          </ac:inkMkLst>
        </pc:inkChg>
        <pc:inkChg chg="add mod">
          <ac:chgData name="Michael Teters" userId="d0e853d9-7e8a-4978-a6a6-73499c56127e" providerId="ADAL" clId="{A44DC650-E9C6-4115-8DFE-2A31B3EA53BD}" dt="2023-02-14T18:39:16.923" v="368"/>
          <ac:inkMkLst>
            <pc:docMk/>
            <pc:sldMk cId="1235714883" sldId="332"/>
            <ac:inkMk id="178" creationId="{69B65E71-ABC0-4564-BC53-48774B9DFF96}"/>
          </ac:inkMkLst>
        </pc:inkChg>
        <pc:inkChg chg="add mod">
          <ac:chgData name="Michael Teters" userId="d0e853d9-7e8a-4978-a6a6-73499c56127e" providerId="ADAL" clId="{A44DC650-E9C6-4115-8DFE-2A31B3EA53BD}" dt="2023-02-14T18:39:16.923" v="368"/>
          <ac:inkMkLst>
            <pc:docMk/>
            <pc:sldMk cId="1235714883" sldId="332"/>
            <ac:inkMk id="179" creationId="{0B5769B9-88F1-4558-AE13-638E62F45F3F}"/>
          </ac:inkMkLst>
        </pc:inkChg>
        <pc:inkChg chg="add mod">
          <ac:chgData name="Michael Teters" userId="d0e853d9-7e8a-4978-a6a6-73499c56127e" providerId="ADAL" clId="{A44DC650-E9C6-4115-8DFE-2A31B3EA53BD}" dt="2023-02-14T18:39:16.923" v="368"/>
          <ac:inkMkLst>
            <pc:docMk/>
            <pc:sldMk cId="1235714883" sldId="332"/>
            <ac:inkMk id="180" creationId="{7888D111-F315-46E9-87F0-C8170E29D794}"/>
          </ac:inkMkLst>
        </pc:inkChg>
        <pc:inkChg chg="add mod">
          <ac:chgData name="Michael Teters" userId="d0e853d9-7e8a-4978-a6a6-73499c56127e" providerId="ADAL" clId="{A44DC650-E9C6-4115-8DFE-2A31B3EA53BD}" dt="2023-02-14T18:39:16.923" v="368"/>
          <ac:inkMkLst>
            <pc:docMk/>
            <pc:sldMk cId="1235714883" sldId="332"/>
            <ac:inkMk id="181" creationId="{6F8A88F6-0506-4524-981A-2F7295DDE6AF}"/>
          </ac:inkMkLst>
        </pc:inkChg>
        <pc:inkChg chg="add mod">
          <ac:chgData name="Michael Teters" userId="d0e853d9-7e8a-4978-a6a6-73499c56127e" providerId="ADAL" clId="{A44DC650-E9C6-4115-8DFE-2A31B3EA53BD}" dt="2023-02-14T18:39:22.450" v="372"/>
          <ac:inkMkLst>
            <pc:docMk/>
            <pc:sldMk cId="1235714883" sldId="332"/>
            <ac:inkMk id="184" creationId="{71480D38-339C-4EF7-9BC0-E325439AF134}"/>
          </ac:inkMkLst>
        </pc:inkChg>
        <pc:inkChg chg="add mod">
          <ac:chgData name="Michael Teters" userId="d0e853d9-7e8a-4978-a6a6-73499c56127e" providerId="ADAL" clId="{A44DC650-E9C6-4115-8DFE-2A31B3EA53BD}" dt="2023-02-14T18:39:22.450" v="372"/>
          <ac:inkMkLst>
            <pc:docMk/>
            <pc:sldMk cId="1235714883" sldId="332"/>
            <ac:inkMk id="185" creationId="{42BAFB5C-1F95-443F-823A-124E5CE0BFC0}"/>
          </ac:inkMkLst>
        </pc:inkChg>
        <pc:inkChg chg="add mod">
          <ac:chgData name="Michael Teters" userId="d0e853d9-7e8a-4978-a6a6-73499c56127e" providerId="ADAL" clId="{A44DC650-E9C6-4115-8DFE-2A31B3EA53BD}" dt="2023-02-14T18:39:22.450" v="372"/>
          <ac:inkMkLst>
            <pc:docMk/>
            <pc:sldMk cId="1235714883" sldId="332"/>
            <ac:inkMk id="186" creationId="{66E39930-5E8D-49E3-9E7B-C07152A0F62E}"/>
          </ac:inkMkLst>
        </pc:inkChg>
        <pc:inkChg chg="add mod">
          <ac:chgData name="Michael Teters" userId="d0e853d9-7e8a-4978-a6a6-73499c56127e" providerId="ADAL" clId="{A44DC650-E9C6-4115-8DFE-2A31B3EA53BD}" dt="2023-02-14T18:39:33.150" v="381"/>
          <ac:inkMkLst>
            <pc:docMk/>
            <pc:sldMk cId="1235714883" sldId="332"/>
            <ac:inkMk id="188" creationId="{351437A4-F8E0-4392-8764-9D1073D9E404}"/>
          </ac:inkMkLst>
        </pc:inkChg>
        <pc:inkChg chg="add mod">
          <ac:chgData name="Michael Teters" userId="d0e853d9-7e8a-4978-a6a6-73499c56127e" providerId="ADAL" clId="{A44DC650-E9C6-4115-8DFE-2A31B3EA53BD}" dt="2023-02-14T18:39:33.150" v="381"/>
          <ac:inkMkLst>
            <pc:docMk/>
            <pc:sldMk cId="1235714883" sldId="332"/>
            <ac:inkMk id="189" creationId="{F8B4FEB2-741F-4B61-93C4-252DD9D95D56}"/>
          </ac:inkMkLst>
        </pc:inkChg>
        <pc:inkChg chg="add mod">
          <ac:chgData name="Michael Teters" userId="d0e853d9-7e8a-4978-a6a6-73499c56127e" providerId="ADAL" clId="{A44DC650-E9C6-4115-8DFE-2A31B3EA53BD}" dt="2023-02-14T18:39:33.150" v="381"/>
          <ac:inkMkLst>
            <pc:docMk/>
            <pc:sldMk cId="1235714883" sldId="332"/>
            <ac:inkMk id="190" creationId="{C032C6EE-F856-4844-B0AB-BBED422565D6}"/>
          </ac:inkMkLst>
        </pc:inkChg>
        <pc:inkChg chg="add mod">
          <ac:chgData name="Michael Teters" userId="d0e853d9-7e8a-4978-a6a6-73499c56127e" providerId="ADAL" clId="{A44DC650-E9C6-4115-8DFE-2A31B3EA53BD}" dt="2023-02-14T18:39:33.150" v="381"/>
          <ac:inkMkLst>
            <pc:docMk/>
            <pc:sldMk cId="1235714883" sldId="332"/>
            <ac:inkMk id="191" creationId="{A13A7693-2FD5-468C-84A7-D5B29F304A37}"/>
          </ac:inkMkLst>
        </pc:inkChg>
        <pc:inkChg chg="add mod">
          <ac:chgData name="Michael Teters" userId="d0e853d9-7e8a-4978-a6a6-73499c56127e" providerId="ADAL" clId="{A44DC650-E9C6-4115-8DFE-2A31B3EA53BD}" dt="2023-02-14T18:39:33.150" v="381"/>
          <ac:inkMkLst>
            <pc:docMk/>
            <pc:sldMk cId="1235714883" sldId="332"/>
            <ac:inkMk id="192" creationId="{3166480A-57DE-4286-9493-7E6515534AD6}"/>
          </ac:inkMkLst>
        </pc:inkChg>
        <pc:inkChg chg="add mod">
          <ac:chgData name="Michael Teters" userId="d0e853d9-7e8a-4978-a6a6-73499c56127e" providerId="ADAL" clId="{A44DC650-E9C6-4115-8DFE-2A31B3EA53BD}" dt="2023-02-14T18:39:33.150" v="381"/>
          <ac:inkMkLst>
            <pc:docMk/>
            <pc:sldMk cId="1235714883" sldId="332"/>
            <ac:inkMk id="193" creationId="{7AA71AF9-BC81-47E6-A3EB-10BD2006F75A}"/>
          </ac:inkMkLst>
        </pc:inkChg>
        <pc:inkChg chg="add mod">
          <ac:chgData name="Michael Teters" userId="d0e853d9-7e8a-4978-a6a6-73499c56127e" providerId="ADAL" clId="{A44DC650-E9C6-4115-8DFE-2A31B3EA53BD}" dt="2023-02-14T18:39:36.774" v="386"/>
          <ac:inkMkLst>
            <pc:docMk/>
            <pc:sldMk cId="1235714883" sldId="332"/>
            <ac:inkMk id="194" creationId="{D46DC925-8833-485C-BD85-A320426B5386}"/>
          </ac:inkMkLst>
        </pc:inkChg>
        <pc:inkChg chg="add mod">
          <ac:chgData name="Michael Teters" userId="d0e853d9-7e8a-4978-a6a6-73499c56127e" providerId="ADAL" clId="{A44DC650-E9C6-4115-8DFE-2A31B3EA53BD}" dt="2023-02-14T18:39:36.774" v="386"/>
          <ac:inkMkLst>
            <pc:docMk/>
            <pc:sldMk cId="1235714883" sldId="332"/>
            <ac:inkMk id="195" creationId="{72E12FC0-B64C-4B10-9D32-70CB9B0F6166}"/>
          </ac:inkMkLst>
        </pc:inkChg>
        <pc:inkChg chg="add mod">
          <ac:chgData name="Michael Teters" userId="d0e853d9-7e8a-4978-a6a6-73499c56127e" providerId="ADAL" clId="{A44DC650-E9C6-4115-8DFE-2A31B3EA53BD}" dt="2023-02-14T18:39:36.774" v="386"/>
          <ac:inkMkLst>
            <pc:docMk/>
            <pc:sldMk cId="1235714883" sldId="332"/>
            <ac:inkMk id="200" creationId="{166A22CA-862C-4297-A85F-8CF81B700AB1}"/>
          </ac:inkMkLst>
        </pc:inkChg>
        <pc:inkChg chg="add mod">
          <ac:chgData name="Michael Teters" userId="d0e853d9-7e8a-4978-a6a6-73499c56127e" providerId="ADAL" clId="{A44DC650-E9C6-4115-8DFE-2A31B3EA53BD}" dt="2023-02-14T18:39:36.774" v="386"/>
          <ac:inkMkLst>
            <pc:docMk/>
            <pc:sldMk cId="1235714883" sldId="332"/>
            <ac:inkMk id="201" creationId="{321C6E0F-9D12-47C2-9747-84D70F8526D8}"/>
          </ac:inkMkLst>
        </pc:inkChg>
        <pc:inkChg chg="add">
          <ac:chgData name="Michael Teters" userId="d0e853d9-7e8a-4978-a6a6-73499c56127e" providerId="ADAL" clId="{A44DC650-E9C6-4115-8DFE-2A31B3EA53BD}" dt="2023-02-14T18:39:35.363" v="384" actId="9405"/>
          <ac:inkMkLst>
            <pc:docMk/>
            <pc:sldMk cId="1235714883" sldId="332"/>
            <ac:inkMk id="202" creationId="{38005248-A20C-420A-9168-81A3DA01DB99}"/>
          </ac:inkMkLst>
        </pc:inkChg>
        <pc:inkChg chg="add">
          <ac:chgData name="Michael Teters" userId="d0e853d9-7e8a-4978-a6a6-73499c56127e" providerId="ADAL" clId="{A44DC650-E9C6-4115-8DFE-2A31B3EA53BD}" dt="2023-02-14T18:39:35.802" v="385" actId="9405"/>
          <ac:inkMkLst>
            <pc:docMk/>
            <pc:sldMk cId="1235714883" sldId="332"/>
            <ac:inkMk id="203" creationId="{8FE16241-77A9-4DCE-BA88-37B8D80CEECA}"/>
          </ac:inkMkLst>
        </pc:inkChg>
        <pc:inkChg chg="add mod">
          <ac:chgData name="Michael Teters" userId="d0e853d9-7e8a-4978-a6a6-73499c56127e" providerId="ADAL" clId="{A44DC650-E9C6-4115-8DFE-2A31B3EA53BD}" dt="2023-02-14T18:39:37.728" v="389"/>
          <ac:inkMkLst>
            <pc:docMk/>
            <pc:sldMk cId="1235714883" sldId="332"/>
            <ac:inkMk id="205" creationId="{E3AF1DD8-342A-44FB-B58F-5C1390D10B25}"/>
          </ac:inkMkLst>
        </pc:inkChg>
        <pc:inkChg chg="add mod">
          <ac:chgData name="Michael Teters" userId="d0e853d9-7e8a-4978-a6a6-73499c56127e" providerId="ADAL" clId="{A44DC650-E9C6-4115-8DFE-2A31B3EA53BD}" dt="2023-02-14T18:39:37.728" v="389"/>
          <ac:inkMkLst>
            <pc:docMk/>
            <pc:sldMk cId="1235714883" sldId="332"/>
            <ac:inkMk id="206" creationId="{8D7FD440-293B-4E74-8056-A01DEBF9574E}"/>
          </ac:inkMkLst>
        </pc:inkChg>
        <pc:inkChg chg="add mod">
          <ac:chgData name="Michael Teters" userId="d0e853d9-7e8a-4978-a6a6-73499c56127e" providerId="ADAL" clId="{A44DC650-E9C6-4115-8DFE-2A31B3EA53BD}" dt="2023-02-14T18:39:42.105" v="392"/>
          <ac:inkMkLst>
            <pc:docMk/>
            <pc:sldMk cId="1235714883" sldId="332"/>
            <ac:inkMk id="208" creationId="{EE552AD5-0890-4DBF-881D-D68EA61C134A}"/>
          </ac:inkMkLst>
        </pc:inkChg>
        <pc:inkChg chg="add mod">
          <ac:chgData name="Michael Teters" userId="d0e853d9-7e8a-4978-a6a6-73499c56127e" providerId="ADAL" clId="{A44DC650-E9C6-4115-8DFE-2A31B3EA53BD}" dt="2023-02-14T18:39:42.105" v="392"/>
          <ac:inkMkLst>
            <pc:docMk/>
            <pc:sldMk cId="1235714883" sldId="332"/>
            <ac:inkMk id="209" creationId="{1ADC41F8-5DF2-4AAE-BBFC-6C517121AE43}"/>
          </ac:inkMkLst>
        </pc:inkChg>
        <pc:inkChg chg="add mod">
          <ac:chgData name="Michael Teters" userId="d0e853d9-7e8a-4978-a6a6-73499c56127e" providerId="ADAL" clId="{A44DC650-E9C6-4115-8DFE-2A31B3EA53BD}" dt="2023-02-14T18:39:56.029" v="400"/>
          <ac:inkMkLst>
            <pc:docMk/>
            <pc:sldMk cId="1235714883" sldId="332"/>
            <ac:inkMk id="211" creationId="{03A8A0FB-D2CF-436E-971B-B7E8C6A38349}"/>
          </ac:inkMkLst>
        </pc:inkChg>
        <pc:inkChg chg="add mod">
          <ac:chgData name="Michael Teters" userId="d0e853d9-7e8a-4978-a6a6-73499c56127e" providerId="ADAL" clId="{A44DC650-E9C6-4115-8DFE-2A31B3EA53BD}" dt="2023-02-14T18:39:56.029" v="400"/>
          <ac:inkMkLst>
            <pc:docMk/>
            <pc:sldMk cId="1235714883" sldId="332"/>
            <ac:inkMk id="212" creationId="{78D22041-731A-4DC8-80D0-17E9AB767CEC}"/>
          </ac:inkMkLst>
        </pc:inkChg>
        <pc:inkChg chg="add mod">
          <ac:chgData name="Michael Teters" userId="d0e853d9-7e8a-4978-a6a6-73499c56127e" providerId="ADAL" clId="{A44DC650-E9C6-4115-8DFE-2A31B3EA53BD}" dt="2023-02-14T18:39:56.029" v="400"/>
          <ac:inkMkLst>
            <pc:docMk/>
            <pc:sldMk cId="1235714883" sldId="332"/>
            <ac:inkMk id="213" creationId="{13B3CF1C-929C-465C-A006-FE2C5CAC98C3}"/>
          </ac:inkMkLst>
        </pc:inkChg>
        <pc:inkChg chg="add mod">
          <ac:chgData name="Michael Teters" userId="d0e853d9-7e8a-4978-a6a6-73499c56127e" providerId="ADAL" clId="{A44DC650-E9C6-4115-8DFE-2A31B3EA53BD}" dt="2023-02-14T18:39:56.029" v="400"/>
          <ac:inkMkLst>
            <pc:docMk/>
            <pc:sldMk cId="1235714883" sldId="332"/>
            <ac:inkMk id="214" creationId="{28FD2AD3-2BA9-4D5B-AAA8-C47F3987D33A}"/>
          </ac:inkMkLst>
        </pc:inkChg>
        <pc:inkChg chg="add mod">
          <ac:chgData name="Michael Teters" userId="d0e853d9-7e8a-4978-a6a6-73499c56127e" providerId="ADAL" clId="{A44DC650-E9C6-4115-8DFE-2A31B3EA53BD}" dt="2023-02-14T18:39:56.029" v="400"/>
          <ac:inkMkLst>
            <pc:docMk/>
            <pc:sldMk cId="1235714883" sldId="332"/>
            <ac:inkMk id="215" creationId="{75F1FC0E-8AC1-4573-B332-60B866FE2D45}"/>
          </ac:inkMkLst>
        </pc:inkChg>
        <pc:inkChg chg="add mod">
          <ac:chgData name="Michael Teters" userId="d0e853d9-7e8a-4978-a6a6-73499c56127e" providerId="ADAL" clId="{A44DC650-E9C6-4115-8DFE-2A31B3EA53BD}" dt="2023-02-14T18:39:56.029" v="400"/>
          <ac:inkMkLst>
            <pc:docMk/>
            <pc:sldMk cId="1235714883" sldId="332"/>
            <ac:inkMk id="216" creationId="{5494D97A-055B-4D09-987C-4E4307D4192A}"/>
          </ac:inkMkLst>
        </pc:inkChg>
        <pc:inkChg chg="add mod">
          <ac:chgData name="Michael Teters" userId="d0e853d9-7e8a-4978-a6a6-73499c56127e" providerId="ADAL" clId="{A44DC650-E9C6-4115-8DFE-2A31B3EA53BD}" dt="2023-02-14T18:39:56.029" v="400"/>
          <ac:inkMkLst>
            <pc:docMk/>
            <pc:sldMk cId="1235714883" sldId="332"/>
            <ac:inkMk id="217" creationId="{BC1C8B56-FE88-47D4-A72D-1BB86FEF8B26}"/>
          </ac:inkMkLst>
        </pc:inkChg>
        <pc:inkChg chg="add mod">
          <ac:chgData name="Michael Teters" userId="d0e853d9-7e8a-4978-a6a6-73499c56127e" providerId="ADAL" clId="{A44DC650-E9C6-4115-8DFE-2A31B3EA53BD}" dt="2023-02-14T18:40:02.070" v="410"/>
          <ac:inkMkLst>
            <pc:docMk/>
            <pc:sldMk cId="1235714883" sldId="332"/>
            <ac:inkMk id="220" creationId="{F827A89D-C3F5-439C-B5B0-A4DFD7EA0AF4}"/>
          </ac:inkMkLst>
        </pc:inkChg>
        <pc:inkChg chg="add mod">
          <ac:chgData name="Michael Teters" userId="d0e853d9-7e8a-4978-a6a6-73499c56127e" providerId="ADAL" clId="{A44DC650-E9C6-4115-8DFE-2A31B3EA53BD}" dt="2023-02-14T18:40:02.070" v="410"/>
          <ac:inkMkLst>
            <pc:docMk/>
            <pc:sldMk cId="1235714883" sldId="332"/>
            <ac:inkMk id="221" creationId="{36381301-8CAD-4A22-82E2-DCFB08F16009}"/>
          </ac:inkMkLst>
        </pc:inkChg>
        <pc:inkChg chg="add mod">
          <ac:chgData name="Michael Teters" userId="d0e853d9-7e8a-4978-a6a6-73499c56127e" providerId="ADAL" clId="{A44DC650-E9C6-4115-8DFE-2A31B3EA53BD}" dt="2023-02-14T18:40:02.070" v="410"/>
          <ac:inkMkLst>
            <pc:docMk/>
            <pc:sldMk cId="1235714883" sldId="332"/>
            <ac:inkMk id="222" creationId="{C36CD5FC-4701-4A62-8D7C-E71D4E5A091D}"/>
          </ac:inkMkLst>
        </pc:inkChg>
        <pc:inkChg chg="add mod">
          <ac:chgData name="Michael Teters" userId="d0e853d9-7e8a-4978-a6a6-73499c56127e" providerId="ADAL" clId="{A44DC650-E9C6-4115-8DFE-2A31B3EA53BD}" dt="2023-02-14T18:40:02.070" v="410"/>
          <ac:inkMkLst>
            <pc:docMk/>
            <pc:sldMk cId="1235714883" sldId="332"/>
            <ac:inkMk id="223" creationId="{E7B68B4A-EEE6-44D8-8381-6CFF0C195018}"/>
          </ac:inkMkLst>
        </pc:inkChg>
        <pc:inkChg chg="add mod">
          <ac:chgData name="Michael Teters" userId="d0e853d9-7e8a-4978-a6a6-73499c56127e" providerId="ADAL" clId="{A44DC650-E9C6-4115-8DFE-2A31B3EA53BD}" dt="2023-02-14T18:40:02.070" v="410"/>
          <ac:inkMkLst>
            <pc:docMk/>
            <pc:sldMk cId="1235714883" sldId="332"/>
            <ac:inkMk id="224" creationId="{B9538B7D-4BB4-465B-A0F6-901B075F13B9}"/>
          </ac:inkMkLst>
        </pc:inkChg>
        <pc:inkChg chg="add mod">
          <ac:chgData name="Michael Teters" userId="d0e853d9-7e8a-4978-a6a6-73499c56127e" providerId="ADAL" clId="{A44DC650-E9C6-4115-8DFE-2A31B3EA53BD}" dt="2023-02-14T18:40:02.070" v="410"/>
          <ac:inkMkLst>
            <pc:docMk/>
            <pc:sldMk cId="1235714883" sldId="332"/>
            <ac:inkMk id="225" creationId="{8969A744-09E1-40EC-9F2E-D645061133E8}"/>
          </ac:inkMkLst>
        </pc:inkChg>
        <pc:inkChg chg="add mod">
          <ac:chgData name="Michael Teters" userId="d0e853d9-7e8a-4978-a6a6-73499c56127e" providerId="ADAL" clId="{A44DC650-E9C6-4115-8DFE-2A31B3EA53BD}" dt="2023-02-14T18:40:02.070" v="410"/>
          <ac:inkMkLst>
            <pc:docMk/>
            <pc:sldMk cId="1235714883" sldId="332"/>
            <ac:inkMk id="226" creationId="{5CD8E102-009B-48EC-B9BA-81EE63515C06}"/>
          </ac:inkMkLst>
        </pc:inkChg>
        <pc:inkChg chg="add mod">
          <ac:chgData name="Michael Teters" userId="d0e853d9-7e8a-4978-a6a6-73499c56127e" providerId="ADAL" clId="{A44DC650-E9C6-4115-8DFE-2A31B3EA53BD}" dt="2023-02-14T18:40:02.070" v="410"/>
          <ac:inkMkLst>
            <pc:docMk/>
            <pc:sldMk cId="1235714883" sldId="332"/>
            <ac:inkMk id="227" creationId="{5068DE69-45E4-4101-AF25-0B902EAC07F0}"/>
          </ac:inkMkLst>
        </pc:inkChg>
        <pc:inkChg chg="add mod">
          <ac:chgData name="Michael Teters" userId="d0e853d9-7e8a-4978-a6a6-73499c56127e" providerId="ADAL" clId="{A44DC650-E9C6-4115-8DFE-2A31B3EA53BD}" dt="2023-02-14T18:40:02.070" v="410"/>
          <ac:inkMkLst>
            <pc:docMk/>
            <pc:sldMk cId="1235714883" sldId="332"/>
            <ac:inkMk id="228" creationId="{86B3B55C-6783-4250-958A-7BCFFF0D94FC}"/>
          </ac:inkMkLst>
        </pc:inkChg>
        <pc:inkChg chg="add mod">
          <ac:chgData name="Michael Teters" userId="d0e853d9-7e8a-4978-a6a6-73499c56127e" providerId="ADAL" clId="{A44DC650-E9C6-4115-8DFE-2A31B3EA53BD}" dt="2023-02-14T18:40:05.575" v="416"/>
          <ac:inkMkLst>
            <pc:docMk/>
            <pc:sldMk cId="1235714883" sldId="332"/>
            <ac:inkMk id="230" creationId="{B40A034C-96D9-4836-B1CB-9DBE6701A180}"/>
          </ac:inkMkLst>
        </pc:inkChg>
        <pc:inkChg chg="add mod">
          <ac:chgData name="Michael Teters" userId="d0e853d9-7e8a-4978-a6a6-73499c56127e" providerId="ADAL" clId="{A44DC650-E9C6-4115-8DFE-2A31B3EA53BD}" dt="2023-02-14T18:40:05.575" v="416"/>
          <ac:inkMkLst>
            <pc:docMk/>
            <pc:sldMk cId="1235714883" sldId="332"/>
            <ac:inkMk id="231" creationId="{15B9F998-DBF4-4A17-B1CE-76DAD007E0AA}"/>
          </ac:inkMkLst>
        </pc:inkChg>
        <pc:inkChg chg="add mod">
          <ac:chgData name="Michael Teters" userId="d0e853d9-7e8a-4978-a6a6-73499c56127e" providerId="ADAL" clId="{A44DC650-E9C6-4115-8DFE-2A31B3EA53BD}" dt="2023-02-14T18:40:05.575" v="416"/>
          <ac:inkMkLst>
            <pc:docMk/>
            <pc:sldMk cId="1235714883" sldId="332"/>
            <ac:inkMk id="232" creationId="{385D9A25-DC52-434C-8C21-9157E805E14E}"/>
          </ac:inkMkLst>
        </pc:inkChg>
        <pc:inkChg chg="add mod">
          <ac:chgData name="Michael Teters" userId="d0e853d9-7e8a-4978-a6a6-73499c56127e" providerId="ADAL" clId="{A44DC650-E9C6-4115-8DFE-2A31B3EA53BD}" dt="2023-02-14T18:40:05.575" v="416"/>
          <ac:inkMkLst>
            <pc:docMk/>
            <pc:sldMk cId="1235714883" sldId="332"/>
            <ac:inkMk id="233" creationId="{A34A1ED5-B918-4B2F-9A9F-CC0D93DE9A9F}"/>
          </ac:inkMkLst>
        </pc:inkChg>
        <pc:inkChg chg="add mod">
          <ac:chgData name="Michael Teters" userId="d0e853d9-7e8a-4978-a6a6-73499c56127e" providerId="ADAL" clId="{A44DC650-E9C6-4115-8DFE-2A31B3EA53BD}" dt="2023-02-14T18:40:05.575" v="416"/>
          <ac:inkMkLst>
            <pc:docMk/>
            <pc:sldMk cId="1235714883" sldId="332"/>
            <ac:inkMk id="234" creationId="{DFC2AF0C-148B-4A00-A787-0E7FE4E6C0F9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36" creationId="{29A083DB-5970-4919-B02D-8E9FE1E473C6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37" creationId="{54940A90-0EEE-475A-900C-7456033C2CD7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38" creationId="{0734F201-7654-49CE-BF6B-5C679CE659A9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39" creationId="{6960B089-4DA6-4A7E-BD29-5DB92DCDE79C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40" creationId="{181126A6-2966-41DD-B6F0-16ABA8D7F540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41" creationId="{E91B49F8-97E4-4917-9049-64EB35B5819D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42" creationId="{B83A2AAE-DBB0-4757-9DEF-06950C302A66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43" creationId="{8090C07A-C891-4431-990E-1A6A32D2B58D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44" creationId="{DDDD5A94-9F5C-46B6-BC0E-FCB0F1821CF0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45" creationId="{B9B1E88F-35CB-41D1-98F2-5F8338575B15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46" creationId="{0797CD57-3EB1-4AC6-A41E-201D3AE2059A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47" creationId="{60ADB9EE-E9D0-425D-A9AF-1B7A50214473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48" creationId="{E9AAEA53-7FDA-4BD5-9913-A23259910ECE}"/>
          </ac:inkMkLst>
        </pc:inkChg>
        <pc:inkChg chg="add mod">
          <ac:chgData name="Michael Teters" userId="d0e853d9-7e8a-4978-a6a6-73499c56127e" providerId="ADAL" clId="{A44DC650-E9C6-4115-8DFE-2A31B3EA53BD}" dt="2023-02-14T18:40:18.657" v="431"/>
          <ac:inkMkLst>
            <pc:docMk/>
            <pc:sldMk cId="1235714883" sldId="332"/>
            <ac:inkMk id="249" creationId="{3F8B9F17-AFB6-44F6-829E-E79A853F4325}"/>
          </ac:inkMkLst>
        </pc:inkChg>
        <pc:inkChg chg="add mod">
          <ac:chgData name="Michael Teters" userId="d0e853d9-7e8a-4978-a6a6-73499c56127e" providerId="ADAL" clId="{A44DC650-E9C6-4115-8DFE-2A31B3EA53BD}" dt="2023-02-14T18:40:24.771" v="440"/>
          <ac:inkMkLst>
            <pc:docMk/>
            <pc:sldMk cId="1235714883" sldId="332"/>
            <ac:inkMk id="251" creationId="{40F94ACE-B635-4FE7-ABCB-0918BB2B2F8C}"/>
          </ac:inkMkLst>
        </pc:inkChg>
        <pc:inkChg chg="add mod">
          <ac:chgData name="Michael Teters" userId="d0e853d9-7e8a-4978-a6a6-73499c56127e" providerId="ADAL" clId="{A44DC650-E9C6-4115-8DFE-2A31B3EA53BD}" dt="2023-02-14T18:40:24.771" v="440"/>
          <ac:inkMkLst>
            <pc:docMk/>
            <pc:sldMk cId="1235714883" sldId="332"/>
            <ac:inkMk id="252" creationId="{A0E93129-B8E4-46D0-9522-FF4068ED04E5}"/>
          </ac:inkMkLst>
        </pc:inkChg>
        <pc:inkChg chg="add mod">
          <ac:chgData name="Michael Teters" userId="d0e853d9-7e8a-4978-a6a6-73499c56127e" providerId="ADAL" clId="{A44DC650-E9C6-4115-8DFE-2A31B3EA53BD}" dt="2023-02-14T18:40:24.771" v="440"/>
          <ac:inkMkLst>
            <pc:docMk/>
            <pc:sldMk cId="1235714883" sldId="332"/>
            <ac:inkMk id="253" creationId="{3A3264DE-B4C2-41EF-8D5F-3457CF9D01B9}"/>
          </ac:inkMkLst>
        </pc:inkChg>
        <pc:inkChg chg="add mod">
          <ac:chgData name="Michael Teters" userId="d0e853d9-7e8a-4978-a6a6-73499c56127e" providerId="ADAL" clId="{A44DC650-E9C6-4115-8DFE-2A31B3EA53BD}" dt="2023-02-14T18:40:24.771" v="440"/>
          <ac:inkMkLst>
            <pc:docMk/>
            <pc:sldMk cId="1235714883" sldId="332"/>
            <ac:inkMk id="254" creationId="{3AA381DF-3855-4E55-A188-4ED7BC26055D}"/>
          </ac:inkMkLst>
        </pc:inkChg>
        <pc:inkChg chg="add mod">
          <ac:chgData name="Michael Teters" userId="d0e853d9-7e8a-4978-a6a6-73499c56127e" providerId="ADAL" clId="{A44DC650-E9C6-4115-8DFE-2A31B3EA53BD}" dt="2023-02-14T18:40:24.771" v="440"/>
          <ac:inkMkLst>
            <pc:docMk/>
            <pc:sldMk cId="1235714883" sldId="332"/>
            <ac:inkMk id="255" creationId="{67B6E1A8-74F0-4667-A6D1-2E9F599F95E0}"/>
          </ac:inkMkLst>
        </pc:inkChg>
        <pc:inkChg chg="add mod">
          <ac:chgData name="Michael Teters" userId="d0e853d9-7e8a-4978-a6a6-73499c56127e" providerId="ADAL" clId="{A44DC650-E9C6-4115-8DFE-2A31B3EA53BD}" dt="2023-02-14T18:40:24.771" v="440"/>
          <ac:inkMkLst>
            <pc:docMk/>
            <pc:sldMk cId="1235714883" sldId="332"/>
            <ac:inkMk id="256" creationId="{0FCDB1AB-C681-418A-9786-4C743F9B2335}"/>
          </ac:inkMkLst>
        </pc:inkChg>
        <pc:inkChg chg="add mod">
          <ac:chgData name="Michael Teters" userId="d0e853d9-7e8a-4978-a6a6-73499c56127e" providerId="ADAL" clId="{A44DC650-E9C6-4115-8DFE-2A31B3EA53BD}" dt="2023-02-14T18:40:24.771" v="440"/>
          <ac:inkMkLst>
            <pc:docMk/>
            <pc:sldMk cId="1235714883" sldId="332"/>
            <ac:inkMk id="257" creationId="{A7066EF8-5189-451A-84C3-BD3A4D10BB1B}"/>
          </ac:inkMkLst>
        </pc:inkChg>
        <pc:inkChg chg="add mod">
          <ac:chgData name="Michael Teters" userId="d0e853d9-7e8a-4978-a6a6-73499c56127e" providerId="ADAL" clId="{A44DC650-E9C6-4115-8DFE-2A31B3EA53BD}" dt="2023-02-14T18:40:24.771" v="440"/>
          <ac:inkMkLst>
            <pc:docMk/>
            <pc:sldMk cId="1235714883" sldId="332"/>
            <ac:inkMk id="258" creationId="{25E5FE95-5550-47BD-A9B3-6770C5766D19}"/>
          </ac:inkMkLst>
        </pc:inkChg>
        <pc:inkChg chg="add">
          <ac:chgData name="Michael Teters" userId="d0e853d9-7e8a-4978-a6a6-73499c56127e" providerId="ADAL" clId="{A44DC650-E9C6-4115-8DFE-2A31B3EA53BD}" dt="2023-02-14T18:40:31.950" v="441" actId="9405"/>
          <ac:inkMkLst>
            <pc:docMk/>
            <pc:sldMk cId="1235714883" sldId="332"/>
            <ac:inkMk id="260" creationId="{2E3E1376-D8F0-42E7-B310-22AB157610C9}"/>
          </ac:inkMkLst>
        </pc:inkChg>
        <pc:inkChg chg="add del mod">
          <ac:chgData name="Michael Teters" userId="d0e853d9-7e8a-4978-a6a6-73499c56127e" providerId="ADAL" clId="{A44DC650-E9C6-4115-8DFE-2A31B3EA53BD}" dt="2023-02-14T18:40:45.501" v="458"/>
          <ac:inkMkLst>
            <pc:docMk/>
            <pc:sldMk cId="1235714883" sldId="332"/>
            <ac:inkMk id="261" creationId="{5224C9EC-CE78-4AE5-9334-48793928B82D}"/>
          </ac:inkMkLst>
        </pc:inkChg>
        <pc:inkChg chg="add del mod">
          <ac:chgData name="Michael Teters" userId="d0e853d9-7e8a-4978-a6a6-73499c56127e" providerId="ADAL" clId="{A44DC650-E9C6-4115-8DFE-2A31B3EA53BD}" dt="2023-02-14T18:40:45.502" v="463"/>
          <ac:inkMkLst>
            <pc:docMk/>
            <pc:sldMk cId="1235714883" sldId="332"/>
            <ac:inkMk id="262" creationId="{6D845923-9A42-4C19-8CC9-4F16E1799206}"/>
          </ac:inkMkLst>
        </pc:inkChg>
        <pc:inkChg chg="add del mod">
          <ac:chgData name="Michael Teters" userId="d0e853d9-7e8a-4978-a6a6-73499c56127e" providerId="ADAL" clId="{A44DC650-E9C6-4115-8DFE-2A31B3EA53BD}" dt="2023-02-14T18:40:45.501" v="457"/>
          <ac:inkMkLst>
            <pc:docMk/>
            <pc:sldMk cId="1235714883" sldId="332"/>
            <ac:inkMk id="263" creationId="{4D8B0FD3-B8C4-45FA-A86C-75CC7DEFD096}"/>
          </ac:inkMkLst>
        </pc:inkChg>
        <pc:inkChg chg="add del mod">
          <ac:chgData name="Michael Teters" userId="d0e853d9-7e8a-4978-a6a6-73499c56127e" providerId="ADAL" clId="{A44DC650-E9C6-4115-8DFE-2A31B3EA53BD}" dt="2023-02-14T18:40:45.502" v="460"/>
          <ac:inkMkLst>
            <pc:docMk/>
            <pc:sldMk cId="1235714883" sldId="332"/>
            <ac:inkMk id="264" creationId="{CE81F73A-BE17-4006-A270-475F663BB92F}"/>
          </ac:inkMkLst>
        </pc:inkChg>
        <pc:inkChg chg="add del mod">
          <ac:chgData name="Michael Teters" userId="d0e853d9-7e8a-4978-a6a6-73499c56127e" providerId="ADAL" clId="{A44DC650-E9C6-4115-8DFE-2A31B3EA53BD}" dt="2023-02-14T18:40:45.502" v="461"/>
          <ac:inkMkLst>
            <pc:docMk/>
            <pc:sldMk cId="1235714883" sldId="332"/>
            <ac:inkMk id="265" creationId="{396BD75D-6B72-45D0-8CFC-460EFCA393A9}"/>
          </ac:inkMkLst>
        </pc:inkChg>
        <pc:inkChg chg="add del mod">
          <ac:chgData name="Michael Teters" userId="d0e853d9-7e8a-4978-a6a6-73499c56127e" providerId="ADAL" clId="{A44DC650-E9C6-4115-8DFE-2A31B3EA53BD}" dt="2023-02-14T18:40:45.500" v="454"/>
          <ac:inkMkLst>
            <pc:docMk/>
            <pc:sldMk cId="1235714883" sldId="332"/>
            <ac:inkMk id="266" creationId="{5208D280-C3CC-4FD2-9976-6C866B77F58F}"/>
          </ac:inkMkLst>
        </pc:inkChg>
        <pc:inkChg chg="add del mod">
          <ac:chgData name="Michael Teters" userId="d0e853d9-7e8a-4978-a6a6-73499c56127e" providerId="ADAL" clId="{A44DC650-E9C6-4115-8DFE-2A31B3EA53BD}" dt="2023-02-14T18:40:45.500" v="456"/>
          <ac:inkMkLst>
            <pc:docMk/>
            <pc:sldMk cId="1235714883" sldId="332"/>
            <ac:inkMk id="267" creationId="{3DE8B2CB-B0D2-4B7F-8E35-F62EC01C4AE4}"/>
          </ac:inkMkLst>
        </pc:inkChg>
        <pc:inkChg chg="add del mod">
          <ac:chgData name="Michael Teters" userId="d0e853d9-7e8a-4978-a6a6-73499c56127e" providerId="ADAL" clId="{A44DC650-E9C6-4115-8DFE-2A31B3EA53BD}" dt="2023-02-14T18:40:45.502" v="459"/>
          <ac:inkMkLst>
            <pc:docMk/>
            <pc:sldMk cId="1235714883" sldId="332"/>
            <ac:inkMk id="268" creationId="{1F2C6348-E5D7-40ED-BE62-35598F847B04}"/>
          </ac:inkMkLst>
        </pc:inkChg>
        <pc:inkChg chg="add del mod">
          <ac:chgData name="Michael Teters" userId="d0e853d9-7e8a-4978-a6a6-73499c56127e" providerId="ADAL" clId="{A44DC650-E9C6-4115-8DFE-2A31B3EA53BD}" dt="2023-02-14T18:40:45.503" v="464"/>
          <ac:inkMkLst>
            <pc:docMk/>
            <pc:sldMk cId="1235714883" sldId="332"/>
            <ac:inkMk id="269" creationId="{00A482C9-4B71-49EE-B663-4841E753AD2F}"/>
          </ac:inkMkLst>
        </pc:inkChg>
        <pc:inkChg chg="add del mod">
          <ac:chgData name="Michael Teters" userId="d0e853d9-7e8a-4978-a6a6-73499c56127e" providerId="ADAL" clId="{A44DC650-E9C6-4115-8DFE-2A31B3EA53BD}" dt="2023-02-14T18:40:45.502" v="462"/>
          <ac:inkMkLst>
            <pc:docMk/>
            <pc:sldMk cId="1235714883" sldId="332"/>
            <ac:inkMk id="270" creationId="{E49C5F8A-0623-4B16-821F-C04481DFA6F8}"/>
          </ac:inkMkLst>
        </pc:inkChg>
        <pc:inkChg chg="add del mod">
          <ac:chgData name="Michael Teters" userId="d0e853d9-7e8a-4978-a6a6-73499c56127e" providerId="ADAL" clId="{A44DC650-E9C6-4115-8DFE-2A31B3EA53BD}" dt="2023-02-14T18:40:45.500" v="455"/>
          <ac:inkMkLst>
            <pc:docMk/>
            <pc:sldMk cId="1235714883" sldId="332"/>
            <ac:inkMk id="271" creationId="{7F025E9C-E56A-4945-BEF5-5EFBD908CE48}"/>
          </ac:inkMkLst>
        </pc:inkChg>
        <pc:inkChg chg="add">
          <ac:chgData name="Michael Teters" userId="d0e853d9-7e8a-4978-a6a6-73499c56127e" providerId="ADAL" clId="{A44DC650-E9C6-4115-8DFE-2A31B3EA53BD}" dt="2023-02-14T18:40:49.229" v="465" actId="9405"/>
          <ac:inkMkLst>
            <pc:docMk/>
            <pc:sldMk cId="1235714883" sldId="332"/>
            <ac:inkMk id="274" creationId="{A1E2A504-45C6-433C-B0BE-9263CA6C77EB}"/>
          </ac:inkMkLst>
        </pc:inkChg>
        <pc:inkChg chg="add mod">
          <ac:chgData name="Michael Teters" userId="d0e853d9-7e8a-4978-a6a6-73499c56127e" providerId="ADAL" clId="{A44DC650-E9C6-4115-8DFE-2A31B3EA53BD}" dt="2023-02-14T18:40:53.694" v="474"/>
          <ac:inkMkLst>
            <pc:docMk/>
            <pc:sldMk cId="1235714883" sldId="332"/>
            <ac:inkMk id="275" creationId="{D31B2E1B-5E00-439D-89A6-4976963E7AE3}"/>
          </ac:inkMkLst>
        </pc:inkChg>
        <pc:inkChg chg="add mod">
          <ac:chgData name="Michael Teters" userId="d0e853d9-7e8a-4978-a6a6-73499c56127e" providerId="ADAL" clId="{A44DC650-E9C6-4115-8DFE-2A31B3EA53BD}" dt="2023-02-14T18:40:53.694" v="474"/>
          <ac:inkMkLst>
            <pc:docMk/>
            <pc:sldMk cId="1235714883" sldId="332"/>
            <ac:inkMk id="276" creationId="{CE692E73-F14F-4ED1-B250-B52D8100D658}"/>
          </ac:inkMkLst>
        </pc:inkChg>
        <pc:inkChg chg="add">
          <ac:chgData name="Michael Teters" userId="d0e853d9-7e8a-4978-a6a6-73499c56127e" providerId="ADAL" clId="{A44DC650-E9C6-4115-8DFE-2A31B3EA53BD}" dt="2023-02-14T18:40:50.432" v="468" actId="9405"/>
          <ac:inkMkLst>
            <pc:docMk/>
            <pc:sldMk cId="1235714883" sldId="332"/>
            <ac:inkMk id="277" creationId="{28551260-C6C6-4608-A67E-6E7EC240C8EE}"/>
          </ac:inkMkLst>
        </pc:inkChg>
        <pc:inkChg chg="add mod">
          <ac:chgData name="Michael Teters" userId="d0e853d9-7e8a-4978-a6a6-73499c56127e" providerId="ADAL" clId="{A44DC650-E9C6-4115-8DFE-2A31B3EA53BD}" dt="2023-02-14T18:41:03.290" v="486"/>
          <ac:inkMkLst>
            <pc:docMk/>
            <pc:sldMk cId="1235714883" sldId="332"/>
            <ac:inkMk id="278" creationId="{A970CB51-6AD2-4910-9868-54606F0EF98D}"/>
          </ac:inkMkLst>
        </pc:inkChg>
        <pc:inkChg chg="add del mod">
          <ac:chgData name="Michael Teters" userId="d0e853d9-7e8a-4978-a6a6-73499c56127e" providerId="ADAL" clId="{A44DC650-E9C6-4115-8DFE-2A31B3EA53BD}" dt="2023-02-14T18:40:58.855" v="480"/>
          <ac:inkMkLst>
            <pc:docMk/>
            <pc:sldMk cId="1235714883" sldId="332"/>
            <ac:inkMk id="279" creationId="{95BCCEE8-342A-4212-8953-FDB8715104BA}"/>
          </ac:inkMkLst>
        </pc:inkChg>
        <pc:inkChg chg="add del mod">
          <ac:chgData name="Michael Teters" userId="d0e853d9-7e8a-4978-a6a6-73499c56127e" providerId="ADAL" clId="{A44DC650-E9C6-4115-8DFE-2A31B3EA53BD}" dt="2023-02-14T18:40:58.855" v="481"/>
          <ac:inkMkLst>
            <pc:docMk/>
            <pc:sldMk cId="1235714883" sldId="332"/>
            <ac:inkMk id="280" creationId="{DB6E4B4A-C4B5-4761-A387-D2A96620E86D}"/>
          </ac:inkMkLst>
        </pc:inkChg>
        <pc:inkChg chg="add del mod">
          <ac:chgData name="Michael Teters" userId="d0e853d9-7e8a-4978-a6a6-73499c56127e" providerId="ADAL" clId="{A44DC650-E9C6-4115-8DFE-2A31B3EA53BD}" dt="2023-02-14T18:40:58.855" v="482"/>
          <ac:inkMkLst>
            <pc:docMk/>
            <pc:sldMk cId="1235714883" sldId="332"/>
            <ac:inkMk id="281" creationId="{472843E7-881A-4C7F-8DA5-AAA1308C8875}"/>
          </ac:inkMkLst>
        </pc:inkChg>
        <pc:inkChg chg="add del mod">
          <ac:chgData name="Michael Teters" userId="d0e853d9-7e8a-4978-a6a6-73499c56127e" providerId="ADAL" clId="{A44DC650-E9C6-4115-8DFE-2A31B3EA53BD}" dt="2023-02-14T18:40:58.854" v="479"/>
          <ac:inkMkLst>
            <pc:docMk/>
            <pc:sldMk cId="1235714883" sldId="332"/>
            <ac:inkMk id="282" creationId="{450B31F0-1034-46BF-A651-0AF225A704C4}"/>
          </ac:inkMkLst>
        </pc:inkChg>
        <pc:inkChg chg="add mod">
          <ac:chgData name="Michael Teters" userId="d0e853d9-7e8a-4978-a6a6-73499c56127e" providerId="ADAL" clId="{A44DC650-E9C6-4115-8DFE-2A31B3EA53BD}" dt="2023-02-14T18:41:03.290" v="486"/>
          <ac:inkMkLst>
            <pc:docMk/>
            <pc:sldMk cId="1235714883" sldId="332"/>
            <ac:inkMk id="285" creationId="{330469AE-6AE2-4129-8499-1679F3249541}"/>
          </ac:inkMkLst>
        </pc:inkChg>
        <pc:inkChg chg="add mod">
          <ac:chgData name="Michael Teters" userId="d0e853d9-7e8a-4978-a6a6-73499c56127e" providerId="ADAL" clId="{A44DC650-E9C6-4115-8DFE-2A31B3EA53BD}" dt="2023-02-14T18:41:03.290" v="486"/>
          <ac:inkMkLst>
            <pc:docMk/>
            <pc:sldMk cId="1235714883" sldId="332"/>
            <ac:inkMk id="286" creationId="{7CFA461B-CFBD-4480-986C-A0D772B0DAD1}"/>
          </ac:inkMkLst>
        </pc:inkChg>
        <pc:inkChg chg="add mod">
          <ac:chgData name="Michael Teters" userId="d0e853d9-7e8a-4978-a6a6-73499c56127e" providerId="ADAL" clId="{A44DC650-E9C6-4115-8DFE-2A31B3EA53BD}" dt="2023-02-14T18:41:03.290" v="486"/>
          <ac:inkMkLst>
            <pc:docMk/>
            <pc:sldMk cId="1235714883" sldId="332"/>
            <ac:inkMk id="287" creationId="{19E70124-C526-4000-B4AA-9A1374465EB4}"/>
          </ac:inkMkLst>
        </pc:inkChg>
        <pc:inkChg chg="add mod">
          <ac:chgData name="Michael Teters" userId="d0e853d9-7e8a-4978-a6a6-73499c56127e" providerId="ADAL" clId="{A44DC650-E9C6-4115-8DFE-2A31B3EA53BD}" dt="2023-02-14T18:41:03.290" v="486"/>
          <ac:inkMkLst>
            <pc:docMk/>
            <pc:sldMk cId="1235714883" sldId="332"/>
            <ac:inkMk id="289" creationId="{7BC57A84-2A56-479B-B023-AC29937070E3}"/>
          </ac:inkMkLst>
        </pc:inkChg>
        <pc:inkChg chg="add mod">
          <ac:chgData name="Michael Teters" userId="d0e853d9-7e8a-4978-a6a6-73499c56127e" providerId="ADAL" clId="{A44DC650-E9C6-4115-8DFE-2A31B3EA53BD}" dt="2023-02-14T18:41:03.290" v="486"/>
          <ac:inkMkLst>
            <pc:docMk/>
            <pc:sldMk cId="1235714883" sldId="332"/>
            <ac:inkMk id="290" creationId="{022901E1-750E-4B66-8087-87E009437BEE}"/>
          </ac:inkMkLst>
        </pc:inkChg>
        <pc:inkChg chg="add mod">
          <ac:chgData name="Michael Teters" userId="d0e853d9-7e8a-4978-a6a6-73499c56127e" providerId="ADAL" clId="{A44DC650-E9C6-4115-8DFE-2A31B3EA53BD}" dt="2023-02-14T18:41:03.290" v="486"/>
          <ac:inkMkLst>
            <pc:docMk/>
            <pc:sldMk cId="1235714883" sldId="332"/>
            <ac:inkMk id="291" creationId="{62FC5BA0-FCA5-42B0-A505-78D07EF2FC48}"/>
          </ac:inkMkLst>
        </pc:inkChg>
        <pc:inkChg chg="add mod">
          <ac:chgData name="Michael Teters" userId="d0e853d9-7e8a-4978-a6a6-73499c56127e" providerId="ADAL" clId="{A44DC650-E9C6-4115-8DFE-2A31B3EA53BD}" dt="2023-02-14T18:46:15.849" v="729"/>
          <ac:inkMkLst>
            <pc:docMk/>
            <pc:sldMk cId="1235714883" sldId="332"/>
            <ac:inkMk id="293" creationId="{C3CB1BD6-B4FF-4231-8A3F-6C92EBE655D2}"/>
          </ac:inkMkLst>
        </pc:inkChg>
        <pc:inkChg chg="add mod">
          <ac:chgData name="Michael Teters" userId="d0e853d9-7e8a-4978-a6a6-73499c56127e" providerId="ADAL" clId="{A44DC650-E9C6-4115-8DFE-2A31B3EA53BD}" dt="2023-02-14T18:46:15.849" v="729"/>
          <ac:inkMkLst>
            <pc:docMk/>
            <pc:sldMk cId="1235714883" sldId="332"/>
            <ac:inkMk id="294" creationId="{F05F846B-2EFB-4E2B-9B24-71EE54087EF2}"/>
          </ac:inkMkLst>
        </pc:inkChg>
        <pc:inkChg chg="add mod">
          <ac:chgData name="Michael Teters" userId="d0e853d9-7e8a-4978-a6a6-73499c56127e" providerId="ADAL" clId="{A44DC650-E9C6-4115-8DFE-2A31B3EA53BD}" dt="2023-02-14T18:46:15.849" v="729"/>
          <ac:inkMkLst>
            <pc:docMk/>
            <pc:sldMk cId="1235714883" sldId="332"/>
            <ac:inkMk id="295" creationId="{D4FCD204-1C4D-45F6-84E9-2EA204CE3335}"/>
          </ac:inkMkLst>
        </pc:inkChg>
        <pc:inkChg chg="add mod">
          <ac:chgData name="Michael Teters" userId="d0e853d9-7e8a-4978-a6a6-73499c56127e" providerId="ADAL" clId="{A44DC650-E9C6-4115-8DFE-2A31B3EA53BD}" dt="2023-02-14T18:46:15.849" v="729"/>
          <ac:inkMkLst>
            <pc:docMk/>
            <pc:sldMk cId="1235714883" sldId="332"/>
            <ac:inkMk id="296" creationId="{621B268C-DEE7-4DAF-A6EB-EB6E16FC9C91}"/>
          </ac:inkMkLst>
        </pc:inkChg>
        <pc:inkChg chg="add mod">
          <ac:chgData name="Michael Teters" userId="d0e853d9-7e8a-4978-a6a6-73499c56127e" providerId="ADAL" clId="{A44DC650-E9C6-4115-8DFE-2A31B3EA53BD}" dt="2023-02-14T18:46:15.849" v="729"/>
          <ac:inkMkLst>
            <pc:docMk/>
            <pc:sldMk cId="1235714883" sldId="332"/>
            <ac:inkMk id="297" creationId="{F0A4552B-59E8-4EC4-B710-E2C23E443B93}"/>
          </ac:inkMkLst>
        </pc:inkChg>
        <pc:inkChg chg="add mod">
          <ac:chgData name="Michael Teters" userId="d0e853d9-7e8a-4978-a6a6-73499c56127e" providerId="ADAL" clId="{A44DC650-E9C6-4115-8DFE-2A31B3EA53BD}" dt="2023-02-14T18:46:15.849" v="729"/>
          <ac:inkMkLst>
            <pc:docMk/>
            <pc:sldMk cId="1235714883" sldId="332"/>
            <ac:inkMk id="298" creationId="{286AC7B1-94EA-4100-9674-03B16348FCD6}"/>
          </ac:inkMkLst>
        </pc:inkChg>
        <pc:inkChg chg="add mod">
          <ac:chgData name="Michael Teters" userId="d0e853d9-7e8a-4978-a6a6-73499c56127e" providerId="ADAL" clId="{A44DC650-E9C6-4115-8DFE-2A31B3EA53BD}" dt="2023-02-14T18:46:15.849" v="729"/>
          <ac:inkMkLst>
            <pc:docMk/>
            <pc:sldMk cId="1235714883" sldId="332"/>
            <ac:inkMk id="299" creationId="{5C54AB8D-2523-4DAA-8968-9BD9ABFFAAFF}"/>
          </ac:inkMkLst>
        </pc:inkChg>
        <pc:inkChg chg="add del mod">
          <ac:chgData name="Michael Teters" userId="d0e853d9-7e8a-4978-a6a6-73499c56127e" providerId="ADAL" clId="{A44DC650-E9C6-4115-8DFE-2A31B3EA53BD}" dt="2023-02-14T18:46:17.940" v="731"/>
          <ac:inkMkLst>
            <pc:docMk/>
            <pc:sldMk cId="1235714883" sldId="332"/>
            <ac:inkMk id="300" creationId="{5541E451-9BC1-4C9D-9F59-033599D6336C}"/>
          </ac:inkMkLst>
        </pc:inkChg>
        <pc:inkChg chg="add del mod">
          <ac:chgData name="Michael Teters" userId="d0e853d9-7e8a-4978-a6a6-73499c56127e" providerId="ADAL" clId="{A44DC650-E9C6-4115-8DFE-2A31B3EA53BD}" dt="2023-02-14T18:46:17.940" v="730"/>
          <ac:inkMkLst>
            <pc:docMk/>
            <pc:sldMk cId="1235714883" sldId="332"/>
            <ac:inkMk id="301" creationId="{F22563EA-E41A-45B0-9FA7-850C30BEE8B8}"/>
          </ac:inkMkLst>
        </pc:inkChg>
        <pc:inkChg chg="add del mod">
          <ac:chgData name="Michael Teters" userId="d0e853d9-7e8a-4978-a6a6-73499c56127e" providerId="ADAL" clId="{A44DC650-E9C6-4115-8DFE-2A31B3EA53BD}" dt="2023-02-14T18:46:17.940" v="732"/>
          <ac:inkMkLst>
            <pc:docMk/>
            <pc:sldMk cId="1235714883" sldId="332"/>
            <ac:inkMk id="302" creationId="{A3A655A1-E26C-4412-A6BC-FCABF195B807}"/>
          </ac:inkMkLst>
        </pc:inkChg>
        <pc:inkChg chg="add mod">
          <ac:chgData name="Michael Teters" userId="d0e853d9-7e8a-4978-a6a6-73499c56127e" providerId="ADAL" clId="{A44DC650-E9C6-4115-8DFE-2A31B3EA53BD}" dt="2023-02-14T18:46:26.616" v="743"/>
          <ac:inkMkLst>
            <pc:docMk/>
            <pc:sldMk cId="1235714883" sldId="332"/>
            <ac:inkMk id="305" creationId="{52BEF1F9-055F-46CC-B5B4-9EE3A482976D}"/>
          </ac:inkMkLst>
        </pc:inkChg>
        <pc:inkChg chg="add mod">
          <ac:chgData name="Michael Teters" userId="d0e853d9-7e8a-4978-a6a6-73499c56127e" providerId="ADAL" clId="{A44DC650-E9C6-4115-8DFE-2A31B3EA53BD}" dt="2023-02-14T18:46:26.616" v="743"/>
          <ac:inkMkLst>
            <pc:docMk/>
            <pc:sldMk cId="1235714883" sldId="332"/>
            <ac:inkMk id="306" creationId="{BCD21F62-E5FD-43FC-960C-E493A8AF44A5}"/>
          </ac:inkMkLst>
        </pc:inkChg>
        <pc:inkChg chg="add mod">
          <ac:chgData name="Michael Teters" userId="d0e853d9-7e8a-4978-a6a6-73499c56127e" providerId="ADAL" clId="{A44DC650-E9C6-4115-8DFE-2A31B3EA53BD}" dt="2023-02-14T18:46:26.616" v="743"/>
          <ac:inkMkLst>
            <pc:docMk/>
            <pc:sldMk cId="1235714883" sldId="332"/>
            <ac:inkMk id="307" creationId="{112087C2-A8C0-47C6-96B5-A05AEE75B81E}"/>
          </ac:inkMkLst>
        </pc:inkChg>
        <pc:inkChg chg="add mod">
          <ac:chgData name="Michael Teters" userId="d0e853d9-7e8a-4978-a6a6-73499c56127e" providerId="ADAL" clId="{A44DC650-E9C6-4115-8DFE-2A31B3EA53BD}" dt="2023-02-14T18:46:26.616" v="743"/>
          <ac:inkMkLst>
            <pc:docMk/>
            <pc:sldMk cId="1235714883" sldId="332"/>
            <ac:inkMk id="309" creationId="{E571798A-5009-4D92-825C-C7BA13C1F0A2}"/>
          </ac:inkMkLst>
        </pc:inkChg>
        <pc:inkChg chg="add mod">
          <ac:chgData name="Michael Teters" userId="d0e853d9-7e8a-4978-a6a6-73499c56127e" providerId="ADAL" clId="{A44DC650-E9C6-4115-8DFE-2A31B3EA53BD}" dt="2023-02-14T18:46:26.616" v="743"/>
          <ac:inkMkLst>
            <pc:docMk/>
            <pc:sldMk cId="1235714883" sldId="332"/>
            <ac:inkMk id="310" creationId="{D56DCAC1-49FB-4453-95D3-93430B8E38BF}"/>
          </ac:inkMkLst>
        </pc:inkChg>
        <pc:inkChg chg="add mod">
          <ac:chgData name="Michael Teters" userId="d0e853d9-7e8a-4978-a6a6-73499c56127e" providerId="ADAL" clId="{A44DC650-E9C6-4115-8DFE-2A31B3EA53BD}" dt="2023-02-14T18:46:26.616" v="743"/>
          <ac:inkMkLst>
            <pc:docMk/>
            <pc:sldMk cId="1235714883" sldId="332"/>
            <ac:inkMk id="311" creationId="{5C8076AF-909B-48A3-A1FF-4AE8231A6482}"/>
          </ac:inkMkLst>
        </pc:inkChg>
        <pc:inkChg chg="add mod">
          <ac:chgData name="Michael Teters" userId="d0e853d9-7e8a-4978-a6a6-73499c56127e" providerId="ADAL" clId="{A44DC650-E9C6-4115-8DFE-2A31B3EA53BD}" dt="2023-02-14T18:46:26.616" v="743"/>
          <ac:inkMkLst>
            <pc:docMk/>
            <pc:sldMk cId="1235714883" sldId="332"/>
            <ac:inkMk id="312" creationId="{E8EF750C-0EEA-425A-9F14-33AD1AF2C608}"/>
          </ac:inkMkLst>
        </pc:inkChg>
        <pc:inkChg chg="add mod">
          <ac:chgData name="Michael Teters" userId="d0e853d9-7e8a-4978-a6a6-73499c56127e" providerId="ADAL" clId="{A44DC650-E9C6-4115-8DFE-2A31B3EA53BD}" dt="2023-02-14T18:46:26.616" v="743"/>
          <ac:inkMkLst>
            <pc:docMk/>
            <pc:sldMk cId="1235714883" sldId="332"/>
            <ac:inkMk id="313" creationId="{B4473D42-575E-4703-A666-8D044DBE6A85}"/>
          </ac:inkMkLst>
        </pc:inkChg>
        <pc:inkChg chg="add mod">
          <ac:chgData name="Michael Teters" userId="d0e853d9-7e8a-4978-a6a6-73499c56127e" providerId="ADAL" clId="{A44DC650-E9C6-4115-8DFE-2A31B3EA53BD}" dt="2023-02-14T18:46:26.616" v="743"/>
          <ac:inkMkLst>
            <pc:docMk/>
            <pc:sldMk cId="1235714883" sldId="332"/>
            <ac:inkMk id="314" creationId="{1202E481-4F5D-44E7-AFDB-952AF0D4A364}"/>
          </ac:inkMkLst>
        </pc:inkChg>
      </pc:sldChg>
      <pc:sldChg chg="addSp delSp modSp add mod">
        <pc:chgData name="Michael Teters" userId="d0e853d9-7e8a-4978-a6a6-73499c56127e" providerId="ADAL" clId="{A44DC650-E9C6-4115-8DFE-2A31B3EA53BD}" dt="2023-02-14T18:45:41.449" v="718"/>
        <pc:sldMkLst>
          <pc:docMk/>
          <pc:sldMk cId="4219097613" sldId="333"/>
        </pc:sldMkLst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47" creationId="{B8AA5151-0F4D-41F5-ACD5-E7DF5BB2ED26}"/>
          </ac:grpSpMkLst>
        </pc:grpChg>
        <pc:grpChg chg="mod">
          <ac:chgData name="Michael Teters" userId="d0e853d9-7e8a-4978-a6a6-73499c56127e" providerId="ADAL" clId="{A44DC650-E9C6-4115-8DFE-2A31B3EA53BD}" dt="2023-02-14T18:42:15.740" v="511"/>
          <ac:grpSpMkLst>
            <pc:docMk/>
            <pc:sldMk cId="4219097613" sldId="333"/>
            <ac:grpSpMk id="61" creationId="{C8D9CD5D-C816-4214-8AB8-27155616FD23}"/>
          </ac:grpSpMkLst>
        </pc:grpChg>
        <pc:grpChg chg="mod">
          <ac:chgData name="Michael Teters" userId="d0e853d9-7e8a-4978-a6a6-73499c56127e" providerId="ADAL" clId="{A44DC650-E9C6-4115-8DFE-2A31B3EA53BD}" dt="2023-02-14T18:42:15.740" v="511"/>
          <ac:grpSpMkLst>
            <pc:docMk/>
            <pc:sldMk cId="4219097613" sldId="333"/>
            <ac:grpSpMk id="62" creationId="{6913D053-F3C3-4983-9515-99DDD7723D3B}"/>
          </ac:grpSpMkLst>
        </pc:grpChg>
        <pc:grpChg chg="mod">
          <ac:chgData name="Michael Teters" userId="d0e853d9-7e8a-4978-a6a6-73499c56127e" providerId="ADAL" clId="{A44DC650-E9C6-4115-8DFE-2A31B3EA53BD}" dt="2023-02-14T18:42:27.329" v="515"/>
          <ac:grpSpMkLst>
            <pc:docMk/>
            <pc:sldMk cId="4219097613" sldId="333"/>
            <ac:grpSpMk id="66" creationId="{15CD815D-5EF6-4A2F-B170-0C1FA7201DD8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71" creationId="{F9D0CF2E-32EE-49C1-B10A-0AF0673EF7D7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76" creationId="{C3DB874F-C827-46CE-8CD9-9357CF3C9FBF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98" creationId="{04F45BF8-2B13-46A7-A75A-4E1E54AB0145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99" creationId="{15508AD0-C2D5-4CDA-B39D-CFB9FDFD5265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00" creationId="{93A86F53-783A-4C44-B4D9-36A7A0B332B6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01" creationId="{D21C22B8-75FD-440E-A227-4719CFBAD757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02" creationId="{4F063689-FEBE-4A73-ABE0-E90647799666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03" creationId="{E210DA17-970D-4C55-BBA7-09A045F0C79F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07" creationId="{BDBD4FE5-8ECE-4569-8913-B11F991527A7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18" creationId="{789188A3-BED3-4642-B65F-42097EAE0E37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19" creationId="{E07B3445-616B-4D40-B7B6-56DCDB555768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37" creationId="{60B15043-83BF-4F45-BBB9-B75A1C4BD799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38" creationId="{DCDECDF7-9511-40D6-9927-76999346DADC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39" creationId="{8985786B-243D-42AD-9F78-7CF7C63B2133}"/>
          </ac:grpSpMkLst>
        </pc:grpChg>
        <pc:grpChg chg="mod">
          <ac:chgData name="Michael Teters" userId="d0e853d9-7e8a-4978-a6a6-73499c56127e" providerId="ADAL" clId="{A44DC650-E9C6-4115-8DFE-2A31B3EA53BD}" dt="2023-02-14T18:42:36.260" v="521"/>
          <ac:grpSpMkLst>
            <pc:docMk/>
            <pc:sldMk cId="4219097613" sldId="333"/>
            <ac:grpSpMk id="147" creationId="{32BD2E7B-993B-4DF7-B949-77B07BEE5EF8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50" creationId="{14B7BDFE-E7B4-4B53-A600-AE35D4A520A0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64" creationId="{1290B573-F06E-4B2E-9534-7588038A68FD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65" creationId="{DCA3DC24-1579-4D4A-BDA8-5DBA2555C7BC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74" creationId="{125B2C36-9655-43C5-9177-B90A9F11F337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82" creationId="{62D59A04-202A-45F4-B753-CDE59569DAEF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83" creationId="{0B53A66F-B923-4D93-9E9A-46F2FD94EF8D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87" creationId="{2C170EB3-0059-4FA8-8A33-17443539A15D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97" creationId="{E89A55A8-6FB7-4CD5-9730-ACF59D17D256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98" creationId="{6E10A487-0164-4165-94EE-90049E531600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199" creationId="{7C48EDB0-ED2E-49F1-AC06-B0AB5AFE83B0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04" creationId="{38471A10-8CF2-4848-92E8-2ABA7A2E3B97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07" creationId="{011CBA9C-8BBB-436A-8E71-AA039175CA86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10" creationId="{5D7B797E-A606-4120-AB88-DCCC18EFFACF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18" creationId="{62611BB5-E720-4F86-94B5-54720A65C169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19" creationId="{C7B43DCC-8282-463F-B50D-2982D357E05D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29" creationId="{5ADBD88A-8470-40CC-9BB4-4E154EF0BFC2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35" creationId="{5E92A84C-A51A-4CB7-BC66-5871019B352C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50" creationId="{F8DAD0AB-C5AA-4907-8B38-E36E61D8B888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59" creationId="{5D3C978F-6BAB-4E5D-A84C-1CDADFB0DE09}"/>
          </ac:grpSpMkLst>
        </pc:grpChg>
        <pc:grpChg chg="del mod">
          <ac:chgData name="Michael Teters" userId="d0e853d9-7e8a-4978-a6a6-73499c56127e" providerId="ADAL" clId="{A44DC650-E9C6-4115-8DFE-2A31B3EA53BD}" dt="2023-02-14T18:42:57.434" v="542"/>
          <ac:grpSpMkLst>
            <pc:docMk/>
            <pc:sldMk cId="4219097613" sldId="333"/>
            <ac:grpSpMk id="265" creationId="{ED8C3806-0C39-48A3-A65C-1DBF1875EEC3}"/>
          </ac:grpSpMkLst>
        </pc:grpChg>
        <pc:grpChg chg="del mod">
          <ac:chgData name="Michael Teters" userId="d0e853d9-7e8a-4978-a6a6-73499c56127e" providerId="ADAL" clId="{A44DC650-E9C6-4115-8DFE-2A31B3EA53BD}" dt="2023-02-14T18:42:48.987" v="534"/>
          <ac:grpSpMkLst>
            <pc:docMk/>
            <pc:sldMk cId="4219097613" sldId="333"/>
            <ac:grpSpMk id="270" creationId="{97273B3C-54E2-4EF6-90E0-720541BA4F2C}"/>
          </ac:grpSpMkLst>
        </pc:grpChg>
        <pc:grpChg chg="del mod">
          <ac:chgData name="Michael Teters" userId="d0e853d9-7e8a-4978-a6a6-73499c56127e" providerId="ADAL" clId="{A44DC650-E9C6-4115-8DFE-2A31B3EA53BD}" dt="2023-02-14T18:42:55.079" v="540"/>
          <ac:grpSpMkLst>
            <pc:docMk/>
            <pc:sldMk cId="4219097613" sldId="333"/>
            <ac:grpSpMk id="272" creationId="{C1D2C8E3-B283-44D7-BFBD-3DA43389CC7B}"/>
          </ac:grpSpMkLst>
        </pc:grpChg>
        <pc:grpChg chg="mod">
          <ac:chgData name="Michael Teters" userId="d0e853d9-7e8a-4978-a6a6-73499c56127e" providerId="ADAL" clId="{A44DC650-E9C6-4115-8DFE-2A31B3EA53BD}" dt="2023-02-14T18:42:55.079" v="540"/>
          <ac:grpSpMkLst>
            <pc:docMk/>
            <pc:sldMk cId="4219097613" sldId="333"/>
            <ac:grpSpMk id="283" creationId="{B35A67C5-269C-4517-9E16-C411D44FD079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84" creationId="{7D994056-71EB-430A-82F1-C9F938138B47}"/>
          </ac:grpSpMkLst>
        </pc:grpChg>
        <pc:grpChg chg="del">
          <ac:chgData name="Michael Teters" userId="d0e853d9-7e8a-4978-a6a6-73499c56127e" providerId="ADAL" clId="{A44DC650-E9C6-4115-8DFE-2A31B3EA53BD}" dt="2023-02-14T18:41:46.837" v="489" actId="478"/>
          <ac:grpSpMkLst>
            <pc:docMk/>
            <pc:sldMk cId="4219097613" sldId="333"/>
            <ac:grpSpMk id="292" creationId="{82BD1EB1-F56D-455D-A553-8191F6AAC111}"/>
          </ac:grpSpMkLst>
        </pc:grpChg>
        <pc:grpChg chg="del mod">
          <ac:chgData name="Michael Teters" userId="d0e853d9-7e8a-4978-a6a6-73499c56127e" providerId="ADAL" clId="{A44DC650-E9C6-4115-8DFE-2A31B3EA53BD}" dt="2023-02-14T18:43:01.071" v="550"/>
          <ac:grpSpMkLst>
            <pc:docMk/>
            <pc:sldMk cId="4219097613" sldId="333"/>
            <ac:grpSpMk id="293" creationId="{A241009A-A130-41F6-B1E4-61AFB1812330}"/>
          </ac:grpSpMkLst>
        </pc:grpChg>
        <pc:grpChg chg="mod">
          <ac:chgData name="Michael Teters" userId="d0e853d9-7e8a-4978-a6a6-73499c56127e" providerId="ADAL" clId="{A44DC650-E9C6-4115-8DFE-2A31B3EA53BD}" dt="2023-02-14T18:43:01.071" v="550"/>
          <ac:grpSpMkLst>
            <pc:docMk/>
            <pc:sldMk cId="4219097613" sldId="333"/>
            <ac:grpSpMk id="301" creationId="{816F1F74-8AFE-49CB-B3AC-45CFAC112552}"/>
          </ac:grpSpMkLst>
        </pc:grpChg>
        <pc:grpChg chg="del mod">
          <ac:chgData name="Michael Teters" userId="d0e853d9-7e8a-4978-a6a6-73499c56127e" providerId="ADAL" clId="{A44DC650-E9C6-4115-8DFE-2A31B3EA53BD}" dt="2023-02-14T18:43:21.698" v="570"/>
          <ac:grpSpMkLst>
            <pc:docMk/>
            <pc:sldMk cId="4219097613" sldId="333"/>
            <ac:grpSpMk id="311" creationId="{115AB2EB-08B2-4FB6-A408-E32B11FB82BF}"/>
          </ac:grpSpMkLst>
        </pc:grpChg>
        <pc:grpChg chg="mod">
          <ac:chgData name="Michael Teters" userId="d0e853d9-7e8a-4978-a6a6-73499c56127e" providerId="ADAL" clId="{A44DC650-E9C6-4115-8DFE-2A31B3EA53BD}" dt="2023-02-14T18:43:15.317" v="560"/>
          <ac:grpSpMkLst>
            <pc:docMk/>
            <pc:sldMk cId="4219097613" sldId="333"/>
            <ac:grpSpMk id="312" creationId="{10B10417-12AE-4BC3-A624-2E44DEE6C87B}"/>
          </ac:grpSpMkLst>
        </pc:grpChg>
        <pc:grpChg chg="mod">
          <ac:chgData name="Michael Teters" userId="d0e853d9-7e8a-4978-a6a6-73499c56127e" providerId="ADAL" clId="{A44DC650-E9C6-4115-8DFE-2A31B3EA53BD}" dt="2023-02-14T18:43:21.698" v="570"/>
          <ac:grpSpMkLst>
            <pc:docMk/>
            <pc:sldMk cId="4219097613" sldId="333"/>
            <ac:grpSpMk id="322" creationId="{891B0F36-77C3-403E-9510-8BD09C69A055}"/>
          </ac:grpSpMkLst>
        </pc:grpChg>
        <pc:grpChg chg="mod">
          <ac:chgData name="Michael Teters" userId="d0e853d9-7e8a-4978-a6a6-73499c56127e" providerId="ADAL" clId="{A44DC650-E9C6-4115-8DFE-2A31B3EA53BD}" dt="2023-02-14T18:43:21.698" v="570"/>
          <ac:grpSpMkLst>
            <pc:docMk/>
            <pc:sldMk cId="4219097613" sldId="333"/>
            <ac:grpSpMk id="323" creationId="{820B21CF-BB1B-480F-A273-FA2BC8CBAC15}"/>
          </ac:grpSpMkLst>
        </pc:grpChg>
        <pc:grpChg chg="mod">
          <ac:chgData name="Michael Teters" userId="d0e853d9-7e8a-4978-a6a6-73499c56127e" providerId="ADAL" clId="{A44DC650-E9C6-4115-8DFE-2A31B3EA53BD}" dt="2023-02-14T18:43:38.216" v="574"/>
          <ac:grpSpMkLst>
            <pc:docMk/>
            <pc:sldMk cId="4219097613" sldId="333"/>
            <ac:grpSpMk id="327" creationId="{89FD1C50-CF7C-4DB0-A84D-E7FA131A921C}"/>
          </ac:grpSpMkLst>
        </pc:grpChg>
        <pc:grpChg chg="mod">
          <ac:chgData name="Michael Teters" userId="d0e853d9-7e8a-4978-a6a6-73499c56127e" providerId="ADAL" clId="{A44DC650-E9C6-4115-8DFE-2A31B3EA53BD}" dt="2023-02-14T18:43:45.711" v="580"/>
          <ac:grpSpMkLst>
            <pc:docMk/>
            <pc:sldMk cId="4219097613" sldId="333"/>
            <ac:grpSpMk id="333" creationId="{4A49814B-11A2-4BF2-A3F1-EF5575821D4A}"/>
          </ac:grpSpMkLst>
        </pc:grpChg>
        <pc:grpChg chg="mod">
          <ac:chgData name="Michael Teters" userId="d0e853d9-7e8a-4978-a6a6-73499c56127e" providerId="ADAL" clId="{A44DC650-E9C6-4115-8DFE-2A31B3EA53BD}" dt="2023-02-14T18:43:56.362" v="587"/>
          <ac:grpSpMkLst>
            <pc:docMk/>
            <pc:sldMk cId="4219097613" sldId="333"/>
            <ac:grpSpMk id="340" creationId="{49B8E900-517D-4F11-8A60-F214DFD67DA4}"/>
          </ac:grpSpMkLst>
        </pc:grpChg>
        <pc:grpChg chg="mod">
          <ac:chgData name="Michael Teters" userId="d0e853d9-7e8a-4978-a6a6-73499c56127e" providerId="ADAL" clId="{A44DC650-E9C6-4115-8DFE-2A31B3EA53BD}" dt="2023-02-14T18:43:57.842" v="591"/>
          <ac:grpSpMkLst>
            <pc:docMk/>
            <pc:sldMk cId="4219097613" sldId="333"/>
            <ac:grpSpMk id="344" creationId="{208E7012-B750-4F9B-83F5-D6029D73B6F5}"/>
          </ac:grpSpMkLst>
        </pc:grpChg>
        <pc:grpChg chg="mod">
          <ac:chgData name="Michael Teters" userId="d0e853d9-7e8a-4978-a6a6-73499c56127e" providerId="ADAL" clId="{A44DC650-E9C6-4115-8DFE-2A31B3EA53BD}" dt="2023-02-14T18:44:08.372" v="605"/>
          <ac:grpSpMkLst>
            <pc:docMk/>
            <pc:sldMk cId="4219097613" sldId="333"/>
            <ac:grpSpMk id="358" creationId="{484A079E-C442-42C5-B2BB-524B5B7A24E2}"/>
          </ac:grpSpMkLst>
        </pc:grpChg>
        <pc:grpChg chg="del mod">
          <ac:chgData name="Michael Teters" userId="d0e853d9-7e8a-4978-a6a6-73499c56127e" providerId="ADAL" clId="{A44DC650-E9C6-4115-8DFE-2A31B3EA53BD}" dt="2023-02-14T18:44:08.372" v="605"/>
          <ac:grpSpMkLst>
            <pc:docMk/>
            <pc:sldMk cId="4219097613" sldId="333"/>
            <ac:grpSpMk id="359" creationId="{89F2DD80-9964-4AFF-81DD-D5838F5ABF0F}"/>
          </ac:grpSpMkLst>
        </pc:grpChg>
        <pc:grpChg chg="mod">
          <ac:chgData name="Michael Teters" userId="d0e853d9-7e8a-4978-a6a6-73499c56127e" providerId="ADAL" clId="{A44DC650-E9C6-4115-8DFE-2A31B3EA53BD}" dt="2023-02-14T18:44:08.372" v="605"/>
          <ac:grpSpMkLst>
            <pc:docMk/>
            <pc:sldMk cId="4219097613" sldId="333"/>
            <ac:grpSpMk id="360" creationId="{7AF49BF2-6BA5-4626-9355-D21CD8A63387}"/>
          </ac:grpSpMkLst>
        </pc:grpChg>
        <pc:grpChg chg="mod">
          <ac:chgData name="Michael Teters" userId="d0e853d9-7e8a-4978-a6a6-73499c56127e" providerId="ADAL" clId="{A44DC650-E9C6-4115-8DFE-2A31B3EA53BD}" dt="2023-02-14T18:44:24.912" v="612"/>
          <ac:grpSpMkLst>
            <pc:docMk/>
            <pc:sldMk cId="4219097613" sldId="333"/>
            <ac:grpSpMk id="367" creationId="{B01575A9-62A0-47EA-91CA-A2E964C3244A}"/>
          </ac:grpSpMkLst>
        </pc:grpChg>
        <pc:grpChg chg="del mod">
          <ac:chgData name="Michael Teters" userId="d0e853d9-7e8a-4978-a6a6-73499c56127e" providerId="ADAL" clId="{A44DC650-E9C6-4115-8DFE-2A31B3EA53BD}" dt="2023-02-14T18:44:38.581" v="632"/>
          <ac:grpSpMkLst>
            <pc:docMk/>
            <pc:sldMk cId="4219097613" sldId="333"/>
            <ac:grpSpMk id="376" creationId="{3EE61861-345D-4656-B2BC-1CE5E30F8CA4}"/>
          </ac:grpSpMkLst>
        </pc:grpChg>
        <pc:grpChg chg="mod">
          <ac:chgData name="Michael Teters" userId="d0e853d9-7e8a-4978-a6a6-73499c56127e" providerId="ADAL" clId="{A44DC650-E9C6-4115-8DFE-2A31B3EA53BD}" dt="2023-02-14T18:44:38.581" v="632"/>
          <ac:grpSpMkLst>
            <pc:docMk/>
            <pc:sldMk cId="4219097613" sldId="333"/>
            <ac:grpSpMk id="387" creationId="{48ADDCE1-9CEA-482B-9257-3477CB661131}"/>
          </ac:grpSpMkLst>
        </pc:grpChg>
        <pc:grpChg chg="del mod">
          <ac:chgData name="Michael Teters" userId="d0e853d9-7e8a-4978-a6a6-73499c56127e" providerId="ADAL" clId="{A44DC650-E9C6-4115-8DFE-2A31B3EA53BD}" dt="2023-02-14T18:44:57.535" v="656"/>
          <ac:grpSpMkLst>
            <pc:docMk/>
            <pc:sldMk cId="4219097613" sldId="333"/>
            <ac:grpSpMk id="395" creationId="{C9783893-2E1D-4290-8CB8-DDB37DE12753}"/>
          </ac:grpSpMkLst>
        </pc:grpChg>
        <pc:grpChg chg="del mod">
          <ac:chgData name="Michael Teters" userId="d0e853d9-7e8a-4978-a6a6-73499c56127e" providerId="ADAL" clId="{A44DC650-E9C6-4115-8DFE-2A31B3EA53BD}" dt="2023-02-14T18:44:59.747" v="660"/>
          <ac:grpSpMkLst>
            <pc:docMk/>
            <pc:sldMk cId="4219097613" sldId="333"/>
            <ac:grpSpMk id="411" creationId="{B6B31071-D369-4D01-AB10-2F42405A759C}"/>
          </ac:grpSpMkLst>
        </pc:grpChg>
        <pc:grpChg chg="mod">
          <ac:chgData name="Michael Teters" userId="d0e853d9-7e8a-4978-a6a6-73499c56127e" providerId="ADAL" clId="{A44DC650-E9C6-4115-8DFE-2A31B3EA53BD}" dt="2023-02-14T18:44:59.747" v="660"/>
          <ac:grpSpMkLst>
            <pc:docMk/>
            <pc:sldMk cId="4219097613" sldId="333"/>
            <ac:grpSpMk id="415" creationId="{E118CE99-FFB9-47C8-9945-9EA0C7B5F7B7}"/>
          </ac:grpSpMkLst>
        </pc:grpChg>
        <pc:grpChg chg="del mod">
          <ac:chgData name="Michael Teters" userId="d0e853d9-7e8a-4978-a6a6-73499c56127e" providerId="ADAL" clId="{A44DC650-E9C6-4115-8DFE-2A31B3EA53BD}" dt="2023-02-14T18:45:14.538" v="678"/>
          <ac:grpSpMkLst>
            <pc:docMk/>
            <pc:sldMk cId="4219097613" sldId="333"/>
            <ac:grpSpMk id="420" creationId="{6B60A385-B352-4FE2-8300-514D0AEC5FC9}"/>
          </ac:grpSpMkLst>
        </pc:grpChg>
        <pc:grpChg chg="del mod">
          <ac:chgData name="Michael Teters" userId="d0e853d9-7e8a-4978-a6a6-73499c56127e" providerId="ADAL" clId="{A44DC650-E9C6-4115-8DFE-2A31B3EA53BD}" dt="2023-02-14T18:45:19.011" v="688"/>
          <ac:grpSpMkLst>
            <pc:docMk/>
            <pc:sldMk cId="4219097613" sldId="333"/>
            <ac:grpSpMk id="433" creationId="{DE6F45FC-360E-4716-9094-D680C27EDC96}"/>
          </ac:grpSpMkLst>
        </pc:grpChg>
        <pc:grpChg chg="del mod">
          <ac:chgData name="Michael Teters" userId="d0e853d9-7e8a-4978-a6a6-73499c56127e" providerId="ADAL" clId="{A44DC650-E9C6-4115-8DFE-2A31B3EA53BD}" dt="2023-02-14T18:45:26.388" v="697"/>
          <ac:grpSpMkLst>
            <pc:docMk/>
            <pc:sldMk cId="4219097613" sldId="333"/>
            <ac:grpSpMk id="443" creationId="{F5EAAFB8-0C6C-4CCD-83D2-687B42398A06}"/>
          </ac:grpSpMkLst>
        </pc:grpChg>
        <pc:grpChg chg="mod">
          <ac:chgData name="Michael Teters" userId="d0e853d9-7e8a-4978-a6a6-73499c56127e" providerId="ADAL" clId="{A44DC650-E9C6-4115-8DFE-2A31B3EA53BD}" dt="2023-02-14T18:45:19.011" v="688"/>
          <ac:grpSpMkLst>
            <pc:docMk/>
            <pc:sldMk cId="4219097613" sldId="333"/>
            <ac:grpSpMk id="444" creationId="{44EB7DB1-5B18-46BD-BDD6-F025598A508B}"/>
          </ac:grpSpMkLst>
        </pc:grpChg>
        <pc:grpChg chg="del mod">
          <ac:chgData name="Michael Teters" userId="d0e853d9-7e8a-4978-a6a6-73499c56127e" providerId="ADAL" clId="{A44DC650-E9C6-4115-8DFE-2A31B3EA53BD}" dt="2023-02-14T18:45:27.737" v="700"/>
          <ac:grpSpMkLst>
            <pc:docMk/>
            <pc:sldMk cId="4219097613" sldId="333"/>
            <ac:grpSpMk id="453" creationId="{84334E2C-B60D-4715-B722-489468867389}"/>
          </ac:grpSpMkLst>
        </pc:grpChg>
        <pc:grpChg chg="del mod">
          <ac:chgData name="Michael Teters" userId="d0e853d9-7e8a-4978-a6a6-73499c56127e" providerId="ADAL" clId="{A44DC650-E9C6-4115-8DFE-2A31B3EA53BD}" dt="2023-02-14T18:45:29.944" v="703"/>
          <ac:grpSpMkLst>
            <pc:docMk/>
            <pc:sldMk cId="4219097613" sldId="333"/>
            <ac:grpSpMk id="456" creationId="{31EDAC74-D1CE-42EF-8147-29EDA9ED8D1F}"/>
          </ac:grpSpMkLst>
        </pc:grpChg>
        <pc:grpChg chg="del mod">
          <ac:chgData name="Michael Teters" userId="d0e853d9-7e8a-4978-a6a6-73499c56127e" providerId="ADAL" clId="{A44DC650-E9C6-4115-8DFE-2A31B3EA53BD}" dt="2023-02-14T18:45:35.213" v="708"/>
          <ac:grpSpMkLst>
            <pc:docMk/>
            <pc:sldMk cId="4219097613" sldId="333"/>
            <ac:grpSpMk id="459" creationId="{54193428-FC24-4AFD-84C6-38C4F03B2202}"/>
          </ac:grpSpMkLst>
        </pc:grpChg>
        <pc:grpChg chg="del mod">
          <ac:chgData name="Michael Teters" userId="d0e853d9-7e8a-4978-a6a6-73499c56127e" providerId="ADAL" clId="{A44DC650-E9C6-4115-8DFE-2A31B3EA53BD}" dt="2023-02-14T18:45:41.449" v="718"/>
          <ac:grpSpMkLst>
            <pc:docMk/>
            <pc:sldMk cId="4219097613" sldId="333"/>
            <ac:grpSpMk id="464" creationId="{036747C3-F164-4070-BF53-D3F4D307ECC7}"/>
          </ac:grpSpMkLst>
        </pc:grpChg>
        <pc:grpChg chg="mod">
          <ac:chgData name="Michael Teters" userId="d0e853d9-7e8a-4978-a6a6-73499c56127e" providerId="ADAL" clId="{A44DC650-E9C6-4115-8DFE-2A31B3EA53BD}" dt="2023-02-14T18:45:41.449" v="718"/>
          <ac:grpSpMkLst>
            <pc:docMk/>
            <pc:sldMk cId="4219097613" sldId="333"/>
            <ac:grpSpMk id="474" creationId="{80AF115B-C46A-4E91-AD8C-6FFFFAEA3A65}"/>
          </ac:grpSpMkLst>
        </pc:grpChg>
        <pc:inkChg chg="add 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9" creationId="{65C691A6-1591-421E-82FD-3A2C462BFFF6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20" creationId="{BB8223A1-0027-4741-8320-B01DD2CDA26C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21" creationId="{7ED8547D-9BCF-4462-922D-FD755A7D7751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22" creationId="{0364D53E-C789-414F-ABBD-525E87C15245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23" creationId="{4C757FFC-C5AA-4A7D-A21E-399D4486BF5A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24" creationId="{CD508BE6-97E8-4672-86AF-EEE036B348F0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25" creationId="{6232C847-7989-484A-B1A3-A26C3AE6A73A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26" creationId="{7D59F982-7581-40AB-8CC7-2859BD6A3661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27" creationId="{16CFC100-F22B-4168-A52E-5E21986682EA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39" creationId="{96A92728-C0FA-45D4-9C8C-4D4B732DF437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40" creationId="{2251256C-1689-4373-839C-30B297DAF416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41" creationId="{383741DE-DE46-48D2-9F7F-A880B7CAD354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44" creationId="{36EEEBA5-8180-4A0E-B6C0-8B53981B7200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45" creationId="{AC0E04DD-3A1B-4356-A65E-2A2B0115A4E1}"/>
          </ac:inkMkLst>
        </pc:inkChg>
        <pc:inkChg chg="del topLvl">
          <ac:chgData name="Michael Teters" userId="d0e853d9-7e8a-4978-a6a6-73499c56127e" providerId="ADAL" clId="{A44DC650-E9C6-4115-8DFE-2A31B3EA53BD}" dt="2023-02-14T18:41:51.943" v="491"/>
          <ac:inkMkLst>
            <pc:docMk/>
            <pc:sldMk cId="4219097613" sldId="333"/>
            <ac:inkMk id="46" creationId="{AED3BB99-6643-4C08-8A63-0B235F4E3971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48" creationId="{72E55BCE-C285-497D-8849-1AAAF0043E94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49" creationId="{995EAC49-3FF0-4014-BBE8-00CADEECB3CE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50" creationId="{22F8E300-8B60-4E21-B3E8-C227C9DA717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51" creationId="{3EBC1DF6-1363-4CB8-B2C3-52EF52C6841C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52" creationId="{1BD38FBF-514D-4CC9-9F55-B5D23EC0BAA4}"/>
          </ac:inkMkLst>
        </pc:inkChg>
        <pc:inkChg chg="del topLvl">
          <ac:chgData name="Michael Teters" userId="d0e853d9-7e8a-4978-a6a6-73499c56127e" providerId="ADAL" clId="{A44DC650-E9C6-4115-8DFE-2A31B3EA53BD}" dt="2023-02-14T18:41:51.944" v="492"/>
          <ac:inkMkLst>
            <pc:docMk/>
            <pc:sldMk cId="4219097613" sldId="333"/>
            <ac:inkMk id="53" creationId="{F95E6671-3566-43DC-A8EB-D8A86956DD71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54" creationId="{E1C4EB65-AF00-47C3-932B-62608ACA8B35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55" creationId="{1C3F11B6-1F81-4374-9145-9C2EC6496029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56" creationId="{00184F48-AED5-4F80-9AEB-9CD7739E620D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57" creationId="{92BCC629-7E58-4952-A8E9-294B284F0B45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58" creationId="{866F029D-E2BE-4F36-AE9B-BB40A8553B93}"/>
          </ac:inkMkLst>
        </pc:inkChg>
        <pc:inkChg chg="add mod">
          <ac:chgData name="Michael Teters" userId="d0e853d9-7e8a-4978-a6a6-73499c56127e" providerId="ADAL" clId="{A44DC650-E9C6-4115-8DFE-2A31B3EA53BD}" dt="2023-02-14T18:42:15.740" v="511"/>
          <ac:inkMkLst>
            <pc:docMk/>
            <pc:sldMk cId="4219097613" sldId="333"/>
            <ac:inkMk id="59" creationId="{DEBCBC29-442D-4DA9-B3B6-2FEEEF4950FE}"/>
          </ac:inkMkLst>
        </pc:inkChg>
        <pc:inkChg chg="add">
          <ac:chgData name="Michael Teters" userId="d0e853d9-7e8a-4978-a6a6-73499c56127e" providerId="ADAL" clId="{A44DC650-E9C6-4115-8DFE-2A31B3EA53BD}" dt="2023-02-14T18:42:15.158" v="510" actId="9405"/>
          <ac:inkMkLst>
            <pc:docMk/>
            <pc:sldMk cId="4219097613" sldId="333"/>
            <ac:inkMk id="60" creationId="{6BB9DE7A-6989-41B3-BC49-DBCD2F97DF7E}"/>
          </ac:inkMkLst>
        </pc:inkChg>
        <pc:inkChg chg="add mod">
          <ac:chgData name="Michael Teters" userId="d0e853d9-7e8a-4978-a6a6-73499c56127e" providerId="ADAL" clId="{A44DC650-E9C6-4115-8DFE-2A31B3EA53BD}" dt="2023-02-14T18:42:27.329" v="515"/>
          <ac:inkMkLst>
            <pc:docMk/>
            <pc:sldMk cId="4219097613" sldId="333"/>
            <ac:inkMk id="63" creationId="{CAA7E58D-FA0F-4E02-97AB-00E667DD082F}"/>
          </ac:inkMkLst>
        </pc:inkChg>
        <pc:inkChg chg="add mod">
          <ac:chgData name="Michael Teters" userId="d0e853d9-7e8a-4978-a6a6-73499c56127e" providerId="ADAL" clId="{A44DC650-E9C6-4115-8DFE-2A31B3EA53BD}" dt="2023-02-14T18:42:27.329" v="515"/>
          <ac:inkMkLst>
            <pc:docMk/>
            <pc:sldMk cId="4219097613" sldId="333"/>
            <ac:inkMk id="64" creationId="{3D1CFD12-A1CB-4A05-9636-11CF47280710}"/>
          </ac:inkMkLst>
        </pc:inkChg>
        <pc:inkChg chg="add mod">
          <ac:chgData name="Michael Teters" userId="d0e853d9-7e8a-4978-a6a6-73499c56127e" providerId="ADAL" clId="{A44DC650-E9C6-4115-8DFE-2A31B3EA53BD}" dt="2023-02-14T18:42:27.329" v="515"/>
          <ac:inkMkLst>
            <pc:docMk/>
            <pc:sldMk cId="4219097613" sldId="333"/>
            <ac:inkMk id="65" creationId="{F5EC4637-3EB6-42D1-B94A-0310FD1AFC0C}"/>
          </ac:inkMkLst>
        </pc:inkChg>
        <pc:inkChg chg="add mod">
          <ac:chgData name="Michael Teters" userId="d0e853d9-7e8a-4978-a6a6-73499c56127e" providerId="ADAL" clId="{A44DC650-E9C6-4115-8DFE-2A31B3EA53BD}" dt="2023-02-14T18:42:36.260" v="521"/>
          <ac:inkMkLst>
            <pc:docMk/>
            <pc:sldMk cId="4219097613" sldId="333"/>
            <ac:inkMk id="67" creationId="{044122A1-7233-41F9-A370-D61FD36B124A}"/>
          </ac:inkMkLst>
        </pc:inkChg>
        <pc:inkChg chg="add mod">
          <ac:chgData name="Michael Teters" userId="d0e853d9-7e8a-4978-a6a6-73499c56127e" providerId="ADAL" clId="{A44DC650-E9C6-4115-8DFE-2A31B3EA53BD}" dt="2023-02-14T18:42:36.260" v="521"/>
          <ac:inkMkLst>
            <pc:docMk/>
            <pc:sldMk cId="4219097613" sldId="333"/>
            <ac:inkMk id="68" creationId="{DC044F4F-B859-4304-8EBE-64ED3F500BCE}"/>
          </ac:inkMkLst>
        </pc:inkChg>
        <pc:inkChg chg="add mod">
          <ac:chgData name="Michael Teters" userId="d0e853d9-7e8a-4978-a6a6-73499c56127e" providerId="ADAL" clId="{A44DC650-E9C6-4115-8DFE-2A31B3EA53BD}" dt="2023-02-14T18:42:36.260" v="521"/>
          <ac:inkMkLst>
            <pc:docMk/>
            <pc:sldMk cId="4219097613" sldId="333"/>
            <ac:inkMk id="69" creationId="{151DEABD-AAF3-4CBE-9BEE-46F6100D2CA0}"/>
          </ac:inkMkLst>
        </pc:inkChg>
        <pc:inkChg chg="add mod">
          <ac:chgData name="Michael Teters" userId="d0e853d9-7e8a-4978-a6a6-73499c56127e" providerId="ADAL" clId="{A44DC650-E9C6-4115-8DFE-2A31B3EA53BD}" dt="2023-02-14T18:42:36.260" v="521"/>
          <ac:inkMkLst>
            <pc:docMk/>
            <pc:sldMk cId="4219097613" sldId="333"/>
            <ac:inkMk id="70" creationId="{01F2538F-413E-45F9-ADD6-634D56F14B7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72" creationId="{04EED6E0-EC44-49B8-9247-26DA7FA91D65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73" creationId="{169B6AF5-AF3F-44DB-A01E-2A2A41EAB690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74" creationId="{71D9B673-D7F0-44BC-8C4E-B3F42F56F0CD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75" creationId="{8060FF26-456F-4230-B566-A6AEEB2E2FBB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77" creationId="{19B2DA18-19EF-455E-A632-C65651F47522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78" creationId="{D8DDAB3C-B973-4BE6-8473-A64A1B591978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79" creationId="{2BE31B7F-EBE8-4BC5-A3E9-EC99960FCF0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80" creationId="{8CC07D2A-EC18-4881-B51A-78D1C7E2B78A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81" creationId="{9B5501DC-3055-4AC0-AEDB-87FB50E20C77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82" creationId="{416ECFA2-B6FB-48B8-8641-637A6E115799}"/>
          </ac:inkMkLst>
        </pc:inkChg>
        <pc:inkChg chg="del topLvl">
          <ac:chgData name="Michael Teters" userId="d0e853d9-7e8a-4978-a6a6-73499c56127e" providerId="ADAL" clId="{A44DC650-E9C6-4115-8DFE-2A31B3EA53BD}" dt="2023-02-14T18:41:51.943" v="490"/>
          <ac:inkMkLst>
            <pc:docMk/>
            <pc:sldMk cId="4219097613" sldId="333"/>
            <ac:inkMk id="83" creationId="{D55ED0BC-AC72-4D35-9EE6-7E177AB43CD3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84" creationId="{D6F99753-87D9-4ACA-BD10-40C51B38CC48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85" creationId="{764E7E3B-4049-4DFA-A824-73504FF141CC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86" creationId="{DBEE8021-FB6D-47D2-AFF7-06952B56CDC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87" creationId="{5B1CA61B-4BC7-4C59-82C2-9D97B0745411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88" creationId="{31D7CC15-9718-469B-8626-6DEF90CB57BC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89" creationId="{36A97B32-1147-4101-9F62-F987590ADB4D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90" creationId="{3B692ACF-5204-45AB-BD32-4466A7107136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91" creationId="{C51657EF-116B-4E48-8D91-4B0B62384DA4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92" creationId="{07222744-66B2-4AB8-9852-5AF4F6E765B4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93" creationId="{9D9A4C9B-106F-40F5-97F1-319639255F95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94" creationId="{582F2F78-FC3A-46E0-91FB-8D83F8DEEF22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95" creationId="{B3D4855D-E029-4768-B2C4-90739E00B20A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96" creationId="{B6F85CC6-B4A7-4045-A092-ADE5BB5BD720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97" creationId="{27632AEB-FAAE-46A3-B57B-704A1417DB41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04" creationId="{CC657792-66AA-4FFE-9B21-DDB3154423E2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05" creationId="{9DE30855-3DF7-4923-B696-D8202A75E183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06" creationId="{C16E2162-8FA0-4BB5-A55C-AC33F21867DC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08" creationId="{EEBE7BFE-9A80-4BA7-A706-45294FD59382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09" creationId="{F102D142-8698-4D4E-8185-427BD6E6A288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10" creationId="{8DBEECD2-82A0-429A-9660-BD1DA0BF3A0E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11" creationId="{8FE79064-7061-47B9-80AF-266936B3D2AE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12" creationId="{9270E6DA-9A2C-46B5-ABAC-6575B03E86C6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13" creationId="{6E2D4833-66C7-4D10-9F2C-6A1328DACA2C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14" creationId="{EE0AE169-8B17-45AA-A71B-4FA18D008757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15" creationId="{83838DCB-C6CE-4B20-ACD7-B682608B3C75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16" creationId="{F7F6145C-1641-4B8E-B5C7-721653695C84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17" creationId="{2BE6711E-8D16-4BED-BD12-580E9641F6CF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20" creationId="{6D799570-2A8B-4183-8C96-F97DC94B4AFA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21" creationId="{662424D9-14DE-4685-ADEF-FA1D0849BFC3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22" creationId="{043761B6-9CC9-4887-A3F2-1DAC0ED06945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23" creationId="{2D0F598A-1BB2-41ED-8D32-CDF65AD2914B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24" creationId="{7F3B4226-47CF-4C5B-9AD2-29F4A42B82C8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25" creationId="{FB57091B-7741-490B-A879-341C4FA812BB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26" creationId="{91EAE192-91CC-48CC-800D-4F17DA61D8BA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27" creationId="{7AEAC1E5-B2E2-408B-BE27-3042E7BC7B47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28" creationId="{9DE4CBE4-BCD4-47B7-A5F6-FAEDF9B41785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29" creationId="{F0CACAD4-51E4-4EDC-A90D-CF0724EA1ACF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30" creationId="{1A4ABA21-A501-4EAF-A13C-5A80BD5BFF1A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31" creationId="{6CF08E7F-BD65-4A2C-A30F-20A7C5945637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32" creationId="{DC30CFA0-9AEC-4386-B625-B1643FEE8AB4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33" creationId="{1B165BD3-9724-415F-9592-F00B3755503A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34" creationId="{E0DF6BAF-3E78-4095-ACC6-1A357151083F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35" creationId="{58136821-B5C8-488D-AEA2-0C53F5DDD14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36" creationId="{5FF60918-B61B-4E34-9A8C-F79A30DAD21E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40" creationId="{172CAEAC-0390-42CE-A0EF-C1C7E10FF20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41" creationId="{4A43C79B-0B8A-4300-B9CC-E51708E7452B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42" creationId="{553B4499-47F9-430D-A8EB-255351EF11F7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43" creationId="{FE6C33D5-D8CC-4890-AF27-C7B5CC95CD8D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44" creationId="{439FD0BB-6037-42AB-90E3-0B4C5B138102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45" creationId="{7EC150BF-3923-4BF0-BCD9-7611C89E61E4}"/>
          </ac:inkMkLst>
        </pc:inkChg>
        <pc:inkChg chg="add mod">
          <ac:chgData name="Michael Teters" userId="d0e853d9-7e8a-4978-a6a6-73499c56127e" providerId="ADAL" clId="{A44DC650-E9C6-4115-8DFE-2A31B3EA53BD}" dt="2023-02-14T18:42:36.260" v="521"/>
          <ac:inkMkLst>
            <pc:docMk/>
            <pc:sldMk cId="4219097613" sldId="333"/>
            <ac:inkMk id="146" creationId="{A639E6E0-EAE4-4589-B65C-01BEE366876A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48" creationId="{74C18BE2-EDC5-4EC1-AABA-DD8DF94196C8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49" creationId="{CF7FE7C0-8835-4934-A0EF-E5F72DCE9665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51" creationId="{D04B1812-6F9D-4AC9-8C0B-AB374270E5E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52" creationId="{DFB9CD7F-CDB4-4787-82AB-4E7D61B03B14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53" creationId="{D3F7B62F-6CCE-4E13-84D4-574810C512A1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54" creationId="{C3A02121-2A71-41C4-8F85-E5C932D0FC84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55" creationId="{066983E5-1248-422D-BC7B-6868995924B5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56" creationId="{D0CFA343-0598-485C-B729-42B5A4601157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57" creationId="{B0E16D58-FF9B-4C20-B978-964F62A644A6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58" creationId="{E8034B78-19E3-4D76-A01D-36B3F9472F5E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59" creationId="{290855FE-3AB6-4ABE-AAC2-1C4CEF41282B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60" creationId="{7EF03790-F2E6-49B8-BF72-177EB83B69F1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61" creationId="{7EC1234E-30BE-4422-BAE7-928A4655773A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62" creationId="{C9588EEC-2DF2-40EB-8C51-52E7C3FE98A5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63" creationId="{3F31CC85-236B-4554-AF1E-7A655DD4C25E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66" creationId="{3AAA8A0F-8458-4BE1-A681-18566274805A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67" creationId="{A0C8087B-407D-425F-8F46-AE9F2C8C91F7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68" creationId="{BD86DFC9-9BFB-4683-AF39-C74CA6A6A282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69" creationId="{986A3876-1E12-42A3-B4C1-8D5E43DABA3F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70" creationId="{F9FABDC6-36E6-4F59-8611-5EA79A08A2B3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71" creationId="{0B21155A-4AAD-4B66-BB58-FEBEB049E913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72" creationId="{8FCF8597-9FEE-42BF-8F2E-59B6A1D12C38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73" creationId="{98A7FC5F-E8EB-4E03-88E6-B673039AECF6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75" creationId="{D66329E5-E5BA-4B4A-B2E9-8EB988665DA6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76" creationId="{C84A8E06-DED5-401C-BE44-9E0730910B65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77" creationId="{1BC3D22C-6DEE-4A6A-A1F4-19AB66C1BDBF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78" creationId="{69B65E71-ABC0-4564-BC53-48774B9DFF96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79" creationId="{0B5769B9-88F1-4558-AE13-638E62F45F3F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80" creationId="{7888D111-F315-46E9-87F0-C8170E29D794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81" creationId="{6F8A88F6-0506-4524-981A-2F7295DDE6AF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84" creationId="{71480D38-339C-4EF7-9BC0-E325439AF134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85" creationId="{42BAFB5C-1F95-443F-823A-124E5CE0BFC0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86" creationId="{66E39930-5E8D-49E3-9E7B-C07152A0F62E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88" creationId="{351437A4-F8E0-4392-8764-9D1073D9E404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89" creationId="{F8B4FEB2-741F-4B61-93C4-252DD9D95D56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90" creationId="{C032C6EE-F856-4844-B0AB-BBED422565D6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91" creationId="{A13A7693-2FD5-468C-84A7-D5B29F304A37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92" creationId="{3166480A-57DE-4286-9493-7E6515534AD6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93" creationId="{7AA71AF9-BC81-47E6-A3EB-10BD2006F75A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94" creationId="{D46DC925-8833-485C-BD85-A320426B5386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195" creationId="{72E12FC0-B64C-4B10-9D32-70CB9B0F6166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196" creationId="{F5A1AD8F-C4DF-4FA9-8854-EF9B9C46244E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00" creationId="{166A22CA-862C-4297-A85F-8CF81B700AB1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01" creationId="{321C6E0F-9D12-47C2-9747-84D70F8526D8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02" creationId="{38005248-A20C-420A-9168-81A3DA01DB9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03" creationId="{8FE16241-77A9-4DCE-BA88-37B8D80CEECA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05" creationId="{E3AF1DD8-342A-44FB-B58F-5C1390D10B25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06" creationId="{8D7FD440-293B-4E74-8056-A01DEBF9574E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08" creationId="{EE552AD5-0890-4DBF-881D-D68EA61C134A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09" creationId="{1ADC41F8-5DF2-4AAE-BBFC-6C517121AE43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11" creationId="{03A8A0FB-D2CF-436E-971B-B7E8C6A38349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12" creationId="{78D22041-731A-4DC8-80D0-17E9AB767CEC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13" creationId="{13B3CF1C-929C-465C-A006-FE2C5CAC98C3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14" creationId="{28FD2AD3-2BA9-4D5B-AAA8-C47F3987D33A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15" creationId="{75F1FC0E-8AC1-4573-B332-60B866FE2D45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16" creationId="{5494D97A-055B-4D09-987C-4E4307D4192A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17" creationId="{BC1C8B56-FE88-47D4-A72D-1BB86FEF8B26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20" creationId="{F827A89D-C3F5-439C-B5B0-A4DFD7EA0AF4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21" creationId="{36381301-8CAD-4A22-82E2-DCFB08F16009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22" creationId="{C36CD5FC-4701-4A62-8D7C-E71D4E5A091D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23" creationId="{E7B68B4A-EEE6-44D8-8381-6CFF0C195018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24" creationId="{B9538B7D-4BB4-465B-A0F6-901B075F13B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25" creationId="{8969A744-09E1-40EC-9F2E-D645061133E8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26" creationId="{5CD8E102-009B-48EC-B9BA-81EE63515C06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27" creationId="{5068DE69-45E4-4101-AF25-0B902EAC07F0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28" creationId="{86B3B55C-6783-4250-958A-7BCFFF0D94FC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30" creationId="{B40A034C-96D9-4836-B1CB-9DBE6701A180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31" creationId="{15B9F998-DBF4-4A17-B1CE-76DAD007E0AA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32" creationId="{385D9A25-DC52-434C-8C21-9157E805E14E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33" creationId="{A34A1ED5-B918-4B2F-9A9F-CC0D93DE9A9F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34" creationId="{DFC2AF0C-148B-4A00-A787-0E7FE4E6C0F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36" creationId="{29A083DB-5970-4919-B02D-8E9FE1E473C6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37" creationId="{54940A90-0EEE-475A-900C-7456033C2CD7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38" creationId="{0734F201-7654-49CE-BF6B-5C679CE659A9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39" creationId="{6960B089-4DA6-4A7E-BD29-5DB92DCDE79C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40" creationId="{181126A6-2966-41DD-B6F0-16ABA8D7F540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41" creationId="{E91B49F8-97E4-4917-9049-64EB35B5819D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42" creationId="{B83A2AAE-DBB0-4757-9DEF-06950C302A66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43" creationId="{8090C07A-C891-4431-990E-1A6A32D2B58D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44" creationId="{DDDD5A94-9F5C-46B6-BC0E-FCB0F1821CF0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45" creationId="{B9B1E88F-35CB-41D1-98F2-5F8338575B15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46" creationId="{0797CD57-3EB1-4AC6-A41E-201D3AE2059A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47" creationId="{60ADB9EE-E9D0-425D-A9AF-1B7A50214473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48" creationId="{E9AAEA53-7FDA-4BD5-9913-A23259910ECE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49" creationId="{3F8B9F17-AFB6-44F6-829E-E79A853F4325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51" creationId="{40F94ACE-B635-4FE7-ABCB-0918BB2B2F8C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52" creationId="{A0E93129-B8E4-46D0-9522-FF4068ED04E5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53" creationId="{3A3264DE-B4C2-41EF-8D5F-3457CF9D01B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54" creationId="{3AA381DF-3855-4E55-A188-4ED7BC26055D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55" creationId="{67B6E1A8-74F0-4667-A6D1-2E9F599F95E0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56" creationId="{0FCDB1AB-C681-418A-9786-4C743F9B2335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57" creationId="{A7066EF8-5189-451A-84C3-BD3A4D10BB1B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58" creationId="{25E5FE95-5550-47BD-A9B3-6770C5766D19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60" creationId="{2E3E1376-D8F0-42E7-B310-22AB157610C9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61" creationId="{8920BD87-D51D-431E-8C97-5AC945A48AB0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62" creationId="{59345C44-0472-492B-A37F-7C5F1FBA789F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63" creationId="{65AC04B8-9AE6-40DC-BB01-4E714234EC61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64" creationId="{7C920F69-8452-435B-AA09-D5E217B1FFD4}"/>
          </ac:inkMkLst>
        </pc:inkChg>
        <pc:inkChg chg="add mod">
          <ac:chgData name="Michael Teters" userId="d0e853d9-7e8a-4978-a6a6-73499c56127e" providerId="ADAL" clId="{A44DC650-E9C6-4115-8DFE-2A31B3EA53BD}" dt="2023-02-14T18:42:55.079" v="540"/>
          <ac:inkMkLst>
            <pc:docMk/>
            <pc:sldMk cId="4219097613" sldId="333"/>
            <ac:inkMk id="266" creationId="{C30C6BB6-F5AE-40B6-BCCE-BB1ECB97091A}"/>
          </ac:inkMkLst>
        </pc:inkChg>
        <pc:inkChg chg="add mod">
          <ac:chgData name="Michael Teters" userId="d0e853d9-7e8a-4978-a6a6-73499c56127e" providerId="ADAL" clId="{A44DC650-E9C6-4115-8DFE-2A31B3EA53BD}" dt="2023-02-14T18:42:55.079" v="540"/>
          <ac:inkMkLst>
            <pc:docMk/>
            <pc:sldMk cId="4219097613" sldId="333"/>
            <ac:inkMk id="267" creationId="{071CB2C6-C68B-4864-9B15-BA02F6A7E7F4}"/>
          </ac:inkMkLst>
        </pc:inkChg>
        <pc:inkChg chg="add mod">
          <ac:chgData name="Michael Teters" userId="d0e853d9-7e8a-4978-a6a6-73499c56127e" providerId="ADAL" clId="{A44DC650-E9C6-4115-8DFE-2A31B3EA53BD}" dt="2023-02-14T18:42:55.079" v="540"/>
          <ac:inkMkLst>
            <pc:docMk/>
            <pc:sldMk cId="4219097613" sldId="333"/>
            <ac:inkMk id="268" creationId="{3A8C00E1-7423-4D75-A517-4604F800830E}"/>
          </ac:inkMkLst>
        </pc:inkChg>
        <pc:inkChg chg="add mod">
          <ac:chgData name="Michael Teters" userId="d0e853d9-7e8a-4978-a6a6-73499c56127e" providerId="ADAL" clId="{A44DC650-E9C6-4115-8DFE-2A31B3EA53BD}" dt="2023-02-14T18:42:55.079" v="540"/>
          <ac:inkMkLst>
            <pc:docMk/>
            <pc:sldMk cId="4219097613" sldId="333"/>
            <ac:inkMk id="269" creationId="{7E241080-5F9B-4D5D-A772-17BE5CE05D5C}"/>
          </ac:inkMkLst>
        </pc:inkChg>
        <pc:inkChg chg="add mod">
          <ac:chgData name="Michael Teters" userId="d0e853d9-7e8a-4978-a6a6-73499c56127e" providerId="ADAL" clId="{A44DC650-E9C6-4115-8DFE-2A31B3EA53BD}" dt="2023-02-14T18:42:55.079" v="540"/>
          <ac:inkMkLst>
            <pc:docMk/>
            <pc:sldMk cId="4219097613" sldId="333"/>
            <ac:inkMk id="271" creationId="{3F343F17-BE56-470E-8204-6B6DBD8FA07E}"/>
          </ac:inkMkLst>
        </pc:inkChg>
        <pc:inkChg chg="add mod">
          <ac:chgData name="Michael Teters" userId="d0e853d9-7e8a-4978-a6a6-73499c56127e" providerId="ADAL" clId="{A44DC650-E9C6-4115-8DFE-2A31B3EA53BD}" dt="2023-02-14T18:42:55.079" v="540"/>
          <ac:inkMkLst>
            <pc:docMk/>
            <pc:sldMk cId="4219097613" sldId="333"/>
            <ac:inkMk id="273" creationId="{23C824E3-ADC1-4D61-9B76-C00E582ED713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74" creationId="{A1E2A504-45C6-433C-B0BE-9263CA6C77EB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75" creationId="{D31B2E1B-5E00-439D-89A6-4976963E7AE3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76" creationId="{CE692E73-F14F-4ED1-B250-B52D8100D658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77" creationId="{28551260-C6C6-4608-A67E-6E7EC240C8EE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78" creationId="{A970CB51-6AD2-4910-9868-54606F0EF98D}"/>
          </ac:inkMkLst>
        </pc:inkChg>
        <pc:inkChg chg="add mod">
          <ac:chgData name="Michael Teters" userId="d0e853d9-7e8a-4978-a6a6-73499c56127e" providerId="ADAL" clId="{A44DC650-E9C6-4115-8DFE-2A31B3EA53BD}" dt="2023-02-14T18:42:55.079" v="540"/>
          <ac:inkMkLst>
            <pc:docMk/>
            <pc:sldMk cId="4219097613" sldId="333"/>
            <ac:inkMk id="279" creationId="{B42B08C5-D73A-497D-B3FC-11325BD8D1AA}"/>
          </ac:inkMkLst>
        </pc:inkChg>
        <pc:inkChg chg="add mod">
          <ac:chgData name="Michael Teters" userId="d0e853d9-7e8a-4978-a6a6-73499c56127e" providerId="ADAL" clId="{A44DC650-E9C6-4115-8DFE-2A31B3EA53BD}" dt="2023-02-14T18:42:55.079" v="540"/>
          <ac:inkMkLst>
            <pc:docMk/>
            <pc:sldMk cId="4219097613" sldId="333"/>
            <ac:inkMk id="280" creationId="{5B1CB2F7-03B9-4D6C-B94E-9EC00279E11B}"/>
          </ac:inkMkLst>
        </pc:inkChg>
        <pc:inkChg chg="add mod">
          <ac:chgData name="Michael Teters" userId="d0e853d9-7e8a-4978-a6a6-73499c56127e" providerId="ADAL" clId="{A44DC650-E9C6-4115-8DFE-2A31B3EA53BD}" dt="2023-02-14T18:42:55.079" v="540"/>
          <ac:inkMkLst>
            <pc:docMk/>
            <pc:sldMk cId="4219097613" sldId="333"/>
            <ac:inkMk id="281" creationId="{0B940FE7-15C5-41AA-B672-72C3030DEE35}"/>
          </ac:inkMkLst>
        </pc:inkChg>
        <pc:inkChg chg="add mod">
          <ac:chgData name="Michael Teters" userId="d0e853d9-7e8a-4978-a6a6-73499c56127e" providerId="ADAL" clId="{A44DC650-E9C6-4115-8DFE-2A31B3EA53BD}" dt="2023-02-14T18:42:55.079" v="540"/>
          <ac:inkMkLst>
            <pc:docMk/>
            <pc:sldMk cId="4219097613" sldId="333"/>
            <ac:inkMk id="282" creationId="{3ABD2F6D-3B18-4461-8391-DD4A53F32425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85" creationId="{330469AE-6AE2-4129-8499-1679F3249541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86" creationId="{7CFA461B-CFBD-4480-986C-A0D772B0DAD1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87" creationId="{19E70124-C526-4000-B4AA-9A1374465EB4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88" creationId="{8CB5A24C-9DE2-4C1A-8FE8-FBA502C17BF5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89" creationId="{7BC57A84-2A56-479B-B023-AC29937070E3}"/>
          </ac:inkMkLst>
        </pc:inkChg>
        <pc:inkChg chg="del topLv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90" creationId="{022901E1-750E-4B66-8087-87E009437BEE}"/>
          </ac:inkMkLst>
        </pc:inkChg>
        <pc:inkChg chg="del">
          <ac:chgData name="Michael Teters" userId="d0e853d9-7e8a-4978-a6a6-73499c56127e" providerId="ADAL" clId="{A44DC650-E9C6-4115-8DFE-2A31B3EA53BD}" dt="2023-02-14T18:41:46.837" v="489" actId="478"/>
          <ac:inkMkLst>
            <pc:docMk/>
            <pc:sldMk cId="4219097613" sldId="333"/>
            <ac:inkMk id="291" creationId="{62FC5BA0-FCA5-42B0-A505-78D07EF2FC48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94" creationId="{70CE8EA1-0659-4F7B-8C72-B8661E193E66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95" creationId="{1AA85430-BE5A-4C6F-ADB2-BEDC81F81564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96" creationId="{18909E82-19D0-400F-AF75-313A180510D4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97" creationId="{63E391EF-BAA6-4330-863F-91DC6267C755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98" creationId="{83B7C9C6-3B9E-4C5D-80DA-D53F248C1FAE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299" creationId="{63671AB2-2C22-441F-8CA8-1A72C256F5F9}"/>
          </ac:inkMkLst>
        </pc:inkChg>
        <pc:inkChg chg="add mod">
          <ac:chgData name="Michael Teters" userId="d0e853d9-7e8a-4978-a6a6-73499c56127e" providerId="ADAL" clId="{A44DC650-E9C6-4115-8DFE-2A31B3EA53BD}" dt="2023-02-14T18:43:01.071" v="550"/>
          <ac:inkMkLst>
            <pc:docMk/>
            <pc:sldMk cId="4219097613" sldId="333"/>
            <ac:inkMk id="300" creationId="{BCF08B80-011A-4A8B-9A7C-8C7596E4EC0B}"/>
          </ac:inkMkLst>
        </pc:inkChg>
        <pc:inkChg chg="add mod">
          <ac:chgData name="Michael Teters" userId="d0e853d9-7e8a-4978-a6a6-73499c56127e" providerId="ADAL" clId="{A44DC650-E9C6-4115-8DFE-2A31B3EA53BD}" dt="2023-02-14T18:43:15.317" v="560"/>
          <ac:inkMkLst>
            <pc:docMk/>
            <pc:sldMk cId="4219097613" sldId="333"/>
            <ac:inkMk id="302" creationId="{CE24ABC8-FE7E-4C20-A7C2-11BB0655FA2F}"/>
          </ac:inkMkLst>
        </pc:inkChg>
        <pc:inkChg chg="add mod">
          <ac:chgData name="Michael Teters" userId="d0e853d9-7e8a-4978-a6a6-73499c56127e" providerId="ADAL" clId="{A44DC650-E9C6-4115-8DFE-2A31B3EA53BD}" dt="2023-02-14T18:43:15.317" v="560"/>
          <ac:inkMkLst>
            <pc:docMk/>
            <pc:sldMk cId="4219097613" sldId="333"/>
            <ac:inkMk id="303" creationId="{FF921284-E569-40E4-BC25-BA86795B7E12}"/>
          </ac:inkMkLst>
        </pc:inkChg>
        <pc:inkChg chg="add mod">
          <ac:chgData name="Michael Teters" userId="d0e853d9-7e8a-4978-a6a6-73499c56127e" providerId="ADAL" clId="{A44DC650-E9C6-4115-8DFE-2A31B3EA53BD}" dt="2023-02-14T18:43:15.317" v="560"/>
          <ac:inkMkLst>
            <pc:docMk/>
            <pc:sldMk cId="4219097613" sldId="333"/>
            <ac:inkMk id="304" creationId="{7A2EFB5E-82D4-417C-A680-FCFD5BF7E0E6}"/>
          </ac:inkMkLst>
        </pc:inkChg>
        <pc:inkChg chg="add mod">
          <ac:chgData name="Michael Teters" userId="d0e853d9-7e8a-4978-a6a6-73499c56127e" providerId="ADAL" clId="{A44DC650-E9C6-4115-8DFE-2A31B3EA53BD}" dt="2023-02-14T18:43:15.317" v="560"/>
          <ac:inkMkLst>
            <pc:docMk/>
            <pc:sldMk cId="4219097613" sldId="333"/>
            <ac:inkMk id="305" creationId="{CC1089EB-4C92-4381-80AE-97F9CEFAD1C2}"/>
          </ac:inkMkLst>
        </pc:inkChg>
        <pc:inkChg chg="add mod">
          <ac:chgData name="Michael Teters" userId="d0e853d9-7e8a-4978-a6a6-73499c56127e" providerId="ADAL" clId="{A44DC650-E9C6-4115-8DFE-2A31B3EA53BD}" dt="2023-02-14T18:43:15.317" v="560"/>
          <ac:inkMkLst>
            <pc:docMk/>
            <pc:sldMk cId="4219097613" sldId="333"/>
            <ac:inkMk id="306" creationId="{44ED4DD4-36F4-4B71-A5FC-A1CCEB0E94AD}"/>
          </ac:inkMkLst>
        </pc:inkChg>
        <pc:inkChg chg="add mod">
          <ac:chgData name="Michael Teters" userId="d0e853d9-7e8a-4978-a6a6-73499c56127e" providerId="ADAL" clId="{A44DC650-E9C6-4115-8DFE-2A31B3EA53BD}" dt="2023-02-14T18:43:15.317" v="560"/>
          <ac:inkMkLst>
            <pc:docMk/>
            <pc:sldMk cId="4219097613" sldId="333"/>
            <ac:inkMk id="307" creationId="{47545B71-A1D7-4088-B05C-DE0D4D5B25ED}"/>
          </ac:inkMkLst>
        </pc:inkChg>
        <pc:inkChg chg="add mod">
          <ac:chgData name="Michael Teters" userId="d0e853d9-7e8a-4978-a6a6-73499c56127e" providerId="ADAL" clId="{A44DC650-E9C6-4115-8DFE-2A31B3EA53BD}" dt="2023-02-14T18:43:15.317" v="560"/>
          <ac:inkMkLst>
            <pc:docMk/>
            <pc:sldMk cId="4219097613" sldId="333"/>
            <ac:inkMk id="308" creationId="{59E08AB3-A497-4890-B7D6-62A55EBDDE0C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09" creationId="{4963B742-7CC6-41B1-9C22-67A8D4A0C495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10" creationId="{C1EE4707-E946-4BB7-B134-FEF82F69992E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13" creationId="{D109321F-47B9-4B1A-A3BD-3A4A36645958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14" creationId="{A9C3BDBD-F657-44AF-BE73-028685DF52D7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15" creationId="{B88593CE-1DBB-48F9-A4C9-32EF9B35C9F2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16" creationId="{166A0E73-5748-4366-B787-4804C01B1CBF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17" creationId="{60419ACB-3294-4592-B8E1-4B9885E9830F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18" creationId="{8DC29F1A-15B6-4121-89BD-B8BD6E1BFCC5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19" creationId="{819C9F0C-F2AE-42C1-933A-E2D340AC277C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20" creationId="{C9B8862E-5147-4977-9EEF-0463AAE87474}"/>
          </ac:inkMkLst>
        </pc:inkChg>
        <pc:inkChg chg="add mod">
          <ac:chgData name="Michael Teters" userId="d0e853d9-7e8a-4978-a6a6-73499c56127e" providerId="ADAL" clId="{A44DC650-E9C6-4115-8DFE-2A31B3EA53BD}" dt="2023-02-14T18:43:21.698" v="570"/>
          <ac:inkMkLst>
            <pc:docMk/>
            <pc:sldMk cId="4219097613" sldId="333"/>
            <ac:inkMk id="321" creationId="{FB30B344-A3C9-4D19-BAEA-348DCA3C6E30}"/>
          </ac:inkMkLst>
        </pc:inkChg>
        <pc:inkChg chg="add mod">
          <ac:chgData name="Michael Teters" userId="d0e853d9-7e8a-4978-a6a6-73499c56127e" providerId="ADAL" clId="{A44DC650-E9C6-4115-8DFE-2A31B3EA53BD}" dt="2023-02-14T18:43:38.216" v="574"/>
          <ac:inkMkLst>
            <pc:docMk/>
            <pc:sldMk cId="4219097613" sldId="333"/>
            <ac:inkMk id="324" creationId="{01FD64D8-346D-487B-8463-CC892F5A8A96}"/>
          </ac:inkMkLst>
        </pc:inkChg>
        <pc:inkChg chg="add mod">
          <ac:chgData name="Michael Teters" userId="d0e853d9-7e8a-4978-a6a6-73499c56127e" providerId="ADAL" clId="{A44DC650-E9C6-4115-8DFE-2A31B3EA53BD}" dt="2023-02-14T18:43:38.216" v="574"/>
          <ac:inkMkLst>
            <pc:docMk/>
            <pc:sldMk cId="4219097613" sldId="333"/>
            <ac:inkMk id="325" creationId="{7B78272C-B6C1-44E5-AFC1-A7D7F8B367E0}"/>
          </ac:inkMkLst>
        </pc:inkChg>
        <pc:inkChg chg="add mod">
          <ac:chgData name="Michael Teters" userId="d0e853d9-7e8a-4978-a6a6-73499c56127e" providerId="ADAL" clId="{A44DC650-E9C6-4115-8DFE-2A31B3EA53BD}" dt="2023-02-14T18:43:38.216" v="574"/>
          <ac:inkMkLst>
            <pc:docMk/>
            <pc:sldMk cId="4219097613" sldId="333"/>
            <ac:inkMk id="326" creationId="{0703F322-8CC1-44B7-9290-E6E0A083E48A}"/>
          </ac:inkMkLst>
        </pc:inkChg>
        <pc:inkChg chg="add mod">
          <ac:chgData name="Michael Teters" userId="d0e853d9-7e8a-4978-a6a6-73499c56127e" providerId="ADAL" clId="{A44DC650-E9C6-4115-8DFE-2A31B3EA53BD}" dt="2023-02-14T18:43:45.711" v="580"/>
          <ac:inkMkLst>
            <pc:docMk/>
            <pc:sldMk cId="4219097613" sldId="333"/>
            <ac:inkMk id="328" creationId="{16DE8CEC-57A8-43BE-A13C-5BFFA541B42C}"/>
          </ac:inkMkLst>
        </pc:inkChg>
        <pc:inkChg chg="add mod">
          <ac:chgData name="Michael Teters" userId="d0e853d9-7e8a-4978-a6a6-73499c56127e" providerId="ADAL" clId="{A44DC650-E9C6-4115-8DFE-2A31B3EA53BD}" dt="2023-02-14T18:43:45.711" v="580"/>
          <ac:inkMkLst>
            <pc:docMk/>
            <pc:sldMk cId="4219097613" sldId="333"/>
            <ac:inkMk id="329" creationId="{627F445B-5224-4986-95AA-6663D4ED23E6}"/>
          </ac:inkMkLst>
        </pc:inkChg>
        <pc:inkChg chg="add mod">
          <ac:chgData name="Michael Teters" userId="d0e853d9-7e8a-4978-a6a6-73499c56127e" providerId="ADAL" clId="{A44DC650-E9C6-4115-8DFE-2A31B3EA53BD}" dt="2023-02-14T18:43:45.711" v="580"/>
          <ac:inkMkLst>
            <pc:docMk/>
            <pc:sldMk cId="4219097613" sldId="333"/>
            <ac:inkMk id="330" creationId="{C5981EC3-F4AD-4391-830E-31E70C3FC72D}"/>
          </ac:inkMkLst>
        </pc:inkChg>
        <pc:inkChg chg="add mod">
          <ac:chgData name="Michael Teters" userId="d0e853d9-7e8a-4978-a6a6-73499c56127e" providerId="ADAL" clId="{A44DC650-E9C6-4115-8DFE-2A31B3EA53BD}" dt="2023-02-14T18:43:45.711" v="580"/>
          <ac:inkMkLst>
            <pc:docMk/>
            <pc:sldMk cId="4219097613" sldId="333"/>
            <ac:inkMk id="331" creationId="{4D2EDC02-7639-4E3F-92E3-C68562C053E4}"/>
          </ac:inkMkLst>
        </pc:inkChg>
        <pc:inkChg chg="add mod">
          <ac:chgData name="Michael Teters" userId="d0e853d9-7e8a-4978-a6a6-73499c56127e" providerId="ADAL" clId="{A44DC650-E9C6-4115-8DFE-2A31B3EA53BD}" dt="2023-02-14T18:43:45.711" v="580"/>
          <ac:inkMkLst>
            <pc:docMk/>
            <pc:sldMk cId="4219097613" sldId="333"/>
            <ac:inkMk id="332" creationId="{B6E80B5A-EA8E-4F21-BD91-336DE49F6390}"/>
          </ac:inkMkLst>
        </pc:inkChg>
        <pc:inkChg chg="add mod">
          <ac:chgData name="Michael Teters" userId="d0e853d9-7e8a-4978-a6a6-73499c56127e" providerId="ADAL" clId="{A44DC650-E9C6-4115-8DFE-2A31B3EA53BD}" dt="2023-02-14T18:43:56.362" v="587"/>
          <ac:inkMkLst>
            <pc:docMk/>
            <pc:sldMk cId="4219097613" sldId="333"/>
            <ac:inkMk id="334" creationId="{4FB13B3E-164C-4E50-8A90-C3D89DBB92BA}"/>
          </ac:inkMkLst>
        </pc:inkChg>
        <pc:inkChg chg="add mod">
          <ac:chgData name="Michael Teters" userId="d0e853d9-7e8a-4978-a6a6-73499c56127e" providerId="ADAL" clId="{A44DC650-E9C6-4115-8DFE-2A31B3EA53BD}" dt="2023-02-14T18:43:56.362" v="587"/>
          <ac:inkMkLst>
            <pc:docMk/>
            <pc:sldMk cId="4219097613" sldId="333"/>
            <ac:inkMk id="335" creationId="{2B60881C-E9D8-4ACE-A282-404D5CF55ACC}"/>
          </ac:inkMkLst>
        </pc:inkChg>
        <pc:inkChg chg="add mod">
          <ac:chgData name="Michael Teters" userId="d0e853d9-7e8a-4978-a6a6-73499c56127e" providerId="ADAL" clId="{A44DC650-E9C6-4115-8DFE-2A31B3EA53BD}" dt="2023-02-14T18:43:56.362" v="587"/>
          <ac:inkMkLst>
            <pc:docMk/>
            <pc:sldMk cId="4219097613" sldId="333"/>
            <ac:inkMk id="336" creationId="{AB21070A-E430-4EFD-A9EC-30392E5572E7}"/>
          </ac:inkMkLst>
        </pc:inkChg>
        <pc:inkChg chg="add mod">
          <ac:chgData name="Michael Teters" userId="d0e853d9-7e8a-4978-a6a6-73499c56127e" providerId="ADAL" clId="{A44DC650-E9C6-4115-8DFE-2A31B3EA53BD}" dt="2023-02-14T18:43:56.362" v="587"/>
          <ac:inkMkLst>
            <pc:docMk/>
            <pc:sldMk cId="4219097613" sldId="333"/>
            <ac:inkMk id="337" creationId="{801EC1C7-3A5A-4FEA-94EC-2CC710761766}"/>
          </ac:inkMkLst>
        </pc:inkChg>
        <pc:inkChg chg="add mod">
          <ac:chgData name="Michael Teters" userId="d0e853d9-7e8a-4978-a6a6-73499c56127e" providerId="ADAL" clId="{A44DC650-E9C6-4115-8DFE-2A31B3EA53BD}" dt="2023-02-14T18:43:56.362" v="587"/>
          <ac:inkMkLst>
            <pc:docMk/>
            <pc:sldMk cId="4219097613" sldId="333"/>
            <ac:inkMk id="338" creationId="{3F5DFF78-49C9-46B6-B934-B588CC49FA37}"/>
          </ac:inkMkLst>
        </pc:inkChg>
        <pc:inkChg chg="add mod">
          <ac:chgData name="Michael Teters" userId="d0e853d9-7e8a-4978-a6a6-73499c56127e" providerId="ADAL" clId="{A44DC650-E9C6-4115-8DFE-2A31B3EA53BD}" dt="2023-02-14T18:43:57.842" v="591"/>
          <ac:inkMkLst>
            <pc:docMk/>
            <pc:sldMk cId="4219097613" sldId="333"/>
            <ac:inkMk id="339" creationId="{66777941-2CCF-4630-A4AC-6A20FB1FC84B}"/>
          </ac:inkMkLst>
        </pc:inkChg>
        <pc:inkChg chg="add mod">
          <ac:chgData name="Michael Teters" userId="d0e853d9-7e8a-4978-a6a6-73499c56127e" providerId="ADAL" clId="{A44DC650-E9C6-4115-8DFE-2A31B3EA53BD}" dt="2023-02-14T18:43:57.842" v="591"/>
          <ac:inkMkLst>
            <pc:docMk/>
            <pc:sldMk cId="4219097613" sldId="333"/>
            <ac:inkMk id="341" creationId="{C0DF09B3-0E50-4FB8-A43A-E438E99F8D18}"/>
          </ac:inkMkLst>
        </pc:inkChg>
        <pc:inkChg chg="add mod">
          <ac:chgData name="Michael Teters" userId="d0e853d9-7e8a-4978-a6a6-73499c56127e" providerId="ADAL" clId="{A44DC650-E9C6-4115-8DFE-2A31B3EA53BD}" dt="2023-02-14T18:43:57.842" v="591"/>
          <ac:inkMkLst>
            <pc:docMk/>
            <pc:sldMk cId="4219097613" sldId="333"/>
            <ac:inkMk id="342" creationId="{18180AA2-5915-4A9A-B500-69DE200B085E}"/>
          </ac:inkMkLst>
        </pc:inkChg>
        <pc:inkChg chg="add mod">
          <ac:chgData name="Michael Teters" userId="d0e853d9-7e8a-4978-a6a6-73499c56127e" providerId="ADAL" clId="{A44DC650-E9C6-4115-8DFE-2A31B3EA53BD}" dt="2023-02-14T18:43:57.842" v="591"/>
          <ac:inkMkLst>
            <pc:docMk/>
            <pc:sldMk cId="4219097613" sldId="333"/>
            <ac:inkMk id="343" creationId="{F9ADEBD3-772D-4AEE-8587-CA491A31C4F2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45" creationId="{DF28CD8E-8BF2-42A4-AAAA-E3AB9C483E8F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46" creationId="{62DB29C9-E4D3-4BA8-8E9D-345235E65322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47" creationId="{5EF4C0E8-75A8-49E1-9C08-7E2E51F2DE95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48" creationId="{D605FBD1-9E3E-4BA9-B159-3D68511AB4FE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49" creationId="{90B3CB34-FC16-48D5-9AEC-E3EA64EFF793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50" creationId="{221A8D91-2684-44E3-A1FF-B2220CFB4A83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51" creationId="{F9DE1DDC-2B0E-4CA2-89FB-E8259790D262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52" creationId="{1CDAE54B-97F3-45DA-84AC-65B549F46D1B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53" creationId="{1C4C9A55-7424-4FCE-92DF-A4753FFC3E0E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54" creationId="{BA515D45-6ADF-478F-9F5F-EE1F4844E815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55" creationId="{93086F06-24A2-4E40-A80A-D73FEC125F62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56" creationId="{C76E3812-67EE-44D2-BFB9-24DBC0207A56}"/>
          </ac:inkMkLst>
        </pc:inkChg>
        <pc:inkChg chg="add mod">
          <ac:chgData name="Michael Teters" userId="d0e853d9-7e8a-4978-a6a6-73499c56127e" providerId="ADAL" clId="{A44DC650-E9C6-4115-8DFE-2A31B3EA53BD}" dt="2023-02-14T18:44:08.372" v="605"/>
          <ac:inkMkLst>
            <pc:docMk/>
            <pc:sldMk cId="4219097613" sldId="333"/>
            <ac:inkMk id="357" creationId="{114F965B-7CFD-4AE2-BBC7-3C36E2A77D47}"/>
          </ac:inkMkLst>
        </pc:inkChg>
        <pc:inkChg chg="add mod">
          <ac:chgData name="Michael Teters" userId="d0e853d9-7e8a-4978-a6a6-73499c56127e" providerId="ADAL" clId="{A44DC650-E9C6-4115-8DFE-2A31B3EA53BD}" dt="2023-02-14T18:44:24.912" v="612"/>
          <ac:inkMkLst>
            <pc:docMk/>
            <pc:sldMk cId="4219097613" sldId="333"/>
            <ac:inkMk id="361" creationId="{2B1CB2B7-D468-4D82-9375-F5D94533BB3C}"/>
          </ac:inkMkLst>
        </pc:inkChg>
        <pc:inkChg chg="add mod">
          <ac:chgData name="Michael Teters" userId="d0e853d9-7e8a-4978-a6a6-73499c56127e" providerId="ADAL" clId="{A44DC650-E9C6-4115-8DFE-2A31B3EA53BD}" dt="2023-02-14T18:44:24.912" v="612"/>
          <ac:inkMkLst>
            <pc:docMk/>
            <pc:sldMk cId="4219097613" sldId="333"/>
            <ac:inkMk id="362" creationId="{D02492DB-E0B0-4DC1-B421-47B6D1FB5382}"/>
          </ac:inkMkLst>
        </pc:inkChg>
        <pc:inkChg chg="add mod">
          <ac:chgData name="Michael Teters" userId="d0e853d9-7e8a-4978-a6a6-73499c56127e" providerId="ADAL" clId="{A44DC650-E9C6-4115-8DFE-2A31B3EA53BD}" dt="2023-02-14T18:44:24.912" v="612"/>
          <ac:inkMkLst>
            <pc:docMk/>
            <pc:sldMk cId="4219097613" sldId="333"/>
            <ac:inkMk id="363" creationId="{386521FB-41B6-4500-839F-CD8C2E56490D}"/>
          </ac:inkMkLst>
        </pc:inkChg>
        <pc:inkChg chg="add mod">
          <ac:chgData name="Michael Teters" userId="d0e853d9-7e8a-4978-a6a6-73499c56127e" providerId="ADAL" clId="{A44DC650-E9C6-4115-8DFE-2A31B3EA53BD}" dt="2023-02-14T18:44:24.912" v="612"/>
          <ac:inkMkLst>
            <pc:docMk/>
            <pc:sldMk cId="4219097613" sldId="333"/>
            <ac:inkMk id="364" creationId="{BFF173BF-11D2-40A2-8ECC-74ADC99DF667}"/>
          </ac:inkMkLst>
        </pc:inkChg>
        <pc:inkChg chg="add mod">
          <ac:chgData name="Michael Teters" userId="d0e853d9-7e8a-4978-a6a6-73499c56127e" providerId="ADAL" clId="{A44DC650-E9C6-4115-8DFE-2A31B3EA53BD}" dt="2023-02-14T18:44:24.912" v="612"/>
          <ac:inkMkLst>
            <pc:docMk/>
            <pc:sldMk cId="4219097613" sldId="333"/>
            <ac:inkMk id="365" creationId="{2EE38D64-ECAC-45B4-981B-135BC3C7E1C4}"/>
          </ac:inkMkLst>
        </pc:inkChg>
        <pc:inkChg chg="add mod">
          <ac:chgData name="Michael Teters" userId="d0e853d9-7e8a-4978-a6a6-73499c56127e" providerId="ADAL" clId="{A44DC650-E9C6-4115-8DFE-2A31B3EA53BD}" dt="2023-02-14T18:44:24.912" v="612"/>
          <ac:inkMkLst>
            <pc:docMk/>
            <pc:sldMk cId="4219097613" sldId="333"/>
            <ac:inkMk id="366" creationId="{F2A0B049-4E48-4679-AD89-4376946645B8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68" creationId="{B4E872B1-CEC7-4F1A-AD2A-A6315D78CEA5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69" creationId="{5C07A5A6-D52B-4AA3-9785-77FD9FC2C1F9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70" creationId="{20A78B9E-5863-491D-89E1-08FEF4184AA7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71" creationId="{98BA7550-153D-41CF-A64F-FF74C161035D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72" creationId="{C87F27B1-722B-41D2-B159-5477BA86443F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73" creationId="{E3307FEB-89FD-472C-BAD8-971E0F5F82E5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74" creationId="{C08BD76B-2E04-4654-9A9D-F9CB9FB7A14A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75" creationId="{3465C015-642A-4233-BAA8-7EE30E46D8D2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77" creationId="{1CEC3387-A491-43CB-8548-768C58DFA2AE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78" creationId="{E03C5161-3741-4FA0-B98D-B6251342B1E5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79" creationId="{0421D0AE-E06D-4BF1-98D8-C840E8717661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80" creationId="{F46BEAD3-31CB-43F4-B21B-C48691DD7E13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81" creationId="{9C4957AA-AC71-43A9-8EC7-4B2EA68D7E54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82" creationId="{1E83C1F7-3517-472F-811F-4C0091397E99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83" creationId="{5BF4F79B-4067-4032-943C-B2B08E18FC8E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84" creationId="{FFA07EC5-61D3-4F21-8B56-A95F0E93790D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85" creationId="{EFD611E9-BB33-4E81-83C8-9C3DCC02E991}"/>
          </ac:inkMkLst>
        </pc:inkChg>
        <pc:inkChg chg="add mod">
          <ac:chgData name="Michael Teters" userId="d0e853d9-7e8a-4978-a6a6-73499c56127e" providerId="ADAL" clId="{A44DC650-E9C6-4115-8DFE-2A31B3EA53BD}" dt="2023-02-14T18:44:38.581" v="632"/>
          <ac:inkMkLst>
            <pc:docMk/>
            <pc:sldMk cId="4219097613" sldId="333"/>
            <ac:inkMk id="386" creationId="{815711BF-8F43-4B21-84AD-9252BD6D8520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88" creationId="{E0399F5C-E311-486F-BE73-FD9E50790105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89" creationId="{27718D87-BEC8-47FA-8978-2CF4A8AF71D7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90" creationId="{E440DBB2-EE5A-4A8C-B5A5-857A7DC06483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91" creationId="{3A02C5D6-0EC2-4FB7-AF3A-50CEF69BE69D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92" creationId="{0B083E67-0DE5-4199-87FF-56D77AAB86CB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93" creationId="{F0E50CCF-7EA4-48A1-8BD9-0D2F13F98AD0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94" creationId="{D44D312B-BA3F-4CCF-A45F-83C030F8F89E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96" creationId="{37C17B66-7D6E-4E69-AC8E-E680F6F6969C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97" creationId="{C3FD67B6-A4E6-4EEC-9E75-6BC5BBBE8F93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98" creationId="{D4F652D6-4376-4270-86C5-B2B83EE2BD14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399" creationId="{6C66EEBD-3FBF-4EF6-95EB-D5073A590E55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00" creationId="{D58E76A5-47DB-46B3-9618-3D78D949E189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01" creationId="{D6F8F3F3-5936-493B-94EA-4B0E52E296FC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02" creationId="{AEF418FF-9186-4CD8-B1A5-2BA8AF1EFFB7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03" creationId="{5B513082-3386-4440-B639-5B4979EF8D0A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04" creationId="{4688629A-EA09-4DAB-A5A2-707C5180253F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05" creationId="{2F834620-9E30-47ED-BC78-EAEF2B0288E4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06" creationId="{49DC429F-6A5E-4837-BAA8-BA4D8CF928BC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07" creationId="{A3A48EB3-E1D5-4513-98B3-B409CBDDA27A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08" creationId="{6AD409F4-6E7F-4064-97E2-7B2AE4E6DC2A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09" creationId="{9E8D2C86-E2FC-4359-905C-A42470217D38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10" creationId="{7C18BCEA-28A3-4FBD-9C62-55718144179B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12" creationId="{8221A827-863D-42E4-A1B8-F203F1907022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13" creationId="{87BF9EEE-2D28-45AC-949A-1288F1F1B1EB}"/>
          </ac:inkMkLst>
        </pc:inkChg>
        <pc:inkChg chg="add mod">
          <ac:chgData name="Michael Teters" userId="d0e853d9-7e8a-4978-a6a6-73499c56127e" providerId="ADAL" clId="{A44DC650-E9C6-4115-8DFE-2A31B3EA53BD}" dt="2023-02-14T18:44:59.747" v="660"/>
          <ac:inkMkLst>
            <pc:docMk/>
            <pc:sldMk cId="4219097613" sldId="333"/>
            <ac:inkMk id="414" creationId="{F991F1A6-AFC2-435D-A033-CEF5E4C480F1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16" creationId="{5AB8B0D4-CBA6-4C96-8994-043FC7E314D0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17" creationId="{C53B7A3E-6E21-4690-BF1E-7C85908CAF60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18" creationId="{08BCB46A-D7BB-479E-87AC-516FA0801B62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19" creationId="{D956A8E6-C7E9-4702-9CD8-35A766586C94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21" creationId="{9A6E1E50-A816-4C20-8F6F-4B3271C5B391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22" creationId="{6BF84DFA-2D05-4959-95BD-035C5E7A0616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23" creationId="{53CE1E12-3FF4-4790-8E97-6BCEC6992D18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24" creationId="{98AEB056-5607-4185-83D3-578D6672940A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25" creationId="{A8137779-2343-4814-8521-084E980A6303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26" creationId="{BAC3907E-1299-468C-B1E9-C6F4D2635243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27" creationId="{C4F823ED-8B25-411F-91D1-239CDAA2B74F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28" creationId="{A2B17EE2-5C98-4D9D-BE28-332EB73EC53C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29" creationId="{33C529DC-605C-46CA-8FBF-1F0CC0A31D7E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30" creationId="{77A71993-7E20-4F7B-975C-8D987300D10D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31" creationId="{6F52AC8B-4F7E-41B0-99E9-FEAC85847040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32" creationId="{EB380991-A963-4F15-A549-6455117355F7}"/>
          </ac:inkMkLst>
        </pc:inkChg>
        <pc:inkChg chg="add mod">
          <ac:chgData name="Michael Teters" userId="d0e853d9-7e8a-4978-a6a6-73499c56127e" providerId="ADAL" clId="{A44DC650-E9C6-4115-8DFE-2A31B3EA53BD}" dt="2023-02-14T18:45:19.011" v="688"/>
          <ac:inkMkLst>
            <pc:docMk/>
            <pc:sldMk cId="4219097613" sldId="333"/>
            <ac:inkMk id="434" creationId="{345BC0C9-1FF1-45E5-A8F1-EE44AA2B2171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35" creationId="{8E294878-8001-4177-8FFA-B69F0A0C9A09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36" creationId="{6650C14F-3FFA-40D0-9EAF-4A786B4D5984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37" creationId="{A4CC38D1-4FB7-4BE8-AD01-6B785FD71B4A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38" creationId="{BFD83E0F-5B6A-47E3-A749-C94E88FF49CC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39" creationId="{0AAB41CD-1794-4B5A-A372-04E7FD6EF373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40" creationId="{2B4AADE6-544A-4A47-97DC-0FC9BBCBD035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41" creationId="{CCE94D16-959F-43C2-9497-D495162774D4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42" creationId="{DC31D7CE-7FCD-4E77-ABC7-6C088E2E0EF8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45" creationId="{D37489C2-84EA-4ECD-AAA9-A83556B0123A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46" creationId="{DD188F2B-2252-4662-94CB-5CA53DF4C395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47" creationId="{1A03945D-8249-4468-B944-AC3B7BE706CC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48" creationId="{450470D5-4B8E-47DC-8C6A-2A7BD02FF722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49" creationId="{8C06C4A0-2ECE-4D41-A0D2-B923F357CF57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50" creationId="{21518F15-9C11-4970-A398-6D5FCCB31B9E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51" creationId="{0DE7A833-831C-4319-BD50-C07D9D262A05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52" creationId="{606DAE6C-934A-4D2D-B570-47717A4FCA87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54" creationId="{79C45CF2-1D4A-4BB4-B14E-40049CED7B5E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55" creationId="{B483F959-6ADF-41F2-BAF1-55909A62BD1D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57" creationId="{204B5DF1-C603-4F74-AD8C-DB6185EC2E0D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58" creationId="{C4D0EA94-640A-4B49-84AD-A57A455B34F1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60" creationId="{7FD2A65D-DE55-42DF-90C7-24031EE29A3D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61" creationId="{6512ABB7-92FE-469B-BB11-22E4B5B4CE38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62" creationId="{F5968D27-E035-4AC8-8C44-6EBFA987648E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63" creationId="{A5935654-A1E5-4276-A6AF-7FDE55518D5A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65" creationId="{831A9FE4-38EA-41DA-99E1-E668B65DBBED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66" creationId="{5EA2811D-9010-4374-AE80-3B9AE117AFFC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67" creationId="{1A91ACF7-3963-4F7F-AA9B-0BC4CE121EBC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68" creationId="{59D39598-AA4A-4DBD-BF0C-B128B9FE8834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69" creationId="{B3B03927-B2F7-4385-A8F1-80F863CD1A87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70" creationId="{C6B56F5D-0826-4B60-80EA-01DB3769198B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71" creationId="{E999A47A-3717-486F-84B1-2366715B9D23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72" creationId="{758914B7-408B-4FB6-AC54-6547972FF971}"/>
          </ac:inkMkLst>
        </pc:inkChg>
        <pc:inkChg chg="add mod">
          <ac:chgData name="Michael Teters" userId="d0e853d9-7e8a-4978-a6a6-73499c56127e" providerId="ADAL" clId="{A44DC650-E9C6-4115-8DFE-2A31B3EA53BD}" dt="2023-02-14T18:45:41.449" v="718"/>
          <ac:inkMkLst>
            <pc:docMk/>
            <pc:sldMk cId="4219097613" sldId="333"/>
            <ac:inkMk id="473" creationId="{568D619A-4AEF-42AE-90BD-EB1AFE259197}"/>
          </ac:inkMkLst>
        </pc:inkChg>
      </pc:sldChg>
      <pc:sldChg chg="addSp delSp modSp add mod">
        <pc:chgData name="Michael Teters" userId="d0e853d9-7e8a-4978-a6a6-73499c56127e" providerId="ADAL" clId="{A44DC650-E9C6-4115-8DFE-2A31B3EA53BD}" dt="2023-02-14T18:53:57.039" v="1048"/>
        <pc:sldMkLst>
          <pc:docMk/>
          <pc:sldMk cId="190366320" sldId="334"/>
        </pc:sldMkLst>
        <pc:spChg chg="add mod">
          <ac:chgData name="Michael Teters" userId="d0e853d9-7e8a-4978-a6a6-73499c56127e" providerId="ADAL" clId="{A44DC650-E9C6-4115-8DFE-2A31B3EA53BD}" dt="2023-02-14T18:53:57.039" v="1048"/>
          <ac:spMkLst>
            <pc:docMk/>
            <pc:sldMk cId="190366320" sldId="334"/>
            <ac:spMk id="512" creationId="{C317B5EB-CE1A-4CFA-A14B-3570B08A1D0A}"/>
          </ac:spMkLst>
        </pc:spChg>
        <pc:grpChg chg="mod">
          <ac:chgData name="Michael Teters" userId="d0e853d9-7e8a-4978-a6a6-73499c56127e" providerId="ADAL" clId="{A44DC650-E9C6-4115-8DFE-2A31B3EA53BD}" dt="2023-02-14T18:47:04.262" v="756"/>
          <ac:grpSpMkLst>
            <pc:docMk/>
            <pc:sldMk cId="190366320" sldId="334"/>
            <ac:grpSpMk id="46" creationId="{7F5E394E-F6CA-4E5F-85CF-D2DFA33D8122}"/>
          </ac:grpSpMkLst>
        </pc:grpChg>
        <pc:grpChg chg="mod">
          <ac:chgData name="Michael Teters" userId="d0e853d9-7e8a-4978-a6a6-73499c56127e" providerId="ADAL" clId="{A44DC650-E9C6-4115-8DFE-2A31B3EA53BD}" dt="2023-02-14T18:47:09.454" v="762"/>
          <ac:grpSpMkLst>
            <pc:docMk/>
            <pc:sldMk cId="190366320" sldId="334"/>
            <ac:grpSpMk id="52" creationId="{EBF99FBC-C2BE-4EB0-9E67-81B5E7719504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66" creationId="{15CD815D-5EF6-4A2F-B170-0C1FA7201DD8}"/>
          </ac:grpSpMkLst>
        </pc:grpChg>
        <pc:grpChg chg="mod">
          <ac:chgData name="Michael Teters" userId="d0e853d9-7e8a-4978-a6a6-73499c56127e" providerId="ADAL" clId="{A44DC650-E9C6-4115-8DFE-2A31B3EA53BD}" dt="2023-02-14T18:48:02.697" v="811"/>
          <ac:grpSpMkLst>
            <pc:docMk/>
            <pc:sldMk cId="190366320" sldId="334"/>
            <ac:grpSpMk id="74" creationId="{DA7BEDBF-5815-4C7C-BBD6-111207E15B7F}"/>
          </ac:grpSpMkLst>
        </pc:grpChg>
        <pc:grpChg chg="mod">
          <ac:chgData name="Michael Teters" userId="d0e853d9-7e8a-4978-a6a6-73499c56127e" providerId="ADAL" clId="{A44DC650-E9C6-4115-8DFE-2A31B3EA53BD}" dt="2023-02-14T18:48:02.697" v="811"/>
          <ac:grpSpMkLst>
            <pc:docMk/>
            <pc:sldMk cId="190366320" sldId="334"/>
            <ac:grpSpMk id="75" creationId="{28FAF44E-DE4F-4A53-9734-95A8B01A6F5A}"/>
          </ac:grpSpMkLst>
        </pc:grpChg>
        <pc:grpChg chg="mod">
          <ac:chgData name="Michael Teters" userId="d0e853d9-7e8a-4978-a6a6-73499c56127e" providerId="ADAL" clId="{A44DC650-E9C6-4115-8DFE-2A31B3EA53BD}" dt="2023-02-14T18:48:09.814" v="824"/>
          <ac:grpSpMkLst>
            <pc:docMk/>
            <pc:sldMk cId="190366320" sldId="334"/>
            <ac:grpSpMk id="88" creationId="{2AEB7351-7203-493C-980F-BAF11FC72DF5}"/>
          </ac:grpSpMkLst>
        </pc:grpChg>
        <pc:grpChg chg="mod">
          <ac:chgData name="Michael Teters" userId="d0e853d9-7e8a-4978-a6a6-73499c56127e" providerId="ADAL" clId="{A44DC650-E9C6-4115-8DFE-2A31B3EA53BD}" dt="2023-02-14T18:48:23.956" v="848"/>
          <ac:grpSpMkLst>
            <pc:docMk/>
            <pc:sldMk cId="190366320" sldId="334"/>
            <ac:grpSpMk id="112" creationId="{A23B4FF6-2BD2-4A77-916B-4363C0F707EA}"/>
          </ac:grpSpMkLst>
        </pc:grpChg>
        <pc:grpChg chg="mod">
          <ac:chgData name="Michael Teters" userId="d0e853d9-7e8a-4978-a6a6-73499c56127e" providerId="ADAL" clId="{A44DC650-E9C6-4115-8DFE-2A31B3EA53BD}" dt="2023-02-14T18:48:23.956" v="848"/>
          <ac:grpSpMkLst>
            <pc:docMk/>
            <pc:sldMk cId="190366320" sldId="334"/>
            <ac:grpSpMk id="113" creationId="{A6EACAC5-D844-44BD-821F-6A88A9F77B6B}"/>
          </ac:grpSpMkLst>
        </pc:grpChg>
        <pc:grpChg chg="mod">
          <ac:chgData name="Michael Teters" userId="d0e853d9-7e8a-4978-a6a6-73499c56127e" providerId="ADAL" clId="{A44DC650-E9C6-4115-8DFE-2A31B3EA53BD}" dt="2023-02-14T18:48:23.956" v="848"/>
          <ac:grpSpMkLst>
            <pc:docMk/>
            <pc:sldMk cId="190366320" sldId="334"/>
            <ac:grpSpMk id="114" creationId="{7515CA7D-DD6F-4718-A345-BC3AD2ED5EA8}"/>
          </ac:grpSpMkLst>
        </pc:grpChg>
        <pc:grpChg chg="mod">
          <ac:chgData name="Michael Teters" userId="d0e853d9-7e8a-4978-a6a6-73499c56127e" providerId="ADAL" clId="{A44DC650-E9C6-4115-8DFE-2A31B3EA53BD}" dt="2023-02-14T18:48:37.485" v="867"/>
          <ac:grpSpMkLst>
            <pc:docMk/>
            <pc:sldMk cId="190366320" sldId="334"/>
            <ac:grpSpMk id="133" creationId="{3F4CF6FA-5219-4AC0-B4ED-6CCF028B2AFF}"/>
          </ac:grpSpMkLst>
        </pc:grpChg>
        <pc:grpChg chg="mod">
          <ac:chgData name="Michael Teters" userId="d0e853d9-7e8a-4978-a6a6-73499c56127e" providerId="ADAL" clId="{A44DC650-E9C6-4115-8DFE-2A31B3EA53BD}" dt="2023-02-14T18:48:41.315" v="876"/>
          <ac:grpSpMkLst>
            <pc:docMk/>
            <pc:sldMk cId="190366320" sldId="334"/>
            <ac:grpSpMk id="142" creationId="{7AF685AA-4840-41C1-98CD-E38CA582BB1D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147" creationId="{32BD2E7B-993B-4DF7-B949-77B07BEE5EF8}"/>
          </ac:grpSpMkLst>
        </pc:grpChg>
        <pc:grpChg chg="mod">
          <ac:chgData name="Michael Teters" userId="d0e853d9-7e8a-4978-a6a6-73499c56127e" providerId="ADAL" clId="{A44DC650-E9C6-4115-8DFE-2A31B3EA53BD}" dt="2023-02-14T18:48:44.776" v="883"/>
          <ac:grpSpMkLst>
            <pc:docMk/>
            <pc:sldMk cId="190366320" sldId="334"/>
            <ac:grpSpMk id="151" creationId="{AE77259F-49F2-47B6-8648-939019F2C277}"/>
          </ac:grpSpMkLst>
        </pc:grpChg>
        <pc:grpChg chg="del mod">
          <ac:chgData name="Michael Teters" userId="d0e853d9-7e8a-4978-a6a6-73499c56127e" providerId="ADAL" clId="{A44DC650-E9C6-4115-8DFE-2A31B3EA53BD}" dt="2023-02-14T18:49:03.787" v="900"/>
          <ac:grpSpMkLst>
            <pc:docMk/>
            <pc:sldMk cId="190366320" sldId="334"/>
            <ac:grpSpMk id="166" creationId="{A64F7896-A93C-497E-9B1A-2D28237B28D6}"/>
          </ac:grpSpMkLst>
        </pc:grpChg>
        <pc:grpChg chg="del mod">
          <ac:chgData name="Michael Teters" userId="d0e853d9-7e8a-4978-a6a6-73499c56127e" providerId="ADAL" clId="{A44DC650-E9C6-4115-8DFE-2A31B3EA53BD}" dt="2023-02-14T18:49:11.014" v="904"/>
          <ac:grpSpMkLst>
            <pc:docMk/>
            <pc:sldMk cId="190366320" sldId="334"/>
            <ac:grpSpMk id="168" creationId="{C756BBBF-12C7-41CF-B3A0-B3FEB6D3C20A}"/>
          </ac:grpSpMkLst>
        </pc:grpChg>
        <pc:grpChg chg="mod">
          <ac:chgData name="Michael Teters" userId="d0e853d9-7e8a-4978-a6a6-73499c56127e" providerId="ADAL" clId="{A44DC650-E9C6-4115-8DFE-2A31B3EA53BD}" dt="2023-02-14T18:49:11.014" v="904"/>
          <ac:grpSpMkLst>
            <pc:docMk/>
            <pc:sldMk cId="190366320" sldId="334"/>
            <ac:grpSpMk id="170" creationId="{4F35632E-DBE8-4538-A972-A8515E82E4A6}"/>
          </ac:grpSpMkLst>
        </pc:grpChg>
        <pc:grpChg chg="mod">
          <ac:chgData name="Michael Teters" userId="d0e853d9-7e8a-4978-a6a6-73499c56127e" providerId="ADAL" clId="{A44DC650-E9C6-4115-8DFE-2A31B3EA53BD}" dt="2023-02-14T18:49:17.737" v="910"/>
          <ac:grpSpMkLst>
            <pc:docMk/>
            <pc:sldMk cId="190366320" sldId="334"/>
            <ac:grpSpMk id="176" creationId="{E47DB198-F469-402F-BBC4-86B8B18C5D6F}"/>
          </ac:grpSpMkLst>
        </pc:grpChg>
        <pc:grpChg chg="del mod">
          <ac:chgData name="Michael Teters" userId="d0e853d9-7e8a-4978-a6a6-73499c56127e" providerId="ADAL" clId="{A44DC650-E9C6-4115-8DFE-2A31B3EA53BD}" dt="2023-02-14T18:49:25.255" v="917"/>
          <ac:grpSpMkLst>
            <pc:docMk/>
            <pc:sldMk cId="190366320" sldId="334"/>
            <ac:grpSpMk id="181" creationId="{16D43C62-7638-4B15-A5F9-24FC709BB759}"/>
          </ac:grpSpMkLst>
        </pc:grpChg>
        <pc:grpChg chg="mod">
          <ac:chgData name="Michael Teters" userId="d0e853d9-7e8a-4978-a6a6-73499c56127e" providerId="ADAL" clId="{A44DC650-E9C6-4115-8DFE-2A31B3EA53BD}" dt="2023-02-14T18:49:25.255" v="917"/>
          <ac:grpSpMkLst>
            <pc:docMk/>
            <pc:sldMk cId="190366320" sldId="334"/>
            <ac:grpSpMk id="183" creationId="{3570854D-B10B-493E-8F3D-AC4EAEE8B75B}"/>
          </ac:grpSpMkLst>
        </pc:grpChg>
        <pc:grpChg chg="mod">
          <ac:chgData name="Michael Teters" userId="d0e853d9-7e8a-4978-a6a6-73499c56127e" providerId="ADAL" clId="{A44DC650-E9C6-4115-8DFE-2A31B3EA53BD}" dt="2023-02-14T18:49:33.039" v="922"/>
          <ac:grpSpMkLst>
            <pc:docMk/>
            <pc:sldMk cId="190366320" sldId="334"/>
            <ac:grpSpMk id="188" creationId="{232F9F3A-A8F1-4EF1-B8C8-FB179EF11660}"/>
          </ac:grpSpMkLst>
        </pc:grpChg>
        <pc:grpChg chg="del mod">
          <ac:chgData name="Michael Teters" userId="d0e853d9-7e8a-4978-a6a6-73499c56127e" providerId="ADAL" clId="{A44DC650-E9C6-4115-8DFE-2A31B3EA53BD}" dt="2023-02-14T18:49:44.102" v="939"/>
          <ac:grpSpMkLst>
            <pc:docMk/>
            <pc:sldMk cId="190366320" sldId="334"/>
            <ac:grpSpMk id="192" creationId="{DDC797FF-6FCC-4658-9259-28C18D48AB48}"/>
          </ac:grpSpMkLst>
        </pc:grpChg>
        <pc:grpChg chg="mod">
          <ac:chgData name="Michael Teters" userId="d0e853d9-7e8a-4978-a6a6-73499c56127e" providerId="ADAL" clId="{A44DC650-E9C6-4115-8DFE-2A31B3EA53BD}" dt="2023-02-14T18:49:44.102" v="939"/>
          <ac:grpSpMkLst>
            <pc:docMk/>
            <pc:sldMk cId="190366320" sldId="334"/>
            <ac:grpSpMk id="206" creationId="{FB7C76EA-21C1-44A1-8DD5-7C28720A6365}"/>
          </ac:grpSpMkLst>
        </pc:grpChg>
        <pc:grpChg chg="mod">
          <ac:chgData name="Michael Teters" userId="d0e853d9-7e8a-4978-a6a6-73499c56127e" providerId="ADAL" clId="{A44DC650-E9C6-4115-8DFE-2A31B3EA53BD}" dt="2023-02-14T18:49:44.102" v="939"/>
          <ac:grpSpMkLst>
            <pc:docMk/>
            <pc:sldMk cId="190366320" sldId="334"/>
            <ac:grpSpMk id="207" creationId="{2FF2F694-2287-4B91-8122-31C39B005BAF}"/>
          </ac:grpSpMkLst>
        </pc:grpChg>
        <pc:grpChg chg="mod">
          <ac:chgData name="Michael Teters" userId="d0e853d9-7e8a-4978-a6a6-73499c56127e" providerId="ADAL" clId="{A44DC650-E9C6-4115-8DFE-2A31B3EA53BD}" dt="2023-02-14T18:50:31.038" v="961"/>
          <ac:grpSpMkLst>
            <pc:docMk/>
            <pc:sldMk cId="190366320" sldId="334"/>
            <ac:grpSpMk id="213" creationId="{4D391F28-C638-49EC-A7CC-A3B4A3F8AD14}"/>
          </ac:grpSpMkLst>
        </pc:grpChg>
        <pc:grpChg chg="mod">
          <ac:chgData name="Michael Teters" userId="d0e853d9-7e8a-4978-a6a6-73499c56127e" providerId="ADAL" clId="{A44DC650-E9C6-4115-8DFE-2A31B3EA53BD}" dt="2023-02-14T18:50:06.604" v="949"/>
          <ac:grpSpMkLst>
            <pc:docMk/>
            <pc:sldMk cId="190366320" sldId="334"/>
            <ac:grpSpMk id="217" creationId="{BBDAA600-B7CB-409E-A575-CFB4713F646A}"/>
          </ac:grpSpMkLst>
        </pc:grpChg>
        <pc:grpChg chg="del mod">
          <ac:chgData name="Michael Teters" userId="d0e853d9-7e8a-4978-a6a6-73499c56127e" providerId="ADAL" clId="{A44DC650-E9C6-4115-8DFE-2A31B3EA53BD}" dt="2023-02-14T18:50:22.509" v="955"/>
          <ac:grpSpMkLst>
            <pc:docMk/>
            <pc:sldMk cId="190366320" sldId="334"/>
            <ac:grpSpMk id="221" creationId="{889E1FC7-9FA1-43ED-AB59-114171866207}"/>
          </ac:grpSpMkLst>
        </pc:grpChg>
        <pc:grpChg chg="mod">
          <ac:chgData name="Michael Teters" userId="d0e853d9-7e8a-4978-a6a6-73499c56127e" providerId="ADAL" clId="{A44DC650-E9C6-4115-8DFE-2A31B3EA53BD}" dt="2023-02-14T18:50:44.277" v="966"/>
          <ac:grpSpMkLst>
            <pc:docMk/>
            <pc:sldMk cId="190366320" sldId="334"/>
            <ac:grpSpMk id="224" creationId="{2663346C-0ABB-4741-AF73-412AB8AF2744}"/>
          </ac:grpSpMkLst>
        </pc:grpChg>
        <pc:grpChg chg="del mod">
          <ac:chgData name="Michael Teters" userId="d0e853d9-7e8a-4978-a6a6-73499c56127e" providerId="ADAL" clId="{A44DC650-E9C6-4115-8DFE-2A31B3EA53BD}" dt="2023-02-14T18:50:52.072" v="975"/>
          <ac:grpSpMkLst>
            <pc:docMk/>
            <pc:sldMk cId="190366320" sldId="334"/>
            <ac:grpSpMk id="229" creationId="{7983AA7C-09CE-4C8F-905E-8AF07D5771BC}"/>
          </ac:grpSpMkLst>
        </pc:grpChg>
        <pc:grpChg chg="mod">
          <ac:chgData name="Michael Teters" userId="d0e853d9-7e8a-4978-a6a6-73499c56127e" providerId="ADAL" clId="{A44DC650-E9C6-4115-8DFE-2A31B3EA53BD}" dt="2023-02-14T18:50:52.072" v="975"/>
          <ac:grpSpMkLst>
            <pc:docMk/>
            <pc:sldMk cId="190366320" sldId="334"/>
            <ac:grpSpMk id="233" creationId="{451B00FF-9D8B-4CFB-994E-9165613FF9C9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283" creationId="{B35A67C5-269C-4517-9E16-C411D44FD079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01" creationId="{816F1F74-8AFE-49CB-B3AC-45CFAC112552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12" creationId="{10B10417-12AE-4BC3-A624-2E44DEE6C87B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22" creationId="{891B0F36-77C3-403E-9510-8BD09C69A055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23" creationId="{820B21CF-BB1B-480F-A273-FA2BC8CBAC15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27" creationId="{89FD1C50-CF7C-4DB0-A84D-E7FA131A921C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33" creationId="{4A49814B-11A2-4BF2-A3F1-EF5575821D4A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40" creationId="{49B8E900-517D-4F11-8A60-F214DFD67DA4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44" creationId="{208E7012-B750-4F9B-83F5-D6029D73B6F5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58" creationId="{484A079E-C442-42C5-B2BB-524B5B7A24E2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60" creationId="{7AF49BF2-6BA5-4626-9355-D21CD8A63387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67" creationId="{B01575A9-62A0-47EA-91CA-A2E964C3244A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387" creationId="{48ADDCE1-9CEA-482B-9257-3477CB661131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415" creationId="{E118CE99-FFB9-47C8-9945-9EA0C7B5F7B7}"/>
          </ac:grpSpMkLst>
        </pc:grpChg>
        <pc:grpChg chg="del">
          <ac:chgData name="Michael Teters" userId="d0e853d9-7e8a-4978-a6a6-73499c56127e" providerId="ADAL" clId="{A44DC650-E9C6-4115-8DFE-2A31B3EA53BD}" dt="2023-02-14T18:46:50.776" v="745" actId="478"/>
          <ac:grpSpMkLst>
            <pc:docMk/>
            <pc:sldMk cId="190366320" sldId="334"/>
            <ac:grpSpMk id="444" creationId="{44EB7DB1-5B18-46BD-BDD6-F025598A508B}"/>
          </ac:grpSpMkLst>
        </pc:grpChg>
        <pc:grpChg chg="del mod">
          <ac:chgData name="Michael Teters" userId="d0e853d9-7e8a-4978-a6a6-73499c56127e" providerId="ADAL" clId="{A44DC650-E9C6-4115-8DFE-2A31B3EA53BD}" dt="2023-02-14T18:46:55.067" v="751"/>
          <ac:grpSpMkLst>
            <pc:docMk/>
            <pc:sldMk cId="190366320" sldId="334"/>
            <ac:grpSpMk id="474" creationId="{80AF115B-C46A-4E91-AD8C-6FFFFAEA3A65}"/>
          </ac:grpSpMkLst>
        </pc:grpChg>
        <pc:grpChg chg="mod">
          <ac:chgData name="Michael Teters" userId="d0e853d9-7e8a-4978-a6a6-73499c56127e" providerId="ADAL" clId="{A44DC650-E9C6-4115-8DFE-2A31B3EA53BD}" dt="2023-02-14T18:47:15.736" v="768"/>
          <ac:grpSpMkLst>
            <pc:docMk/>
            <pc:sldMk cId="190366320" sldId="334"/>
            <ac:grpSpMk id="475" creationId="{CB627E16-3F2A-4DCB-B49D-5EB62933849E}"/>
          </ac:grpSpMkLst>
        </pc:grpChg>
        <pc:grpChg chg="mod">
          <ac:chgData name="Michael Teters" userId="d0e853d9-7e8a-4978-a6a6-73499c56127e" providerId="ADAL" clId="{A44DC650-E9C6-4115-8DFE-2A31B3EA53BD}" dt="2023-02-14T18:47:17.691" v="772"/>
          <ac:grpSpMkLst>
            <pc:docMk/>
            <pc:sldMk cId="190366320" sldId="334"/>
            <ac:grpSpMk id="479" creationId="{F291C1EB-8EF4-4E4E-9B31-6CA446202BC2}"/>
          </ac:grpSpMkLst>
        </pc:grpChg>
        <pc:grpChg chg="mod">
          <ac:chgData name="Michael Teters" userId="d0e853d9-7e8a-4978-a6a6-73499c56127e" providerId="ADAL" clId="{A44DC650-E9C6-4115-8DFE-2A31B3EA53BD}" dt="2023-02-14T18:47:31.389" v="777"/>
          <ac:grpSpMkLst>
            <pc:docMk/>
            <pc:sldMk cId="190366320" sldId="334"/>
            <ac:grpSpMk id="484" creationId="{1FB19F64-21E8-4264-899F-E74A1FB755C7}"/>
          </ac:grpSpMkLst>
        </pc:grpChg>
        <pc:grpChg chg="del mod">
          <ac:chgData name="Michael Teters" userId="d0e853d9-7e8a-4978-a6a6-73499c56127e" providerId="ADAL" clId="{A44DC650-E9C6-4115-8DFE-2A31B3EA53BD}" dt="2023-02-14T18:47:34.807" v="784"/>
          <ac:grpSpMkLst>
            <pc:docMk/>
            <pc:sldMk cId="190366320" sldId="334"/>
            <ac:grpSpMk id="487" creationId="{F58A7C92-84D2-487F-AADD-1D99F8E8F9F5}"/>
          </ac:grpSpMkLst>
        </pc:grpChg>
        <pc:grpChg chg="del mod">
          <ac:chgData name="Michael Teters" userId="d0e853d9-7e8a-4978-a6a6-73499c56127e" providerId="ADAL" clId="{A44DC650-E9C6-4115-8DFE-2A31B3EA53BD}" dt="2023-02-14T18:47:36.317" v="786"/>
          <ac:grpSpMkLst>
            <pc:docMk/>
            <pc:sldMk cId="190366320" sldId="334"/>
            <ac:grpSpMk id="491" creationId="{93B0583F-749F-4BE6-82B8-E56D5C12ABEA}"/>
          </ac:grpSpMkLst>
        </pc:grpChg>
        <pc:grpChg chg="del mod">
          <ac:chgData name="Michael Teters" userId="d0e853d9-7e8a-4978-a6a6-73499c56127e" providerId="ADAL" clId="{A44DC650-E9C6-4115-8DFE-2A31B3EA53BD}" dt="2023-02-14T18:47:43.931" v="790"/>
          <ac:grpSpMkLst>
            <pc:docMk/>
            <pc:sldMk cId="190366320" sldId="334"/>
            <ac:grpSpMk id="493" creationId="{FECA25FD-817C-4FA9-8143-2E45D4FDC98C}"/>
          </ac:grpSpMkLst>
        </pc:grpChg>
        <pc:grpChg chg="mod">
          <ac:chgData name="Michael Teters" userId="d0e853d9-7e8a-4978-a6a6-73499c56127e" providerId="ADAL" clId="{A44DC650-E9C6-4115-8DFE-2A31B3EA53BD}" dt="2023-02-14T18:47:43.931" v="790"/>
          <ac:grpSpMkLst>
            <pc:docMk/>
            <pc:sldMk cId="190366320" sldId="334"/>
            <ac:grpSpMk id="495" creationId="{96CFAB28-FF90-4211-8A2D-BE401717971A}"/>
          </ac:grpSpMkLst>
        </pc:grpChg>
        <pc:grpChg chg="mod">
          <ac:chgData name="Michael Teters" userId="d0e853d9-7e8a-4978-a6a6-73499c56127e" providerId="ADAL" clId="{A44DC650-E9C6-4115-8DFE-2A31B3EA53BD}" dt="2023-02-14T18:47:53.085" v="797"/>
          <ac:grpSpMkLst>
            <pc:docMk/>
            <pc:sldMk cId="190366320" sldId="334"/>
            <ac:grpSpMk id="501" creationId="{94A052F5-E0A3-4A8E-BD2E-067A27B81370}"/>
          </ac:grpSpMkLst>
        </pc:grpChg>
        <pc:inkChg chg="add mod">
          <ac:chgData name="Michael Teters" userId="d0e853d9-7e8a-4978-a6a6-73499c56127e" providerId="ADAL" clId="{A44DC650-E9C6-4115-8DFE-2A31B3EA53BD}" dt="2023-02-14T18:47:04.262" v="756"/>
          <ac:inkMkLst>
            <pc:docMk/>
            <pc:sldMk cId="190366320" sldId="334"/>
            <ac:inkMk id="19" creationId="{E508C6D9-FD27-4962-A136-5D2808AE1708}"/>
          </ac:inkMkLst>
        </pc:inkChg>
        <pc:inkChg chg="add mod">
          <ac:chgData name="Michael Teters" userId="d0e853d9-7e8a-4978-a6a6-73499c56127e" providerId="ADAL" clId="{A44DC650-E9C6-4115-8DFE-2A31B3EA53BD}" dt="2023-02-14T18:47:04.262" v="756"/>
          <ac:inkMkLst>
            <pc:docMk/>
            <pc:sldMk cId="190366320" sldId="334"/>
            <ac:inkMk id="44" creationId="{A10A3564-E874-441A-A034-4A3B0D33E720}"/>
          </ac:inkMkLst>
        </pc:inkChg>
        <pc:inkChg chg="add mod">
          <ac:chgData name="Michael Teters" userId="d0e853d9-7e8a-4978-a6a6-73499c56127e" providerId="ADAL" clId="{A44DC650-E9C6-4115-8DFE-2A31B3EA53BD}" dt="2023-02-14T18:47:04.262" v="756"/>
          <ac:inkMkLst>
            <pc:docMk/>
            <pc:sldMk cId="190366320" sldId="334"/>
            <ac:inkMk id="45" creationId="{DC0E9DCB-0ED3-4B6D-80AE-5DA8833BBF33}"/>
          </ac:inkMkLst>
        </pc:inkChg>
        <pc:inkChg chg="add mod">
          <ac:chgData name="Michael Teters" userId="d0e853d9-7e8a-4978-a6a6-73499c56127e" providerId="ADAL" clId="{A44DC650-E9C6-4115-8DFE-2A31B3EA53BD}" dt="2023-02-14T18:47:09.454" v="762"/>
          <ac:inkMkLst>
            <pc:docMk/>
            <pc:sldMk cId="190366320" sldId="334"/>
            <ac:inkMk id="47" creationId="{DA553D8C-824D-4CBA-96B8-0DD5E222A9BB}"/>
          </ac:inkMkLst>
        </pc:inkChg>
        <pc:inkChg chg="add mod">
          <ac:chgData name="Michael Teters" userId="d0e853d9-7e8a-4978-a6a6-73499c56127e" providerId="ADAL" clId="{A44DC650-E9C6-4115-8DFE-2A31B3EA53BD}" dt="2023-02-14T18:47:09.454" v="762"/>
          <ac:inkMkLst>
            <pc:docMk/>
            <pc:sldMk cId="190366320" sldId="334"/>
            <ac:inkMk id="48" creationId="{CC18F34F-8019-4E3F-BA94-B379CEA1CAE7}"/>
          </ac:inkMkLst>
        </pc:inkChg>
        <pc:inkChg chg="add mod">
          <ac:chgData name="Michael Teters" userId="d0e853d9-7e8a-4978-a6a6-73499c56127e" providerId="ADAL" clId="{A44DC650-E9C6-4115-8DFE-2A31B3EA53BD}" dt="2023-02-14T18:47:09.454" v="762"/>
          <ac:inkMkLst>
            <pc:docMk/>
            <pc:sldMk cId="190366320" sldId="334"/>
            <ac:inkMk id="49" creationId="{D70B709F-93E1-4B49-9AE2-3B3E6602A4D9}"/>
          </ac:inkMkLst>
        </pc:inkChg>
        <pc:inkChg chg="add mod">
          <ac:chgData name="Michael Teters" userId="d0e853d9-7e8a-4978-a6a6-73499c56127e" providerId="ADAL" clId="{A44DC650-E9C6-4115-8DFE-2A31B3EA53BD}" dt="2023-02-14T18:47:09.454" v="762"/>
          <ac:inkMkLst>
            <pc:docMk/>
            <pc:sldMk cId="190366320" sldId="334"/>
            <ac:inkMk id="50" creationId="{1DD3273F-158E-4F9F-A03C-89FE23BD87AB}"/>
          </ac:inkMkLst>
        </pc:inkChg>
        <pc:inkChg chg="add mod">
          <ac:chgData name="Michael Teters" userId="d0e853d9-7e8a-4978-a6a6-73499c56127e" providerId="ADAL" clId="{A44DC650-E9C6-4115-8DFE-2A31B3EA53BD}" dt="2023-02-14T18:47:09.454" v="762"/>
          <ac:inkMkLst>
            <pc:docMk/>
            <pc:sldMk cId="190366320" sldId="334"/>
            <ac:inkMk id="51" creationId="{A69A5347-8D63-4000-A7D2-E0C51F757786}"/>
          </ac:inkMkLst>
        </pc:inkChg>
        <pc:inkChg chg="add mod">
          <ac:chgData name="Michael Teters" userId="d0e853d9-7e8a-4978-a6a6-73499c56127e" providerId="ADAL" clId="{A44DC650-E9C6-4115-8DFE-2A31B3EA53BD}" dt="2023-02-14T18:47:15.736" v="768"/>
          <ac:inkMkLst>
            <pc:docMk/>
            <pc:sldMk cId="190366320" sldId="334"/>
            <ac:inkMk id="53" creationId="{FB9A3BB2-E51F-480C-AD63-F00549993FD3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63" creationId="{CAA7E58D-FA0F-4E02-97AB-00E667DD082F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64" creationId="{3D1CFD12-A1CB-4A05-9636-11CF47280710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65" creationId="{F5EC4637-3EB6-42D1-B94A-0310FD1AFC0C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67" creationId="{044122A1-7233-41F9-A370-D61FD36B124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68" creationId="{DC044F4F-B859-4304-8EBE-64ED3F500BC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69" creationId="{151DEABD-AAF3-4CBE-9BEE-46F6100D2CA0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70" creationId="{01F2538F-413E-45F9-ADD6-634D56F14B79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71" creationId="{05292E98-E914-4531-B5DA-5DA983DB8EE1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72" creationId="{0A1D4F8B-EE2D-439C-B57F-506F9F001B04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73" creationId="{71B09907-9882-4CD6-B3B7-5531F9ABF7EA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76" creationId="{28A0D6F5-97C3-47E0-B0A5-FC556FF3C1BD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77" creationId="{F984B0C9-3CAD-4DD7-ABBC-04D950212B35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78" creationId="{221ABE12-94FE-4C83-8A67-82732A80A41D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79" creationId="{8D312D5C-C5F8-4E05-ACEF-D5A0A97566EB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80" creationId="{1F2CABF9-7651-4F4C-9774-0F4A346B9651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81" creationId="{11EB7F4F-AA4B-4AAF-B19A-AC618F59F1ED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82" creationId="{C3E3877C-B745-4D27-A558-80F7B25AFC91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83" creationId="{7D59D7A5-9500-4961-8B2F-D24FF0E8B70F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84" creationId="{C9FBDECF-DF1A-4CE1-AC95-DAFBB2440A4F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85" creationId="{CAD4178C-5F48-48EF-B911-9BF23591F996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86" creationId="{B5602301-2C5F-4783-A758-94CAD919AC19}"/>
          </ac:inkMkLst>
        </pc:inkChg>
        <pc:inkChg chg="add mod">
          <ac:chgData name="Michael Teters" userId="d0e853d9-7e8a-4978-a6a6-73499c56127e" providerId="ADAL" clId="{A44DC650-E9C6-4115-8DFE-2A31B3EA53BD}" dt="2023-02-14T18:48:09.814" v="824"/>
          <ac:inkMkLst>
            <pc:docMk/>
            <pc:sldMk cId="190366320" sldId="334"/>
            <ac:inkMk id="87" creationId="{980BFA80-CE78-4714-B08B-7BA7A3EF6563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89" creationId="{2E813994-FA93-4280-AB70-3877D53E3E9F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90" creationId="{9F73E478-8E08-4DCE-BC58-19348095E403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91" creationId="{E7C666CD-9560-44A6-A233-1A571F75E600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92" creationId="{28A88B7F-CF41-4B77-8889-EB734EAB5EA1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93" creationId="{11BE88D4-1C8F-4816-AA3A-95AC95931249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94" creationId="{7E026570-531F-4555-A89E-10F62B15B347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95" creationId="{A596E49A-A61A-4086-A6AA-02B2F4E594C5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96" creationId="{F0111A01-1E89-4EB7-A989-392CD6BA6C1C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97" creationId="{F52CFE2B-B9D9-49EF-83D0-696574887D39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98" creationId="{CE5B833F-D020-4BC4-BC97-398A8E599A4C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99" creationId="{A53FD3CC-453B-4D00-A234-9C370395A067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00" creationId="{0126D9CE-F353-48FB-96DB-54C14877F67C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01" creationId="{E14DFC2A-7A42-4E9A-93D5-3C98B7DDDDB0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02" creationId="{B4FE5A50-A667-4764-9AEF-BCD5D3EDD43E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03" creationId="{0DB70166-0103-4836-895D-333D03DABE80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04" creationId="{1C6395B1-05C1-49C1-9CFC-C1A608078BC7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05" creationId="{830B1AA4-201D-456A-ABB4-C134BA2ED4E8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06" creationId="{29B83680-E7E2-4563-9D52-3E2F29B95F6E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07" creationId="{0856753A-29AB-4DC0-A6C5-2B999449D93C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08" creationId="{F11DFF7F-A7DE-413E-8CAF-0E6D58FACCDE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09" creationId="{BC6C0190-2530-46E4-9398-D771820D92D4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10" creationId="{C53FADD8-06EB-46D0-99E3-CDBA29039F47}"/>
          </ac:inkMkLst>
        </pc:inkChg>
        <pc:inkChg chg="add mod">
          <ac:chgData name="Michael Teters" userId="d0e853d9-7e8a-4978-a6a6-73499c56127e" providerId="ADAL" clId="{A44DC650-E9C6-4115-8DFE-2A31B3EA53BD}" dt="2023-02-14T18:48:23.956" v="848"/>
          <ac:inkMkLst>
            <pc:docMk/>
            <pc:sldMk cId="190366320" sldId="334"/>
            <ac:inkMk id="111" creationId="{A7E46AAB-B8F3-469F-A053-495235D259D1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15" creationId="{3F432267-3353-4AE7-A318-DE57FBAB2989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16" creationId="{5515CE9F-FBA9-41D3-BD60-6CD685DC01C3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17" creationId="{CDCFB340-E871-4988-B26A-0F8A98964029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18" creationId="{A63045C9-8775-4544-BA03-8C421F8BFEE8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19" creationId="{8F0887D7-73B8-4C2B-9B02-4D464745358E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20" creationId="{84B24A55-4A3E-4FCE-A3C3-9407F2FD9915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21" creationId="{8DC69806-6283-4E30-B3D1-956FB0FCEF22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22" creationId="{BAFB8ADB-0FEF-4181-A25E-5B4B19572BDA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23" creationId="{C07EE01F-2C3B-4347-9426-9DD3EA9C7C86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24" creationId="{1A29FB01-C7F9-4AB2-A77C-D3D2185D3904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25" creationId="{579C7435-14DC-4726-A098-8E446F885CEE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26" creationId="{F3F18624-226E-4FD7-A9CE-BA70984EBC1D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27" creationId="{138E6098-0AC7-4D67-A27B-1320D08433EB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28" creationId="{E460BB9C-8069-4C3D-9E1D-3DC32530F1DA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29" creationId="{3F8730E3-B467-4628-97FA-05AD452893D6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30" creationId="{CCC41A2B-616E-4EF8-9D1E-7DAEF792A1A4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31" creationId="{443DC3AF-7F27-4EE1-AEED-9DCC578755C4}"/>
          </ac:inkMkLst>
        </pc:inkChg>
        <pc:inkChg chg="add mod">
          <ac:chgData name="Michael Teters" userId="d0e853d9-7e8a-4978-a6a6-73499c56127e" providerId="ADAL" clId="{A44DC650-E9C6-4115-8DFE-2A31B3EA53BD}" dt="2023-02-14T18:48:37.485" v="867"/>
          <ac:inkMkLst>
            <pc:docMk/>
            <pc:sldMk cId="190366320" sldId="334"/>
            <ac:inkMk id="132" creationId="{AA0DDA96-4113-4825-819B-47C8E4158B33}"/>
          </ac:inkMkLst>
        </pc:inkChg>
        <pc:inkChg chg="add mod">
          <ac:chgData name="Michael Teters" userId="d0e853d9-7e8a-4978-a6a6-73499c56127e" providerId="ADAL" clId="{A44DC650-E9C6-4115-8DFE-2A31B3EA53BD}" dt="2023-02-14T18:48:41.315" v="876"/>
          <ac:inkMkLst>
            <pc:docMk/>
            <pc:sldMk cId="190366320" sldId="334"/>
            <ac:inkMk id="134" creationId="{C218A473-A007-4FF7-8089-C90F68D5C46C}"/>
          </ac:inkMkLst>
        </pc:inkChg>
        <pc:inkChg chg="add mod">
          <ac:chgData name="Michael Teters" userId="d0e853d9-7e8a-4978-a6a6-73499c56127e" providerId="ADAL" clId="{A44DC650-E9C6-4115-8DFE-2A31B3EA53BD}" dt="2023-02-14T18:48:41.315" v="876"/>
          <ac:inkMkLst>
            <pc:docMk/>
            <pc:sldMk cId="190366320" sldId="334"/>
            <ac:inkMk id="135" creationId="{46C4A24F-B283-4F79-8427-4B8DF51F5391}"/>
          </ac:inkMkLst>
        </pc:inkChg>
        <pc:inkChg chg="add mod">
          <ac:chgData name="Michael Teters" userId="d0e853d9-7e8a-4978-a6a6-73499c56127e" providerId="ADAL" clId="{A44DC650-E9C6-4115-8DFE-2A31B3EA53BD}" dt="2023-02-14T18:48:41.315" v="876"/>
          <ac:inkMkLst>
            <pc:docMk/>
            <pc:sldMk cId="190366320" sldId="334"/>
            <ac:inkMk id="136" creationId="{CD7AB888-FCE3-4691-97E8-93333AE8181E}"/>
          </ac:inkMkLst>
        </pc:inkChg>
        <pc:inkChg chg="add mod">
          <ac:chgData name="Michael Teters" userId="d0e853d9-7e8a-4978-a6a6-73499c56127e" providerId="ADAL" clId="{A44DC650-E9C6-4115-8DFE-2A31B3EA53BD}" dt="2023-02-14T18:48:41.315" v="876"/>
          <ac:inkMkLst>
            <pc:docMk/>
            <pc:sldMk cId="190366320" sldId="334"/>
            <ac:inkMk id="137" creationId="{7C3197E3-86E4-4A29-80DB-0B7CFFC421F5}"/>
          </ac:inkMkLst>
        </pc:inkChg>
        <pc:inkChg chg="add mod">
          <ac:chgData name="Michael Teters" userId="d0e853d9-7e8a-4978-a6a6-73499c56127e" providerId="ADAL" clId="{A44DC650-E9C6-4115-8DFE-2A31B3EA53BD}" dt="2023-02-14T18:48:41.315" v="876"/>
          <ac:inkMkLst>
            <pc:docMk/>
            <pc:sldMk cId="190366320" sldId="334"/>
            <ac:inkMk id="138" creationId="{F1F8F9B0-E0EF-4FB7-8C02-31981226CA07}"/>
          </ac:inkMkLst>
        </pc:inkChg>
        <pc:inkChg chg="add mod">
          <ac:chgData name="Michael Teters" userId="d0e853d9-7e8a-4978-a6a6-73499c56127e" providerId="ADAL" clId="{A44DC650-E9C6-4115-8DFE-2A31B3EA53BD}" dt="2023-02-14T18:48:41.315" v="876"/>
          <ac:inkMkLst>
            <pc:docMk/>
            <pc:sldMk cId="190366320" sldId="334"/>
            <ac:inkMk id="139" creationId="{3D27545E-78F9-4BAA-A067-BB66681C5403}"/>
          </ac:inkMkLst>
        </pc:inkChg>
        <pc:inkChg chg="add mod">
          <ac:chgData name="Michael Teters" userId="d0e853d9-7e8a-4978-a6a6-73499c56127e" providerId="ADAL" clId="{A44DC650-E9C6-4115-8DFE-2A31B3EA53BD}" dt="2023-02-14T18:48:41.315" v="876"/>
          <ac:inkMkLst>
            <pc:docMk/>
            <pc:sldMk cId="190366320" sldId="334"/>
            <ac:inkMk id="140" creationId="{664D5A35-320F-41C9-8E32-7CF99BB98E35}"/>
          </ac:inkMkLst>
        </pc:inkChg>
        <pc:inkChg chg="add mod">
          <ac:chgData name="Michael Teters" userId="d0e853d9-7e8a-4978-a6a6-73499c56127e" providerId="ADAL" clId="{A44DC650-E9C6-4115-8DFE-2A31B3EA53BD}" dt="2023-02-14T18:48:41.315" v="876"/>
          <ac:inkMkLst>
            <pc:docMk/>
            <pc:sldMk cId="190366320" sldId="334"/>
            <ac:inkMk id="141" creationId="{59B7703C-EE39-4FCF-A410-83E2A379582A}"/>
          </ac:inkMkLst>
        </pc:inkChg>
        <pc:inkChg chg="add mod">
          <ac:chgData name="Michael Teters" userId="d0e853d9-7e8a-4978-a6a6-73499c56127e" providerId="ADAL" clId="{A44DC650-E9C6-4115-8DFE-2A31B3EA53BD}" dt="2023-02-14T18:48:44.776" v="883"/>
          <ac:inkMkLst>
            <pc:docMk/>
            <pc:sldMk cId="190366320" sldId="334"/>
            <ac:inkMk id="143" creationId="{68438DC4-4B62-45D8-A965-5B9C829A0A32}"/>
          </ac:inkMkLst>
        </pc:inkChg>
        <pc:inkChg chg="add mod">
          <ac:chgData name="Michael Teters" userId="d0e853d9-7e8a-4978-a6a6-73499c56127e" providerId="ADAL" clId="{A44DC650-E9C6-4115-8DFE-2A31B3EA53BD}" dt="2023-02-14T18:48:44.776" v="883"/>
          <ac:inkMkLst>
            <pc:docMk/>
            <pc:sldMk cId="190366320" sldId="334"/>
            <ac:inkMk id="144" creationId="{7343BD3F-5C2C-4B6D-9B45-26C0EA780D8C}"/>
          </ac:inkMkLst>
        </pc:inkChg>
        <pc:inkChg chg="add mod">
          <ac:chgData name="Michael Teters" userId="d0e853d9-7e8a-4978-a6a6-73499c56127e" providerId="ADAL" clId="{A44DC650-E9C6-4115-8DFE-2A31B3EA53BD}" dt="2023-02-14T18:48:44.776" v="883"/>
          <ac:inkMkLst>
            <pc:docMk/>
            <pc:sldMk cId="190366320" sldId="334"/>
            <ac:inkMk id="145" creationId="{E17EC63C-AB4A-4D83-86E8-60357290851C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146" creationId="{A639E6E0-EAE4-4589-B65C-01BEE366876A}"/>
          </ac:inkMkLst>
        </pc:inkChg>
        <pc:inkChg chg="add mod">
          <ac:chgData name="Michael Teters" userId="d0e853d9-7e8a-4978-a6a6-73499c56127e" providerId="ADAL" clId="{A44DC650-E9C6-4115-8DFE-2A31B3EA53BD}" dt="2023-02-14T18:48:44.776" v="883"/>
          <ac:inkMkLst>
            <pc:docMk/>
            <pc:sldMk cId="190366320" sldId="334"/>
            <ac:inkMk id="148" creationId="{EBD558A8-0847-48EB-AAAB-44E48C3FAE74}"/>
          </ac:inkMkLst>
        </pc:inkChg>
        <pc:inkChg chg="add mod">
          <ac:chgData name="Michael Teters" userId="d0e853d9-7e8a-4978-a6a6-73499c56127e" providerId="ADAL" clId="{A44DC650-E9C6-4115-8DFE-2A31B3EA53BD}" dt="2023-02-14T18:48:44.776" v="883"/>
          <ac:inkMkLst>
            <pc:docMk/>
            <pc:sldMk cId="190366320" sldId="334"/>
            <ac:inkMk id="149" creationId="{825E8776-CB5F-4DD4-95FD-78192EB1D45B}"/>
          </ac:inkMkLst>
        </pc:inkChg>
        <pc:inkChg chg="add mod">
          <ac:chgData name="Michael Teters" userId="d0e853d9-7e8a-4978-a6a6-73499c56127e" providerId="ADAL" clId="{A44DC650-E9C6-4115-8DFE-2A31B3EA53BD}" dt="2023-02-14T18:48:44.776" v="883"/>
          <ac:inkMkLst>
            <pc:docMk/>
            <pc:sldMk cId="190366320" sldId="334"/>
            <ac:inkMk id="150" creationId="{91F10343-860A-4602-AA57-07A160E7C8B6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52" creationId="{97011E11-21FF-4E64-9E1B-18F3D93DC33E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53" creationId="{84E94BD9-8EED-4A83-AEFF-10CC1A898880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54" creationId="{29AA831B-BC0C-4FB2-8A07-93026C5D54C3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55" creationId="{D187F4DE-69EF-47E2-8F3F-480BA34AF10B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56" creationId="{39CBCED2-A58E-4343-9DC3-C49CE799F097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57" creationId="{93D0DA3D-AA6D-468B-B381-773B8859B098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58" creationId="{600DAF50-6D1F-4CCF-8328-B065F9D96A71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59" creationId="{5888BAA4-2A18-4225-8CD2-8E6EB691F3F9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60" creationId="{E1F17BD9-1EB6-49D7-9DD9-063E5A404307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61" creationId="{253BA6A4-2AAF-4C1F-A9DD-49BCA0318FC8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62" creationId="{7CBA90AD-DD19-499E-8295-DD435769E1CE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63" creationId="{3A53C217-7D1F-46CD-BA42-A30C2B9F440B}"/>
          </ac:inkMkLst>
        </pc:inkChg>
        <pc:inkChg chg="add del mod">
          <ac:chgData name="Michael Teters" userId="d0e853d9-7e8a-4978-a6a6-73499c56127e" providerId="ADAL" clId="{A44DC650-E9C6-4115-8DFE-2A31B3EA53BD}" dt="2023-02-14T18:49:06.862" v="901"/>
          <ac:inkMkLst>
            <pc:docMk/>
            <pc:sldMk cId="190366320" sldId="334"/>
            <ac:inkMk id="164" creationId="{5D7F0EAB-EB0C-4BB4-9238-8F3ACC01D239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65" creationId="{1F465377-1798-4648-A73A-F3A5A0106CDF}"/>
          </ac:inkMkLst>
        </pc:inkChg>
        <pc:inkChg chg="add del mod">
          <ac:chgData name="Michael Teters" userId="d0e853d9-7e8a-4978-a6a6-73499c56127e" providerId="ADAL" clId="{A44DC650-E9C6-4115-8DFE-2A31B3EA53BD}" dt="2023-02-14T18:49:06.863" v="902"/>
          <ac:inkMkLst>
            <pc:docMk/>
            <pc:sldMk cId="190366320" sldId="334"/>
            <ac:inkMk id="167" creationId="{B9613F65-1A9E-40AF-9CED-10372C0F9C28}"/>
          </ac:inkMkLst>
        </pc:inkChg>
        <pc:inkChg chg="add mod">
          <ac:chgData name="Michael Teters" userId="d0e853d9-7e8a-4978-a6a6-73499c56127e" providerId="ADAL" clId="{A44DC650-E9C6-4115-8DFE-2A31B3EA53BD}" dt="2023-02-14T18:49:11.014" v="904"/>
          <ac:inkMkLst>
            <pc:docMk/>
            <pc:sldMk cId="190366320" sldId="334"/>
            <ac:inkMk id="169" creationId="{6FEBBEDB-67B9-42DF-AD51-A05DCC917D04}"/>
          </ac:inkMkLst>
        </pc:inkChg>
        <pc:inkChg chg="add mod">
          <ac:chgData name="Michael Teters" userId="d0e853d9-7e8a-4978-a6a6-73499c56127e" providerId="ADAL" clId="{A44DC650-E9C6-4115-8DFE-2A31B3EA53BD}" dt="2023-02-14T18:49:17.737" v="910"/>
          <ac:inkMkLst>
            <pc:docMk/>
            <pc:sldMk cId="190366320" sldId="334"/>
            <ac:inkMk id="171" creationId="{B6A63C38-19B2-4E2B-9264-6C6AE63EC938}"/>
          </ac:inkMkLst>
        </pc:inkChg>
        <pc:inkChg chg="add mod">
          <ac:chgData name="Michael Teters" userId="d0e853d9-7e8a-4978-a6a6-73499c56127e" providerId="ADAL" clId="{A44DC650-E9C6-4115-8DFE-2A31B3EA53BD}" dt="2023-02-14T18:49:17.737" v="910"/>
          <ac:inkMkLst>
            <pc:docMk/>
            <pc:sldMk cId="190366320" sldId="334"/>
            <ac:inkMk id="172" creationId="{36027F1C-B005-4EF3-9CB3-DBC28E79BAF9}"/>
          </ac:inkMkLst>
        </pc:inkChg>
        <pc:inkChg chg="add mod">
          <ac:chgData name="Michael Teters" userId="d0e853d9-7e8a-4978-a6a6-73499c56127e" providerId="ADAL" clId="{A44DC650-E9C6-4115-8DFE-2A31B3EA53BD}" dt="2023-02-14T18:49:17.737" v="910"/>
          <ac:inkMkLst>
            <pc:docMk/>
            <pc:sldMk cId="190366320" sldId="334"/>
            <ac:inkMk id="173" creationId="{B7FE9472-9B96-4FB9-BF23-55E54F726D57}"/>
          </ac:inkMkLst>
        </pc:inkChg>
        <pc:inkChg chg="add mod">
          <ac:chgData name="Michael Teters" userId="d0e853d9-7e8a-4978-a6a6-73499c56127e" providerId="ADAL" clId="{A44DC650-E9C6-4115-8DFE-2A31B3EA53BD}" dt="2023-02-14T18:49:17.737" v="910"/>
          <ac:inkMkLst>
            <pc:docMk/>
            <pc:sldMk cId="190366320" sldId="334"/>
            <ac:inkMk id="174" creationId="{BAE63F40-5E31-4423-9C32-386A476BB12B}"/>
          </ac:inkMkLst>
        </pc:inkChg>
        <pc:inkChg chg="add mod">
          <ac:chgData name="Michael Teters" userId="d0e853d9-7e8a-4978-a6a6-73499c56127e" providerId="ADAL" clId="{A44DC650-E9C6-4115-8DFE-2A31B3EA53BD}" dt="2023-02-14T18:49:17.737" v="910"/>
          <ac:inkMkLst>
            <pc:docMk/>
            <pc:sldMk cId="190366320" sldId="334"/>
            <ac:inkMk id="175" creationId="{551BF7E9-AB11-4518-913F-AE9A02B8CE44}"/>
          </ac:inkMkLst>
        </pc:inkChg>
        <pc:inkChg chg="add mod">
          <ac:chgData name="Michael Teters" userId="d0e853d9-7e8a-4978-a6a6-73499c56127e" providerId="ADAL" clId="{A44DC650-E9C6-4115-8DFE-2A31B3EA53BD}" dt="2023-02-14T18:49:25.255" v="917"/>
          <ac:inkMkLst>
            <pc:docMk/>
            <pc:sldMk cId="190366320" sldId="334"/>
            <ac:inkMk id="177" creationId="{97159E7D-1A4D-4E49-93AA-D8441D1B1CEB}"/>
          </ac:inkMkLst>
        </pc:inkChg>
        <pc:inkChg chg="add mod">
          <ac:chgData name="Michael Teters" userId="d0e853d9-7e8a-4978-a6a6-73499c56127e" providerId="ADAL" clId="{A44DC650-E9C6-4115-8DFE-2A31B3EA53BD}" dt="2023-02-14T18:49:25.255" v="917"/>
          <ac:inkMkLst>
            <pc:docMk/>
            <pc:sldMk cId="190366320" sldId="334"/>
            <ac:inkMk id="178" creationId="{F8C0A5A1-0BBA-42FE-94FF-20A7D5C107E8}"/>
          </ac:inkMkLst>
        </pc:inkChg>
        <pc:inkChg chg="add mod">
          <ac:chgData name="Michael Teters" userId="d0e853d9-7e8a-4978-a6a6-73499c56127e" providerId="ADAL" clId="{A44DC650-E9C6-4115-8DFE-2A31B3EA53BD}" dt="2023-02-14T18:49:25.255" v="917"/>
          <ac:inkMkLst>
            <pc:docMk/>
            <pc:sldMk cId="190366320" sldId="334"/>
            <ac:inkMk id="179" creationId="{162EC84E-6505-432D-BFDC-96208C759087}"/>
          </ac:inkMkLst>
        </pc:inkChg>
        <pc:inkChg chg="add mod">
          <ac:chgData name="Michael Teters" userId="d0e853d9-7e8a-4978-a6a6-73499c56127e" providerId="ADAL" clId="{A44DC650-E9C6-4115-8DFE-2A31B3EA53BD}" dt="2023-02-14T18:49:25.255" v="917"/>
          <ac:inkMkLst>
            <pc:docMk/>
            <pc:sldMk cId="190366320" sldId="334"/>
            <ac:inkMk id="180" creationId="{D81F32A2-572F-4A92-B70D-48ADA05B35F9}"/>
          </ac:inkMkLst>
        </pc:inkChg>
        <pc:inkChg chg="add mod">
          <ac:chgData name="Michael Teters" userId="d0e853d9-7e8a-4978-a6a6-73499c56127e" providerId="ADAL" clId="{A44DC650-E9C6-4115-8DFE-2A31B3EA53BD}" dt="2023-02-14T18:49:25.255" v="917"/>
          <ac:inkMkLst>
            <pc:docMk/>
            <pc:sldMk cId="190366320" sldId="334"/>
            <ac:inkMk id="182" creationId="{2A55DB29-F96B-49CF-BAB3-697E219AE9CD}"/>
          </ac:inkMkLst>
        </pc:inkChg>
        <pc:inkChg chg="add mod">
          <ac:chgData name="Michael Teters" userId="d0e853d9-7e8a-4978-a6a6-73499c56127e" providerId="ADAL" clId="{A44DC650-E9C6-4115-8DFE-2A31B3EA53BD}" dt="2023-02-14T18:49:33.039" v="922"/>
          <ac:inkMkLst>
            <pc:docMk/>
            <pc:sldMk cId="190366320" sldId="334"/>
            <ac:inkMk id="184" creationId="{EC02FCEA-0535-49DD-A78C-ED69F621EBFD}"/>
          </ac:inkMkLst>
        </pc:inkChg>
        <pc:inkChg chg="add mod">
          <ac:chgData name="Michael Teters" userId="d0e853d9-7e8a-4978-a6a6-73499c56127e" providerId="ADAL" clId="{A44DC650-E9C6-4115-8DFE-2A31B3EA53BD}" dt="2023-02-14T18:49:33.039" v="922"/>
          <ac:inkMkLst>
            <pc:docMk/>
            <pc:sldMk cId="190366320" sldId="334"/>
            <ac:inkMk id="185" creationId="{6EE106AB-7FF0-4550-85AC-D5CB4837A4E3}"/>
          </ac:inkMkLst>
        </pc:inkChg>
        <pc:inkChg chg="add mod">
          <ac:chgData name="Michael Teters" userId="d0e853d9-7e8a-4978-a6a6-73499c56127e" providerId="ADAL" clId="{A44DC650-E9C6-4115-8DFE-2A31B3EA53BD}" dt="2023-02-14T18:49:33.039" v="922"/>
          <ac:inkMkLst>
            <pc:docMk/>
            <pc:sldMk cId="190366320" sldId="334"/>
            <ac:inkMk id="186" creationId="{F7FBBEF5-E593-40F1-85EC-0EE659431F5B}"/>
          </ac:inkMkLst>
        </pc:inkChg>
        <pc:inkChg chg="add mod">
          <ac:chgData name="Michael Teters" userId="d0e853d9-7e8a-4978-a6a6-73499c56127e" providerId="ADAL" clId="{A44DC650-E9C6-4115-8DFE-2A31B3EA53BD}" dt="2023-02-14T18:49:33.039" v="922"/>
          <ac:inkMkLst>
            <pc:docMk/>
            <pc:sldMk cId="190366320" sldId="334"/>
            <ac:inkMk id="187" creationId="{2741B15F-E823-4D54-9D7A-CD13DB97CED3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189" creationId="{90700AF4-767D-4444-926C-1C55963BEC95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190" creationId="{F3E47902-6C51-434B-B2DC-F3A7391D9E3A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191" creationId="{35D34F0D-36B4-47A1-ACC4-C50DD5CE3597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193" creationId="{1A4368BD-7378-4E84-9413-AEBD6D6594DF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194" creationId="{C0B12DFB-9A8D-4620-BFB1-726286B0484C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195" creationId="{3B46E657-7547-4459-B24D-BFD628FC6A30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196" creationId="{F5A1AD8F-C4DF-4FA9-8854-EF9B9C46244E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197" creationId="{83AF6B70-8F0B-4EEC-9794-4E09D0A8C369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198" creationId="{6C50AD59-4B80-49A6-91BA-9D3422D516E9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199" creationId="{F5FFFD9D-9913-48F7-BF9C-60477EA45A50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200" creationId="{8BEFD3BE-6F9E-4528-A873-01DBCC332136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201" creationId="{19EA7708-DF77-425C-8202-628DFDA9FEAD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202" creationId="{9B36C65E-153F-4A5F-9B4E-143FFC717B89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203" creationId="{919C56E8-9F76-4A5B-A2E0-DC735673B971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204" creationId="{CA6DEA93-B26F-4B26-B62A-B4F86C66EFB1}"/>
          </ac:inkMkLst>
        </pc:inkChg>
        <pc:inkChg chg="add mod">
          <ac:chgData name="Michael Teters" userId="d0e853d9-7e8a-4978-a6a6-73499c56127e" providerId="ADAL" clId="{A44DC650-E9C6-4115-8DFE-2A31B3EA53BD}" dt="2023-02-14T18:49:44.102" v="939"/>
          <ac:inkMkLst>
            <pc:docMk/>
            <pc:sldMk cId="190366320" sldId="334"/>
            <ac:inkMk id="205" creationId="{D9F4A3DD-2341-4152-89CE-CF252587AD4C}"/>
          </ac:inkMkLst>
        </pc:inkChg>
        <pc:inkChg chg="add del">
          <ac:chgData name="Michael Teters" userId="d0e853d9-7e8a-4978-a6a6-73499c56127e" providerId="ADAL" clId="{A44DC650-E9C6-4115-8DFE-2A31B3EA53BD}" dt="2023-02-14T18:50:37.027" v="963"/>
          <ac:inkMkLst>
            <pc:docMk/>
            <pc:sldMk cId="190366320" sldId="334"/>
            <ac:inkMk id="208" creationId="{8AD2EC83-F8F1-49B0-BC54-82E46FF51311}"/>
          </ac:inkMkLst>
        </pc:inkChg>
        <pc:inkChg chg="add del mod">
          <ac:chgData name="Michael Teters" userId="d0e853d9-7e8a-4978-a6a6-73499c56127e" providerId="ADAL" clId="{A44DC650-E9C6-4115-8DFE-2A31B3EA53BD}" dt="2023-02-14T18:50:31.038" v="961"/>
          <ac:inkMkLst>
            <pc:docMk/>
            <pc:sldMk cId="190366320" sldId="334"/>
            <ac:inkMk id="209" creationId="{5FE4C7A3-8C17-4012-8A57-A599ACFE2F81}"/>
          </ac:inkMkLst>
        </pc:inkChg>
        <pc:inkChg chg="add mod">
          <ac:chgData name="Michael Teters" userId="d0e853d9-7e8a-4978-a6a6-73499c56127e" providerId="ADAL" clId="{A44DC650-E9C6-4115-8DFE-2A31B3EA53BD}" dt="2023-02-14T18:50:31.038" v="961"/>
          <ac:inkMkLst>
            <pc:docMk/>
            <pc:sldMk cId="190366320" sldId="334"/>
            <ac:inkMk id="210" creationId="{F3705A63-CB53-4076-8847-A26D695D4083}"/>
          </ac:inkMkLst>
        </pc:inkChg>
        <pc:inkChg chg="add mod">
          <ac:chgData name="Michael Teters" userId="d0e853d9-7e8a-4978-a6a6-73499c56127e" providerId="ADAL" clId="{A44DC650-E9C6-4115-8DFE-2A31B3EA53BD}" dt="2023-02-14T18:50:31.038" v="961"/>
          <ac:inkMkLst>
            <pc:docMk/>
            <pc:sldMk cId="190366320" sldId="334"/>
            <ac:inkMk id="211" creationId="{E2C28728-33C3-43EE-A53B-2B01612ED4BE}"/>
          </ac:inkMkLst>
        </pc:inkChg>
        <pc:inkChg chg="add mod">
          <ac:chgData name="Michael Teters" userId="d0e853d9-7e8a-4978-a6a6-73499c56127e" providerId="ADAL" clId="{A44DC650-E9C6-4115-8DFE-2A31B3EA53BD}" dt="2023-02-14T18:50:31.038" v="961"/>
          <ac:inkMkLst>
            <pc:docMk/>
            <pc:sldMk cId="190366320" sldId="334"/>
            <ac:inkMk id="212" creationId="{50CB95EF-A371-4F9B-A4ED-66B88FE5FE69}"/>
          </ac:inkMkLst>
        </pc:inkChg>
        <pc:inkChg chg="add mod">
          <ac:chgData name="Michael Teters" userId="d0e853d9-7e8a-4978-a6a6-73499c56127e" providerId="ADAL" clId="{A44DC650-E9C6-4115-8DFE-2A31B3EA53BD}" dt="2023-02-14T18:50:06.604" v="949"/>
          <ac:inkMkLst>
            <pc:docMk/>
            <pc:sldMk cId="190366320" sldId="334"/>
            <ac:inkMk id="214" creationId="{A206730E-D886-45E2-A214-CC0E7EC51248}"/>
          </ac:inkMkLst>
        </pc:inkChg>
        <pc:inkChg chg="add mod">
          <ac:chgData name="Michael Teters" userId="d0e853d9-7e8a-4978-a6a6-73499c56127e" providerId="ADAL" clId="{A44DC650-E9C6-4115-8DFE-2A31B3EA53BD}" dt="2023-02-14T18:50:06.604" v="949"/>
          <ac:inkMkLst>
            <pc:docMk/>
            <pc:sldMk cId="190366320" sldId="334"/>
            <ac:inkMk id="215" creationId="{D49E83D2-3EAB-413C-9843-D2969FC6BEB5}"/>
          </ac:inkMkLst>
        </pc:inkChg>
        <pc:inkChg chg="add mod">
          <ac:chgData name="Michael Teters" userId="d0e853d9-7e8a-4978-a6a6-73499c56127e" providerId="ADAL" clId="{A44DC650-E9C6-4115-8DFE-2A31B3EA53BD}" dt="2023-02-14T18:50:06.604" v="949"/>
          <ac:inkMkLst>
            <pc:docMk/>
            <pc:sldMk cId="190366320" sldId="334"/>
            <ac:inkMk id="216" creationId="{0B91BA28-53B6-44D2-9686-263CD3CA1C72}"/>
          </ac:inkMkLst>
        </pc:inkChg>
        <pc:inkChg chg="add del">
          <ac:chgData name="Michael Teters" userId="d0e853d9-7e8a-4978-a6a6-73499c56127e" providerId="ADAL" clId="{A44DC650-E9C6-4115-8DFE-2A31B3EA53BD}" dt="2023-02-14T18:50:14.144" v="951"/>
          <ac:inkMkLst>
            <pc:docMk/>
            <pc:sldMk cId="190366320" sldId="334"/>
            <ac:inkMk id="218" creationId="{7FF664DF-8283-4802-B3E9-E7C7A6AE6CD5}"/>
          </ac:inkMkLst>
        </pc:inkChg>
        <pc:inkChg chg="add del mod">
          <ac:chgData name="Michael Teters" userId="d0e853d9-7e8a-4978-a6a6-73499c56127e" providerId="ADAL" clId="{A44DC650-E9C6-4115-8DFE-2A31B3EA53BD}" dt="2023-02-14T18:50:22.509" v="955"/>
          <ac:inkMkLst>
            <pc:docMk/>
            <pc:sldMk cId="190366320" sldId="334"/>
            <ac:inkMk id="219" creationId="{AEB15288-C610-4957-89F0-F11F1BCE464D}"/>
          </ac:inkMkLst>
        </pc:inkChg>
        <pc:inkChg chg="add del mod">
          <ac:chgData name="Michael Teters" userId="d0e853d9-7e8a-4978-a6a6-73499c56127e" providerId="ADAL" clId="{A44DC650-E9C6-4115-8DFE-2A31B3EA53BD}" dt="2023-02-14T18:50:31.038" v="961"/>
          <ac:inkMkLst>
            <pc:docMk/>
            <pc:sldMk cId="190366320" sldId="334"/>
            <ac:inkMk id="220" creationId="{8C6441DA-A756-4448-BCD3-0B5783016CBA}"/>
          </ac:inkMkLst>
        </pc:inkChg>
        <pc:inkChg chg="add mod">
          <ac:chgData name="Michael Teters" userId="d0e853d9-7e8a-4978-a6a6-73499c56127e" providerId="ADAL" clId="{A44DC650-E9C6-4115-8DFE-2A31B3EA53BD}" dt="2023-02-14T18:50:44.277" v="966"/>
          <ac:inkMkLst>
            <pc:docMk/>
            <pc:sldMk cId="190366320" sldId="334"/>
            <ac:inkMk id="222" creationId="{25C90F3C-F4C4-48DE-9ADC-8F48431F9A13}"/>
          </ac:inkMkLst>
        </pc:inkChg>
        <pc:inkChg chg="add mod">
          <ac:chgData name="Michael Teters" userId="d0e853d9-7e8a-4978-a6a6-73499c56127e" providerId="ADAL" clId="{A44DC650-E9C6-4115-8DFE-2A31B3EA53BD}" dt="2023-02-14T18:50:44.277" v="966"/>
          <ac:inkMkLst>
            <pc:docMk/>
            <pc:sldMk cId="190366320" sldId="334"/>
            <ac:inkMk id="223" creationId="{A8E93F9A-AA2C-4744-9EB2-BB9C42756E10}"/>
          </ac:inkMkLst>
        </pc:inkChg>
        <pc:inkChg chg="add mod">
          <ac:chgData name="Michael Teters" userId="d0e853d9-7e8a-4978-a6a6-73499c56127e" providerId="ADAL" clId="{A44DC650-E9C6-4115-8DFE-2A31B3EA53BD}" dt="2023-02-14T18:50:52.072" v="975"/>
          <ac:inkMkLst>
            <pc:docMk/>
            <pc:sldMk cId="190366320" sldId="334"/>
            <ac:inkMk id="225" creationId="{4DF32B9A-EC47-4B76-90AB-675F30D23995}"/>
          </ac:inkMkLst>
        </pc:inkChg>
        <pc:inkChg chg="add mod">
          <ac:chgData name="Michael Teters" userId="d0e853d9-7e8a-4978-a6a6-73499c56127e" providerId="ADAL" clId="{A44DC650-E9C6-4115-8DFE-2A31B3EA53BD}" dt="2023-02-14T18:50:52.072" v="975"/>
          <ac:inkMkLst>
            <pc:docMk/>
            <pc:sldMk cId="190366320" sldId="334"/>
            <ac:inkMk id="226" creationId="{F52B4FA4-DEFC-406C-9492-00516D488CA7}"/>
          </ac:inkMkLst>
        </pc:inkChg>
        <pc:inkChg chg="add mod">
          <ac:chgData name="Michael Teters" userId="d0e853d9-7e8a-4978-a6a6-73499c56127e" providerId="ADAL" clId="{A44DC650-E9C6-4115-8DFE-2A31B3EA53BD}" dt="2023-02-14T18:50:52.072" v="975"/>
          <ac:inkMkLst>
            <pc:docMk/>
            <pc:sldMk cId="190366320" sldId="334"/>
            <ac:inkMk id="227" creationId="{9121446E-8C2B-4DE9-AAC3-C9045AF697CC}"/>
          </ac:inkMkLst>
        </pc:inkChg>
        <pc:inkChg chg="add mod">
          <ac:chgData name="Michael Teters" userId="d0e853d9-7e8a-4978-a6a6-73499c56127e" providerId="ADAL" clId="{A44DC650-E9C6-4115-8DFE-2A31B3EA53BD}" dt="2023-02-14T18:50:52.072" v="975"/>
          <ac:inkMkLst>
            <pc:docMk/>
            <pc:sldMk cId="190366320" sldId="334"/>
            <ac:inkMk id="228" creationId="{185E33C7-BA71-40BE-B273-2A83D4CF0792}"/>
          </ac:inkMkLst>
        </pc:inkChg>
        <pc:inkChg chg="add mod">
          <ac:chgData name="Michael Teters" userId="d0e853d9-7e8a-4978-a6a6-73499c56127e" providerId="ADAL" clId="{A44DC650-E9C6-4115-8DFE-2A31B3EA53BD}" dt="2023-02-14T18:50:52.072" v="975"/>
          <ac:inkMkLst>
            <pc:docMk/>
            <pc:sldMk cId="190366320" sldId="334"/>
            <ac:inkMk id="230" creationId="{CD3CC2EB-1CF2-4B9A-B245-B2DA6157A4C1}"/>
          </ac:inkMkLst>
        </pc:inkChg>
        <pc:inkChg chg="add mod">
          <ac:chgData name="Michael Teters" userId="d0e853d9-7e8a-4978-a6a6-73499c56127e" providerId="ADAL" clId="{A44DC650-E9C6-4115-8DFE-2A31B3EA53BD}" dt="2023-02-14T18:50:52.072" v="975"/>
          <ac:inkMkLst>
            <pc:docMk/>
            <pc:sldMk cId="190366320" sldId="334"/>
            <ac:inkMk id="231" creationId="{8B313900-910C-4A40-A577-E1B7F1AD5F85}"/>
          </ac:inkMkLst>
        </pc:inkChg>
        <pc:inkChg chg="add mod">
          <ac:chgData name="Michael Teters" userId="d0e853d9-7e8a-4978-a6a6-73499c56127e" providerId="ADAL" clId="{A44DC650-E9C6-4115-8DFE-2A31B3EA53BD}" dt="2023-02-14T18:50:52.072" v="975"/>
          <ac:inkMkLst>
            <pc:docMk/>
            <pc:sldMk cId="190366320" sldId="334"/>
            <ac:inkMk id="232" creationId="{E4EBE5B9-11E0-42E0-A517-601A2C61657F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61" creationId="{8920BD87-D51D-431E-8C97-5AC945A48AB0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62" creationId="{59345C44-0472-492B-A37F-7C5F1FBA789F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63" creationId="{65AC04B8-9AE6-40DC-BB01-4E714234EC61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64" creationId="{7C920F69-8452-435B-AA09-D5E217B1FFD4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66" creationId="{C30C6BB6-F5AE-40B6-BCCE-BB1ECB97091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67" creationId="{071CB2C6-C68B-4864-9B15-BA02F6A7E7F4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68" creationId="{3A8C00E1-7423-4D75-A517-4604F800830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69" creationId="{7E241080-5F9B-4D5D-A772-17BE5CE05D5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71" creationId="{3F343F17-BE56-470E-8204-6B6DBD8FA07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73" creationId="{23C824E3-ADC1-4D61-9B76-C00E582ED713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79" creationId="{B42B08C5-D73A-497D-B3FC-11325BD8D1A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80" creationId="{5B1CB2F7-03B9-4D6C-B94E-9EC00279E11B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81" creationId="{0B940FE7-15C5-41AA-B672-72C3030DEE35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82" creationId="{3ABD2F6D-3B18-4461-8391-DD4A53F3242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88" creationId="{8CB5A24C-9DE2-4C1A-8FE8-FBA502C17BF5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94" creationId="{70CE8EA1-0659-4F7B-8C72-B8661E193E66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95" creationId="{1AA85430-BE5A-4C6F-ADB2-BEDC81F81564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96" creationId="{18909E82-19D0-400F-AF75-313A180510D4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97" creationId="{63E391EF-BAA6-4330-863F-91DC6267C75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98" creationId="{83B7C9C6-3B9E-4C5D-80DA-D53F248C1FA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299" creationId="{63671AB2-2C22-441F-8CA8-1A72C256F5F9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00" creationId="{BCF08B80-011A-4A8B-9A7C-8C7596E4EC0B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02" creationId="{CE24ABC8-FE7E-4C20-A7C2-11BB0655FA2F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03" creationId="{FF921284-E569-40E4-BC25-BA86795B7E12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04" creationId="{7A2EFB5E-82D4-417C-A680-FCFD5BF7E0E6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05" creationId="{CC1089EB-4C92-4381-80AE-97F9CEFAD1C2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06" creationId="{44ED4DD4-36F4-4B71-A5FC-A1CCEB0E94AD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07" creationId="{47545B71-A1D7-4088-B05C-DE0D4D5B25ED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08" creationId="{59E08AB3-A497-4890-B7D6-62A55EBDDE0C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09" creationId="{4963B742-7CC6-41B1-9C22-67A8D4A0C49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10" creationId="{C1EE4707-E946-4BB7-B134-FEF82F69992E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13" creationId="{D109321F-47B9-4B1A-A3BD-3A4A36645958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14" creationId="{A9C3BDBD-F657-44AF-BE73-028685DF52D7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15" creationId="{B88593CE-1DBB-48F9-A4C9-32EF9B35C9F2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16" creationId="{166A0E73-5748-4366-B787-4804C01B1CBF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17" creationId="{60419ACB-3294-4592-B8E1-4B9885E9830F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18" creationId="{8DC29F1A-15B6-4121-89BD-B8BD6E1BFCC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19" creationId="{819C9F0C-F2AE-42C1-933A-E2D340AC277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20" creationId="{C9B8862E-5147-4977-9EEF-0463AAE87474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21" creationId="{FB30B344-A3C9-4D19-BAEA-348DCA3C6E30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24" creationId="{01FD64D8-346D-487B-8463-CC892F5A8A96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25" creationId="{7B78272C-B6C1-44E5-AFC1-A7D7F8B367E0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26" creationId="{0703F322-8CC1-44B7-9290-E6E0A083E48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28" creationId="{16DE8CEC-57A8-43BE-A13C-5BFFA541B42C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29" creationId="{627F445B-5224-4986-95AA-6663D4ED23E6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30" creationId="{C5981EC3-F4AD-4391-830E-31E70C3FC72D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31" creationId="{4D2EDC02-7639-4E3F-92E3-C68562C053E4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32" creationId="{B6E80B5A-EA8E-4F21-BD91-336DE49F6390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34" creationId="{4FB13B3E-164C-4E50-8A90-C3D89DBB92B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35" creationId="{2B60881C-E9D8-4ACE-A282-404D5CF55ACC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36" creationId="{AB21070A-E430-4EFD-A9EC-30392E5572E7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37" creationId="{801EC1C7-3A5A-4FEA-94EC-2CC710761766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38" creationId="{3F5DFF78-49C9-46B6-B934-B588CC49FA37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39" creationId="{66777941-2CCF-4630-A4AC-6A20FB1FC84B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41" creationId="{C0DF09B3-0E50-4FB8-A43A-E438E99F8D18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42" creationId="{18180AA2-5915-4A9A-B500-69DE200B085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43" creationId="{F9ADEBD3-772D-4AEE-8587-CA491A31C4F2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45" creationId="{DF28CD8E-8BF2-42A4-AAAA-E3AB9C483E8F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46" creationId="{62DB29C9-E4D3-4BA8-8E9D-345235E65322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47" creationId="{5EF4C0E8-75A8-49E1-9C08-7E2E51F2DE9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48" creationId="{D605FBD1-9E3E-4BA9-B159-3D68511AB4F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49" creationId="{90B3CB34-FC16-48D5-9AEC-E3EA64EFF793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50" creationId="{221A8D91-2684-44E3-A1FF-B2220CFB4A83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51" creationId="{F9DE1DDC-2B0E-4CA2-89FB-E8259790D262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52" creationId="{1CDAE54B-97F3-45DA-84AC-65B549F46D1B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53" creationId="{1C4C9A55-7424-4FCE-92DF-A4753FFC3E0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54" creationId="{BA515D45-6ADF-478F-9F5F-EE1F4844E815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55" creationId="{93086F06-24A2-4E40-A80A-D73FEC125F62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56" creationId="{C76E3812-67EE-44D2-BFB9-24DBC0207A56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57" creationId="{114F965B-7CFD-4AE2-BBC7-3C36E2A77D47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61" creationId="{2B1CB2B7-D468-4D82-9375-F5D94533BB3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62" creationId="{D02492DB-E0B0-4DC1-B421-47B6D1FB5382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63" creationId="{386521FB-41B6-4500-839F-CD8C2E56490D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64" creationId="{BFF173BF-11D2-40A2-8ECC-74ADC99DF667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65" creationId="{2EE38D64-ECAC-45B4-981B-135BC3C7E1C4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66" creationId="{F2A0B049-4E48-4679-AD89-4376946645B8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68" creationId="{B4E872B1-CEC7-4F1A-AD2A-A6315D78CEA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69" creationId="{5C07A5A6-D52B-4AA3-9785-77FD9FC2C1F9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70" creationId="{20A78B9E-5863-491D-89E1-08FEF4184AA7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71" creationId="{98BA7550-153D-41CF-A64F-FF74C161035D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72" creationId="{C87F27B1-722B-41D2-B159-5477BA86443F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73" creationId="{E3307FEB-89FD-472C-BAD8-971E0F5F82E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74" creationId="{C08BD76B-2E04-4654-9A9D-F9CB9FB7A14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75" creationId="{3465C015-642A-4233-BAA8-7EE30E46D8D2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77" creationId="{1CEC3387-A491-43CB-8548-768C58DFA2AE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78" creationId="{E03C5161-3741-4FA0-B98D-B6251342B1E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79" creationId="{0421D0AE-E06D-4BF1-98D8-C840E8717661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80" creationId="{F46BEAD3-31CB-43F4-B21B-C48691DD7E13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81" creationId="{9C4957AA-AC71-43A9-8EC7-4B2EA68D7E54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82" creationId="{1E83C1F7-3517-472F-811F-4C0091397E99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83" creationId="{5BF4F79B-4067-4032-943C-B2B08E18FC8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84" creationId="{FFA07EC5-61D3-4F21-8B56-A95F0E93790D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85" creationId="{EFD611E9-BB33-4E81-83C8-9C3DCC02E991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86" creationId="{815711BF-8F43-4B21-84AD-9252BD6D8520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88" creationId="{E0399F5C-E311-486F-BE73-FD9E5079010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89" creationId="{27718D87-BEC8-47FA-8978-2CF4A8AF71D7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90" creationId="{E440DBB2-EE5A-4A8C-B5A5-857A7DC06483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91" creationId="{3A02C5D6-0EC2-4FB7-AF3A-50CEF69BE69D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92" creationId="{0B083E67-0DE5-4199-87FF-56D77AAB86CB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93" creationId="{F0E50CCF-7EA4-48A1-8BD9-0D2F13F98AD0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94" creationId="{D44D312B-BA3F-4CCF-A45F-83C030F8F89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96" creationId="{37C17B66-7D6E-4E69-AC8E-E680F6F6969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97" creationId="{C3FD67B6-A4E6-4EEC-9E75-6BC5BBBE8F93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98" creationId="{D4F652D6-4376-4270-86C5-B2B83EE2BD14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399" creationId="{6C66EEBD-3FBF-4EF6-95EB-D5073A590E5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00" creationId="{D58E76A5-47DB-46B3-9618-3D78D949E189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01" creationId="{D6F8F3F3-5936-493B-94EA-4B0E52E296F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02" creationId="{AEF418FF-9186-4CD8-B1A5-2BA8AF1EFFB7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03" creationId="{5B513082-3386-4440-B639-5B4979EF8D0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04" creationId="{4688629A-EA09-4DAB-A5A2-707C5180253F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05" creationId="{2F834620-9E30-47ED-BC78-EAEF2B0288E4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06" creationId="{49DC429F-6A5E-4837-BAA8-BA4D8CF928B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07" creationId="{A3A48EB3-E1D5-4513-98B3-B409CBDDA27A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08" creationId="{6AD409F4-6E7F-4064-97E2-7B2AE4E6DC2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09" creationId="{9E8D2C86-E2FC-4359-905C-A42470217D38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10" creationId="{7C18BCEA-28A3-4FBD-9C62-55718144179B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12" creationId="{8221A827-863D-42E4-A1B8-F203F1907022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13" creationId="{87BF9EEE-2D28-45AC-949A-1288F1F1B1EB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14" creationId="{F991F1A6-AFC2-435D-A033-CEF5E4C480F1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16" creationId="{5AB8B0D4-CBA6-4C96-8994-043FC7E314D0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17" creationId="{C53B7A3E-6E21-4690-BF1E-7C85908CAF60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18" creationId="{08BCB46A-D7BB-479E-87AC-516FA0801B62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19" creationId="{D956A8E6-C7E9-4702-9CD8-35A766586C94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21" creationId="{9A6E1E50-A816-4C20-8F6F-4B3271C5B391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22" creationId="{6BF84DFA-2D05-4959-95BD-035C5E7A0616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23" creationId="{53CE1E12-3FF4-4790-8E97-6BCEC6992D18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24" creationId="{98AEB056-5607-4185-83D3-578D6672940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25" creationId="{A8137779-2343-4814-8521-084E980A6303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26" creationId="{BAC3907E-1299-468C-B1E9-C6F4D2635243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27" creationId="{C4F823ED-8B25-411F-91D1-239CDAA2B74F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28" creationId="{A2B17EE2-5C98-4D9D-BE28-332EB73EC53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29" creationId="{33C529DC-605C-46CA-8FBF-1F0CC0A31D7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30" creationId="{77A71993-7E20-4F7B-975C-8D987300D10D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31" creationId="{6F52AC8B-4F7E-41B0-99E9-FEAC85847040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32" creationId="{EB380991-A963-4F15-A549-6455117355F7}"/>
          </ac:inkMkLst>
        </pc:inkChg>
        <pc:inkChg chg="del topLv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34" creationId="{345BC0C9-1FF1-45E5-A8F1-EE44AA2B2171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35" creationId="{8E294878-8001-4177-8FFA-B69F0A0C9A09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36" creationId="{6650C14F-3FFA-40D0-9EAF-4A786B4D5984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37" creationId="{A4CC38D1-4FB7-4BE8-AD01-6B785FD71B4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38" creationId="{BFD83E0F-5B6A-47E3-A749-C94E88FF49C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39" creationId="{0AAB41CD-1794-4B5A-A372-04E7FD6EF373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40" creationId="{2B4AADE6-544A-4A47-97DC-0FC9BBCBD03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41" creationId="{CCE94D16-959F-43C2-9497-D495162774D4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42" creationId="{DC31D7CE-7FCD-4E77-ABC7-6C088E2E0EF8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45" creationId="{D37489C2-84EA-4ECD-AAA9-A83556B0123A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46" creationId="{DD188F2B-2252-4662-94CB-5CA53DF4C39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47" creationId="{1A03945D-8249-4468-B944-AC3B7BE706C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48" creationId="{450470D5-4B8E-47DC-8C6A-2A7BD02FF722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49" creationId="{8C06C4A0-2ECE-4D41-A0D2-B923F357CF57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50" creationId="{21518F15-9C11-4970-A398-6D5FCCB31B9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51" creationId="{0DE7A833-831C-4319-BD50-C07D9D262A0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52" creationId="{606DAE6C-934A-4D2D-B570-47717A4FCA87}"/>
          </ac:inkMkLst>
        </pc:inkChg>
        <pc:inkChg chg="add mod">
          <ac:chgData name="Michael Teters" userId="d0e853d9-7e8a-4978-a6a6-73499c56127e" providerId="ADAL" clId="{A44DC650-E9C6-4115-8DFE-2A31B3EA53BD}" dt="2023-02-14T18:47:15.736" v="768"/>
          <ac:inkMkLst>
            <pc:docMk/>
            <pc:sldMk cId="190366320" sldId="334"/>
            <ac:inkMk id="453" creationId="{6D2FAA07-EC5D-493C-B854-9F5F56C5D955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54" creationId="{79C45CF2-1D4A-4BB4-B14E-40049CED7B5E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55" creationId="{B483F959-6ADF-41F2-BAF1-55909A62BD1D}"/>
          </ac:inkMkLst>
        </pc:inkChg>
        <pc:inkChg chg="add mod">
          <ac:chgData name="Michael Teters" userId="d0e853d9-7e8a-4978-a6a6-73499c56127e" providerId="ADAL" clId="{A44DC650-E9C6-4115-8DFE-2A31B3EA53BD}" dt="2023-02-14T18:47:15.736" v="768"/>
          <ac:inkMkLst>
            <pc:docMk/>
            <pc:sldMk cId="190366320" sldId="334"/>
            <ac:inkMk id="456" creationId="{773A1CBD-A328-4494-A128-F3EEFBA4A7C2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57" creationId="{204B5DF1-C603-4F74-AD8C-DB6185EC2E0D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58" creationId="{C4D0EA94-640A-4B49-84AD-A57A455B34F1}"/>
          </ac:inkMkLst>
        </pc:inkChg>
        <pc:inkChg chg="add mod">
          <ac:chgData name="Michael Teters" userId="d0e853d9-7e8a-4978-a6a6-73499c56127e" providerId="ADAL" clId="{A44DC650-E9C6-4115-8DFE-2A31B3EA53BD}" dt="2023-02-14T18:47:15.736" v="768"/>
          <ac:inkMkLst>
            <pc:docMk/>
            <pc:sldMk cId="190366320" sldId="334"/>
            <ac:inkMk id="459" creationId="{E901473F-D249-41FE-93EA-49C9DFEEE068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60" creationId="{7FD2A65D-DE55-42DF-90C7-24031EE29A3D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61" creationId="{6512ABB7-92FE-469B-BB11-22E4B5B4CE38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62" creationId="{F5968D27-E035-4AC8-8C44-6EBFA987648E}"/>
          </ac:inkMkLst>
        </pc:inkChg>
        <pc:inkChg chg="del">
          <ac:chgData name="Michael Teters" userId="d0e853d9-7e8a-4978-a6a6-73499c56127e" providerId="ADAL" clId="{A44DC650-E9C6-4115-8DFE-2A31B3EA53BD}" dt="2023-02-14T18:46:55.065" v="749"/>
          <ac:inkMkLst>
            <pc:docMk/>
            <pc:sldMk cId="190366320" sldId="334"/>
            <ac:inkMk id="463" creationId="{A5935654-A1E5-4276-A6AF-7FDE55518D5A}"/>
          </ac:inkMkLst>
        </pc:inkChg>
        <pc:inkChg chg="add mod">
          <ac:chgData name="Michael Teters" userId="d0e853d9-7e8a-4978-a6a6-73499c56127e" providerId="ADAL" clId="{A44DC650-E9C6-4115-8DFE-2A31B3EA53BD}" dt="2023-02-14T18:47:17.691" v="772"/>
          <ac:inkMkLst>
            <pc:docMk/>
            <pc:sldMk cId="190366320" sldId="334"/>
            <ac:inkMk id="464" creationId="{5626834A-3B46-4E18-AF4C-7A054C184A82}"/>
          </ac:inkMkLst>
        </pc:inkChg>
        <pc:inkChg chg="del mod">
          <ac:chgData name="Michael Teters" userId="d0e853d9-7e8a-4978-a6a6-73499c56127e" providerId="ADAL" clId="{A44DC650-E9C6-4115-8DFE-2A31B3EA53BD}" dt="2023-02-14T18:46:55.065" v="748"/>
          <ac:inkMkLst>
            <pc:docMk/>
            <pc:sldMk cId="190366320" sldId="334"/>
            <ac:inkMk id="465" creationId="{831A9FE4-38EA-41DA-99E1-E668B65DBBED}"/>
          </ac:inkMkLst>
        </pc:inkChg>
        <pc:inkChg chg="del">
          <ac:chgData name="Michael Teters" userId="d0e853d9-7e8a-4978-a6a6-73499c56127e" providerId="ADAL" clId="{A44DC650-E9C6-4115-8DFE-2A31B3EA53BD}" dt="2023-02-14T18:46:55.063" v="746"/>
          <ac:inkMkLst>
            <pc:docMk/>
            <pc:sldMk cId="190366320" sldId="334"/>
            <ac:inkMk id="466" creationId="{5EA2811D-9010-4374-AE80-3B9AE117AFF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67" creationId="{1A91ACF7-3963-4F7F-AA9B-0BC4CE121EBC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68" creationId="{59D39598-AA4A-4DBD-BF0C-B128B9FE8834}"/>
          </ac:inkMkLst>
        </pc:inkChg>
        <pc:inkChg chg="del mod">
          <ac:chgData name="Michael Teters" userId="d0e853d9-7e8a-4978-a6a6-73499c56127e" providerId="ADAL" clId="{A44DC650-E9C6-4115-8DFE-2A31B3EA53BD}" dt="2023-02-14T18:46:55.067" v="751"/>
          <ac:inkMkLst>
            <pc:docMk/>
            <pc:sldMk cId="190366320" sldId="334"/>
            <ac:inkMk id="469" creationId="{B3B03927-B2F7-4385-A8F1-80F863CD1A87}"/>
          </ac:inkMkLst>
        </pc:inkChg>
        <pc:inkChg chg="del mod">
          <ac:chgData name="Michael Teters" userId="d0e853d9-7e8a-4978-a6a6-73499c56127e" providerId="ADAL" clId="{A44DC650-E9C6-4115-8DFE-2A31B3EA53BD}" dt="2023-02-14T18:46:55.064" v="747"/>
          <ac:inkMkLst>
            <pc:docMk/>
            <pc:sldMk cId="190366320" sldId="334"/>
            <ac:inkMk id="470" creationId="{C6B56F5D-0826-4B60-80EA-01DB3769198B}"/>
          </ac:inkMkLst>
        </pc:inkChg>
        <pc:inkChg chg="del">
          <ac:chgData name="Michael Teters" userId="d0e853d9-7e8a-4978-a6a6-73499c56127e" providerId="ADAL" clId="{A44DC650-E9C6-4115-8DFE-2A31B3EA53BD}" dt="2023-02-14T18:46:50.776" v="745" actId="478"/>
          <ac:inkMkLst>
            <pc:docMk/>
            <pc:sldMk cId="190366320" sldId="334"/>
            <ac:inkMk id="471" creationId="{E999A47A-3717-486F-84B1-2366715B9D23}"/>
          </ac:inkMkLst>
        </pc:inkChg>
        <pc:inkChg chg="del mod">
          <ac:chgData name="Michael Teters" userId="d0e853d9-7e8a-4978-a6a6-73499c56127e" providerId="ADAL" clId="{A44DC650-E9C6-4115-8DFE-2A31B3EA53BD}" dt="2023-02-14T18:46:55.066" v="750"/>
          <ac:inkMkLst>
            <pc:docMk/>
            <pc:sldMk cId="190366320" sldId="334"/>
            <ac:inkMk id="472" creationId="{758914B7-408B-4FB6-AC54-6547972FF971}"/>
          </ac:inkMkLst>
        </pc:inkChg>
        <pc:inkChg chg="del mod">
          <ac:chgData name="Michael Teters" userId="d0e853d9-7e8a-4978-a6a6-73499c56127e" providerId="ADAL" clId="{A44DC650-E9C6-4115-8DFE-2A31B3EA53BD}" dt="2023-02-14T18:46:55.067" v="752"/>
          <ac:inkMkLst>
            <pc:docMk/>
            <pc:sldMk cId="190366320" sldId="334"/>
            <ac:inkMk id="473" creationId="{568D619A-4AEF-42AE-90BD-EB1AFE259197}"/>
          </ac:inkMkLst>
        </pc:inkChg>
        <pc:inkChg chg="add mod">
          <ac:chgData name="Michael Teters" userId="d0e853d9-7e8a-4978-a6a6-73499c56127e" providerId="ADAL" clId="{A44DC650-E9C6-4115-8DFE-2A31B3EA53BD}" dt="2023-02-14T18:47:17.691" v="772"/>
          <ac:inkMkLst>
            <pc:docMk/>
            <pc:sldMk cId="190366320" sldId="334"/>
            <ac:inkMk id="476" creationId="{6BBE02FA-D18B-4A4B-BA98-225591F7BAAA}"/>
          </ac:inkMkLst>
        </pc:inkChg>
        <pc:inkChg chg="add mod">
          <ac:chgData name="Michael Teters" userId="d0e853d9-7e8a-4978-a6a6-73499c56127e" providerId="ADAL" clId="{A44DC650-E9C6-4115-8DFE-2A31B3EA53BD}" dt="2023-02-14T18:47:17.691" v="772"/>
          <ac:inkMkLst>
            <pc:docMk/>
            <pc:sldMk cId="190366320" sldId="334"/>
            <ac:inkMk id="477" creationId="{ACA3ACC2-A0F8-450D-92C2-4B6E3106AEDB}"/>
          </ac:inkMkLst>
        </pc:inkChg>
        <pc:inkChg chg="add mod">
          <ac:chgData name="Michael Teters" userId="d0e853d9-7e8a-4978-a6a6-73499c56127e" providerId="ADAL" clId="{A44DC650-E9C6-4115-8DFE-2A31B3EA53BD}" dt="2023-02-14T18:47:17.691" v="772"/>
          <ac:inkMkLst>
            <pc:docMk/>
            <pc:sldMk cId="190366320" sldId="334"/>
            <ac:inkMk id="478" creationId="{6683E007-5D52-4D51-B919-3A50AE0FD5C9}"/>
          </ac:inkMkLst>
        </pc:inkChg>
        <pc:inkChg chg="add mod">
          <ac:chgData name="Michael Teters" userId="d0e853d9-7e8a-4978-a6a6-73499c56127e" providerId="ADAL" clId="{A44DC650-E9C6-4115-8DFE-2A31B3EA53BD}" dt="2023-02-14T18:47:31.389" v="777"/>
          <ac:inkMkLst>
            <pc:docMk/>
            <pc:sldMk cId="190366320" sldId="334"/>
            <ac:inkMk id="480" creationId="{9D25EE16-F4BF-478E-BECC-48788916BF77}"/>
          </ac:inkMkLst>
        </pc:inkChg>
        <pc:inkChg chg="add mod">
          <ac:chgData name="Michael Teters" userId="d0e853d9-7e8a-4978-a6a6-73499c56127e" providerId="ADAL" clId="{A44DC650-E9C6-4115-8DFE-2A31B3EA53BD}" dt="2023-02-14T18:47:31.389" v="777"/>
          <ac:inkMkLst>
            <pc:docMk/>
            <pc:sldMk cId="190366320" sldId="334"/>
            <ac:inkMk id="481" creationId="{06525613-FEE4-4C83-9848-652AAA5334C7}"/>
          </ac:inkMkLst>
        </pc:inkChg>
        <pc:inkChg chg="add mod">
          <ac:chgData name="Michael Teters" userId="d0e853d9-7e8a-4978-a6a6-73499c56127e" providerId="ADAL" clId="{A44DC650-E9C6-4115-8DFE-2A31B3EA53BD}" dt="2023-02-14T18:47:31.389" v="777"/>
          <ac:inkMkLst>
            <pc:docMk/>
            <pc:sldMk cId="190366320" sldId="334"/>
            <ac:inkMk id="482" creationId="{ECB45D68-951D-4C18-8057-2434FBE64DBD}"/>
          </ac:inkMkLst>
        </pc:inkChg>
        <pc:inkChg chg="add mod">
          <ac:chgData name="Michael Teters" userId="d0e853d9-7e8a-4978-a6a6-73499c56127e" providerId="ADAL" clId="{A44DC650-E9C6-4115-8DFE-2A31B3EA53BD}" dt="2023-02-14T18:47:31.389" v="777"/>
          <ac:inkMkLst>
            <pc:docMk/>
            <pc:sldMk cId="190366320" sldId="334"/>
            <ac:inkMk id="483" creationId="{343D0250-5A75-44B7-BF69-69DE35DC701E}"/>
          </ac:inkMkLst>
        </pc:inkChg>
        <pc:inkChg chg="add mod">
          <ac:chgData name="Michael Teters" userId="d0e853d9-7e8a-4978-a6a6-73499c56127e" providerId="ADAL" clId="{A44DC650-E9C6-4115-8DFE-2A31B3EA53BD}" dt="2023-02-14T18:47:43.931" v="790"/>
          <ac:inkMkLst>
            <pc:docMk/>
            <pc:sldMk cId="190366320" sldId="334"/>
            <ac:inkMk id="485" creationId="{11465C29-00AD-4C7E-ACB5-DDCDC16AB807}"/>
          </ac:inkMkLst>
        </pc:inkChg>
        <pc:inkChg chg="add mod">
          <ac:chgData name="Michael Teters" userId="d0e853d9-7e8a-4978-a6a6-73499c56127e" providerId="ADAL" clId="{A44DC650-E9C6-4115-8DFE-2A31B3EA53BD}" dt="2023-02-14T18:47:43.931" v="790"/>
          <ac:inkMkLst>
            <pc:docMk/>
            <pc:sldMk cId="190366320" sldId="334"/>
            <ac:inkMk id="486" creationId="{7786D368-E95B-4FA7-B582-D791B7F3A251}"/>
          </ac:inkMkLst>
        </pc:inkChg>
        <pc:inkChg chg="add mod">
          <ac:chgData name="Michael Teters" userId="d0e853d9-7e8a-4978-a6a6-73499c56127e" providerId="ADAL" clId="{A44DC650-E9C6-4115-8DFE-2A31B3EA53BD}" dt="2023-02-14T18:47:43.931" v="790"/>
          <ac:inkMkLst>
            <pc:docMk/>
            <pc:sldMk cId="190366320" sldId="334"/>
            <ac:inkMk id="488" creationId="{17C079C5-2D54-4937-9E73-7008E021098E}"/>
          </ac:inkMkLst>
        </pc:inkChg>
        <pc:inkChg chg="add mod">
          <ac:chgData name="Michael Teters" userId="d0e853d9-7e8a-4978-a6a6-73499c56127e" providerId="ADAL" clId="{A44DC650-E9C6-4115-8DFE-2A31B3EA53BD}" dt="2023-02-14T18:47:43.931" v="790"/>
          <ac:inkMkLst>
            <pc:docMk/>
            <pc:sldMk cId="190366320" sldId="334"/>
            <ac:inkMk id="489" creationId="{67A18361-4633-419E-8605-81D9AE927631}"/>
          </ac:inkMkLst>
        </pc:inkChg>
        <pc:inkChg chg="add del mod">
          <ac:chgData name="Michael Teters" userId="d0e853d9-7e8a-4978-a6a6-73499c56127e" providerId="ADAL" clId="{A44DC650-E9C6-4115-8DFE-2A31B3EA53BD}" dt="2023-02-14T18:47:40.499" v="787"/>
          <ac:inkMkLst>
            <pc:docMk/>
            <pc:sldMk cId="190366320" sldId="334"/>
            <ac:inkMk id="490" creationId="{02139783-9D2F-45C1-AFBD-8904C7915F00}"/>
          </ac:inkMkLst>
        </pc:inkChg>
        <pc:inkChg chg="add del mod">
          <ac:chgData name="Michael Teters" userId="d0e853d9-7e8a-4978-a6a6-73499c56127e" providerId="ADAL" clId="{A44DC650-E9C6-4115-8DFE-2A31B3EA53BD}" dt="2023-02-14T18:47:40.499" v="788"/>
          <ac:inkMkLst>
            <pc:docMk/>
            <pc:sldMk cId="190366320" sldId="334"/>
            <ac:inkMk id="492" creationId="{1EB36CF6-08DD-4699-8407-EF04D22C8374}"/>
          </ac:inkMkLst>
        </pc:inkChg>
        <pc:inkChg chg="add mod">
          <ac:chgData name="Michael Teters" userId="d0e853d9-7e8a-4978-a6a6-73499c56127e" providerId="ADAL" clId="{A44DC650-E9C6-4115-8DFE-2A31B3EA53BD}" dt="2023-02-14T18:47:43.931" v="790"/>
          <ac:inkMkLst>
            <pc:docMk/>
            <pc:sldMk cId="190366320" sldId="334"/>
            <ac:inkMk id="494" creationId="{FF93AE48-1581-4F72-BA04-8877FB6A20E7}"/>
          </ac:inkMkLst>
        </pc:inkChg>
        <pc:inkChg chg="add mod">
          <ac:chgData name="Michael Teters" userId="d0e853d9-7e8a-4978-a6a6-73499c56127e" providerId="ADAL" clId="{A44DC650-E9C6-4115-8DFE-2A31B3EA53BD}" dt="2023-02-14T18:47:53.085" v="797"/>
          <ac:inkMkLst>
            <pc:docMk/>
            <pc:sldMk cId="190366320" sldId="334"/>
            <ac:inkMk id="496" creationId="{AF5DE8A6-BECD-42ED-9C3D-552C2B9A9A34}"/>
          </ac:inkMkLst>
        </pc:inkChg>
        <pc:inkChg chg="add mod">
          <ac:chgData name="Michael Teters" userId="d0e853d9-7e8a-4978-a6a6-73499c56127e" providerId="ADAL" clId="{A44DC650-E9C6-4115-8DFE-2A31B3EA53BD}" dt="2023-02-14T18:47:53.085" v="797"/>
          <ac:inkMkLst>
            <pc:docMk/>
            <pc:sldMk cId="190366320" sldId="334"/>
            <ac:inkMk id="497" creationId="{DE296BC5-ED01-4549-94F1-3D5C94888164}"/>
          </ac:inkMkLst>
        </pc:inkChg>
        <pc:inkChg chg="add mod">
          <ac:chgData name="Michael Teters" userId="d0e853d9-7e8a-4978-a6a6-73499c56127e" providerId="ADAL" clId="{A44DC650-E9C6-4115-8DFE-2A31B3EA53BD}" dt="2023-02-14T18:47:53.085" v="797"/>
          <ac:inkMkLst>
            <pc:docMk/>
            <pc:sldMk cId="190366320" sldId="334"/>
            <ac:inkMk id="498" creationId="{F5F98596-002C-41BF-A5F4-EF497AE688B3}"/>
          </ac:inkMkLst>
        </pc:inkChg>
        <pc:inkChg chg="add mod">
          <ac:chgData name="Michael Teters" userId="d0e853d9-7e8a-4978-a6a6-73499c56127e" providerId="ADAL" clId="{A44DC650-E9C6-4115-8DFE-2A31B3EA53BD}" dt="2023-02-14T18:47:53.085" v="797"/>
          <ac:inkMkLst>
            <pc:docMk/>
            <pc:sldMk cId="190366320" sldId="334"/>
            <ac:inkMk id="499" creationId="{FF1C6908-32AD-4ABD-A5C2-60F0A1E455A6}"/>
          </ac:inkMkLst>
        </pc:inkChg>
        <pc:inkChg chg="add del mod">
          <ac:chgData name="Michael Teters" userId="d0e853d9-7e8a-4978-a6a6-73499c56127e" providerId="ADAL" clId="{A44DC650-E9C6-4115-8DFE-2A31B3EA53BD}" dt="2023-02-14T18:47:53.085" v="797"/>
          <ac:inkMkLst>
            <pc:docMk/>
            <pc:sldMk cId="190366320" sldId="334"/>
            <ac:inkMk id="500" creationId="{1A7331D5-8239-4B43-8494-C32F913D54F7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502" creationId="{8A7139CB-1E4A-44CB-92EA-1DE3AA4AA4CC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503" creationId="{654771AC-9A8E-43B3-AE02-75B5260B9E53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504" creationId="{A0589702-FF99-4F26-A48F-E5EA232EF7D2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505" creationId="{8931498F-35E1-460B-8292-B80A6ECA99EC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506" creationId="{854904D9-5765-4337-BE70-9FE531D64FA0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507" creationId="{31EE86B2-B17E-458E-A6EB-950C0B43A5DD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508" creationId="{17721925-5040-40B2-ABEF-5E9203D25529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509" creationId="{5958C60D-6E2F-4DDE-8A44-403707712F14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510" creationId="{D606330F-D3B4-4523-8E40-D422990C79AC}"/>
          </ac:inkMkLst>
        </pc:inkChg>
        <pc:inkChg chg="add mod">
          <ac:chgData name="Michael Teters" userId="d0e853d9-7e8a-4978-a6a6-73499c56127e" providerId="ADAL" clId="{A44DC650-E9C6-4115-8DFE-2A31B3EA53BD}" dt="2023-02-14T18:48:02.697" v="811"/>
          <ac:inkMkLst>
            <pc:docMk/>
            <pc:sldMk cId="190366320" sldId="334"/>
            <ac:inkMk id="511" creationId="{CF3F0230-1B6C-47DC-B87D-FD810FFFA455}"/>
          </ac:inkMkLst>
        </pc:inkChg>
      </pc:sldChg>
      <pc:sldChg chg="addSp delSp modSp mod ord">
        <pc:chgData name="Michael Teters" userId="d0e853d9-7e8a-4978-a6a6-73499c56127e" providerId="ADAL" clId="{A44DC650-E9C6-4115-8DFE-2A31B3EA53BD}" dt="2023-02-14T18:53:41.157" v="1042" actId="478"/>
        <pc:sldMkLst>
          <pc:docMk/>
          <pc:sldMk cId="568255440" sldId="335"/>
        </pc:sldMkLst>
        <pc:spChg chg="del">
          <ac:chgData name="Michael Teters" userId="d0e853d9-7e8a-4978-a6a6-73499c56127e" providerId="ADAL" clId="{A44DC650-E9C6-4115-8DFE-2A31B3EA53BD}" dt="2023-02-14T18:53:41.157" v="1042" actId="478"/>
          <ac:spMkLst>
            <pc:docMk/>
            <pc:sldMk cId="568255440" sldId="335"/>
            <ac:spMk id="3" creationId="{BAAB9124-58DC-43A2-9AE9-4CC3B7C75F52}"/>
          </ac:spMkLst>
        </pc:spChg>
        <pc:spChg chg="mod">
          <ac:chgData name="Michael Teters" userId="d0e853d9-7e8a-4978-a6a6-73499c56127e" providerId="ADAL" clId="{A44DC650-E9C6-4115-8DFE-2A31B3EA53BD}" dt="2023-02-14T18:52:10.719" v="1021" actId="20577"/>
          <ac:spMkLst>
            <pc:docMk/>
            <pc:sldMk cId="568255440" sldId="335"/>
            <ac:spMk id="4" creationId="{2258DB39-0526-44DD-B68E-F86A4CF787C0}"/>
          </ac:spMkLst>
        </pc:spChg>
        <pc:spChg chg="add mod">
          <ac:chgData name="Michael Teters" userId="d0e853d9-7e8a-4978-a6a6-73499c56127e" providerId="ADAL" clId="{A44DC650-E9C6-4115-8DFE-2A31B3EA53BD}" dt="2023-02-14T18:53:36.603" v="1041" actId="1076"/>
          <ac:spMkLst>
            <pc:docMk/>
            <pc:sldMk cId="568255440" sldId="335"/>
            <ac:spMk id="5" creationId="{3A7BE99E-6774-48B8-A502-31D2492F3B75}"/>
          </ac:spMkLst>
        </pc:spChg>
      </pc:sldChg>
      <pc:sldChg chg="addSp modSp ord">
        <pc:chgData name="Michael Teters" userId="d0e853d9-7e8a-4978-a6a6-73499c56127e" providerId="ADAL" clId="{A44DC650-E9C6-4115-8DFE-2A31B3EA53BD}" dt="2023-02-14T18:53:49.572" v="1046"/>
        <pc:sldMkLst>
          <pc:docMk/>
          <pc:sldMk cId="2722989961" sldId="336"/>
        </pc:sldMkLst>
        <pc:spChg chg="add mod">
          <ac:chgData name="Michael Teters" userId="d0e853d9-7e8a-4978-a6a6-73499c56127e" providerId="ADAL" clId="{A44DC650-E9C6-4115-8DFE-2A31B3EA53BD}" dt="2023-02-14T18:53:49.572" v="1046"/>
          <ac:spMkLst>
            <pc:docMk/>
            <pc:sldMk cId="2722989961" sldId="336"/>
            <ac:spMk id="3" creationId="{59D99FCA-771F-496A-8A68-5E97F3445B2B}"/>
          </ac:spMkLst>
        </pc:spChg>
      </pc:sldChg>
      <pc:sldChg chg="addSp modSp add del mod ord">
        <pc:chgData name="Michael Teters" userId="d0e853d9-7e8a-4978-a6a6-73499c56127e" providerId="ADAL" clId="{A44DC650-E9C6-4115-8DFE-2A31B3EA53BD}" dt="2023-03-02T18:17:15.304" v="1605" actId="2696"/>
        <pc:sldMkLst>
          <pc:docMk/>
          <pc:sldMk cId="3745569371" sldId="337"/>
        </pc:sldMkLst>
        <pc:spChg chg="mod">
          <ac:chgData name="Michael Teters" userId="d0e853d9-7e8a-4978-a6a6-73499c56127e" providerId="ADAL" clId="{A44DC650-E9C6-4115-8DFE-2A31B3EA53BD}" dt="2023-03-02T12:53:35.143" v="1593" actId="6549"/>
          <ac:spMkLst>
            <pc:docMk/>
            <pc:sldMk cId="3745569371" sldId="337"/>
            <ac:spMk id="2" creationId="{A3FA819A-9DFC-4E97-BDD2-FC26BE453489}"/>
          </ac:spMkLst>
        </pc:spChg>
        <pc:spChg chg="add mod">
          <ac:chgData name="Michael Teters" userId="d0e853d9-7e8a-4978-a6a6-73499c56127e" providerId="ADAL" clId="{A44DC650-E9C6-4115-8DFE-2A31B3EA53BD}" dt="2023-03-02T12:53:26.696" v="1591" actId="20577"/>
          <ac:spMkLst>
            <pc:docMk/>
            <pc:sldMk cId="3745569371" sldId="337"/>
            <ac:spMk id="3" creationId="{85AC3EC4-277E-44F5-B6A3-89AD205ABB5D}"/>
          </ac:spMkLst>
        </pc:spChg>
      </pc:sldChg>
      <pc:sldChg chg="addSp delSp modSp add mod">
        <pc:chgData name="Michael Teters" userId="d0e853d9-7e8a-4978-a6a6-73499c56127e" providerId="ADAL" clId="{A44DC650-E9C6-4115-8DFE-2A31B3EA53BD}" dt="2023-03-02T18:20:17.992" v="1659" actId="27636"/>
        <pc:sldMkLst>
          <pc:docMk/>
          <pc:sldMk cId="830894206" sldId="338"/>
        </pc:sldMkLst>
        <pc:spChg chg="add mod">
          <ac:chgData name="Michael Teters" userId="d0e853d9-7e8a-4978-a6a6-73499c56127e" providerId="ADAL" clId="{A44DC650-E9C6-4115-8DFE-2A31B3EA53BD}" dt="2023-03-02T18:20:17.992" v="1659" actId="27636"/>
          <ac:spMkLst>
            <pc:docMk/>
            <pc:sldMk cId="830894206" sldId="338"/>
            <ac:spMk id="5" creationId="{70CE44D2-1E37-4998-9E2A-07D8FA5C4876}"/>
          </ac:spMkLst>
        </pc:spChg>
        <pc:inkChg chg="add del">
          <ac:chgData name="Michael Teters" userId="d0e853d9-7e8a-4978-a6a6-73499c56127e" providerId="ADAL" clId="{A44DC650-E9C6-4115-8DFE-2A31B3EA53BD}" dt="2023-03-02T15:19:15.089" v="1603" actId="478"/>
          <ac:inkMkLst>
            <pc:docMk/>
            <pc:sldMk cId="830894206" sldId="338"/>
            <ac:inkMk id="2" creationId="{9AC87702-389C-4851-9FB1-DAE8DB0990A0}"/>
          </ac:inkMkLst>
        </pc:inkChg>
        <pc:inkChg chg="add">
          <ac:chgData name="Michael Teters" userId="d0e853d9-7e8a-4978-a6a6-73499c56127e" providerId="ADAL" clId="{A44DC650-E9C6-4115-8DFE-2A31B3EA53BD}" dt="2023-03-02T16:00:35.629" v="1604"/>
          <ac:inkMkLst>
            <pc:docMk/>
            <pc:sldMk cId="830894206" sldId="338"/>
            <ac:inkMk id="3" creationId="{44348B32-5DFD-4209-98EE-4622B9EA4AF2}"/>
          </ac:inkMkLst>
        </pc:inkChg>
      </pc:sldChg>
      <pc:sldChg chg="addSp delSp modSp add mod">
        <pc:chgData name="Michael Teters" userId="d0e853d9-7e8a-4978-a6a6-73499c56127e" providerId="ADAL" clId="{A44DC650-E9C6-4115-8DFE-2A31B3EA53BD}" dt="2023-03-02T18:19:39.442" v="1632"/>
        <pc:sldMkLst>
          <pc:docMk/>
          <pc:sldMk cId="3509087889" sldId="339"/>
        </pc:sldMkLst>
        <pc:spChg chg="add mod">
          <ac:chgData name="Michael Teters" userId="d0e853d9-7e8a-4978-a6a6-73499c56127e" providerId="ADAL" clId="{A44DC650-E9C6-4115-8DFE-2A31B3EA53BD}" dt="2023-03-02T18:19:39.442" v="1632"/>
          <ac:spMkLst>
            <pc:docMk/>
            <pc:sldMk cId="3509087889" sldId="339"/>
            <ac:spMk id="4" creationId="{A422BE48-AF25-4ABC-9D96-752BC898F5A6}"/>
          </ac:spMkLst>
        </pc:spChg>
        <pc:inkChg chg="add del">
          <ac:chgData name="Michael Teters" userId="d0e853d9-7e8a-4978-a6a6-73499c56127e" providerId="ADAL" clId="{A44DC650-E9C6-4115-8DFE-2A31B3EA53BD}" dt="2023-03-02T15:19:11.887" v="1602" actId="478"/>
          <ac:inkMkLst>
            <pc:docMk/>
            <pc:sldMk cId="3509087889" sldId="339"/>
            <ac:inkMk id="2" creationId="{02546793-7B7E-49D3-90EC-D0F040BD239C}"/>
          </ac:inkMkLst>
        </pc:inkChg>
        <pc:inkChg chg="add">
          <ac:chgData name="Michael Teters" userId="d0e853d9-7e8a-4978-a6a6-73499c56127e" providerId="ADAL" clId="{A44DC650-E9C6-4115-8DFE-2A31B3EA53BD}" dt="2023-03-02T16:00:35.629" v="1604"/>
          <ac:inkMkLst>
            <pc:docMk/>
            <pc:sldMk cId="3509087889" sldId="339"/>
            <ac:inkMk id="3" creationId="{A6906D51-127E-475E-88F0-5C3E4070C436}"/>
          </ac:inkMkLst>
        </pc:inkChg>
      </pc:sldChg>
      <pc:sldChg chg="addSp delSp add mod">
        <pc:chgData name="Michael Teters" userId="d0e853d9-7e8a-4978-a6a6-73499c56127e" providerId="ADAL" clId="{A44DC650-E9C6-4115-8DFE-2A31B3EA53BD}" dt="2023-03-08T15:28:48.924" v="1745"/>
        <pc:sldMkLst>
          <pc:docMk/>
          <pc:sldMk cId="3544647704" sldId="340"/>
        </pc:sldMkLst>
        <pc:inkChg chg="add del">
          <ac:chgData name="Michael Teters" userId="d0e853d9-7e8a-4978-a6a6-73499c56127e" providerId="ADAL" clId="{A44DC650-E9C6-4115-8DFE-2A31B3EA53BD}" dt="2023-03-08T14:59:09.947" v="1742" actId="478"/>
          <ac:inkMkLst>
            <pc:docMk/>
            <pc:sldMk cId="3544647704" sldId="340"/>
            <ac:inkMk id="2" creationId="{0CD7DE8A-BCDD-4306-8130-DCC33DA0E6B0}"/>
          </ac:inkMkLst>
        </pc:inkChg>
        <pc:inkChg chg="add">
          <ac:chgData name="Michael Teters" userId="d0e853d9-7e8a-4978-a6a6-73499c56127e" providerId="ADAL" clId="{A44DC650-E9C6-4115-8DFE-2A31B3EA53BD}" dt="2023-03-08T15:28:48.924" v="1745"/>
          <ac:inkMkLst>
            <pc:docMk/>
            <pc:sldMk cId="3544647704" sldId="340"/>
            <ac:inkMk id="3" creationId="{CC357C27-7EBD-4E49-BB46-9100BF66F4A8}"/>
          </ac:inkMkLst>
        </pc:inkChg>
      </pc:sldChg>
      <pc:sldChg chg="addSp delSp modSp add mod">
        <pc:chgData name="Michael Teters" userId="d0e853d9-7e8a-4978-a6a6-73499c56127e" providerId="ADAL" clId="{A44DC650-E9C6-4115-8DFE-2A31B3EA53BD}" dt="2023-03-07T16:39:33.542" v="1737"/>
        <pc:sldMkLst>
          <pc:docMk/>
          <pc:sldMk cId="3770007879" sldId="341"/>
        </pc:sldMkLst>
        <pc:grpChg chg="mod">
          <ac:chgData name="Michael Teters" userId="d0e853d9-7e8a-4978-a6a6-73499c56127e" providerId="ADAL" clId="{A44DC650-E9C6-4115-8DFE-2A31B3EA53BD}" dt="2023-03-07T16:39:33.542" v="1737"/>
          <ac:grpSpMkLst>
            <pc:docMk/>
            <pc:sldMk cId="3770007879" sldId="341"/>
            <ac:grpSpMk id="14" creationId="{087D8878-7165-4E47-BA5C-AD6F6BAEE7FF}"/>
          </ac:grpSpMkLst>
        </pc:grpChg>
        <pc:inkChg chg="add del">
          <ac:chgData name="Michael Teters" userId="d0e853d9-7e8a-4978-a6a6-73499c56127e" providerId="ADAL" clId="{A44DC650-E9C6-4115-8DFE-2A31B3EA53BD}" dt="2023-03-07T15:25:28.096" v="1725" actId="478"/>
          <ac:inkMkLst>
            <pc:docMk/>
            <pc:sldMk cId="3770007879" sldId="341"/>
            <ac:inkMk id="2" creationId="{F4354A36-01B7-4986-A849-F9943CBCEFE4}"/>
          </ac:inkMkLst>
        </pc:inkChg>
        <pc:inkChg chg="add">
          <ac:chgData name="Michael Teters" userId="d0e853d9-7e8a-4978-a6a6-73499c56127e" providerId="ADAL" clId="{A44DC650-E9C6-4115-8DFE-2A31B3EA53BD}" dt="2023-03-07T16:39:10.554" v="1726"/>
          <ac:inkMkLst>
            <pc:docMk/>
            <pc:sldMk cId="3770007879" sldId="341"/>
            <ac:inkMk id="3" creationId="{0C457CF5-96EA-4095-8492-BE2FBE266656}"/>
          </ac:inkMkLst>
        </pc:inkChg>
        <pc:inkChg chg="add mod">
          <ac:chgData name="Michael Teters" userId="d0e853d9-7e8a-4978-a6a6-73499c56127e" providerId="ADAL" clId="{A44DC650-E9C6-4115-8DFE-2A31B3EA53BD}" dt="2023-03-07T16:39:33.542" v="1737"/>
          <ac:inkMkLst>
            <pc:docMk/>
            <pc:sldMk cId="3770007879" sldId="341"/>
            <ac:inkMk id="4" creationId="{3194A04F-25D3-4B84-905B-6C53896941DB}"/>
          </ac:inkMkLst>
        </pc:inkChg>
        <pc:inkChg chg="add mod">
          <ac:chgData name="Michael Teters" userId="d0e853d9-7e8a-4978-a6a6-73499c56127e" providerId="ADAL" clId="{A44DC650-E9C6-4115-8DFE-2A31B3EA53BD}" dt="2023-03-07T16:39:33.542" v="1737"/>
          <ac:inkMkLst>
            <pc:docMk/>
            <pc:sldMk cId="3770007879" sldId="341"/>
            <ac:inkMk id="5" creationId="{BFDC1968-119C-4408-9572-19B47E20F1FE}"/>
          </ac:inkMkLst>
        </pc:inkChg>
        <pc:inkChg chg="add mod">
          <ac:chgData name="Michael Teters" userId="d0e853d9-7e8a-4978-a6a6-73499c56127e" providerId="ADAL" clId="{A44DC650-E9C6-4115-8DFE-2A31B3EA53BD}" dt="2023-03-07T16:39:33.542" v="1737"/>
          <ac:inkMkLst>
            <pc:docMk/>
            <pc:sldMk cId="3770007879" sldId="341"/>
            <ac:inkMk id="6" creationId="{535D655C-1F17-4A00-967D-6AE659652B80}"/>
          </ac:inkMkLst>
        </pc:inkChg>
        <pc:inkChg chg="add mod">
          <ac:chgData name="Michael Teters" userId="d0e853d9-7e8a-4978-a6a6-73499c56127e" providerId="ADAL" clId="{A44DC650-E9C6-4115-8DFE-2A31B3EA53BD}" dt="2023-03-07T16:39:33.542" v="1737"/>
          <ac:inkMkLst>
            <pc:docMk/>
            <pc:sldMk cId="3770007879" sldId="341"/>
            <ac:inkMk id="7" creationId="{A154E76B-4CBD-4364-8531-F7495F6D9EA1}"/>
          </ac:inkMkLst>
        </pc:inkChg>
        <pc:inkChg chg="add mod">
          <ac:chgData name="Michael Teters" userId="d0e853d9-7e8a-4978-a6a6-73499c56127e" providerId="ADAL" clId="{A44DC650-E9C6-4115-8DFE-2A31B3EA53BD}" dt="2023-03-07T16:39:33.542" v="1737"/>
          <ac:inkMkLst>
            <pc:docMk/>
            <pc:sldMk cId="3770007879" sldId="341"/>
            <ac:inkMk id="8" creationId="{335D539C-A926-4DEB-8845-B29F51C463BA}"/>
          </ac:inkMkLst>
        </pc:inkChg>
        <pc:inkChg chg="add mod">
          <ac:chgData name="Michael Teters" userId="d0e853d9-7e8a-4978-a6a6-73499c56127e" providerId="ADAL" clId="{A44DC650-E9C6-4115-8DFE-2A31B3EA53BD}" dt="2023-03-07T16:39:33.542" v="1737"/>
          <ac:inkMkLst>
            <pc:docMk/>
            <pc:sldMk cId="3770007879" sldId="341"/>
            <ac:inkMk id="9" creationId="{B9EF54C0-AEEB-4B98-8D74-6AC4658FBD5A}"/>
          </ac:inkMkLst>
        </pc:inkChg>
        <pc:inkChg chg="add mod">
          <ac:chgData name="Michael Teters" userId="d0e853d9-7e8a-4978-a6a6-73499c56127e" providerId="ADAL" clId="{A44DC650-E9C6-4115-8DFE-2A31B3EA53BD}" dt="2023-03-07T16:39:33.542" v="1737"/>
          <ac:inkMkLst>
            <pc:docMk/>
            <pc:sldMk cId="3770007879" sldId="341"/>
            <ac:inkMk id="10" creationId="{636DF0AD-68AD-497E-B5A8-9B719FD73F2A}"/>
          </ac:inkMkLst>
        </pc:inkChg>
        <pc:inkChg chg="add mod">
          <ac:chgData name="Michael Teters" userId="d0e853d9-7e8a-4978-a6a6-73499c56127e" providerId="ADAL" clId="{A44DC650-E9C6-4115-8DFE-2A31B3EA53BD}" dt="2023-03-07T16:39:33.542" v="1737"/>
          <ac:inkMkLst>
            <pc:docMk/>
            <pc:sldMk cId="3770007879" sldId="341"/>
            <ac:inkMk id="11" creationId="{DFAFC873-2AC2-4384-9994-6176977FDF85}"/>
          </ac:inkMkLst>
        </pc:inkChg>
        <pc:inkChg chg="add mod">
          <ac:chgData name="Michael Teters" userId="d0e853d9-7e8a-4978-a6a6-73499c56127e" providerId="ADAL" clId="{A44DC650-E9C6-4115-8DFE-2A31B3EA53BD}" dt="2023-03-07T16:39:33.542" v="1737"/>
          <ac:inkMkLst>
            <pc:docMk/>
            <pc:sldMk cId="3770007879" sldId="341"/>
            <ac:inkMk id="12" creationId="{503F0F15-DF8E-4CBE-9281-7F41F6A788E6}"/>
          </ac:inkMkLst>
        </pc:inkChg>
        <pc:inkChg chg="add mod">
          <ac:chgData name="Michael Teters" userId="d0e853d9-7e8a-4978-a6a6-73499c56127e" providerId="ADAL" clId="{A44DC650-E9C6-4115-8DFE-2A31B3EA53BD}" dt="2023-03-07T16:39:33.542" v="1737"/>
          <ac:inkMkLst>
            <pc:docMk/>
            <pc:sldMk cId="3770007879" sldId="341"/>
            <ac:inkMk id="13" creationId="{5BDFD024-92B2-4807-92B3-9E1DF2466AAC}"/>
          </ac:inkMkLst>
        </pc:inkChg>
      </pc:sldChg>
      <pc:sldChg chg="addSp delSp modSp add mod">
        <pc:chgData name="Michael Teters" userId="d0e853d9-7e8a-4978-a6a6-73499c56127e" providerId="ADAL" clId="{A44DC650-E9C6-4115-8DFE-2A31B3EA53BD}" dt="2023-03-03T20:50:02.622" v="1690"/>
        <pc:sldMkLst>
          <pc:docMk/>
          <pc:sldMk cId="3343532865" sldId="342"/>
        </pc:sldMkLst>
        <pc:spChg chg="add mod">
          <ac:chgData name="Michael Teters" userId="d0e853d9-7e8a-4978-a6a6-73499c56127e" providerId="ADAL" clId="{A44DC650-E9C6-4115-8DFE-2A31B3EA53BD}" dt="2023-03-03T20:50:02.622" v="1690"/>
          <ac:spMkLst>
            <pc:docMk/>
            <pc:sldMk cId="3343532865" sldId="342"/>
            <ac:spMk id="4" creationId="{EBE737EC-81CB-4E72-BA49-86CBED898588}"/>
          </ac:spMkLst>
        </pc:spChg>
        <pc:inkChg chg="add del">
          <ac:chgData name="Michael Teters" userId="d0e853d9-7e8a-4978-a6a6-73499c56127e" providerId="ADAL" clId="{A44DC650-E9C6-4115-8DFE-2A31B3EA53BD}" dt="2023-03-03T15:24:16.332" v="1668" actId="478"/>
          <ac:inkMkLst>
            <pc:docMk/>
            <pc:sldMk cId="3343532865" sldId="342"/>
            <ac:inkMk id="2" creationId="{8D3F2370-2740-49DA-9C37-0F859E6084B3}"/>
          </ac:inkMkLst>
        </pc:inkChg>
        <pc:inkChg chg="add">
          <ac:chgData name="Michael Teters" userId="d0e853d9-7e8a-4978-a6a6-73499c56127e" providerId="ADAL" clId="{A44DC650-E9C6-4115-8DFE-2A31B3EA53BD}" dt="2023-03-03T16:53:25.703" v="1672"/>
          <ac:inkMkLst>
            <pc:docMk/>
            <pc:sldMk cId="3343532865" sldId="342"/>
            <ac:inkMk id="3" creationId="{C983D12E-9FA7-4D64-BA9C-FC7E9C2C13F5}"/>
          </ac:inkMkLst>
        </pc:inkChg>
      </pc:sldChg>
      <pc:sldChg chg="new del">
        <pc:chgData name="Michael Teters" userId="d0e853d9-7e8a-4978-a6a6-73499c56127e" providerId="ADAL" clId="{A44DC650-E9C6-4115-8DFE-2A31B3EA53BD}" dt="2023-03-03T20:48:29.282" v="1673" actId="47"/>
        <pc:sldMkLst>
          <pc:docMk/>
          <pc:sldMk cId="1293211417" sldId="343"/>
        </pc:sldMkLst>
      </pc:sldChg>
      <pc:sldChg chg="addSp delSp modSp new mod">
        <pc:chgData name="Michael Teters" userId="d0e853d9-7e8a-4978-a6a6-73499c56127e" providerId="ADAL" clId="{A44DC650-E9C6-4115-8DFE-2A31B3EA53BD}" dt="2023-03-03T20:49:59.980" v="1688"/>
        <pc:sldMkLst>
          <pc:docMk/>
          <pc:sldMk cId="1878166199" sldId="343"/>
        </pc:sldMkLst>
        <pc:spChg chg="add del mod">
          <ac:chgData name="Michael Teters" userId="d0e853d9-7e8a-4978-a6a6-73499c56127e" providerId="ADAL" clId="{A44DC650-E9C6-4115-8DFE-2A31B3EA53BD}" dt="2023-03-03T20:49:50.711" v="1683"/>
          <ac:spMkLst>
            <pc:docMk/>
            <pc:sldMk cId="1878166199" sldId="343"/>
            <ac:spMk id="3" creationId="{7894BE14-C9DB-4A73-AA42-72997BD7C0FA}"/>
          </ac:spMkLst>
        </pc:spChg>
        <pc:spChg chg="add mod">
          <ac:chgData name="Michael Teters" userId="d0e853d9-7e8a-4978-a6a6-73499c56127e" providerId="ADAL" clId="{A44DC650-E9C6-4115-8DFE-2A31B3EA53BD}" dt="2023-03-03T20:49:59.980" v="1688"/>
          <ac:spMkLst>
            <pc:docMk/>
            <pc:sldMk cId="1878166199" sldId="343"/>
            <ac:spMk id="4" creationId="{306BED4B-43CF-4BE5-9F08-714DC8A9BC8A}"/>
          </ac:spMkLst>
        </pc:spChg>
        <pc:graphicFrameChg chg="add mod">
          <ac:chgData name="Michael Teters" userId="d0e853d9-7e8a-4978-a6a6-73499c56127e" providerId="ADAL" clId="{A44DC650-E9C6-4115-8DFE-2A31B3EA53BD}" dt="2023-03-03T20:49:22.961" v="1678" actId="14100"/>
          <ac:graphicFrameMkLst>
            <pc:docMk/>
            <pc:sldMk cId="1878166199" sldId="343"/>
            <ac:graphicFrameMk id="2" creationId="{3360EB83-929A-4566-9F0E-3355C3EB0A55}"/>
          </ac:graphicFrameMkLst>
        </pc:graphicFrameChg>
      </pc:sldChg>
      <pc:sldChg chg="addSp delSp add mod">
        <pc:chgData name="Michael Teters" userId="d0e853d9-7e8a-4978-a6a6-73499c56127e" providerId="ADAL" clId="{A44DC650-E9C6-4115-8DFE-2A31B3EA53BD}" dt="2023-03-08T14:59:15.820" v="1744" actId="478"/>
        <pc:sldMkLst>
          <pc:docMk/>
          <pc:sldMk cId="3025155758" sldId="344"/>
        </pc:sldMkLst>
        <pc:inkChg chg="add del">
          <ac:chgData name="Michael Teters" userId="d0e853d9-7e8a-4978-a6a6-73499c56127e" providerId="ADAL" clId="{A44DC650-E9C6-4115-8DFE-2A31B3EA53BD}" dt="2023-03-08T14:59:15.820" v="1744" actId="478"/>
          <ac:inkMkLst>
            <pc:docMk/>
            <pc:sldMk cId="3025155758" sldId="344"/>
            <ac:inkMk id="2" creationId="{479E8780-9301-4D68-BE4C-7717B92152D2}"/>
          </ac:inkMkLst>
        </pc:inkChg>
      </pc:sldChg>
      <pc:sldChg chg="addSp delSp add mod">
        <pc:chgData name="Michael Teters" userId="d0e853d9-7e8a-4978-a6a6-73499c56127e" providerId="ADAL" clId="{A44DC650-E9C6-4115-8DFE-2A31B3EA53BD}" dt="2023-03-08T15:49:56.449" v="1747"/>
        <pc:sldMkLst>
          <pc:docMk/>
          <pc:sldMk cId="447216425" sldId="345"/>
        </pc:sldMkLst>
        <pc:inkChg chg="add del">
          <ac:chgData name="Michael Teters" userId="d0e853d9-7e8a-4978-a6a6-73499c56127e" providerId="ADAL" clId="{A44DC650-E9C6-4115-8DFE-2A31B3EA53BD}" dt="2023-03-08T14:59:13.403" v="1743" actId="478"/>
          <ac:inkMkLst>
            <pc:docMk/>
            <pc:sldMk cId="447216425" sldId="345"/>
            <ac:inkMk id="2" creationId="{D01368B5-9583-4301-AF3C-D2D12E0C0036}"/>
          </ac:inkMkLst>
        </pc:inkChg>
        <pc:inkChg chg="add">
          <ac:chgData name="Michael Teters" userId="d0e853d9-7e8a-4978-a6a6-73499c56127e" providerId="ADAL" clId="{A44DC650-E9C6-4115-8DFE-2A31B3EA53BD}" dt="2023-03-08T15:38:47.637" v="1746"/>
          <ac:inkMkLst>
            <pc:docMk/>
            <pc:sldMk cId="447216425" sldId="345"/>
            <ac:inkMk id="3" creationId="{0E126C2F-B39B-4B89-AEF6-F719FB1FFC49}"/>
          </ac:inkMkLst>
        </pc:inkChg>
        <pc:inkChg chg="add">
          <ac:chgData name="Michael Teters" userId="d0e853d9-7e8a-4978-a6a6-73499c56127e" providerId="ADAL" clId="{A44DC650-E9C6-4115-8DFE-2A31B3EA53BD}" dt="2023-03-08T15:49:56.449" v="1747"/>
          <ac:inkMkLst>
            <pc:docMk/>
            <pc:sldMk cId="447216425" sldId="345"/>
            <ac:inkMk id="4" creationId="{649C0CE9-0B22-4DD1-AA1D-AF3A86923362}"/>
          </ac:inkMkLst>
        </pc:inkChg>
      </pc:sldChg>
    </pc:docChg>
  </pc:docChgLst>
  <pc:docChgLst>
    <pc:chgData name="Michael Teters" userId="d0e853d9-7e8a-4978-a6a6-73499c56127e" providerId="ADAL" clId="{D8BE1483-0900-41AC-89C4-0D8624DDD183}"/>
    <pc:docChg chg="custSel addSld delSld modSld sldOrd delMainMaster">
      <pc:chgData name="Michael Teters" userId="d0e853d9-7e8a-4978-a6a6-73499c56127e" providerId="ADAL" clId="{D8BE1483-0900-41AC-89C4-0D8624DDD183}" dt="2024-03-06T17:24:23.427" v="335" actId="6549"/>
      <pc:docMkLst>
        <pc:docMk/>
      </pc:docMkLst>
      <pc:sldChg chg="modSp mod">
        <pc:chgData name="Michael Teters" userId="d0e853d9-7e8a-4978-a6a6-73499c56127e" providerId="ADAL" clId="{D8BE1483-0900-41AC-89C4-0D8624DDD183}" dt="2024-03-06T17:24:23.427" v="335" actId="6549"/>
        <pc:sldMkLst>
          <pc:docMk/>
          <pc:sldMk cId="2862181099" sldId="260"/>
        </pc:sldMkLst>
        <pc:spChg chg="mod">
          <ac:chgData name="Michael Teters" userId="d0e853d9-7e8a-4978-a6a6-73499c56127e" providerId="ADAL" clId="{D8BE1483-0900-41AC-89C4-0D8624DDD183}" dt="2024-03-06T17:24:23.427" v="335" actId="6549"/>
          <ac:spMkLst>
            <pc:docMk/>
            <pc:sldMk cId="2862181099" sldId="260"/>
            <ac:spMk id="3" creationId="{66D1D981-AA5E-4146-B5BE-A6519388D247}"/>
          </ac:spMkLst>
        </pc:spChg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2766794705" sldId="266"/>
        </pc:sldMkLst>
      </pc:sldChg>
      <pc:sldChg chg="addSp delSp modSp mod">
        <pc:chgData name="Michael Teters" userId="d0e853d9-7e8a-4978-a6a6-73499c56127e" providerId="ADAL" clId="{D8BE1483-0900-41AC-89C4-0D8624DDD183}" dt="2024-02-28T18:09:16.351" v="188" actId="478"/>
        <pc:sldMkLst>
          <pc:docMk/>
          <pc:sldMk cId="3130485297" sldId="290"/>
        </pc:sldMkLst>
        <pc:spChg chg="add mod">
          <ac:chgData name="Michael Teters" userId="d0e853d9-7e8a-4978-a6a6-73499c56127e" providerId="ADAL" clId="{D8BE1483-0900-41AC-89C4-0D8624DDD183}" dt="2024-02-28T18:09:11.011" v="187" actId="20577"/>
          <ac:spMkLst>
            <pc:docMk/>
            <pc:sldMk cId="3130485297" sldId="290"/>
            <ac:spMk id="5" creationId="{D197AD0C-CFC1-4D89-BA4E-689598FF64F2}"/>
          </ac:spMkLst>
        </pc:spChg>
        <pc:spChg chg="del">
          <ac:chgData name="Michael Teters" userId="d0e853d9-7e8a-4978-a6a6-73499c56127e" providerId="ADAL" clId="{D8BE1483-0900-41AC-89C4-0D8624DDD183}" dt="2024-02-28T18:09:16.351" v="188" actId="478"/>
          <ac:spMkLst>
            <pc:docMk/>
            <pc:sldMk cId="3130485297" sldId="290"/>
            <ac:spMk id="6" creationId="{9900B99E-6675-474D-921F-61E804060DF3}"/>
          </ac:spMkLst>
        </pc:spChg>
      </pc:sldChg>
      <pc:sldChg chg="addSp delSp modSp mod ord">
        <pc:chgData name="Michael Teters" userId="d0e853d9-7e8a-4978-a6a6-73499c56127e" providerId="ADAL" clId="{D8BE1483-0900-41AC-89C4-0D8624DDD183}" dt="2024-02-28T18:13:40.671" v="197"/>
        <pc:sldMkLst>
          <pc:docMk/>
          <pc:sldMk cId="1921551026" sldId="291"/>
        </pc:sldMkLst>
        <pc:spChg chg="del">
          <ac:chgData name="Michael Teters" userId="d0e853d9-7e8a-4978-a6a6-73499c56127e" providerId="ADAL" clId="{D8BE1483-0900-41AC-89C4-0D8624DDD183}" dt="2024-02-28T18:09:30.344" v="189" actId="478"/>
          <ac:spMkLst>
            <pc:docMk/>
            <pc:sldMk cId="1921551026" sldId="291"/>
            <ac:spMk id="6" creationId="{9900B99E-6675-474D-921F-61E804060DF3}"/>
          </ac:spMkLst>
        </pc:spChg>
        <pc:spChg chg="add mod">
          <ac:chgData name="Michael Teters" userId="d0e853d9-7e8a-4978-a6a6-73499c56127e" providerId="ADAL" clId="{D8BE1483-0900-41AC-89C4-0D8624DDD183}" dt="2024-02-28T18:09:33.961" v="192" actId="20577"/>
          <ac:spMkLst>
            <pc:docMk/>
            <pc:sldMk cId="1921551026" sldId="291"/>
            <ac:spMk id="7" creationId="{EC1307B8-AF31-4D15-A7AD-14DCE57B186A}"/>
          </ac:spMkLst>
        </pc:spChg>
      </pc:sldChg>
      <pc:sldChg chg="modSp del mod">
        <pc:chgData name="Michael Teters" userId="d0e853d9-7e8a-4978-a6a6-73499c56127e" providerId="ADAL" clId="{D8BE1483-0900-41AC-89C4-0D8624DDD183}" dt="2024-03-05T15:19:57.882" v="329" actId="20577"/>
        <pc:sldMkLst>
          <pc:docMk/>
          <pc:sldMk cId="877928908" sldId="295"/>
        </pc:sldMkLst>
        <pc:spChg chg="mod">
          <ac:chgData name="Michael Teters" userId="d0e853d9-7e8a-4978-a6a6-73499c56127e" providerId="ADAL" clId="{D8BE1483-0900-41AC-89C4-0D8624DDD183}" dt="2024-03-05T15:19:57.882" v="329" actId="20577"/>
          <ac:spMkLst>
            <pc:docMk/>
            <pc:sldMk cId="877928908" sldId="295"/>
            <ac:spMk id="3" creationId="{00000000-0000-0000-0000-000000000000}"/>
          </ac:spMkLst>
        </pc:spChg>
        <pc:spChg chg="mod">
          <ac:chgData name="Michael Teters" userId="d0e853d9-7e8a-4978-a6a6-73499c56127e" providerId="ADAL" clId="{D8BE1483-0900-41AC-89C4-0D8624DDD183}" dt="2024-03-05T12:58:14.865" v="319" actId="20577"/>
          <ac:spMkLst>
            <pc:docMk/>
            <pc:sldMk cId="877928908" sldId="295"/>
            <ac:spMk id="7" creationId="{5EBA164A-0A8C-4510-8DB5-E77685C87D3E}"/>
          </ac:spMkLst>
        </pc:spChg>
      </pc:sldChg>
      <pc:sldChg chg="addSp delSp modSp mod">
        <pc:chgData name="Michael Teters" userId="d0e853d9-7e8a-4978-a6a6-73499c56127e" providerId="ADAL" clId="{D8BE1483-0900-41AC-89C4-0D8624DDD183}" dt="2024-02-14T20:55:22.526" v="16"/>
        <pc:sldMkLst>
          <pc:docMk/>
          <pc:sldMk cId="4140878146" sldId="298"/>
        </pc:sldMkLst>
        <pc:spChg chg="add mod">
          <ac:chgData name="Michael Teters" userId="d0e853d9-7e8a-4978-a6a6-73499c56127e" providerId="ADAL" clId="{D8BE1483-0900-41AC-89C4-0D8624DDD183}" dt="2024-02-14T20:55:22.526" v="16"/>
          <ac:spMkLst>
            <pc:docMk/>
            <pc:sldMk cId="4140878146" sldId="298"/>
            <ac:spMk id="4" creationId="{026024A1-5B46-465E-B21E-E93C496B8047}"/>
          </ac:spMkLst>
        </pc:spChg>
        <pc:spChg chg="del">
          <ac:chgData name="Michael Teters" userId="d0e853d9-7e8a-4978-a6a6-73499c56127e" providerId="ADAL" clId="{D8BE1483-0900-41AC-89C4-0D8624DDD183}" dt="2024-02-14T20:55:22.168" v="15" actId="478"/>
          <ac:spMkLst>
            <pc:docMk/>
            <pc:sldMk cId="4140878146" sldId="298"/>
            <ac:spMk id="5" creationId="{DD2A9133-5F22-455B-88D3-BAF3E675EE46}"/>
          </ac:spMkLst>
        </pc:spChg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2695515254" sldId="300"/>
        </pc:sldMkLst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1664729330" sldId="301"/>
        </pc:sldMkLst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2200531341" sldId="304"/>
        </pc:sldMkLst>
      </pc:sldChg>
      <pc:sldChg chg="addSp delSp modSp del mod">
        <pc:chgData name="Michael Teters" userId="d0e853d9-7e8a-4978-a6a6-73499c56127e" providerId="ADAL" clId="{D8BE1483-0900-41AC-89C4-0D8624DDD183}" dt="2024-02-26T21:15:32.765" v="156"/>
        <pc:sldMkLst>
          <pc:docMk/>
          <pc:sldMk cId="2109898882" sldId="305"/>
        </pc:sldMkLst>
        <pc:spChg chg="add mod">
          <ac:chgData name="Michael Teters" userId="d0e853d9-7e8a-4978-a6a6-73499c56127e" providerId="ADAL" clId="{D8BE1483-0900-41AC-89C4-0D8624DDD183}" dt="2024-02-26T21:15:32.765" v="156"/>
          <ac:spMkLst>
            <pc:docMk/>
            <pc:sldMk cId="2109898882" sldId="305"/>
            <ac:spMk id="4" creationId="{B4642860-6587-4C6D-93A3-3368A56DCA71}"/>
          </ac:spMkLst>
        </pc:spChg>
        <pc:spChg chg="del">
          <ac:chgData name="Michael Teters" userId="d0e853d9-7e8a-4978-a6a6-73499c56127e" providerId="ADAL" clId="{D8BE1483-0900-41AC-89C4-0D8624DDD183}" dt="2024-02-26T21:15:32.233" v="155" actId="478"/>
          <ac:spMkLst>
            <pc:docMk/>
            <pc:sldMk cId="2109898882" sldId="305"/>
            <ac:spMk id="5" creationId="{3F706E59-7235-4122-BEFF-C74824DAF64F}"/>
          </ac:spMkLst>
        </pc:spChg>
      </pc:sldChg>
      <pc:sldChg chg="addSp delSp modSp del mod">
        <pc:chgData name="Michael Teters" userId="d0e853d9-7e8a-4978-a6a6-73499c56127e" providerId="ADAL" clId="{D8BE1483-0900-41AC-89C4-0D8624DDD183}" dt="2024-02-26T21:15:37.505" v="158"/>
        <pc:sldMkLst>
          <pc:docMk/>
          <pc:sldMk cId="272739534" sldId="306"/>
        </pc:sldMkLst>
        <pc:spChg chg="add mod">
          <ac:chgData name="Michael Teters" userId="d0e853d9-7e8a-4978-a6a6-73499c56127e" providerId="ADAL" clId="{D8BE1483-0900-41AC-89C4-0D8624DDD183}" dt="2024-02-26T21:15:37.505" v="158"/>
          <ac:spMkLst>
            <pc:docMk/>
            <pc:sldMk cId="272739534" sldId="306"/>
            <ac:spMk id="4" creationId="{2AEF94B6-53B5-4659-B1CD-A27AF50DEE3E}"/>
          </ac:spMkLst>
        </pc:spChg>
        <pc:spChg chg="del">
          <ac:chgData name="Michael Teters" userId="d0e853d9-7e8a-4978-a6a6-73499c56127e" providerId="ADAL" clId="{D8BE1483-0900-41AC-89C4-0D8624DDD183}" dt="2024-02-26T21:15:36.734" v="157" actId="478"/>
          <ac:spMkLst>
            <pc:docMk/>
            <pc:sldMk cId="272739534" sldId="306"/>
            <ac:spMk id="5" creationId="{0044CD94-D438-4384-937A-CB3B28B3ADDD}"/>
          </ac:spMkLst>
        </pc:spChg>
      </pc:sldChg>
      <pc:sldChg chg="delSp modSp del mod">
        <pc:chgData name="Michael Teters" userId="d0e853d9-7e8a-4978-a6a6-73499c56127e" providerId="ADAL" clId="{D8BE1483-0900-41AC-89C4-0D8624DDD183}" dt="2024-02-28T12:43:21.104" v="170"/>
        <pc:sldMkLst>
          <pc:docMk/>
          <pc:sldMk cId="3595783445" sldId="307"/>
        </pc:sldMkLst>
        <pc:spChg chg="mod">
          <ac:chgData name="Michael Teters" userId="d0e853d9-7e8a-4978-a6a6-73499c56127e" providerId="ADAL" clId="{D8BE1483-0900-41AC-89C4-0D8624DDD183}" dt="2024-02-28T12:41:52.689" v="169" actId="20577"/>
          <ac:spMkLst>
            <pc:docMk/>
            <pc:sldMk cId="3595783445" sldId="307"/>
            <ac:spMk id="5" creationId="{11CA75E0-2B82-4848-A99E-3B05496574C4}"/>
          </ac:spMkLst>
        </pc:spChg>
        <pc:picChg chg="del">
          <ac:chgData name="Michael Teters" userId="d0e853d9-7e8a-4978-a6a6-73499c56127e" providerId="ADAL" clId="{D8BE1483-0900-41AC-89C4-0D8624DDD183}" dt="2024-02-28T12:43:21.104" v="170"/>
          <ac:picMkLst>
            <pc:docMk/>
            <pc:sldMk cId="3595783445" sldId="307"/>
            <ac:picMk id="2" creationId="{9E55B4A2-7369-4C1B-827A-2D24337DA926}"/>
          </ac:picMkLst>
        </pc:picChg>
      </pc:sldChg>
      <pc:sldChg chg="addSp delSp modSp del mod">
        <pc:chgData name="Michael Teters" userId="d0e853d9-7e8a-4978-a6a6-73499c56127e" providerId="ADAL" clId="{D8BE1483-0900-41AC-89C4-0D8624DDD183}" dt="2024-02-28T18:14:21.334" v="224" actId="20577"/>
        <pc:sldMkLst>
          <pc:docMk/>
          <pc:sldMk cId="2668426237" sldId="308"/>
        </pc:sldMkLst>
        <pc:spChg chg="del mod">
          <ac:chgData name="Michael Teters" userId="d0e853d9-7e8a-4978-a6a6-73499c56127e" providerId="ADAL" clId="{D8BE1483-0900-41AC-89C4-0D8624DDD183}" dt="2024-02-28T12:44:19.099" v="178" actId="478"/>
          <ac:spMkLst>
            <pc:docMk/>
            <pc:sldMk cId="2668426237" sldId="308"/>
            <ac:spMk id="2" creationId="{F2755F44-9F50-4AA3-94A6-A7ED70576C5D}"/>
          </ac:spMkLst>
        </pc:spChg>
        <pc:spChg chg="add del mod">
          <ac:chgData name="Michael Teters" userId="d0e853d9-7e8a-4978-a6a6-73499c56127e" providerId="ADAL" clId="{D8BE1483-0900-41AC-89C4-0D8624DDD183}" dt="2024-02-28T18:14:06.826" v="200"/>
          <ac:spMkLst>
            <pc:docMk/>
            <pc:sldMk cId="2668426237" sldId="308"/>
            <ac:spMk id="3" creationId="{5D6A552E-C95B-4F6A-B318-C6AF469A9A3C}"/>
          </ac:spMkLst>
        </pc:spChg>
        <pc:spChg chg="add mod">
          <ac:chgData name="Michael Teters" userId="d0e853d9-7e8a-4978-a6a6-73499c56127e" providerId="ADAL" clId="{D8BE1483-0900-41AC-89C4-0D8624DDD183}" dt="2024-02-28T12:44:19.773" v="179"/>
          <ac:spMkLst>
            <pc:docMk/>
            <pc:sldMk cId="2668426237" sldId="308"/>
            <ac:spMk id="5" creationId="{6F255AF4-CC9C-41BA-B822-432F52E58CC1}"/>
          </ac:spMkLst>
        </pc:spChg>
        <pc:spChg chg="del">
          <ac:chgData name="Michael Teters" userId="d0e853d9-7e8a-4978-a6a6-73499c56127e" providerId="ADAL" clId="{D8BE1483-0900-41AC-89C4-0D8624DDD183}" dt="2024-02-28T15:22:27.303" v="180" actId="478"/>
          <ac:spMkLst>
            <pc:docMk/>
            <pc:sldMk cId="2668426237" sldId="308"/>
            <ac:spMk id="6" creationId="{8D5474C0-9F02-4945-AA08-BFD6415FCFC6}"/>
          </ac:spMkLst>
        </pc:spChg>
        <pc:spChg chg="add mod">
          <ac:chgData name="Michael Teters" userId="d0e853d9-7e8a-4978-a6a6-73499c56127e" providerId="ADAL" clId="{D8BE1483-0900-41AC-89C4-0D8624DDD183}" dt="2024-02-28T18:09:43.707" v="195" actId="20577"/>
          <ac:spMkLst>
            <pc:docMk/>
            <pc:sldMk cId="2668426237" sldId="308"/>
            <ac:spMk id="7" creationId="{E73DD328-445B-4370-9139-1C7CE7B8BF5D}"/>
          </ac:spMkLst>
        </pc:spChg>
        <pc:spChg chg="add mod">
          <ac:chgData name="Michael Teters" userId="d0e853d9-7e8a-4978-a6a6-73499c56127e" providerId="ADAL" clId="{D8BE1483-0900-41AC-89C4-0D8624DDD183}" dt="2024-02-28T18:14:21.334" v="224" actId="20577"/>
          <ac:spMkLst>
            <pc:docMk/>
            <pc:sldMk cId="2668426237" sldId="308"/>
            <ac:spMk id="8" creationId="{2BE24534-09F6-4612-A4C9-9A8C5B2028B8}"/>
          </ac:spMkLst>
        </pc:spChg>
        <pc:inkChg chg="del">
          <ac:chgData name="Michael Teters" userId="d0e853d9-7e8a-4978-a6a6-73499c56127e" providerId="ADAL" clId="{D8BE1483-0900-41AC-89C4-0D8624DDD183}" dt="2024-02-28T12:43:26.808" v="171" actId="478"/>
          <ac:inkMkLst>
            <pc:docMk/>
            <pc:sldMk cId="2668426237" sldId="308"/>
            <ac:inkMk id="4" creationId="{1E441A3B-6001-433F-B0F7-248A64BC0F66}"/>
          </ac:inkMkLst>
        </pc:inkChg>
      </pc:sldChg>
      <pc:sldChg chg="addSp delSp modSp del mod">
        <pc:chgData name="Michael Teters" userId="d0e853d9-7e8a-4978-a6a6-73499c56127e" providerId="ADAL" clId="{D8BE1483-0900-41AC-89C4-0D8624DDD183}" dt="2024-02-28T18:09:04.818" v="184" actId="20577"/>
        <pc:sldMkLst>
          <pc:docMk/>
          <pc:sldMk cId="1583345730" sldId="310"/>
        </pc:sldMkLst>
        <pc:spChg chg="del">
          <ac:chgData name="Michael Teters" userId="d0e853d9-7e8a-4978-a6a6-73499c56127e" providerId="ADAL" clId="{D8BE1483-0900-41AC-89C4-0D8624DDD183}" dt="2024-02-28T18:09:01.347" v="181" actId="478"/>
          <ac:spMkLst>
            <pc:docMk/>
            <pc:sldMk cId="1583345730" sldId="310"/>
            <ac:spMk id="5" creationId="{99C4E32D-150F-486D-A6EA-AA0C5D4DBCF1}"/>
          </ac:spMkLst>
        </pc:spChg>
        <pc:spChg chg="add mod">
          <ac:chgData name="Michael Teters" userId="d0e853d9-7e8a-4978-a6a6-73499c56127e" providerId="ADAL" clId="{D8BE1483-0900-41AC-89C4-0D8624DDD183}" dt="2024-02-28T18:09:04.818" v="184" actId="20577"/>
          <ac:spMkLst>
            <pc:docMk/>
            <pc:sldMk cId="1583345730" sldId="310"/>
            <ac:spMk id="6" creationId="{98AA2AF4-3912-4275-A0B3-9B1E3FA23951}"/>
          </ac:spMkLst>
        </pc:spChg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2087722879" sldId="311"/>
        </pc:sldMkLst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2373947855" sldId="320"/>
        </pc:sldMkLst>
      </pc:sldChg>
      <pc:sldChg chg="modSp del mod">
        <pc:chgData name="Michael Teters" userId="d0e853d9-7e8a-4978-a6a6-73499c56127e" providerId="ADAL" clId="{D8BE1483-0900-41AC-89C4-0D8624DDD183}" dt="2024-03-01T12:21:15.519" v="235" actId="20577"/>
        <pc:sldMkLst>
          <pc:docMk/>
          <pc:sldMk cId="2503077489" sldId="321"/>
        </pc:sldMkLst>
        <pc:spChg chg="mod">
          <ac:chgData name="Michael Teters" userId="d0e853d9-7e8a-4978-a6a6-73499c56127e" providerId="ADAL" clId="{D8BE1483-0900-41AC-89C4-0D8624DDD183}" dt="2024-03-01T12:21:15.519" v="235" actId="20577"/>
          <ac:spMkLst>
            <pc:docMk/>
            <pc:sldMk cId="2503077489" sldId="321"/>
            <ac:spMk id="4" creationId="{8F3A55DA-3654-4068-99C0-9DF1E1AA57BB}"/>
          </ac:spMkLst>
        </pc:spChg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1578354514" sldId="322"/>
        </pc:sldMkLst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2495664256" sldId="323"/>
        </pc:sldMkLst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1509457958" sldId="324"/>
        </pc:sldMkLst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2920599923" sldId="326"/>
        </pc:sldMkLst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1068679795" sldId="327"/>
        </pc:sldMkLst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2799546365" sldId="328"/>
        </pc:sldMkLst>
      </pc:sldChg>
      <pc:sldChg chg="addSp delSp modSp mod">
        <pc:chgData name="Michael Teters" userId="d0e853d9-7e8a-4978-a6a6-73499c56127e" providerId="ADAL" clId="{D8BE1483-0900-41AC-89C4-0D8624DDD183}" dt="2024-02-14T20:55:11.948" v="14"/>
        <pc:sldMkLst>
          <pc:docMk/>
          <pc:sldMk cId="3577054913" sldId="329"/>
        </pc:sldMkLst>
        <pc:spChg chg="add mod">
          <ac:chgData name="Michael Teters" userId="d0e853d9-7e8a-4978-a6a6-73499c56127e" providerId="ADAL" clId="{D8BE1483-0900-41AC-89C4-0D8624DDD183}" dt="2024-02-14T20:55:11.948" v="14"/>
          <ac:spMkLst>
            <pc:docMk/>
            <pc:sldMk cId="3577054913" sldId="329"/>
            <ac:spMk id="4" creationId="{E7D31166-8E1D-4F50-9871-3F48B59C5383}"/>
          </ac:spMkLst>
        </pc:spChg>
        <pc:spChg chg="del">
          <ac:chgData name="Michael Teters" userId="d0e853d9-7e8a-4978-a6a6-73499c56127e" providerId="ADAL" clId="{D8BE1483-0900-41AC-89C4-0D8624DDD183}" dt="2024-02-14T20:55:11.547" v="13" actId="478"/>
          <ac:spMkLst>
            <pc:docMk/>
            <pc:sldMk cId="3577054913" sldId="329"/>
            <ac:spMk id="5" creationId="{86FAF83B-FCF7-4022-928F-05B4C88F4C90}"/>
          </ac:spMkLst>
        </pc:spChg>
      </pc:sldChg>
      <pc:sldChg chg="modSp mod">
        <pc:chgData name="Michael Teters" userId="d0e853d9-7e8a-4978-a6a6-73499c56127e" providerId="ADAL" clId="{D8BE1483-0900-41AC-89C4-0D8624DDD183}" dt="2024-02-14T20:55:03.262" v="12" actId="20577"/>
        <pc:sldMkLst>
          <pc:docMk/>
          <pc:sldMk cId="3764496707" sldId="330"/>
        </pc:sldMkLst>
        <pc:spChg chg="mod">
          <ac:chgData name="Michael Teters" userId="d0e853d9-7e8a-4978-a6a6-73499c56127e" providerId="ADAL" clId="{D8BE1483-0900-41AC-89C4-0D8624DDD183}" dt="2024-02-14T20:55:03.262" v="12" actId="20577"/>
          <ac:spMkLst>
            <pc:docMk/>
            <pc:sldMk cId="3764496707" sldId="330"/>
            <ac:spMk id="5" creationId="{4048B4CD-00B4-41EB-81EB-28233A6269EB}"/>
          </ac:spMkLst>
        </pc:spChg>
      </pc:sldChg>
      <pc:sldChg chg="addSp delSp modSp add mod">
        <pc:chgData name="Michael Teters" userId="d0e853d9-7e8a-4978-a6a6-73499c56127e" providerId="ADAL" clId="{D8BE1483-0900-41AC-89C4-0D8624DDD183}" dt="2024-02-14T20:57:56.565" v="26" actId="1076"/>
        <pc:sldMkLst>
          <pc:docMk/>
          <pc:sldMk cId="381123678" sldId="331"/>
        </pc:sldMkLst>
        <pc:picChg chg="add mod">
          <ac:chgData name="Michael Teters" userId="d0e853d9-7e8a-4978-a6a6-73499c56127e" providerId="ADAL" clId="{D8BE1483-0900-41AC-89C4-0D8624DDD183}" dt="2024-02-14T20:57:56.565" v="26" actId="1076"/>
          <ac:picMkLst>
            <pc:docMk/>
            <pc:sldMk cId="381123678" sldId="331"/>
            <ac:picMk id="6" creationId="{8A1E7907-EA06-44A9-A6FE-C72376DAAA18}"/>
          </ac:picMkLst>
        </pc:picChg>
        <pc:picChg chg="add mod">
          <ac:chgData name="Michael Teters" userId="d0e853d9-7e8a-4978-a6a6-73499c56127e" providerId="ADAL" clId="{D8BE1483-0900-41AC-89C4-0D8624DDD183}" dt="2024-02-14T20:57:51.517" v="25" actId="1076"/>
          <ac:picMkLst>
            <pc:docMk/>
            <pc:sldMk cId="381123678" sldId="331"/>
            <ac:picMk id="8" creationId="{30C08227-D31B-48B8-835B-44447B6EAAF8}"/>
          </ac:picMkLst>
        </pc:picChg>
        <pc:inkChg chg="del">
          <ac:chgData name="Michael Teters" userId="d0e853d9-7e8a-4978-a6a6-73499c56127e" providerId="ADAL" clId="{D8BE1483-0900-41AC-89C4-0D8624DDD183}" dt="2024-02-14T20:57:47.450" v="23" actId="478"/>
          <ac:inkMkLst>
            <pc:docMk/>
            <pc:sldMk cId="381123678" sldId="331"/>
            <ac:inkMk id="3" creationId="{BE290309-F7BD-42C0-8931-3F49B9934BE8}"/>
          </ac:inkMkLst>
        </pc:inkChg>
        <pc:inkChg chg="add del mod">
          <ac:chgData name="Michael Teters" userId="d0e853d9-7e8a-4978-a6a6-73499c56127e" providerId="ADAL" clId="{D8BE1483-0900-41AC-89C4-0D8624DDD183}" dt="2024-02-14T20:56:16.223" v="20" actId="478"/>
          <ac:inkMkLst>
            <pc:docMk/>
            <pc:sldMk cId="381123678" sldId="331"/>
            <ac:inkMk id="5" creationId="{2194CFDD-DBF4-4B1F-B51C-E83B895A959A}"/>
          </ac:inkMkLst>
        </pc:inkChg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3159886501" sldId="331"/>
        </pc:sldMkLst>
      </pc:sldChg>
      <pc:sldChg chg="addSp modSp mod">
        <pc:chgData name="Michael Teters" userId="d0e853d9-7e8a-4978-a6a6-73499c56127e" providerId="ADAL" clId="{D8BE1483-0900-41AC-89C4-0D8624DDD183}" dt="2024-02-26T21:15:18.689" v="152" actId="20577"/>
        <pc:sldMkLst>
          <pc:docMk/>
          <pc:sldMk cId="4028905531" sldId="332"/>
        </pc:sldMkLst>
        <pc:spChg chg="mod">
          <ac:chgData name="Michael Teters" userId="d0e853d9-7e8a-4978-a6a6-73499c56127e" providerId="ADAL" clId="{D8BE1483-0900-41AC-89C4-0D8624DDD183}" dt="2024-02-26T21:15:18.689" v="152" actId="20577"/>
          <ac:spMkLst>
            <pc:docMk/>
            <pc:sldMk cId="4028905531" sldId="332"/>
            <ac:spMk id="5" creationId="{10CB07F3-D78F-41FD-BFD5-28DB9E4A7A08}"/>
          </ac:spMkLst>
        </pc:spChg>
        <pc:inkChg chg="add">
          <ac:chgData name="Michael Teters" userId="d0e853d9-7e8a-4978-a6a6-73499c56127e" providerId="ADAL" clId="{D8BE1483-0900-41AC-89C4-0D8624DDD183}" dt="2024-02-26T21:04:36.916" v="148"/>
          <ac:inkMkLst>
            <pc:docMk/>
            <pc:sldMk cId="4028905531" sldId="332"/>
            <ac:inkMk id="2" creationId="{EF5EFF3D-9C99-4930-990D-DECA61E5F261}"/>
          </ac:inkMkLst>
        </pc:inkChg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4219097613" sldId="333"/>
        </pc:sldMkLst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190366320" sldId="334"/>
        </pc:sldMkLst>
      </pc:sldChg>
      <pc:sldChg chg="modSp del mod">
        <pc:chgData name="Michael Teters" userId="d0e853d9-7e8a-4978-a6a6-73499c56127e" providerId="ADAL" clId="{D8BE1483-0900-41AC-89C4-0D8624DDD183}" dt="2024-03-01T20:51:00.279" v="251" actId="27636"/>
        <pc:sldMkLst>
          <pc:docMk/>
          <pc:sldMk cId="830894206" sldId="338"/>
        </pc:sldMkLst>
        <pc:spChg chg="mod">
          <ac:chgData name="Michael Teters" userId="d0e853d9-7e8a-4978-a6a6-73499c56127e" providerId="ADAL" clId="{D8BE1483-0900-41AC-89C4-0D8624DDD183}" dt="2024-03-01T20:51:00.279" v="251" actId="27636"/>
          <ac:spMkLst>
            <pc:docMk/>
            <pc:sldMk cId="830894206" sldId="338"/>
            <ac:spMk id="5" creationId="{70CE44D2-1E37-4998-9E2A-07D8FA5C4876}"/>
          </ac:spMkLst>
        </pc:spChg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3509087889" sldId="339"/>
        </pc:sldMkLst>
      </pc:sldChg>
      <pc:sldChg chg="addSp delSp modSp del mod">
        <pc:chgData name="Michael Teters" userId="d0e853d9-7e8a-4978-a6a6-73499c56127e" providerId="ADAL" clId="{D8BE1483-0900-41AC-89C4-0D8624DDD183}" dt="2024-03-05T21:19:35.522" v="333"/>
        <pc:sldMkLst>
          <pc:docMk/>
          <pc:sldMk cId="3544647704" sldId="340"/>
        </pc:sldMkLst>
        <pc:spChg chg="del">
          <ac:chgData name="Michael Teters" userId="d0e853d9-7e8a-4978-a6a6-73499c56127e" providerId="ADAL" clId="{D8BE1483-0900-41AC-89C4-0D8624DDD183}" dt="2024-03-05T21:19:34.959" v="332" actId="478"/>
          <ac:spMkLst>
            <pc:docMk/>
            <pc:sldMk cId="3544647704" sldId="340"/>
            <ac:spMk id="4" creationId="{A4009AD9-78F2-465E-A2BB-AA96A3A5E620}"/>
          </ac:spMkLst>
        </pc:spChg>
        <pc:spChg chg="add mod">
          <ac:chgData name="Michael Teters" userId="d0e853d9-7e8a-4978-a6a6-73499c56127e" providerId="ADAL" clId="{D8BE1483-0900-41AC-89C4-0D8624DDD183}" dt="2024-03-05T21:19:35.522" v="333"/>
          <ac:spMkLst>
            <pc:docMk/>
            <pc:sldMk cId="3544647704" sldId="340"/>
            <ac:spMk id="5" creationId="{52D50FB4-4A9C-455A-871A-A68E7BB535CD}"/>
          </ac:spMkLst>
        </pc:spChg>
      </pc:sldChg>
      <pc:sldChg chg="addSp delSp modSp del mod">
        <pc:chgData name="Michael Teters" userId="d0e853d9-7e8a-4978-a6a6-73499c56127e" providerId="ADAL" clId="{D8BE1483-0900-41AC-89C4-0D8624DDD183}" dt="2024-03-05T21:19:31.540" v="331"/>
        <pc:sldMkLst>
          <pc:docMk/>
          <pc:sldMk cId="3770007879" sldId="341"/>
        </pc:sldMkLst>
        <pc:spChg chg="del">
          <ac:chgData name="Michael Teters" userId="d0e853d9-7e8a-4978-a6a6-73499c56127e" providerId="ADAL" clId="{D8BE1483-0900-41AC-89C4-0D8624DDD183}" dt="2024-03-05T21:19:31.063" v="330" actId="478"/>
          <ac:spMkLst>
            <pc:docMk/>
            <pc:sldMk cId="3770007879" sldId="341"/>
            <ac:spMk id="15" creationId="{9E96CE77-EE88-4705-AEED-B48A66A8030B}"/>
          </ac:spMkLst>
        </pc:spChg>
        <pc:spChg chg="add mod">
          <ac:chgData name="Michael Teters" userId="d0e853d9-7e8a-4978-a6a6-73499c56127e" providerId="ADAL" clId="{D8BE1483-0900-41AC-89C4-0D8624DDD183}" dt="2024-03-05T21:19:31.540" v="331"/>
          <ac:spMkLst>
            <pc:docMk/>
            <pc:sldMk cId="3770007879" sldId="341"/>
            <ac:spMk id="16" creationId="{99B030FB-85BF-4C36-8F6C-DC3E6B766C01}"/>
          </ac:spMkLst>
        </pc:spChg>
      </pc:sldChg>
      <pc:sldChg chg="del">
        <pc:chgData name="Michael Teters" userId="d0e853d9-7e8a-4978-a6a6-73499c56127e" providerId="ADAL" clId="{D8BE1483-0900-41AC-89C4-0D8624DDD183}" dt="2024-02-14T20:54:51.169" v="0" actId="47"/>
        <pc:sldMkLst>
          <pc:docMk/>
          <pc:sldMk cId="3343532865" sldId="342"/>
        </pc:sldMkLst>
      </pc:sldChg>
      <pc:sldChg chg="modSp del mod">
        <pc:chgData name="Michael Teters" userId="d0e853d9-7e8a-4978-a6a6-73499c56127e" providerId="ADAL" clId="{D8BE1483-0900-41AC-89C4-0D8624DDD183}" dt="2024-03-01T20:51:10.126" v="266" actId="6549"/>
        <pc:sldMkLst>
          <pc:docMk/>
          <pc:sldMk cId="1878166199" sldId="343"/>
        </pc:sldMkLst>
        <pc:spChg chg="mod">
          <ac:chgData name="Michael Teters" userId="d0e853d9-7e8a-4978-a6a6-73499c56127e" providerId="ADAL" clId="{D8BE1483-0900-41AC-89C4-0D8624DDD183}" dt="2024-03-01T20:51:10.126" v="266" actId="6549"/>
          <ac:spMkLst>
            <pc:docMk/>
            <pc:sldMk cId="1878166199" sldId="343"/>
            <ac:spMk id="5" creationId="{B0A7BF5D-5E0F-4241-A543-3229B58ECC03}"/>
          </ac:spMkLst>
        </pc:spChg>
      </pc:sldChg>
      <pc:sldChg chg="addSp delSp modSp del mod">
        <pc:chgData name="Michael Teters" userId="d0e853d9-7e8a-4978-a6a6-73499c56127e" providerId="ADAL" clId="{D8BE1483-0900-41AC-89C4-0D8624DDD183}" dt="2024-03-05T12:58:30.038" v="323" actId="114"/>
        <pc:sldMkLst>
          <pc:docMk/>
          <pc:sldMk cId="1925281561" sldId="344"/>
        </pc:sldMkLst>
        <pc:spChg chg="mod">
          <ac:chgData name="Michael Teters" userId="d0e853d9-7e8a-4978-a6a6-73499c56127e" providerId="ADAL" clId="{D8BE1483-0900-41AC-89C4-0D8624DDD183}" dt="2024-03-05T12:58:30.038" v="323" actId="114"/>
          <ac:spMkLst>
            <pc:docMk/>
            <pc:sldMk cId="1925281561" sldId="344"/>
            <ac:spMk id="3" creationId="{00000000-0000-0000-0000-000000000000}"/>
          </ac:spMkLst>
        </pc:spChg>
        <pc:spChg chg="add mod">
          <ac:chgData name="Michael Teters" userId="d0e853d9-7e8a-4978-a6a6-73499c56127e" providerId="ADAL" clId="{D8BE1483-0900-41AC-89C4-0D8624DDD183}" dt="2024-03-05T12:58:19.721" v="321" actId="20577"/>
          <ac:spMkLst>
            <pc:docMk/>
            <pc:sldMk cId="1925281561" sldId="344"/>
            <ac:spMk id="5" creationId="{BB41BEB1-D31A-4CED-92C8-222D8100DBB0}"/>
          </ac:spMkLst>
        </pc:spChg>
        <pc:spChg chg="del">
          <ac:chgData name="Michael Teters" userId="d0e853d9-7e8a-4978-a6a6-73499c56127e" providerId="ADAL" clId="{D8BE1483-0900-41AC-89C4-0D8624DDD183}" dt="2024-03-04T20:33:46.976" v="290" actId="478"/>
          <ac:spMkLst>
            <pc:docMk/>
            <pc:sldMk cId="1925281561" sldId="344"/>
            <ac:spMk id="7" creationId="{5EBA164A-0A8C-4510-8DB5-E77685C87D3E}"/>
          </ac:spMkLst>
        </pc:spChg>
      </pc:sldChg>
      <pc:sldChg chg="modSp mod">
        <pc:chgData name="Michael Teters" userId="d0e853d9-7e8a-4978-a6a6-73499c56127e" providerId="ADAL" clId="{D8BE1483-0900-41AC-89C4-0D8624DDD183}" dt="2024-02-16T01:59:21.618" v="128" actId="20577"/>
        <pc:sldMkLst>
          <pc:docMk/>
          <pc:sldMk cId="2766794705" sldId="353"/>
        </pc:sldMkLst>
        <pc:spChg chg="mod">
          <ac:chgData name="Michael Teters" userId="d0e853d9-7e8a-4978-a6a6-73499c56127e" providerId="ADAL" clId="{D8BE1483-0900-41AC-89C4-0D8624DDD183}" dt="2024-02-16T01:58:46.659" v="120" actId="1076"/>
          <ac:spMkLst>
            <pc:docMk/>
            <pc:sldMk cId="2766794705" sldId="353"/>
            <ac:spMk id="2" creationId="{00000000-0000-0000-0000-000000000000}"/>
          </ac:spMkLst>
        </pc:spChg>
        <pc:spChg chg="mod">
          <ac:chgData name="Michael Teters" userId="d0e853d9-7e8a-4978-a6a6-73499c56127e" providerId="ADAL" clId="{D8BE1483-0900-41AC-89C4-0D8624DDD183}" dt="2024-02-16T01:59:21.618" v="128" actId="20577"/>
          <ac:spMkLst>
            <pc:docMk/>
            <pc:sldMk cId="2766794705" sldId="353"/>
            <ac:spMk id="3" creationId="{00000000-0000-0000-0000-000000000000}"/>
          </ac:spMkLst>
        </pc:spChg>
        <pc:spChg chg="mod">
          <ac:chgData name="Michael Teters" userId="d0e853d9-7e8a-4978-a6a6-73499c56127e" providerId="ADAL" clId="{D8BE1483-0900-41AC-89C4-0D8624DDD183}" dt="2024-02-16T01:58:39.705" v="118" actId="1076"/>
          <ac:spMkLst>
            <pc:docMk/>
            <pc:sldMk cId="2766794705" sldId="353"/>
            <ac:spMk id="4" creationId="{F0E6E0F9-C342-4F48-93FF-D317F147A90B}"/>
          </ac:spMkLst>
        </pc:spChg>
      </pc:sldChg>
      <pc:sldChg chg="addSp delSp modSp add mod">
        <pc:chgData name="Michael Teters" userId="d0e853d9-7e8a-4978-a6a6-73499c56127e" providerId="ADAL" clId="{D8BE1483-0900-41AC-89C4-0D8624DDD183}" dt="2024-02-16T02:04:32.159" v="140" actId="20577"/>
        <pc:sldMkLst>
          <pc:docMk/>
          <pc:sldMk cId="1273389584" sldId="354"/>
        </pc:sldMkLst>
        <pc:spChg chg="mod ord">
          <ac:chgData name="Michael Teters" userId="d0e853d9-7e8a-4978-a6a6-73499c56127e" providerId="ADAL" clId="{D8BE1483-0900-41AC-89C4-0D8624DDD183}" dt="2024-02-16T02:04:32.159" v="140" actId="20577"/>
          <ac:spMkLst>
            <pc:docMk/>
            <pc:sldMk cId="1273389584" sldId="354"/>
            <ac:spMk id="5" creationId="{4048B4CD-00B4-41EB-81EB-28233A6269EB}"/>
          </ac:spMkLst>
        </pc:spChg>
        <pc:picChg chg="add mod">
          <ac:chgData name="Michael Teters" userId="d0e853d9-7e8a-4978-a6a6-73499c56127e" providerId="ADAL" clId="{D8BE1483-0900-41AC-89C4-0D8624DDD183}" dt="2024-02-16T02:04:24.120" v="138" actId="1076"/>
          <ac:picMkLst>
            <pc:docMk/>
            <pc:sldMk cId="1273389584" sldId="354"/>
            <ac:picMk id="4" creationId="{5C037FAB-A40C-41E3-969D-5C4638327AC1}"/>
          </ac:picMkLst>
        </pc:picChg>
        <pc:inkChg chg="del">
          <ac:chgData name="Michael Teters" userId="d0e853d9-7e8a-4978-a6a6-73499c56127e" providerId="ADAL" clId="{D8BE1483-0900-41AC-89C4-0D8624DDD183}" dt="2024-02-16T02:02:21.868" v="130" actId="478"/>
          <ac:inkMkLst>
            <pc:docMk/>
            <pc:sldMk cId="1273389584" sldId="354"/>
            <ac:inkMk id="3" creationId="{ECBE1D9C-6744-4F2F-A719-5DB0E6E2BCE2}"/>
          </ac:inkMkLst>
        </pc:inkChg>
      </pc:sldChg>
      <pc:sldChg chg="addSp delSp modSp mod">
        <pc:chgData name="Michael Teters" userId="d0e853d9-7e8a-4978-a6a6-73499c56127e" providerId="ADAL" clId="{D8BE1483-0900-41AC-89C4-0D8624DDD183}" dt="2024-02-26T21:15:25.882" v="154"/>
        <pc:sldMkLst>
          <pc:docMk/>
          <pc:sldMk cId="2672328942" sldId="355"/>
        </pc:sldMkLst>
        <pc:spChg chg="add mod">
          <ac:chgData name="Michael Teters" userId="d0e853d9-7e8a-4978-a6a6-73499c56127e" providerId="ADAL" clId="{D8BE1483-0900-41AC-89C4-0D8624DDD183}" dt="2024-02-26T21:15:25.882" v="154"/>
          <ac:spMkLst>
            <pc:docMk/>
            <pc:sldMk cId="2672328942" sldId="355"/>
            <ac:spMk id="8" creationId="{E212D685-A26A-470E-A336-AE37DBFB641A}"/>
          </ac:spMkLst>
        </pc:spChg>
        <pc:spChg chg="del">
          <ac:chgData name="Michael Teters" userId="d0e853d9-7e8a-4978-a6a6-73499c56127e" providerId="ADAL" clId="{D8BE1483-0900-41AC-89C4-0D8624DDD183}" dt="2024-02-26T21:15:25.156" v="153" actId="478"/>
          <ac:spMkLst>
            <pc:docMk/>
            <pc:sldMk cId="2672328942" sldId="355"/>
            <ac:spMk id="12" creationId="{60A2ADEB-18AD-438B-8E5D-5BCFA882B357}"/>
          </ac:spMkLst>
        </pc:spChg>
        <pc:picChg chg="mod">
          <ac:chgData name="Michael Teters" userId="d0e853d9-7e8a-4978-a6a6-73499c56127e" providerId="ADAL" clId="{D8BE1483-0900-41AC-89C4-0D8624DDD183}" dt="2024-02-26T18:54:00.831" v="147" actId="1076"/>
          <ac:picMkLst>
            <pc:docMk/>
            <pc:sldMk cId="2672328942" sldId="355"/>
            <ac:picMk id="7" creationId="{A2E46E59-DFE4-4739-99A3-EBC2EDB9487F}"/>
          </ac:picMkLst>
        </pc:picChg>
        <pc:picChg chg="mod">
          <ac:chgData name="Michael Teters" userId="d0e853d9-7e8a-4978-a6a6-73499c56127e" providerId="ADAL" clId="{D8BE1483-0900-41AC-89C4-0D8624DDD183}" dt="2024-02-26T18:53:57.748" v="146" actId="1076"/>
          <ac:picMkLst>
            <pc:docMk/>
            <pc:sldMk cId="2672328942" sldId="355"/>
            <ac:picMk id="9" creationId="{AB6D2C62-4B9C-4ED2-9FC8-F8DF0D9264F5}"/>
          </ac:picMkLst>
        </pc:picChg>
        <pc:inkChg chg="del">
          <ac:chgData name="Michael Teters" userId="d0e853d9-7e8a-4978-a6a6-73499c56127e" providerId="ADAL" clId="{D8BE1483-0900-41AC-89C4-0D8624DDD183}" dt="2024-02-26T12:50:54.533" v="141" actId="478"/>
          <ac:inkMkLst>
            <pc:docMk/>
            <pc:sldMk cId="2672328942" sldId="355"/>
            <ac:inkMk id="2" creationId="{9A2EF556-A24C-4901-8346-4AB4493BA58E}"/>
          </ac:inkMkLst>
        </pc:inkChg>
        <pc:inkChg chg="add">
          <ac:chgData name="Michael Teters" userId="d0e853d9-7e8a-4978-a6a6-73499c56127e" providerId="ADAL" clId="{D8BE1483-0900-41AC-89C4-0D8624DDD183}" dt="2024-02-26T21:04:36.916" v="148"/>
          <ac:inkMkLst>
            <pc:docMk/>
            <pc:sldMk cId="2672328942" sldId="355"/>
            <ac:inkMk id="3" creationId="{0D2330F0-166F-49D5-8A97-64F221D25D84}"/>
          </ac:inkMkLst>
        </pc:inkChg>
      </pc:sldChg>
      <pc:sldMasterChg chg="del delSldLayout">
        <pc:chgData name="Michael Teters" userId="d0e853d9-7e8a-4978-a6a6-73499c56127e" providerId="ADAL" clId="{D8BE1483-0900-41AC-89C4-0D8624DDD183}" dt="2024-02-14T20:54:51.169" v="0" actId="47"/>
        <pc:sldMasterMkLst>
          <pc:docMk/>
          <pc:sldMasterMk cId="2960956981" sldId="2147483660"/>
        </pc:sldMasterMkLst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4216238919" sldId="2147483661"/>
          </pc:sldLayoutMkLst>
        </pc:sldLayoutChg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3533056436" sldId="2147483662"/>
          </pc:sldLayoutMkLst>
        </pc:sldLayoutChg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1199866368" sldId="2147483663"/>
          </pc:sldLayoutMkLst>
        </pc:sldLayoutChg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2413600250" sldId="2147483664"/>
          </pc:sldLayoutMkLst>
        </pc:sldLayoutChg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1537256914" sldId="2147483665"/>
          </pc:sldLayoutMkLst>
        </pc:sldLayoutChg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871144072" sldId="2147483666"/>
          </pc:sldLayoutMkLst>
        </pc:sldLayoutChg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465732782" sldId="2147483667"/>
          </pc:sldLayoutMkLst>
        </pc:sldLayoutChg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837555312" sldId="2147483668"/>
          </pc:sldLayoutMkLst>
        </pc:sldLayoutChg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3815687891" sldId="2147483669"/>
          </pc:sldLayoutMkLst>
        </pc:sldLayoutChg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1727247700" sldId="2147483670"/>
          </pc:sldLayoutMkLst>
        </pc:sldLayoutChg>
        <pc:sldLayoutChg chg="del">
          <pc:chgData name="Michael Teters" userId="d0e853d9-7e8a-4978-a6a6-73499c56127e" providerId="ADAL" clId="{D8BE1483-0900-41AC-89C4-0D8624DDD183}" dt="2024-02-14T20:54:51.169" v="0" actId="47"/>
          <pc:sldLayoutMkLst>
            <pc:docMk/>
            <pc:sldMasterMk cId="2960956981" sldId="2147483660"/>
            <pc:sldLayoutMk cId="1262367641" sldId="2147483671"/>
          </pc:sldLayoutMkLst>
        </pc:sldLayoutChg>
      </pc:sldMasterChg>
    </pc:docChg>
  </pc:docChgLst>
  <pc:docChgLst>
    <pc:chgData name="Michael Teters" userId="d0e853d9-7e8a-4978-a6a6-73499c56127e" providerId="ADAL" clId="{810FD7E0-8A92-4B1A-B0F3-B2619180ABE4}"/>
    <pc:docChg chg="modSld">
      <pc:chgData name="Michael Teters" userId="d0e853d9-7e8a-4978-a6a6-73499c56127e" providerId="ADAL" clId="{810FD7E0-8A92-4B1A-B0F3-B2619180ABE4}" dt="2022-09-19T15:45:48.043" v="3"/>
      <pc:docMkLst>
        <pc:docMk/>
      </pc:docMkLst>
      <pc:sldChg chg="addSp setBg">
        <pc:chgData name="Michael Teters" userId="d0e853d9-7e8a-4978-a6a6-73499c56127e" providerId="ADAL" clId="{810FD7E0-8A92-4B1A-B0F3-B2619180ABE4}" dt="2022-09-19T15:10:28.859" v="1"/>
        <pc:sldMkLst>
          <pc:docMk/>
          <pc:sldMk cId="2373947855" sldId="320"/>
        </pc:sldMkLst>
        <pc:inkChg chg="add">
          <ac:chgData name="Michael Teters" userId="d0e853d9-7e8a-4978-a6a6-73499c56127e" providerId="ADAL" clId="{810FD7E0-8A92-4B1A-B0F3-B2619180ABE4}" dt="2022-09-19T15:10:28.859" v="1"/>
          <ac:inkMkLst>
            <pc:docMk/>
            <pc:sldMk cId="2373947855" sldId="320"/>
            <ac:inkMk id="2" creationId="{90DF1374-0538-46F6-82E2-F4D139574D5C}"/>
          </ac:inkMkLst>
        </pc:inkChg>
      </pc:sldChg>
      <pc:sldChg chg="addSp">
        <pc:chgData name="Michael Teters" userId="d0e853d9-7e8a-4978-a6a6-73499c56127e" providerId="ADAL" clId="{810FD7E0-8A92-4B1A-B0F3-B2619180ABE4}" dt="2022-09-19T15:16:43.387" v="2"/>
        <pc:sldMkLst>
          <pc:docMk/>
          <pc:sldMk cId="2503077489" sldId="321"/>
        </pc:sldMkLst>
        <pc:inkChg chg="add">
          <ac:chgData name="Michael Teters" userId="d0e853d9-7e8a-4978-a6a6-73499c56127e" providerId="ADAL" clId="{810FD7E0-8A92-4B1A-B0F3-B2619180ABE4}" dt="2022-09-19T15:10:28.859" v="1"/>
          <ac:inkMkLst>
            <pc:docMk/>
            <pc:sldMk cId="2503077489" sldId="321"/>
            <ac:inkMk id="2" creationId="{3613D729-FFC4-4A8D-B349-E305B64D24C6}"/>
          </ac:inkMkLst>
        </pc:inkChg>
        <pc:inkChg chg="add">
          <ac:chgData name="Michael Teters" userId="d0e853d9-7e8a-4978-a6a6-73499c56127e" providerId="ADAL" clId="{810FD7E0-8A92-4B1A-B0F3-B2619180ABE4}" dt="2022-09-19T15:16:43.387" v="2"/>
          <ac:inkMkLst>
            <pc:docMk/>
            <pc:sldMk cId="2503077489" sldId="321"/>
            <ac:inkMk id="3" creationId="{08AFCF7B-EDEC-45BF-8DC4-FD1EB2D9801C}"/>
          </ac:inkMkLst>
        </pc:inkChg>
      </pc:sldChg>
      <pc:sldChg chg="addSp">
        <pc:chgData name="Michael Teters" userId="d0e853d9-7e8a-4978-a6a6-73499c56127e" providerId="ADAL" clId="{810FD7E0-8A92-4B1A-B0F3-B2619180ABE4}" dt="2022-09-19T15:45:48.043" v="3"/>
        <pc:sldMkLst>
          <pc:docMk/>
          <pc:sldMk cId="1578354514" sldId="322"/>
        </pc:sldMkLst>
        <pc:inkChg chg="add">
          <ac:chgData name="Michael Teters" userId="d0e853d9-7e8a-4978-a6a6-73499c56127e" providerId="ADAL" clId="{810FD7E0-8A92-4B1A-B0F3-B2619180ABE4}" dt="2022-09-19T15:45:48.043" v="3"/>
          <ac:inkMkLst>
            <pc:docMk/>
            <pc:sldMk cId="1578354514" sldId="322"/>
            <ac:inkMk id="4" creationId="{1798422D-ED59-4B55-A91D-562C4F344588}"/>
          </ac:inkMkLst>
        </pc:inkChg>
      </pc:sldChg>
      <pc:sldChg chg="addSp">
        <pc:chgData name="Michael Teters" userId="d0e853d9-7e8a-4978-a6a6-73499c56127e" providerId="ADAL" clId="{810FD7E0-8A92-4B1A-B0F3-B2619180ABE4}" dt="2022-09-19T15:45:48.043" v="3"/>
        <pc:sldMkLst>
          <pc:docMk/>
          <pc:sldMk cId="2495664256" sldId="323"/>
        </pc:sldMkLst>
        <pc:inkChg chg="add">
          <ac:chgData name="Michael Teters" userId="d0e853d9-7e8a-4978-a6a6-73499c56127e" providerId="ADAL" clId="{810FD7E0-8A92-4B1A-B0F3-B2619180ABE4}" dt="2022-09-19T15:45:48.043" v="3"/>
          <ac:inkMkLst>
            <pc:docMk/>
            <pc:sldMk cId="2495664256" sldId="323"/>
            <ac:inkMk id="4" creationId="{C7FEA026-4BCC-4D16-9945-04E7D12E9051}"/>
          </ac:inkMkLst>
        </pc:inkChg>
      </pc:sldChg>
    </pc:docChg>
  </pc:docChgLst>
  <pc:docChgLst>
    <pc:chgData name="Michael Teters" userId="d0e853d9-7e8a-4978-a6a6-73499c56127e" providerId="ADAL" clId="{99D17F28-DBE0-4665-B341-42D4DF044209}"/>
    <pc:docChg chg="custSel delSld modSld">
      <pc:chgData name="Michael Teters" userId="d0e853d9-7e8a-4978-a6a6-73499c56127e" providerId="ADAL" clId="{99D17F28-DBE0-4665-B341-42D4DF044209}" dt="2023-01-04T12:57:31.257" v="69" actId="47"/>
      <pc:docMkLst>
        <pc:docMk/>
      </pc:docMkLst>
      <pc:sldChg chg="delSp mod">
        <pc:chgData name="Michael Teters" userId="d0e853d9-7e8a-4978-a6a6-73499c56127e" providerId="ADAL" clId="{99D17F28-DBE0-4665-B341-42D4DF044209}" dt="2023-01-04T12:54:56.030" v="14" actId="478"/>
        <pc:sldMkLst>
          <pc:docMk/>
          <pc:sldMk cId="2766794705" sldId="266"/>
        </pc:sldMkLst>
        <pc:spChg chg="del">
          <ac:chgData name="Michael Teters" userId="d0e853d9-7e8a-4978-a6a6-73499c56127e" providerId="ADAL" clId="{99D17F28-DBE0-4665-B341-42D4DF044209}" dt="2023-01-04T12:54:56.030" v="14" actId="478"/>
          <ac:spMkLst>
            <pc:docMk/>
            <pc:sldMk cId="2766794705" sldId="266"/>
            <ac:spMk id="4" creationId="{550F726A-3385-4DE4-A7B8-887F114F5635}"/>
          </ac:spMkLst>
        </pc:spChg>
      </pc:sldChg>
      <pc:sldChg chg="delSp mod">
        <pc:chgData name="Michael Teters" userId="d0e853d9-7e8a-4978-a6a6-73499c56127e" providerId="ADAL" clId="{99D17F28-DBE0-4665-B341-42D4DF044209}" dt="2023-01-04T12:57:05.005" v="57" actId="478"/>
        <pc:sldMkLst>
          <pc:docMk/>
          <pc:sldMk cId="877928908" sldId="295"/>
        </pc:sldMkLst>
        <pc:spChg chg="del">
          <ac:chgData name="Michael Teters" userId="d0e853d9-7e8a-4978-a6a6-73499c56127e" providerId="ADAL" clId="{99D17F28-DBE0-4665-B341-42D4DF044209}" dt="2023-01-04T12:57:05.005" v="57" actId="478"/>
          <ac:spMkLst>
            <pc:docMk/>
            <pc:sldMk cId="877928908" sldId="295"/>
            <ac:spMk id="4" creationId="{6CF93BB9-42C1-44DB-AE0A-2CC86CB39BC0}"/>
          </ac:spMkLst>
        </pc:spChg>
      </pc:sldChg>
      <pc:sldChg chg="del">
        <pc:chgData name="Michael Teters" userId="d0e853d9-7e8a-4978-a6a6-73499c56127e" providerId="ADAL" clId="{99D17F28-DBE0-4665-B341-42D4DF044209}" dt="2023-01-04T12:57:31.257" v="69" actId="47"/>
        <pc:sldMkLst>
          <pc:docMk/>
          <pc:sldMk cId="608203353" sldId="297"/>
        </pc:sldMkLst>
      </pc:sldChg>
      <pc:sldChg chg="delSp mod">
        <pc:chgData name="Michael Teters" userId="d0e853d9-7e8a-4978-a6a6-73499c56127e" providerId="ADAL" clId="{99D17F28-DBE0-4665-B341-42D4DF044209}" dt="2023-01-04T12:54:18.066" v="1" actId="478"/>
        <pc:sldMkLst>
          <pc:docMk/>
          <pc:sldMk cId="4140878146" sldId="298"/>
        </pc:sldMkLst>
        <pc:spChg chg="del">
          <ac:chgData name="Michael Teters" userId="d0e853d9-7e8a-4978-a6a6-73499c56127e" providerId="ADAL" clId="{99D17F28-DBE0-4665-B341-42D4DF044209}" dt="2023-01-04T12:54:18.066" v="1" actId="478"/>
          <ac:spMkLst>
            <pc:docMk/>
            <pc:sldMk cId="4140878146" sldId="298"/>
            <ac:spMk id="3" creationId="{0F06BF5A-1474-4DBB-9BA9-E1E221DF58F3}"/>
          </ac:spMkLst>
        </pc:spChg>
        <pc:inkChg chg="del">
          <ac:chgData name="Michael Teters" userId="d0e853d9-7e8a-4978-a6a6-73499c56127e" providerId="ADAL" clId="{99D17F28-DBE0-4665-B341-42D4DF044209}" dt="2023-01-04T12:54:15.385" v="0" actId="478"/>
          <ac:inkMkLst>
            <pc:docMk/>
            <pc:sldMk cId="4140878146" sldId="298"/>
            <ac:inkMk id="5" creationId="{E0C5CE97-BED1-4C6D-85E6-DCA0DF63C529}"/>
          </ac:inkMkLst>
        </pc:inkChg>
      </pc:sldChg>
      <pc:sldChg chg="delSp mod">
        <pc:chgData name="Michael Teters" userId="d0e853d9-7e8a-4978-a6a6-73499c56127e" providerId="ADAL" clId="{99D17F28-DBE0-4665-B341-42D4DF044209}" dt="2023-01-04T12:54:23.985" v="3" actId="478"/>
        <pc:sldMkLst>
          <pc:docMk/>
          <pc:sldMk cId="2897786916" sldId="299"/>
        </pc:sldMkLst>
        <pc:spChg chg="del">
          <ac:chgData name="Michael Teters" userId="d0e853d9-7e8a-4978-a6a6-73499c56127e" providerId="ADAL" clId="{99D17F28-DBE0-4665-B341-42D4DF044209}" dt="2023-01-04T12:54:23.985" v="3" actId="478"/>
          <ac:spMkLst>
            <pc:docMk/>
            <pc:sldMk cId="2897786916" sldId="299"/>
            <ac:spMk id="2" creationId="{0E182559-9445-43E7-BF46-CA6EEDFD38F7}"/>
          </ac:spMkLst>
        </pc:spChg>
        <pc:inkChg chg="del">
          <ac:chgData name="Michael Teters" userId="d0e853d9-7e8a-4978-a6a6-73499c56127e" providerId="ADAL" clId="{99D17F28-DBE0-4665-B341-42D4DF044209}" dt="2023-01-04T12:54:21.545" v="2" actId="478"/>
          <ac:inkMkLst>
            <pc:docMk/>
            <pc:sldMk cId="2897786916" sldId="299"/>
            <ac:inkMk id="3" creationId="{03511468-15FD-448D-B18C-40B15CF9CABD}"/>
          </ac:inkMkLst>
        </pc:inkChg>
      </pc:sldChg>
      <pc:sldChg chg="delSp mod">
        <pc:chgData name="Michael Teters" userId="d0e853d9-7e8a-4978-a6a6-73499c56127e" providerId="ADAL" clId="{99D17F28-DBE0-4665-B341-42D4DF044209}" dt="2023-01-04T12:54:28.661" v="5" actId="478"/>
        <pc:sldMkLst>
          <pc:docMk/>
          <pc:sldMk cId="2695515254" sldId="300"/>
        </pc:sldMkLst>
        <pc:spChg chg="del">
          <ac:chgData name="Michael Teters" userId="d0e853d9-7e8a-4978-a6a6-73499c56127e" providerId="ADAL" clId="{99D17F28-DBE0-4665-B341-42D4DF044209}" dt="2023-01-04T12:54:28.661" v="5" actId="478"/>
          <ac:spMkLst>
            <pc:docMk/>
            <pc:sldMk cId="2695515254" sldId="300"/>
            <ac:spMk id="12" creationId="{9E36CACA-B20F-4916-A419-98CBBCC089F2}"/>
          </ac:spMkLst>
        </pc:spChg>
        <pc:inkChg chg="del">
          <ac:chgData name="Michael Teters" userId="d0e853d9-7e8a-4978-a6a6-73499c56127e" providerId="ADAL" clId="{99D17F28-DBE0-4665-B341-42D4DF044209}" dt="2023-01-04T12:54:26.616" v="4" actId="478"/>
          <ac:inkMkLst>
            <pc:docMk/>
            <pc:sldMk cId="2695515254" sldId="300"/>
            <ac:inkMk id="3" creationId="{47F1B5C6-7C09-43AA-B153-502C3CD062A3}"/>
          </ac:inkMkLst>
        </pc:inkChg>
      </pc:sldChg>
      <pc:sldChg chg="delSp mod">
        <pc:chgData name="Michael Teters" userId="d0e853d9-7e8a-4978-a6a6-73499c56127e" providerId="ADAL" clId="{99D17F28-DBE0-4665-B341-42D4DF044209}" dt="2023-01-04T12:54:39.504" v="9" actId="478"/>
        <pc:sldMkLst>
          <pc:docMk/>
          <pc:sldMk cId="1664729330" sldId="301"/>
        </pc:sldMkLst>
        <pc:spChg chg="del">
          <ac:chgData name="Michael Teters" userId="d0e853d9-7e8a-4978-a6a6-73499c56127e" providerId="ADAL" clId="{99D17F28-DBE0-4665-B341-42D4DF044209}" dt="2023-01-04T12:54:39.504" v="9" actId="478"/>
          <ac:spMkLst>
            <pc:docMk/>
            <pc:sldMk cId="1664729330" sldId="301"/>
            <ac:spMk id="4" creationId="{CA87D1A2-0AC7-4B6F-A25C-78F9B3290C86}"/>
          </ac:spMkLst>
        </pc:spChg>
        <pc:inkChg chg="del">
          <ac:chgData name="Michael Teters" userId="d0e853d9-7e8a-4978-a6a6-73499c56127e" providerId="ADAL" clId="{99D17F28-DBE0-4665-B341-42D4DF044209}" dt="2023-01-04T12:54:36.956" v="8" actId="478"/>
          <ac:inkMkLst>
            <pc:docMk/>
            <pc:sldMk cId="1664729330" sldId="301"/>
            <ac:inkMk id="3" creationId="{1CBF1670-2F13-4BBB-8FF5-E6956E204915}"/>
          </ac:inkMkLst>
        </pc:inkChg>
      </pc:sldChg>
      <pc:sldChg chg="delSp mod">
        <pc:chgData name="Michael Teters" userId="d0e853d9-7e8a-4978-a6a6-73499c56127e" providerId="ADAL" clId="{99D17F28-DBE0-4665-B341-42D4DF044209}" dt="2023-01-04T12:54:33.408" v="7" actId="478"/>
        <pc:sldMkLst>
          <pc:docMk/>
          <pc:sldMk cId="663524304" sldId="302"/>
        </pc:sldMkLst>
        <pc:spChg chg="del">
          <ac:chgData name="Michael Teters" userId="d0e853d9-7e8a-4978-a6a6-73499c56127e" providerId="ADAL" clId="{99D17F28-DBE0-4665-B341-42D4DF044209}" dt="2023-01-04T12:54:33.408" v="7" actId="478"/>
          <ac:spMkLst>
            <pc:docMk/>
            <pc:sldMk cId="663524304" sldId="302"/>
            <ac:spMk id="4" creationId="{0F4DDFD6-A1BE-499B-A411-2C7F72A5626B}"/>
          </ac:spMkLst>
        </pc:spChg>
        <pc:inkChg chg="del">
          <ac:chgData name="Michael Teters" userId="d0e853d9-7e8a-4978-a6a6-73499c56127e" providerId="ADAL" clId="{99D17F28-DBE0-4665-B341-42D4DF044209}" dt="2023-01-04T12:54:31.294" v="6" actId="478"/>
          <ac:inkMkLst>
            <pc:docMk/>
            <pc:sldMk cId="663524304" sldId="302"/>
            <ac:inkMk id="3" creationId="{F236C011-9E33-48B9-9C35-D84DF5252371}"/>
          </ac:inkMkLst>
        </pc:inkChg>
      </pc:sldChg>
      <pc:sldChg chg="delSp mod">
        <pc:chgData name="Michael Teters" userId="d0e853d9-7e8a-4978-a6a6-73499c56127e" providerId="ADAL" clId="{99D17F28-DBE0-4665-B341-42D4DF044209}" dt="2023-01-04T12:54:50.238" v="13" actId="478"/>
        <pc:sldMkLst>
          <pc:docMk/>
          <pc:sldMk cId="2200531341" sldId="304"/>
        </pc:sldMkLst>
        <pc:spChg chg="del">
          <ac:chgData name="Michael Teters" userId="d0e853d9-7e8a-4978-a6a6-73499c56127e" providerId="ADAL" clId="{99D17F28-DBE0-4665-B341-42D4DF044209}" dt="2023-01-04T12:54:45.469" v="11" actId="478"/>
          <ac:spMkLst>
            <pc:docMk/>
            <pc:sldMk cId="2200531341" sldId="304"/>
            <ac:spMk id="3" creationId="{D8114B19-66D4-48A4-B518-5C48F610C3B0}"/>
          </ac:spMkLst>
        </pc:spChg>
        <pc:inkChg chg="del">
          <ac:chgData name="Michael Teters" userId="d0e853d9-7e8a-4978-a6a6-73499c56127e" providerId="ADAL" clId="{99D17F28-DBE0-4665-B341-42D4DF044209}" dt="2023-01-04T12:54:43.961" v="10" actId="478"/>
          <ac:inkMkLst>
            <pc:docMk/>
            <pc:sldMk cId="2200531341" sldId="304"/>
            <ac:inkMk id="2" creationId="{2ACC6F7A-1467-47A2-BBC0-1B87BC8C3EC8}"/>
          </ac:inkMkLst>
        </pc:inkChg>
        <pc:inkChg chg="del">
          <ac:chgData name="Michael Teters" userId="d0e853d9-7e8a-4978-a6a6-73499c56127e" providerId="ADAL" clId="{99D17F28-DBE0-4665-B341-42D4DF044209}" dt="2023-01-04T12:54:49.109" v="12" actId="478"/>
          <ac:inkMkLst>
            <pc:docMk/>
            <pc:sldMk cId="2200531341" sldId="304"/>
            <ac:inkMk id="4" creationId="{F2E1BEBF-31C5-46FF-8A6C-109A72435EE4}"/>
          </ac:inkMkLst>
        </pc:inkChg>
        <pc:inkChg chg="del">
          <ac:chgData name="Michael Teters" userId="d0e853d9-7e8a-4978-a6a6-73499c56127e" providerId="ADAL" clId="{99D17F28-DBE0-4665-B341-42D4DF044209}" dt="2023-01-04T12:54:50.238" v="13" actId="478"/>
          <ac:inkMkLst>
            <pc:docMk/>
            <pc:sldMk cId="2200531341" sldId="304"/>
            <ac:inkMk id="5" creationId="{1291FD9D-7059-4109-8A74-613490F0537A}"/>
          </ac:inkMkLst>
        </pc:inkChg>
      </pc:sldChg>
      <pc:sldChg chg="delSp mod">
        <pc:chgData name="Michael Teters" userId="d0e853d9-7e8a-4978-a6a6-73499c56127e" providerId="ADAL" clId="{99D17F28-DBE0-4665-B341-42D4DF044209}" dt="2023-01-04T12:55:06.053" v="16" actId="478"/>
        <pc:sldMkLst>
          <pc:docMk/>
          <pc:sldMk cId="2109898882" sldId="305"/>
        </pc:sldMkLst>
        <pc:spChg chg="del">
          <ac:chgData name="Michael Teters" userId="d0e853d9-7e8a-4978-a6a6-73499c56127e" providerId="ADAL" clId="{99D17F28-DBE0-4665-B341-42D4DF044209}" dt="2023-01-04T12:55:06.053" v="16" actId="478"/>
          <ac:spMkLst>
            <pc:docMk/>
            <pc:sldMk cId="2109898882" sldId="305"/>
            <ac:spMk id="3" creationId="{92217F56-573F-4E0D-AB61-7DC1E2C24014}"/>
          </ac:spMkLst>
        </pc:spChg>
        <pc:inkChg chg="del">
          <ac:chgData name="Michael Teters" userId="d0e853d9-7e8a-4978-a6a6-73499c56127e" providerId="ADAL" clId="{99D17F28-DBE0-4665-B341-42D4DF044209}" dt="2023-01-04T12:55:03.431" v="15" actId="478"/>
          <ac:inkMkLst>
            <pc:docMk/>
            <pc:sldMk cId="2109898882" sldId="305"/>
            <ac:inkMk id="5" creationId="{B52A9795-8D67-4D32-ADB2-6203C9488CA6}"/>
          </ac:inkMkLst>
        </pc:inkChg>
      </pc:sldChg>
      <pc:sldChg chg="delSp mod">
        <pc:chgData name="Michael Teters" userId="d0e853d9-7e8a-4978-a6a6-73499c56127e" providerId="ADAL" clId="{99D17F28-DBE0-4665-B341-42D4DF044209}" dt="2023-01-04T12:55:12.408" v="18" actId="478"/>
        <pc:sldMkLst>
          <pc:docMk/>
          <pc:sldMk cId="272739534" sldId="306"/>
        </pc:sldMkLst>
        <pc:spChg chg="del">
          <ac:chgData name="Michael Teters" userId="d0e853d9-7e8a-4978-a6a6-73499c56127e" providerId="ADAL" clId="{99D17F28-DBE0-4665-B341-42D4DF044209}" dt="2023-01-04T12:55:12.408" v="18" actId="478"/>
          <ac:spMkLst>
            <pc:docMk/>
            <pc:sldMk cId="272739534" sldId="306"/>
            <ac:spMk id="4" creationId="{72E10693-848E-4AD5-AF5D-02A5F9453A24}"/>
          </ac:spMkLst>
        </pc:spChg>
        <pc:inkChg chg="del">
          <ac:chgData name="Michael Teters" userId="d0e853d9-7e8a-4978-a6a6-73499c56127e" providerId="ADAL" clId="{99D17F28-DBE0-4665-B341-42D4DF044209}" dt="2023-01-04T12:55:10.262" v="17" actId="478"/>
          <ac:inkMkLst>
            <pc:docMk/>
            <pc:sldMk cId="272739534" sldId="306"/>
            <ac:inkMk id="5" creationId="{54D8C7C4-2953-4901-97FF-FA04B25BD2B5}"/>
          </ac:inkMkLst>
        </pc:inkChg>
      </pc:sldChg>
      <pc:sldChg chg="delSp mod">
        <pc:chgData name="Michael Teters" userId="d0e853d9-7e8a-4978-a6a6-73499c56127e" providerId="ADAL" clId="{99D17F28-DBE0-4665-B341-42D4DF044209}" dt="2023-01-04T12:55:16.538" v="20" actId="478"/>
        <pc:sldMkLst>
          <pc:docMk/>
          <pc:sldMk cId="3595783445" sldId="307"/>
        </pc:sldMkLst>
        <pc:spChg chg="del">
          <ac:chgData name="Michael Teters" userId="d0e853d9-7e8a-4978-a6a6-73499c56127e" providerId="ADAL" clId="{99D17F28-DBE0-4665-B341-42D4DF044209}" dt="2023-01-04T12:55:16.538" v="20" actId="478"/>
          <ac:spMkLst>
            <pc:docMk/>
            <pc:sldMk cId="3595783445" sldId="307"/>
            <ac:spMk id="4" creationId="{58B6592E-5175-4A28-8A7D-1AF3B4658A3F}"/>
          </ac:spMkLst>
        </pc:spChg>
        <pc:inkChg chg="del">
          <ac:chgData name="Michael Teters" userId="d0e853d9-7e8a-4978-a6a6-73499c56127e" providerId="ADAL" clId="{99D17F28-DBE0-4665-B341-42D4DF044209}" dt="2023-01-04T12:55:15.421" v="19" actId="478"/>
          <ac:inkMkLst>
            <pc:docMk/>
            <pc:sldMk cId="3595783445" sldId="307"/>
            <ac:inkMk id="3" creationId="{F2523623-C160-4DEF-8D96-C4636C344B38}"/>
          </ac:inkMkLst>
        </pc:inkChg>
      </pc:sldChg>
      <pc:sldChg chg="delSp mod">
        <pc:chgData name="Michael Teters" userId="d0e853d9-7e8a-4978-a6a6-73499c56127e" providerId="ADAL" clId="{99D17F28-DBE0-4665-B341-42D4DF044209}" dt="2023-01-04T12:55:32.764" v="26" actId="478"/>
        <pc:sldMkLst>
          <pc:docMk/>
          <pc:sldMk cId="2668426237" sldId="308"/>
        </pc:sldMkLst>
        <pc:spChg chg="del">
          <ac:chgData name="Michael Teters" userId="d0e853d9-7e8a-4978-a6a6-73499c56127e" providerId="ADAL" clId="{99D17F28-DBE0-4665-B341-42D4DF044209}" dt="2023-01-04T12:55:32.764" v="26" actId="478"/>
          <ac:spMkLst>
            <pc:docMk/>
            <pc:sldMk cId="2668426237" sldId="308"/>
            <ac:spMk id="5" creationId="{6EA67B21-484D-4D9F-B6ED-8E5DB7A15239}"/>
          </ac:spMkLst>
        </pc:spChg>
        <pc:inkChg chg="del">
          <ac:chgData name="Michael Teters" userId="d0e853d9-7e8a-4978-a6a6-73499c56127e" providerId="ADAL" clId="{99D17F28-DBE0-4665-B341-42D4DF044209}" dt="2023-01-04T12:55:30.850" v="25" actId="478"/>
          <ac:inkMkLst>
            <pc:docMk/>
            <pc:sldMk cId="2668426237" sldId="308"/>
            <ac:inkMk id="4" creationId="{466A8DF6-4A30-41AD-8234-EF2793AA5FB7}"/>
          </ac:inkMkLst>
        </pc:inkChg>
      </pc:sldChg>
      <pc:sldChg chg="delSp mod">
        <pc:chgData name="Michael Teters" userId="d0e853d9-7e8a-4978-a6a6-73499c56127e" providerId="ADAL" clId="{99D17F28-DBE0-4665-B341-42D4DF044209}" dt="2023-01-04T12:55:20.007" v="22" actId="478"/>
        <pc:sldMkLst>
          <pc:docMk/>
          <pc:sldMk cId="2900616920" sldId="309"/>
        </pc:sldMkLst>
        <pc:spChg chg="del">
          <ac:chgData name="Michael Teters" userId="d0e853d9-7e8a-4978-a6a6-73499c56127e" providerId="ADAL" clId="{99D17F28-DBE0-4665-B341-42D4DF044209}" dt="2023-01-04T12:55:20.007" v="22" actId="478"/>
          <ac:spMkLst>
            <pc:docMk/>
            <pc:sldMk cId="2900616920" sldId="309"/>
            <ac:spMk id="3" creationId="{FEEFBB7E-E5BF-4215-8D2E-ABFA3871D6F9}"/>
          </ac:spMkLst>
        </pc:spChg>
        <pc:inkChg chg="del">
          <ac:chgData name="Michael Teters" userId="d0e853d9-7e8a-4978-a6a6-73499c56127e" providerId="ADAL" clId="{99D17F28-DBE0-4665-B341-42D4DF044209}" dt="2023-01-04T12:55:18.859" v="21" actId="478"/>
          <ac:inkMkLst>
            <pc:docMk/>
            <pc:sldMk cId="2900616920" sldId="309"/>
            <ac:inkMk id="4" creationId="{4EF26E29-38C9-435E-906D-C6ABFC893F60}"/>
          </ac:inkMkLst>
        </pc:inkChg>
      </pc:sldChg>
      <pc:sldChg chg="delSp mod">
        <pc:chgData name="Michael Teters" userId="d0e853d9-7e8a-4978-a6a6-73499c56127e" providerId="ADAL" clId="{99D17F28-DBE0-4665-B341-42D4DF044209}" dt="2023-01-04T12:55:25.821" v="24" actId="478"/>
        <pc:sldMkLst>
          <pc:docMk/>
          <pc:sldMk cId="1583345730" sldId="310"/>
        </pc:sldMkLst>
        <pc:spChg chg="del">
          <ac:chgData name="Michael Teters" userId="d0e853d9-7e8a-4978-a6a6-73499c56127e" providerId="ADAL" clId="{99D17F28-DBE0-4665-B341-42D4DF044209}" dt="2023-01-04T12:55:25.821" v="24" actId="478"/>
          <ac:spMkLst>
            <pc:docMk/>
            <pc:sldMk cId="1583345730" sldId="310"/>
            <ac:spMk id="4" creationId="{5CC9769E-B67B-4468-BAFB-5B56E6709C1D}"/>
          </ac:spMkLst>
        </pc:spChg>
        <pc:inkChg chg="del">
          <ac:chgData name="Michael Teters" userId="d0e853d9-7e8a-4978-a6a6-73499c56127e" providerId="ADAL" clId="{99D17F28-DBE0-4665-B341-42D4DF044209}" dt="2023-01-04T12:55:23.661" v="23" actId="478"/>
          <ac:inkMkLst>
            <pc:docMk/>
            <pc:sldMk cId="1583345730" sldId="310"/>
            <ac:inkMk id="3" creationId="{63A924B3-D6C2-47E9-8EA9-7C1DDF944E13}"/>
          </ac:inkMkLst>
        </pc:inkChg>
      </pc:sldChg>
      <pc:sldChg chg="delSp mod">
        <pc:chgData name="Michael Teters" userId="d0e853d9-7e8a-4978-a6a6-73499c56127e" providerId="ADAL" clId="{99D17F28-DBE0-4665-B341-42D4DF044209}" dt="2023-01-04T12:55:38.745" v="28" actId="478"/>
        <pc:sldMkLst>
          <pc:docMk/>
          <pc:sldMk cId="2087722879" sldId="311"/>
        </pc:sldMkLst>
        <pc:spChg chg="del">
          <ac:chgData name="Michael Teters" userId="d0e853d9-7e8a-4978-a6a6-73499c56127e" providerId="ADAL" clId="{99D17F28-DBE0-4665-B341-42D4DF044209}" dt="2023-01-04T12:55:38.745" v="28" actId="478"/>
          <ac:spMkLst>
            <pc:docMk/>
            <pc:sldMk cId="2087722879" sldId="311"/>
            <ac:spMk id="5" creationId="{56E00D2F-23F8-4393-8463-27F021600854}"/>
          </ac:spMkLst>
        </pc:spChg>
        <pc:inkChg chg="del">
          <ac:chgData name="Michael Teters" userId="d0e853d9-7e8a-4978-a6a6-73499c56127e" providerId="ADAL" clId="{99D17F28-DBE0-4665-B341-42D4DF044209}" dt="2023-01-04T12:55:37.346" v="27" actId="478"/>
          <ac:inkMkLst>
            <pc:docMk/>
            <pc:sldMk cId="2087722879" sldId="311"/>
            <ac:inkMk id="4" creationId="{4ADBEDF7-14D3-4A88-820B-AAAC028A851D}"/>
          </ac:inkMkLst>
        </pc:inkChg>
      </pc:sldChg>
      <pc:sldChg chg="addSp delSp modSp mod">
        <pc:chgData name="Michael Teters" userId="d0e853d9-7e8a-4978-a6a6-73499c56127e" providerId="ADAL" clId="{99D17F28-DBE0-4665-B341-42D4DF044209}" dt="2023-01-04T12:55:45.098" v="30" actId="478"/>
        <pc:sldMkLst>
          <pc:docMk/>
          <pc:sldMk cId="842226054" sldId="318"/>
        </pc:sldMkLst>
        <pc:spChg chg="add mod">
          <ac:chgData name="Michael Teters" userId="d0e853d9-7e8a-4978-a6a6-73499c56127e" providerId="ADAL" clId="{99D17F28-DBE0-4665-B341-42D4DF044209}" dt="2023-01-04T12:55:43.055" v="29" actId="478"/>
          <ac:spMkLst>
            <pc:docMk/>
            <pc:sldMk cId="842226054" sldId="318"/>
            <ac:spMk id="3" creationId="{8F6285C4-39E0-4879-942E-F5C7165DB1A4}"/>
          </ac:spMkLst>
        </pc:spChg>
        <pc:spChg chg="del">
          <ac:chgData name="Michael Teters" userId="d0e853d9-7e8a-4978-a6a6-73499c56127e" providerId="ADAL" clId="{99D17F28-DBE0-4665-B341-42D4DF044209}" dt="2023-01-04T12:55:45.098" v="30" actId="478"/>
          <ac:spMkLst>
            <pc:docMk/>
            <pc:sldMk cId="842226054" sldId="318"/>
            <ac:spMk id="6" creationId="{A461B0ED-A587-4C29-8AEF-C163AABB33FF}"/>
          </ac:spMkLst>
        </pc:spChg>
        <pc:picChg chg="del">
          <ac:chgData name="Michael Teters" userId="d0e853d9-7e8a-4978-a6a6-73499c56127e" providerId="ADAL" clId="{99D17F28-DBE0-4665-B341-42D4DF044209}" dt="2023-01-04T12:55:43.055" v="29" actId="478"/>
          <ac:picMkLst>
            <pc:docMk/>
            <pc:sldMk cId="842226054" sldId="318"/>
            <ac:picMk id="7" creationId="{93F5C67E-37BA-455B-99C7-7C00C9F40D1B}"/>
          </ac:picMkLst>
        </pc:picChg>
      </pc:sldChg>
      <pc:sldChg chg="delSp mod">
        <pc:chgData name="Michael Teters" userId="d0e853d9-7e8a-4978-a6a6-73499c56127e" providerId="ADAL" clId="{99D17F28-DBE0-4665-B341-42D4DF044209}" dt="2023-01-04T12:55:50.249" v="32" actId="478"/>
        <pc:sldMkLst>
          <pc:docMk/>
          <pc:sldMk cId="2373947855" sldId="320"/>
        </pc:sldMkLst>
        <pc:spChg chg="del">
          <ac:chgData name="Michael Teters" userId="d0e853d9-7e8a-4978-a6a6-73499c56127e" providerId="ADAL" clId="{99D17F28-DBE0-4665-B341-42D4DF044209}" dt="2023-01-04T12:55:50.249" v="32" actId="478"/>
          <ac:spMkLst>
            <pc:docMk/>
            <pc:sldMk cId="2373947855" sldId="320"/>
            <ac:spMk id="4" creationId="{B62C92DF-1406-46DD-86D2-8D3F55728F54}"/>
          </ac:spMkLst>
        </pc:spChg>
        <pc:inkChg chg="del">
          <ac:chgData name="Michael Teters" userId="d0e853d9-7e8a-4978-a6a6-73499c56127e" providerId="ADAL" clId="{99D17F28-DBE0-4665-B341-42D4DF044209}" dt="2023-01-04T12:55:49.074" v="31" actId="478"/>
          <ac:inkMkLst>
            <pc:docMk/>
            <pc:sldMk cId="2373947855" sldId="320"/>
            <ac:inkMk id="3" creationId="{35242028-B7C7-4685-A2E1-BAB55ABDD138}"/>
          </ac:inkMkLst>
        </pc:inkChg>
      </pc:sldChg>
      <pc:sldChg chg="delSp mod">
        <pc:chgData name="Michael Teters" userId="d0e853d9-7e8a-4978-a6a6-73499c56127e" providerId="ADAL" clId="{99D17F28-DBE0-4665-B341-42D4DF044209}" dt="2023-01-04T12:55:56.169" v="34" actId="478"/>
        <pc:sldMkLst>
          <pc:docMk/>
          <pc:sldMk cId="2503077489" sldId="321"/>
        </pc:sldMkLst>
        <pc:spChg chg="del">
          <ac:chgData name="Michael Teters" userId="d0e853d9-7e8a-4978-a6a6-73499c56127e" providerId="ADAL" clId="{99D17F28-DBE0-4665-B341-42D4DF044209}" dt="2023-01-04T12:55:56.169" v="34" actId="478"/>
          <ac:spMkLst>
            <pc:docMk/>
            <pc:sldMk cId="2503077489" sldId="321"/>
            <ac:spMk id="5" creationId="{D0102C46-AA91-4D44-9803-98001E8E975E}"/>
          </ac:spMkLst>
        </pc:spChg>
        <pc:inkChg chg="del">
          <ac:chgData name="Michael Teters" userId="d0e853d9-7e8a-4978-a6a6-73499c56127e" providerId="ADAL" clId="{99D17F28-DBE0-4665-B341-42D4DF044209}" dt="2023-01-04T12:55:53.687" v="33" actId="478"/>
          <ac:inkMkLst>
            <pc:docMk/>
            <pc:sldMk cId="2503077489" sldId="321"/>
            <ac:inkMk id="4" creationId="{BD38AD9C-9853-4248-BBB5-3587F6819369}"/>
          </ac:inkMkLst>
        </pc:inkChg>
      </pc:sldChg>
      <pc:sldChg chg="delSp mod">
        <pc:chgData name="Michael Teters" userId="d0e853d9-7e8a-4978-a6a6-73499c56127e" providerId="ADAL" clId="{99D17F28-DBE0-4665-B341-42D4DF044209}" dt="2023-01-04T12:56:06.143" v="38" actId="478"/>
        <pc:sldMkLst>
          <pc:docMk/>
          <pc:sldMk cId="1578354514" sldId="322"/>
        </pc:sldMkLst>
        <pc:spChg chg="del">
          <ac:chgData name="Michael Teters" userId="d0e853d9-7e8a-4978-a6a6-73499c56127e" providerId="ADAL" clId="{99D17F28-DBE0-4665-B341-42D4DF044209}" dt="2023-01-04T12:56:04.301" v="37" actId="478"/>
          <ac:spMkLst>
            <pc:docMk/>
            <pc:sldMk cId="1578354514" sldId="322"/>
            <ac:spMk id="5" creationId="{C42A2E73-9651-4A68-8575-202EADF5D78C}"/>
          </ac:spMkLst>
        </pc:spChg>
        <pc:inkChg chg="del">
          <ac:chgData name="Michael Teters" userId="d0e853d9-7e8a-4978-a6a6-73499c56127e" providerId="ADAL" clId="{99D17F28-DBE0-4665-B341-42D4DF044209}" dt="2023-01-04T12:56:06.143" v="38" actId="478"/>
          <ac:inkMkLst>
            <pc:docMk/>
            <pc:sldMk cId="1578354514" sldId="322"/>
            <ac:inkMk id="2" creationId="{34E41D8E-ABDF-4BE6-9905-368E276E6D8A}"/>
          </ac:inkMkLst>
        </pc:inkChg>
      </pc:sldChg>
      <pc:sldChg chg="delSp mod">
        <pc:chgData name="Michael Teters" userId="d0e853d9-7e8a-4978-a6a6-73499c56127e" providerId="ADAL" clId="{99D17F28-DBE0-4665-B341-42D4DF044209}" dt="2023-01-04T12:56:01.152" v="36" actId="478"/>
        <pc:sldMkLst>
          <pc:docMk/>
          <pc:sldMk cId="2495664256" sldId="323"/>
        </pc:sldMkLst>
        <pc:spChg chg="del">
          <ac:chgData name="Michael Teters" userId="d0e853d9-7e8a-4978-a6a6-73499c56127e" providerId="ADAL" clId="{99D17F28-DBE0-4665-B341-42D4DF044209}" dt="2023-01-04T12:56:01.152" v="36" actId="478"/>
          <ac:spMkLst>
            <pc:docMk/>
            <pc:sldMk cId="2495664256" sldId="323"/>
            <ac:spMk id="5" creationId="{CFFF5786-FC5D-4CB2-800B-2C352FBAEC93}"/>
          </ac:spMkLst>
        </pc:spChg>
        <pc:inkChg chg="del">
          <ac:chgData name="Michael Teters" userId="d0e853d9-7e8a-4978-a6a6-73499c56127e" providerId="ADAL" clId="{99D17F28-DBE0-4665-B341-42D4DF044209}" dt="2023-01-04T12:55:59.141" v="35" actId="478"/>
          <ac:inkMkLst>
            <pc:docMk/>
            <pc:sldMk cId="2495664256" sldId="323"/>
            <ac:inkMk id="2" creationId="{327FB1DB-4DE9-40BD-9FB3-5D72F8F04D0F}"/>
          </ac:inkMkLst>
        </pc:inkChg>
      </pc:sldChg>
      <pc:sldChg chg="delSp mod">
        <pc:chgData name="Michael Teters" userId="d0e853d9-7e8a-4978-a6a6-73499c56127e" providerId="ADAL" clId="{99D17F28-DBE0-4665-B341-42D4DF044209}" dt="2023-01-04T12:56:38.304" v="49" actId="478"/>
        <pc:sldMkLst>
          <pc:docMk/>
          <pc:sldMk cId="1509457958" sldId="324"/>
        </pc:sldMkLst>
        <pc:spChg chg="del">
          <ac:chgData name="Michael Teters" userId="d0e853d9-7e8a-4978-a6a6-73499c56127e" providerId="ADAL" clId="{99D17F28-DBE0-4665-B341-42D4DF044209}" dt="2023-01-04T12:56:38.304" v="49" actId="478"/>
          <ac:spMkLst>
            <pc:docMk/>
            <pc:sldMk cId="1509457958" sldId="324"/>
            <ac:spMk id="6" creationId="{2E9D08C4-928E-4140-BD1F-34814108E2F9}"/>
          </ac:spMkLst>
        </pc:spChg>
        <pc:inkChg chg="del">
          <ac:chgData name="Michael Teters" userId="d0e853d9-7e8a-4978-a6a6-73499c56127e" providerId="ADAL" clId="{99D17F28-DBE0-4665-B341-42D4DF044209}" dt="2023-01-04T12:56:36.283" v="48" actId="478"/>
          <ac:inkMkLst>
            <pc:docMk/>
            <pc:sldMk cId="1509457958" sldId="324"/>
            <ac:inkMk id="4" creationId="{4E1A2907-275F-4E13-89E3-1FCAF622DAB8}"/>
          </ac:inkMkLst>
        </pc:inkChg>
      </pc:sldChg>
      <pc:sldChg chg="delSp mod">
        <pc:chgData name="Michael Teters" userId="d0e853d9-7e8a-4978-a6a6-73499c56127e" providerId="ADAL" clId="{99D17F28-DBE0-4665-B341-42D4DF044209}" dt="2023-01-04T12:57:28.103" v="68" actId="478"/>
        <pc:sldMkLst>
          <pc:docMk/>
          <pc:sldMk cId="649309053" sldId="325"/>
        </pc:sldMkLst>
        <pc:spChg chg="del">
          <ac:chgData name="Michael Teters" userId="d0e853d9-7e8a-4978-a6a6-73499c56127e" providerId="ADAL" clId="{99D17F28-DBE0-4665-B341-42D4DF044209}" dt="2023-01-04T12:57:28.103" v="68" actId="478"/>
          <ac:spMkLst>
            <pc:docMk/>
            <pc:sldMk cId="649309053" sldId="325"/>
            <ac:spMk id="220" creationId="{24D2922E-E248-499A-A136-ED4D32297993}"/>
          </ac:spMkLst>
        </pc:spChg>
        <pc:grpChg chg="del">
          <ac:chgData name="Michael Teters" userId="d0e853d9-7e8a-4978-a6a6-73499c56127e" providerId="ADAL" clId="{99D17F28-DBE0-4665-B341-42D4DF044209}" dt="2023-01-04T12:57:11.431" v="59" actId="478"/>
          <ac:grpSpMkLst>
            <pc:docMk/>
            <pc:sldMk cId="649309053" sldId="325"/>
            <ac:grpSpMk id="125" creationId="{0E068BDD-428F-43C3-8077-FC35E1814BD6}"/>
          </ac:grpSpMkLst>
        </pc:grpChg>
        <pc:grpChg chg="del">
          <ac:chgData name="Michael Teters" userId="d0e853d9-7e8a-4978-a6a6-73499c56127e" providerId="ADAL" clId="{99D17F28-DBE0-4665-B341-42D4DF044209}" dt="2023-01-04T12:57:14.868" v="61" actId="478"/>
          <ac:grpSpMkLst>
            <pc:docMk/>
            <pc:sldMk cId="649309053" sldId="325"/>
            <ac:grpSpMk id="137" creationId="{07F6C383-B7B0-43C5-9127-820A5DBA05CD}"/>
          </ac:grpSpMkLst>
        </pc:grpChg>
        <pc:grpChg chg="del">
          <ac:chgData name="Michael Teters" userId="d0e853d9-7e8a-4978-a6a6-73499c56127e" providerId="ADAL" clId="{99D17F28-DBE0-4665-B341-42D4DF044209}" dt="2023-01-04T12:57:09.177" v="58" actId="478"/>
          <ac:grpSpMkLst>
            <pc:docMk/>
            <pc:sldMk cId="649309053" sldId="325"/>
            <ac:grpSpMk id="155" creationId="{66B657A6-7237-4F68-B2D7-A5E4531E69E4}"/>
          </ac:grpSpMkLst>
        </pc:grpChg>
        <pc:grpChg chg="del">
          <ac:chgData name="Michael Teters" userId="d0e853d9-7e8a-4978-a6a6-73499c56127e" providerId="ADAL" clId="{99D17F28-DBE0-4665-B341-42D4DF044209}" dt="2023-01-04T12:57:13.065" v="60" actId="478"/>
          <ac:grpSpMkLst>
            <pc:docMk/>
            <pc:sldMk cId="649309053" sldId="325"/>
            <ac:grpSpMk id="168" creationId="{AD5F01AB-DE70-4958-BDEC-0648987A3252}"/>
          </ac:grpSpMkLst>
        </pc:grpChg>
        <pc:grpChg chg="del">
          <ac:chgData name="Michael Teters" userId="d0e853d9-7e8a-4978-a6a6-73499c56127e" providerId="ADAL" clId="{99D17F28-DBE0-4665-B341-42D4DF044209}" dt="2023-01-04T12:57:16.185" v="62" actId="478"/>
          <ac:grpSpMkLst>
            <pc:docMk/>
            <pc:sldMk cId="649309053" sldId="325"/>
            <ac:grpSpMk id="169" creationId="{21F64A72-C97A-43FC-BE6E-C55CC1959196}"/>
          </ac:grpSpMkLst>
        </pc:grpChg>
        <pc:grpChg chg="del">
          <ac:chgData name="Michael Teters" userId="d0e853d9-7e8a-4978-a6a6-73499c56127e" providerId="ADAL" clId="{99D17F28-DBE0-4665-B341-42D4DF044209}" dt="2023-01-04T12:57:28.103" v="68" actId="478"/>
          <ac:grpSpMkLst>
            <pc:docMk/>
            <pc:sldMk cId="649309053" sldId="325"/>
            <ac:grpSpMk id="179" creationId="{66421DC1-7325-416A-B424-4ECA1387E914}"/>
          </ac:grpSpMkLst>
        </pc:grpChg>
        <pc:grpChg chg="del">
          <ac:chgData name="Michael Teters" userId="d0e853d9-7e8a-4978-a6a6-73499c56127e" providerId="ADAL" clId="{99D17F28-DBE0-4665-B341-42D4DF044209}" dt="2023-01-04T12:57:28.103" v="68" actId="478"/>
          <ac:grpSpMkLst>
            <pc:docMk/>
            <pc:sldMk cId="649309053" sldId="325"/>
            <ac:grpSpMk id="180" creationId="{D5C91FEB-8220-4E0D-B816-89BDDB672711}"/>
          </ac:grpSpMkLst>
        </pc:grpChg>
        <pc:grpChg chg="del">
          <ac:chgData name="Michael Teters" userId="d0e853d9-7e8a-4978-a6a6-73499c56127e" providerId="ADAL" clId="{99D17F28-DBE0-4665-B341-42D4DF044209}" dt="2023-01-04T12:57:28.103" v="68" actId="478"/>
          <ac:grpSpMkLst>
            <pc:docMk/>
            <pc:sldMk cId="649309053" sldId="325"/>
            <ac:grpSpMk id="205" creationId="{99E33D89-9AEA-46D9-AD29-3DD5764B143B}"/>
          </ac:grpSpMkLst>
        </pc:grpChg>
        <pc:grpChg chg="del">
          <ac:chgData name="Michael Teters" userId="d0e853d9-7e8a-4978-a6a6-73499c56127e" providerId="ADAL" clId="{99D17F28-DBE0-4665-B341-42D4DF044209}" dt="2023-01-04T12:57:28.103" v="68" actId="478"/>
          <ac:grpSpMkLst>
            <pc:docMk/>
            <pc:sldMk cId="649309053" sldId="325"/>
            <ac:grpSpMk id="206" creationId="{54D5C02A-8972-43F5-A062-B00CBD980F6C}"/>
          </ac:grpSpMkLst>
        </pc:grpChg>
        <pc:grpChg chg="del">
          <ac:chgData name="Michael Teters" userId="d0e853d9-7e8a-4978-a6a6-73499c56127e" providerId="ADAL" clId="{99D17F28-DBE0-4665-B341-42D4DF044209}" dt="2023-01-04T12:57:20.324" v="65" actId="478"/>
          <ac:grpSpMkLst>
            <pc:docMk/>
            <pc:sldMk cId="649309053" sldId="325"/>
            <ac:grpSpMk id="207" creationId="{FF15C185-9467-4E95-BBAE-38D77A93D87E}"/>
          </ac:grpSpMkLst>
        </pc:grpChg>
        <pc:grpChg chg="del">
          <ac:chgData name="Michael Teters" userId="d0e853d9-7e8a-4978-a6a6-73499c56127e" providerId="ADAL" clId="{99D17F28-DBE0-4665-B341-42D4DF044209}" dt="2023-01-04T12:57:22.126" v="66" actId="478"/>
          <ac:grpSpMkLst>
            <pc:docMk/>
            <pc:sldMk cId="649309053" sldId="325"/>
            <ac:grpSpMk id="216" creationId="{442784D5-D23F-4D52-A315-9C3EA60AFE3E}"/>
          </ac:grpSpMkLst>
        </pc:grpChg>
        <pc:grpChg chg="del">
          <ac:chgData name="Michael Teters" userId="d0e853d9-7e8a-4978-a6a6-73499c56127e" providerId="ADAL" clId="{99D17F28-DBE0-4665-B341-42D4DF044209}" dt="2023-01-04T12:57:23.716" v="67" actId="478"/>
          <ac:grpSpMkLst>
            <pc:docMk/>
            <pc:sldMk cId="649309053" sldId="325"/>
            <ac:grpSpMk id="219" creationId="{47CECFC1-357D-429A-A07D-7DA1EC725003}"/>
          </ac:grpSpMkLst>
        </pc:grpChg>
        <pc:inkChg chg="del">
          <ac:chgData name="Michael Teters" userId="d0e853d9-7e8a-4978-a6a6-73499c56127e" providerId="ADAL" clId="{99D17F28-DBE0-4665-B341-42D4DF044209}" dt="2023-01-04T12:57:19.180" v="64" actId="478"/>
          <ac:inkMkLst>
            <pc:docMk/>
            <pc:sldMk cId="649309053" sldId="325"/>
            <ac:inkMk id="133" creationId="{FBB1F684-5CE7-40C6-97FD-41DDEDC972DF}"/>
          </ac:inkMkLst>
        </pc:inkChg>
        <pc:inkChg chg="del">
          <ac:chgData name="Michael Teters" userId="d0e853d9-7e8a-4978-a6a6-73499c56127e" providerId="ADAL" clId="{99D17F28-DBE0-4665-B341-42D4DF044209}" dt="2023-01-04T12:57:17.905" v="63" actId="478"/>
          <ac:inkMkLst>
            <pc:docMk/>
            <pc:sldMk cId="649309053" sldId="325"/>
            <ac:inkMk id="156" creationId="{B0A7DA5A-421A-4DDE-A935-802A212E93D3}"/>
          </ac:inkMkLst>
        </pc:inkChg>
        <pc:inkChg chg="del">
          <ac:chgData name="Michael Teters" userId="d0e853d9-7e8a-4978-a6a6-73499c56127e" providerId="ADAL" clId="{99D17F28-DBE0-4665-B341-42D4DF044209}" dt="2023-01-04T12:57:28.103" v="68" actId="478"/>
          <ac:inkMkLst>
            <pc:docMk/>
            <pc:sldMk cId="649309053" sldId="325"/>
            <ac:inkMk id="178" creationId="{392BC0F7-BC36-4CD1-8500-CEF133AFEEFF}"/>
          </ac:inkMkLst>
        </pc:inkChg>
      </pc:sldChg>
      <pc:sldChg chg="delSp mod">
        <pc:chgData name="Michael Teters" userId="d0e853d9-7e8a-4978-a6a6-73499c56127e" providerId="ADAL" clId="{99D17F28-DBE0-4665-B341-42D4DF044209}" dt="2023-01-04T12:57:00.080" v="56" actId="478"/>
        <pc:sldMkLst>
          <pc:docMk/>
          <pc:sldMk cId="2920599923" sldId="326"/>
        </pc:sldMkLst>
        <pc:spChg chg="del">
          <ac:chgData name="Michael Teters" userId="d0e853d9-7e8a-4978-a6a6-73499c56127e" providerId="ADAL" clId="{99D17F28-DBE0-4665-B341-42D4DF044209}" dt="2023-01-04T12:57:00.080" v="56" actId="478"/>
          <ac:spMkLst>
            <pc:docMk/>
            <pc:sldMk cId="2920599923" sldId="326"/>
            <ac:spMk id="4" creationId="{935D2F49-56EC-4872-893B-22C130ADED2A}"/>
          </ac:spMkLst>
        </pc:spChg>
        <pc:inkChg chg="del">
          <ac:chgData name="Michael Teters" userId="d0e853d9-7e8a-4978-a6a6-73499c56127e" providerId="ADAL" clId="{99D17F28-DBE0-4665-B341-42D4DF044209}" dt="2023-01-04T12:56:57.310" v="55" actId="478"/>
          <ac:inkMkLst>
            <pc:docMk/>
            <pc:sldMk cId="2920599923" sldId="326"/>
            <ac:inkMk id="3" creationId="{F0135339-A6D9-437B-B537-03165644EB06}"/>
          </ac:inkMkLst>
        </pc:inkChg>
      </pc:sldChg>
      <pc:sldChg chg="delSp mod">
        <pc:chgData name="Michael Teters" userId="d0e853d9-7e8a-4978-a6a6-73499c56127e" providerId="ADAL" clId="{99D17F28-DBE0-4665-B341-42D4DF044209}" dt="2023-01-04T12:56:52.075" v="54" actId="478"/>
        <pc:sldMkLst>
          <pc:docMk/>
          <pc:sldMk cId="1068679795" sldId="327"/>
        </pc:sldMkLst>
        <pc:spChg chg="del">
          <ac:chgData name="Michael Teters" userId="d0e853d9-7e8a-4978-a6a6-73499c56127e" providerId="ADAL" clId="{99D17F28-DBE0-4665-B341-42D4DF044209}" dt="2023-01-04T12:56:43.278" v="51" actId="478"/>
          <ac:spMkLst>
            <pc:docMk/>
            <pc:sldMk cId="1068679795" sldId="327"/>
            <ac:spMk id="4" creationId="{F277FFFB-3F94-454F-BA75-2A7223B853C6}"/>
          </ac:spMkLst>
        </pc:spChg>
        <pc:inkChg chg="del">
          <ac:chgData name="Michael Teters" userId="d0e853d9-7e8a-4978-a6a6-73499c56127e" providerId="ADAL" clId="{99D17F28-DBE0-4665-B341-42D4DF044209}" dt="2023-01-04T12:56:48.548" v="53" actId="478"/>
          <ac:inkMkLst>
            <pc:docMk/>
            <pc:sldMk cId="1068679795" sldId="327"/>
            <ac:inkMk id="2" creationId="{C9C02FFA-5654-4FC0-8A02-82B25B7389E6}"/>
          </ac:inkMkLst>
        </pc:inkChg>
        <pc:inkChg chg="del">
          <ac:chgData name="Michael Teters" userId="d0e853d9-7e8a-4978-a6a6-73499c56127e" providerId="ADAL" clId="{99D17F28-DBE0-4665-B341-42D4DF044209}" dt="2023-01-04T12:56:41.890" v="50" actId="478"/>
          <ac:inkMkLst>
            <pc:docMk/>
            <pc:sldMk cId="1068679795" sldId="327"/>
            <ac:inkMk id="3" creationId="{E55A50A0-5E3C-4E22-8F51-5F5720B9107A}"/>
          </ac:inkMkLst>
        </pc:inkChg>
        <pc:inkChg chg="del">
          <ac:chgData name="Michael Teters" userId="d0e853d9-7e8a-4978-a6a6-73499c56127e" providerId="ADAL" clId="{99D17F28-DBE0-4665-B341-42D4DF044209}" dt="2023-01-04T12:56:52.075" v="54" actId="478"/>
          <ac:inkMkLst>
            <pc:docMk/>
            <pc:sldMk cId="1068679795" sldId="327"/>
            <ac:inkMk id="5" creationId="{5F221AED-B659-4CF1-AD49-E7F5E4AC420A}"/>
          </ac:inkMkLst>
        </pc:inkChg>
        <pc:inkChg chg="del">
          <ac:chgData name="Michael Teters" userId="d0e853d9-7e8a-4978-a6a6-73499c56127e" providerId="ADAL" clId="{99D17F28-DBE0-4665-B341-42D4DF044209}" dt="2023-01-04T12:56:52.075" v="54" actId="478"/>
          <ac:inkMkLst>
            <pc:docMk/>
            <pc:sldMk cId="1068679795" sldId="327"/>
            <ac:inkMk id="6" creationId="{8EED6780-793A-4C49-A85F-D2EF97764E9A}"/>
          </ac:inkMkLst>
        </pc:inkChg>
        <pc:inkChg chg="del">
          <ac:chgData name="Michael Teters" userId="d0e853d9-7e8a-4978-a6a6-73499c56127e" providerId="ADAL" clId="{99D17F28-DBE0-4665-B341-42D4DF044209}" dt="2023-01-04T12:56:45.246" v="52" actId="478"/>
          <ac:inkMkLst>
            <pc:docMk/>
            <pc:sldMk cId="1068679795" sldId="327"/>
            <ac:inkMk id="7" creationId="{AC9EC6DB-B6C6-42C8-BDD9-7170644549CC}"/>
          </ac:inkMkLst>
        </pc:inkChg>
        <pc:inkChg chg="del">
          <ac:chgData name="Michael Teters" userId="d0e853d9-7e8a-4978-a6a6-73499c56127e" providerId="ADAL" clId="{99D17F28-DBE0-4665-B341-42D4DF044209}" dt="2023-01-04T12:56:52.075" v="54" actId="478"/>
          <ac:inkMkLst>
            <pc:docMk/>
            <pc:sldMk cId="1068679795" sldId="327"/>
            <ac:inkMk id="8" creationId="{B8340357-4874-42D7-A868-3A18C5A75CAD}"/>
          </ac:inkMkLst>
        </pc:inkChg>
        <pc:inkChg chg="del">
          <ac:chgData name="Michael Teters" userId="d0e853d9-7e8a-4978-a6a6-73499c56127e" providerId="ADAL" clId="{99D17F28-DBE0-4665-B341-42D4DF044209}" dt="2023-01-04T12:56:52.075" v="54" actId="478"/>
          <ac:inkMkLst>
            <pc:docMk/>
            <pc:sldMk cId="1068679795" sldId="327"/>
            <ac:inkMk id="9" creationId="{1FAB5AC0-90D8-4429-A820-675CDE7A57E4}"/>
          </ac:inkMkLst>
        </pc:inkChg>
        <pc:inkChg chg="del">
          <ac:chgData name="Michael Teters" userId="d0e853d9-7e8a-4978-a6a6-73499c56127e" providerId="ADAL" clId="{99D17F28-DBE0-4665-B341-42D4DF044209}" dt="2023-01-04T12:56:52.075" v="54" actId="478"/>
          <ac:inkMkLst>
            <pc:docMk/>
            <pc:sldMk cId="1068679795" sldId="327"/>
            <ac:inkMk id="10" creationId="{2CD415F3-E27C-4429-BEFA-A4B1E2DE1E55}"/>
          </ac:inkMkLst>
        </pc:inkChg>
        <pc:inkChg chg="del">
          <ac:chgData name="Michael Teters" userId="d0e853d9-7e8a-4978-a6a6-73499c56127e" providerId="ADAL" clId="{99D17F28-DBE0-4665-B341-42D4DF044209}" dt="2023-01-04T12:56:52.075" v="54" actId="478"/>
          <ac:inkMkLst>
            <pc:docMk/>
            <pc:sldMk cId="1068679795" sldId="327"/>
            <ac:inkMk id="11" creationId="{F01E4216-DB88-40D5-9451-9ADA414707DB}"/>
          </ac:inkMkLst>
        </pc:inkChg>
        <pc:inkChg chg="del">
          <ac:chgData name="Michael Teters" userId="d0e853d9-7e8a-4978-a6a6-73499c56127e" providerId="ADAL" clId="{99D17F28-DBE0-4665-B341-42D4DF044209}" dt="2023-01-04T12:56:52.075" v="54" actId="478"/>
          <ac:inkMkLst>
            <pc:docMk/>
            <pc:sldMk cId="1068679795" sldId="327"/>
            <ac:inkMk id="12" creationId="{E84C2972-5F12-40C5-B80D-B0FE793524AF}"/>
          </ac:inkMkLst>
        </pc:inkChg>
        <pc:inkChg chg="del">
          <ac:chgData name="Michael Teters" userId="d0e853d9-7e8a-4978-a6a6-73499c56127e" providerId="ADAL" clId="{99D17F28-DBE0-4665-B341-42D4DF044209}" dt="2023-01-04T12:56:52.075" v="54" actId="478"/>
          <ac:inkMkLst>
            <pc:docMk/>
            <pc:sldMk cId="1068679795" sldId="327"/>
            <ac:inkMk id="13" creationId="{03C73E86-E550-4663-B66A-F0B44CCCE040}"/>
          </ac:inkMkLst>
        </pc:inkChg>
      </pc:sldChg>
      <pc:sldChg chg="addSp delSp modSp mod">
        <pc:chgData name="Michael Teters" userId="d0e853d9-7e8a-4978-a6a6-73499c56127e" providerId="ADAL" clId="{99D17F28-DBE0-4665-B341-42D4DF044209}" dt="2023-01-04T12:56:32.735" v="47" actId="478"/>
        <pc:sldMkLst>
          <pc:docMk/>
          <pc:sldMk cId="2799546365" sldId="328"/>
        </pc:sldMkLst>
        <pc:spChg chg="del">
          <ac:chgData name="Michael Teters" userId="d0e853d9-7e8a-4978-a6a6-73499c56127e" providerId="ADAL" clId="{99D17F28-DBE0-4665-B341-42D4DF044209}" dt="2023-01-04T12:56:14.182" v="39" actId="478"/>
          <ac:spMkLst>
            <pc:docMk/>
            <pc:sldMk cId="2799546365" sldId="328"/>
            <ac:spMk id="3" creationId="{A45EC31C-9D5E-44C4-99ED-46EEC6B90CDD}"/>
          </ac:spMkLst>
        </pc:spChg>
        <pc:spChg chg="del">
          <ac:chgData name="Michael Teters" userId="d0e853d9-7e8a-4978-a6a6-73499c56127e" providerId="ADAL" clId="{99D17F28-DBE0-4665-B341-42D4DF044209}" dt="2023-01-04T12:56:23.274" v="42" actId="478"/>
          <ac:spMkLst>
            <pc:docMk/>
            <pc:sldMk cId="2799546365" sldId="328"/>
            <ac:spMk id="4" creationId="{21B98244-B638-4049-82DD-D4C9C5FB50BE}"/>
          </ac:spMkLst>
        </pc:spChg>
        <pc:spChg chg="del">
          <ac:chgData name="Michael Teters" userId="d0e853d9-7e8a-4978-a6a6-73499c56127e" providerId="ADAL" clId="{99D17F28-DBE0-4665-B341-42D4DF044209}" dt="2023-01-04T12:56:26.669" v="44" actId="478"/>
          <ac:spMkLst>
            <pc:docMk/>
            <pc:sldMk cId="2799546365" sldId="328"/>
            <ac:spMk id="5" creationId="{527D6F68-85E2-4609-A6AA-A6F956000504}"/>
          </ac:spMkLst>
        </pc:spChg>
        <pc:spChg chg="del">
          <ac:chgData name="Michael Teters" userId="d0e853d9-7e8a-4978-a6a6-73499c56127e" providerId="ADAL" clId="{99D17F28-DBE0-4665-B341-42D4DF044209}" dt="2023-01-04T12:56:31.525" v="46" actId="478"/>
          <ac:spMkLst>
            <pc:docMk/>
            <pc:sldMk cId="2799546365" sldId="328"/>
            <ac:spMk id="8" creationId="{3CDA241F-077C-4E01-AA3D-0474F9856C4E}"/>
          </ac:spMkLst>
        </pc:spChg>
        <pc:spChg chg="del">
          <ac:chgData name="Michael Teters" userId="d0e853d9-7e8a-4978-a6a6-73499c56127e" providerId="ADAL" clId="{99D17F28-DBE0-4665-B341-42D4DF044209}" dt="2023-01-04T12:56:20.089" v="40" actId="478"/>
          <ac:spMkLst>
            <pc:docMk/>
            <pc:sldMk cId="2799546365" sldId="328"/>
            <ac:spMk id="9" creationId="{7D91DDF0-A85B-40E1-BF51-21F77545C252}"/>
          </ac:spMkLst>
        </pc:spChg>
        <pc:spChg chg="add del mod">
          <ac:chgData name="Michael Teters" userId="d0e853d9-7e8a-4978-a6a6-73499c56127e" providerId="ADAL" clId="{99D17F28-DBE0-4665-B341-42D4DF044209}" dt="2023-01-04T12:56:28.115" v="45" actId="478"/>
          <ac:spMkLst>
            <pc:docMk/>
            <pc:sldMk cId="2799546365" sldId="328"/>
            <ac:spMk id="10" creationId="{3FA9601F-3631-41A8-A6CF-4CF831DDA745}"/>
          </ac:spMkLst>
        </pc:spChg>
        <pc:cxnChg chg="del">
          <ac:chgData name="Michael Teters" userId="d0e853d9-7e8a-4978-a6a6-73499c56127e" providerId="ADAL" clId="{99D17F28-DBE0-4665-B341-42D4DF044209}" dt="2023-01-04T12:56:32.735" v="47" actId="478"/>
          <ac:cxnSpMkLst>
            <pc:docMk/>
            <pc:sldMk cId="2799546365" sldId="328"/>
            <ac:cxnSpMk id="7" creationId="{5376EBA2-8F8A-4CF2-82CE-1205D2484167}"/>
          </ac:cxnSpMkLst>
        </pc:cxnChg>
      </pc:sldChg>
    </pc:docChg>
  </pc:docChgLst>
  <pc:docChgLst>
    <pc:chgData name="Michael Teters" userId="d0e853d9-7e8a-4978-a6a6-73499c56127e" providerId="ADAL" clId="{7FD8AEBA-958A-4323-B5C2-D2A2FA58B53F}"/>
    <pc:docChg chg="undo custSel addSld delSld modSld sldOrd delMainMaster">
      <pc:chgData name="Michael Teters" userId="d0e853d9-7e8a-4978-a6a6-73499c56127e" providerId="ADAL" clId="{7FD8AEBA-958A-4323-B5C2-D2A2FA58B53F}" dt="2023-10-03T19:42:30.683" v="187"/>
      <pc:docMkLst>
        <pc:docMk/>
      </pc:docMkLst>
      <pc:sldChg chg="addSp delSp modSp del mod">
        <pc:chgData name="Michael Teters" userId="d0e853d9-7e8a-4978-a6a6-73499c56127e" providerId="ADAL" clId="{7FD8AEBA-958A-4323-B5C2-D2A2FA58B53F}" dt="2023-09-13T15:04:45.280" v="59" actId="20577"/>
        <pc:sldMkLst>
          <pc:docMk/>
          <pc:sldMk cId="2766794705" sldId="266"/>
        </pc:sldMkLst>
        <pc:spChg chg="del">
          <ac:chgData name="Michael Teters" userId="d0e853d9-7e8a-4978-a6a6-73499c56127e" providerId="ADAL" clId="{7FD8AEBA-958A-4323-B5C2-D2A2FA58B53F}" dt="2023-09-13T15:04:41.212" v="56" actId="478"/>
          <ac:spMkLst>
            <pc:docMk/>
            <pc:sldMk cId="2766794705" sldId="266"/>
            <ac:spMk id="4" creationId="{9DF3A541-BFA6-4FF8-A75A-1738EE3B447F}"/>
          </ac:spMkLst>
        </pc:spChg>
        <pc:spChg chg="add mod">
          <ac:chgData name="Michael Teters" userId="d0e853d9-7e8a-4978-a6a6-73499c56127e" providerId="ADAL" clId="{7FD8AEBA-958A-4323-B5C2-D2A2FA58B53F}" dt="2023-09-13T15:04:45.280" v="59" actId="20577"/>
          <ac:spMkLst>
            <pc:docMk/>
            <pc:sldMk cId="2766794705" sldId="266"/>
            <ac:spMk id="5" creationId="{7494DEF6-23A5-4D8A-B367-C17EAC8BAC8D}"/>
          </ac:spMkLst>
        </pc:spChg>
      </pc:sldChg>
      <pc:sldChg chg="addSp delSp modSp del mod setBg modAnim">
        <pc:chgData name="Michael Teters" userId="d0e853d9-7e8a-4978-a6a6-73499c56127e" providerId="ADAL" clId="{7FD8AEBA-958A-4323-B5C2-D2A2FA58B53F}" dt="2023-10-03T19:41:48.880" v="184" actId="6549"/>
        <pc:sldMkLst>
          <pc:docMk/>
          <pc:sldMk cId="877928908" sldId="295"/>
        </pc:sldMkLst>
        <pc:spChg chg="mod">
          <ac:chgData name="Michael Teters" userId="d0e853d9-7e8a-4978-a6a6-73499c56127e" providerId="ADAL" clId="{7FD8AEBA-958A-4323-B5C2-D2A2FA58B53F}" dt="2023-10-03T15:46:36.676" v="179" actId="20577"/>
          <ac:spMkLst>
            <pc:docMk/>
            <pc:sldMk cId="877928908" sldId="295"/>
            <ac:spMk id="2" creationId="{00000000-0000-0000-0000-000000000000}"/>
          </ac:spMkLst>
        </pc:spChg>
        <pc:spChg chg="mod">
          <ac:chgData name="Michael Teters" userId="d0e853d9-7e8a-4978-a6a6-73499c56127e" providerId="ADAL" clId="{7FD8AEBA-958A-4323-B5C2-D2A2FA58B53F}" dt="2023-10-03T19:41:48.880" v="184" actId="6549"/>
          <ac:spMkLst>
            <pc:docMk/>
            <pc:sldMk cId="877928908" sldId="295"/>
            <ac:spMk id="3" creationId="{00000000-0000-0000-0000-000000000000}"/>
          </ac:spMkLst>
        </pc:spChg>
        <pc:spChg chg="add mod">
          <ac:chgData name="Michael Teters" userId="d0e853d9-7e8a-4978-a6a6-73499c56127e" providerId="ADAL" clId="{7FD8AEBA-958A-4323-B5C2-D2A2FA58B53F}" dt="2023-10-03T19:41:35.417" v="182" actId="20577"/>
          <ac:spMkLst>
            <pc:docMk/>
            <pc:sldMk cId="877928908" sldId="295"/>
            <ac:spMk id="7" creationId="{5EBA164A-0A8C-4510-8DB5-E77685C87D3E}"/>
          </ac:spMkLst>
        </pc:spChg>
        <pc:spChg chg="add del">
          <ac:chgData name="Michael Teters" userId="d0e853d9-7e8a-4978-a6a6-73499c56127e" providerId="ADAL" clId="{7FD8AEBA-958A-4323-B5C2-D2A2FA58B53F}" dt="2023-10-03T14:11:14.732" v="164" actId="26606"/>
          <ac:spMkLst>
            <pc:docMk/>
            <pc:sldMk cId="877928908" sldId="295"/>
            <ac:spMk id="9" creationId="{45D37F4E-DDB4-456B-97E0-9937730A039F}"/>
          </ac:spMkLst>
        </pc:spChg>
        <pc:spChg chg="add del">
          <ac:chgData name="Michael Teters" userId="d0e853d9-7e8a-4978-a6a6-73499c56127e" providerId="ADAL" clId="{7FD8AEBA-958A-4323-B5C2-D2A2FA58B53F}" dt="2023-10-03T14:11:14.732" v="164" actId="26606"/>
          <ac:spMkLst>
            <pc:docMk/>
            <pc:sldMk cId="877928908" sldId="295"/>
            <ac:spMk id="11" creationId="{B2DD41CD-8F47-4F56-AD12-4E2FF7696987}"/>
          </ac:spMkLst>
        </pc:spChg>
        <pc:picChg chg="add mod">
          <ac:chgData name="Michael Teters" userId="d0e853d9-7e8a-4978-a6a6-73499c56127e" providerId="ADAL" clId="{7FD8AEBA-958A-4323-B5C2-D2A2FA58B53F}" dt="2023-10-03T14:11:14.732" v="164" actId="26606"/>
          <ac:picMkLst>
            <pc:docMk/>
            <pc:sldMk cId="877928908" sldId="295"/>
            <ac:picMk id="4" creationId="{D177A236-5DA3-46BB-B54D-D5E6F9D4338E}"/>
          </ac:picMkLst>
        </pc:picChg>
      </pc:sldChg>
      <pc:sldChg chg="addSp delSp modSp del mod">
        <pc:chgData name="Michael Teters" userId="d0e853d9-7e8a-4978-a6a6-73499c56127e" providerId="ADAL" clId="{7FD8AEBA-958A-4323-B5C2-D2A2FA58B53F}" dt="2023-09-08T20:28:46.636" v="31"/>
        <pc:sldMkLst>
          <pc:docMk/>
          <pc:sldMk cId="4140878146" sldId="298"/>
        </pc:sldMkLst>
        <pc:spChg chg="del">
          <ac:chgData name="Michael Teters" userId="d0e853d9-7e8a-4978-a6a6-73499c56127e" providerId="ADAL" clId="{7FD8AEBA-958A-4323-B5C2-D2A2FA58B53F}" dt="2023-09-08T20:28:46.292" v="30" actId="478"/>
          <ac:spMkLst>
            <pc:docMk/>
            <pc:sldMk cId="4140878146" sldId="298"/>
            <ac:spMk id="4" creationId="{F10A40CA-6BA5-4EFB-82DA-E7D7F8DD5061}"/>
          </ac:spMkLst>
        </pc:spChg>
        <pc:spChg chg="add mod">
          <ac:chgData name="Michael Teters" userId="d0e853d9-7e8a-4978-a6a6-73499c56127e" providerId="ADAL" clId="{7FD8AEBA-958A-4323-B5C2-D2A2FA58B53F}" dt="2023-09-08T20:28:46.636" v="31"/>
          <ac:spMkLst>
            <pc:docMk/>
            <pc:sldMk cId="4140878146" sldId="298"/>
            <ac:spMk id="5" creationId="{DD2A9133-5F22-455B-88D3-BAF3E675EE46}"/>
          </ac:spMkLst>
        </pc:spChg>
      </pc:sldChg>
      <pc:sldChg chg="addSp delSp modSp add del mod">
        <pc:chgData name="Michael Teters" userId="d0e853d9-7e8a-4978-a6a6-73499c56127e" providerId="ADAL" clId="{7FD8AEBA-958A-4323-B5C2-D2A2FA58B53F}" dt="2023-09-11T19:02:33.228" v="38" actId="478"/>
        <pc:sldMkLst>
          <pc:docMk/>
          <pc:sldMk cId="2695515254" sldId="300"/>
        </pc:sldMkLst>
        <pc:spChg chg="add del mod">
          <ac:chgData name="Michael Teters" userId="d0e853d9-7e8a-4978-a6a6-73499c56127e" providerId="ADAL" clId="{7FD8AEBA-958A-4323-B5C2-D2A2FA58B53F}" dt="2023-09-11T19:02:33.228" v="38" actId="478"/>
          <ac:spMkLst>
            <pc:docMk/>
            <pc:sldMk cId="2695515254" sldId="300"/>
            <ac:spMk id="13" creationId="{FD4F0861-2B33-4771-9304-3709428C885E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11T19:02:37.397" v="40"/>
        <pc:sldMkLst>
          <pc:docMk/>
          <pc:sldMk cId="1664729330" sldId="301"/>
        </pc:sldMkLst>
        <pc:spChg chg="del">
          <ac:chgData name="Michael Teters" userId="d0e853d9-7e8a-4978-a6a6-73499c56127e" providerId="ADAL" clId="{7FD8AEBA-958A-4323-B5C2-D2A2FA58B53F}" dt="2023-09-11T19:02:37.018" v="39" actId="478"/>
          <ac:spMkLst>
            <pc:docMk/>
            <pc:sldMk cId="1664729330" sldId="301"/>
            <ac:spMk id="4" creationId="{C947D884-7D8A-4645-928F-DBB16F1A0FC1}"/>
          </ac:spMkLst>
        </pc:spChg>
        <pc:spChg chg="add mod">
          <ac:chgData name="Michael Teters" userId="d0e853d9-7e8a-4978-a6a6-73499c56127e" providerId="ADAL" clId="{7FD8AEBA-958A-4323-B5C2-D2A2FA58B53F}" dt="2023-09-11T19:02:37.397" v="40"/>
          <ac:spMkLst>
            <pc:docMk/>
            <pc:sldMk cId="1664729330" sldId="301"/>
            <ac:spMk id="5" creationId="{2DB8C304-C1CF-4187-AC4F-CC7F25A0DC8A}"/>
          </ac:spMkLst>
        </pc:spChg>
      </pc:sldChg>
      <pc:sldChg chg="del">
        <pc:chgData name="Michael Teters" userId="d0e853d9-7e8a-4978-a6a6-73499c56127e" providerId="ADAL" clId="{7FD8AEBA-958A-4323-B5C2-D2A2FA58B53F}" dt="2023-09-08T14:51:11.646" v="0" actId="47"/>
        <pc:sldMkLst>
          <pc:docMk/>
          <pc:sldMk cId="663524304" sldId="302"/>
        </pc:sldMkLst>
      </pc:sldChg>
      <pc:sldChg chg="addSp delSp modSp del mod">
        <pc:chgData name="Michael Teters" userId="d0e853d9-7e8a-4978-a6a6-73499c56127e" providerId="ADAL" clId="{7FD8AEBA-958A-4323-B5C2-D2A2FA58B53F}" dt="2023-09-11T19:02:41.448" v="42"/>
        <pc:sldMkLst>
          <pc:docMk/>
          <pc:sldMk cId="2200531341" sldId="304"/>
        </pc:sldMkLst>
        <pc:spChg chg="del">
          <ac:chgData name="Michael Teters" userId="d0e853d9-7e8a-4978-a6a6-73499c56127e" providerId="ADAL" clId="{7FD8AEBA-958A-4323-B5C2-D2A2FA58B53F}" dt="2023-09-11T19:02:40.818" v="41" actId="478"/>
          <ac:spMkLst>
            <pc:docMk/>
            <pc:sldMk cId="2200531341" sldId="304"/>
            <ac:spMk id="4" creationId="{CA22212B-ABDC-41F0-958E-D851812D2F39}"/>
          </ac:spMkLst>
        </pc:spChg>
        <pc:spChg chg="add mod">
          <ac:chgData name="Michael Teters" userId="d0e853d9-7e8a-4978-a6a6-73499c56127e" providerId="ADAL" clId="{7FD8AEBA-958A-4323-B5C2-D2A2FA58B53F}" dt="2023-09-11T19:02:41.448" v="42"/>
          <ac:spMkLst>
            <pc:docMk/>
            <pc:sldMk cId="2200531341" sldId="304"/>
            <ac:spMk id="5" creationId="{471D7158-4971-4BE4-8BAC-D63B4A581D12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12T20:09:23.413" v="51" actId="20577"/>
        <pc:sldMkLst>
          <pc:docMk/>
          <pc:sldMk cId="2109898882" sldId="305"/>
        </pc:sldMkLst>
        <pc:spChg chg="del">
          <ac:chgData name="Michael Teters" userId="d0e853d9-7e8a-4978-a6a6-73499c56127e" providerId="ADAL" clId="{7FD8AEBA-958A-4323-B5C2-D2A2FA58B53F}" dt="2023-09-12T20:09:19.904" v="48" actId="478"/>
          <ac:spMkLst>
            <pc:docMk/>
            <pc:sldMk cId="2109898882" sldId="305"/>
            <ac:spMk id="4" creationId="{1D5F7F0A-3983-4594-8DF4-DAE3FDF90016}"/>
          </ac:spMkLst>
        </pc:spChg>
        <pc:spChg chg="add mod">
          <ac:chgData name="Michael Teters" userId="d0e853d9-7e8a-4978-a6a6-73499c56127e" providerId="ADAL" clId="{7FD8AEBA-958A-4323-B5C2-D2A2FA58B53F}" dt="2023-09-12T20:09:23.413" v="51" actId="20577"/>
          <ac:spMkLst>
            <pc:docMk/>
            <pc:sldMk cId="2109898882" sldId="305"/>
            <ac:spMk id="5" creationId="{3F706E59-7235-4122-BEFF-C74824DAF64F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12T20:09:29.762" v="53"/>
        <pc:sldMkLst>
          <pc:docMk/>
          <pc:sldMk cId="272739534" sldId="306"/>
        </pc:sldMkLst>
        <pc:spChg chg="del">
          <ac:chgData name="Michael Teters" userId="d0e853d9-7e8a-4978-a6a6-73499c56127e" providerId="ADAL" clId="{7FD8AEBA-958A-4323-B5C2-D2A2FA58B53F}" dt="2023-09-12T20:09:29.295" v="52" actId="478"/>
          <ac:spMkLst>
            <pc:docMk/>
            <pc:sldMk cId="272739534" sldId="306"/>
            <ac:spMk id="4" creationId="{CD4209CD-F963-4A0E-A5EB-A9CF94A053E8}"/>
          </ac:spMkLst>
        </pc:spChg>
        <pc:spChg chg="add mod">
          <ac:chgData name="Michael Teters" userId="d0e853d9-7e8a-4978-a6a6-73499c56127e" providerId="ADAL" clId="{7FD8AEBA-958A-4323-B5C2-D2A2FA58B53F}" dt="2023-09-12T20:09:29.762" v="53"/>
          <ac:spMkLst>
            <pc:docMk/>
            <pc:sldMk cId="272739534" sldId="306"/>
            <ac:spMk id="5" creationId="{0044CD94-D438-4384-937A-CB3B28B3ADDD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12T20:09:34.459" v="55"/>
        <pc:sldMkLst>
          <pc:docMk/>
          <pc:sldMk cId="3595783445" sldId="307"/>
        </pc:sldMkLst>
        <pc:spChg chg="del">
          <ac:chgData name="Michael Teters" userId="d0e853d9-7e8a-4978-a6a6-73499c56127e" providerId="ADAL" clId="{7FD8AEBA-958A-4323-B5C2-D2A2FA58B53F}" dt="2023-09-12T20:09:33.860" v="54" actId="478"/>
          <ac:spMkLst>
            <pc:docMk/>
            <pc:sldMk cId="3595783445" sldId="307"/>
            <ac:spMk id="4" creationId="{0F8A7AA8-918C-48B9-9BAC-B48627EF686A}"/>
          </ac:spMkLst>
        </pc:spChg>
        <pc:spChg chg="add mod">
          <ac:chgData name="Michael Teters" userId="d0e853d9-7e8a-4978-a6a6-73499c56127e" providerId="ADAL" clId="{7FD8AEBA-958A-4323-B5C2-D2A2FA58B53F}" dt="2023-09-12T20:09:34.459" v="55"/>
          <ac:spMkLst>
            <pc:docMk/>
            <pc:sldMk cId="3595783445" sldId="307"/>
            <ac:spMk id="5" creationId="{11CA75E0-2B82-4848-A99E-3B05496574C4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18T20:11:59.437" v="72" actId="20577"/>
        <pc:sldMkLst>
          <pc:docMk/>
          <pc:sldMk cId="2668426237" sldId="308"/>
        </pc:sldMkLst>
        <pc:spChg chg="del">
          <ac:chgData name="Michael Teters" userId="d0e853d9-7e8a-4978-a6a6-73499c56127e" providerId="ADAL" clId="{7FD8AEBA-958A-4323-B5C2-D2A2FA58B53F}" dt="2023-09-18T15:30:16.389" v="66" actId="478"/>
          <ac:spMkLst>
            <pc:docMk/>
            <pc:sldMk cId="2668426237" sldId="308"/>
            <ac:spMk id="5" creationId="{E54ADA8A-BB05-4ABA-AC74-10464346C876}"/>
          </ac:spMkLst>
        </pc:spChg>
        <pc:spChg chg="add mod">
          <ac:chgData name="Michael Teters" userId="d0e853d9-7e8a-4978-a6a6-73499c56127e" providerId="ADAL" clId="{7FD8AEBA-958A-4323-B5C2-D2A2FA58B53F}" dt="2023-09-18T20:11:59.437" v="72" actId="20577"/>
          <ac:spMkLst>
            <pc:docMk/>
            <pc:sldMk cId="2668426237" sldId="308"/>
            <ac:spMk id="6" creationId="{8D5474C0-9F02-4945-AA08-BFD6415FCFC6}"/>
          </ac:spMkLst>
        </pc:spChg>
      </pc:sldChg>
      <pc:sldChg chg="del">
        <pc:chgData name="Michael Teters" userId="d0e853d9-7e8a-4978-a6a6-73499c56127e" providerId="ADAL" clId="{7FD8AEBA-958A-4323-B5C2-D2A2FA58B53F}" dt="2023-09-08T14:51:11.646" v="0" actId="47"/>
        <pc:sldMkLst>
          <pc:docMk/>
          <pc:sldMk cId="2900616920" sldId="309"/>
        </pc:sldMkLst>
      </pc:sldChg>
      <pc:sldChg chg="addSp delSp modSp del mod">
        <pc:chgData name="Michael Teters" userId="d0e853d9-7e8a-4978-a6a6-73499c56127e" providerId="ADAL" clId="{7FD8AEBA-958A-4323-B5C2-D2A2FA58B53F}" dt="2023-09-18T20:12:08.664" v="76" actId="20577"/>
        <pc:sldMkLst>
          <pc:docMk/>
          <pc:sldMk cId="1583345730" sldId="310"/>
        </pc:sldMkLst>
        <pc:spChg chg="del">
          <ac:chgData name="Michael Teters" userId="d0e853d9-7e8a-4978-a6a6-73499c56127e" providerId="ADAL" clId="{7FD8AEBA-958A-4323-B5C2-D2A2FA58B53F}" dt="2023-09-18T15:30:03.843" v="60" actId="478"/>
          <ac:spMkLst>
            <pc:docMk/>
            <pc:sldMk cId="1583345730" sldId="310"/>
            <ac:spMk id="3" creationId="{651AB1AA-8160-4A62-9B6B-FED62FDC9AF0}"/>
          </ac:spMkLst>
        </pc:spChg>
        <pc:spChg chg="add mod">
          <ac:chgData name="Michael Teters" userId="d0e853d9-7e8a-4978-a6a6-73499c56127e" providerId="ADAL" clId="{7FD8AEBA-958A-4323-B5C2-D2A2FA58B53F}" dt="2023-09-18T20:12:08.664" v="76" actId="20577"/>
          <ac:spMkLst>
            <pc:docMk/>
            <pc:sldMk cId="1583345730" sldId="310"/>
            <ac:spMk id="5" creationId="{99C4E32D-150F-486D-A6EA-AA0C5D4DBCF1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18T20:12:04.554" v="74" actId="20577"/>
        <pc:sldMkLst>
          <pc:docMk/>
          <pc:sldMk cId="2087722879" sldId="311"/>
        </pc:sldMkLst>
        <pc:spChg chg="del">
          <ac:chgData name="Michael Teters" userId="d0e853d9-7e8a-4978-a6a6-73499c56127e" providerId="ADAL" clId="{7FD8AEBA-958A-4323-B5C2-D2A2FA58B53F}" dt="2023-09-18T15:30:12.642" v="64" actId="478"/>
          <ac:spMkLst>
            <pc:docMk/>
            <pc:sldMk cId="2087722879" sldId="311"/>
            <ac:spMk id="4" creationId="{7B1EDAB1-D532-4672-9AA6-BA7E7F7D21CE}"/>
          </ac:spMkLst>
        </pc:spChg>
        <pc:spChg chg="add mod">
          <ac:chgData name="Michael Teters" userId="d0e853d9-7e8a-4978-a6a6-73499c56127e" providerId="ADAL" clId="{7FD8AEBA-958A-4323-B5C2-D2A2FA58B53F}" dt="2023-09-18T20:12:04.554" v="74" actId="20577"/>
          <ac:spMkLst>
            <pc:docMk/>
            <pc:sldMk cId="2087722879" sldId="311"/>
            <ac:spMk id="5" creationId="{7D261F15-CA95-47AE-81E8-E64B885447AF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18T20:12:18.425" v="80"/>
        <pc:sldMkLst>
          <pc:docMk/>
          <pc:sldMk cId="2373947855" sldId="320"/>
        </pc:sldMkLst>
        <pc:spChg chg="del">
          <ac:chgData name="Michael Teters" userId="d0e853d9-7e8a-4978-a6a6-73499c56127e" providerId="ADAL" clId="{7FD8AEBA-958A-4323-B5C2-D2A2FA58B53F}" dt="2023-09-18T20:12:17.896" v="79" actId="478"/>
          <ac:spMkLst>
            <pc:docMk/>
            <pc:sldMk cId="2373947855" sldId="320"/>
            <ac:spMk id="3" creationId="{78C166BB-44FD-46B3-B9DD-8CDED38FF733}"/>
          </ac:spMkLst>
        </pc:spChg>
        <pc:spChg chg="add mod">
          <ac:chgData name="Michael Teters" userId="d0e853d9-7e8a-4978-a6a6-73499c56127e" providerId="ADAL" clId="{7FD8AEBA-958A-4323-B5C2-D2A2FA58B53F}" dt="2023-09-18T20:12:18.425" v="80"/>
          <ac:spMkLst>
            <pc:docMk/>
            <pc:sldMk cId="2373947855" sldId="320"/>
            <ac:spMk id="4" creationId="{9E35F8C5-7487-4C35-9C7B-07B53B51D1B9}"/>
          </ac:spMkLst>
        </pc:spChg>
      </pc:sldChg>
      <pc:sldChg chg="addSp delSp modSp del mod ord">
        <pc:chgData name="Michael Teters" userId="d0e853d9-7e8a-4978-a6a6-73499c56127e" providerId="ADAL" clId="{7FD8AEBA-958A-4323-B5C2-D2A2FA58B53F}" dt="2023-09-18T20:12:14.129" v="78"/>
        <pc:sldMkLst>
          <pc:docMk/>
          <pc:sldMk cId="2503077489" sldId="321"/>
        </pc:sldMkLst>
        <pc:spChg chg="del">
          <ac:chgData name="Michael Teters" userId="d0e853d9-7e8a-4978-a6a6-73499c56127e" providerId="ADAL" clId="{7FD8AEBA-958A-4323-B5C2-D2A2FA58B53F}" dt="2023-09-18T20:12:13.459" v="77" actId="478"/>
          <ac:spMkLst>
            <pc:docMk/>
            <pc:sldMk cId="2503077489" sldId="321"/>
            <ac:spMk id="3" creationId="{DF9EAE51-11F1-4E4C-A079-5E65501DCABD}"/>
          </ac:spMkLst>
        </pc:spChg>
        <pc:spChg chg="add mod">
          <ac:chgData name="Michael Teters" userId="d0e853d9-7e8a-4978-a6a6-73499c56127e" providerId="ADAL" clId="{7FD8AEBA-958A-4323-B5C2-D2A2FA58B53F}" dt="2023-09-18T20:12:14.129" v="78"/>
          <ac:spMkLst>
            <pc:docMk/>
            <pc:sldMk cId="2503077489" sldId="321"/>
            <ac:spMk id="4" creationId="{8F3A55DA-3654-4068-99C0-9DF1E1AA57BB}"/>
          </ac:spMkLst>
        </pc:spChg>
      </pc:sldChg>
      <pc:sldChg chg="addSp delSp modSp add del mod setBg">
        <pc:chgData name="Michael Teters" userId="d0e853d9-7e8a-4978-a6a6-73499c56127e" providerId="ADAL" clId="{7FD8AEBA-958A-4323-B5C2-D2A2FA58B53F}" dt="2023-10-02T19:58:30.026" v="138"/>
        <pc:sldMkLst>
          <pc:docMk/>
          <pc:sldMk cId="1578354514" sldId="322"/>
        </pc:sldMkLst>
        <pc:spChg chg="add mod">
          <ac:chgData name="Michael Teters" userId="d0e853d9-7e8a-4978-a6a6-73499c56127e" providerId="ADAL" clId="{7FD8AEBA-958A-4323-B5C2-D2A2FA58B53F}" dt="2023-10-02T15:33:43.113" v="133"/>
          <ac:spMkLst>
            <pc:docMk/>
            <pc:sldMk cId="1578354514" sldId="322"/>
            <ac:spMk id="5" creationId="{23D33778-EEAA-479A-85BF-409669A45FEA}"/>
          </ac:spMkLst>
        </pc:spChg>
        <pc:spChg chg="add mod">
          <ac:chgData name="Michael Teters" userId="d0e853d9-7e8a-4978-a6a6-73499c56127e" providerId="ADAL" clId="{7FD8AEBA-958A-4323-B5C2-D2A2FA58B53F}" dt="2023-10-02T19:58:30.026" v="138"/>
          <ac:spMkLst>
            <pc:docMk/>
            <pc:sldMk cId="1578354514" sldId="322"/>
            <ac:spMk id="5" creationId="{F7DE09A9-9C66-406C-8102-E99937D0BFC9}"/>
          </ac:spMkLst>
        </pc:spChg>
        <pc:picChg chg="mod">
          <ac:chgData name="Michael Teters" userId="d0e853d9-7e8a-4978-a6a6-73499c56127e" providerId="ADAL" clId="{7FD8AEBA-958A-4323-B5C2-D2A2FA58B53F}" dt="2023-10-02T15:33:18.207" v="109" actId="14100"/>
          <ac:picMkLst>
            <pc:docMk/>
            <pc:sldMk cId="1578354514" sldId="322"/>
            <ac:picMk id="3" creationId="{21267F33-764F-464F-AC22-565CF7C88DAD}"/>
          </ac:picMkLst>
        </pc:picChg>
        <pc:inkChg chg="del">
          <ac:chgData name="Michael Teters" userId="d0e853d9-7e8a-4978-a6a6-73499c56127e" providerId="ADAL" clId="{7FD8AEBA-958A-4323-B5C2-D2A2FA58B53F}" dt="2023-10-02T15:33:10.529" v="108" actId="478"/>
          <ac:inkMkLst>
            <pc:docMk/>
            <pc:sldMk cId="1578354514" sldId="322"/>
            <ac:inkMk id="4" creationId="{4D050240-CD01-4225-8139-67FC102048AD}"/>
          </ac:inkMkLst>
        </pc:inkChg>
      </pc:sldChg>
      <pc:sldChg chg="addSp delSp modSp del mod">
        <pc:chgData name="Michael Teters" userId="d0e853d9-7e8a-4978-a6a6-73499c56127e" providerId="ADAL" clId="{7FD8AEBA-958A-4323-B5C2-D2A2FA58B53F}" dt="2023-09-20T14:47:02.543" v="84" actId="20577"/>
        <pc:sldMkLst>
          <pc:docMk/>
          <pc:sldMk cId="2495664256" sldId="323"/>
        </pc:sldMkLst>
        <pc:spChg chg="del">
          <ac:chgData name="Michael Teters" userId="d0e853d9-7e8a-4978-a6a6-73499c56127e" providerId="ADAL" clId="{7FD8AEBA-958A-4323-B5C2-D2A2FA58B53F}" dt="2023-09-20T14:46:57.497" v="81" actId="478"/>
          <ac:spMkLst>
            <pc:docMk/>
            <pc:sldMk cId="2495664256" sldId="323"/>
            <ac:spMk id="4" creationId="{3C946A70-0AB2-4D75-A44C-C4957AA74293}"/>
          </ac:spMkLst>
        </pc:spChg>
        <pc:spChg chg="add mod">
          <ac:chgData name="Michael Teters" userId="d0e853d9-7e8a-4978-a6a6-73499c56127e" providerId="ADAL" clId="{7FD8AEBA-958A-4323-B5C2-D2A2FA58B53F}" dt="2023-09-20T14:47:02.543" v="84" actId="20577"/>
          <ac:spMkLst>
            <pc:docMk/>
            <pc:sldMk cId="2495664256" sldId="323"/>
            <ac:spMk id="5" creationId="{5EC89973-CE77-40F2-A253-364A79B8E30D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20T14:47:28.848" v="105"/>
        <pc:sldMkLst>
          <pc:docMk/>
          <pc:sldMk cId="1509457958" sldId="324"/>
        </pc:sldMkLst>
        <pc:spChg chg="add mod">
          <ac:chgData name="Michael Teters" userId="d0e853d9-7e8a-4978-a6a6-73499c56127e" providerId="ADAL" clId="{7FD8AEBA-958A-4323-B5C2-D2A2FA58B53F}" dt="2023-09-20T14:47:28.848" v="105"/>
          <ac:spMkLst>
            <pc:docMk/>
            <pc:sldMk cId="1509457958" sldId="324"/>
            <ac:spMk id="4" creationId="{4867895A-7C92-47CF-9965-09D71AEF8D6E}"/>
          </ac:spMkLst>
        </pc:spChg>
        <pc:spChg chg="del">
          <ac:chgData name="Michael Teters" userId="d0e853d9-7e8a-4978-a6a6-73499c56127e" providerId="ADAL" clId="{7FD8AEBA-958A-4323-B5C2-D2A2FA58B53F}" dt="2023-09-20T14:47:27.904" v="104" actId="478"/>
          <ac:spMkLst>
            <pc:docMk/>
            <pc:sldMk cId="1509457958" sldId="324"/>
            <ac:spMk id="5" creationId="{E51C9A47-A4EA-44C0-946B-98D02A959F55}"/>
          </ac:spMkLst>
        </pc:spChg>
      </pc:sldChg>
      <pc:sldChg chg="del">
        <pc:chgData name="Michael Teters" userId="d0e853d9-7e8a-4978-a6a6-73499c56127e" providerId="ADAL" clId="{7FD8AEBA-958A-4323-B5C2-D2A2FA58B53F}" dt="2023-09-08T14:51:11.646" v="0" actId="47"/>
        <pc:sldMkLst>
          <pc:docMk/>
          <pc:sldMk cId="649309053" sldId="325"/>
        </pc:sldMkLst>
      </pc:sldChg>
      <pc:sldChg chg="addSp modSp del">
        <pc:chgData name="Michael Teters" userId="d0e853d9-7e8a-4978-a6a6-73499c56127e" providerId="ADAL" clId="{7FD8AEBA-958A-4323-B5C2-D2A2FA58B53F}" dt="2023-10-02T15:33:39.459" v="132"/>
        <pc:sldMkLst>
          <pc:docMk/>
          <pc:sldMk cId="2920599923" sldId="326"/>
        </pc:sldMkLst>
        <pc:spChg chg="add mod">
          <ac:chgData name="Michael Teters" userId="d0e853d9-7e8a-4978-a6a6-73499c56127e" providerId="ADAL" clId="{7FD8AEBA-958A-4323-B5C2-D2A2FA58B53F}" dt="2023-10-02T15:33:39.459" v="132"/>
          <ac:spMkLst>
            <pc:docMk/>
            <pc:sldMk cId="2920599923" sldId="326"/>
            <ac:spMk id="3" creationId="{F75CD237-A36D-42D1-9B55-24418E6467D8}"/>
          </ac:spMkLst>
        </pc:spChg>
      </pc:sldChg>
      <pc:sldChg chg="modSp del mod">
        <pc:chgData name="Michael Teters" userId="d0e853d9-7e8a-4978-a6a6-73499c56127e" providerId="ADAL" clId="{7FD8AEBA-958A-4323-B5C2-D2A2FA58B53F}" dt="2023-10-02T15:33:28.055" v="129" actId="20577"/>
        <pc:sldMkLst>
          <pc:docMk/>
          <pc:sldMk cId="1068679795" sldId="327"/>
        </pc:sldMkLst>
        <pc:spChg chg="mod">
          <ac:chgData name="Michael Teters" userId="d0e853d9-7e8a-4978-a6a6-73499c56127e" providerId="ADAL" clId="{7FD8AEBA-958A-4323-B5C2-D2A2FA58B53F}" dt="2023-10-02T15:33:28.055" v="129" actId="20577"/>
          <ac:spMkLst>
            <pc:docMk/>
            <pc:sldMk cId="1068679795" sldId="327"/>
            <ac:spMk id="5" creationId="{D1DD9AC9-4D40-49E6-B0FB-561F718C3747}"/>
          </ac:spMkLst>
        </pc:spChg>
      </pc:sldChg>
      <pc:sldChg chg="addSp modSp del">
        <pc:chgData name="Michael Teters" userId="d0e853d9-7e8a-4978-a6a6-73499c56127e" providerId="ADAL" clId="{7FD8AEBA-958A-4323-B5C2-D2A2FA58B53F}" dt="2023-10-02T15:33:47.540" v="134"/>
        <pc:sldMkLst>
          <pc:docMk/>
          <pc:sldMk cId="2799546365" sldId="328"/>
        </pc:sldMkLst>
        <pc:spChg chg="add mod">
          <ac:chgData name="Michael Teters" userId="d0e853d9-7e8a-4978-a6a6-73499c56127e" providerId="ADAL" clId="{7FD8AEBA-958A-4323-B5C2-D2A2FA58B53F}" dt="2023-10-02T15:33:47.540" v="134"/>
          <ac:spMkLst>
            <pc:docMk/>
            <pc:sldMk cId="2799546365" sldId="328"/>
            <ac:spMk id="9" creationId="{91CBBDE2-7CBE-40D6-8108-AC7087600FD2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08T20:28:42.688" v="29"/>
        <pc:sldMkLst>
          <pc:docMk/>
          <pc:sldMk cId="3577054913" sldId="329"/>
        </pc:sldMkLst>
        <pc:spChg chg="del">
          <ac:chgData name="Michael Teters" userId="d0e853d9-7e8a-4978-a6a6-73499c56127e" providerId="ADAL" clId="{7FD8AEBA-958A-4323-B5C2-D2A2FA58B53F}" dt="2023-09-08T20:28:41.720" v="28" actId="478"/>
          <ac:spMkLst>
            <pc:docMk/>
            <pc:sldMk cId="3577054913" sldId="329"/>
            <ac:spMk id="4" creationId="{A639592D-520A-4455-8EF9-252B01D15939}"/>
          </ac:spMkLst>
        </pc:spChg>
        <pc:spChg chg="add mod">
          <ac:chgData name="Michael Teters" userId="d0e853d9-7e8a-4978-a6a6-73499c56127e" providerId="ADAL" clId="{7FD8AEBA-958A-4323-B5C2-D2A2FA58B53F}" dt="2023-09-08T20:28:42.688" v="29"/>
          <ac:spMkLst>
            <pc:docMk/>
            <pc:sldMk cId="3577054913" sldId="329"/>
            <ac:spMk id="5" creationId="{86FAF83B-FCF7-4022-928F-05B4C88F4C90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08T20:28:37.522" v="27"/>
        <pc:sldMkLst>
          <pc:docMk/>
          <pc:sldMk cId="3764496707" sldId="330"/>
        </pc:sldMkLst>
        <pc:spChg chg="del">
          <ac:chgData name="Michael Teters" userId="d0e853d9-7e8a-4978-a6a6-73499c56127e" providerId="ADAL" clId="{7FD8AEBA-958A-4323-B5C2-D2A2FA58B53F}" dt="2023-09-08T20:28:37.013" v="26" actId="478"/>
          <ac:spMkLst>
            <pc:docMk/>
            <pc:sldMk cId="3764496707" sldId="330"/>
            <ac:spMk id="4" creationId="{F558E3C0-3F02-4143-915E-28EC27D3D9B7}"/>
          </ac:spMkLst>
        </pc:spChg>
        <pc:spChg chg="add mod">
          <ac:chgData name="Michael Teters" userId="d0e853d9-7e8a-4978-a6a6-73499c56127e" providerId="ADAL" clId="{7FD8AEBA-958A-4323-B5C2-D2A2FA58B53F}" dt="2023-09-08T20:28:37.522" v="27"/>
          <ac:spMkLst>
            <pc:docMk/>
            <pc:sldMk cId="3764496707" sldId="330"/>
            <ac:spMk id="5" creationId="{4048B4CD-00B4-41EB-81EB-28233A6269EB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11T19:02:45.918" v="44"/>
        <pc:sldMkLst>
          <pc:docMk/>
          <pc:sldMk cId="3159886501" sldId="331"/>
        </pc:sldMkLst>
        <pc:spChg chg="del">
          <ac:chgData name="Michael Teters" userId="d0e853d9-7e8a-4978-a6a6-73499c56127e" providerId="ADAL" clId="{7FD8AEBA-958A-4323-B5C2-D2A2FA58B53F}" dt="2023-09-11T19:02:45.619" v="43" actId="478"/>
          <ac:spMkLst>
            <pc:docMk/>
            <pc:sldMk cId="3159886501" sldId="331"/>
            <ac:spMk id="4" creationId="{B75737A8-0C29-4E9F-AF6C-EC60FADAE891}"/>
          </ac:spMkLst>
        </pc:spChg>
        <pc:spChg chg="add mod">
          <ac:chgData name="Michael Teters" userId="d0e853d9-7e8a-4978-a6a6-73499c56127e" providerId="ADAL" clId="{7FD8AEBA-958A-4323-B5C2-D2A2FA58B53F}" dt="2023-09-11T19:02:45.918" v="44"/>
          <ac:spMkLst>
            <pc:docMk/>
            <pc:sldMk cId="3159886501" sldId="331"/>
            <ac:spMk id="5" creationId="{CD746D98-DFDA-4068-8F94-165FE28215D0}"/>
          </ac:spMkLst>
        </pc:spChg>
      </pc:sldChg>
      <pc:sldChg chg="del">
        <pc:chgData name="Michael Teters" userId="d0e853d9-7e8a-4978-a6a6-73499c56127e" providerId="ADAL" clId="{7FD8AEBA-958A-4323-B5C2-D2A2FA58B53F}" dt="2023-09-08T14:51:11.646" v="0" actId="47"/>
        <pc:sldMkLst>
          <pc:docMk/>
          <pc:sldMk cId="1235714883" sldId="332"/>
        </pc:sldMkLst>
      </pc:sldChg>
      <pc:sldChg chg="addSp modSp del">
        <pc:chgData name="Michael Teters" userId="d0e853d9-7e8a-4978-a6a6-73499c56127e" providerId="ADAL" clId="{7FD8AEBA-958A-4323-B5C2-D2A2FA58B53F}" dt="2023-09-11T19:02:50.402" v="45"/>
        <pc:sldMkLst>
          <pc:docMk/>
          <pc:sldMk cId="4219097613" sldId="333"/>
        </pc:sldMkLst>
        <pc:spChg chg="add mod">
          <ac:chgData name="Michael Teters" userId="d0e853d9-7e8a-4978-a6a6-73499c56127e" providerId="ADAL" clId="{7FD8AEBA-958A-4323-B5C2-D2A2FA58B53F}" dt="2023-09-11T19:02:50.402" v="45"/>
          <ac:spMkLst>
            <pc:docMk/>
            <pc:sldMk cId="4219097613" sldId="333"/>
            <ac:spMk id="248" creationId="{59B8965E-73CF-4340-84EA-28DD104C9FBF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11T19:02:54.473" v="47"/>
        <pc:sldMkLst>
          <pc:docMk/>
          <pc:sldMk cId="190366320" sldId="334"/>
        </pc:sldMkLst>
        <pc:spChg chg="add mod">
          <ac:chgData name="Michael Teters" userId="d0e853d9-7e8a-4978-a6a6-73499c56127e" providerId="ADAL" clId="{7FD8AEBA-958A-4323-B5C2-D2A2FA58B53F}" dt="2023-09-11T19:02:54.473" v="47"/>
          <ac:spMkLst>
            <pc:docMk/>
            <pc:sldMk cId="190366320" sldId="334"/>
            <ac:spMk id="249" creationId="{4015C575-6987-45AF-989C-EC7AF0293D85}"/>
          </ac:spMkLst>
        </pc:spChg>
        <pc:spChg chg="del">
          <ac:chgData name="Michael Teters" userId="d0e853d9-7e8a-4978-a6a6-73499c56127e" providerId="ADAL" clId="{7FD8AEBA-958A-4323-B5C2-D2A2FA58B53F}" dt="2023-09-11T19:02:54.046" v="46" actId="478"/>
          <ac:spMkLst>
            <pc:docMk/>
            <pc:sldMk cId="190366320" sldId="334"/>
            <ac:spMk id="512" creationId="{C317B5EB-CE1A-4CFA-A14B-3570B08A1D0A}"/>
          </ac:spMkLst>
        </pc:spChg>
      </pc:sldChg>
      <pc:sldChg chg="del">
        <pc:chgData name="Michael Teters" userId="d0e853d9-7e8a-4978-a6a6-73499c56127e" providerId="ADAL" clId="{7FD8AEBA-958A-4323-B5C2-D2A2FA58B53F}" dt="2023-09-08T14:51:11.646" v="0" actId="47"/>
        <pc:sldMkLst>
          <pc:docMk/>
          <pc:sldMk cId="568255440" sldId="335"/>
        </pc:sldMkLst>
      </pc:sldChg>
      <pc:sldChg chg="del">
        <pc:chgData name="Michael Teters" userId="d0e853d9-7e8a-4978-a6a6-73499c56127e" providerId="ADAL" clId="{7FD8AEBA-958A-4323-B5C2-D2A2FA58B53F}" dt="2023-09-18T20:11:29.526" v="68" actId="47"/>
        <pc:sldMkLst>
          <pc:docMk/>
          <pc:sldMk cId="1467257503" sldId="335"/>
        </pc:sldMkLst>
      </pc:sldChg>
      <pc:sldChg chg="del">
        <pc:chgData name="Michael Teters" userId="d0e853d9-7e8a-4978-a6a6-73499c56127e" providerId="ADAL" clId="{7FD8AEBA-958A-4323-B5C2-D2A2FA58B53F}" dt="2023-09-08T14:51:11.646" v="0" actId="47"/>
        <pc:sldMkLst>
          <pc:docMk/>
          <pc:sldMk cId="2722989961" sldId="336"/>
        </pc:sldMkLst>
      </pc:sldChg>
      <pc:sldChg chg="modSp del mod">
        <pc:chgData name="Michael Teters" userId="d0e853d9-7e8a-4978-a6a6-73499c56127e" providerId="ADAL" clId="{7FD8AEBA-958A-4323-B5C2-D2A2FA58B53F}" dt="2023-09-20T14:47:22.630" v="103" actId="27636"/>
        <pc:sldMkLst>
          <pc:docMk/>
          <pc:sldMk cId="830894206" sldId="338"/>
        </pc:sldMkLst>
        <pc:spChg chg="mod">
          <ac:chgData name="Michael Teters" userId="d0e853d9-7e8a-4978-a6a6-73499c56127e" providerId="ADAL" clId="{7FD8AEBA-958A-4323-B5C2-D2A2FA58B53F}" dt="2023-09-20T14:47:22.630" v="103" actId="27636"/>
          <ac:spMkLst>
            <pc:docMk/>
            <pc:sldMk cId="830894206" sldId="338"/>
            <ac:spMk id="5" creationId="{70CE44D2-1E37-4998-9E2A-07D8FA5C4876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20T14:47:09.815" v="86"/>
        <pc:sldMkLst>
          <pc:docMk/>
          <pc:sldMk cId="3509087889" sldId="339"/>
        </pc:sldMkLst>
        <pc:spChg chg="del">
          <ac:chgData name="Michael Teters" userId="d0e853d9-7e8a-4978-a6a6-73499c56127e" providerId="ADAL" clId="{7FD8AEBA-958A-4323-B5C2-D2A2FA58B53F}" dt="2023-09-20T14:47:09.290" v="85" actId="478"/>
          <ac:spMkLst>
            <pc:docMk/>
            <pc:sldMk cId="3509087889" sldId="339"/>
            <ac:spMk id="4" creationId="{A422BE48-AF25-4ABC-9D96-752BC898F5A6}"/>
          </ac:spMkLst>
        </pc:spChg>
        <pc:spChg chg="add mod">
          <ac:chgData name="Michael Teters" userId="d0e853d9-7e8a-4978-a6a6-73499c56127e" providerId="ADAL" clId="{7FD8AEBA-958A-4323-B5C2-D2A2FA58B53F}" dt="2023-09-20T14:47:09.815" v="86"/>
          <ac:spMkLst>
            <pc:docMk/>
            <pc:sldMk cId="3509087889" sldId="339"/>
            <ac:spMk id="5" creationId="{FA193977-3116-4FC6-A24E-98A855D8B921}"/>
          </ac:spMkLst>
        </pc:spChg>
      </pc:sldChg>
      <pc:sldChg chg="addSp modSp del">
        <pc:chgData name="Michael Teters" userId="d0e853d9-7e8a-4978-a6a6-73499c56127e" providerId="ADAL" clId="{7FD8AEBA-958A-4323-B5C2-D2A2FA58B53F}" dt="2023-10-03T19:42:30.683" v="187"/>
        <pc:sldMkLst>
          <pc:docMk/>
          <pc:sldMk cId="3544647704" sldId="340"/>
        </pc:sldMkLst>
        <pc:spChg chg="add mod">
          <ac:chgData name="Michael Teters" userId="d0e853d9-7e8a-4978-a6a6-73499c56127e" providerId="ADAL" clId="{7FD8AEBA-958A-4323-B5C2-D2A2FA58B53F}" dt="2023-10-03T19:42:30.683" v="187"/>
          <ac:spMkLst>
            <pc:docMk/>
            <pc:sldMk cId="3544647704" sldId="340"/>
            <ac:spMk id="4" creationId="{A4009AD9-78F2-465E-A2BB-AA96A3A5E620}"/>
          </ac:spMkLst>
        </pc:spChg>
      </pc:sldChg>
      <pc:sldChg chg="addSp modSp del">
        <pc:chgData name="Michael Teters" userId="d0e853d9-7e8a-4978-a6a6-73499c56127e" providerId="ADAL" clId="{7FD8AEBA-958A-4323-B5C2-D2A2FA58B53F}" dt="2023-10-03T19:42:28.493" v="186"/>
        <pc:sldMkLst>
          <pc:docMk/>
          <pc:sldMk cId="3770007879" sldId="341"/>
        </pc:sldMkLst>
        <pc:spChg chg="add mod">
          <ac:chgData name="Michael Teters" userId="d0e853d9-7e8a-4978-a6a6-73499c56127e" providerId="ADAL" clId="{7FD8AEBA-958A-4323-B5C2-D2A2FA58B53F}" dt="2023-10-03T19:42:28.493" v="186"/>
          <ac:spMkLst>
            <pc:docMk/>
            <pc:sldMk cId="3770007879" sldId="341"/>
            <ac:spMk id="15" creationId="{9E96CE77-EE88-4705-AEED-B48A66A8030B}"/>
          </ac:spMkLst>
        </pc:spChg>
      </pc:sldChg>
      <pc:sldChg chg="addSp delSp modSp del mod">
        <pc:chgData name="Michael Teters" userId="d0e853d9-7e8a-4978-a6a6-73499c56127e" providerId="ADAL" clId="{7FD8AEBA-958A-4323-B5C2-D2A2FA58B53F}" dt="2023-10-02T15:33:35.131" v="131"/>
        <pc:sldMkLst>
          <pc:docMk/>
          <pc:sldMk cId="3343532865" sldId="342"/>
        </pc:sldMkLst>
        <pc:spChg chg="del">
          <ac:chgData name="Michael Teters" userId="d0e853d9-7e8a-4978-a6a6-73499c56127e" providerId="ADAL" clId="{7FD8AEBA-958A-4323-B5C2-D2A2FA58B53F}" dt="2023-10-02T15:33:34.670" v="130" actId="478"/>
          <ac:spMkLst>
            <pc:docMk/>
            <pc:sldMk cId="3343532865" sldId="342"/>
            <ac:spMk id="4" creationId="{EBE737EC-81CB-4E72-BA49-86CBED898588}"/>
          </ac:spMkLst>
        </pc:spChg>
        <pc:spChg chg="add mod">
          <ac:chgData name="Michael Teters" userId="d0e853d9-7e8a-4978-a6a6-73499c56127e" providerId="ADAL" clId="{7FD8AEBA-958A-4323-B5C2-D2A2FA58B53F}" dt="2023-10-02T15:33:35.131" v="131"/>
          <ac:spMkLst>
            <pc:docMk/>
            <pc:sldMk cId="3343532865" sldId="342"/>
            <ac:spMk id="5" creationId="{60AEC332-00DE-4F6E-9490-94A1651F2635}"/>
          </ac:spMkLst>
        </pc:spChg>
      </pc:sldChg>
      <pc:sldChg chg="addSp delSp modSp del mod">
        <pc:chgData name="Michael Teters" userId="d0e853d9-7e8a-4978-a6a6-73499c56127e" providerId="ADAL" clId="{7FD8AEBA-958A-4323-B5C2-D2A2FA58B53F}" dt="2023-09-20T14:47:34.224" v="107"/>
        <pc:sldMkLst>
          <pc:docMk/>
          <pc:sldMk cId="1878166199" sldId="343"/>
        </pc:sldMkLst>
        <pc:spChg chg="del">
          <ac:chgData name="Michael Teters" userId="d0e853d9-7e8a-4978-a6a6-73499c56127e" providerId="ADAL" clId="{7FD8AEBA-958A-4323-B5C2-D2A2FA58B53F}" dt="2023-09-20T14:47:33.867" v="106" actId="478"/>
          <ac:spMkLst>
            <pc:docMk/>
            <pc:sldMk cId="1878166199" sldId="343"/>
            <ac:spMk id="4" creationId="{306BED4B-43CF-4BE5-9F08-714DC8A9BC8A}"/>
          </ac:spMkLst>
        </pc:spChg>
        <pc:spChg chg="add mod">
          <ac:chgData name="Michael Teters" userId="d0e853d9-7e8a-4978-a6a6-73499c56127e" providerId="ADAL" clId="{7FD8AEBA-958A-4323-B5C2-D2A2FA58B53F}" dt="2023-09-20T14:47:34.224" v="107"/>
          <ac:spMkLst>
            <pc:docMk/>
            <pc:sldMk cId="1878166199" sldId="343"/>
            <ac:spMk id="5" creationId="{B0A7BF5D-5E0F-4241-A543-3229B58ECC03}"/>
          </ac:spMkLst>
        </pc:spChg>
      </pc:sldChg>
      <pc:sldChg chg="delSp add mod delAnim">
        <pc:chgData name="Michael Teters" userId="d0e853d9-7e8a-4978-a6a6-73499c56127e" providerId="ADAL" clId="{7FD8AEBA-958A-4323-B5C2-D2A2FA58B53F}" dt="2023-10-03T19:41:56.080" v="185" actId="478"/>
        <pc:sldMkLst>
          <pc:docMk/>
          <pc:sldMk cId="1925281561" sldId="344"/>
        </pc:sldMkLst>
        <pc:picChg chg="del">
          <ac:chgData name="Michael Teters" userId="d0e853d9-7e8a-4978-a6a6-73499c56127e" providerId="ADAL" clId="{7FD8AEBA-958A-4323-B5C2-D2A2FA58B53F}" dt="2023-10-03T19:41:56.080" v="185" actId="478"/>
          <ac:picMkLst>
            <pc:docMk/>
            <pc:sldMk cId="1925281561" sldId="344"/>
            <ac:picMk id="4" creationId="{D177A236-5DA3-46BB-B54D-D5E6F9D4338E}"/>
          </ac:picMkLst>
        </pc:picChg>
      </pc:sldChg>
      <pc:sldChg chg="del">
        <pc:chgData name="Michael Teters" userId="d0e853d9-7e8a-4978-a6a6-73499c56127e" providerId="ADAL" clId="{7FD8AEBA-958A-4323-B5C2-D2A2FA58B53F}" dt="2023-09-08T14:51:11.646" v="0" actId="47"/>
        <pc:sldMkLst>
          <pc:docMk/>
          <pc:sldMk cId="3025155758" sldId="344"/>
        </pc:sldMkLst>
      </pc:sldChg>
      <pc:sldChg chg="del">
        <pc:chgData name="Michael Teters" userId="d0e853d9-7e8a-4978-a6a6-73499c56127e" providerId="ADAL" clId="{7FD8AEBA-958A-4323-B5C2-D2A2FA58B53F}" dt="2023-09-08T14:51:11.646" v="0" actId="47"/>
        <pc:sldMkLst>
          <pc:docMk/>
          <pc:sldMk cId="447216425" sldId="345"/>
        </pc:sldMkLst>
      </pc:sldChg>
      <pc:sldMasterChg chg="del delSldLayout">
        <pc:chgData name="Michael Teters" userId="d0e853d9-7e8a-4978-a6a6-73499c56127e" providerId="ADAL" clId="{7FD8AEBA-958A-4323-B5C2-D2A2FA58B53F}" dt="2023-09-08T14:51:11.646" v="0" actId="47"/>
        <pc:sldMasterMkLst>
          <pc:docMk/>
          <pc:sldMasterMk cId="626170954" sldId="2147483660"/>
        </pc:sldMasterMkLst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2272319254" sldId="2147483661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173669840" sldId="2147483662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3840631846" sldId="2147483663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611281035" sldId="2147483664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886569171" sldId="2147483665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1180977974" sldId="2147483666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108954540" sldId="2147483667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3782913010" sldId="2147483668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2558072041" sldId="2147483669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1006169283" sldId="2147483670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626170954" sldId="2147483660"/>
            <pc:sldLayoutMk cId="3964240885" sldId="2147483671"/>
          </pc:sldLayoutMkLst>
        </pc:sldLayoutChg>
      </pc:sldMasterChg>
      <pc:sldMasterChg chg="del delSldLayout">
        <pc:chgData name="Michael Teters" userId="d0e853d9-7e8a-4978-a6a6-73499c56127e" providerId="ADAL" clId="{7FD8AEBA-958A-4323-B5C2-D2A2FA58B53F}" dt="2023-09-08T14:51:11.646" v="0" actId="47"/>
        <pc:sldMasterMkLst>
          <pc:docMk/>
          <pc:sldMasterMk cId="2305561839" sldId="2147483672"/>
        </pc:sldMasterMkLst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1004167509" sldId="2147483673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1494782002" sldId="2147483674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254715292" sldId="2147483675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3638044733" sldId="2147483676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1957011611" sldId="2147483677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1079298492" sldId="2147483678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255032612" sldId="2147483679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1010959290" sldId="2147483680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525209522" sldId="2147483681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760893093" sldId="2147483682"/>
          </pc:sldLayoutMkLst>
        </pc:sldLayoutChg>
        <pc:sldLayoutChg chg="del">
          <pc:chgData name="Michael Teters" userId="d0e853d9-7e8a-4978-a6a6-73499c56127e" providerId="ADAL" clId="{7FD8AEBA-958A-4323-B5C2-D2A2FA58B53F}" dt="2023-09-08T14:51:11.646" v="0" actId="47"/>
          <pc:sldLayoutMkLst>
            <pc:docMk/>
            <pc:sldMasterMk cId="2305561839" sldId="2147483672"/>
            <pc:sldLayoutMk cId="2249426974" sldId="2147483683"/>
          </pc:sldLayoutMkLst>
        </pc:sldLayoutChg>
      </pc:sldMasterChg>
    </pc:docChg>
  </pc:docChgLst>
  <pc:docChgLst>
    <pc:chgData name="Michael Teters" userId="d0e853d9-7e8a-4978-a6a6-73499c56127e" providerId="ADAL" clId="{3E76E0CD-2FCB-4A71-A556-91543F9EB0BE}"/>
    <pc:docChg chg="undo custSel addSld delSld modSld sldOrd">
      <pc:chgData name="Michael Teters" userId="d0e853d9-7e8a-4978-a6a6-73499c56127e" providerId="ADAL" clId="{3E76E0CD-2FCB-4A71-A556-91543F9EB0BE}" dt="2022-03-14T15:27:21.046" v="339" actId="1076"/>
      <pc:docMkLst>
        <pc:docMk/>
      </pc:docMkLst>
      <pc:sldChg chg="modSp del mod">
        <pc:chgData name="Michael Teters" userId="d0e853d9-7e8a-4978-a6a6-73499c56127e" providerId="ADAL" clId="{3E76E0CD-2FCB-4A71-A556-91543F9EB0BE}" dt="2022-03-09T21:04:40.367" v="298" actId="20577"/>
        <pc:sldMkLst>
          <pc:docMk/>
          <pc:sldMk cId="3308221927" sldId="259"/>
        </pc:sldMkLst>
        <pc:spChg chg="mod">
          <ac:chgData name="Michael Teters" userId="d0e853d9-7e8a-4978-a6a6-73499c56127e" providerId="ADAL" clId="{3E76E0CD-2FCB-4A71-A556-91543F9EB0BE}" dt="2022-03-09T21:04:40.367" v="298" actId="20577"/>
          <ac:spMkLst>
            <pc:docMk/>
            <pc:sldMk cId="3308221927" sldId="259"/>
            <ac:spMk id="6" creationId="{50AEAFC1-9833-4B6D-B160-BF263BBED418}"/>
          </ac:spMkLst>
        </pc:spChg>
      </pc:sldChg>
      <pc:sldChg chg="modSp del mod">
        <pc:chgData name="Michael Teters" userId="d0e853d9-7e8a-4978-a6a6-73499c56127e" providerId="ADAL" clId="{3E76E0CD-2FCB-4A71-A556-91543F9EB0BE}" dt="2022-03-09T21:04:49.271" v="303" actId="20577"/>
        <pc:sldMkLst>
          <pc:docMk/>
          <pc:sldMk cId="2820293685" sldId="260"/>
        </pc:sldMkLst>
        <pc:spChg chg="mod">
          <ac:chgData name="Michael Teters" userId="d0e853d9-7e8a-4978-a6a6-73499c56127e" providerId="ADAL" clId="{3E76E0CD-2FCB-4A71-A556-91543F9EB0BE}" dt="2022-03-09T21:04:49.271" v="303" actId="20577"/>
          <ac:spMkLst>
            <pc:docMk/>
            <pc:sldMk cId="2820293685" sldId="260"/>
            <ac:spMk id="7" creationId="{57009CA4-68AF-40F4-BE8B-8E6188B849C6}"/>
          </ac:spMkLst>
        </pc:spChg>
      </pc:sldChg>
      <pc:sldChg chg="modSp mod">
        <pc:chgData name="Michael Teters" userId="d0e853d9-7e8a-4978-a6a6-73499c56127e" providerId="ADAL" clId="{3E76E0CD-2FCB-4A71-A556-91543F9EB0BE}" dt="2022-02-14T20:44:13.242" v="15" actId="20577"/>
        <pc:sldMkLst>
          <pc:docMk/>
          <pc:sldMk cId="3244383870" sldId="298"/>
        </pc:sldMkLst>
        <pc:spChg chg="mod">
          <ac:chgData name="Michael Teters" userId="d0e853d9-7e8a-4978-a6a6-73499c56127e" providerId="ADAL" clId="{3E76E0CD-2FCB-4A71-A556-91543F9EB0BE}" dt="2022-02-14T20:44:13.242" v="15" actId="20577"/>
          <ac:spMkLst>
            <pc:docMk/>
            <pc:sldMk cId="3244383870" sldId="298"/>
            <ac:spMk id="6" creationId="{A461B0ED-A587-4C29-8AEF-C163AABB33FF}"/>
          </ac:spMkLst>
        </pc:spChg>
      </pc:sldChg>
      <pc:sldChg chg="modSp mod">
        <pc:chgData name="Michael Teters" userId="d0e853d9-7e8a-4978-a6a6-73499c56127e" providerId="ADAL" clId="{3E76E0CD-2FCB-4A71-A556-91543F9EB0BE}" dt="2022-02-14T20:44:27.139" v="28" actId="20577"/>
        <pc:sldMkLst>
          <pc:docMk/>
          <pc:sldMk cId="1387618241" sldId="299"/>
        </pc:sldMkLst>
        <pc:spChg chg="mod">
          <ac:chgData name="Michael Teters" userId="d0e853d9-7e8a-4978-a6a6-73499c56127e" providerId="ADAL" clId="{3E76E0CD-2FCB-4A71-A556-91543F9EB0BE}" dt="2022-02-14T20:44:27.139" v="28" actId="20577"/>
          <ac:spMkLst>
            <pc:docMk/>
            <pc:sldMk cId="1387618241" sldId="299"/>
            <ac:spMk id="6" creationId="{A461B0ED-A587-4C29-8AEF-C163AABB33FF}"/>
          </ac:spMkLst>
        </pc:spChg>
      </pc:sldChg>
      <pc:sldChg chg="modSp del mod">
        <pc:chgData name="Michael Teters" userId="d0e853d9-7e8a-4978-a6a6-73499c56127e" providerId="ADAL" clId="{3E76E0CD-2FCB-4A71-A556-91543F9EB0BE}" dt="2022-02-15T21:13:32.234" v="63" actId="20577"/>
        <pc:sldMkLst>
          <pc:docMk/>
          <pc:sldMk cId="2053530445" sldId="300"/>
        </pc:sldMkLst>
        <pc:spChg chg="mod">
          <ac:chgData name="Michael Teters" userId="d0e853d9-7e8a-4978-a6a6-73499c56127e" providerId="ADAL" clId="{3E76E0CD-2FCB-4A71-A556-91543F9EB0BE}" dt="2022-02-15T21:13:32.234" v="63" actId="20577"/>
          <ac:spMkLst>
            <pc:docMk/>
            <pc:sldMk cId="2053530445" sldId="300"/>
            <ac:spMk id="6" creationId="{A461B0ED-A587-4C29-8AEF-C163AABB33FF}"/>
          </ac:spMkLst>
        </pc:spChg>
      </pc:sldChg>
      <pc:sldChg chg="modSp del mod">
        <pc:chgData name="Michael Teters" userId="d0e853d9-7e8a-4978-a6a6-73499c56127e" providerId="ADAL" clId="{3E76E0CD-2FCB-4A71-A556-91543F9EB0BE}" dt="2022-02-15T21:13:40.898" v="76" actId="20577"/>
        <pc:sldMkLst>
          <pc:docMk/>
          <pc:sldMk cId="1650349062" sldId="301"/>
        </pc:sldMkLst>
        <pc:spChg chg="mod">
          <ac:chgData name="Michael Teters" userId="d0e853d9-7e8a-4978-a6a6-73499c56127e" providerId="ADAL" clId="{3E76E0CD-2FCB-4A71-A556-91543F9EB0BE}" dt="2022-02-15T21:13:40.898" v="76" actId="20577"/>
          <ac:spMkLst>
            <pc:docMk/>
            <pc:sldMk cId="1650349062" sldId="301"/>
            <ac:spMk id="6" creationId="{A461B0ED-A587-4C29-8AEF-C163AABB33FF}"/>
          </ac:spMkLst>
        </pc:spChg>
      </pc:sldChg>
      <pc:sldChg chg="modSp add del mod">
        <pc:chgData name="Michael Teters" userId="d0e853d9-7e8a-4978-a6a6-73499c56127e" providerId="ADAL" clId="{3E76E0CD-2FCB-4A71-A556-91543F9EB0BE}" dt="2022-02-17T22:24:28.072" v="108" actId="20577"/>
        <pc:sldMkLst>
          <pc:docMk/>
          <pc:sldMk cId="4175976287" sldId="302"/>
        </pc:sldMkLst>
        <pc:spChg chg="mod">
          <ac:chgData name="Michael Teters" userId="d0e853d9-7e8a-4978-a6a6-73499c56127e" providerId="ADAL" clId="{3E76E0CD-2FCB-4A71-A556-91543F9EB0BE}" dt="2022-02-17T22:24:28.072" v="108" actId="20577"/>
          <ac:spMkLst>
            <pc:docMk/>
            <pc:sldMk cId="4175976287" sldId="302"/>
            <ac:spMk id="6" creationId="{A461B0ED-A587-4C29-8AEF-C163AABB33FF}"/>
          </ac:spMkLst>
        </pc:spChg>
      </pc:sldChg>
      <pc:sldChg chg="modSp add del mod">
        <pc:chgData name="Michael Teters" userId="d0e853d9-7e8a-4978-a6a6-73499c56127e" providerId="ADAL" clId="{3E76E0CD-2FCB-4A71-A556-91543F9EB0BE}" dt="2022-02-17T22:24:35.132" v="121" actId="20577"/>
        <pc:sldMkLst>
          <pc:docMk/>
          <pc:sldMk cId="620502556" sldId="303"/>
        </pc:sldMkLst>
        <pc:spChg chg="mod">
          <ac:chgData name="Michael Teters" userId="d0e853d9-7e8a-4978-a6a6-73499c56127e" providerId="ADAL" clId="{3E76E0CD-2FCB-4A71-A556-91543F9EB0BE}" dt="2022-02-17T22:24:35.132" v="121" actId="20577"/>
          <ac:spMkLst>
            <pc:docMk/>
            <pc:sldMk cId="620502556" sldId="303"/>
            <ac:spMk id="6" creationId="{A461B0ED-A587-4C29-8AEF-C163AABB33FF}"/>
          </ac:spMkLst>
        </pc:spChg>
      </pc:sldChg>
      <pc:sldChg chg="modSp del mod">
        <pc:chgData name="Michael Teters" userId="d0e853d9-7e8a-4978-a6a6-73499c56127e" providerId="ADAL" clId="{3E76E0CD-2FCB-4A71-A556-91543F9EB0BE}" dt="2022-02-17T21:47:18.394" v="94" actId="20577"/>
        <pc:sldMkLst>
          <pc:docMk/>
          <pc:sldMk cId="2195092504" sldId="304"/>
        </pc:sldMkLst>
        <pc:spChg chg="mod">
          <ac:chgData name="Michael Teters" userId="d0e853d9-7e8a-4978-a6a6-73499c56127e" providerId="ADAL" clId="{3E76E0CD-2FCB-4A71-A556-91543F9EB0BE}" dt="2022-02-17T21:47:18.394" v="94" actId="20577"/>
          <ac:spMkLst>
            <pc:docMk/>
            <pc:sldMk cId="2195092504" sldId="304"/>
            <ac:spMk id="6" creationId="{A461B0ED-A587-4C29-8AEF-C163AABB33FF}"/>
          </ac:spMkLst>
        </pc:spChg>
      </pc:sldChg>
      <pc:sldChg chg="del">
        <pc:chgData name="Michael Teters" userId="d0e853d9-7e8a-4978-a6a6-73499c56127e" providerId="ADAL" clId="{3E76E0CD-2FCB-4A71-A556-91543F9EB0BE}" dt="2022-02-14T20:44:35.801" v="34" actId="47"/>
        <pc:sldMkLst>
          <pc:docMk/>
          <pc:sldMk cId="2322645656" sldId="305"/>
        </pc:sldMkLst>
      </pc:sldChg>
      <pc:sldChg chg="addSp delSp modSp add mod ord">
        <pc:chgData name="Michael Teters" userId="d0e853d9-7e8a-4978-a6a6-73499c56127e" providerId="ADAL" clId="{3E76E0CD-2FCB-4A71-A556-91543F9EB0BE}" dt="2022-03-02T15:55:29.330" v="191" actId="20577"/>
        <pc:sldMkLst>
          <pc:docMk/>
          <pc:sldMk cId="3338185605" sldId="305"/>
        </pc:sldMkLst>
        <pc:spChg chg="add del mod">
          <ac:chgData name="Michael Teters" userId="d0e853d9-7e8a-4978-a6a6-73499c56127e" providerId="ADAL" clId="{3E76E0CD-2FCB-4A71-A556-91543F9EB0BE}" dt="2022-03-02T15:54:59.476" v="145" actId="931"/>
          <ac:spMkLst>
            <pc:docMk/>
            <pc:sldMk cId="3338185605" sldId="305"/>
            <ac:spMk id="3" creationId="{6D3B5D99-F03D-47E6-B78F-25C366339DCC}"/>
          </ac:spMkLst>
        </pc:spChg>
        <pc:spChg chg="mod">
          <ac:chgData name="Michael Teters" userId="d0e853d9-7e8a-4978-a6a6-73499c56127e" providerId="ADAL" clId="{3E76E0CD-2FCB-4A71-A556-91543F9EB0BE}" dt="2022-03-02T15:55:29.330" v="191" actId="20577"/>
          <ac:spMkLst>
            <pc:docMk/>
            <pc:sldMk cId="3338185605" sldId="305"/>
            <ac:spMk id="6" creationId="{A461B0ED-A587-4C29-8AEF-C163AABB33FF}"/>
          </ac:spMkLst>
        </pc:spChg>
        <pc:picChg chg="del">
          <ac:chgData name="Michael Teters" userId="d0e853d9-7e8a-4978-a6a6-73499c56127e" providerId="ADAL" clId="{3E76E0CD-2FCB-4A71-A556-91543F9EB0BE}" dt="2022-03-02T15:52:51.173" v="143" actId="478"/>
          <ac:picMkLst>
            <pc:docMk/>
            <pc:sldMk cId="3338185605" sldId="305"/>
            <ac:picMk id="5" creationId="{CD50B345-8B14-4892-98F2-644AA4AE936D}"/>
          </ac:picMkLst>
        </pc:picChg>
        <pc:picChg chg="add mod">
          <ac:chgData name="Michael Teters" userId="d0e853d9-7e8a-4978-a6a6-73499c56127e" providerId="ADAL" clId="{3E76E0CD-2FCB-4A71-A556-91543F9EB0BE}" dt="2022-03-02T15:55:07.123" v="149" actId="14100"/>
          <ac:picMkLst>
            <pc:docMk/>
            <pc:sldMk cId="3338185605" sldId="305"/>
            <ac:picMk id="7" creationId="{87A6B095-524F-4E4D-A7B9-5B15B358981F}"/>
          </ac:picMkLst>
        </pc:picChg>
      </pc:sldChg>
      <pc:sldChg chg="del">
        <pc:chgData name="Michael Teters" userId="d0e853d9-7e8a-4978-a6a6-73499c56127e" providerId="ADAL" clId="{3E76E0CD-2FCB-4A71-A556-91543F9EB0BE}" dt="2022-03-02T15:56:26.626" v="193" actId="47"/>
        <pc:sldMkLst>
          <pc:docMk/>
          <pc:sldMk cId="3098109618" sldId="306"/>
        </pc:sldMkLst>
      </pc:sldChg>
      <pc:sldChg chg="del">
        <pc:chgData name="Michael Teters" userId="d0e853d9-7e8a-4978-a6a6-73499c56127e" providerId="ADAL" clId="{3E76E0CD-2FCB-4A71-A556-91543F9EB0BE}" dt="2022-02-14T20:44:36.304" v="36" actId="47"/>
        <pc:sldMkLst>
          <pc:docMk/>
          <pc:sldMk cId="1230170233" sldId="307"/>
        </pc:sldMkLst>
      </pc:sldChg>
      <pc:sldChg chg="addSp modSp del mod">
        <pc:chgData name="Michael Teters" userId="d0e853d9-7e8a-4978-a6a6-73499c56127e" providerId="ADAL" clId="{3E76E0CD-2FCB-4A71-A556-91543F9EB0BE}" dt="2022-03-02T15:52:43.874" v="140" actId="2085"/>
        <pc:sldMkLst>
          <pc:docMk/>
          <pc:sldMk cId="2939506273" sldId="308"/>
        </pc:sldMkLst>
        <pc:spChg chg="add mod">
          <ac:chgData name="Michael Teters" userId="d0e853d9-7e8a-4978-a6a6-73499c56127e" providerId="ADAL" clId="{3E76E0CD-2FCB-4A71-A556-91543F9EB0BE}" dt="2022-03-02T15:52:43.874" v="140" actId="2085"/>
          <ac:spMkLst>
            <pc:docMk/>
            <pc:sldMk cId="2939506273" sldId="308"/>
            <ac:spMk id="2" creationId="{095F459E-06D9-4DE5-B34C-AE7FDE4633C7}"/>
          </ac:spMkLst>
        </pc:spChg>
        <pc:spChg chg="mod">
          <ac:chgData name="Michael Teters" userId="d0e853d9-7e8a-4978-a6a6-73499c56127e" providerId="ADAL" clId="{3E76E0CD-2FCB-4A71-A556-91543F9EB0BE}" dt="2022-03-02T15:52:14.582" v="137" actId="20577"/>
          <ac:spMkLst>
            <pc:docMk/>
            <pc:sldMk cId="2939506273" sldId="308"/>
            <ac:spMk id="6" creationId="{A461B0ED-A587-4C29-8AEF-C163AABB33FF}"/>
          </ac:spMkLst>
        </pc:spChg>
      </pc:sldChg>
      <pc:sldChg chg="del">
        <pc:chgData name="Michael Teters" userId="d0e853d9-7e8a-4978-a6a6-73499c56127e" providerId="ADAL" clId="{3E76E0CD-2FCB-4A71-A556-91543F9EB0BE}" dt="2022-02-14T20:44:36.904" v="38" actId="47"/>
        <pc:sldMkLst>
          <pc:docMk/>
          <pc:sldMk cId="345379827" sldId="309"/>
        </pc:sldMkLst>
      </pc:sldChg>
      <pc:sldChg chg="del">
        <pc:chgData name="Michael Teters" userId="d0e853d9-7e8a-4978-a6a6-73499c56127e" providerId="ADAL" clId="{3E76E0CD-2FCB-4A71-A556-91543F9EB0BE}" dt="2022-03-02T15:56:25.744" v="192" actId="47"/>
        <pc:sldMkLst>
          <pc:docMk/>
          <pc:sldMk cId="2322645656" sldId="309"/>
        </pc:sldMkLst>
      </pc:sldChg>
      <pc:sldChg chg="del">
        <pc:chgData name="Michael Teters" userId="d0e853d9-7e8a-4978-a6a6-73499c56127e" providerId="ADAL" clId="{3E76E0CD-2FCB-4A71-A556-91543F9EB0BE}" dt="2022-02-14T20:44:37.234" v="39" actId="47"/>
        <pc:sldMkLst>
          <pc:docMk/>
          <pc:sldMk cId="3734125902" sldId="310"/>
        </pc:sldMkLst>
      </pc:sldChg>
      <pc:sldChg chg="del">
        <pc:chgData name="Michael Teters" userId="d0e853d9-7e8a-4978-a6a6-73499c56127e" providerId="ADAL" clId="{3E76E0CD-2FCB-4A71-A556-91543F9EB0BE}" dt="2022-02-14T20:44:37.499" v="40" actId="47"/>
        <pc:sldMkLst>
          <pc:docMk/>
          <pc:sldMk cId="2271214702" sldId="311"/>
        </pc:sldMkLst>
      </pc:sldChg>
      <pc:sldChg chg="del">
        <pc:chgData name="Michael Teters" userId="d0e853d9-7e8a-4978-a6a6-73499c56127e" providerId="ADAL" clId="{3E76E0CD-2FCB-4A71-A556-91543F9EB0BE}" dt="2022-02-14T20:44:37.800" v="41" actId="47"/>
        <pc:sldMkLst>
          <pc:docMk/>
          <pc:sldMk cId="3563518211" sldId="312"/>
        </pc:sldMkLst>
      </pc:sldChg>
      <pc:sldChg chg="modSp del mod">
        <pc:chgData name="Michael Teters" userId="d0e853d9-7e8a-4978-a6a6-73499c56127e" providerId="ADAL" clId="{3E76E0CD-2FCB-4A71-A556-91543F9EB0BE}" dt="2022-03-03T20:54:51.315" v="207" actId="20577"/>
        <pc:sldMkLst>
          <pc:docMk/>
          <pc:sldMk cId="3371729105" sldId="313"/>
        </pc:sldMkLst>
        <pc:spChg chg="mod">
          <ac:chgData name="Michael Teters" userId="d0e853d9-7e8a-4978-a6a6-73499c56127e" providerId="ADAL" clId="{3E76E0CD-2FCB-4A71-A556-91543F9EB0BE}" dt="2022-03-03T20:54:51.315" v="207" actId="20577"/>
          <ac:spMkLst>
            <pc:docMk/>
            <pc:sldMk cId="3371729105" sldId="313"/>
            <ac:spMk id="6" creationId="{A461B0ED-A587-4C29-8AEF-C163AABB33FF}"/>
          </ac:spMkLst>
        </pc:spChg>
      </pc:sldChg>
      <pc:sldChg chg="addSp delSp modSp add mod">
        <pc:chgData name="Michael Teters" userId="d0e853d9-7e8a-4978-a6a6-73499c56127e" providerId="ADAL" clId="{3E76E0CD-2FCB-4A71-A556-91543F9EB0BE}" dt="2022-03-03T20:56:15.285" v="222" actId="1076"/>
        <pc:sldMkLst>
          <pc:docMk/>
          <pc:sldMk cId="1649746562" sldId="314"/>
        </pc:sldMkLst>
        <pc:spChg chg="add del mod">
          <ac:chgData name="Michael Teters" userId="d0e853d9-7e8a-4978-a6a6-73499c56127e" providerId="ADAL" clId="{3E76E0CD-2FCB-4A71-A556-91543F9EB0BE}" dt="2022-03-03T20:55:38.753" v="215" actId="931"/>
          <ac:spMkLst>
            <pc:docMk/>
            <pc:sldMk cId="1649746562" sldId="314"/>
            <ac:spMk id="4" creationId="{505BE719-9259-40FD-A581-4AD48D2037FF}"/>
          </ac:spMkLst>
        </pc:spChg>
        <pc:spChg chg="mod">
          <ac:chgData name="Michael Teters" userId="d0e853d9-7e8a-4978-a6a6-73499c56127e" providerId="ADAL" clId="{3E76E0CD-2FCB-4A71-A556-91543F9EB0BE}" dt="2022-03-03T20:55:10.836" v="214" actId="20577"/>
          <ac:spMkLst>
            <pc:docMk/>
            <pc:sldMk cId="1649746562" sldId="314"/>
            <ac:spMk id="6" creationId="{A461B0ED-A587-4C29-8AEF-C163AABB33FF}"/>
          </ac:spMkLst>
        </pc:spChg>
        <pc:spChg chg="del">
          <ac:chgData name="Michael Teters" userId="d0e853d9-7e8a-4978-a6a6-73499c56127e" providerId="ADAL" clId="{3E76E0CD-2FCB-4A71-A556-91543F9EB0BE}" dt="2022-03-03T20:55:05.727" v="210" actId="478"/>
          <ac:spMkLst>
            <pc:docMk/>
            <pc:sldMk cId="1649746562" sldId="314"/>
            <ac:spMk id="7" creationId="{EBF24B40-C324-47DD-B6B4-99071D2C7C19}"/>
          </ac:spMkLst>
        </pc:spChg>
        <pc:picChg chg="del">
          <ac:chgData name="Michael Teters" userId="d0e853d9-7e8a-4978-a6a6-73499c56127e" providerId="ADAL" clId="{3E76E0CD-2FCB-4A71-A556-91543F9EB0BE}" dt="2022-03-03T20:55:02.521" v="209" actId="478"/>
          <ac:picMkLst>
            <pc:docMk/>
            <pc:sldMk cId="1649746562" sldId="314"/>
            <ac:picMk id="5" creationId="{D7507089-7FA0-4A81-BF8A-58F584B0D930}"/>
          </ac:picMkLst>
        </pc:picChg>
        <pc:picChg chg="add mod">
          <ac:chgData name="Michael Teters" userId="d0e853d9-7e8a-4978-a6a6-73499c56127e" providerId="ADAL" clId="{3E76E0CD-2FCB-4A71-A556-91543F9EB0BE}" dt="2022-03-03T20:56:15.285" v="222" actId="1076"/>
          <ac:picMkLst>
            <pc:docMk/>
            <pc:sldMk cId="1649746562" sldId="314"/>
            <ac:picMk id="9" creationId="{D54C2CA4-9EB1-4EC9-944E-174C96A06135}"/>
          </ac:picMkLst>
        </pc:picChg>
        <pc:picChg chg="add mod">
          <ac:chgData name="Michael Teters" userId="d0e853d9-7e8a-4978-a6a6-73499c56127e" providerId="ADAL" clId="{3E76E0CD-2FCB-4A71-A556-91543F9EB0BE}" dt="2022-03-03T20:56:12.428" v="221" actId="1076"/>
          <ac:picMkLst>
            <pc:docMk/>
            <pc:sldMk cId="1649746562" sldId="314"/>
            <ac:picMk id="11" creationId="{B5B5FF4E-AD8D-4CB4-91C6-7D6EF4957F1D}"/>
          </ac:picMkLst>
        </pc:picChg>
      </pc:sldChg>
      <pc:sldChg chg="del">
        <pc:chgData name="Michael Teters" userId="d0e853d9-7e8a-4978-a6a6-73499c56127e" providerId="ADAL" clId="{3E76E0CD-2FCB-4A71-A556-91543F9EB0BE}" dt="2022-02-14T20:44:38.693" v="43" actId="47"/>
        <pc:sldMkLst>
          <pc:docMk/>
          <pc:sldMk cId="3358984573" sldId="314"/>
        </pc:sldMkLst>
      </pc:sldChg>
      <pc:sldChg chg="del">
        <pc:chgData name="Michael Teters" userId="d0e853d9-7e8a-4978-a6a6-73499c56127e" providerId="ADAL" clId="{3E76E0CD-2FCB-4A71-A556-91543F9EB0BE}" dt="2022-02-14T20:44:39.239" v="44" actId="47"/>
        <pc:sldMkLst>
          <pc:docMk/>
          <pc:sldMk cId="1760960269" sldId="315"/>
        </pc:sldMkLst>
      </pc:sldChg>
      <pc:sldChg chg="del">
        <pc:chgData name="Michael Teters" userId="d0e853d9-7e8a-4978-a6a6-73499c56127e" providerId="ADAL" clId="{3E76E0CD-2FCB-4A71-A556-91543F9EB0BE}" dt="2022-02-14T20:44:39.699" v="45" actId="47"/>
        <pc:sldMkLst>
          <pc:docMk/>
          <pc:sldMk cId="3035515328" sldId="316"/>
        </pc:sldMkLst>
      </pc:sldChg>
      <pc:sldChg chg="del">
        <pc:chgData name="Michael Teters" userId="d0e853d9-7e8a-4978-a6a6-73499c56127e" providerId="ADAL" clId="{3E76E0CD-2FCB-4A71-A556-91543F9EB0BE}" dt="2022-02-14T20:44:40.868" v="46" actId="47"/>
        <pc:sldMkLst>
          <pc:docMk/>
          <pc:sldMk cId="457688258" sldId="317"/>
        </pc:sldMkLst>
      </pc:sldChg>
      <pc:sldChg chg="addSp delSp modSp add mod">
        <pc:chgData name="Michael Teters" userId="d0e853d9-7e8a-4978-a6a6-73499c56127e" providerId="ADAL" clId="{3E76E0CD-2FCB-4A71-A556-91543F9EB0BE}" dt="2022-03-07T20:31:43.804" v="242" actId="14100"/>
        <pc:sldMkLst>
          <pc:docMk/>
          <pc:sldMk cId="842226054" sldId="318"/>
        </pc:sldMkLst>
        <pc:spChg chg="add del mod">
          <ac:chgData name="Michael Teters" userId="d0e853d9-7e8a-4978-a6a6-73499c56127e" providerId="ADAL" clId="{3E76E0CD-2FCB-4A71-A556-91543F9EB0BE}" dt="2022-03-07T20:31:13.677" v="234"/>
          <ac:spMkLst>
            <pc:docMk/>
            <pc:sldMk cId="842226054" sldId="318"/>
            <ac:spMk id="3" creationId="{44F7EEA1-741B-4680-AC0D-37932F66A0A9}"/>
          </ac:spMkLst>
        </pc:spChg>
        <pc:spChg chg="mod">
          <ac:chgData name="Michael Teters" userId="d0e853d9-7e8a-4978-a6a6-73499c56127e" providerId="ADAL" clId="{3E76E0CD-2FCB-4A71-A556-91543F9EB0BE}" dt="2022-03-07T20:31:07.669" v="233" actId="20577"/>
          <ac:spMkLst>
            <pc:docMk/>
            <pc:sldMk cId="842226054" sldId="318"/>
            <ac:spMk id="6" creationId="{A461B0ED-A587-4C29-8AEF-C163AABB33FF}"/>
          </ac:spMkLst>
        </pc:spChg>
        <pc:spChg chg="del">
          <ac:chgData name="Michael Teters" userId="d0e853d9-7e8a-4978-a6a6-73499c56127e" providerId="ADAL" clId="{3E76E0CD-2FCB-4A71-A556-91543F9EB0BE}" dt="2022-03-07T20:31:00.413" v="225" actId="478"/>
          <ac:spMkLst>
            <pc:docMk/>
            <pc:sldMk cId="842226054" sldId="318"/>
            <ac:spMk id="8" creationId="{C83F0656-22D9-4541-BE00-FE8E8C46506C}"/>
          </ac:spMkLst>
        </pc:spChg>
        <pc:picChg chg="del">
          <ac:chgData name="Michael Teters" userId="d0e853d9-7e8a-4978-a6a6-73499c56127e" providerId="ADAL" clId="{3E76E0CD-2FCB-4A71-A556-91543F9EB0BE}" dt="2022-03-07T20:30:56.138" v="224" actId="478"/>
          <ac:picMkLst>
            <pc:docMk/>
            <pc:sldMk cId="842226054" sldId="318"/>
            <ac:picMk id="5" creationId="{7DDFFED5-A6E1-4D8B-AEEC-D888BAFC36C7}"/>
          </ac:picMkLst>
        </pc:picChg>
        <pc:picChg chg="add mod ord">
          <ac:chgData name="Michael Teters" userId="d0e853d9-7e8a-4978-a6a6-73499c56127e" providerId="ADAL" clId="{3E76E0CD-2FCB-4A71-A556-91543F9EB0BE}" dt="2022-03-07T20:31:43.804" v="242" actId="14100"/>
          <ac:picMkLst>
            <pc:docMk/>
            <pc:sldMk cId="842226054" sldId="318"/>
            <ac:picMk id="7" creationId="{93F5C67E-37BA-455B-99C7-7C00C9F40D1B}"/>
          </ac:picMkLst>
        </pc:picChg>
      </pc:sldChg>
      <pc:sldChg chg="del">
        <pc:chgData name="Michael Teters" userId="d0e853d9-7e8a-4978-a6a6-73499c56127e" providerId="ADAL" clId="{3E76E0CD-2FCB-4A71-A556-91543F9EB0BE}" dt="2022-02-14T20:44:41.358" v="47" actId="47"/>
        <pc:sldMkLst>
          <pc:docMk/>
          <pc:sldMk cId="1098170804" sldId="318"/>
        </pc:sldMkLst>
      </pc:sldChg>
      <pc:sldChg chg="addSp delSp modSp mod">
        <pc:chgData name="Michael Teters" userId="d0e853d9-7e8a-4978-a6a6-73499c56127e" providerId="ADAL" clId="{3E76E0CD-2FCB-4A71-A556-91543F9EB0BE}" dt="2022-03-08T21:05:08.404" v="261" actId="20577"/>
        <pc:sldMkLst>
          <pc:docMk/>
          <pc:sldMk cId="457688258" sldId="319"/>
        </pc:sldMkLst>
        <pc:spChg chg="add del mod">
          <ac:chgData name="Michael Teters" userId="d0e853d9-7e8a-4978-a6a6-73499c56127e" providerId="ADAL" clId="{3E76E0CD-2FCB-4A71-A556-91543F9EB0BE}" dt="2022-03-08T21:04:48.989" v="246" actId="931"/>
          <ac:spMkLst>
            <pc:docMk/>
            <pc:sldMk cId="457688258" sldId="319"/>
            <ac:spMk id="3" creationId="{BF539981-C89B-4D78-A13F-B75C2D14F189}"/>
          </ac:spMkLst>
        </pc:spChg>
        <pc:spChg chg="mod">
          <ac:chgData name="Michael Teters" userId="d0e853d9-7e8a-4978-a6a6-73499c56127e" providerId="ADAL" clId="{3E76E0CD-2FCB-4A71-A556-91543F9EB0BE}" dt="2022-03-08T21:05:08.404" v="261" actId="20577"/>
          <ac:spMkLst>
            <pc:docMk/>
            <pc:sldMk cId="457688258" sldId="319"/>
            <ac:spMk id="6" creationId="{A461B0ED-A587-4C29-8AEF-C163AABB33FF}"/>
          </ac:spMkLst>
        </pc:spChg>
        <pc:picChg chg="add mod">
          <ac:chgData name="Michael Teters" userId="d0e853d9-7e8a-4978-a6a6-73499c56127e" providerId="ADAL" clId="{3E76E0CD-2FCB-4A71-A556-91543F9EB0BE}" dt="2022-03-08T21:04:58.826" v="251" actId="1076"/>
          <ac:picMkLst>
            <pc:docMk/>
            <pc:sldMk cId="457688258" sldId="319"/>
            <ac:picMk id="5" creationId="{61907CE6-D719-4BEB-A12E-A65E01237EAD}"/>
          </ac:picMkLst>
        </pc:picChg>
        <pc:picChg chg="del mod">
          <ac:chgData name="Michael Teters" userId="d0e853d9-7e8a-4978-a6a6-73499c56127e" providerId="ADAL" clId="{3E76E0CD-2FCB-4A71-A556-91543F9EB0BE}" dt="2022-03-08T21:04:28.949" v="245" actId="478"/>
          <ac:picMkLst>
            <pc:docMk/>
            <pc:sldMk cId="457688258" sldId="319"/>
            <ac:picMk id="7" creationId="{6C691F5D-5541-4044-B30A-0B2159D44C71}"/>
          </ac:picMkLst>
        </pc:picChg>
      </pc:sldChg>
      <pc:sldChg chg="del">
        <pc:chgData name="Michael Teters" userId="d0e853d9-7e8a-4978-a6a6-73499c56127e" providerId="ADAL" clId="{3E76E0CD-2FCB-4A71-A556-91543F9EB0BE}" dt="2022-02-14T20:44:42.528" v="48" actId="47"/>
        <pc:sldMkLst>
          <pc:docMk/>
          <pc:sldMk cId="2128291131" sldId="319"/>
        </pc:sldMkLst>
      </pc:sldChg>
      <pc:sldChg chg="addSp delSp modSp mod">
        <pc:chgData name="Michael Teters" userId="d0e853d9-7e8a-4978-a6a6-73499c56127e" providerId="ADAL" clId="{3E76E0CD-2FCB-4A71-A556-91543F9EB0BE}" dt="2022-03-14T15:26:53.746" v="332" actId="14100"/>
        <pc:sldMkLst>
          <pc:docMk/>
          <pc:sldMk cId="1098170804" sldId="320"/>
        </pc:sldMkLst>
        <pc:spChg chg="add del mod">
          <ac:chgData name="Michael Teters" userId="d0e853d9-7e8a-4978-a6a6-73499c56127e" providerId="ADAL" clId="{3E76E0CD-2FCB-4A71-A556-91543F9EB0BE}" dt="2022-03-14T15:26:11.128" v="319" actId="931"/>
          <ac:spMkLst>
            <pc:docMk/>
            <pc:sldMk cId="1098170804" sldId="320"/>
            <ac:spMk id="3" creationId="{E0BA7B27-2216-4129-8C19-CAC49531164D}"/>
          </ac:spMkLst>
        </pc:spChg>
        <pc:spChg chg="mod">
          <ac:chgData name="Michael Teters" userId="d0e853d9-7e8a-4978-a6a6-73499c56127e" providerId="ADAL" clId="{3E76E0CD-2FCB-4A71-A556-91543F9EB0BE}" dt="2022-03-14T15:26:46.942" v="330" actId="1076"/>
          <ac:spMkLst>
            <pc:docMk/>
            <pc:sldMk cId="1098170804" sldId="320"/>
            <ac:spMk id="6" creationId="{A461B0ED-A587-4C29-8AEF-C163AABB33FF}"/>
          </ac:spMkLst>
        </pc:spChg>
        <pc:picChg chg="del">
          <ac:chgData name="Michael Teters" userId="d0e853d9-7e8a-4978-a6a6-73499c56127e" providerId="ADAL" clId="{3E76E0CD-2FCB-4A71-A556-91543F9EB0BE}" dt="2022-03-14T15:26:00.161" v="317" actId="478"/>
          <ac:picMkLst>
            <pc:docMk/>
            <pc:sldMk cId="1098170804" sldId="320"/>
            <ac:picMk id="5" creationId="{07034451-9FA9-4FB9-9A1A-053713C63A31}"/>
          </ac:picMkLst>
        </pc:picChg>
        <pc:picChg chg="add mod">
          <ac:chgData name="Michael Teters" userId="d0e853d9-7e8a-4978-a6a6-73499c56127e" providerId="ADAL" clId="{3E76E0CD-2FCB-4A71-A556-91543F9EB0BE}" dt="2022-03-14T15:26:53.746" v="332" actId="14100"/>
          <ac:picMkLst>
            <pc:docMk/>
            <pc:sldMk cId="1098170804" sldId="320"/>
            <ac:picMk id="7" creationId="{5A8C336C-DD82-4DE5-89C5-5F053630744C}"/>
          </ac:picMkLst>
        </pc:picChg>
        <pc:picChg chg="del">
          <ac:chgData name="Michael Teters" userId="d0e853d9-7e8a-4978-a6a6-73499c56127e" providerId="ADAL" clId="{3E76E0CD-2FCB-4A71-A556-91543F9EB0BE}" dt="2022-03-14T15:26:03.030" v="318" actId="478"/>
          <ac:picMkLst>
            <pc:docMk/>
            <pc:sldMk cId="1098170804" sldId="320"/>
            <ac:picMk id="9" creationId="{C8D6EB0F-195F-43AE-8676-FEC1F5F52BD3}"/>
          </ac:picMkLst>
        </pc:picChg>
        <pc:picChg chg="add mod">
          <ac:chgData name="Michael Teters" userId="d0e853d9-7e8a-4978-a6a6-73499c56127e" providerId="ADAL" clId="{3E76E0CD-2FCB-4A71-A556-91543F9EB0BE}" dt="2022-03-14T15:26:34.651" v="328" actId="1076"/>
          <ac:picMkLst>
            <pc:docMk/>
            <pc:sldMk cId="1098170804" sldId="320"/>
            <ac:picMk id="10" creationId="{69ED5F9A-C44D-4752-B4D3-BA6DD549C78D}"/>
          </ac:picMkLst>
        </pc:picChg>
      </pc:sldChg>
      <pc:sldChg chg="addSp delSp modSp mod">
        <pc:chgData name="Michael Teters" userId="d0e853d9-7e8a-4978-a6a6-73499c56127e" providerId="ADAL" clId="{3E76E0CD-2FCB-4A71-A556-91543F9EB0BE}" dt="2022-03-14T15:27:21.046" v="339" actId="1076"/>
        <pc:sldMkLst>
          <pc:docMk/>
          <pc:sldMk cId="2128291131" sldId="321"/>
        </pc:sldMkLst>
        <pc:spChg chg="add del mod">
          <ac:chgData name="Michael Teters" userId="d0e853d9-7e8a-4978-a6a6-73499c56127e" providerId="ADAL" clId="{3E76E0CD-2FCB-4A71-A556-91543F9EB0BE}" dt="2022-03-14T15:27:13.197" v="334" actId="931"/>
          <ac:spMkLst>
            <pc:docMk/>
            <pc:sldMk cId="2128291131" sldId="321"/>
            <ac:spMk id="3" creationId="{1233343C-1A9A-4FA8-AFD6-9479C8B760A8}"/>
          </ac:spMkLst>
        </pc:spChg>
        <pc:spChg chg="mod">
          <ac:chgData name="Michael Teters" userId="d0e853d9-7e8a-4978-a6a6-73499c56127e" providerId="ADAL" clId="{3E76E0CD-2FCB-4A71-A556-91543F9EB0BE}" dt="2022-03-08T21:05:33.962" v="292" actId="20577"/>
          <ac:spMkLst>
            <pc:docMk/>
            <pc:sldMk cId="2128291131" sldId="321"/>
            <ac:spMk id="6" creationId="{A461B0ED-A587-4C29-8AEF-C163AABB33FF}"/>
          </ac:spMkLst>
        </pc:spChg>
        <pc:picChg chg="add mod">
          <ac:chgData name="Michael Teters" userId="d0e853d9-7e8a-4978-a6a6-73499c56127e" providerId="ADAL" clId="{3E76E0CD-2FCB-4A71-A556-91543F9EB0BE}" dt="2022-03-14T15:27:21.046" v="339" actId="1076"/>
          <ac:picMkLst>
            <pc:docMk/>
            <pc:sldMk cId="2128291131" sldId="321"/>
            <ac:picMk id="5" creationId="{E2F41175-E4E0-48D5-8844-045F05D3EB15}"/>
          </ac:picMkLst>
        </pc:picChg>
        <pc:picChg chg="del">
          <ac:chgData name="Michael Teters" userId="d0e853d9-7e8a-4978-a6a6-73499c56127e" providerId="ADAL" clId="{3E76E0CD-2FCB-4A71-A556-91543F9EB0BE}" dt="2022-03-14T15:27:06.272" v="333" actId="478"/>
          <ac:picMkLst>
            <pc:docMk/>
            <pc:sldMk cId="2128291131" sldId="321"/>
            <ac:picMk id="7" creationId="{271C632B-F39E-4169-A5D5-AEC2A2316D81}"/>
          </ac:picMkLst>
        </pc:picChg>
      </pc:sldChg>
      <pc:sldChg chg="addSp delSp modSp add del mod">
        <pc:chgData name="Michael Teters" userId="d0e853d9-7e8a-4978-a6a6-73499c56127e" providerId="ADAL" clId="{3E76E0CD-2FCB-4A71-A556-91543F9EB0BE}" dt="2022-03-14T15:25:55.200" v="316" actId="14100"/>
        <pc:sldMkLst>
          <pc:docMk/>
          <pc:sldMk cId="3943549266" sldId="322"/>
        </pc:sldMkLst>
        <pc:spChg chg="add del mod">
          <ac:chgData name="Michael Teters" userId="d0e853d9-7e8a-4978-a6a6-73499c56127e" providerId="ADAL" clId="{3E76E0CD-2FCB-4A71-A556-91543F9EB0BE}" dt="2022-03-14T15:25:26.583" v="307" actId="931"/>
          <ac:spMkLst>
            <pc:docMk/>
            <pc:sldMk cId="3943549266" sldId="322"/>
            <ac:spMk id="3" creationId="{615ECAC7-3C87-4907-84EC-57FC960D7883}"/>
          </ac:spMkLst>
        </pc:spChg>
        <pc:spChg chg="mod">
          <ac:chgData name="Michael Teters" userId="d0e853d9-7e8a-4978-a6a6-73499c56127e" providerId="ADAL" clId="{3E76E0CD-2FCB-4A71-A556-91543F9EB0BE}" dt="2022-03-08T21:05:17.960" v="271" actId="20577"/>
          <ac:spMkLst>
            <pc:docMk/>
            <pc:sldMk cId="3943549266" sldId="322"/>
            <ac:spMk id="6" creationId="{A461B0ED-A587-4C29-8AEF-C163AABB33FF}"/>
          </ac:spMkLst>
        </pc:spChg>
        <pc:picChg chg="add mod">
          <ac:chgData name="Michael Teters" userId="d0e853d9-7e8a-4978-a6a6-73499c56127e" providerId="ADAL" clId="{3E76E0CD-2FCB-4A71-A556-91543F9EB0BE}" dt="2022-03-14T15:25:30.180" v="311" actId="1076"/>
          <ac:picMkLst>
            <pc:docMk/>
            <pc:sldMk cId="3943549266" sldId="322"/>
            <ac:picMk id="5" creationId="{382A3BE6-F321-4BDB-A4FA-6FD78A764B15}"/>
          </ac:picMkLst>
        </pc:picChg>
        <pc:picChg chg="del">
          <ac:chgData name="Michael Teters" userId="d0e853d9-7e8a-4978-a6a6-73499c56127e" providerId="ADAL" clId="{3E76E0CD-2FCB-4A71-A556-91543F9EB0BE}" dt="2022-03-14T15:25:00.686" v="306" actId="478"/>
          <ac:picMkLst>
            <pc:docMk/>
            <pc:sldMk cId="3943549266" sldId="322"/>
            <ac:picMk id="7" creationId="{6C691F5D-5541-4044-B30A-0B2159D44C71}"/>
          </ac:picMkLst>
        </pc:picChg>
        <pc:picChg chg="add mod">
          <ac:chgData name="Michael Teters" userId="d0e853d9-7e8a-4978-a6a6-73499c56127e" providerId="ADAL" clId="{3E76E0CD-2FCB-4A71-A556-91543F9EB0BE}" dt="2022-03-14T15:25:55.200" v="316" actId="14100"/>
          <ac:picMkLst>
            <pc:docMk/>
            <pc:sldMk cId="3943549266" sldId="322"/>
            <ac:picMk id="9" creationId="{F371A2D3-4ABE-4D5C-A6F5-17A9AECBD0D7}"/>
          </ac:picMkLst>
        </pc:picChg>
      </pc:sldChg>
    </pc:docChg>
  </pc:docChgLst>
  <pc:docChgLst>
    <pc:chgData name="Michael Teters" userId="d0e853d9-7e8a-4978-a6a6-73499c56127e" providerId="ADAL" clId="{1837FB58-4688-492A-B8D0-F30EDF8B6041}"/>
    <pc:docChg chg="custSel addSld delSld modSld sldOrd modMainMaster">
      <pc:chgData name="Michael Teters" userId="d0e853d9-7e8a-4978-a6a6-73499c56127e" providerId="ADAL" clId="{1837FB58-4688-492A-B8D0-F30EDF8B6041}" dt="2022-09-22T18:21:02.434" v="800" actId="2696"/>
      <pc:docMkLst>
        <pc:docMk/>
      </pc:docMkLst>
      <pc:sldChg chg="setBg">
        <pc:chgData name="Michael Teters" userId="d0e853d9-7e8a-4978-a6a6-73499c56127e" providerId="ADAL" clId="{1837FB58-4688-492A-B8D0-F30EDF8B6041}" dt="2022-09-07T11:50:54.980" v="5"/>
        <pc:sldMkLst>
          <pc:docMk/>
          <pc:sldMk cId="594389227" sldId="256"/>
        </pc:sldMkLst>
      </pc:sldChg>
      <pc:sldChg chg="addSp modSp mod ord">
        <pc:chgData name="Michael Teters" userId="d0e853d9-7e8a-4978-a6a6-73499c56127e" providerId="ADAL" clId="{1837FB58-4688-492A-B8D0-F30EDF8B6041}" dt="2022-09-09T14:03:58.423" v="65"/>
        <pc:sldMkLst>
          <pc:docMk/>
          <pc:sldMk cId="2766794705" sldId="266"/>
        </pc:sldMkLst>
        <pc:spChg chg="add mod">
          <ac:chgData name="Michael Teters" userId="d0e853d9-7e8a-4978-a6a6-73499c56127e" providerId="ADAL" clId="{1837FB58-4688-492A-B8D0-F30EDF8B6041}" dt="2022-09-09T14:03:47.963" v="63" actId="1076"/>
          <ac:spMkLst>
            <pc:docMk/>
            <pc:sldMk cId="2766794705" sldId="266"/>
            <ac:spMk id="4" creationId="{550F726A-3385-4DE4-A7B8-887F114F5635}"/>
          </ac:spMkLst>
        </pc:spChg>
      </pc:sldChg>
      <pc:sldChg chg="addSp modSp ord">
        <pc:chgData name="Michael Teters" userId="d0e853d9-7e8a-4978-a6a6-73499c56127e" providerId="ADAL" clId="{1837FB58-4688-492A-B8D0-F30EDF8B6041}" dt="2022-09-21T17:56:43.761" v="799"/>
        <pc:sldMkLst>
          <pc:docMk/>
          <pc:sldMk cId="877928908" sldId="295"/>
        </pc:sldMkLst>
        <pc:spChg chg="add mod">
          <ac:chgData name="Michael Teters" userId="d0e853d9-7e8a-4978-a6a6-73499c56127e" providerId="ADAL" clId="{1837FB58-4688-492A-B8D0-F30EDF8B6041}" dt="2022-09-20T17:52:14.824" v="475"/>
          <ac:spMkLst>
            <pc:docMk/>
            <pc:sldMk cId="877928908" sldId="295"/>
            <ac:spMk id="4" creationId="{6CF93BB9-42C1-44DB-AE0A-2CC86CB39BC0}"/>
          </ac:spMkLst>
        </pc:spChg>
      </pc:sldChg>
      <pc:sldChg chg="addSp delSp modSp new mod setBg modClrScheme chgLayout">
        <pc:chgData name="Michael Teters" userId="d0e853d9-7e8a-4978-a6a6-73499c56127e" providerId="ADAL" clId="{1837FB58-4688-492A-B8D0-F30EDF8B6041}" dt="2022-09-08T20:26:46.414" v="48" actId="1076"/>
        <pc:sldMkLst>
          <pc:docMk/>
          <pc:sldMk cId="4140878146" sldId="298"/>
        </pc:sldMkLst>
        <pc:spChg chg="del">
          <ac:chgData name="Michael Teters" userId="d0e853d9-7e8a-4978-a6a6-73499c56127e" providerId="ADAL" clId="{1837FB58-4688-492A-B8D0-F30EDF8B6041}" dt="2022-09-07T11:50:44.067" v="3" actId="700"/>
          <ac:spMkLst>
            <pc:docMk/>
            <pc:sldMk cId="4140878146" sldId="298"/>
            <ac:spMk id="2" creationId="{9960DF05-A0FA-4A25-9D27-7DC1E8735F83}"/>
          </ac:spMkLst>
        </pc:spChg>
        <pc:spChg chg="add mod">
          <ac:chgData name="Michael Teters" userId="d0e853d9-7e8a-4978-a6a6-73499c56127e" providerId="ADAL" clId="{1837FB58-4688-492A-B8D0-F30EDF8B6041}" dt="2022-09-08T20:26:46.414" v="48" actId="1076"/>
          <ac:spMkLst>
            <pc:docMk/>
            <pc:sldMk cId="4140878146" sldId="298"/>
            <ac:spMk id="3" creationId="{0F06BF5A-1474-4DBB-9BA9-E1E221DF58F3}"/>
          </ac:spMkLst>
        </pc:spChg>
        <pc:spChg chg="del">
          <ac:chgData name="Michael Teters" userId="d0e853d9-7e8a-4978-a6a6-73499c56127e" providerId="ADAL" clId="{1837FB58-4688-492A-B8D0-F30EDF8B6041}" dt="2022-09-07T11:50:44.067" v="3" actId="700"/>
          <ac:spMkLst>
            <pc:docMk/>
            <pc:sldMk cId="4140878146" sldId="298"/>
            <ac:spMk id="3" creationId="{745C7F90-86B0-4483-BF7A-2BCA7B343ACF}"/>
          </ac:spMkLst>
        </pc:spChg>
        <pc:inkChg chg="add del">
          <ac:chgData name="Michael Teters" userId="d0e853d9-7e8a-4978-a6a6-73499c56127e" providerId="ADAL" clId="{1837FB58-4688-492A-B8D0-F30EDF8B6041}" dt="2022-09-07T15:44:05.179" v="9" actId="478"/>
          <ac:inkMkLst>
            <pc:docMk/>
            <pc:sldMk cId="4140878146" sldId="298"/>
            <ac:inkMk id="4" creationId="{5232A7B7-3BDB-4B6E-89EB-9B8D6F44658F}"/>
          </ac:inkMkLst>
        </pc:inkChg>
        <pc:inkChg chg="add">
          <ac:chgData name="Michael Teters" userId="d0e853d9-7e8a-4978-a6a6-73499c56127e" providerId="ADAL" clId="{1837FB58-4688-492A-B8D0-F30EDF8B6041}" dt="2022-09-07T16:42:12.912" v="11"/>
          <ac:inkMkLst>
            <pc:docMk/>
            <pc:sldMk cId="4140878146" sldId="298"/>
            <ac:inkMk id="5" creationId="{E0C5CE97-BED1-4C6D-85E6-DCA0DF63C529}"/>
          </ac:inkMkLst>
        </pc:inkChg>
      </pc:sldChg>
      <pc:sldChg chg="addSp delSp modSp add mod">
        <pc:chgData name="Michael Teters" userId="d0e853d9-7e8a-4978-a6a6-73499c56127e" providerId="ADAL" clId="{1837FB58-4688-492A-B8D0-F30EDF8B6041}" dt="2022-09-08T20:26:34.434" v="46" actId="20577"/>
        <pc:sldMkLst>
          <pc:docMk/>
          <pc:sldMk cId="2897786916" sldId="299"/>
        </pc:sldMkLst>
        <pc:spChg chg="add mod">
          <ac:chgData name="Michael Teters" userId="d0e853d9-7e8a-4978-a6a6-73499c56127e" providerId="ADAL" clId="{1837FB58-4688-492A-B8D0-F30EDF8B6041}" dt="2022-09-08T20:26:34.434" v="46" actId="20577"/>
          <ac:spMkLst>
            <pc:docMk/>
            <pc:sldMk cId="2897786916" sldId="299"/>
            <ac:spMk id="2" creationId="{0E182559-9445-43E7-BF46-CA6EEDFD38F7}"/>
          </ac:spMkLst>
        </pc:spChg>
        <pc:inkChg chg="add del">
          <ac:chgData name="Michael Teters" userId="d0e853d9-7e8a-4978-a6a6-73499c56127e" providerId="ADAL" clId="{1837FB58-4688-492A-B8D0-F30EDF8B6041}" dt="2022-09-07T15:44:08.948" v="10" actId="478"/>
          <ac:inkMkLst>
            <pc:docMk/>
            <pc:sldMk cId="2897786916" sldId="299"/>
            <ac:inkMk id="2" creationId="{FBB02458-486A-44FC-B8E5-B9C4FA9731B6}"/>
          </ac:inkMkLst>
        </pc:inkChg>
        <pc:inkChg chg="add">
          <ac:chgData name="Michael Teters" userId="d0e853d9-7e8a-4978-a6a6-73499c56127e" providerId="ADAL" clId="{1837FB58-4688-492A-B8D0-F30EDF8B6041}" dt="2022-09-07T16:42:12.912" v="11"/>
          <ac:inkMkLst>
            <pc:docMk/>
            <pc:sldMk cId="2897786916" sldId="299"/>
            <ac:inkMk id="3" creationId="{03511468-15FD-448D-B18C-40B15CF9CABD}"/>
          </ac:inkMkLst>
        </pc:inkChg>
      </pc:sldChg>
      <pc:sldChg chg="addSp delSp modSp add mod setBg">
        <pc:chgData name="Michael Teters" userId="d0e853d9-7e8a-4978-a6a6-73499c56127e" providerId="ADAL" clId="{1837FB58-4688-492A-B8D0-F30EDF8B6041}" dt="2022-09-08T20:27:00.389" v="52" actId="20577"/>
        <pc:sldMkLst>
          <pc:docMk/>
          <pc:sldMk cId="2695515254" sldId="300"/>
        </pc:sldMkLst>
        <pc:spChg chg="add mod">
          <ac:chgData name="Michael Teters" userId="d0e853d9-7e8a-4978-a6a6-73499c56127e" providerId="ADAL" clId="{1837FB58-4688-492A-B8D0-F30EDF8B6041}" dt="2022-09-08T20:27:00.389" v="52" actId="20577"/>
          <ac:spMkLst>
            <pc:docMk/>
            <pc:sldMk cId="2695515254" sldId="300"/>
            <ac:spMk id="12" creationId="{9E36CACA-B20F-4916-A419-98CBBCC089F2}"/>
          </ac:spMkLst>
        </pc:spChg>
        <pc:spChg chg="add del">
          <ac:chgData name="Michael Teters" userId="d0e853d9-7e8a-4978-a6a6-73499c56127e" providerId="ADAL" clId="{1837FB58-4688-492A-B8D0-F30EDF8B6041}" dt="2022-09-08T16:20:21.362" v="21" actId="478"/>
          <ac:spMkLst>
            <pc:docMk/>
            <pc:sldMk cId="2695515254" sldId="300"/>
            <ac:spMk id="17" creationId="{E021072B-34F3-413F-ACB9-B071DC7B15F5}"/>
          </ac:spMkLst>
        </pc:spChg>
        <pc:spChg chg="add del">
          <ac:chgData name="Michael Teters" userId="d0e853d9-7e8a-4978-a6a6-73499c56127e" providerId="ADAL" clId="{1837FB58-4688-492A-B8D0-F30EDF8B6041}" dt="2022-09-08T16:20:21.362" v="21" actId="478"/>
          <ac:spMkLst>
            <pc:docMk/>
            <pc:sldMk cId="2695515254" sldId="300"/>
            <ac:spMk id="31" creationId="{F4542776-D789-45B8-86EA-432652A24D12}"/>
          </ac:spMkLst>
        </pc:spChg>
        <pc:spChg chg="add del">
          <ac:chgData name="Michael Teters" userId="d0e853d9-7e8a-4978-a6a6-73499c56127e" providerId="ADAL" clId="{1837FB58-4688-492A-B8D0-F30EDF8B6041}" dt="2022-09-08T16:20:21.362" v="21" actId="478"/>
          <ac:spMkLst>
            <pc:docMk/>
            <pc:sldMk cId="2695515254" sldId="300"/>
            <ac:spMk id="45" creationId="{44B8892C-0900-4AE8-8925-6FF833EEBDA6}"/>
          </ac:spMkLst>
        </pc:spChg>
        <pc:spChg chg="add del">
          <ac:chgData name="Michael Teters" userId="d0e853d9-7e8a-4978-a6a6-73499c56127e" providerId="ADAL" clId="{1837FB58-4688-492A-B8D0-F30EDF8B6041}" dt="2022-09-08T16:20:21.362" v="21" actId="478"/>
          <ac:spMkLst>
            <pc:docMk/>
            <pc:sldMk cId="2695515254" sldId="300"/>
            <ac:spMk id="59" creationId="{E57C69AE-DC80-4329-8EE1-E8376CF9DCA7}"/>
          </ac:spMkLst>
        </pc:spChg>
        <pc:spChg chg="add del">
          <ac:chgData name="Michael Teters" userId="d0e853d9-7e8a-4978-a6a6-73499c56127e" providerId="ADAL" clId="{1837FB58-4688-492A-B8D0-F30EDF8B6041}" dt="2022-09-08T16:20:21.362" v="21" actId="478"/>
          <ac:spMkLst>
            <pc:docMk/>
            <pc:sldMk cId="2695515254" sldId="300"/>
            <ac:spMk id="65" creationId="{EFA0077E-639C-4103-8BB8-EA465A90D34F}"/>
          </ac:spMkLst>
        </pc:spChg>
        <pc:spChg chg="add del">
          <ac:chgData name="Michael Teters" userId="d0e853d9-7e8a-4978-a6a6-73499c56127e" providerId="ADAL" clId="{1837FB58-4688-492A-B8D0-F30EDF8B6041}" dt="2022-09-08T16:20:21.362" v="21" actId="478"/>
          <ac:spMkLst>
            <pc:docMk/>
            <pc:sldMk cId="2695515254" sldId="300"/>
            <ac:spMk id="81" creationId="{36563378-7BE9-4938-A4B2-F88236AB2B4B}"/>
          </ac:spMkLst>
        </pc:spChg>
        <pc:inkChg chg="add del">
          <ac:chgData name="Michael Teters" userId="d0e853d9-7e8a-4978-a6a6-73499c56127e" providerId="ADAL" clId="{1837FB58-4688-492A-B8D0-F30EDF8B6041}" dt="2022-09-08T15:54:37.738" v="20" actId="34122"/>
          <ac:inkMkLst>
            <pc:docMk/>
            <pc:sldMk cId="2695515254" sldId="300"/>
            <ac:inkMk id="2" creationId="{3167B337-DA26-4C1C-91F4-8A490BD2F0B5}"/>
          </ac:inkMkLst>
        </pc:inkChg>
        <pc:inkChg chg="add">
          <ac:chgData name="Michael Teters" userId="d0e853d9-7e8a-4978-a6a6-73499c56127e" providerId="ADAL" clId="{1837FB58-4688-492A-B8D0-F30EDF8B6041}" dt="2022-09-08T16:44:20.344" v="24"/>
          <ac:inkMkLst>
            <pc:docMk/>
            <pc:sldMk cId="2695515254" sldId="300"/>
            <ac:inkMk id="3" creationId="{47F1B5C6-7C09-43AA-B153-502C3CD062A3}"/>
          </ac:inkMkLst>
        </pc:inkChg>
        <pc:cxnChg chg="add del mod">
          <ac:chgData name="Michael Teters" userId="d0e853d9-7e8a-4978-a6a6-73499c56127e" providerId="ADAL" clId="{1837FB58-4688-492A-B8D0-F30EDF8B6041}" dt="2022-09-08T16:20:21.362" v="21" actId="478"/>
          <ac:cxnSpMkLst>
            <pc:docMk/>
            <pc:sldMk cId="2695515254" sldId="300"/>
            <ac:cxnSpMk id="87" creationId="{42D1A39E-4C0F-4D47-90C6-754028E906BC}"/>
          </ac:cxnSpMkLst>
        </pc:cxnChg>
        <pc:cxnChg chg="add del mod">
          <ac:chgData name="Michael Teters" userId="d0e853d9-7e8a-4978-a6a6-73499c56127e" providerId="ADAL" clId="{1837FB58-4688-492A-B8D0-F30EDF8B6041}" dt="2022-09-08T16:20:21.362" v="21" actId="478"/>
          <ac:cxnSpMkLst>
            <pc:docMk/>
            <pc:sldMk cId="2695515254" sldId="300"/>
            <ac:cxnSpMk id="93" creationId="{A0B4C550-35EC-45FC-80D2-FCDD8C155F70}"/>
          </ac:cxnSpMkLst>
        </pc:cxnChg>
      </pc:sldChg>
      <pc:sldChg chg="addSp delSp modSp new mod setBg">
        <pc:chgData name="Michael Teters" userId="d0e853d9-7e8a-4978-a6a6-73499c56127e" providerId="ADAL" clId="{1837FB58-4688-492A-B8D0-F30EDF8B6041}" dt="2022-09-08T20:27:11.951" v="55"/>
        <pc:sldMkLst>
          <pc:docMk/>
          <pc:sldMk cId="1664729330" sldId="301"/>
        </pc:sldMkLst>
        <pc:spChg chg="add mod">
          <ac:chgData name="Michael Teters" userId="d0e853d9-7e8a-4978-a6a6-73499c56127e" providerId="ADAL" clId="{1837FB58-4688-492A-B8D0-F30EDF8B6041}" dt="2022-09-08T20:27:11.951" v="55"/>
          <ac:spMkLst>
            <pc:docMk/>
            <pc:sldMk cId="1664729330" sldId="301"/>
            <ac:spMk id="4" creationId="{CA87D1A2-0AC7-4B6F-A25C-78F9B3290C86}"/>
          </ac:spMkLst>
        </pc:spChg>
        <pc:inkChg chg="add del">
          <ac:chgData name="Michael Teters" userId="d0e853d9-7e8a-4978-a6a6-73499c56127e" providerId="ADAL" clId="{1837FB58-4688-492A-B8D0-F30EDF8B6041}" dt="2022-09-08T16:20:25.531" v="22" actId="478"/>
          <ac:inkMkLst>
            <pc:docMk/>
            <pc:sldMk cId="1664729330" sldId="301"/>
            <ac:inkMk id="2" creationId="{65228891-D0F1-47F6-BE41-B2CE1244414C}"/>
          </ac:inkMkLst>
        </pc:inkChg>
        <pc:inkChg chg="add">
          <ac:chgData name="Michael Teters" userId="d0e853d9-7e8a-4978-a6a6-73499c56127e" providerId="ADAL" clId="{1837FB58-4688-492A-B8D0-F30EDF8B6041}" dt="2022-09-08T17:21:40.553" v="30"/>
          <ac:inkMkLst>
            <pc:docMk/>
            <pc:sldMk cId="1664729330" sldId="301"/>
            <ac:inkMk id="3" creationId="{1CBF1670-2F13-4BBB-8FF5-E6956E204915}"/>
          </ac:inkMkLst>
        </pc:inkChg>
      </pc:sldChg>
      <pc:sldChg chg="addSp delSp modSp new mod ord setBg">
        <pc:chgData name="Michael Teters" userId="d0e853d9-7e8a-4978-a6a6-73499c56127e" providerId="ADAL" clId="{1837FB58-4688-492A-B8D0-F30EDF8B6041}" dt="2022-09-08T20:27:06.456" v="54" actId="20577"/>
        <pc:sldMkLst>
          <pc:docMk/>
          <pc:sldMk cId="663524304" sldId="302"/>
        </pc:sldMkLst>
        <pc:spChg chg="add mod">
          <ac:chgData name="Michael Teters" userId="d0e853d9-7e8a-4978-a6a6-73499c56127e" providerId="ADAL" clId="{1837FB58-4688-492A-B8D0-F30EDF8B6041}" dt="2022-09-08T20:27:06.456" v="54" actId="20577"/>
          <ac:spMkLst>
            <pc:docMk/>
            <pc:sldMk cId="663524304" sldId="302"/>
            <ac:spMk id="4" creationId="{0F4DDFD6-A1BE-499B-A411-2C7F72A5626B}"/>
          </ac:spMkLst>
        </pc:spChg>
        <pc:inkChg chg="add del">
          <ac:chgData name="Michael Teters" userId="d0e853d9-7e8a-4978-a6a6-73499c56127e" providerId="ADAL" clId="{1837FB58-4688-492A-B8D0-F30EDF8B6041}" dt="2022-09-08T16:20:28.757" v="23" actId="478"/>
          <ac:inkMkLst>
            <pc:docMk/>
            <pc:sldMk cId="663524304" sldId="302"/>
            <ac:inkMk id="2" creationId="{CF4CF243-7A84-47AA-B861-57290A9D48C6}"/>
          </ac:inkMkLst>
        </pc:inkChg>
        <pc:inkChg chg="add">
          <ac:chgData name="Michael Teters" userId="d0e853d9-7e8a-4978-a6a6-73499c56127e" providerId="ADAL" clId="{1837FB58-4688-492A-B8D0-F30EDF8B6041}" dt="2022-09-08T16:44:20.344" v="24"/>
          <ac:inkMkLst>
            <pc:docMk/>
            <pc:sldMk cId="663524304" sldId="302"/>
            <ac:inkMk id="3" creationId="{F236C011-9E33-48B9-9C35-D84DF5252371}"/>
          </ac:inkMkLst>
        </pc:inkChg>
      </pc:sldChg>
      <pc:sldChg chg="addSp new del setBg">
        <pc:chgData name="Michael Teters" userId="d0e853d9-7e8a-4978-a6a6-73499c56127e" providerId="ADAL" clId="{1837FB58-4688-492A-B8D0-F30EDF8B6041}" dt="2022-09-22T18:21:02.434" v="800" actId="2696"/>
        <pc:sldMkLst>
          <pc:docMk/>
          <pc:sldMk cId="1008055018" sldId="303"/>
        </pc:sldMkLst>
        <pc:inkChg chg="add">
          <ac:chgData name="Michael Teters" userId="d0e853d9-7e8a-4978-a6a6-73499c56127e" providerId="ADAL" clId="{1837FB58-4688-492A-B8D0-F30EDF8B6041}" dt="2022-09-09T16:43:08.402" v="66"/>
          <ac:inkMkLst>
            <pc:docMk/>
            <pc:sldMk cId="1008055018" sldId="303"/>
            <ac:inkMk id="2" creationId="{203F5930-7197-449B-A4FB-EEF60329F494}"/>
          </ac:inkMkLst>
        </pc:inkChg>
      </pc:sldChg>
      <pc:sldChg chg="addSp modSp new mod setBg">
        <pc:chgData name="Michael Teters" userId="d0e853d9-7e8a-4978-a6a6-73499c56127e" providerId="ADAL" clId="{1837FB58-4688-492A-B8D0-F30EDF8B6041}" dt="2022-09-08T20:27:29.671" v="59" actId="9405"/>
        <pc:sldMkLst>
          <pc:docMk/>
          <pc:sldMk cId="2200531341" sldId="304"/>
        </pc:sldMkLst>
        <pc:spChg chg="add mod">
          <ac:chgData name="Michael Teters" userId="d0e853d9-7e8a-4978-a6a6-73499c56127e" providerId="ADAL" clId="{1837FB58-4688-492A-B8D0-F30EDF8B6041}" dt="2022-09-08T20:27:16.405" v="57" actId="1076"/>
          <ac:spMkLst>
            <pc:docMk/>
            <pc:sldMk cId="2200531341" sldId="304"/>
            <ac:spMk id="3" creationId="{D8114B19-66D4-48A4-B518-5C48F610C3B0}"/>
          </ac:spMkLst>
        </pc:spChg>
        <pc:inkChg chg="add">
          <ac:chgData name="Michael Teters" userId="d0e853d9-7e8a-4978-a6a6-73499c56127e" providerId="ADAL" clId="{1837FB58-4688-492A-B8D0-F30EDF8B6041}" dt="2022-09-08T17:21:40.553" v="30"/>
          <ac:inkMkLst>
            <pc:docMk/>
            <pc:sldMk cId="2200531341" sldId="304"/>
            <ac:inkMk id="2" creationId="{2ACC6F7A-1467-47A2-BBC0-1B87BC8C3EC8}"/>
          </ac:inkMkLst>
        </pc:inkChg>
        <pc:inkChg chg="add">
          <ac:chgData name="Michael Teters" userId="d0e853d9-7e8a-4978-a6a6-73499c56127e" providerId="ADAL" clId="{1837FB58-4688-492A-B8D0-F30EDF8B6041}" dt="2022-09-08T20:27:26.814" v="58" actId="9405"/>
          <ac:inkMkLst>
            <pc:docMk/>
            <pc:sldMk cId="2200531341" sldId="304"/>
            <ac:inkMk id="4" creationId="{F2E1BEBF-31C5-46FF-8A6C-109A72435EE4}"/>
          </ac:inkMkLst>
        </pc:inkChg>
        <pc:inkChg chg="add">
          <ac:chgData name="Michael Teters" userId="d0e853d9-7e8a-4978-a6a6-73499c56127e" providerId="ADAL" clId="{1837FB58-4688-492A-B8D0-F30EDF8B6041}" dt="2022-09-08T20:27:29.671" v="59" actId="9405"/>
          <ac:inkMkLst>
            <pc:docMk/>
            <pc:sldMk cId="2200531341" sldId="304"/>
            <ac:inkMk id="5" creationId="{1291FD9D-7059-4109-8A74-613490F0537A}"/>
          </ac:inkMkLst>
        </pc:inkChg>
      </pc:sldChg>
      <pc:sldChg chg="addSp delSp modSp new mod setBg modClrScheme chgLayout">
        <pc:chgData name="Michael Teters" userId="d0e853d9-7e8a-4978-a6a6-73499c56127e" providerId="ADAL" clId="{1837FB58-4688-492A-B8D0-F30EDF8B6041}" dt="2022-09-15T14:10:51.072" v="107" actId="20577"/>
        <pc:sldMkLst>
          <pc:docMk/>
          <pc:sldMk cId="2109898882" sldId="305"/>
        </pc:sldMkLst>
        <pc:spChg chg="del">
          <ac:chgData name="Michael Teters" userId="d0e853d9-7e8a-4978-a6a6-73499c56127e" providerId="ADAL" clId="{1837FB58-4688-492A-B8D0-F30EDF8B6041}" dt="2022-09-12T14:09:17.667" v="74" actId="700"/>
          <ac:spMkLst>
            <pc:docMk/>
            <pc:sldMk cId="2109898882" sldId="305"/>
            <ac:spMk id="2" creationId="{3C9158B7-7CA3-4372-B1AB-7349AF52CCCE}"/>
          </ac:spMkLst>
        </pc:spChg>
        <pc:spChg chg="del">
          <ac:chgData name="Michael Teters" userId="d0e853d9-7e8a-4978-a6a6-73499c56127e" providerId="ADAL" clId="{1837FB58-4688-492A-B8D0-F30EDF8B6041}" dt="2022-09-12T14:09:17.667" v="74" actId="700"/>
          <ac:spMkLst>
            <pc:docMk/>
            <pc:sldMk cId="2109898882" sldId="305"/>
            <ac:spMk id="3" creationId="{4B37C766-7CD7-4508-B3F9-2EBFC775B2C7}"/>
          </ac:spMkLst>
        </pc:spChg>
        <pc:spChg chg="add mod">
          <ac:chgData name="Michael Teters" userId="d0e853d9-7e8a-4978-a6a6-73499c56127e" providerId="ADAL" clId="{1837FB58-4688-492A-B8D0-F30EDF8B6041}" dt="2022-09-15T14:10:51.072" v="107" actId="20577"/>
          <ac:spMkLst>
            <pc:docMk/>
            <pc:sldMk cId="2109898882" sldId="305"/>
            <ac:spMk id="3" creationId="{92217F56-573F-4E0D-AB61-7DC1E2C24014}"/>
          </ac:spMkLst>
        </pc:spChg>
        <pc:inkChg chg="add del">
          <ac:chgData name="Michael Teters" userId="d0e853d9-7e8a-4978-a6a6-73499c56127e" providerId="ADAL" clId="{1837FB58-4688-492A-B8D0-F30EDF8B6041}" dt="2022-09-12T15:54:04.054" v="80" actId="478"/>
          <ac:inkMkLst>
            <pc:docMk/>
            <pc:sldMk cId="2109898882" sldId="305"/>
            <ac:inkMk id="4" creationId="{F89E1459-223D-441E-874E-F0B51344C15A}"/>
          </ac:inkMkLst>
        </pc:inkChg>
        <pc:inkChg chg="add">
          <ac:chgData name="Michael Teters" userId="d0e853d9-7e8a-4978-a6a6-73499c56127e" providerId="ADAL" clId="{1837FB58-4688-492A-B8D0-F30EDF8B6041}" dt="2022-09-12T17:25:33.262" v="83"/>
          <ac:inkMkLst>
            <pc:docMk/>
            <pc:sldMk cId="2109898882" sldId="305"/>
            <ac:inkMk id="5" creationId="{B52A9795-8D67-4D32-ADB2-6203C9488CA6}"/>
          </ac:inkMkLst>
        </pc:inkChg>
      </pc:sldChg>
      <pc:sldChg chg="addSp delSp modSp new mod setBg modClrScheme chgLayout">
        <pc:chgData name="Michael Teters" userId="d0e853d9-7e8a-4978-a6a6-73499c56127e" providerId="ADAL" clId="{1837FB58-4688-492A-B8D0-F30EDF8B6041}" dt="2022-09-15T14:11:02.109" v="110"/>
        <pc:sldMkLst>
          <pc:docMk/>
          <pc:sldMk cId="272739534" sldId="306"/>
        </pc:sldMkLst>
        <pc:spChg chg="del">
          <ac:chgData name="Michael Teters" userId="d0e853d9-7e8a-4978-a6a6-73499c56127e" providerId="ADAL" clId="{1837FB58-4688-492A-B8D0-F30EDF8B6041}" dt="2022-09-12T14:09:27.659" v="77" actId="700"/>
          <ac:spMkLst>
            <pc:docMk/>
            <pc:sldMk cId="272739534" sldId="306"/>
            <ac:spMk id="2" creationId="{2BFFBF55-A7A5-4595-88C3-08434DCBFC73}"/>
          </ac:spMkLst>
        </pc:spChg>
        <pc:spChg chg="del">
          <ac:chgData name="Michael Teters" userId="d0e853d9-7e8a-4978-a6a6-73499c56127e" providerId="ADAL" clId="{1837FB58-4688-492A-B8D0-F30EDF8B6041}" dt="2022-09-12T14:09:27.659" v="77" actId="700"/>
          <ac:spMkLst>
            <pc:docMk/>
            <pc:sldMk cId="272739534" sldId="306"/>
            <ac:spMk id="3" creationId="{821A5AD2-8168-46D8-802F-8454C0AC7ED3}"/>
          </ac:spMkLst>
        </pc:spChg>
        <pc:spChg chg="add del mod">
          <ac:chgData name="Michael Teters" userId="d0e853d9-7e8a-4978-a6a6-73499c56127e" providerId="ADAL" clId="{1837FB58-4688-492A-B8D0-F30EDF8B6041}" dt="2022-09-15T14:11:01.521" v="109" actId="478"/>
          <ac:spMkLst>
            <pc:docMk/>
            <pc:sldMk cId="272739534" sldId="306"/>
            <ac:spMk id="3" creationId="{C8CFDEFF-3C6D-4714-9C05-0DF3C1D121FA}"/>
          </ac:spMkLst>
        </pc:spChg>
        <pc:spChg chg="add mod">
          <ac:chgData name="Michael Teters" userId="d0e853d9-7e8a-4978-a6a6-73499c56127e" providerId="ADAL" clId="{1837FB58-4688-492A-B8D0-F30EDF8B6041}" dt="2022-09-15T14:11:02.109" v="110"/>
          <ac:spMkLst>
            <pc:docMk/>
            <pc:sldMk cId="272739534" sldId="306"/>
            <ac:spMk id="4" creationId="{72E10693-848E-4AD5-AF5D-02A5F9453A24}"/>
          </ac:spMkLst>
        </pc:spChg>
        <pc:inkChg chg="add del">
          <ac:chgData name="Michael Teters" userId="d0e853d9-7e8a-4978-a6a6-73499c56127e" providerId="ADAL" clId="{1837FB58-4688-492A-B8D0-F30EDF8B6041}" dt="2022-09-12T15:54:10.611" v="81" actId="478"/>
          <ac:inkMkLst>
            <pc:docMk/>
            <pc:sldMk cId="272739534" sldId="306"/>
            <ac:inkMk id="4" creationId="{65226213-D2CA-490A-8C35-F0F5D5CCBE3E}"/>
          </ac:inkMkLst>
        </pc:inkChg>
        <pc:inkChg chg="add">
          <ac:chgData name="Michael Teters" userId="d0e853d9-7e8a-4978-a6a6-73499c56127e" providerId="ADAL" clId="{1837FB58-4688-492A-B8D0-F30EDF8B6041}" dt="2022-09-12T17:25:33.262" v="83"/>
          <ac:inkMkLst>
            <pc:docMk/>
            <pc:sldMk cId="272739534" sldId="306"/>
            <ac:inkMk id="5" creationId="{54D8C7C4-2953-4901-97FF-FA04B25BD2B5}"/>
          </ac:inkMkLst>
        </pc:inkChg>
      </pc:sldChg>
      <pc:sldChg chg="new del">
        <pc:chgData name="Michael Teters" userId="d0e853d9-7e8a-4978-a6a6-73499c56127e" providerId="ADAL" clId="{1837FB58-4688-492A-B8D0-F30EDF8B6041}" dt="2022-09-12T14:09:23.769" v="76" actId="2696"/>
        <pc:sldMkLst>
          <pc:docMk/>
          <pc:sldMk cId="3072447668" sldId="307"/>
        </pc:sldMkLst>
      </pc:sldChg>
      <pc:sldChg chg="addSp delSp modSp add mod">
        <pc:chgData name="Michael Teters" userId="d0e853d9-7e8a-4978-a6a6-73499c56127e" providerId="ADAL" clId="{1837FB58-4688-492A-B8D0-F30EDF8B6041}" dt="2022-09-15T14:11:04.407" v="111"/>
        <pc:sldMkLst>
          <pc:docMk/>
          <pc:sldMk cId="3595783445" sldId="307"/>
        </pc:sldMkLst>
        <pc:spChg chg="add mod">
          <ac:chgData name="Michael Teters" userId="d0e853d9-7e8a-4978-a6a6-73499c56127e" providerId="ADAL" clId="{1837FB58-4688-492A-B8D0-F30EDF8B6041}" dt="2022-09-15T14:11:04.407" v="111"/>
          <ac:spMkLst>
            <pc:docMk/>
            <pc:sldMk cId="3595783445" sldId="307"/>
            <ac:spMk id="4" creationId="{58B6592E-5175-4A28-8A7D-1AF3B4658A3F}"/>
          </ac:spMkLst>
        </pc:spChg>
        <pc:inkChg chg="add del">
          <ac:chgData name="Michael Teters" userId="d0e853d9-7e8a-4978-a6a6-73499c56127e" providerId="ADAL" clId="{1837FB58-4688-492A-B8D0-F30EDF8B6041}" dt="2022-09-12T15:54:14.221" v="82" actId="478"/>
          <ac:inkMkLst>
            <pc:docMk/>
            <pc:sldMk cId="3595783445" sldId="307"/>
            <ac:inkMk id="2" creationId="{0F177839-A137-4065-9852-CBD937096CD5}"/>
          </ac:inkMkLst>
        </pc:inkChg>
        <pc:inkChg chg="add">
          <ac:chgData name="Michael Teters" userId="d0e853d9-7e8a-4978-a6a6-73499c56127e" providerId="ADAL" clId="{1837FB58-4688-492A-B8D0-F30EDF8B6041}" dt="2022-09-12T17:25:33.262" v="83"/>
          <ac:inkMkLst>
            <pc:docMk/>
            <pc:sldMk cId="3595783445" sldId="307"/>
            <ac:inkMk id="3" creationId="{F2523623-C160-4DEF-8D96-C4636C344B38}"/>
          </ac:inkMkLst>
        </pc:inkChg>
      </pc:sldChg>
      <pc:sldChg chg="addSp delSp modSp new mod setBg">
        <pc:chgData name="Michael Teters" userId="d0e853d9-7e8a-4978-a6a6-73499c56127e" providerId="ADAL" clId="{1837FB58-4688-492A-B8D0-F30EDF8B6041}" dt="2022-09-15T14:11:39.378" v="117"/>
        <pc:sldMkLst>
          <pc:docMk/>
          <pc:sldMk cId="2668426237" sldId="308"/>
        </pc:sldMkLst>
        <pc:spChg chg="add mod">
          <ac:chgData name="Michael Teters" userId="d0e853d9-7e8a-4978-a6a6-73499c56127e" providerId="ADAL" clId="{1837FB58-4688-492A-B8D0-F30EDF8B6041}" dt="2022-09-14T12:53:59.110" v="86"/>
          <ac:spMkLst>
            <pc:docMk/>
            <pc:sldMk cId="2668426237" sldId="308"/>
            <ac:spMk id="2" creationId="{F2755F44-9F50-4AA3-94A6-A7ED70576C5D}"/>
          </ac:spMkLst>
        </pc:spChg>
        <pc:spChg chg="add mod">
          <ac:chgData name="Michael Teters" userId="d0e853d9-7e8a-4978-a6a6-73499c56127e" providerId="ADAL" clId="{1837FB58-4688-492A-B8D0-F30EDF8B6041}" dt="2022-09-15T14:11:39.378" v="117"/>
          <ac:spMkLst>
            <pc:docMk/>
            <pc:sldMk cId="2668426237" sldId="308"/>
            <ac:spMk id="5" creationId="{6EA67B21-484D-4D9F-B6ED-8E5DB7A15239}"/>
          </ac:spMkLst>
        </pc:spChg>
        <pc:inkChg chg="add del">
          <ac:chgData name="Michael Teters" userId="d0e853d9-7e8a-4978-a6a6-73499c56127e" providerId="ADAL" clId="{1837FB58-4688-492A-B8D0-F30EDF8B6041}" dt="2022-09-14T15:42:18.079" v="98" actId="478"/>
          <ac:inkMkLst>
            <pc:docMk/>
            <pc:sldMk cId="2668426237" sldId="308"/>
            <ac:inkMk id="3" creationId="{28B4723F-33EA-4714-9E10-A29C503151A4}"/>
          </ac:inkMkLst>
        </pc:inkChg>
        <pc:inkChg chg="add">
          <ac:chgData name="Michael Teters" userId="d0e853d9-7e8a-4978-a6a6-73499c56127e" providerId="ADAL" clId="{1837FB58-4688-492A-B8D0-F30EDF8B6041}" dt="2022-09-14T16:35:06.109" v="99"/>
          <ac:inkMkLst>
            <pc:docMk/>
            <pc:sldMk cId="2668426237" sldId="308"/>
            <ac:inkMk id="4" creationId="{466A8DF6-4A30-41AD-8234-EF2793AA5FB7}"/>
          </ac:inkMkLst>
        </pc:inkChg>
      </pc:sldChg>
      <pc:sldChg chg="addSp delSp modSp add mod ord">
        <pc:chgData name="Michael Teters" userId="d0e853d9-7e8a-4978-a6a6-73499c56127e" providerId="ADAL" clId="{1837FB58-4688-492A-B8D0-F30EDF8B6041}" dt="2022-09-15T14:11:29.453" v="115" actId="20577"/>
        <pc:sldMkLst>
          <pc:docMk/>
          <pc:sldMk cId="2900616920" sldId="309"/>
        </pc:sldMkLst>
        <pc:spChg chg="del">
          <ac:chgData name="Michael Teters" userId="d0e853d9-7e8a-4978-a6a6-73499c56127e" providerId="ADAL" clId="{1837FB58-4688-492A-B8D0-F30EDF8B6041}" dt="2022-09-14T12:54:10.615" v="88" actId="478"/>
          <ac:spMkLst>
            <pc:docMk/>
            <pc:sldMk cId="2900616920" sldId="309"/>
            <ac:spMk id="2" creationId="{F2755F44-9F50-4AA3-94A6-A7ED70576C5D}"/>
          </ac:spMkLst>
        </pc:spChg>
        <pc:spChg chg="add mod">
          <ac:chgData name="Michael Teters" userId="d0e853d9-7e8a-4978-a6a6-73499c56127e" providerId="ADAL" clId="{1837FB58-4688-492A-B8D0-F30EDF8B6041}" dt="2022-09-15T14:11:29.453" v="115" actId="20577"/>
          <ac:spMkLst>
            <pc:docMk/>
            <pc:sldMk cId="2900616920" sldId="309"/>
            <ac:spMk id="3" creationId="{FEEFBB7E-E5BF-4215-8D2E-ABFA3871D6F9}"/>
          </ac:spMkLst>
        </pc:spChg>
        <pc:inkChg chg="add del">
          <ac:chgData name="Michael Teters" userId="d0e853d9-7e8a-4978-a6a6-73499c56127e" providerId="ADAL" clId="{1837FB58-4688-492A-B8D0-F30EDF8B6041}" dt="2022-09-14T15:42:12.305" v="96" actId="478"/>
          <ac:inkMkLst>
            <pc:docMk/>
            <pc:sldMk cId="2900616920" sldId="309"/>
            <ac:inkMk id="3" creationId="{EFE50C68-8631-49BA-8595-E6F14F49EC09}"/>
          </ac:inkMkLst>
        </pc:inkChg>
        <pc:inkChg chg="add">
          <ac:chgData name="Michael Teters" userId="d0e853d9-7e8a-4978-a6a6-73499c56127e" providerId="ADAL" clId="{1837FB58-4688-492A-B8D0-F30EDF8B6041}" dt="2022-09-14T16:35:06.109" v="99"/>
          <ac:inkMkLst>
            <pc:docMk/>
            <pc:sldMk cId="2900616920" sldId="309"/>
            <ac:inkMk id="4" creationId="{4EF26E29-38C9-435E-906D-C6ABFC893F60}"/>
          </ac:inkMkLst>
        </pc:inkChg>
      </pc:sldChg>
      <pc:sldChg chg="addSp delSp modSp new mod setBg">
        <pc:chgData name="Michael Teters" userId="d0e853d9-7e8a-4978-a6a6-73499c56127e" providerId="ADAL" clId="{1837FB58-4688-492A-B8D0-F30EDF8B6041}" dt="2022-09-15T14:11:34.768" v="116"/>
        <pc:sldMkLst>
          <pc:docMk/>
          <pc:sldMk cId="1583345730" sldId="310"/>
        </pc:sldMkLst>
        <pc:spChg chg="add mod">
          <ac:chgData name="Michael Teters" userId="d0e853d9-7e8a-4978-a6a6-73499c56127e" providerId="ADAL" clId="{1837FB58-4688-492A-B8D0-F30EDF8B6041}" dt="2022-09-15T14:11:34.768" v="116"/>
          <ac:spMkLst>
            <pc:docMk/>
            <pc:sldMk cId="1583345730" sldId="310"/>
            <ac:spMk id="4" creationId="{5CC9769E-B67B-4468-BAFB-5B56E6709C1D}"/>
          </ac:spMkLst>
        </pc:spChg>
        <pc:inkChg chg="add del">
          <ac:chgData name="Michael Teters" userId="d0e853d9-7e8a-4978-a6a6-73499c56127e" providerId="ADAL" clId="{1837FB58-4688-492A-B8D0-F30EDF8B6041}" dt="2022-09-14T15:42:15.093" v="97" actId="478"/>
          <ac:inkMkLst>
            <pc:docMk/>
            <pc:sldMk cId="1583345730" sldId="310"/>
            <ac:inkMk id="2" creationId="{94E76450-DDE6-4A55-BF4C-8BA2F6278EE1}"/>
          </ac:inkMkLst>
        </pc:inkChg>
        <pc:inkChg chg="add">
          <ac:chgData name="Michael Teters" userId="d0e853d9-7e8a-4978-a6a6-73499c56127e" providerId="ADAL" clId="{1837FB58-4688-492A-B8D0-F30EDF8B6041}" dt="2022-09-14T16:35:06.109" v="99"/>
          <ac:inkMkLst>
            <pc:docMk/>
            <pc:sldMk cId="1583345730" sldId="310"/>
            <ac:inkMk id="3" creationId="{63A924B3-D6C2-47E9-8EA9-7C1DDF944E13}"/>
          </ac:inkMkLst>
        </pc:inkChg>
      </pc:sldChg>
      <pc:sldChg chg="addSp delSp modSp add mod ord">
        <pc:chgData name="Michael Teters" userId="d0e853d9-7e8a-4978-a6a6-73499c56127e" providerId="ADAL" clId="{1837FB58-4688-492A-B8D0-F30EDF8B6041}" dt="2022-09-15T17:47:26.081" v="127"/>
        <pc:sldMkLst>
          <pc:docMk/>
          <pc:sldMk cId="2087722879" sldId="311"/>
        </pc:sldMkLst>
        <pc:spChg chg="add del mod">
          <ac:chgData name="Michael Teters" userId="d0e853d9-7e8a-4978-a6a6-73499c56127e" providerId="ADAL" clId="{1837FB58-4688-492A-B8D0-F30EDF8B6041}" dt="2022-09-15T15:54:17.036" v="125" actId="478"/>
          <ac:spMkLst>
            <pc:docMk/>
            <pc:sldMk cId="2087722879" sldId="311"/>
            <ac:spMk id="3" creationId="{D2B85EE0-5FC3-48BD-819E-FE3B8466668D}"/>
          </ac:spMkLst>
        </pc:spChg>
        <pc:spChg chg="add mod">
          <ac:chgData name="Michael Teters" userId="d0e853d9-7e8a-4978-a6a6-73499c56127e" providerId="ADAL" clId="{1837FB58-4688-492A-B8D0-F30EDF8B6041}" dt="2022-09-15T17:47:26.081" v="127"/>
          <ac:spMkLst>
            <pc:docMk/>
            <pc:sldMk cId="2087722879" sldId="311"/>
            <ac:spMk id="5" creationId="{56E00D2F-23F8-4393-8463-27F021600854}"/>
          </ac:spMkLst>
        </pc:spChg>
        <pc:inkChg chg="add del">
          <ac:chgData name="Michael Teters" userId="d0e853d9-7e8a-4978-a6a6-73499c56127e" providerId="ADAL" clId="{1837FB58-4688-492A-B8D0-F30EDF8B6041}" dt="2022-09-15T15:54:14.681" v="124" actId="478"/>
          <ac:inkMkLst>
            <pc:docMk/>
            <pc:sldMk cId="2087722879" sldId="311"/>
            <ac:inkMk id="2" creationId="{1731EAFD-731A-43C1-AEEF-CA8102D17FA2}"/>
          </ac:inkMkLst>
        </pc:inkChg>
        <pc:inkChg chg="add">
          <ac:chgData name="Michael Teters" userId="d0e853d9-7e8a-4978-a6a6-73499c56127e" providerId="ADAL" clId="{1837FB58-4688-492A-B8D0-F30EDF8B6041}" dt="2022-09-15T17:46:55.950" v="126"/>
          <ac:inkMkLst>
            <pc:docMk/>
            <pc:sldMk cId="2087722879" sldId="311"/>
            <ac:inkMk id="4" creationId="{4ADBEDF7-14D3-4A88-820B-AAAC028A851D}"/>
          </ac:inkMkLst>
        </pc:inkChg>
      </pc:sldChg>
      <pc:sldChg chg="addSp delSp add del mod">
        <pc:chgData name="Michael Teters" userId="d0e853d9-7e8a-4978-a6a6-73499c56127e" providerId="ADAL" clId="{1837FB58-4688-492A-B8D0-F30EDF8B6041}" dt="2022-09-16T14:40:39.508" v="145" actId="47"/>
        <pc:sldMkLst>
          <pc:docMk/>
          <pc:sldMk cId="2011807379" sldId="312"/>
        </pc:sldMkLst>
        <pc:inkChg chg="add del">
          <ac:chgData name="Michael Teters" userId="d0e853d9-7e8a-4978-a6a6-73499c56127e" providerId="ADAL" clId="{1837FB58-4688-492A-B8D0-F30EDF8B6041}" dt="2022-09-16T14:39:24.840" v="130" actId="478"/>
          <ac:inkMkLst>
            <pc:docMk/>
            <pc:sldMk cId="2011807379" sldId="312"/>
            <ac:inkMk id="2" creationId="{9D474B22-33AD-489B-873A-E74337156D16}"/>
          </ac:inkMkLst>
        </pc:inkChg>
      </pc:sldChg>
      <pc:sldChg chg="add del">
        <pc:chgData name="Michael Teters" userId="d0e853d9-7e8a-4978-a6a6-73499c56127e" providerId="ADAL" clId="{1837FB58-4688-492A-B8D0-F30EDF8B6041}" dt="2022-09-16T14:40:39.508" v="145" actId="47"/>
        <pc:sldMkLst>
          <pc:docMk/>
          <pc:sldMk cId="2057171494" sldId="313"/>
        </pc:sldMkLst>
      </pc:sldChg>
      <pc:sldChg chg="addSp delSp add del mod">
        <pc:chgData name="Michael Teters" userId="d0e853d9-7e8a-4978-a6a6-73499c56127e" providerId="ADAL" clId="{1837FB58-4688-492A-B8D0-F30EDF8B6041}" dt="2022-09-16T14:40:39.508" v="145" actId="47"/>
        <pc:sldMkLst>
          <pc:docMk/>
          <pc:sldMk cId="3697270161" sldId="314"/>
        </pc:sldMkLst>
        <pc:inkChg chg="add del">
          <ac:chgData name="Michael Teters" userId="d0e853d9-7e8a-4978-a6a6-73499c56127e" providerId="ADAL" clId="{1837FB58-4688-492A-B8D0-F30EDF8B6041}" dt="2022-09-16T14:39:29.655" v="131" actId="478"/>
          <ac:inkMkLst>
            <pc:docMk/>
            <pc:sldMk cId="3697270161" sldId="314"/>
            <ac:inkMk id="2" creationId="{66DCB92E-1A8F-4943-B071-0E09741C9354}"/>
          </ac:inkMkLst>
        </pc:inkChg>
      </pc:sldChg>
      <pc:sldChg chg="modSp mod">
        <pc:chgData name="Michael Teters" userId="d0e853d9-7e8a-4978-a6a6-73499c56127e" providerId="ADAL" clId="{1837FB58-4688-492A-B8D0-F30EDF8B6041}" dt="2022-09-19T19:37:58.897" v="155" actId="1076"/>
        <pc:sldMkLst>
          <pc:docMk/>
          <pc:sldMk cId="842226054" sldId="318"/>
        </pc:sldMkLst>
        <pc:spChg chg="mod">
          <ac:chgData name="Michael Teters" userId="d0e853d9-7e8a-4978-a6a6-73499c56127e" providerId="ADAL" clId="{1837FB58-4688-492A-B8D0-F30EDF8B6041}" dt="2022-09-16T14:40:22.252" v="144" actId="207"/>
          <ac:spMkLst>
            <pc:docMk/>
            <pc:sldMk cId="842226054" sldId="318"/>
            <ac:spMk id="6" creationId="{A461B0ED-A587-4C29-8AEF-C163AABB33FF}"/>
          </ac:spMkLst>
        </pc:spChg>
        <pc:picChg chg="mod">
          <ac:chgData name="Michael Teters" userId="d0e853d9-7e8a-4978-a6a6-73499c56127e" providerId="ADAL" clId="{1837FB58-4688-492A-B8D0-F30EDF8B6041}" dt="2022-09-19T19:37:58.897" v="155" actId="1076"/>
          <ac:picMkLst>
            <pc:docMk/>
            <pc:sldMk cId="842226054" sldId="318"/>
            <ac:picMk id="7" creationId="{93F5C67E-37BA-455B-99C7-7C00C9F40D1B}"/>
          </ac:picMkLst>
        </pc:picChg>
      </pc:sldChg>
      <pc:sldChg chg="new del">
        <pc:chgData name="Michael Teters" userId="d0e853d9-7e8a-4978-a6a6-73499c56127e" providerId="ADAL" clId="{1837FB58-4688-492A-B8D0-F30EDF8B6041}" dt="2022-09-20T13:52:27.381" v="163" actId="47"/>
        <pc:sldMkLst>
          <pc:docMk/>
          <pc:sldMk cId="3707871187" sldId="319"/>
        </pc:sldMkLst>
      </pc:sldChg>
      <pc:sldChg chg="addSp delSp modSp new mod modClrScheme chgLayout">
        <pc:chgData name="Michael Teters" userId="d0e853d9-7e8a-4978-a6a6-73499c56127e" providerId="ADAL" clId="{1837FB58-4688-492A-B8D0-F30EDF8B6041}" dt="2022-09-19T19:38:17.372" v="159" actId="20577"/>
        <pc:sldMkLst>
          <pc:docMk/>
          <pc:sldMk cId="2373947855" sldId="320"/>
        </pc:sldMkLst>
        <pc:spChg chg="del">
          <ac:chgData name="Michael Teters" userId="d0e853d9-7e8a-4978-a6a6-73499c56127e" providerId="ADAL" clId="{1837FB58-4688-492A-B8D0-F30EDF8B6041}" dt="2022-09-19T14:25:28.290" v="148" actId="700"/>
          <ac:spMkLst>
            <pc:docMk/>
            <pc:sldMk cId="2373947855" sldId="320"/>
            <ac:spMk id="2" creationId="{1D509343-7704-4D86-95BB-28C4D137F978}"/>
          </ac:spMkLst>
        </pc:spChg>
        <pc:spChg chg="del">
          <ac:chgData name="Michael Teters" userId="d0e853d9-7e8a-4978-a6a6-73499c56127e" providerId="ADAL" clId="{1837FB58-4688-492A-B8D0-F30EDF8B6041}" dt="2022-09-19T14:25:28.290" v="148" actId="700"/>
          <ac:spMkLst>
            <pc:docMk/>
            <pc:sldMk cId="2373947855" sldId="320"/>
            <ac:spMk id="3" creationId="{BB017D77-E4E6-4423-8FF1-DD6214ECB501}"/>
          </ac:spMkLst>
        </pc:spChg>
        <pc:spChg chg="add mod">
          <ac:chgData name="Michael Teters" userId="d0e853d9-7e8a-4978-a6a6-73499c56127e" providerId="ADAL" clId="{1837FB58-4688-492A-B8D0-F30EDF8B6041}" dt="2022-09-19T19:38:17.372" v="159" actId="20577"/>
          <ac:spMkLst>
            <pc:docMk/>
            <pc:sldMk cId="2373947855" sldId="320"/>
            <ac:spMk id="4" creationId="{B62C92DF-1406-46DD-86D2-8D3F55728F54}"/>
          </ac:spMkLst>
        </pc:spChg>
        <pc:inkChg chg="del">
          <ac:chgData name="Michael Teters" userId="d0e853d9-7e8a-4978-a6a6-73499c56127e" providerId="ADAL" clId="{1837FB58-4688-492A-B8D0-F30EDF8B6041}" dt="2022-09-19T16:29:47.835" v="149" actId="478"/>
          <ac:inkMkLst>
            <pc:docMk/>
            <pc:sldMk cId="2373947855" sldId="320"/>
            <ac:inkMk id="2" creationId="{90DF1374-0538-46F6-82E2-F4D139574D5C}"/>
          </ac:inkMkLst>
        </pc:inkChg>
        <pc:inkChg chg="add">
          <ac:chgData name="Michael Teters" userId="d0e853d9-7e8a-4978-a6a6-73499c56127e" providerId="ADAL" clId="{1837FB58-4688-492A-B8D0-F30EDF8B6041}" dt="2022-09-19T17:52:01.661" v="154"/>
          <ac:inkMkLst>
            <pc:docMk/>
            <pc:sldMk cId="2373947855" sldId="320"/>
            <ac:inkMk id="3" creationId="{35242028-B7C7-4685-A2E1-BAB55ABDD138}"/>
          </ac:inkMkLst>
        </pc:inkChg>
      </pc:sldChg>
      <pc:sldChg chg="addSp delSp modSp mod">
        <pc:chgData name="Michael Teters" userId="d0e853d9-7e8a-4978-a6a6-73499c56127e" providerId="ADAL" clId="{1837FB58-4688-492A-B8D0-F30EDF8B6041}" dt="2022-09-19T19:38:22.719" v="160"/>
        <pc:sldMkLst>
          <pc:docMk/>
          <pc:sldMk cId="2503077489" sldId="321"/>
        </pc:sldMkLst>
        <pc:spChg chg="add mod">
          <ac:chgData name="Michael Teters" userId="d0e853d9-7e8a-4978-a6a6-73499c56127e" providerId="ADAL" clId="{1837FB58-4688-492A-B8D0-F30EDF8B6041}" dt="2022-09-19T19:38:22.719" v="160"/>
          <ac:spMkLst>
            <pc:docMk/>
            <pc:sldMk cId="2503077489" sldId="321"/>
            <ac:spMk id="5" creationId="{D0102C46-AA91-4D44-9803-98001E8E975E}"/>
          </ac:spMkLst>
        </pc:spChg>
        <pc:inkChg chg="del">
          <ac:chgData name="Michael Teters" userId="d0e853d9-7e8a-4978-a6a6-73499c56127e" providerId="ADAL" clId="{1837FB58-4688-492A-B8D0-F30EDF8B6041}" dt="2022-09-19T16:29:50.704" v="150" actId="478"/>
          <ac:inkMkLst>
            <pc:docMk/>
            <pc:sldMk cId="2503077489" sldId="321"/>
            <ac:inkMk id="2" creationId="{3613D729-FFC4-4A8D-B349-E305B64D24C6}"/>
          </ac:inkMkLst>
        </pc:inkChg>
        <pc:inkChg chg="del">
          <ac:chgData name="Michael Teters" userId="d0e853d9-7e8a-4978-a6a6-73499c56127e" providerId="ADAL" clId="{1837FB58-4688-492A-B8D0-F30EDF8B6041}" dt="2022-09-19T16:29:54.582" v="151" actId="478"/>
          <ac:inkMkLst>
            <pc:docMk/>
            <pc:sldMk cId="2503077489" sldId="321"/>
            <ac:inkMk id="3" creationId="{08AFCF7B-EDEC-45BF-8DC4-FD1EB2D9801C}"/>
          </ac:inkMkLst>
        </pc:inkChg>
        <pc:inkChg chg="add">
          <ac:chgData name="Michael Teters" userId="d0e853d9-7e8a-4978-a6a6-73499c56127e" providerId="ADAL" clId="{1837FB58-4688-492A-B8D0-F30EDF8B6041}" dt="2022-09-19T17:52:01.661" v="154"/>
          <ac:inkMkLst>
            <pc:docMk/>
            <pc:sldMk cId="2503077489" sldId="321"/>
            <ac:inkMk id="4" creationId="{BD38AD9C-9853-4248-BBB5-3587F6819369}"/>
          </ac:inkMkLst>
        </pc:inkChg>
      </pc:sldChg>
      <pc:sldChg chg="addSp delSp modSp mod">
        <pc:chgData name="Michael Teters" userId="d0e853d9-7e8a-4978-a6a6-73499c56127e" providerId="ADAL" clId="{1837FB58-4688-492A-B8D0-F30EDF8B6041}" dt="2022-09-19T19:38:26.346" v="162"/>
        <pc:sldMkLst>
          <pc:docMk/>
          <pc:sldMk cId="1578354514" sldId="322"/>
        </pc:sldMkLst>
        <pc:spChg chg="add mod">
          <ac:chgData name="Michael Teters" userId="d0e853d9-7e8a-4978-a6a6-73499c56127e" providerId="ADAL" clId="{1837FB58-4688-492A-B8D0-F30EDF8B6041}" dt="2022-09-19T19:38:26.346" v="162"/>
          <ac:spMkLst>
            <pc:docMk/>
            <pc:sldMk cId="1578354514" sldId="322"/>
            <ac:spMk id="5" creationId="{C42A2E73-9651-4A68-8575-202EADF5D78C}"/>
          </ac:spMkLst>
        </pc:spChg>
        <pc:inkChg chg="add">
          <ac:chgData name="Michael Teters" userId="d0e853d9-7e8a-4978-a6a6-73499c56127e" providerId="ADAL" clId="{1837FB58-4688-492A-B8D0-F30EDF8B6041}" dt="2022-09-19T17:52:01.661" v="154"/>
          <ac:inkMkLst>
            <pc:docMk/>
            <pc:sldMk cId="1578354514" sldId="322"/>
            <ac:inkMk id="2" creationId="{34E41D8E-ABDF-4BE6-9905-368E276E6D8A}"/>
          </ac:inkMkLst>
        </pc:inkChg>
        <pc:inkChg chg="del">
          <ac:chgData name="Michael Teters" userId="d0e853d9-7e8a-4978-a6a6-73499c56127e" providerId="ADAL" clId="{1837FB58-4688-492A-B8D0-F30EDF8B6041}" dt="2022-09-19T16:30:00.434" v="153" actId="478"/>
          <ac:inkMkLst>
            <pc:docMk/>
            <pc:sldMk cId="1578354514" sldId="322"/>
            <ac:inkMk id="4" creationId="{1798422D-ED59-4B55-A91D-562C4F344588}"/>
          </ac:inkMkLst>
        </pc:inkChg>
      </pc:sldChg>
      <pc:sldChg chg="addSp delSp modSp mod">
        <pc:chgData name="Michael Teters" userId="d0e853d9-7e8a-4978-a6a6-73499c56127e" providerId="ADAL" clId="{1837FB58-4688-492A-B8D0-F30EDF8B6041}" dt="2022-09-19T19:38:24.625" v="161"/>
        <pc:sldMkLst>
          <pc:docMk/>
          <pc:sldMk cId="2495664256" sldId="323"/>
        </pc:sldMkLst>
        <pc:spChg chg="add mod">
          <ac:chgData name="Michael Teters" userId="d0e853d9-7e8a-4978-a6a6-73499c56127e" providerId="ADAL" clId="{1837FB58-4688-492A-B8D0-F30EDF8B6041}" dt="2022-09-19T19:38:24.625" v="161"/>
          <ac:spMkLst>
            <pc:docMk/>
            <pc:sldMk cId="2495664256" sldId="323"/>
            <ac:spMk id="5" creationId="{CFFF5786-FC5D-4CB2-800B-2C352FBAEC93}"/>
          </ac:spMkLst>
        </pc:spChg>
        <pc:inkChg chg="add">
          <ac:chgData name="Michael Teters" userId="d0e853d9-7e8a-4978-a6a6-73499c56127e" providerId="ADAL" clId="{1837FB58-4688-492A-B8D0-F30EDF8B6041}" dt="2022-09-19T17:52:01.661" v="154"/>
          <ac:inkMkLst>
            <pc:docMk/>
            <pc:sldMk cId="2495664256" sldId="323"/>
            <ac:inkMk id="2" creationId="{327FB1DB-4DE9-40BD-9FB3-5D72F8F04D0F}"/>
          </ac:inkMkLst>
        </pc:inkChg>
        <pc:inkChg chg="del">
          <ac:chgData name="Michael Teters" userId="d0e853d9-7e8a-4978-a6a6-73499c56127e" providerId="ADAL" clId="{1837FB58-4688-492A-B8D0-F30EDF8B6041}" dt="2022-09-19T16:29:57.269" v="152" actId="478"/>
          <ac:inkMkLst>
            <pc:docMk/>
            <pc:sldMk cId="2495664256" sldId="323"/>
            <ac:inkMk id="4" creationId="{C7FEA026-4BCC-4D16-9945-04E7D12E9051}"/>
          </ac:inkMkLst>
        </pc:inkChg>
      </pc:sldChg>
      <pc:sldChg chg="addSp delSp modSp add mod ord">
        <pc:chgData name="Michael Teters" userId="d0e853d9-7e8a-4978-a6a6-73499c56127e" providerId="ADAL" clId="{1837FB58-4688-492A-B8D0-F30EDF8B6041}" dt="2022-09-20T17:52:09.471" v="473" actId="20577"/>
        <pc:sldMkLst>
          <pc:docMk/>
          <pc:sldMk cId="1509457958" sldId="324"/>
        </pc:sldMkLst>
        <pc:spChg chg="del">
          <ac:chgData name="Michael Teters" userId="d0e853d9-7e8a-4978-a6a6-73499c56127e" providerId="ADAL" clId="{1837FB58-4688-492A-B8D0-F30EDF8B6041}" dt="2022-09-20T13:52:36.925" v="168" actId="478"/>
          <ac:spMkLst>
            <pc:docMk/>
            <pc:sldMk cId="1509457958" sldId="324"/>
            <ac:spMk id="5" creationId="{CFFF5786-FC5D-4CB2-800B-2C352FBAEC93}"/>
          </ac:spMkLst>
        </pc:spChg>
        <pc:spChg chg="add mod">
          <ac:chgData name="Michael Teters" userId="d0e853d9-7e8a-4978-a6a6-73499c56127e" providerId="ADAL" clId="{1837FB58-4688-492A-B8D0-F30EDF8B6041}" dt="2022-09-20T17:52:09.471" v="473" actId="20577"/>
          <ac:spMkLst>
            <pc:docMk/>
            <pc:sldMk cId="1509457958" sldId="324"/>
            <ac:spMk id="6" creationId="{2E9D08C4-928E-4140-BD1F-34814108E2F9}"/>
          </ac:spMkLst>
        </pc:spChg>
        <pc:inkChg chg="del">
          <ac:chgData name="Michael Teters" userId="d0e853d9-7e8a-4978-a6a6-73499c56127e" providerId="ADAL" clId="{1837FB58-4688-492A-B8D0-F30EDF8B6041}" dt="2022-09-20T13:52:34.619" v="167" actId="478"/>
          <ac:inkMkLst>
            <pc:docMk/>
            <pc:sldMk cId="1509457958" sldId="324"/>
            <ac:inkMk id="2" creationId="{327FB1DB-4DE9-40BD-9FB3-5D72F8F04D0F}"/>
          </ac:inkMkLst>
        </pc:inkChg>
        <pc:inkChg chg="add del">
          <ac:chgData name="Michael Teters" userId="d0e853d9-7e8a-4978-a6a6-73499c56127e" providerId="ADAL" clId="{1837FB58-4688-492A-B8D0-F30EDF8B6041}" dt="2022-09-20T15:53:57.343" v="456" actId="478"/>
          <ac:inkMkLst>
            <pc:docMk/>
            <pc:sldMk cId="1509457958" sldId="324"/>
            <ac:inkMk id="3" creationId="{2C004ECF-2155-46FA-B800-7C1EF1A8135F}"/>
          </ac:inkMkLst>
        </pc:inkChg>
        <pc:inkChg chg="add">
          <ac:chgData name="Michael Teters" userId="d0e853d9-7e8a-4978-a6a6-73499c56127e" providerId="ADAL" clId="{1837FB58-4688-492A-B8D0-F30EDF8B6041}" dt="2022-09-20T17:18:44.100" v="461"/>
          <ac:inkMkLst>
            <pc:docMk/>
            <pc:sldMk cId="1509457958" sldId="324"/>
            <ac:inkMk id="4" creationId="{4E1A2907-275F-4E13-89E3-1FCAF622DAB8}"/>
          </ac:inkMkLst>
        </pc:inkChg>
      </pc:sldChg>
      <pc:sldChg chg="addSp delSp modSp add mod ord">
        <pc:chgData name="Michael Teters" userId="d0e853d9-7e8a-4978-a6a6-73499c56127e" providerId="ADAL" clId="{1837FB58-4688-492A-B8D0-F30EDF8B6041}" dt="2022-09-21T17:56:37.040" v="797"/>
        <pc:sldMkLst>
          <pc:docMk/>
          <pc:sldMk cId="649309053" sldId="325"/>
        </pc:sldMkLst>
        <pc:spChg chg="add mod">
          <ac:chgData name="Michael Teters" userId="d0e853d9-7e8a-4978-a6a6-73499c56127e" providerId="ADAL" clId="{1837FB58-4688-492A-B8D0-F30EDF8B6041}" dt="2022-09-21T17:56:37.040" v="797"/>
          <ac:spMkLst>
            <pc:docMk/>
            <pc:sldMk cId="649309053" sldId="325"/>
            <ac:spMk id="220" creationId="{24D2922E-E248-499A-A136-ED4D32297993}"/>
          </ac:spMkLst>
        </pc:spChg>
        <pc:grpChg chg="del mod">
          <ac:chgData name="Michael Teters" userId="d0e853d9-7e8a-4978-a6a6-73499c56127e" providerId="ADAL" clId="{1837FB58-4688-492A-B8D0-F30EDF8B6041}" dt="2022-09-21T14:49:16.493" v="584"/>
          <ac:grpSpMkLst>
            <pc:docMk/>
            <pc:sldMk cId="649309053" sldId="325"/>
            <ac:grpSpMk id="4" creationId="{2D32E403-1552-49AA-A999-BE76E99D406F}"/>
          </ac:grpSpMkLst>
        </pc:grpChg>
        <pc:grpChg chg="del mod">
          <ac:chgData name="Michael Teters" userId="d0e853d9-7e8a-4978-a6a6-73499c56127e" providerId="ADAL" clId="{1837FB58-4688-492A-B8D0-F30EDF8B6041}" dt="2022-09-21T14:49:16.493" v="581"/>
          <ac:grpSpMkLst>
            <pc:docMk/>
            <pc:sldMk cId="649309053" sldId="325"/>
            <ac:grpSpMk id="8" creationId="{FFE79EB4-C003-4E49-BDB6-8BAB10FEB13E}"/>
          </ac:grpSpMkLst>
        </pc:grpChg>
        <pc:grpChg chg="del mod">
          <ac:chgData name="Michael Teters" userId="d0e853d9-7e8a-4978-a6a6-73499c56127e" providerId="ADAL" clId="{1837FB58-4688-492A-B8D0-F30EDF8B6041}" dt="2022-09-21T14:49:16.498" v="621"/>
          <ac:grpSpMkLst>
            <pc:docMk/>
            <pc:sldMk cId="649309053" sldId="325"/>
            <ac:grpSpMk id="15" creationId="{A193322C-7B0E-4E76-9268-B3DD4F8AEF09}"/>
          </ac:grpSpMkLst>
        </pc:grpChg>
        <pc:grpChg chg="del mod">
          <ac:chgData name="Michael Teters" userId="d0e853d9-7e8a-4978-a6a6-73499c56127e" providerId="ADAL" clId="{1837FB58-4688-492A-B8D0-F30EDF8B6041}" dt="2022-09-21T14:49:16.495" v="596"/>
          <ac:grpSpMkLst>
            <pc:docMk/>
            <pc:sldMk cId="649309053" sldId="325"/>
            <ac:grpSpMk id="18" creationId="{C5070DF0-F49B-40F2-8754-9014FB5C3868}"/>
          </ac:grpSpMkLst>
        </pc:grpChg>
        <pc:grpChg chg="del mod">
          <ac:chgData name="Michael Teters" userId="d0e853d9-7e8a-4978-a6a6-73499c56127e" providerId="ADAL" clId="{1837FB58-4688-492A-B8D0-F30EDF8B6041}" dt="2022-09-21T14:44:36.880" v="501"/>
          <ac:grpSpMkLst>
            <pc:docMk/>
            <pc:sldMk cId="649309053" sldId="325"/>
            <ac:grpSpMk id="22" creationId="{7C85987C-3282-4DD7-A2BC-8577E6372313}"/>
          </ac:grpSpMkLst>
        </pc:grpChg>
        <pc:grpChg chg="del mod">
          <ac:chgData name="Michael Teters" userId="d0e853d9-7e8a-4978-a6a6-73499c56127e" providerId="ADAL" clId="{1837FB58-4688-492A-B8D0-F30EDF8B6041}" dt="2022-09-21T14:49:16.497" v="612"/>
          <ac:grpSpMkLst>
            <pc:docMk/>
            <pc:sldMk cId="649309053" sldId="325"/>
            <ac:grpSpMk id="24" creationId="{52A4D2BB-E122-445C-9AB4-4B209D67324D}"/>
          </ac:grpSpMkLst>
        </pc:grpChg>
        <pc:grpChg chg="del mod">
          <ac:chgData name="Michael Teters" userId="d0e853d9-7e8a-4978-a6a6-73499c56127e" providerId="ADAL" clId="{1837FB58-4688-492A-B8D0-F30EDF8B6041}" dt="2022-09-21T14:44:48.174" v="517"/>
          <ac:grpSpMkLst>
            <pc:docMk/>
            <pc:sldMk cId="649309053" sldId="325"/>
            <ac:grpSpMk id="36" creationId="{6C2184F6-546B-4C42-A29D-0576397DE444}"/>
          </ac:grpSpMkLst>
        </pc:grpChg>
        <pc:grpChg chg="del mod">
          <ac:chgData name="Michael Teters" userId="d0e853d9-7e8a-4978-a6a6-73499c56127e" providerId="ADAL" clId="{1837FB58-4688-492A-B8D0-F30EDF8B6041}" dt="2022-09-21T15:44:05.450" v="657" actId="478"/>
          <ac:grpSpMkLst>
            <pc:docMk/>
            <pc:sldMk cId="649309053" sldId="325"/>
            <ac:grpSpMk id="40" creationId="{BA28FB29-C969-43A1-90E3-A588DCFBDABD}"/>
          </ac:grpSpMkLst>
        </pc:grpChg>
        <pc:grpChg chg="del mod">
          <ac:chgData name="Michael Teters" userId="d0e853d9-7e8a-4978-a6a6-73499c56127e" providerId="ADAL" clId="{1837FB58-4688-492A-B8D0-F30EDF8B6041}" dt="2022-09-21T14:49:16.494" v="590"/>
          <ac:grpSpMkLst>
            <pc:docMk/>
            <pc:sldMk cId="649309053" sldId="325"/>
            <ac:grpSpMk id="43" creationId="{DFC779D7-71A5-4A74-AAEC-3DB69A2C873C}"/>
          </ac:grpSpMkLst>
        </pc:grpChg>
        <pc:grpChg chg="del mod">
          <ac:chgData name="Michael Teters" userId="d0e853d9-7e8a-4978-a6a6-73499c56127e" providerId="ADAL" clId="{1837FB58-4688-492A-B8D0-F30EDF8B6041}" dt="2022-09-21T14:49:16.494" v="587"/>
          <ac:grpSpMkLst>
            <pc:docMk/>
            <pc:sldMk cId="649309053" sldId="325"/>
            <ac:grpSpMk id="46" creationId="{5CF87BA1-070D-4703-A158-D1128939249B}"/>
          </ac:grpSpMkLst>
        </pc:grpChg>
        <pc:grpChg chg="del mod">
          <ac:chgData name="Michael Teters" userId="d0e853d9-7e8a-4978-a6a6-73499c56127e" providerId="ADAL" clId="{1837FB58-4688-492A-B8D0-F30EDF8B6041}" dt="2022-09-21T14:45:56.563" v="533"/>
          <ac:grpSpMkLst>
            <pc:docMk/>
            <pc:sldMk cId="649309053" sldId="325"/>
            <ac:grpSpMk id="49" creationId="{8AF4CB42-03DE-4448-88D2-DB2909D12AD8}"/>
          </ac:grpSpMkLst>
        </pc:grpChg>
        <pc:grpChg chg="del mod">
          <ac:chgData name="Michael Teters" userId="d0e853d9-7e8a-4978-a6a6-73499c56127e" providerId="ADAL" clId="{1837FB58-4688-492A-B8D0-F30EDF8B6041}" dt="2022-09-21T14:49:16.500" v="636"/>
          <ac:grpSpMkLst>
            <pc:docMk/>
            <pc:sldMk cId="649309053" sldId="325"/>
            <ac:grpSpMk id="56" creationId="{A16F6FCC-E1D7-451C-871B-9BB86CCB4BE0}"/>
          </ac:grpSpMkLst>
        </pc:grpChg>
        <pc:grpChg chg="del mod">
          <ac:chgData name="Michael Teters" userId="d0e853d9-7e8a-4978-a6a6-73499c56127e" providerId="ADAL" clId="{1837FB58-4688-492A-B8D0-F30EDF8B6041}" dt="2022-09-21T14:49:16.499" v="623"/>
          <ac:grpSpMkLst>
            <pc:docMk/>
            <pc:sldMk cId="649309053" sldId="325"/>
            <ac:grpSpMk id="57" creationId="{5736AC89-6553-4CB9-AC57-3B522A1A09D6}"/>
          </ac:grpSpMkLst>
        </pc:grpChg>
        <pc:grpChg chg="del mod">
          <ac:chgData name="Michael Teters" userId="d0e853d9-7e8a-4978-a6a6-73499c56127e" providerId="ADAL" clId="{1837FB58-4688-492A-B8D0-F30EDF8B6041}" dt="2022-09-21T14:49:16.500" v="633"/>
          <ac:grpSpMkLst>
            <pc:docMk/>
            <pc:sldMk cId="649309053" sldId="325"/>
            <ac:grpSpMk id="92" creationId="{95694CE6-73B5-4F3E-B62A-27744809A570}"/>
          </ac:grpSpMkLst>
        </pc:grpChg>
        <pc:grpChg chg="del mod">
          <ac:chgData name="Michael Teters" userId="d0e853d9-7e8a-4978-a6a6-73499c56127e" providerId="ADAL" clId="{1837FB58-4688-492A-B8D0-F30EDF8B6041}" dt="2022-09-21T15:44:05.450" v="657" actId="478"/>
          <ac:grpSpMkLst>
            <pc:docMk/>
            <pc:sldMk cId="649309053" sldId="325"/>
            <ac:grpSpMk id="93" creationId="{90ABD4B0-BFF8-4998-BB80-D18DB7EC5B59}"/>
          </ac:grpSpMkLst>
        </pc:grpChg>
        <pc:grpChg chg="del mod">
          <ac:chgData name="Michael Teters" userId="d0e853d9-7e8a-4978-a6a6-73499c56127e" providerId="ADAL" clId="{1837FB58-4688-492A-B8D0-F30EDF8B6041}" dt="2022-09-21T14:49:16.499" v="626"/>
          <ac:grpSpMkLst>
            <pc:docMk/>
            <pc:sldMk cId="649309053" sldId="325"/>
            <ac:grpSpMk id="94" creationId="{99C214C8-33ED-4EA0-A960-2F116402252A}"/>
          </ac:grpSpMkLst>
        </pc:grpChg>
        <pc:grpChg chg="del mod">
          <ac:chgData name="Michael Teters" userId="d0e853d9-7e8a-4978-a6a6-73499c56127e" providerId="ADAL" clId="{1837FB58-4688-492A-B8D0-F30EDF8B6041}" dt="2022-09-21T14:49:16.493" v="580"/>
          <ac:grpSpMkLst>
            <pc:docMk/>
            <pc:sldMk cId="649309053" sldId="325"/>
            <ac:grpSpMk id="95" creationId="{FE91A405-758A-4247-A91B-341C9404A150}"/>
          </ac:grpSpMkLst>
        </pc:grpChg>
        <pc:grpChg chg="del mod">
          <ac:chgData name="Michael Teters" userId="d0e853d9-7e8a-4978-a6a6-73499c56127e" providerId="ADAL" clId="{1837FB58-4688-492A-B8D0-F30EDF8B6041}" dt="2022-09-21T15:44:05.450" v="657" actId="478"/>
          <ac:grpSpMkLst>
            <pc:docMk/>
            <pc:sldMk cId="649309053" sldId="325"/>
            <ac:grpSpMk id="96" creationId="{85597183-B0D0-4ED2-B48F-F83CF2F719A5}"/>
          </ac:grpSpMkLst>
        </pc:grpChg>
        <pc:grpChg chg="del mod">
          <ac:chgData name="Michael Teters" userId="d0e853d9-7e8a-4978-a6a6-73499c56127e" providerId="ADAL" clId="{1837FB58-4688-492A-B8D0-F30EDF8B6041}" dt="2022-09-21T14:55:53.951" v="650"/>
          <ac:grpSpMkLst>
            <pc:docMk/>
            <pc:sldMk cId="649309053" sldId="325"/>
            <ac:grpSpMk id="102" creationId="{9A4CCA1A-20AE-4F27-9AD0-348C3E4B66FC}"/>
          </ac:grpSpMkLst>
        </pc:grpChg>
        <pc:grpChg chg="del mod">
          <ac:chgData name="Michael Teters" userId="d0e853d9-7e8a-4978-a6a6-73499c56127e" providerId="ADAL" clId="{1837FB58-4688-492A-B8D0-F30EDF8B6041}" dt="2022-09-21T15:44:05.450" v="657" actId="478"/>
          <ac:grpSpMkLst>
            <pc:docMk/>
            <pc:sldMk cId="649309053" sldId="325"/>
            <ac:grpSpMk id="106" creationId="{F184E57B-6DF3-49AB-9F1B-22D4DC210F62}"/>
          </ac:grpSpMkLst>
        </pc:grpChg>
        <pc:grpChg chg="del mod">
          <ac:chgData name="Michael Teters" userId="d0e853d9-7e8a-4978-a6a6-73499c56127e" providerId="ADAL" clId="{1837FB58-4688-492A-B8D0-F30EDF8B6041}" dt="2022-09-21T14:55:55.784" v="653"/>
          <ac:grpSpMkLst>
            <pc:docMk/>
            <pc:sldMk cId="649309053" sldId="325"/>
            <ac:grpSpMk id="108" creationId="{24434215-CA8F-4904-A63A-23FA5872ED47}"/>
          </ac:grpSpMkLst>
        </pc:grpChg>
        <pc:grpChg chg="del mod">
          <ac:chgData name="Michael Teters" userId="d0e853d9-7e8a-4978-a6a6-73499c56127e" providerId="ADAL" clId="{1837FB58-4688-492A-B8D0-F30EDF8B6041}" dt="2022-09-21T15:44:05.450" v="657" actId="478"/>
          <ac:grpSpMkLst>
            <pc:docMk/>
            <pc:sldMk cId="649309053" sldId="325"/>
            <ac:grpSpMk id="111" creationId="{E05A11E5-5906-4917-B7F3-2F14410257D9}"/>
          </ac:grpSpMkLst>
        </pc:grpChg>
        <pc:grpChg chg="del mod">
          <ac:chgData name="Michael Teters" userId="d0e853d9-7e8a-4978-a6a6-73499c56127e" providerId="ADAL" clId="{1837FB58-4688-492A-B8D0-F30EDF8B6041}" dt="2022-09-21T15:44:08.112" v="658" actId="478"/>
          <ac:grpSpMkLst>
            <pc:docMk/>
            <pc:sldMk cId="649309053" sldId="325"/>
            <ac:grpSpMk id="114" creationId="{8B5357E0-DF5C-4C4B-B9B9-2E23E11FCD6A}"/>
          </ac:grpSpMkLst>
        </pc:grpChg>
        <pc:grpChg chg="del mod">
          <ac:chgData name="Michael Teters" userId="d0e853d9-7e8a-4978-a6a6-73499c56127e" providerId="ADAL" clId="{1837FB58-4688-492A-B8D0-F30EDF8B6041}" dt="2022-09-21T16:18:30.472" v="678"/>
          <ac:grpSpMkLst>
            <pc:docMk/>
            <pc:sldMk cId="649309053" sldId="325"/>
            <ac:grpSpMk id="117" creationId="{FFA146F9-8496-4AB7-96D3-C53DD5DEA3E5}"/>
          </ac:grpSpMkLst>
        </pc:grpChg>
        <pc:grpChg chg="mod">
          <ac:chgData name="Michael Teters" userId="d0e853d9-7e8a-4978-a6a6-73499c56127e" providerId="ADAL" clId="{1837FB58-4688-492A-B8D0-F30EDF8B6041}" dt="2022-09-21T16:18:24.935" v="671"/>
          <ac:grpSpMkLst>
            <pc:docMk/>
            <pc:sldMk cId="649309053" sldId="325"/>
            <ac:grpSpMk id="125" creationId="{0E068BDD-428F-43C3-8077-FC35E1814BD6}"/>
          </ac:grpSpMkLst>
        </pc:grpChg>
        <pc:grpChg chg="del mod">
          <ac:chgData name="Michael Teters" userId="d0e853d9-7e8a-4978-a6a6-73499c56127e" providerId="ADAL" clId="{1837FB58-4688-492A-B8D0-F30EDF8B6041}" dt="2022-09-21T16:20:21.413" v="695"/>
          <ac:grpSpMkLst>
            <pc:docMk/>
            <pc:sldMk cId="649309053" sldId="325"/>
            <ac:grpSpMk id="132" creationId="{51E2F07B-E51C-4A1A-99A7-02CC4C75B57D}"/>
          </ac:grpSpMkLst>
        </pc:grpChg>
        <pc:grpChg chg="mod">
          <ac:chgData name="Michael Teters" userId="d0e853d9-7e8a-4978-a6a6-73499c56127e" providerId="ADAL" clId="{1837FB58-4688-492A-B8D0-F30EDF8B6041}" dt="2022-09-21T16:20:14.665" v="683"/>
          <ac:grpSpMkLst>
            <pc:docMk/>
            <pc:sldMk cId="649309053" sldId="325"/>
            <ac:grpSpMk id="137" creationId="{07F6C383-B7B0-43C5-9127-820A5DBA05CD}"/>
          </ac:grpSpMkLst>
        </pc:grpChg>
        <pc:grpChg chg="del mod">
          <ac:chgData name="Michael Teters" userId="d0e853d9-7e8a-4978-a6a6-73499c56127e" providerId="ADAL" clId="{1837FB58-4688-492A-B8D0-F30EDF8B6041}" dt="2022-09-21T16:20:25.315" v="701"/>
          <ac:grpSpMkLst>
            <pc:docMk/>
            <pc:sldMk cId="649309053" sldId="325"/>
            <ac:grpSpMk id="149" creationId="{5C66BD36-3EE7-4E2B-943E-EFD6DBF556CF}"/>
          </ac:grpSpMkLst>
        </pc:grpChg>
        <pc:grpChg chg="mod">
          <ac:chgData name="Michael Teters" userId="d0e853d9-7e8a-4978-a6a6-73499c56127e" providerId="ADAL" clId="{1837FB58-4688-492A-B8D0-F30EDF8B6041}" dt="2022-09-21T16:20:25.315" v="701"/>
          <ac:grpSpMkLst>
            <pc:docMk/>
            <pc:sldMk cId="649309053" sldId="325"/>
            <ac:grpSpMk id="155" creationId="{66B657A6-7237-4F68-B2D7-A5E4531E69E4}"/>
          </ac:grpSpMkLst>
        </pc:grpChg>
        <pc:grpChg chg="mod">
          <ac:chgData name="Michael Teters" userId="d0e853d9-7e8a-4978-a6a6-73499c56127e" providerId="ADAL" clId="{1837FB58-4688-492A-B8D0-F30EDF8B6041}" dt="2022-09-21T16:20:41.397" v="714"/>
          <ac:grpSpMkLst>
            <pc:docMk/>
            <pc:sldMk cId="649309053" sldId="325"/>
            <ac:grpSpMk id="168" creationId="{AD5F01AB-DE70-4958-BDEC-0648987A3252}"/>
          </ac:grpSpMkLst>
        </pc:grpChg>
        <pc:grpChg chg="mod">
          <ac:chgData name="Michael Teters" userId="d0e853d9-7e8a-4978-a6a6-73499c56127e" providerId="ADAL" clId="{1837FB58-4688-492A-B8D0-F30EDF8B6041}" dt="2022-09-21T16:20:41.397" v="714"/>
          <ac:grpSpMkLst>
            <pc:docMk/>
            <pc:sldMk cId="649309053" sldId="325"/>
            <ac:grpSpMk id="169" creationId="{21F64A72-C97A-43FC-BE6E-C55CC1959196}"/>
          </ac:grpSpMkLst>
        </pc:grpChg>
        <pc:grpChg chg="mod">
          <ac:chgData name="Michael Teters" userId="d0e853d9-7e8a-4978-a6a6-73499c56127e" providerId="ADAL" clId="{1837FB58-4688-492A-B8D0-F30EDF8B6041}" dt="2022-09-21T16:22:35.315" v="724"/>
          <ac:grpSpMkLst>
            <pc:docMk/>
            <pc:sldMk cId="649309053" sldId="325"/>
            <ac:grpSpMk id="179" creationId="{66421DC1-7325-416A-B424-4ECA1387E914}"/>
          </ac:grpSpMkLst>
        </pc:grpChg>
        <pc:grpChg chg="mod">
          <ac:chgData name="Michael Teters" userId="d0e853d9-7e8a-4978-a6a6-73499c56127e" providerId="ADAL" clId="{1837FB58-4688-492A-B8D0-F30EDF8B6041}" dt="2022-09-21T16:22:35.315" v="724"/>
          <ac:grpSpMkLst>
            <pc:docMk/>
            <pc:sldMk cId="649309053" sldId="325"/>
            <ac:grpSpMk id="180" creationId="{D5C91FEB-8220-4E0D-B816-89BDDB672711}"/>
          </ac:grpSpMkLst>
        </pc:grpChg>
        <pc:grpChg chg="del mod">
          <ac:chgData name="Michael Teters" userId="d0e853d9-7e8a-4978-a6a6-73499c56127e" providerId="ADAL" clId="{1837FB58-4688-492A-B8D0-F30EDF8B6041}" dt="2022-09-21T16:22:46.154" v="749"/>
          <ac:grpSpMkLst>
            <pc:docMk/>
            <pc:sldMk cId="649309053" sldId="325"/>
            <ac:grpSpMk id="187" creationId="{F4736FDA-E685-42D6-A3D1-4CE3DC25AF7E}"/>
          </ac:grpSpMkLst>
        </pc:grpChg>
        <pc:grpChg chg="mod">
          <ac:chgData name="Michael Teters" userId="d0e853d9-7e8a-4978-a6a6-73499c56127e" providerId="ADAL" clId="{1837FB58-4688-492A-B8D0-F30EDF8B6041}" dt="2022-09-21T16:22:51.503" v="755"/>
          <ac:grpSpMkLst>
            <pc:docMk/>
            <pc:sldMk cId="649309053" sldId="325"/>
            <ac:grpSpMk id="205" creationId="{99E33D89-9AEA-46D9-AD29-3DD5764B143B}"/>
          </ac:grpSpMkLst>
        </pc:grpChg>
        <pc:grpChg chg="mod">
          <ac:chgData name="Michael Teters" userId="d0e853d9-7e8a-4978-a6a6-73499c56127e" providerId="ADAL" clId="{1837FB58-4688-492A-B8D0-F30EDF8B6041}" dt="2022-09-21T16:22:46.154" v="749"/>
          <ac:grpSpMkLst>
            <pc:docMk/>
            <pc:sldMk cId="649309053" sldId="325"/>
            <ac:grpSpMk id="206" creationId="{54D5C02A-8972-43F5-A062-B00CBD980F6C}"/>
          </ac:grpSpMkLst>
        </pc:grpChg>
        <pc:grpChg chg="mod">
          <ac:chgData name="Michael Teters" userId="d0e853d9-7e8a-4978-a6a6-73499c56127e" providerId="ADAL" clId="{1837FB58-4688-492A-B8D0-F30EDF8B6041}" dt="2022-09-21T16:22:46.154" v="749"/>
          <ac:grpSpMkLst>
            <pc:docMk/>
            <pc:sldMk cId="649309053" sldId="325"/>
            <ac:grpSpMk id="207" creationId="{FF15C185-9467-4E95-BBAE-38D77A93D87E}"/>
          </ac:grpSpMkLst>
        </pc:grpChg>
        <pc:grpChg chg="mod">
          <ac:chgData name="Michael Teters" userId="d0e853d9-7e8a-4978-a6a6-73499c56127e" providerId="ADAL" clId="{1837FB58-4688-492A-B8D0-F30EDF8B6041}" dt="2022-09-21T16:22:56.909" v="764"/>
          <ac:grpSpMkLst>
            <pc:docMk/>
            <pc:sldMk cId="649309053" sldId="325"/>
            <ac:grpSpMk id="216" creationId="{442784D5-D23F-4D52-A315-9C3EA60AFE3E}"/>
          </ac:grpSpMkLst>
        </pc:grpChg>
        <pc:grpChg chg="mod">
          <ac:chgData name="Michael Teters" userId="d0e853d9-7e8a-4978-a6a6-73499c56127e" providerId="ADAL" clId="{1837FB58-4688-492A-B8D0-F30EDF8B6041}" dt="2022-09-21T16:22:58.123" v="767"/>
          <ac:grpSpMkLst>
            <pc:docMk/>
            <pc:sldMk cId="649309053" sldId="325"/>
            <ac:grpSpMk id="219" creationId="{47CECFC1-357D-429A-A07D-7DA1EC725003}"/>
          </ac:grpSpMkLst>
        </pc:grpChg>
        <pc:inkChg chg="add del mod">
          <ac:chgData name="Michael Teters" userId="d0e853d9-7e8a-4978-a6a6-73499c56127e" providerId="ADAL" clId="{1837FB58-4688-492A-B8D0-F30EDF8B6041}" dt="2022-09-21T14:49:16.498" v="615"/>
          <ac:inkMkLst>
            <pc:docMk/>
            <pc:sldMk cId="649309053" sldId="325"/>
            <ac:inkMk id="2" creationId="{29C5F822-D7AA-4F8C-B479-2538C0FD5914}"/>
          </ac:inkMkLst>
        </pc:inkChg>
        <pc:inkChg chg="add del mod">
          <ac:chgData name="Michael Teters" userId="d0e853d9-7e8a-4978-a6a6-73499c56127e" providerId="ADAL" clId="{1837FB58-4688-492A-B8D0-F30EDF8B6041}" dt="2022-09-21T14:49:16.493" v="584"/>
          <ac:inkMkLst>
            <pc:docMk/>
            <pc:sldMk cId="649309053" sldId="325"/>
            <ac:inkMk id="3" creationId="{A730C3C1-13A4-407F-83FF-030D1EFA9BBC}"/>
          </ac:inkMkLst>
        </pc:inkChg>
        <pc:inkChg chg="add del mod">
          <ac:chgData name="Michael Teters" userId="d0e853d9-7e8a-4978-a6a6-73499c56127e" providerId="ADAL" clId="{1837FB58-4688-492A-B8D0-F30EDF8B6041}" dt="2022-09-21T14:49:16.492" v="578"/>
          <ac:inkMkLst>
            <pc:docMk/>
            <pc:sldMk cId="649309053" sldId="325"/>
            <ac:inkMk id="5" creationId="{DE2E222A-9E61-4BC8-BF95-8C9E772AF313}"/>
          </ac:inkMkLst>
        </pc:inkChg>
        <pc:inkChg chg="add del mod">
          <ac:chgData name="Michael Teters" userId="d0e853d9-7e8a-4978-a6a6-73499c56127e" providerId="ADAL" clId="{1837FB58-4688-492A-B8D0-F30EDF8B6041}" dt="2022-09-21T14:49:16.496" v="601"/>
          <ac:inkMkLst>
            <pc:docMk/>
            <pc:sldMk cId="649309053" sldId="325"/>
            <ac:inkMk id="6" creationId="{9CD37595-8C75-4086-9FA4-88B6DFF2A543}"/>
          </ac:inkMkLst>
        </pc:inkChg>
        <pc:inkChg chg="add del mod">
          <ac:chgData name="Michael Teters" userId="d0e853d9-7e8a-4978-a6a6-73499c56127e" providerId="ADAL" clId="{1837FB58-4688-492A-B8D0-F30EDF8B6041}" dt="2022-09-21T14:49:16.493" v="581"/>
          <ac:inkMkLst>
            <pc:docMk/>
            <pc:sldMk cId="649309053" sldId="325"/>
            <ac:inkMk id="7" creationId="{87FF3B0C-1B65-44EE-BEE2-FFBDDDA9411F}"/>
          </ac:inkMkLst>
        </pc:inkChg>
        <pc:inkChg chg="add del mod">
          <ac:chgData name="Michael Teters" userId="d0e853d9-7e8a-4978-a6a6-73499c56127e" providerId="ADAL" clId="{1837FB58-4688-492A-B8D0-F30EDF8B6041}" dt="2022-09-21T14:49:16.498" v="621"/>
          <ac:inkMkLst>
            <pc:docMk/>
            <pc:sldMk cId="649309053" sldId="325"/>
            <ac:inkMk id="9" creationId="{EA705023-4EB9-410B-BFCF-87F33CFF2065}"/>
          </ac:inkMkLst>
        </pc:inkChg>
        <pc:inkChg chg="add del mod">
          <ac:chgData name="Michael Teters" userId="d0e853d9-7e8a-4978-a6a6-73499c56127e" providerId="ADAL" clId="{1837FB58-4688-492A-B8D0-F30EDF8B6041}" dt="2022-09-21T14:49:16.496" v="600"/>
          <ac:inkMkLst>
            <pc:docMk/>
            <pc:sldMk cId="649309053" sldId="325"/>
            <ac:inkMk id="10" creationId="{A8E5FDEC-77E4-497A-A039-76D3CCE94724}"/>
          </ac:inkMkLst>
        </pc:inkChg>
        <pc:inkChg chg="add del mod">
          <ac:chgData name="Michael Teters" userId="d0e853d9-7e8a-4978-a6a6-73499c56127e" providerId="ADAL" clId="{1837FB58-4688-492A-B8D0-F30EDF8B6041}" dt="2022-09-21T14:49:16.496" v="604"/>
          <ac:inkMkLst>
            <pc:docMk/>
            <pc:sldMk cId="649309053" sldId="325"/>
            <ac:inkMk id="11" creationId="{18605A95-64AE-4FBE-81A3-904A6754247B}"/>
          </ac:inkMkLst>
        </pc:inkChg>
        <pc:inkChg chg="add del mod">
          <ac:chgData name="Michael Teters" userId="d0e853d9-7e8a-4978-a6a6-73499c56127e" providerId="ADAL" clId="{1837FB58-4688-492A-B8D0-F30EDF8B6041}" dt="2022-09-21T14:49:16.499" v="627"/>
          <ac:inkMkLst>
            <pc:docMk/>
            <pc:sldMk cId="649309053" sldId="325"/>
            <ac:inkMk id="12" creationId="{A8C4461A-A381-4346-B0F2-8D23D1F6157B}"/>
          </ac:inkMkLst>
        </pc:inkChg>
        <pc:inkChg chg="add del mod">
          <ac:chgData name="Michael Teters" userId="d0e853d9-7e8a-4978-a6a6-73499c56127e" providerId="ADAL" clId="{1837FB58-4688-492A-B8D0-F30EDF8B6041}" dt="2022-09-21T14:49:16.497" v="614"/>
          <ac:inkMkLst>
            <pc:docMk/>
            <pc:sldMk cId="649309053" sldId="325"/>
            <ac:inkMk id="13" creationId="{70050A2C-A0EE-401D-B015-955A6737BA0D}"/>
          </ac:inkMkLst>
        </pc:inkChg>
        <pc:inkChg chg="add del mod">
          <ac:chgData name="Michael Teters" userId="d0e853d9-7e8a-4978-a6a6-73499c56127e" providerId="ADAL" clId="{1837FB58-4688-492A-B8D0-F30EDF8B6041}" dt="2022-09-21T14:49:16.498" v="619"/>
          <ac:inkMkLst>
            <pc:docMk/>
            <pc:sldMk cId="649309053" sldId="325"/>
            <ac:inkMk id="14" creationId="{87A84FF0-3E87-41C3-A92A-F92A16112BD2}"/>
          </ac:inkMkLst>
        </pc:inkChg>
        <pc:inkChg chg="add del mod">
          <ac:chgData name="Michael Teters" userId="d0e853d9-7e8a-4978-a6a6-73499c56127e" providerId="ADAL" clId="{1837FB58-4688-492A-B8D0-F30EDF8B6041}" dt="2022-09-21T14:49:16.499" v="625"/>
          <ac:inkMkLst>
            <pc:docMk/>
            <pc:sldMk cId="649309053" sldId="325"/>
            <ac:inkMk id="16" creationId="{DE897200-5204-4DE4-897B-71342A9233DE}"/>
          </ac:inkMkLst>
        </pc:inkChg>
        <pc:inkChg chg="add del mod">
          <ac:chgData name="Michael Teters" userId="d0e853d9-7e8a-4978-a6a6-73499c56127e" providerId="ADAL" clId="{1837FB58-4688-492A-B8D0-F30EDF8B6041}" dt="2022-09-21T14:49:16.495" v="596"/>
          <ac:inkMkLst>
            <pc:docMk/>
            <pc:sldMk cId="649309053" sldId="325"/>
            <ac:inkMk id="17" creationId="{7D1D68F8-5AA3-43E1-A130-06D19738EBB8}"/>
          </ac:inkMkLst>
        </pc:inkChg>
        <pc:inkChg chg="add del">
          <ac:chgData name="Michael Teters" userId="d0e853d9-7e8a-4978-a6a6-73499c56127e" providerId="ADAL" clId="{1837FB58-4688-492A-B8D0-F30EDF8B6041}" dt="2022-09-21T14:49:16.500" v="632"/>
          <ac:inkMkLst>
            <pc:docMk/>
            <pc:sldMk cId="649309053" sldId="325"/>
            <ac:inkMk id="19" creationId="{E01BD897-1A79-43AC-BA15-81EDD3DAFAE6}"/>
          </ac:inkMkLst>
        </pc:inkChg>
        <pc:inkChg chg="add del mod">
          <ac:chgData name="Michael Teters" userId="d0e853d9-7e8a-4978-a6a6-73499c56127e" providerId="ADAL" clId="{1837FB58-4688-492A-B8D0-F30EDF8B6041}" dt="2022-09-21T14:49:16.497" v="609"/>
          <ac:inkMkLst>
            <pc:docMk/>
            <pc:sldMk cId="649309053" sldId="325"/>
            <ac:inkMk id="20" creationId="{A7E877DB-36C7-4CAF-883E-4B26C97658AC}"/>
          </ac:inkMkLst>
        </pc:inkChg>
        <pc:inkChg chg="add del mod">
          <ac:chgData name="Michael Teters" userId="d0e853d9-7e8a-4978-a6a6-73499c56127e" providerId="ADAL" clId="{1837FB58-4688-492A-B8D0-F30EDF8B6041}" dt="2022-09-21T14:49:16.497" v="612"/>
          <ac:inkMkLst>
            <pc:docMk/>
            <pc:sldMk cId="649309053" sldId="325"/>
            <ac:inkMk id="21" creationId="{E7F153F3-58CC-47E1-BDB9-C5FB3475536B}"/>
          </ac:inkMkLst>
        </pc:inkChg>
        <pc:inkChg chg="add del mod">
          <ac:chgData name="Michael Teters" userId="d0e853d9-7e8a-4978-a6a6-73499c56127e" providerId="ADAL" clId="{1837FB58-4688-492A-B8D0-F30EDF8B6041}" dt="2022-09-21T14:49:16.500" v="631"/>
          <ac:inkMkLst>
            <pc:docMk/>
            <pc:sldMk cId="649309053" sldId="325"/>
            <ac:inkMk id="23" creationId="{30FAC3C7-A260-45E7-AF37-D8D2F753C242}"/>
          </ac:inkMkLst>
        </pc:inkChg>
        <pc:inkChg chg="add del mod">
          <ac:chgData name="Michael Teters" userId="d0e853d9-7e8a-4978-a6a6-73499c56127e" providerId="ADAL" clId="{1837FB58-4688-492A-B8D0-F30EDF8B6041}" dt="2022-09-21T14:49:16.492" v="574"/>
          <ac:inkMkLst>
            <pc:docMk/>
            <pc:sldMk cId="649309053" sldId="325"/>
            <ac:inkMk id="25" creationId="{0684D1CF-0390-4831-BB4B-21920C1CD3D6}"/>
          </ac:inkMkLst>
        </pc:inkChg>
        <pc:inkChg chg="add del mod">
          <ac:chgData name="Michael Teters" userId="d0e853d9-7e8a-4978-a6a6-73499c56127e" providerId="ADAL" clId="{1837FB58-4688-492A-B8D0-F30EDF8B6041}" dt="2022-09-21T14:49:16.496" v="607"/>
          <ac:inkMkLst>
            <pc:docMk/>
            <pc:sldMk cId="649309053" sldId="325"/>
            <ac:inkMk id="26" creationId="{CDE4F1C7-46DE-4D9E-B01D-8E5492E57A67}"/>
          </ac:inkMkLst>
        </pc:inkChg>
        <pc:inkChg chg="add del mod topLv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27" creationId="{6E48FB7B-0620-4CA4-AA12-5F058A1B63AF}"/>
          </ac:inkMkLst>
        </pc:inkChg>
        <pc:inkChg chg="add del mod">
          <ac:chgData name="Michael Teters" userId="d0e853d9-7e8a-4978-a6a6-73499c56127e" providerId="ADAL" clId="{1837FB58-4688-492A-B8D0-F30EDF8B6041}" dt="2022-09-21T14:49:16.491" v="571"/>
          <ac:inkMkLst>
            <pc:docMk/>
            <pc:sldMk cId="649309053" sldId="325"/>
            <ac:inkMk id="28" creationId="{8D1D2B43-7CCF-4DDC-BEB9-FF403E6C71BA}"/>
          </ac:inkMkLst>
        </pc:inkChg>
        <pc:inkChg chg="add del mod topLv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29" creationId="{BADBF1CE-D30A-4C4C-BA31-19DAAC33EC75}"/>
          </ac:inkMkLst>
        </pc:inkChg>
        <pc:inkChg chg="add del mod">
          <ac:chgData name="Michael Teters" userId="d0e853d9-7e8a-4978-a6a6-73499c56127e" providerId="ADAL" clId="{1837FB58-4688-492A-B8D0-F30EDF8B6041}" dt="2022-09-21T14:49:16.494" v="588"/>
          <ac:inkMkLst>
            <pc:docMk/>
            <pc:sldMk cId="649309053" sldId="325"/>
            <ac:inkMk id="30" creationId="{84C63705-F57C-49A1-8ED2-34AFA6524C3D}"/>
          </ac:inkMkLst>
        </pc:inkChg>
        <pc:inkChg chg="add del mod">
          <ac:chgData name="Michael Teters" userId="d0e853d9-7e8a-4978-a6a6-73499c56127e" providerId="ADAL" clId="{1837FB58-4688-492A-B8D0-F30EDF8B6041}" dt="2022-09-21T14:49:16.495" v="595"/>
          <ac:inkMkLst>
            <pc:docMk/>
            <pc:sldMk cId="649309053" sldId="325"/>
            <ac:inkMk id="31" creationId="{112E537B-B170-49E2-936D-B27368B6A956}"/>
          </ac:inkMkLst>
        </pc:inkChg>
        <pc:inkChg chg="add del mod">
          <ac:chgData name="Michael Teters" userId="d0e853d9-7e8a-4978-a6a6-73499c56127e" providerId="ADAL" clId="{1837FB58-4688-492A-B8D0-F30EDF8B6041}" dt="2022-09-21T14:49:16.496" v="603"/>
          <ac:inkMkLst>
            <pc:docMk/>
            <pc:sldMk cId="649309053" sldId="325"/>
            <ac:inkMk id="32" creationId="{D0F86283-799C-4E8D-811F-2F36B7ED7BB1}"/>
          </ac:inkMkLst>
        </pc:inkChg>
        <pc:inkChg chg="add del mod">
          <ac:chgData name="Michael Teters" userId="d0e853d9-7e8a-4978-a6a6-73499c56127e" providerId="ADAL" clId="{1837FB58-4688-492A-B8D0-F30EDF8B6041}" dt="2022-09-21T14:49:16.492" v="573"/>
          <ac:inkMkLst>
            <pc:docMk/>
            <pc:sldMk cId="649309053" sldId="325"/>
            <ac:inkMk id="33" creationId="{58C54837-76F0-4E01-9D38-5CA903BE69F1}"/>
          </ac:inkMkLst>
        </pc:inkChg>
        <pc:inkChg chg="add del mod">
          <ac:chgData name="Michael Teters" userId="d0e853d9-7e8a-4978-a6a6-73499c56127e" providerId="ADAL" clId="{1837FB58-4688-492A-B8D0-F30EDF8B6041}" dt="2022-09-21T14:49:16.491" v="572"/>
          <ac:inkMkLst>
            <pc:docMk/>
            <pc:sldMk cId="649309053" sldId="325"/>
            <ac:inkMk id="34" creationId="{2A8F60AD-300B-46FA-9F73-60B3B405050A}"/>
          </ac:inkMkLst>
        </pc:inkChg>
        <pc:inkChg chg="add del mod">
          <ac:chgData name="Michael Teters" userId="d0e853d9-7e8a-4978-a6a6-73499c56127e" providerId="ADAL" clId="{1837FB58-4688-492A-B8D0-F30EDF8B6041}" dt="2022-09-21T14:49:16.495" v="593"/>
          <ac:inkMkLst>
            <pc:docMk/>
            <pc:sldMk cId="649309053" sldId="325"/>
            <ac:inkMk id="35" creationId="{13F79698-9C2B-4DF2-A3B0-76DC2B1B8FA8}"/>
          </ac:inkMkLst>
        </pc:inkChg>
        <pc:inkChg chg="add del mod">
          <ac:chgData name="Michael Teters" userId="d0e853d9-7e8a-4978-a6a6-73499c56127e" providerId="ADAL" clId="{1837FB58-4688-492A-B8D0-F30EDF8B6041}" dt="2022-09-21T14:49:16.493" v="585"/>
          <ac:inkMkLst>
            <pc:docMk/>
            <pc:sldMk cId="649309053" sldId="325"/>
            <ac:inkMk id="37" creationId="{A22194FC-887F-4F29-A484-B10389F4C3E4}"/>
          </ac:inkMkLst>
        </pc:inkChg>
        <pc:inkChg chg="add del mod">
          <ac:chgData name="Michael Teters" userId="d0e853d9-7e8a-4978-a6a6-73499c56127e" providerId="ADAL" clId="{1837FB58-4688-492A-B8D0-F30EDF8B6041}" dt="2022-09-21T14:49:16.499" v="629"/>
          <ac:inkMkLst>
            <pc:docMk/>
            <pc:sldMk cId="649309053" sldId="325"/>
            <ac:inkMk id="38" creationId="{394DAEB5-9C68-42A5-B393-96D9B13FF098}"/>
          </ac:inkMkLst>
        </pc:inkChg>
        <pc:inkChg chg="add del mod">
          <ac:chgData name="Michael Teters" userId="d0e853d9-7e8a-4978-a6a6-73499c56127e" providerId="ADAL" clId="{1837FB58-4688-492A-B8D0-F30EDF8B6041}" dt="2022-09-21T14:49:16.497" v="613"/>
          <ac:inkMkLst>
            <pc:docMk/>
            <pc:sldMk cId="649309053" sldId="325"/>
            <ac:inkMk id="39" creationId="{7F8BD1E1-CC70-4C5A-AF8E-0D0C62736077}"/>
          </ac:inkMkLst>
        </pc:inkChg>
        <pc:inkChg chg="add del mod">
          <ac:chgData name="Michael Teters" userId="d0e853d9-7e8a-4978-a6a6-73499c56127e" providerId="ADAL" clId="{1837FB58-4688-492A-B8D0-F30EDF8B6041}" dt="2022-09-21T14:49:16.494" v="590"/>
          <ac:inkMkLst>
            <pc:docMk/>
            <pc:sldMk cId="649309053" sldId="325"/>
            <ac:inkMk id="41" creationId="{674E313E-DD21-4E47-B2DA-4FB0456A1A2A}"/>
          </ac:inkMkLst>
        </pc:inkChg>
        <pc:inkChg chg="add del mod">
          <ac:chgData name="Michael Teters" userId="d0e853d9-7e8a-4978-a6a6-73499c56127e" providerId="ADAL" clId="{1837FB58-4688-492A-B8D0-F30EDF8B6041}" dt="2022-09-21T14:49:16.500" v="638"/>
          <ac:inkMkLst>
            <pc:docMk/>
            <pc:sldMk cId="649309053" sldId="325"/>
            <ac:inkMk id="42" creationId="{529FBE66-D403-44C0-A5C6-C41EBDF5CD01}"/>
          </ac:inkMkLst>
        </pc:inkChg>
        <pc:inkChg chg="add del mod">
          <ac:chgData name="Michael Teters" userId="d0e853d9-7e8a-4978-a6a6-73499c56127e" providerId="ADAL" clId="{1837FB58-4688-492A-B8D0-F30EDF8B6041}" dt="2022-09-21T14:49:16.500" v="634"/>
          <ac:inkMkLst>
            <pc:docMk/>
            <pc:sldMk cId="649309053" sldId="325"/>
            <ac:inkMk id="44" creationId="{0901AA1E-47F9-404D-9BB6-A4CDBF66C69B}"/>
          </ac:inkMkLst>
        </pc:inkChg>
        <pc:inkChg chg="add del mod">
          <ac:chgData name="Michael Teters" userId="d0e853d9-7e8a-4978-a6a6-73499c56127e" providerId="ADAL" clId="{1837FB58-4688-492A-B8D0-F30EDF8B6041}" dt="2022-09-21T14:49:16.494" v="587"/>
          <ac:inkMkLst>
            <pc:docMk/>
            <pc:sldMk cId="649309053" sldId="325"/>
            <ac:inkMk id="45" creationId="{ACCB75BD-6668-4409-B383-8B4DD72EA54E}"/>
          </ac:inkMkLst>
        </pc:inkChg>
        <pc:inkChg chg="add del mod">
          <ac:chgData name="Michael Teters" userId="d0e853d9-7e8a-4978-a6a6-73499c56127e" providerId="ADAL" clId="{1837FB58-4688-492A-B8D0-F30EDF8B6041}" dt="2022-09-21T14:49:16.491" v="570"/>
          <ac:inkMkLst>
            <pc:docMk/>
            <pc:sldMk cId="649309053" sldId="325"/>
            <ac:inkMk id="47" creationId="{0002D620-F7C3-40CA-8740-6F48F9D15C9E}"/>
          </ac:inkMkLst>
        </pc:inkChg>
        <pc:inkChg chg="add del mod">
          <ac:chgData name="Michael Teters" userId="d0e853d9-7e8a-4978-a6a6-73499c56127e" providerId="ADAL" clId="{1837FB58-4688-492A-B8D0-F30EDF8B6041}" dt="2022-09-21T14:49:16.499" v="630"/>
          <ac:inkMkLst>
            <pc:docMk/>
            <pc:sldMk cId="649309053" sldId="325"/>
            <ac:inkMk id="48" creationId="{F1B56D8F-0802-47F0-8548-1303D347F34E}"/>
          </ac:inkMkLst>
        </pc:inkChg>
        <pc:inkChg chg="add del mod">
          <ac:chgData name="Michael Teters" userId="d0e853d9-7e8a-4978-a6a6-73499c56127e" providerId="ADAL" clId="{1837FB58-4688-492A-B8D0-F30EDF8B6041}" dt="2022-09-21T14:49:16.495" v="599"/>
          <ac:inkMkLst>
            <pc:docMk/>
            <pc:sldMk cId="649309053" sldId="325"/>
            <ac:inkMk id="50" creationId="{217AAB8C-ECE2-4D7E-AE22-98D78D409E25}"/>
          </ac:inkMkLst>
        </pc:inkChg>
        <pc:inkChg chg="add del mod">
          <ac:chgData name="Michael Teters" userId="d0e853d9-7e8a-4978-a6a6-73499c56127e" providerId="ADAL" clId="{1837FB58-4688-492A-B8D0-F30EDF8B6041}" dt="2022-09-21T14:49:16.498" v="616"/>
          <ac:inkMkLst>
            <pc:docMk/>
            <pc:sldMk cId="649309053" sldId="325"/>
            <ac:inkMk id="51" creationId="{5073C27B-E5C0-453E-BE80-DFF24AE57507}"/>
          </ac:inkMkLst>
        </pc:inkChg>
        <pc:inkChg chg="add del mod">
          <ac:chgData name="Michael Teters" userId="d0e853d9-7e8a-4978-a6a6-73499c56127e" providerId="ADAL" clId="{1837FB58-4688-492A-B8D0-F30EDF8B6041}" dt="2022-09-21T14:49:16.499" v="623"/>
          <ac:inkMkLst>
            <pc:docMk/>
            <pc:sldMk cId="649309053" sldId="325"/>
            <ac:inkMk id="52" creationId="{43B9476A-7CBB-44D5-896B-6FDC728699CD}"/>
          </ac:inkMkLst>
        </pc:inkChg>
        <pc:inkChg chg="add del mod">
          <ac:chgData name="Michael Teters" userId="d0e853d9-7e8a-4978-a6a6-73499c56127e" providerId="ADAL" clId="{1837FB58-4688-492A-B8D0-F30EDF8B6041}" dt="2022-09-21T14:49:16.500" v="636"/>
          <ac:inkMkLst>
            <pc:docMk/>
            <pc:sldMk cId="649309053" sldId="325"/>
            <ac:inkMk id="53" creationId="{EF7D7531-9B45-4AB3-8380-49FC43F34AA2}"/>
          </ac:inkMkLst>
        </pc:inkChg>
        <pc:inkChg chg="add del mod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54" creationId="{7C79887B-A00C-4731-9F12-EE921221472C}"/>
          </ac:inkMkLst>
        </pc:inkChg>
        <pc:inkChg chg="add del mod">
          <ac:chgData name="Michael Teters" userId="d0e853d9-7e8a-4978-a6a6-73499c56127e" providerId="ADAL" clId="{1837FB58-4688-492A-B8D0-F30EDF8B6041}" dt="2022-09-21T14:49:16.498" v="620"/>
          <ac:inkMkLst>
            <pc:docMk/>
            <pc:sldMk cId="649309053" sldId="325"/>
            <ac:inkMk id="55" creationId="{5E1717B0-3968-4284-BAD6-A644537BB246}"/>
          </ac:inkMkLst>
        </pc:inkChg>
        <pc:inkChg chg="add del mod">
          <ac:chgData name="Michael Teters" userId="d0e853d9-7e8a-4978-a6a6-73499c56127e" providerId="ADAL" clId="{1837FB58-4688-492A-B8D0-F30EDF8B6041}" dt="2022-09-21T14:49:16.499" v="624"/>
          <ac:inkMkLst>
            <pc:docMk/>
            <pc:sldMk cId="649309053" sldId="325"/>
            <ac:inkMk id="58" creationId="{ACDEBD41-75A8-4A5A-B49F-4B5321491592}"/>
          </ac:inkMkLst>
        </pc:inkChg>
        <pc:inkChg chg="add del mod topLv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59" creationId="{97A24016-8ACA-442E-843E-167E50D789DD}"/>
          </ac:inkMkLst>
        </pc:inkChg>
        <pc:inkChg chg="add del mod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60" creationId="{5B4CDA76-8D99-4664-BA8D-950577F7E6B9}"/>
          </ac:inkMkLst>
        </pc:inkChg>
        <pc:inkChg chg="add del mod">
          <ac:chgData name="Michael Teters" userId="d0e853d9-7e8a-4978-a6a6-73499c56127e" providerId="ADAL" clId="{1837FB58-4688-492A-B8D0-F30EDF8B6041}" dt="2022-09-21T14:49:16.496" v="602"/>
          <ac:inkMkLst>
            <pc:docMk/>
            <pc:sldMk cId="649309053" sldId="325"/>
            <ac:inkMk id="61" creationId="{4B86E9E8-CEB4-4433-814B-E30C7C521641}"/>
          </ac:inkMkLst>
        </pc:inkChg>
        <pc:inkChg chg="add del mod">
          <ac:chgData name="Michael Teters" userId="d0e853d9-7e8a-4978-a6a6-73499c56127e" providerId="ADAL" clId="{1837FB58-4688-492A-B8D0-F30EDF8B6041}" dt="2022-09-21T14:49:16.497" v="608"/>
          <ac:inkMkLst>
            <pc:docMk/>
            <pc:sldMk cId="649309053" sldId="325"/>
            <ac:inkMk id="62" creationId="{C2876629-1ACD-4BAC-B1F1-085F749E864F}"/>
          </ac:inkMkLst>
        </pc:inkChg>
        <pc:inkChg chg="add del mod">
          <ac:chgData name="Michael Teters" userId="d0e853d9-7e8a-4978-a6a6-73499c56127e" providerId="ADAL" clId="{1837FB58-4688-492A-B8D0-F30EDF8B6041}" dt="2022-09-21T14:49:16.496" v="605"/>
          <ac:inkMkLst>
            <pc:docMk/>
            <pc:sldMk cId="649309053" sldId="325"/>
            <ac:inkMk id="63" creationId="{5CBAE6FB-FF0B-464C-AE61-3EF534DA9D0D}"/>
          </ac:inkMkLst>
        </pc:inkChg>
        <pc:inkChg chg="add del mod">
          <ac:chgData name="Michael Teters" userId="d0e853d9-7e8a-4978-a6a6-73499c56127e" providerId="ADAL" clId="{1837FB58-4688-492A-B8D0-F30EDF8B6041}" dt="2022-09-21T14:49:16.490" v="569"/>
          <ac:inkMkLst>
            <pc:docMk/>
            <pc:sldMk cId="649309053" sldId="325"/>
            <ac:inkMk id="64" creationId="{FB9903CF-0B78-4C1A-8FC7-BA892946BFFF}"/>
          </ac:inkMkLst>
        </pc:inkChg>
        <pc:inkChg chg="add del mod topLv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65" creationId="{FFECCDBF-B662-4CC9-BAC6-B0BADA28760E}"/>
          </ac:inkMkLst>
        </pc:inkChg>
        <pc:inkChg chg="add del mod">
          <ac:chgData name="Michael Teters" userId="d0e853d9-7e8a-4978-a6a6-73499c56127e" providerId="ADAL" clId="{1837FB58-4688-492A-B8D0-F30EDF8B6041}" dt="2022-09-21T14:49:16.493" v="580"/>
          <ac:inkMkLst>
            <pc:docMk/>
            <pc:sldMk cId="649309053" sldId="325"/>
            <ac:inkMk id="66" creationId="{4A52E925-1A28-462B-8DE9-6407F5EF0469}"/>
          </ac:inkMkLst>
        </pc:inkChg>
        <pc:inkChg chg="add del mod">
          <ac:chgData name="Michael Teters" userId="d0e853d9-7e8a-4978-a6a6-73499c56127e" providerId="ADAL" clId="{1837FB58-4688-492A-B8D0-F30EDF8B6041}" dt="2022-09-21T14:49:16.495" v="594"/>
          <ac:inkMkLst>
            <pc:docMk/>
            <pc:sldMk cId="649309053" sldId="325"/>
            <ac:inkMk id="67" creationId="{52A24AA1-9F30-490B-9DB5-E836BC06AC61}"/>
          </ac:inkMkLst>
        </pc:inkChg>
        <pc:inkChg chg="add del mod">
          <ac:chgData name="Michael Teters" userId="d0e853d9-7e8a-4978-a6a6-73499c56127e" providerId="ADAL" clId="{1837FB58-4688-492A-B8D0-F30EDF8B6041}" dt="2022-09-21T14:49:16.497" v="610"/>
          <ac:inkMkLst>
            <pc:docMk/>
            <pc:sldMk cId="649309053" sldId="325"/>
            <ac:inkMk id="68" creationId="{3DCDEC48-B9D1-4C05-AF95-5ED98D453EA3}"/>
          </ac:inkMkLst>
        </pc:inkChg>
        <pc:inkChg chg="add del mod">
          <ac:chgData name="Michael Teters" userId="d0e853d9-7e8a-4978-a6a6-73499c56127e" providerId="ADAL" clId="{1837FB58-4688-492A-B8D0-F30EDF8B6041}" dt="2022-09-21T14:49:16.497" v="611"/>
          <ac:inkMkLst>
            <pc:docMk/>
            <pc:sldMk cId="649309053" sldId="325"/>
            <ac:inkMk id="69" creationId="{922BD7D7-353F-4AEE-A90B-7D64ACF1C284}"/>
          </ac:inkMkLst>
        </pc:inkChg>
        <pc:inkChg chg="add del mod">
          <ac:chgData name="Michael Teters" userId="d0e853d9-7e8a-4978-a6a6-73499c56127e" providerId="ADAL" clId="{1837FB58-4688-492A-B8D0-F30EDF8B6041}" dt="2022-09-21T14:49:16.493" v="582"/>
          <ac:inkMkLst>
            <pc:docMk/>
            <pc:sldMk cId="649309053" sldId="325"/>
            <ac:inkMk id="70" creationId="{226FC7B5-35B3-45CB-A8AF-5AB992366F44}"/>
          </ac:inkMkLst>
        </pc:inkChg>
        <pc:inkChg chg="add del mod">
          <ac:chgData name="Michael Teters" userId="d0e853d9-7e8a-4978-a6a6-73499c56127e" providerId="ADAL" clId="{1837FB58-4688-492A-B8D0-F30EDF8B6041}" dt="2022-09-21T14:49:16.499" v="626"/>
          <ac:inkMkLst>
            <pc:docMk/>
            <pc:sldMk cId="649309053" sldId="325"/>
            <ac:inkMk id="71" creationId="{F80813A1-BBB6-48B9-A73B-C591BBACB092}"/>
          </ac:inkMkLst>
        </pc:inkChg>
        <pc:inkChg chg="add del mod">
          <ac:chgData name="Michael Teters" userId="d0e853d9-7e8a-4978-a6a6-73499c56127e" providerId="ADAL" clId="{1837FB58-4688-492A-B8D0-F30EDF8B6041}" dt="2022-09-21T14:49:16.498" v="617"/>
          <ac:inkMkLst>
            <pc:docMk/>
            <pc:sldMk cId="649309053" sldId="325"/>
            <ac:inkMk id="72" creationId="{1236C201-3E52-4637-AA55-8942A421E449}"/>
          </ac:inkMkLst>
        </pc:inkChg>
        <pc:inkChg chg="add del mod">
          <ac:chgData name="Michael Teters" userId="d0e853d9-7e8a-4978-a6a6-73499c56127e" providerId="ADAL" clId="{1837FB58-4688-492A-B8D0-F30EDF8B6041}" dt="2022-09-21T14:49:16.494" v="586"/>
          <ac:inkMkLst>
            <pc:docMk/>
            <pc:sldMk cId="649309053" sldId="325"/>
            <ac:inkMk id="73" creationId="{B074E1B4-F96D-4B0E-91A3-E0B34F18C575}"/>
          </ac:inkMkLst>
        </pc:inkChg>
        <pc:inkChg chg="add del mod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74" creationId="{98AAE4E2-AA3C-4FBC-9F6B-F91343099370}"/>
          </ac:inkMkLst>
        </pc:inkChg>
        <pc:inkChg chg="add del mod">
          <ac:chgData name="Michael Teters" userId="d0e853d9-7e8a-4978-a6a6-73499c56127e" providerId="ADAL" clId="{1837FB58-4688-492A-B8D0-F30EDF8B6041}" dt="2022-09-21T14:49:16.492" v="577"/>
          <ac:inkMkLst>
            <pc:docMk/>
            <pc:sldMk cId="649309053" sldId="325"/>
            <ac:inkMk id="75" creationId="{7FA62F3D-9FAE-4135-B199-0FE0ABFB9540}"/>
          </ac:inkMkLst>
        </pc:inkChg>
        <pc:inkChg chg="add del mod">
          <ac:chgData name="Michael Teters" userId="d0e853d9-7e8a-4978-a6a6-73499c56127e" providerId="ADAL" clId="{1837FB58-4688-492A-B8D0-F30EDF8B6041}" dt="2022-09-21T14:49:16.492" v="576"/>
          <ac:inkMkLst>
            <pc:docMk/>
            <pc:sldMk cId="649309053" sldId="325"/>
            <ac:inkMk id="76" creationId="{37F4FD86-0894-40B3-B783-ABC99FBC04F5}"/>
          </ac:inkMkLst>
        </pc:inkChg>
        <pc:inkChg chg="add del mod">
          <ac:chgData name="Michael Teters" userId="d0e853d9-7e8a-4978-a6a6-73499c56127e" providerId="ADAL" clId="{1837FB58-4688-492A-B8D0-F30EDF8B6041}" dt="2022-09-21T14:49:16.494" v="589"/>
          <ac:inkMkLst>
            <pc:docMk/>
            <pc:sldMk cId="649309053" sldId="325"/>
            <ac:inkMk id="77" creationId="{983B015B-5B77-446C-A669-384B74B8238C}"/>
          </ac:inkMkLst>
        </pc:inkChg>
        <pc:inkChg chg="add del mod topLv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78" creationId="{22AB78A0-4F30-40C9-8568-3E435113A659}"/>
          </ac:inkMkLst>
        </pc:inkChg>
        <pc:inkChg chg="add del mod topLv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79" creationId="{4B617707-2017-4156-BBC5-BDDE02F04756}"/>
          </ac:inkMkLst>
        </pc:inkChg>
        <pc:inkChg chg="add del mod">
          <ac:chgData name="Michael Teters" userId="d0e853d9-7e8a-4978-a6a6-73499c56127e" providerId="ADAL" clId="{1837FB58-4688-492A-B8D0-F30EDF8B6041}" dt="2022-09-21T14:49:16.492" v="579"/>
          <ac:inkMkLst>
            <pc:docMk/>
            <pc:sldMk cId="649309053" sldId="325"/>
            <ac:inkMk id="80" creationId="{583C82F7-89E3-446D-AE9A-8C48D0273CC6}"/>
          </ac:inkMkLst>
        </pc:inkChg>
        <pc:inkChg chg="add del mod">
          <ac:chgData name="Michael Teters" userId="d0e853d9-7e8a-4978-a6a6-73499c56127e" providerId="ADAL" clId="{1837FB58-4688-492A-B8D0-F30EDF8B6041}" dt="2022-09-21T14:49:16.498" v="622"/>
          <ac:inkMkLst>
            <pc:docMk/>
            <pc:sldMk cId="649309053" sldId="325"/>
            <ac:inkMk id="81" creationId="{B66E1AA2-BA9C-4D0C-9D63-DF68595AD0BD}"/>
          </ac:inkMkLst>
        </pc:inkChg>
        <pc:inkChg chg="add del mod">
          <ac:chgData name="Michael Teters" userId="d0e853d9-7e8a-4978-a6a6-73499c56127e" providerId="ADAL" clId="{1837FB58-4688-492A-B8D0-F30EDF8B6041}" dt="2022-09-21T14:49:16.492" v="575"/>
          <ac:inkMkLst>
            <pc:docMk/>
            <pc:sldMk cId="649309053" sldId="325"/>
            <ac:inkMk id="82" creationId="{9E36CC65-9CF8-4617-AC6B-79154250FCA0}"/>
          </ac:inkMkLst>
        </pc:inkChg>
        <pc:inkChg chg="add del mod">
          <ac:chgData name="Michael Teters" userId="d0e853d9-7e8a-4978-a6a6-73499c56127e" providerId="ADAL" clId="{1837FB58-4688-492A-B8D0-F30EDF8B6041}" dt="2022-09-21T14:49:16.496" v="606"/>
          <ac:inkMkLst>
            <pc:docMk/>
            <pc:sldMk cId="649309053" sldId="325"/>
            <ac:inkMk id="83" creationId="{AE67F594-DAE7-414D-9D23-4386770B6DE6}"/>
          </ac:inkMkLst>
        </pc:inkChg>
        <pc:inkChg chg="add del mod">
          <ac:chgData name="Michael Teters" userId="d0e853d9-7e8a-4978-a6a6-73499c56127e" providerId="ADAL" clId="{1837FB58-4688-492A-B8D0-F30EDF8B6041}" dt="2022-09-21T14:49:16.500" v="633"/>
          <ac:inkMkLst>
            <pc:docMk/>
            <pc:sldMk cId="649309053" sldId="325"/>
            <ac:inkMk id="84" creationId="{F8C53423-965D-4184-916A-869027E594DE}"/>
          </ac:inkMkLst>
        </pc:inkChg>
        <pc:inkChg chg="add del mod">
          <ac:chgData name="Michael Teters" userId="d0e853d9-7e8a-4978-a6a6-73499c56127e" providerId="ADAL" clId="{1837FB58-4688-492A-B8D0-F30EDF8B6041}" dt="2022-09-21T14:49:16.495" v="597"/>
          <ac:inkMkLst>
            <pc:docMk/>
            <pc:sldMk cId="649309053" sldId="325"/>
            <ac:inkMk id="85" creationId="{ACC5A4BA-7E9C-40D5-B491-C2B1C186B040}"/>
          </ac:inkMkLst>
        </pc:inkChg>
        <pc:inkChg chg="add del mod">
          <ac:chgData name="Michael Teters" userId="d0e853d9-7e8a-4978-a6a6-73499c56127e" providerId="ADAL" clId="{1837FB58-4688-492A-B8D0-F30EDF8B6041}" dt="2022-09-21T14:49:16.499" v="628"/>
          <ac:inkMkLst>
            <pc:docMk/>
            <pc:sldMk cId="649309053" sldId="325"/>
            <ac:inkMk id="86" creationId="{0AF37D18-0FA6-433D-9465-3CCB26575336}"/>
          </ac:inkMkLst>
        </pc:inkChg>
        <pc:inkChg chg="add del mod">
          <ac:chgData name="Michael Teters" userId="d0e853d9-7e8a-4978-a6a6-73499c56127e" providerId="ADAL" clId="{1837FB58-4688-492A-B8D0-F30EDF8B6041}" dt="2022-09-21T14:49:16.493" v="583"/>
          <ac:inkMkLst>
            <pc:docMk/>
            <pc:sldMk cId="649309053" sldId="325"/>
            <ac:inkMk id="87" creationId="{F9E3E399-3953-4DEB-80E7-44CE54D6DAE1}"/>
          </ac:inkMkLst>
        </pc:inkChg>
        <pc:inkChg chg="add del mod">
          <ac:chgData name="Michael Teters" userId="d0e853d9-7e8a-4978-a6a6-73499c56127e" providerId="ADAL" clId="{1837FB58-4688-492A-B8D0-F30EDF8B6041}" dt="2022-09-21T14:49:16.500" v="637"/>
          <ac:inkMkLst>
            <pc:docMk/>
            <pc:sldMk cId="649309053" sldId="325"/>
            <ac:inkMk id="88" creationId="{82E770D3-D8A6-4CE1-84B3-97CC2EBCD282}"/>
          </ac:inkMkLst>
        </pc:inkChg>
        <pc:inkChg chg="add del mod">
          <ac:chgData name="Michael Teters" userId="d0e853d9-7e8a-4978-a6a6-73499c56127e" providerId="ADAL" clId="{1837FB58-4688-492A-B8D0-F30EDF8B6041}" dt="2022-09-21T14:49:16.495" v="598"/>
          <ac:inkMkLst>
            <pc:docMk/>
            <pc:sldMk cId="649309053" sldId="325"/>
            <ac:inkMk id="89" creationId="{AC5F7881-FBC7-412E-9F55-12D33A771901}"/>
          </ac:inkMkLst>
        </pc:inkChg>
        <pc:inkChg chg="add del mod">
          <ac:chgData name="Michael Teters" userId="d0e853d9-7e8a-4978-a6a6-73499c56127e" providerId="ADAL" clId="{1837FB58-4688-492A-B8D0-F30EDF8B6041}" dt="2022-09-21T14:49:16.498" v="618"/>
          <ac:inkMkLst>
            <pc:docMk/>
            <pc:sldMk cId="649309053" sldId="325"/>
            <ac:inkMk id="90" creationId="{58E62129-AB91-4C76-B8B1-B8F333553CA6}"/>
          </ac:inkMkLst>
        </pc:inkChg>
        <pc:inkChg chg="add del mod">
          <ac:chgData name="Michael Teters" userId="d0e853d9-7e8a-4978-a6a6-73499c56127e" providerId="ADAL" clId="{1837FB58-4688-492A-B8D0-F30EDF8B6041}" dt="2022-09-21T14:49:16.494" v="592"/>
          <ac:inkMkLst>
            <pc:docMk/>
            <pc:sldMk cId="649309053" sldId="325"/>
            <ac:inkMk id="91" creationId="{6D36EE52-21D0-4F29-9667-4068956E2C4E}"/>
          </ac:inkMkLst>
        </pc:inkChg>
        <pc:inkChg chg="add del">
          <ac:chgData name="Michael Teters" userId="d0e853d9-7e8a-4978-a6a6-73499c56127e" providerId="ADAL" clId="{1837FB58-4688-492A-B8D0-F30EDF8B6041}" dt="2022-09-21T15:44:08.112" v="658" actId="478"/>
          <ac:inkMkLst>
            <pc:docMk/>
            <pc:sldMk cId="649309053" sldId="325"/>
            <ac:inkMk id="97" creationId="{64E7932E-619E-4ED1-9229-272C7B93C4C9}"/>
          </ac:inkMkLst>
        </pc:inkChg>
        <pc:inkChg chg="add de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98" creationId="{FBCABDF4-DD86-4E54-886A-A179BFEC5294}"/>
          </ac:inkMkLst>
        </pc:inkChg>
        <pc:inkChg chg="add del mod topLv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99" creationId="{D4735FDA-4AE5-460C-B6FA-1FE8D6C30400}"/>
          </ac:inkMkLst>
        </pc:inkChg>
        <pc:inkChg chg="add del mod topLv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100" creationId="{4A463114-3332-43BF-BA57-C235BDE0D7AF}"/>
          </ac:inkMkLst>
        </pc:inkChg>
        <pc:inkChg chg="add del mod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101" creationId="{4B6FAAC9-791F-4534-A3BB-F10C08572501}"/>
          </ac:inkMkLst>
        </pc:inkChg>
        <pc:inkChg chg="add del mod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103" creationId="{AF781936-38AA-4776-A21F-77652F91B3D6}"/>
          </ac:inkMkLst>
        </pc:inkChg>
        <pc:inkChg chg="add del mod topLv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104" creationId="{5F33C8AE-C99D-4411-A66F-A589C856E4CA}"/>
          </ac:inkMkLst>
        </pc:inkChg>
        <pc:inkChg chg="add del mod topLvl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105" creationId="{2A011D89-F8AF-4214-B9F6-A00632744D81}"/>
          </ac:inkMkLst>
        </pc:inkChg>
        <pc:inkChg chg="add del mod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107" creationId="{822022A4-5E82-4229-98B9-DAFDD50EF106}"/>
          </ac:inkMkLst>
        </pc:inkChg>
        <pc:inkChg chg="add del mod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109" creationId="{DC3B20D5-D007-475C-BC90-79370A66377C}"/>
          </ac:inkMkLst>
        </pc:inkChg>
        <pc:inkChg chg="add del mod">
          <ac:chgData name="Michael Teters" userId="d0e853d9-7e8a-4978-a6a6-73499c56127e" providerId="ADAL" clId="{1837FB58-4688-492A-B8D0-F30EDF8B6041}" dt="2022-09-21T15:44:05.450" v="657" actId="478"/>
          <ac:inkMkLst>
            <pc:docMk/>
            <pc:sldMk cId="649309053" sldId="325"/>
            <ac:inkMk id="110" creationId="{01A7A49E-BE88-4DA9-847D-98A15DE0DCD0}"/>
          </ac:inkMkLst>
        </pc:inkChg>
        <pc:inkChg chg="add del mod topLvl">
          <ac:chgData name="Michael Teters" userId="d0e853d9-7e8a-4978-a6a6-73499c56127e" providerId="ADAL" clId="{1837FB58-4688-492A-B8D0-F30EDF8B6041}" dt="2022-09-21T15:44:08.112" v="658" actId="478"/>
          <ac:inkMkLst>
            <pc:docMk/>
            <pc:sldMk cId="649309053" sldId="325"/>
            <ac:inkMk id="112" creationId="{EEE76904-8AE5-4685-91C5-5699B9A8810A}"/>
          </ac:inkMkLst>
        </pc:inkChg>
        <pc:inkChg chg="add del mod topLvl">
          <ac:chgData name="Michael Teters" userId="d0e853d9-7e8a-4978-a6a6-73499c56127e" providerId="ADAL" clId="{1837FB58-4688-492A-B8D0-F30EDF8B6041}" dt="2022-09-21T15:44:08.112" v="658" actId="478"/>
          <ac:inkMkLst>
            <pc:docMk/>
            <pc:sldMk cId="649309053" sldId="325"/>
            <ac:inkMk id="113" creationId="{AE2FAA74-9842-4628-9608-F6B365B65545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15" creationId="{C2FBE211-AC50-4D32-AB95-02BA011D4140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16" creationId="{11C60B0A-D68E-4BC1-9FBF-87206BFA1C7A}"/>
          </ac:inkMkLst>
        </pc:inkChg>
        <pc:inkChg chg="add mod">
          <ac:chgData name="Michael Teters" userId="d0e853d9-7e8a-4978-a6a6-73499c56127e" providerId="ADAL" clId="{1837FB58-4688-492A-B8D0-F30EDF8B6041}" dt="2022-09-21T16:18:24.935" v="671"/>
          <ac:inkMkLst>
            <pc:docMk/>
            <pc:sldMk cId="649309053" sldId="325"/>
            <ac:inkMk id="118" creationId="{A4A5585C-D2E3-489E-8DAB-ED1921247E68}"/>
          </ac:inkMkLst>
        </pc:inkChg>
        <pc:inkChg chg="add mod">
          <ac:chgData name="Michael Teters" userId="d0e853d9-7e8a-4978-a6a6-73499c56127e" providerId="ADAL" clId="{1837FB58-4688-492A-B8D0-F30EDF8B6041}" dt="2022-09-21T16:18:24.935" v="671"/>
          <ac:inkMkLst>
            <pc:docMk/>
            <pc:sldMk cId="649309053" sldId="325"/>
            <ac:inkMk id="119" creationId="{1A870419-3439-4ACA-BC7C-1889B6EBA16F}"/>
          </ac:inkMkLst>
        </pc:inkChg>
        <pc:inkChg chg="add mod">
          <ac:chgData name="Michael Teters" userId="d0e853d9-7e8a-4978-a6a6-73499c56127e" providerId="ADAL" clId="{1837FB58-4688-492A-B8D0-F30EDF8B6041}" dt="2022-09-21T16:18:24.935" v="671"/>
          <ac:inkMkLst>
            <pc:docMk/>
            <pc:sldMk cId="649309053" sldId="325"/>
            <ac:inkMk id="120" creationId="{DAC08075-6C06-42F8-AD3E-9A6F8E6EDE7B}"/>
          </ac:inkMkLst>
        </pc:inkChg>
        <pc:inkChg chg="add mod">
          <ac:chgData name="Michael Teters" userId="d0e853d9-7e8a-4978-a6a6-73499c56127e" providerId="ADAL" clId="{1837FB58-4688-492A-B8D0-F30EDF8B6041}" dt="2022-09-21T16:18:24.935" v="671"/>
          <ac:inkMkLst>
            <pc:docMk/>
            <pc:sldMk cId="649309053" sldId="325"/>
            <ac:inkMk id="121" creationId="{DDB7E91F-72B7-4C4E-8F02-0930508BD59C}"/>
          </ac:inkMkLst>
        </pc:inkChg>
        <pc:inkChg chg="add mod">
          <ac:chgData name="Michael Teters" userId="d0e853d9-7e8a-4978-a6a6-73499c56127e" providerId="ADAL" clId="{1837FB58-4688-492A-B8D0-F30EDF8B6041}" dt="2022-09-21T16:18:24.935" v="671"/>
          <ac:inkMkLst>
            <pc:docMk/>
            <pc:sldMk cId="649309053" sldId="325"/>
            <ac:inkMk id="122" creationId="{E9AE7332-CAAF-4374-BECF-9A36AF1792AE}"/>
          </ac:inkMkLst>
        </pc:inkChg>
        <pc:inkChg chg="add mod">
          <ac:chgData name="Michael Teters" userId="d0e853d9-7e8a-4978-a6a6-73499c56127e" providerId="ADAL" clId="{1837FB58-4688-492A-B8D0-F30EDF8B6041}" dt="2022-09-21T16:18:24.935" v="671"/>
          <ac:inkMkLst>
            <pc:docMk/>
            <pc:sldMk cId="649309053" sldId="325"/>
            <ac:inkMk id="123" creationId="{73AEEF70-95CF-4070-BE71-EC69EE5ED6C6}"/>
          </ac:inkMkLst>
        </pc:inkChg>
        <pc:inkChg chg="add mod">
          <ac:chgData name="Michael Teters" userId="d0e853d9-7e8a-4978-a6a6-73499c56127e" providerId="ADAL" clId="{1837FB58-4688-492A-B8D0-F30EDF8B6041}" dt="2022-09-21T16:18:24.935" v="671"/>
          <ac:inkMkLst>
            <pc:docMk/>
            <pc:sldMk cId="649309053" sldId="325"/>
            <ac:inkMk id="124" creationId="{5AB8E431-9C19-4A6F-AF06-A980085ECBD0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26" creationId="{F6DE97C7-1698-4248-B3A6-24047ECAB981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27" creationId="{4026F0EC-B19C-4F11-A1AA-4CD612D12469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28" creationId="{8708BC63-93E2-437E-BF16-1ADD55AF03C8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29" creationId="{D7507372-35B3-4EF7-86FD-10136A8FA88D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30" creationId="{863595AE-0485-419F-B173-9C4F6A2F7679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31" creationId="{4DEF6EAA-79DE-4B9C-94DD-C4978921956A}"/>
          </ac:inkMkLst>
        </pc:inkChg>
        <pc:inkChg chg="add">
          <ac:chgData name="Michael Teters" userId="d0e853d9-7e8a-4978-a6a6-73499c56127e" providerId="ADAL" clId="{1837FB58-4688-492A-B8D0-F30EDF8B6041}" dt="2022-09-21T16:18:42.255" v="679" actId="9405"/>
          <ac:inkMkLst>
            <pc:docMk/>
            <pc:sldMk cId="649309053" sldId="325"/>
            <ac:inkMk id="133" creationId="{FBB1F684-5CE7-40C6-97FD-41DDEDC972DF}"/>
          </ac:inkMkLst>
        </pc:inkChg>
        <pc:inkChg chg="add mod">
          <ac:chgData name="Michael Teters" userId="d0e853d9-7e8a-4978-a6a6-73499c56127e" providerId="ADAL" clId="{1837FB58-4688-492A-B8D0-F30EDF8B6041}" dt="2022-09-21T16:20:14.665" v="683"/>
          <ac:inkMkLst>
            <pc:docMk/>
            <pc:sldMk cId="649309053" sldId="325"/>
            <ac:inkMk id="134" creationId="{F5F29778-409A-4107-9AAC-264B4F618F20}"/>
          </ac:inkMkLst>
        </pc:inkChg>
        <pc:inkChg chg="add mod">
          <ac:chgData name="Michael Teters" userId="d0e853d9-7e8a-4978-a6a6-73499c56127e" providerId="ADAL" clId="{1837FB58-4688-492A-B8D0-F30EDF8B6041}" dt="2022-09-21T16:20:14.665" v="683"/>
          <ac:inkMkLst>
            <pc:docMk/>
            <pc:sldMk cId="649309053" sldId="325"/>
            <ac:inkMk id="135" creationId="{4A90C4AD-F705-481B-9499-FDA376632050}"/>
          </ac:inkMkLst>
        </pc:inkChg>
        <pc:inkChg chg="add mod">
          <ac:chgData name="Michael Teters" userId="d0e853d9-7e8a-4978-a6a6-73499c56127e" providerId="ADAL" clId="{1837FB58-4688-492A-B8D0-F30EDF8B6041}" dt="2022-09-21T16:20:14.665" v="683"/>
          <ac:inkMkLst>
            <pc:docMk/>
            <pc:sldMk cId="649309053" sldId="325"/>
            <ac:inkMk id="136" creationId="{8E358725-B677-457B-A79A-77220CBB3C5E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38" creationId="{81E3AA44-3DF4-4385-AF35-4A8D7DD54670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39" creationId="{B1EE6FB1-2942-4652-8897-0C28C17DCADD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40" creationId="{91265D98-2B9D-4DDD-81B1-BE3D25EC85A8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41" creationId="{169A3D41-B4EE-4774-A832-E0ECA826604C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42" creationId="{BDE3D3EC-7340-4985-81DF-96E9EFF856A3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43" creationId="{0C07E8E5-75D6-4892-AD63-386F9A0872F7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44" creationId="{7BCF3311-9382-40DA-8F5B-315C960B4CB0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45" creationId="{F4A6AC64-881F-4D69-A750-A8C8D628F766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46" creationId="{2D212182-D149-4371-B901-4004DE9DE7C6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47" creationId="{E44FFAE7-2E30-4A22-AAF6-FC594C7633C7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48" creationId="{11DFD948-45D8-416E-B53F-227FB0054E48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50" creationId="{6EDF87BD-87B8-4E21-A187-A8A557F47D3A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51" creationId="{67CAB8B3-1A7C-4E51-A101-5620678EA2C3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52" creationId="{5C4EDAC1-A7B0-47CF-8934-A456E6C994CC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53" creationId="{6C73AC40-6DEE-4520-BB56-DD7751AF13DC}"/>
          </ac:inkMkLst>
        </pc:inkChg>
        <pc:inkChg chg="add mod">
          <ac:chgData name="Michael Teters" userId="d0e853d9-7e8a-4978-a6a6-73499c56127e" providerId="ADAL" clId="{1837FB58-4688-492A-B8D0-F30EDF8B6041}" dt="2022-09-21T16:20:25.315" v="701"/>
          <ac:inkMkLst>
            <pc:docMk/>
            <pc:sldMk cId="649309053" sldId="325"/>
            <ac:inkMk id="154" creationId="{D2BFCD18-57A4-41A0-947B-69F582003695}"/>
          </ac:inkMkLst>
        </pc:inkChg>
        <pc:inkChg chg="add">
          <ac:chgData name="Michael Teters" userId="d0e853d9-7e8a-4978-a6a6-73499c56127e" providerId="ADAL" clId="{1837FB58-4688-492A-B8D0-F30EDF8B6041}" dt="2022-09-21T16:20:27.874" v="702" actId="9405"/>
          <ac:inkMkLst>
            <pc:docMk/>
            <pc:sldMk cId="649309053" sldId="325"/>
            <ac:inkMk id="156" creationId="{B0A7DA5A-421A-4DDE-A935-802A212E93D3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57" creationId="{9B8FF9E0-4FB0-4C0E-9D22-EF843B477BE3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58" creationId="{36C49F0B-98FF-41EA-8EB0-C3FA29DDAA93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59" creationId="{5E034EF8-82BA-48CA-94BE-F78B8239E86F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60" creationId="{439C10CC-E87A-41D2-8DC3-5C98743883F2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61" creationId="{28FBFED4-315D-4903-A8A2-6028B195953C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62" creationId="{E1EBE45B-8ED6-417B-87C6-AE9FAE0CA9AB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63" creationId="{3B0463C5-CA41-4BD8-925A-02A63FBC4A55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64" creationId="{2129F53F-D08C-459C-A2F0-F3C6102C0B4C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65" creationId="{9E96FFC2-4B0B-41F9-BBFE-AFA585B7FA3E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66" creationId="{5B2E0F25-DC91-4CD6-9011-0DD5F771ECA8}"/>
          </ac:inkMkLst>
        </pc:inkChg>
        <pc:inkChg chg="add mod">
          <ac:chgData name="Michael Teters" userId="d0e853d9-7e8a-4978-a6a6-73499c56127e" providerId="ADAL" clId="{1837FB58-4688-492A-B8D0-F30EDF8B6041}" dt="2022-09-21T16:20:41.397" v="714"/>
          <ac:inkMkLst>
            <pc:docMk/>
            <pc:sldMk cId="649309053" sldId="325"/>
            <ac:inkMk id="167" creationId="{68576FD0-48E7-4D3B-A046-C11E8D2B271D}"/>
          </ac:inkMkLst>
        </pc:inkChg>
        <pc:inkChg chg="add mod">
          <ac:chgData name="Michael Teters" userId="d0e853d9-7e8a-4978-a6a6-73499c56127e" providerId="ADAL" clId="{1837FB58-4688-492A-B8D0-F30EDF8B6041}" dt="2022-09-21T16:22:35.315" v="724"/>
          <ac:inkMkLst>
            <pc:docMk/>
            <pc:sldMk cId="649309053" sldId="325"/>
            <ac:inkMk id="170" creationId="{AD59990A-C957-4BE5-A178-869B1D6C6F48}"/>
          </ac:inkMkLst>
        </pc:inkChg>
        <pc:inkChg chg="add mod">
          <ac:chgData name="Michael Teters" userId="d0e853d9-7e8a-4978-a6a6-73499c56127e" providerId="ADAL" clId="{1837FB58-4688-492A-B8D0-F30EDF8B6041}" dt="2022-09-21T16:22:35.315" v="724"/>
          <ac:inkMkLst>
            <pc:docMk/>
            <pc:sldMk cId="649309053" sldId="325"/>
            <ac:inkMk id="171" creationId="{1D136614-8801-4BA6-81CA-D515BF01B5F9}"/>
          </ac:inkMkLst>
        </pc:inkChg>
        <pc:inkChg chg="add mod">
          <ac:chgData name="Michael Teters" userId="d0e853d9-7e8a-4978-a6a6-73499c56127e" providerId="ADAL" clId="{1837FB58-4688-492A-B8D0-F30EDF8B6041}" dt="2022-09-21T16:22:35.315" v="724"/>
          <ac:inkMkLst>
            <pc:docMk/>
            <pc:sldMk cId="649309053" sldId="325"/>
            <ac:inkMk id="172" creationId="{8AE3273F-6514-4BCB-861A-A287CD378781}"/>
          </ac:inkMkLst>
        </pc:inkChg>
        <pc:inkChg chg="add mod">
          <ac:chgData name="Michael Teters" userId="d0e853d9-7e8a-4978-a6a6-73499c56127e" providerId="ADAL" clId="{1837FB58-4688-492A-B8D0-F30EDF8B6041}" dt="2022-09-21T16:22:35.315" v="724"/>
          <ac:inkMkLst>
            <pc:docMk/>
            <pc:sldMk cId="649309053" sldId="325"/>
            <ac:inkMk id="173" creationId="{CD721523-7CB3-454D-B027-D6E71D72B66B}"/>
          </ac:inkMkLst>
        </pc:inkChg>
        <pc:inkChg chg="add mod">
          <ac:chgData name="Michael Teters" userId="d0e853d9-7e8a-4978-a6a6-73499c56127e" providerId="ADAL" clId="{1837FB58-4688-492A-B8D0-F30EDF8B6041}" dt="2022-09-21T16:22:35.315" v="724"/>
          <ac:inkMkLst>
            <pc:docMk/>
            <pc:sldMk cId="649309053" sldId="325"/>
            <ac:inkMk id="174" creationId="{D01A7DD5-679B-41A9-980C-CCF9D8513940}"/>
          </ac:inkMkLst>
        </pc:inkChg>
        <pc:inkChg chg="add mod">
          <ac:chgData name="Michael Teters" userId="d0e853d9-7e8a-4978-a6a6-73499c56127e" providerId="ADAL" clId="{1837FB58-4688-492A-B8D0-F30EDF8B6041}" dt="2022-09-21T16:22:35.315" v="724"/>
          <ac:inkMkLst>
            <pc:docMk/>
            <pc:sldMk cId="649309053" sldId="325"/>
            <ac:inkMk id="175" creationId="{4A1259F6-BCDE-4728-A11D-70C12AA3FB40}"/>
          </ac:inkMkLst>
        </pc:inkChg>
        <pc:inkChg chg="add mod">
          <ac:chgData name="Michael Teters" userId="d0e853d9-7e8a-4978-a6a6-73499c56127e" providerId="ADAL" clId="{1837FB58-4688-492A-B8D0-F30EDF8B6041}" dt="2022-09-21T16:22:35.315" v="724"/>
          <ac:inkMkLst>
            <pc:docMk/>
            <pc:sldMk cId="649309053" sldId="325"/>
            <ac:inkMk id="176" creationId="{C4DF4A93-B8BC-4E19-81F4-E03757004195}"/>
          </ac:inkMkLst>
        </pc:inkChg>
        <pc:inkChg chg="add mod">
          <ac:chgData name="Michael Teters" userId="d0e853d9-7e8a-4978-a6a6-73499c56127e" providerId="ADAL" clId="{1837FB58-4688-492A-B8D0-F30EDF8B6041}" dt="2022-09-21T16:22:35.315" v="724"/>
          <ac:inkMkLst>
            <pc:docMk/>
            <pc:sldMk cId="649309053" sldId="325"/>
            <ac:inkMk id="177" creationId="{E290EF54-5CBD-41D0-9E4A-4C98C0CF154A}"/>
          </ac:inkMkLst>
        </pc:inkChg>
        <pc:inkChg chg="add">
          <ac:chgData name="Michael Teters" userId="d0e853d9-7e8a-4978-a6a6-73499c56127e" providerId="ADAL" clId="{1837FB58-4688-492A-B8D0-F30EDF8B6041}" dt="2022-09-21T16:22:34.745" v="723" actId="9405"/>
          <ac:inkMkLst>
            <pc:docMk/>
            <pc:sldMk cId="649309053" sldId="325"/>
            <ac:inkMk id="178" creationId="{392BC0F7-BC36-4CD1-8500-CEF133AFEEFF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81" creationId="{FCBA724B-DF21-4217-B4C6-948A431C7C85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82" creationId="{23CBB581-5916-44C1-B4E7-A4545E455C6C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83" creationId="{270C96DF-2AF0-4CF0-9086-D0390281A36B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84" creationId="{DA9AA0F0-67EC-4BAB-9894-6ED9C588E89A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85" creationId="{EA050E88-37D0-4733-9338-DBFAD10C783F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86" creationId="{B61B0A7E-AF27-4BEC-838D-F2E11AA2AE91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88" creationId="{1384BF27-F2A4-4156-9E1E-570D06CFADC9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89" creationId="{0D0DEE58-3CCB-43BF-A5AF-C200F7ED28F6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90" creationId="{F4F6B359-1148-4709-BF4E-C282403A293E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91" creationId="{4CA2AA5C-7E1D-44A5-B398-F7D9B0258A6E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92" creationId="{89A994A3-8217-42FA-B09C-814811FBEBBB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93" creationId="{62B2F723-B5B3-4AA9-8B91-806A888A62A3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94" creationId="{64622279-BC21-46B2-A538-431E99457F40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95" creationId="{A0854B3D-0434-4F81-B804-1AA5854B7F42}"/>
          </ac:inkMkLst>
        </pc:inkChg>
        <pc:inkChg chg="add mod">
          <ac:chgData name="Michael Teters" userId="d0e853d9-7e8a-4978-a6a6-73499c56127e" providerId="ADAL" clId="{1837FB58-4688-492A-B8D0-F30EDF8B6041}" dt="2022-09-21T16:22:46.154" v="749"/>
          <ac:inkMkLst>
            <pc:docMk/>
            <pc:sldMk cId="649309053" sldId="325"/>
            <ac:inkMk id="196" creationId="{FA79511C-A412-4B16-8C30-164887A7B176}"/>
          </ac:inkMkLst>
        </pc:inkChg>
        <pc:inkChg chg="add mod">
          <ac:chgData name="Michael Teters" userId="d0e853d9-7e8a-4978-a6a6-73499c56127e" providerId="ADAL" clId="{1837FB58-4688-492A-B8D0-F30EDF8B6041}" dt="2022-09-21T16:22:51.503" v="755"/>
          <ac:inkMkLst>
            <pc:docMk/>
            <pc:sldMk cId="649309053" sldId="325"/>
            <ac:inkMk id="197" creationId="{9B860223-A83D-45FF-B408-C385AD714803}"/>
          </ac:inkMkLst>
        </pc:inkChg>
        <pc:inkChg chg="add mod">
          <ac:chgData name="Michael Teters" userId="d0e853d9-7e8a-4978-a6a6-73499c56127e" providerId="ADAL" clId="{1837FB58-4688-492A-B8D0-F30EDF8B6041}" dt="2022-09-21T16:22:51.503" v="755"/>
          <ac:inkMkLst>
            <pc:docMk/>
            <pc:sldMk cId="649309053" sldId="325"/>
            <ac:inkMk id="198" creationId="{F1FD0F00-02D9-49E7-8548-2643CF85B196}"/>
          </ac:inkMkLst>
        </pc:inkChg>
        <pc:inkChg chg="add del mod">
          <ac:chgData name="Michael Teters" userId="d0e853d9-7e8a-4978-a6a6-73499c56127e" providerId="ADAL" clId="{1837FB58-4688-492A-B8D0-F30EDF8B6041}" dt="2022-09-21T16:22:51.503" v="754"/>
          <ac:inkMkLst>
            <pc:docMk/>
            <pc:sldMk cId="649309053" sldId="325"/>
            <ac:inkMk id="199" creationId="{0DEA68A6-4B21-457C-8779-105DE8FFF26E}"/>
          </ac:inkMkLst>
        </pc:inkChg>
        <pc:inkChg chg="add del mod">
          <ac:chgData name="Michael Teters" userId="d0e853d9-7e8a-4978-a6a6-73499c56127e" providerId="ADAL" clId="{1837FB58-4688-492A-B8D0-F30EDF8B6041}" dt="2022-09-21T16:22:51.502" v="751"/>
          <ac:inkMkLst>
            <pc:docMk/>
            <pc:sldMk cId="649309053" sldId="325"/>
            <ac:inkMk id="200" creationId="{13081716-4376-4CED-A1C7-C2687C8B8A45}"/>
          </ac:inkMkLst>
        </pc:inkChg>
        <pc:inkChg chg="add del mod">
          <ac:chgData name="Michael Teters" userId="d0e853d9-7e8a-4978-a6a6-73499c56127e" providerId="ADAL" clId="{1837FB58-4688-492A-B8D0-F30EDF8B6041}" dt="2022-09-21T16:22:51.502" v="752"/>
          <ac:inkMkLst>
            <pc:docMk/>
            <pc:sldMk cId="649309053" sldId="325"/>
            <ac:inkMk id="201" creationId="{D98CD861-640E-47CB-95F1-D8A558D15394}"/>
          </ac:inkMkLst>
        </pc:inkChg>
        <pc:inkChg chg="add del mod">
          <ac:chgData name="Michael Teters" userId="d0e853d9-7e8a-4978-a6a6-73499c56127e" providerId="ADAL" clId="{1837FB58-4688-492A-B8D0-F30EDF8B6041}" dt="2022-09-21T16:22:51.503" v="755"/>
          <ac:inkMkLst>
            <pc:docMk/>
            <pc:sldMk cId="649309053" sldId="325"/>
            <ac:inkMk id="202" creationId="{219B1011-ADF0-491C-B55F-59C0293D2D42}"/>
          </ac:inkMkLst>
        </pc:inkChg>
        <pc:inkChg chg="add del mod">
          <ac:chgData name="Michael Teters" userId="d0e853d9-7e8a-4978-a6a6-73499c56127e" providerId="ADAL" clId="{1837FB58-4688-492A-B8D0-F30EDF8B6041}" dt="2022-09-21T16:22:51.502" v="753"/>
          <ac:inkMkLst>
            <pc:docMk/>
            <pc:sldMk cId="649309053" sldId="325"/>
            <ac:inkMk id="203" creationId="{05A0FA51-87E9-4565-8FD4-C4187D93BA7B}"/>
          </ac:inkMkLst>
        </pc:inkChg>
        <pc:inkChg chg="add del mod">
          <ac:chgData name="Michael Teters" userId="d0e853d9-7e8a-4978-a6a6-73499c56127e" providerId="ADAL" clId="{1837FB58-4688-492A-B8D0-F30EDF8B6041}" dt="2022-09-21T16:22:51.502" v="750"/>
          <ac:inkMkLst>
            <pc:docMk/>
            <pc:sldMk cId="649309053" sldId="325"/>
            <ac:inkMk id="204" creationId="{F1DA7639-084D-4017-8A9E-037B60CBCC84}"/>
          </ac:inkMkLst>
        </pc:inkChg>
        <pc:inkChg chg="add mod">
          <ac:chgData name="Michael Teters" userId="d0e853d9-7e8a-4978-a6a6-73499c56127e" providerId="ADAL" clId="{1837FB58-4688-492A-B8D0-F30EDF8B6041}" dt="2022-09-21T16:22:56.909" v="764"/>
          <ac:inkMkLst>
            <pc:docMk/>
            <pc:sldMk cId="649309053" sldId="325"/>
            <ac:inkMk id="208" creationId="{9C7EC078-6EBF-479C-8B2C-1879BCC1C611}"/>
          </ac:inkMkLst>
        </pc:inkChg>
        <pc:inkChg chg="add mod">
          <ac:chgData name="Michael Teters" userId="d0e853d9-7e8a-4978-a6a6-73499c56127e" providerId="ADAL" clId="{1837FB58-4688-492A-B8D0-F30EDF8B6041}" dt="2022-09-21T16:22:56.909" v="764"/>
          <ac:inkMkLst>
            <pc:docMk/>
            <pc:sldMk cId="649309053" sldId="325"/>
            <ac:inkMk id="209" creationId="{CC72AC81-4EEE-42A1-8F3C-F95396C0147F}"/>
          </ac:inkMkLst>
        </pc:inkChg>
        <pc:inkChg chg="add mod">
          <ac:chgData name="Michael Teters" userId="d0e853d9-7e8a-4978-a6a6-73499c56127e" providerId="ADAL" clId="{1837FB58-4688-492A-B8D0-F30EDF8B6041}" dt="2022-09-21T16:22:56.909" v="764"/>
          <ac:inkMkLst>
            <pc:docMk/>
            <pc:sldMk cId="649309053" sldId="325"/>
            <ac:inkMk id="210" creationId="{9DEE8F29-1609-483B-875E-D64A0B088604}"/>
          </ac:inkMkLst>
        </pc:inkChg>
        <pc:inkChg chg="add mod">
          <ac:chgData name="Michael Teters" userId="d0e853d9-7e8a-4978-a6a6-73499c56127e" providerId="ADAL" clId="{1837FB58-4688-492A-B8D0-F30EDF8B6041}" dt="2022-09-21T16:22:56.909" v="764"/>
          <ac:inkMkLst>
            <pc:docMk/>
            <pc:sldMk cId="649309053" sldId="325"/>
            <ac:inkMk id="211" creationId="{3EA40E81-F184-4112-AF3B-A0539AEB2C8D}"/>
          </ac:inkMkLst>
        </pc:inkChg>
        <pc:inkChg chg="add mod">
          <ac:chgData name="Michael Teters" userId="d0e853d9-7e8a-4978-a6a6-73499c56127e" providerId="ADAL" clId="{1837FB58-4688-492A-B8D0-F30EDF8B6041}" dt="2022-09-21T16:22:56.909" v="764"/>
          <ac:inkMkLst>
            <pc:docMk/>
            <pc:sldMk cId="649309053" sldId="325"/>
            <ac:inkMk id="212" creationId="{DD935CE8-A791-46BB-8455-A6B9C5C630F8}"/>
          </ac:inkMkLst>
        </pc:inkChg>
        <pc:inkChg chg="add mod">
          <ac:chgData name="Michael Teters" userId="d0e853d9-7e8a-4978-a6a6-73499c56127e" providerId="ADAL" clId="{1837FB58-4688-492A-B8D0-F30EDF8B6041}" dt="2022-09-21T16:22:56.909" v="764"/>
          <ac:inkMkLst>
            <pc:docMk/>
            <pc:sldMk cId="649309053" sldId="325"/>
            <ac:inkMk id="213" creationId="{13D055C3-9341-477A-93C6-96BAFF329A55}"/>
          </ac:inkMkLst>
        </pc:inkChg>
        <pc:inkChg chg="add mod">
          <ac:chgData name="Michael Teters" userId="d0e853d9-7e8a-4978-a6a6-73499c56127e" providerId="ADAL" clId="{1837FB58-4688-492A-B8D0-F30EDF8B6041}" dt="2022-09-21T16:22:56.909" v="764"/>
          <ac:inkMkLst>
            <pc:docMk/>
            <pc:sldMk cId="649309053" sldId="325"/>
            <ac:inkMk id="214" creationId="{2A03352B-CEAB-4C9A-A5B0-1C527867D375}"/>
          </ac:inkMkLst>
        </pc:inkChg>
        <pc:inkChg chg="add mod">
          <ac:chgData name="Michael Teters" userId="d0e853d9-7e8a-4978-a6a6-73499c56127e" providerId="ADAL" clId="{1837FB58-4688-492A-B8D0-F30EDF8B6041}" dt="2022-09-21T16:22:56.909" v="764"/>
          <ac:inkMkLst>
            <pc:docMk/>
            <pc:sldMk cId="649309053" sldId="325"/>
            <ac:inkMk id="215" creationId="{369BA36C-7815-4DAD-8E56-0436CECCD5A1}"/>
          </ac:inkMkLst>
        </pc:inkChg>
        <pc:inkChg chg="add mod">
          <ac:chgData name="Michael Teters" userId="d0e853d9-7e8a-4978-a6a6-73499c56127e" providerId="ADAL" clId="{1837FB58-4688-492A-B8D0-F30EDF8B6041}" dt="2022-09-21T16:22:58.123" v="767"/>
          <ac:inkMkLst>
            <pc:docMk/>
            <pc:sldMk cId="649309053" sldId="325"/>
            <ac:inkMk id="217" creationId="{5083B3B8-CE6A-4E8A-BFE9-31A9F99CB7DF}"/>
          </ac:inkMkLst>
        </pc:inkChg>
        <pc:inkChg chg="add mod">
          <ac:chgData name="Michael Teters" userId="d0e853d9-7e8a-4978-a6a6-73499c56127e" providerId="ADAL" clId="{1837FB58-4688-492A-B8D0-F30EDF8B6041}" dt="2022-09-21T16:22:58.123" v="767"/>
          <ac:inkMkLst>
            <pc:docMk/>
            <pc:sldMk cId="649309053" sldId="325"/>
            <ac:inkMk id="218" creationId="{F30E5530-732D-4320-A244-1A8165B19614}"/>
          </ac:inkMkLst>
        </pc:inkChg>
      </pc:sldChg>
      <pc:sldChg chg="addSp delSp modSp add mod">
        <pc:chgData name="Michael Teters" userId="d0e853d9-7e8a-4978-a6a6-73499c56127e" providerId="ADAL" clId="{1837FB58-4688-492A-B8D0-F30EDF8B6041}" dt="2022-09-21T17:56:31.498" v="796" actId="20577"/>
        <pc:sldMkLst>
          <pc:docMk/>
          <pc:sldMk cId="2920599923" sldId="326"/>
        </pc:sldMkLst>
        <pc:spChg chg="add mod">
          <ac:chgData name="Michael Teters" userId="d0e853d9-7e8a-4978-a6a6-73499c56127e" providerId="ADAL" clId="{1837FB58-4688-492A-B8D0-F30EDF8B6041}" dt="2022-09-21T17:56:31.498" v="796" actId="20577"/>
          <ac:spMkLst>
            <pc:docMk/>
            <pc:sldMk cId="2920599923" sldId="326"/>
            <ac:spMk id="4" creationId="{935D2F49-56EC-4872-893B-22C130ADED2A}"/>
          </ac:spMkLst>
        </pc:spChg>
        <pc:inkChg chg="add del">
          <ac:chgData name="Michael Teters" userId="d0e853d9-7e8a-4978-a6a6-73499c56127e" providerId="ADAL" clId="{1837FB58-4688-492A-B8D0-F30EDF8B6041}" dt="2022-09-20T15:54:03.107" v="458" actId="478"/>
          <ac:inkMkLst>
            <pc:docMk/>
            <pc:sldMk cId="2920599923" sldId="326"/>
            <ac:inkMk id="2" creationId="{4507F11B-6D96-436D-A147-649EFD50B6C1}"/>
          </ac:inkMkLst>
        </pc:inkChg>
        <pc:inkChg chg="add del">
          <ac:chgData name="Michael Teters" userId="d0e853d9-7e8a-4978-a6a6-73499c56127e" providerId="ADAL" clId="{1837FB58-4688-492A-B8D0-F30EDF8B6041}" dt="2022-09-21T15:44:14.231" v="659" actId="478"/>
          <ac:inkMkLst>
            <pc:docMk/>
            <pc:sldMk cId="2920599923" sldId="326"/>
            <ac:inkMk id="2" creationId="{C8CB7551-608F-4D13-8A76-1D1F2B6B3F8F}"/>
          </ac:inkMkLst>
        </pc:inkChg>
        <pc:inkChg chg="add">
          <ac:chgData name="Michael Teters" userId="d0e853d9-7e8a-4978-a6a6-73499c56127e" providerId="ADAL" clId="{1837FB58-4688-492A-B8D0-F30EDF8B6041}" dt="2022-09-21T15:59:02.326" v="660"/>
          <ac:inkMkLst>
            <pc:docMk/>
            <pc:sldMk cId="2920599923" sldId="326"/>
            <ac:inkMk id="3" creationId="{F0135339-A6D9-437B-B537-03165644EB06}"/>
          </ac:inkMkLst>
        </pc:inkChg>
      </pc:sldChg>
      <pc:sldChg chg="addSp delSp modSp add mod">
        <pc:chgData name="Michael Teters" userId="d0e853d9-7e8a-4978-a6a6-73499c56127e" providerId="ADAL" clId="{1837FB58-4688-492A-B8D0-F30EDF8B6041}" dt="2022-09-21T17:56:18.335" v="793" actId="9405"/>
        <pc:sldMkLst>
          <pc:docMk/>
          <pc:sldMk cId="1068679795" sldId="327"/>
        </pc:sldMkLst>
        <pc:spChg chg="add mod">
          <ac:chgData name="Michael Teters" userId="d0e853d9-7e8a-4978-a6a6-73499c56127e" providerId="ADAL" clId="{1837FB58-4688-492A-B8D0-F30EDF8B6041}" dt="2022-09-20T17:52:13.489" v="474"/>
          <ac:spMkLst>
            <pc:docMk/>
            <pc:sldMk cId="1068679795" sldId="327"/>
            <ac:spMk id="4" creationId="{F277FFFB-3F94-454F-BA75-2A7223B853C6}"/>
          </ac:spMkLst>
        </pc:spChg>
        <pc:inkChg chg="add del">
          <ac:chgData name="Michael Teters" userId="d0e853d9-7e8a-4978-a6a6-73499c56127e" providerId="ADAL" clId="{1837FB58-4688-492A-B8D0-F30EDF8B6041}" dt="2022-09-20T15:54:00.302" v="457" actId="478"/>
          <ac:inkMkLst>
            <pc:docMk/>
            <pc:sldMk cId="1068679795" sldId="327"/>
            <ac:inkMk id="2" creationId="{6670674A-DE80-4B04-BA3F-E2D1EA9F6F25}"/>
          </ac:inkMkLst>
        </pc:inkChg>
        <pc:inkChg chg="add">
          <ac:chgData name="Michael Teters" userId="d0e853d9-7e8a-4978-a6a6-73499c56127e" providerId="ADAL" clId="{1837FB58-4688-492A-B8D0-F30EDF8B6041}" dt="2022-09-21T17:56:10.522" v="784" actId="9405"/>
          <ac:inkMkLst>
            <pc:docMk/>
            <pc:sldMk cId="1068679795" sldId="327"/>
            <ac:inkMk id="2" creationId="{C9C02FFA-5654-4FC0-8A02-82B25B7389E6}"/>
          </ac:inkMkLst>
        </pc:inkChg>
        <pc:inkChg chg="add">
          <ac:chgData name="Michael Teters" userId="d0e853d9-7e8a-4978-a6a6-73499c56127e" providerId="ADAL" clId="{1837FB58-4688-492A-B8D0-F30EDF8B6041}" dt="2022-09-20T17:18:44.100" v="461"/>
          <ac:inkMkLst>
            <pc:docMk/>
            <pc:sldMk cId="1068679795" sldId="327"/>
            <ac:inkMk id="3" creationId="{E55A50A0-5E3C-4E22-8F51-5F5720B9107A}"/>
          </ac:inkMkLst>
        </pc:inkChg>
        <pc:inkChg chg="add">
          <ac:chgData name="Michael Teters" userId="d0e853d9-7e8a-4978-a6a6-73499c56127e" providerId="ADAL" clId="{1837FB58-4688-492A-B8D0-F30EDF8B6041}" dt="2022-09-21T17:56:11.097" v="785" actId="9405"/>
          <ac:inkMkLst>
            <pc:docMk/>
            <pc:sldMk cId="1068679795" sldId="327"/>
            <ac:inkMk id="5" creationId="{5F221AED-B659-4CF1-AD49-E7F5E4AC420A}"/>
          </ac:inkMkLst>
        </pc:inkChg>
        <pc:inkChg chg="add">
          <ac:chgData name="Michael Teters" userId="d0e853d9-7e8a-4978-a6a6-73499c56127e" providerId="ADAL" clId="{1837FB58-4688-492A-B8D0-F30EDF8B6041}" dt="2022-09-21T17:56:11.782" v="786" actId="9405"/>
          <ac:inkMkLst>
            <pc:docMk/>
            <pc:sldMk cId="1068679795" sldId="327"/>
            <ac:inkMk id="6" creationId="{8EED6780-793A-4C49-A85F-D2EF97764E9A}"/>
          </ac:inkMkLst>
        </pc:inkChg>
        <pc:inkChg chg="add">
          <ac:chgData name="Michael Teters" userId="d0e853d9-7e8a-4978-a6a6-73499c56127e" providerId="ADAL" clId="{1837FB58-4688-492A-B8D0-F30EDF8B6041}" dt="2022-09-21T17:56:12.448" v="787" actId="9405"/>
          <ac:inkMkLst>
            <pc:docMk/>
            <pc:sldMk cId="1068679795" sldId="327"/>
            <ac:inkMk id="7" creationId="{AC9EC6DB-B6C6-42C8-BDD9-7170644549CC}"/>
          </ac:inkMkLst>
        </pc:inkChg>
        <pc:inkChg chg="add">
          <ac:chgData name="Michael Teters" userId="d0e853d9-7e8a-4978-a6a6-73499c56127e" providerId="ADAL" clId="{1837FB58-4688-492A-B8D0-F30EDF8B6041}" dt="2022-09-21T17:56:12.903" v="788" actId="9405"/>
          <ac:inkMkLst>
            <pc:docMk/>
            <pc:sldMk cId="1068679795" sldId="327"/>
            <ac:inkMk id="8" creationId="{B8340357-4874-42D7-A868-3A18C5A75CAD}"/>
          </ac:inkMkLst>
        </pc:inkChg>
        <pc:inkChg chg="add">
          <ac:chgData name="Michael Teters" userId="d0e853d9-7e8a-4978-a6a6-73499c56127e" providerId="ADAL" clId="{1837FB58-4688-492A-B8D0-F30EDF8B6041}" dt="2022-09-21T17:56:13.435" v="789" actId="9405"/>
          <ac:inkMkLst>
            <pc:docMk/>
            <pc:sldMk cId="1068679795" sldId="327"/>
            <ac:inkMk id="9" creationId="{1FAB5AC0-90D8-4429-A820-675CDE7A57E4}"/>
          </ac:inkMkLst>
        </pc:inkChg>
        <pc:inkChg chg="add">
          <ac:chgData name="Michael Teters" userId="d0e853d9-7e8a-4978-a6a6-73499c56127e" providerId="ADAL" clId="{1837FB58-4688-492A-B8D0-F30EDF8B6041}" dt="2022-09-21T17:56:14.162" v="790" actId="9405"/>
          <ac:inkMkLst>
            <pc:docMk/>
            <pc:sldMk cId="1068679795" sldId="327"/>
            <ac:inkMk id="10" creationId="{2CD415F3-E27C-4429-BEFA-A4B1E2DE1E55}"/>
          </ac:inkMkLst>
        </pc:inkChg>
        <pc:inkChg chg="add">
          <ac:chgData name="Michael Teters" userId="d0e853d9-7e8a-4978-a6a6-73499c56127e" providerId="ADAL" clId="{1837FB58-4688-492A-B8D0-F30EDF8B6041}" dt="2022-09-21T17:56:14.524" v="791" actId="9405"/>
          <ac:inkMkLst>
            <pc:docMk/>
            <pc:sldMk cId="1068679795" sldId="327"/>
            <ac:inkMk id="11" creationId="{F01E4216-DB88-40D5-9451-9ADA414707DB}"/>
          </ac:inkMkLst>
        </pc:inkChg>
        <pc:inkChg chg="add">
          <ac:chgData name="Michael Teters" userId="d0e853d9-7e8a-4978-a6a6-73499c56127e" providerId="ADAL" clId="{1837FB58-4688-492A-B8D0-F30EDF8B6041}" dt="2022-09-21T17:56:14.917" v="792" actId="9405"/>
          <ac:inkMkLst>
            <pc:docMk/>
            <pc:sldMk cId="1068679795" sldId="327"/>
            <ac:inkMk id="12" creationId="{E84C2972-5F12-40C5-B80D-B0FE793524AF}"/>
          </ac:inkMkLst>
        </pc:inkChg>
        <pc:inkChg chg="add">
          <ac:chgData name="Michael Teters" userId="d0e853d9-7e8a-4978-a6a6-73499c56127e" providerId="ADAL" clId="{1837FB58-4688-492A-B8D0-F30EDF8B6041}" dt="2022-09-21T17:56:18.335" v="793" actId="9405"/>
          <ac:inkMkLst>
            <pc:docMk/>
            <pc:sldMk cId="1068679795" sldId="327"/>
            <ac:inkMk id="13" creationId="{03C73E86-E550-4663-B66A-F0B44CCCE040}"/>
          </ac:inkMkLst>
        </pc:inkChg>
      </pc:sldChg>
      <pc:sldChg chg="addSp modSp new mod modClrScheme chgLayout">
        <pc:chgData name="Michael Teters" userId="d0e853d9-7e8a-4978-a6a6-73499c56127e" providerId="ADAL" clId="{1837FB58-4688-492A-B8D0-F30EDF8B6041}" dt="2022-09-20T17:52:02.423" v="468" actId="20577"/>
        <pc:sldMkLst>
          <pc:docMk/>
          <pc:sldMk cId="2799546365" sldId="328"/>
        </pc:sldMkLst>
        <pc:spChg chg="add mod">
          <ac:chgData name="Michael Teters" userId="d0e853d9-7e8a-4978-a6a6-73499c56127e" providerId="ADAL" clId="{1837FB58-4688-492A-B8D0-F30EDF8B6041}" dt="2022-09-20T13:56:26.566" v="255" actId="114"/>
          <ac:spMkLst>
            <pc:docMk/>
            <pc:sldMk cId="2799546365" sldId="328"/>
            <ac:spMk id="2" creationId="{A3FA819A-9DFC-4E97-BDD2-FC26BE453489}"/>
          </ac:spMkLst>
        </pc:spChg>
        <pc:spChg chg="add mod">
          <ac:chgData name="Michael Teters" userId="d0e853d9-7e8a-4978-a6a6-73499c56127e" providerId="ADAL" clId="{1837FB58-4688-492A-B8D0-F30EDF8B6041}" dt="2022-09-20T13:58:20.460" v="436" actId="403"/>
          <ac:spMkLst>
            <pc:docMk/>
            <pc:sldMk cId="2799546365" sldId="328"/>
            <ac:spMk id="3" creationId="{A45EC31C-9D5E-44C4-99ED-46EEC6B90CDD}"/>
          </ac:spMkLst>
        </pc:spChg>
        <pc:spChg chg="add mod">
          <ac:chgData name="Michael Teters" userId="d0e853d9-7e8a-4978-a6a6-73499c56127e" providerId="ADAL" clId="{1837FB58-4688-492A-B8D0-F30EDF8B6041}" dt="2022-09-20T14:00:02.691" v="451" actId="207"/>
          <ac:spMkLst>
            <pc:docMk/>
            <pc:sldMk cId="2799546365" sldId="328"/>
            <ac:spMk id="4" creationId="{21B98244-B638-4049-82DD-D4C9C5FB50BE}"/>
          </ac:spMkLst>
        </pc:spChg>
        <pc:spChg chg="add mod">
          <ac:chgData name="Michael Teters" userId="d0e853d9-7e8a-4978-a6a6-73499c56127e" providerId="ADAL" clId="{1837FB58-4688-492A-B8D0-F30EDF8B6041}" dt="2022-09-20T14:00:13.711" v="452" actId="207"/>
          <ac:spMkLst>
            <pc:docMk/>
            <pc:sldMk cId="2799546365" sldId="328"/>
            <ac:spMk id="5" creationId="{527D6F68-85E2-4609-A6AA-A6F956000504}"/>
          </ac:spMkLst>
        </pc:spChg>
        <pc:spChg chg="add mod">
          <ac:chgData name="Michael Teters" userId="d0e853d9-7e8a-4978-a6a6-73499c56127e" providerId="ADAL" clId="{1837FB58-4688-492A-B8D0-F30EDF8B6041}" dt="2022-09-20T13:59:43.290" v="450" actId="1076"/>
          <ac:spMkLst>
            <pc:docMk/>
            <pc:sldMk cId="2799546365" sldId="328"/>
            <ac:spMk id="8" creationId="{3CDA241F-077C-4E01-AA3D-0474F9856C4E}"/>
          </ac:spMkLst>
        </pc:spChg>
        <pc:spChg chg="add mod">
          <ac:chgData name="Michael Teters" userId="d0e853d9-7e8a-4978-a6a6-73499c56127e" providerId="ADAL" clId="{1837FB58-4688-492A-B8D0-F30EDF8B6041}" dt="2022-09-20T17:52:02.423" v="468" actId="20577"/>
          <ac:spMkLst>
            <pc:docMk/>
            <pc:sldMk cId="2799546365" sldId="328"/>
            <ac:spMk id="9" creationId="{7D91DDF0-A85B-40E1-BF51-21F77545C252}"/>
          </ac:spMkLst>
        </pc:spChg>
        <pc:cxnChg chg="add mod">
          <ac:chgData name="Michael Teters" userId="d0e853d9-7e8a-4978-a6a6-73499c56127e" providerId="ADAL" clId="{1837FB58-4688-492A-B8D0-F30EDF8B6041}" dt="2022-09-20T13:59:20.626" v="443" actId="1582"/>
          <ac:cxnSpMkLst>
            <pc:docMk/>
            <pc:sldMk cId="2799546365" sldId="328"/>
            <ac:cxnSpMk id="7" creationId="{5376EBA2-8F8A-4CF2-82CE-1205D2484167}"/>
          </ac:cxnSpMkLst>
        </pc:cxnChg>
      </pc:sldChg>
      <pc:sldChg chg="addSp modSp new del mod">
        <pc:chgData name="Michael Teters" userId="d0e853d9-7e8a-4978-a6a6-73499c56127e" providerId="ADAL" clId="{1837FB58-4688-492A-B8D0-F30EDF8B6041}" dt="2022-09-21T17:56:06.556" v="783" actId="47"/>
        <pc:sldMkLst>
          <pc:docMk/>
          <pc:sldMk cId="140443925" sldId="329"/>
        </pc:sldMkLst>
        <pc:grpChg chg="mod">
          <ac:chgData name="Michael Teters" userId="d0e853d9-7e8a-4978-a6a6-73499c56127e" providerId="ADAL" clId="{1837FB58-4688-492A-B8D0-F30EDF8B6041}" dt="2022-09-21T16:32:15.993" v="774"/>
          <ac:grpSpMkLst>
            <pc:docMk/>
            <pc:sldMk cId="140443925" sldId="329"/>
            <ac:grpSpMk id="7" creationId="{A189546A-0BB2-41F0-8998-E0BEFD54CC42}"/>
          </ac:grpSpMkLst>
        </pc:grpChg>
        <pc:grpChg chg="mod">
          <ac:chgData name="Michael Teters" userId="d0e853d9-7e8a-4978-a6a6-73499c56127e" providerId="ADAL" clId="{1837FB58-4688-492A-B8D0-F30EDF8B6041}" dt="2022-09-21T16:33:09.114" v="778"/>
          <ac:grpSpMkLst>
            <pc:docMk/>
            <pc:sldMk cId="140443925" sldId="329"/>
            <ac:grpSpMk id="11" creationId="{DA5137A5-79EB-44FF-AF48-AD69338EBE35}"/>
          </ac:grpSpMkLst>
        </pc:grpChg>
        <pc:grpChg chg="mod">
          <ac:chgData name="Michael Teters" userId="d0e853d9-7e8a-4978-a6a6-73499c56127e" providerId="ADAL" clId="{1837FB58-4688-492A-B8D0-F30EDF8B6041}" dt="2022-09-21T16:33:38.733" v="782"/>
          <ac:grpSpMkLst>
            <pc:docMk/>
            <pc:sldMk cId="140443925" sldId="329"/>
            <ac:grpSpMk id="15" creationId="{C6FF6D2A-4FA2-42EF-A88F-1078B915E79A}"/>
          </ac:grpSpMkLst>
        </pc:grpChg>
        <pc:inkChg chg="add">
          <ac:chgData name="Michael Teters" userId="d0e853d9-7e8a-4978-a6a6-73499c56127e" providerId="ADAL" clId="{1837FB58-4688-492A-B8D0-F30EDF8B6041}" dt="2022-09-21T16:32:01.098" v="769" actId="9405"/>
          <ac:inkMkLst>
            <pc:docMk/>
            <pc:sldMk cId="140443925" sldId="329"/>
            <ac:inkMk id="2" creationId="{F11F568D-B936-4D79-9C9D-82F49670E0AC}"/>
          </ac:inkMkLst>
        </pc:inkChg>
        <pc:inkChg chg="add">
          <ac:chgData name="Michael Teters" userId="d0e853d9-7e8a-4978-a6a6-73499c56127e" providerId="ADAL" clId="{1837FB58-4688-492A-B8D0-F30EDF8B6041}" dt="2022-09-21T16:32:05.894" v="770" actId="9405"/>
          <ac:inkMkLst>
            <pc:docMk/>
            <pc:sldMk cId="140443925" sldId="329"/>
            <ac:inkMk id="3" creationId="{002100FC-B74C-43F9-9D9F-F0835205AC62}"/>
          </ac:inkMkLst>
        </pc:inkChg>
        <pc:inkChg chg="add">
          <ac:chgData name="Michael Teters" userId="d0e853d9-7e8a-4978-a6a6-73499c56127e" providerId="ADAL" clId="{1837FB58-4688-492A-B8D0-F30EDF8B6041}" dt="2022-09-21T16:32:12.741" v="771" actId="9405"/>
          <ac:inkMkLst>
            <pc:docMk/>
            <pc:sldMk cId="140443925" sldId="329"/>
            <ac:inkMk id="4" creationId="{F76198F8-7303-4AEC-A79B-B069A4B2146C}"/>
          </ac:inkMkLst>
        </pc:inkChg>
        <pc:inkChg chg="add mod">
          <ac:chgData name="Michael Teters" userId="d0e853d9-7e8a-4978-a6a6-73499c56127e" providerId="ADAL" clId="{1837FB58-4688-492A-B8D0-F30EDF8B6041}" dt="2022-09-21T16:32:15.993" v="774"/>
          <ac:inkMkLst>
            <pc:docMk/>
            <pc:sldMk cId="140443925" sldId="329"/>
            <ac:inkMk id="5" creationId="{2BFEB9F7-6E32-4687-8C4C-4D80CC012AAE}"/>
          </ac:inkMkLst>
        </pc:inkChg>
        <pc:inkChg chg="add mod">
          <ac:chgData name="Michael Teters" userId="d0e853d9-7e8a-4978-a6a6-73499c56127e" providerId="ADAL" clId="{1837FB58-4688-492A-B8D0-F30EDF8B6041}" dt="2022-09-21T16:32:15.993" v="774"/>
          <ac:inkMkLst>
            <pc:docMk/>
            <pc:sldMk cId="140443925" sldId="329"/>
            <ac:inkMk id="6" creationId="{4ED17048-FF90-4E45-A52B-AA69519AECD5}"/>
          </ac:inkMkLst>
        </pc:inkChg>
        <pc:inkChg chg="add mod">
          <ac:chgData name="Michael Teters" userId="d0e853d9-7e8a-4978-a6a6-73499c56127e" providerId="ADAL" clId="{1837FB58-4688-492A-B8D0-F30EDF8B6041}" dt="2022-09-21T16:33:09.114" v="778"/>
          <ac:inkMkLst>
            <pc:docMk/>
            <pc:sldMk cId="140443925" sldId="329"/>
            <ac:inkMk id="8" creationId="{409BFCF1-B62F-46ED-8704-67540E3F7CEA}"/>
          </ac:inkMkLst>
        </pc:inkChg>
        <pc:inkChg chg="add mod">
          <ac:chgData name="Michael Teters" userId="d0e853d9-7e8a-4978-a6a6-73499c56127e" providerId="ADAL" clId="{1837FB58-4688-492A-B8D0-F30EDF8B6041}" dt="2022-09-21T16:33:09.114" v="778"/>
          <ac:inkMkLst>
            <pc:docMk/>
            <pc:sldMk cId="140443925" sldId="329"/>
            <ac:inkMk id="9" creationId="{43A1FA79-3079-4182-82DE-828292970DD6}"/>
          </ac:inkMkLst>
        </pc:inkChg>
        <pc:inkChg chg="add mod">
          <ac:chgData name="Michael Teters" userId="d0e853d9-7e8a-4978-a6a6-73499c56127e" providerId="ADAL" clId="{1837FB58-4688-492A-B8D0-F30EDF8B6041}" dt="2022-09-21T16:33:09.114" v="778"/>
          <ac:inkMkLst>
            <pc:docMk/>
            <pc:sldMk cId="140443925" sldId="329"/>
            <ac:inkMk id="10" creationId="{7AD59F94-8205-43EB-8E5B-ECC635C3BFCD}"/>
          </ac:inkMkLst>
        </pc:inkChg>
        <pc:inkChg chg="add mod">
          <ac:chgData name="Michael Teters" userId="d0e853d9-7e8a-4978-a6a6-73499c56127e" providerId="ADAL" clId="{1837FB58-4688-492A-B8D0-F30EDF8B6041}" dt="2022-09-21T16:33:38.733" v="782"/>
          <ac:inkMkLst>
            <pc:docMk/>
            <pc:sldMk cId="140443925" sldId="329"/>
            <ac:inkMk id="12" creationId="{6D9B825E-DE8D-4261-944F-533A18295B91}"/>
          </ac:inkMkLst>
        </pc:inkChg>
        <pc:inkChg chg="add mod">
          <ac:chgData name="Michael Teters" userId="d0e853d9-7e8a-4978-a6a6-73499c56127e" providerId="ADAL" clId="{1837FB58-4688-492A-B8D0-F30EDF8B6041}" dt="2022-09-21T16:33:38.733" v="782"/>
          <ac:inkMkLst>
            <pc:docMk/>
            <pc:sldMk cId="140443925" sldId="329"/>
            <ac:inkMk id="13" creationId="{0FBAD424-59CF-46F5-B6CD-B6F6E7CAB7D3}"/>
          </ac:inkMkLst>
        </pc:inkChg>
        <pc:inkChg chg="add mod">
          <ac:chgData name="Michael Teters" userId="d0e853d9-7e8a-4978-a6a6-73499c56127e" providerId="ADAL" clId="{1837FB58-4688-492A-B8D0-F30EDF8B6041}" dt="2022-09-21T16:33:38.733" v="782"/>
          <ac:inkMkLst>
            <pc:docMk/>
            <pc:sldMk cId="140443925" sldId="329"/>
            <ac:inkMk id="14" creationId="{F8DEF982-14F7-4EEA-92DF-CF2A9D2F1EDB}"/>
          </ac:inkMkLst>
        </pc:inkChg>
      </pc:sldChg>
      <pc:sldMasterChg chg="setBg modSldLayout">
        <pc:chgData name="Michael Teters" userId="d0e853d9-7e8a-4978-a6a6-73499c56127e" providerId="ADAL" clId="{1837FB58-4688-492A-B8D0-F30EDF8B6041}" dt="2022-09-07T11:50:45.858" v="4"/>
        <pc:sldMasterMkLst>
          <pc:docMk/>
          <pc:sldMasterMk cId="3520038287" sldId="2147483648"/>
        </pc:sldMasterMkLst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1436324596" sldId="2147483649"/>
          </pc:sldLayoutMkLst>
        </pc:sldLayoutChg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3613686473" sldId="2147483650"/>
          </pc:sldLayoutMkLst>
        </pc:sldLayoutChg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930637465" sldId="2147483651"/>
          </pc:sldLayoutMkLst>
        </pc:sldLayoutChg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2704754452" sldId="2147483652"/>
          </pc:sldLayoutMkLst>
        </pc:sldLayoutChg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3039895044" sldId="2147483653"/>
          </pc:sldLayoutMkLst>
        </pc:sldLayoutChg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2875275367" sldId="2147483654"/>
          </pc:sldLayoutMkLst>
        </pc:sldLayoutChg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2828535407" sldId="2147483655"/>
          </pc:sldLayoutMkLst>
        </pc:sldLayoutChg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2606081498" sldId="2147483656"/>
          </pc:sldLayoutMkLst>
        </pc:sldLayoutChg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266944682" sldId="2147483657"/>
          </pc:sldLayoutMkLst>
        </pc:sldLayoutChg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1737700556" sldId="2147483658"/>
          </pc:sldLayoutMkLst>
        </pc:sldLayoutChg>
        <pc:sldLayoutChg chg="setBg">
          <pc:chgData name="Michael Teters" userId="d0e853d9-7e8a-4978-a6a6-73499c56127e" providerId="ADAL" clId="{1837FB58-4688-492A-B8D0-F30EDF8B6041}" dt="2022-09-07T11:50:45.858" v="4"/>
          <pc:sldLayoutMkLst>
            <pc:docMk/>
            <pc:sldMasterMk cId="3520038287" sldId="2147483648"/>
            <pc:sldLayoutMk cId="3142050137" sldId="2147483659"/>
          </pc:sldLayoutMkLst>
        </pc:sldLayoutChg>
      </pc:sldMasterChg>
    </pc:docChg>
  </pc:docChgLst>
  <pc:docChgLst>
    <pc:chgData name="Michael Teters" userId="d0e853d9-7e8a-4978-a6a6-73499c56127e" providerId="ADAL" clId="{343C3E1D-03B5-4923-ADE5-3D0A924012E1}"/>
    <pc:docChg chg="delSld modSld">
      <pc:chgData name="Michael Teters" userId="d0e853d9-7e8a-4978-a6a6-73499c56127e" providerId="ADAL" clId="{343C3E1D-03B5-4923-ADE5-3D0A924012E1}" dt="2022-07-22T19:37:45.365" v="20" actId="47"/>
      <pc:docMkLst>
        <pc:docMk/>
      </pc:docMkLst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3308221927" sldId="259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2820293685" sldId="260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3244383870" sldId="298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1387618241" sldId="299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2053530445" sldId="300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1650349062" sldId="301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4175976287" sldId="302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620502556" sldId="303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2195092504" sldId="304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3338185605" sldId="305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2939506273" sldId="308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3371729105" sldId="313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1649746562" sldId="314"/>
        </pc:sldMkLst>
      </pc:sldChg>
      <pc:sldChg chg="modSp del mod">
        <pc:chgData name="Michael Teters" userId="d0e853d9-7e8a-4978-a6a6-73499c56127e" providerId="ADAL" clId="{343C3E1D-03B5-4923-ADE5-3D0A924012E1}" dt="2022-07-22T19:37:45.365" v="20" actId="47"/>
        <pc:sldMkLst>
          <pc:docMk/>
          <pc:sldMk cId="3358984573" sldId="315"/>
        </pc:sldMkLst>
        <pc:spChg chg="mod">
          <ac:chgData name="Michael Teters" userId="d0e853d9-7e8a-4978-a6a6-73499c56127e" providerId="ADAL" clId="{343C3E1D-03B5-4923-ADE5-3D0A924012E1}" dt="2022-03-06T17:08:40.848" v="9" actId="20577"/>
          <ac:spMkLst>
            <pc:docMk/>
            <pc:sldMk cId="3358984573" sldId="315"/>
            <ac:spMk id="6" creationId="{A461B0ED-A587-4C29-8AEF-C163AABB33FF}"/>
          </ac:spMkLst>
        </pc:spChg>
      </pc:sldChg>
      <pc:sldChg chg="modSp del mod">
        <pc:chgData name="Michael Teters" userId="d0e853d9-7e8a-4978-a6a6-73499c56127e" providerId="ADAL" clId="{343C3E1D-03B5-4923-ADE5-3D0A924012E1}" dt="2022-07-22T19:37:45.365" v="20" actId="47"/>
        <pc:sldMkLst>
          <pc:docMk/>
          <pc:sldMk cId="1760960269" sldId="316"/>
        </pc:sldMkLst>
        <pc:spChg chg="mod">
          <ac:chgData name="Michael Teters" userId="d0e853d9-7e8a-4978-a6a6-73499c56127e" providerId="ADAL" clId="{343C3E1D-03B5-4923-ADE5-3D0A924012E1}" dt="2022-03-06T17:08:46.262" v="14" actId="20577"/>
          <ac:spMkLst>
            <pc:docMk/>
            <pc:sldMk cId="1760960269" sldId="316"/>
            <ac:spMk id="6" creationId="{A461B0ED-A587-4C29-8AEF-C163AABB33FF}"/>
          </ac:spMkLst>
        </pc:spChg>
      </pc:sldChg>
      <pc:sldChg chg="modSp del mod">
        <pc:chgData name="Michael Teters" userId="d0e853d9-7e8a-4978-a6a6-73499c56127e" providerId="ADAL" clId="{343C3E1D-03B5-4923-ADE5-3D0A924012E1}" dt="2022-07-22T19:37:45.365" v="20" actId="47"/>
        <pc:sldMkLst>
          <pc:docMk/>
          <pc:sldMk cId="3035515328" sldId="317"/>
        </pc:sldMkLst>
        <pc:spChg chg="mod">
          <ac:chgData name="Michael Teters" userId="d0e853d9-7e8a-4978-a6a6-73499c56127e" providerId="ADAL" clId="{343C3E1D-03B5-4923-ADE5-3D0A924012E1}" dt="2022-03-06T17:08:50.727" v="19" actId="20577"/>
          <ac:spMkLst>
            <pc:docMk/>
            <pc:sldMk cId="3035515328" sldId="317"/>
            <ac:spMk id="6" creationId="{A461B0ED-A587-4C29-8AEF-C163AABB33FF}"/>
          </ac:spMkLst>
        </pc:spChg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842226054" sldId="318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457688258" sldId="319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1098170804" sldId="320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2128291131" sldId="321"/>
        </pc:sldMkLst>
      </pc:sldChg>
      <pc:sldChg chg="del">
        <pc:chgData name="Michael Teters" userId="d0e853d9-7e8a-4978-a6a6-73499c56127e" providerId="ADAL" clId="{343C3E1D-03B5-4923-ADE5-3D0A924012E1}" dt="2022-07-22T19:37:45.365" v="20" actId="47"/>
        <pc:sldMkLst>
          <pc:docMk/>
          <pc:sldMk cId="3943549266" sldId="322"/>
        </pc:sldMkLst>
      </pc:sldChg>
    </pc:docChg>
  </pc:docChgLst>
  <pc:docChgLst>
    <pc:chgData name="Michael Teters" userId="d0e853d9-7e8a-4978-a6a6-73499c56127e" providerId="ADAL" clId="{625EE82A-08F7-42A6-94C4-A5574E627D41}"/>
    <pc:docChg chg="undo custSel addSld modSld">
      <pc:chgData name="Michael Teters" userId="d0e853d9-7e8a-4978-a6a6-73499c56127e" providerId="ADAL" clId="{625EE82A-08F7-42A6-94C4-A5574E627D41}" dt="2021-10-08T19:42:59.317" v="800" actId="1076"/>
      <pc:docMkLst>
        <pc:docMk/>
      </pc:docMkLst>
      <pc:sldChg chg="addSp delSp modSp mod">
        <pc:chgData name="Michael Teters" userId="d0e853d9-7e8a-4978-a6a6-73499c56127e" providerId="ADAL" clId="{625EE82A-08F7-42A6-94C4-A5574E627D41}" dt="2021-10-07T19:53:05.026" v="734" actId="1076"/>
        <pc:sldMkLst>
          <pc:docMk/>
          <pc:sldMk cId="3308221927" sldId="259"/>
        </pc:sldMkLst>
        <pc:spChg chg="add mod">
          <ac:chgData name="Michael Teters" userId="d0e853d9-7e8a-4978-a6a6-73499c56127e" providerId="ADAL" clId="{625EE82A-08F7-42A6-94C4-A5574E627D41}" dt="2021-10-07T19:49:20.432" v="726" actId="20577"/>
          <ac:spMkLst>
            <pc:docMk/>
            <pc:sldMk cId="3308221927" sldId="259"/>
            <ac:spMk id="6" creationId="{50AEAFC1-9833-4B6D-B160-BF263BBED418}"/>
          </ac:spMkLst>
        </pc:spChg>
        <pc:picChg chg="add mod">
          <ac:chgData name="Michael Teters" userId="d0e853d9-7e8a-4978-a6a6-73499c56127e" providerId="ADAL" clId="{625EE82A-08F7-42A6-94C4-A5574E627D41}" dt="2021-10-07T19:53:05.026" v="734" actId="1076"/>
          <ac:picMkLst>
            <pc:docMk/>
            <pc:sldMk cId="3308221927" sldId="259"/>
            <ac:picMk id="4" creationId="{E8C08A33-B7C2-4701-9782-EBDC8DED2478}"/>
          </ac:picMkLst>
        </pc:picChg>
        <pc:picChg chg="del">
          <ac:chgData name="Michael Teters" userId="d0e853d9-7e8a-4978-a6a6-73499c56127e" providerId="ADAL" clId="{625EE82A-08F7-42A6-94C4-A5574E627D41}" dt="2021-10-07T19:52:40.945" v="727" actId="478"/>
          <ac:picMkLst>
            <pc:docMk/>
            <pc:sldMk cId="3308221927" sldId="259"/>
            <ac:picMk id="7" creationId="{3B0FB2AF-DE01-49BB-8F68-C07E919FF251}"/>
          </ac:picMkLst>
        </pc:picChg>
      </pc:sldChg>
      <pc:sldChg chg="addSp modSp add mod">
        <pc:chgData name="Michael Teters" userId="d0e853d9-7e8a-4978-a6a6-73499c56127e" providerId="ADAL" clId="{625EE82A-08F7-42A6-94C4-A5574E627D41}" dt="2021-10-08T19:42:59.317" v="800" actId="1076"/>
        <pc:sldMkLst>
          <pc:docMk/>
          <pc:sldMk cId="2820293685" sldId="260"/>
        </pc:sldMkLst>
        <pc:spChg chg="add mod">
          <ac:chgData name="Michael Teters" userId="d0e853d9-7e8a-4978-a6a6-73499c56127e" providerId="ADAL" clId="{625EE82A-08F7-42A6-94C4-A5574E627D41}" dt="2021-10-08T19:42:59.317" v="800" actId="1076"/>
          <ac:spMkLst>
            <pc:docMk/>
            <pc:sldMk cId="2820293685" sldId="260"/>
            <ac:spMk id="7" creationId="{57009CA4-68AF-40F4-BE8B-8E6188B849C6}"/>
          </ac:spMkLst>
        </pc:spChg>
        <pc:picChg chg="mod">
          <ac:chgData name="Michael Teters" userId="d0e853d9-7e8a-4978-a6a6-73499c56127e" providerId="ADAL" clId="{625EE82A-08F7-42A6-94C4-A5574E627D41}" dt="2021-10-08T19:42:55.701" v="799" actId="1076"/>
          <ac:picMkLst>
            <pc:docMk/>
            <pc:sldMk cId="2820293685" sldId="260"/>
            <ac:picMk id="10" creationId="{2DCE4046-6162-4A1D-9AB9-0D3CEA4006DE}"/>
          </ac:picMkLst>
        </pc:picChg>
      </pc:sldChg>
      <pc:sldChg chg="delDesignElem">
        <pc:chgData name="Michael Teters" userId="d0e853d9-7e8a-4978-a6a6-73499c56127e" providerId="ADAL" clId="{625EE82A-08F7-42A6-94C4-A5574E627D41}" dt="2021-09-15T18:08:20.666" v="0"/>
        <pc:sldMkLst>
          <pc:docMk/>
          <pc:sldMk cId="1387618241" sldId="299"/>
        </pc:sldMkLst>
      </pc:sldChg>
      <pc:sldChg chg="delDesignElem">
        <pc:chgData name="Michael Teters" userId="d0e853d9-7e8a-4978-a6a6-73499c56127e" providerId="ADAL" clId="{625EE82A-08F7-42A6-94C4-A5574E627D41}" dt="2021-09-15T18:08:20.667" v="1"/>
        <pc:sldMkLst>
          <pc:docMk/>
          <pc:sldMk cId="2053530445" sldId="300"/>
        </pc:sldMkLst>
      </pc:sldChg>
      <pc:sldChg chg="delDesignElem">
        <pc:chgData name="Michael Teters" userId="d0e853d9-7e8a-4978-a6a6-73499c56127e" providerId="ADAL" clId="{625EE82A-08F7-42A6-94C4-A5574E627D41}" dt="2021-09-15T18:08:20.668" v="2"/>
        <pc:sldMkLst>
          <pc:docMk/>
          <pc:sldMk cId="1650349062" sldId="301"/>
        </pc:sldMkLst>
      </pc:sldChg>
      <pc:sldChg chg="addSp delSp modSp add mod">
        <pc:chgData name="Michael Teters" userId="d0e853d9-7e8a-4978-a6a6-73499c56127e" providerId="ADAL" clId="{625EE82A-08F7-42A6-94C4-A5574E627D41}" dt="2021-09-15T20:45:26.221" v="9" actId="20577"/>
        <pc:sldMkLst>
          <pc:docMk/>
          <pc:sldMk cId="4175976287" sldId="302"/>
        </pc:sldMkLst>
        <pc:spChg chg="add del mod">
          <ac:chgData name="Michael Teters" userId="d0e853d9-7e8a-4978-a6a6-73499c56127e" providerId="ADAL" clId="{625EE82A-08F7-42A6-94C4-A5574E627D41}" dt="2021-09-15T20:45:02.416" v="5" actId="931"/>
          <ac:spMkLst>
            <pc:docMk/>
            <pc:sldMk cId="4175976287" sldId="302"/>
            <ac:spMk id="3" creationId="{5468C29D-5926-4F9D-A39F-2C56A154A39E}"/>
          </ac:spMkLst>
        </pc:spChg>
        <pc:spChg chg="mod">
          <ac:chgData name="Michael Teters" userId="d0e853d9-7e8a-4978-a6a6-73499c56127e" providerId="ADAL" clId="{625EE82A-08F7-42A6-94C4-A5574E627D41}" dt="2021-09-15T20:45:26.221" v="9" actId="20577"/>
          <ac:spMkLst>
            <pc:docMk/>
            <pc:sldMk cId="4175976287" sldId="302"/>
            <ac:spMk id="6" creationId="{A461B0ED-A587-4C29-8AEF-C163AABB33FF}"/>
          </ac:spMkLst>
        </pc:spChg>
        <pc:picChg chg="add mod">
          <ac:chgData name="Michael Teters" userId="d0e853d9-7e8a-4978-a6a6-73499c56127e" providerId="ADAL" clId="{625EE82A-08F7-42A6-94C4-A5574E627D41}" dt="2021-09-15T20:45:18.401" v="7" actId="14100"/>
          <ac:picMkLst>
            <pc:docMk/>
            <pc:sldMk cId="4175976287" sldId="302"/>
            <ac:picMk id="5" creationId="{FB5748E3-0D70-45EC-8224-2B1E06CE1723}"/>
          </ac:picMkLst>
        </pc:picChg>
        <pc:picChg chg="del">
          <ac:chgData name="Michael Teters" userId="d0e853d9-7e8a-4978-a6a6-73499c56127e" providerId="ADAL" clId="{625EE82A-08F7-42A6-94C4-A5574E627D41}" dt="2021-09-15T20:44:34.614" v="4" actId="478"/>
          <ac:picMkLst>
            <pc:docMk/>
            <pc:sldMk cId="4175976287" sldId="302"/>
            <ac:picMk id="7" creationId="{73C91C24-FBBB-49F5-A8D0-316AEDC11295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09-15T20:45:45.634" v="15" actId="14100"/>
        <pc:sldMkLst>
          <pc:docMk/>
          <pc:sldMk cId="620502556" sldId="303"/>
        </pc:sldMkLst>
        <pc:spChg chg="add del mod">
          <ac:chgData name="Michael Teters" userId="d0e853d9-7e8a-4978-a6a6-73499c56127e" providerId="ADAL" clId="{625EE82A-08F7-42A6-94C4-A5574E627D41}" dt="2021-09-15T20:45:42.025" v="12" actId="931"/>
          <ac:spMkLst>
            <pc:docMk/>
            <pc:sldMk cId="620502556" sldId="303"/>
            <ac:spMk id="3" creationId="{ADA84495-4620-4E29-B612-83FAD3532E27}"/>
          </ac:spMkLst>
        </pc:spChg>
        <pc:picChg chg="del">
          <ac:chgData name="Michael Teters" userId="d0e853d9-7e8a-4978-a6a6-73499c56127e" providerId="ADAL" clId="{625EE82A-08F7-42A6-94C4-A5574E627D41}" dt="2021-09-15T20:45:35.529" v="11" actId="478"/>
          <ac:picMkLst>
            <pc:docMk/>
            <pc:sldMk cId="620502556" sldId="303"/>
            <ac:picMk id="5" creationId="{FB5748E3-0D70-45EC-8224-2B1E06CE1723}"/>
          </ac:picMkLst>
        </pc:picChg>
        <pc:picChg chg="add mod">
          <ac:chgData name="Michael Teters" userId="d0e853d9-7e8a-4978-a6a6-73499c56127e" providerId="ADAL" clId="{625EE82A-08F7-42A6-94C4-A5574E627D41}" dt="2021-09-15T20:45:45.634" v="15" actId="14100"/>
          <ac:picMkLst>
            <pc:docMk/>
            <pc:sldMk cId="620502556" sldId="303"/>
            <ac:picMk id="7" creationId="{7218C971-8EC7-43D6-9110-FD3BAB87B34D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09-15T20:46:05.997" v="22" actId="14100"/>
        <pc:sldMkLst>
          <pc:docMk/>
          <pc:sldMk cId="2195092504" sldId="304"/>
        </pc:sldMkLst>
        <pc:spChg chg="add del mod">
          <ac:chgData name="Michael Teters" userId="d0e853d9-7e8a-4978-a6a6-73499c56127e" providerId="ADAL" clId="{625EE82A-08F7-42A6-94C4-A5574E627D41}" dt="2021-09-15T20:46:00.162" v="18" actId="931"/>
          <ac:spMkLst>
            <pc:docMk/>
            <pc:sldMk cId="2195092504" sldId="304"/>
            <ac:spMk id="3" creationId="{A351E24A-8801-4B07-81B0-61A7C1628867}"/>
          </ac:spMkLst>
        </pc:spChg>
        <pc:picChg chg="add mod">
          <ac:chgData name="Michael Teters" userId="d0e853d9-7e8a-4978-a6a6-73499c56127e" providerId="ADAL" clId="{625EE82A-08F7-42A6-94C4-A5574E627D41}" dt="2021-09-15T20:46:05.997" v="22" actId="14100"/>
          <ac:picMkLst>
            <pc:docMk/>
            <pc:sldMk cId="2195092504" sldId="304"/>
            <ac:picMk id="5" creationId="{CD50B345-8B14-4892-98F2-644AA4AE936D}"/>
          </ac:picMkLst>
        </pc:picChg>
        <pc:picChg chg="del">
          <ac:chgData name="Michael Teters" userId="d0e853d9-7e8a-4978-a6a6-73499c56127e" providerId="ADAL" clId="{625EE82A-08F7-42A6-94C4-A5574E627D41}" dt="2021-09-15T20:45:54.600" v="17" actId="478"/>
          <ac:picMkLst>
            <pc:docMk/>
            <pc:sldMk cId="2195092504" sldId="304"/>
            <ac:picMk id="7" creationId="{7218C971-8EC7-43D6-9110-FD3BAB87B34D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09-20T20:41:35.425" v="34" actId="14100"/>
        <pc:sldMkLst>
          <pc:docMk/>
          <pc:sldMk cId="2322645656" sldId="305"/>
        </pc:sldMkLst>
        <pc:spChg chg="add del mod">
          <ac:chgData name="Michael Teters" userId="d0e853d9-7e8a-4978-a6a6-73499c56127e" providerId="ADAL" clId="{625EE82A-08F7-42A6-94C4-A5574E627D41}" dt="2021-09-20T20:41:27.153" v="29" actId="931"/>
          <ac:spMkLst>
            <pc:docMk/>
            <pc:sldMk cId="2322645656" sldId="305"/>
            <ac:spMk id="3" creationId="{7C5F3B28-3316-4FC1-B48C-2EB57643F28D}"/>
          </ac:spMkLst>
        </pc:spChg>
        <pc:spChg chg="mod">
          <ac:chgData name="Michael Teters" userId="d0e853d9-7e8a-4978-a6a6-73499c56127e" providerId="ADAL" clId="{625EE82A-08F7-42A6-94C4-A5574E627D41}" dt="2021-09-20T20:41:16.090" v="27" actId="20577"/>
          <ac:spMkLst>
            <pc:docMk/>
            <pc:sldMk cId="2322645656" sldId="305"/>
            <ac:spMk id="6" creationId="{A461B0ED-A587-4C29-8AEF-C163AABB33FF}"/>
          </ac:spMkLst>
        </pc:spChg>
        <pc:picChg chg="del">
          <ac:chgData name="Michael Teters" userId="d0e853d9-7e8a-4978-a6a6-73499c56127e" providerId="ADAL" clId="{625EE82A-08F7-42A6-94C4-A5574E627D41}" dt="2021-09-20T20:41:18.248" v="28" actId="478"/>
          <ac:picMkLst>
            <pc:docMk/>
            <pc:sldMk cId="2322645656" sldId="305"/>
            <ac:picMk id="5" creationId="{CD50B345-8B14-4892-98F2-644AA4AE936D}"/>
          </ac:picMkLst>
        </pc:picChg>
        <pc:picChg chg="add mod">
          <ac:chgData name="Michael Teters" userId="d0e853d9-7e8a-4978-a6a6-73499c56127e" providerId="ADAL" clId="{625EE82A-08F7-42A6-94C4-A5574E627D41}" dt="2021-09-20T20:41:35.425" v="34" actId="14100"/>
          <ac:picMkLst>
            <pc:docMk/>
            <pc:sldMk cId="2322645656" sldId="305"/>
            <ac:picMk id="7" creationId="{2BB357E3-A057-4D66-936C-019AEDB1B796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09-20T20:42:04.637" v="40" actId="1076"/>
        <pc:sldMkLst>
          <pc:docMk/>
          <pc:sldMk cId="3098109618" sldId="306"/>
        </pc:sldMkLst>
        <pc:spChg chg="add del mod">
          <ac:chgData name="Michael Teters" userId="d0e853d9-7e8a-4978-a6a6-73499c56127e" providerId="ADAL" clId="{625EE82A-08F7-42A6-94C4-A5574E627D41}" dt="2021-09-20T20:41:51.520" v="37" actId="931"/>
          <ac:spMkLst>
            <pc:docMk/>
            <pc:sldMk cId="3098109618" sldId="306"/>
            <ac:spMk id="3" creationId="{4734A5C0-CC32-4730-B521-9A3B5CD8AF19}"/>
          </ac:spMkLst>
        </pc:spChg>
        <pc:spChg chg="mod">
          <ac:chgData name="Michael Teters" userId="d0e853d9-7e8a-4978-a6a6-73499c56127e" providerId="ADAL" clId="{625EE82A-08F7-42A6-94C4-A5574E627D41}" dt="2021-09-20T20:42:04.637" v="40" actId="1076"/>
          <ac:spMkLst>
            <pc:docMk/>
            <pc:sldMk cId="3098109618" sldId="306"/>
            <ac:spMk id="6" creationId="{A461B0ED-A587-4C29-8AEF-C163AABB33FF}"/>
          </ac:spMkLst>
        </pc:spChg>
        <pc:picChg chg="add mod">
          <ac:chgData name="Michael Teters" userId="d0e853d9-7e8a-4978-a6a6-73499c56127e" providerId="ADAL" clId="{625EE82A-08F7-42A6-94C4-A5574E627D41}" dt="2021-09-20T20:41:59.842" v="39" actId="1076"/>
          <ac:picMkLst>
            <pc:docMk/>
            <pc:sldMk cId="3098109618" sldId="306"/>
            <ac:picMk id="5" creationId="{1BC579DA-40C0-44ED-8D95-6B75A66F34B4}"/>
          </ac:picMkLst>
        </pc:picChg>
        <pc:picChg chg="del">
          <ac:chgData name="Michael Teters" userId="d0e853d9-7e8a-4978-a6a6-73499c56127e" providerId="ADAL" clId="{625EE82A-08F7-42A6-94C4-A5574E627D41}" dt="2021-09-20T20:41:46.160" v="36" actId="478"/>
          <ac:picMkLst>
            <pc:docMk/>
            <pc:sldMk cId="3098109618" sldId="306"/>
            <ac:picMk id="7" creationId="{2BB357E3-A057-4D66-936C-019AEDB1B796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09-21T14:58:23.490" v="57" actId="1076"/>
        <pc:sldMkLst>
          <pc:docMk/>
          <pc:sldMk cId="1230170233" sldId="307"/>
        </pc:sldMkLst>
        <pc:spChg chg="add del mod">
          <ac:chgData name="Michael Teters" userId="d0e853d9-7e8a-4978-a6a6-73499c56127e" providerId="ADAL" clId="{625EE82A-08F7-42A6-94C4-A5574E627D41}" dt="2021-09-21T14:56:08.879" v="45" actId="931"/>
          <ac:spMkLst>
            <pc:docMk/>
            <pc:sldMk cId="1230170233" sldId="307"/>
            <ac:spMk id="3" creationId="{807D381C-47C3-47D7-9410-DB65C84ADEAB}"/>
          </ac:spMkLst>
        </pc:spChg>
        <pc:spChg chg="mod">
          <ac:chgData name="Michael Teters" userId="d0e853d9-7e8a-4978-a6a6-73499c56127e" providerId="ADAL" clId="{625EE82A-08F7-42A6-94C4-A5574E627D41}" dt="2021-09-21T14:55:55.401" v="44" actId="20577"/>
          <ac:spMkLst>
            <pc:docMk/>
            <pc:sldMk cId="1230170233" sldId="307"/>
            <ac:spMk id="6" creationId="{A461B0ED-A587-4C29-8AEF-C163AABB33FF}"/>
          </ac:spMkLst>
        </pc:spChg>
        <pc:spChg chg="add del mod">
          <ac:chgData name="Michael Teters" userId="d0e853d9-7e8a-4978-a6a6-73499c56127e" providerId="ADAL" clId="{625EE82A-08F7-42A6-94C4-A5574E627D41}" dt="2021-09-21T14:58:13.188" v="52" actId="931"/>
          <ac:spMkLst>
            <pc:docMk/>
            <pc:sldMk cId="1230170233" sldId="307"/>
            <ac:spMk id="9" creationId="{85D216D7-B5E3-4F93-A8CF-82ADA1DB8A07}"/>
          </ac:spMkLst>
        </pc:spChg>
        <pc:picChg chg="del">
          <ac:chgData name="Michael Teters" userId="d0e853d9-7e8a-4978-a6a6-73499c56127e" providerId="ADAL" clId="{625EE82A-08F7-42A6-94C4-A5574E627D41}" dt="2021-09-21T14:55:51.947" v="42" actId="478"/>
          <ac:picMkLst>
            <pc:docMk/>
            <pc:sldMk cId="1230170233" sldId="307"/>
            <ac:picMk id="5" creationId="{1BC579DA-40C0-44ED-8D95-6B75A66F34B4}"/>
          </ac:picMkLst>
        </pc:picChg>
        <pc:picChg chg="add del mod">
          <ac:chgData name="Michael Teters" userId="d0e853d9-7e8a-4978-a6a6-73499c56127e" providerId="ADAL" clId="{625EE82A-08F7-42A6-94C4-A5574E627D41}" dt="2021-09-21T14:57:18.300" v="51" actId="478"/>
          <ac:picMkLst>
            <pc:docMk/>
            <pc:sldMk cId="1230170233" sldId="307"/>
            <ac:picMk id="7" creationId="{F0F8CD9D-B58E-44BD-9237-841C0139A5EB}"/>
          </ac:picMkLst>
        </pc:picChg>
        <pc:picChg chg="add mod">
          <ac:chgData name="Michael Teters" userId="d0e853d9-7e8a-4978-a6a6-73499c56127e" providerId="ADAL" clId="{625EE82A-08F7-42A6-94C4-A5574E627D41}" dt="2021-09-21T14:58:23.490" v="57" actId="1076"/>
          <ac:picMkLst>
            <pc:docMk/>
            <pc:sldMk cId="1230170233" sldId="307"/>
            <ac:picMk id="11" creationId="{E61F7535-986C-4DCF-B8EA-975DE5269346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09-21T15:00:58.478" v="324" actId="208"/>
        <pc:sldMkLst>
          <pc:docMk/>
          <pc:sldMk cId="2939506273" sldId="308"/>
        </pc:sldMkLst>
        <pc:spChg chg="add del mod">
          <ac:chgData name="Michael Teters" userId="d0e853d9-7e8a-4978-a6a6-73499c56127e" providerId="ADAL" clId="{625EE82A-08F7-42A6-94C4-A5574E627D41}" dt="2021-09-21T14:58:37.836" v="60" actId="931"/>
          <ac:spMkLst>
            <pc:docMk/>
            <pc:sldMk cId="2939506273" sldId="308"/>
            <ac:spMk id="3" creationId="{67255DD8-FF17-4523-8E48-A7A0ABE57237}"/>
          </ac:spMkLst>
        </pc:spChg>
        <pc:spChg chg="add mod">
          <ac:chgData name="Michael Teters" userId="d0e853d9-7e8a-4978-a6a6-73499c56127e" providerId="ADAL" clId="{625EE82A-08F7-42A6-94C4-A5574E627D41}" dt="2021-09-21T15:00:58.478" v="324" actId="208"/>
          <ac:spMkLst>
            <pc:docMk/>
            <pc:sldMk cId="2939506273" sldId="308"/>
            <ac:spMk id="7" creationId="{EBF24B40-C324-47DD-B6B4-99071D2C7C19}"/>
          </ac:spMkLst>
        </pc:spChg>
        <pc:picChg chg="add mod">
          <ac:chgData name="Michael Teters" userId="d0e853d9-7e8a-4978-a6a6-73499c56127e" providerId="ADAL" clId="{625EE82A-08F7-42A6-94C4-A5574E627D41}" dt="2021-09-21T14:58:47.213" v="65" actId="1076"/>
          <ac:picMkLst>
            <pc:docMk/>
            <pc:sldMk cId="2939506273" sldId="308"/>
            <ac:picMk id="5" creationId="{D7507089-7FA0-4A81-BF8A-58F584B0D930}"/>
          </ac:picMkLst>
        </pc:picChg>
        <pc:picChg chg="del">
          <ac:chgData name="Michael Teters" userId="d0e853d9-7e8a-4978-a6a6-73499c56127e" providerId="ADAL" clId="{625EE82A-08F7-42A6-94C4-A5574E627D41}" dt="2021-09-21T14:58:32.160" v="59" actId="478"/>
          <ac:picMkLst>
            <pc:docMk/>
            <pc:sldMk cId="2939506273" sldId="308"/>
            <ac:picMk id="11" creationId="{E61F7535-986C-4DCF-B8EA-975DE5269346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09-22T20:46:12.838" v="335" actId="20577"/>
        <pc:sldMkLst>
          <pc:docMk/>
          <pc:sldMk cId="345379827" sldId="309"/>
        </pc:sldMkLst>
        <pc:spChg chg="add del mod">
          <ac:chgData name="Michael Teters" userId="d0e853d9-7e8a-4978-a6a6-73499c56127e" providerId="ADAL" clId="{625EE82A-08F7-42A6-94C4-A5574E627D41}" dt="2021-09-22T20:45:58.272" v="328" actId="931"/>
          <ac:spMkLst>
            <pc:docMk/>
            <pc:sldMk cId="345379827" sldId="309"/>
            <ac:spMk id="3" creationId="{9EF01A5A-394D-4F70-8E2E-4BF8755C254D}"/>
          </ac:spMkLst>
        </pc:spChg>
        <pc:spChg chg="mod">
          <ac:chgData name="Michael Teters" userId="d0e853d9-7e8a-4978-a6a6-73499c56127e" providerId="ADAL" clId="{625EE82A-08F7-42A6-94C4-A5574E627D41}" dt="2021-09-22T20:46:12.838" v="335" actId="20577"/>
          <ac:spMkLst>
            <pc:docMk/>
            <pc:sldMk cId="345379827" sldId="309"/>
            <ac:spMk id="6" creationId="{A461B0ED-A587-4C29-8AEF-C163AABB33FF}"/>
          </ac:spMkLst>
        </pc:spChg>
        <pc:spChg chg="del">
          <ac:chgData name="Michael Teters" userId="d0e853d9-7e8a-4978-a6a6-73499c56127e" providerId="ADAL" clId="{625EE82A-08F7-42A6-94C4-A5574E627D41}" dt="2021-09-22T20:45:42.496" v="327" actId="478"/>
          <ac:spMkLst>
            <pc:docMk/>
            <pc:sldMk cId="345379827" sldId="309"/>
            <ac:spMk id="7" creationId="{EBF24B40-C324-47DD-B6B4-99071D2C7C19}"/>
          </ac:spMkLst>
        </pc:spChg>
        <pc:picChg chg="del">
          <ac:chgData name="Michael Teters" userId="d0e853d9-7e8a-4978-a6a6-73499c56127e" providerId="ADAL" clId="{625EE82A-08F7-42A6-94C4-A5574E627D41}" dt="2021-09-22T20:45:39.616" v="326" actId="478"/>
          <ac:picMkLst>
            <pc:docMk/>
            <pc:sldMk cId="345379827" sldId="309"/>
            <ac:picMk id="5" creationId="{D7507089-7FA0-4A81-BF8A-58F584B0D930}"/>
          </ac:picMkLst>
        </pc:picChg>
        <pc:picChg chg="add mod">
          <ac:chgData name="Michael Teters" userId="d0e853d9-7e8a-4978-a6a6-73499c56127e" providerId="ADAL" clId="{625EE82A-08F7-42A6-94C4-A5574E627D41}" dt="2021-09-22T20:46:09.007" v="333" actId="14100"/>
          <ac:picMkLst>
            <pc:docMk/>
            <pc:sldMk cId="345379827" sldId="309"/>
            <ac:picMk id="8" creationId="{4399A978-3F2D-4CC9-8162-B828C46456B6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09-24T12:48:17.995" v="345" actId="1076"/>
        <pc:sldMkLst>
          <pc:docMk/>
          <pc:sldMk cId="3734125902" sldId="310"/>
        </pc:sldMkLst>
        <pc:spChg chg="add del mod">
          <ac:chgData name="Michael Teters" userId="d0e853d9-7e8a-4978-a6a6-73499c56127e" providerId="ADAL" clId="{625EE82A-08F7-42A6-94C4-A5574E627D41}" dt="2021-09-24T12:48:09.744" v="340" actId="931"/>
          <ac:spMkLst>
            <pc:docMk/>
            <pc:sldMk cId="3734125902" sldId="310"/>
            <ac:spMk id="3" creationId="{0EFD2F6D-ADB8-4BF1-9489-D57E463A7B99}"/>
          </ac:spMkLst>
        </pc:spChg>
        <pc:spChg chg="mod">
          <ac:chgData name="Michael Teters" userId="d0e853d9-7e8a-4978-a6a6-73499c56127e" providerId="ADAL" clId="{625EE82A-08F7-42A6-94C4-A5574E627D41}" dt="2021-09-24T12:47:57.313" v="339" actId="20577"/>
          <ac:spMkLst>
            <pc:docMk/>
            <pc:sldMk cId="3734125902" sldId="310"/>
            <ac:spMk id="6" creationId="{A461B0ED-A587-4C29-8AEF-C163AABB33FF}"/>
          </ac:spMkLst>
        </pc:spChg>
        <pc:picChg chg="add mod">
          <ac:chgData name="Michael Teters" userId="d0e853d9-7e8a-4978-a6a6-73499c56127e" providerId="ADAL" clId="{625EE82A-08F7-42A6-94C4-A5574E627D41}" dt="2021-09-24T12:48:17.995" v="345" actId="1076"/>
          <ac:picMkLst>
            <pc:docMk/>
            <pc:sldMk cId="3734125902" sldId="310"/>
            <ac:picMk id="5" creationId="{BF594B06-85A9-4A12-94E3-8EBCB52DCF38}"/>
          </ac:picMkLst>
        </pc:picChg>
        <pc:picChg chg="del">
          <ac:chgData name="Michael Teters" userId="d0e853d9-7e8a-4978-a6a6-73499c56127e" providerId="ADAL" clId="{625EE82A-08F7-42A6-94C4-A5574E627D41}" dt="2021-09-24T12:47:54.846" v="337" actId="478"/>
          <ac:picMkLst>
            <pc:docMk/>
            <pc:sldMk cId="3734125902" sldId="310"/>
            <ac:picMk id="8" creationId="{4399A978-3F2D-4CC9-8162-B828C46456B6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09-24T12:48:50.290" v="357" actId="1076"/>
        <pc:sldMkLst>
          <pc:docMk/>
          <pc:sldMk cId="2271214702" sldId="311"/>
        </pc:sldMkLst>
        <pc:spChg chg="add del mod">
          <ac:chgData name="Michael Teters" userId="d0e853d9-7e8a-4978-a6a6-73499c56127e" providerId="ADAL" clId="{625EE82A-08F7-42A6-94C4-A5574E627D41}" dt="2021-09-24T12:48:30.471" v="348" actId="931"/>
          <ac:spMkLst>
            <pc:docMk/>
            <pc:sldMk cId="2271214702" sldId="311"/>
            <ac:spMk id="3" creationId="{2FB7FFC2-FD20-4EB8-8679-608FC589C4DD}"/>
          </ac:spMkLst>
        </pc:spChg>
        <pc:spChg chg="add del mod">
          <ac:chgData name="Michael Teters" userId="d0e853d9-7e8a-4978-a6a6-73499c56127e" providerId="ADAL" clId="{625EE82A-08F7-42A6-94C4-A5574E627D41}" dt="2021-09-24T12:48:41.623" v="352" actId="931"/>
          <ac:spMkLst>
            <pc:docMk/>
            <pc:sldMk cId="2271214702" sldId="311"/>
            <ac:spMk id="9" creationId="{DE13D3FB-1670-4AD8-A1D2-E9F01E893D94}"/>
          </ac:spMkLst>
        </pc:spChg>
        <pc:picChg chg="del">
          <ac:chgData name="Michael Teters" userId="d0e853d9-7e8a-4978-a6a6-73499c56127e" providerId="ADAL" clId="{625EE82A-08F7-42A6-94C4-A5574E627D41}" dt="2021-09-24T12:48:25.361" v="347" actId="478"/>
          <ac:picMkLst>
            <pc:docMk/>
            <pc:sldMk cId="2271214702" sldId="311"/>
            <ac:picMk id="5" creationId="{BF594B06-85A9-4A12-94E3-8EBCB52DCF38}"/>
          </ac:picMkLst>
        </pc:picChg>
        <pc:picChg chg="add del mod">
          <ac:chgData name="Michael Teters" userId="d0e853d9-7e8a-4978-a6a6-73499c56127e" providerId="ADAL" clId="{625EE82A-08F7-42A6-94C4-A5574E627D41}" dt="2021-09-24T12:48:34.738" v="351" actId="478"/>
          <ac:picMkLst>
            <pc:docMk/>
            <pc:sldMk cId="2271214702" sldId="311"/>
            <ac:picMk id="7" creationId="{50363CA7-109A-46EC-B26F-EEE2225CBB0D}"/>
          </ac:picMkLst>
        </pc:picChg>
        <pc:picChg chg="add mod">
          <ac:chgData name="Michael Teters" userId="d0e853d9-7e8a-4978-a6a6-73499c56127e" providerId="ADAL" clId="{625EE82A-08F7-42A6-94C4-A5574E627D41}" dt="2021-09-24T12:48:50.290" v="357" actId="1076"/>
          <ac:picMkLst>
            <pc:docMk/>
            <pc:sldMk cId="2271214702" sldId="311"/>
            <ac:picMk id="11" creationId="{C6099B1A-DA11-4F74-9E1F-DA72EDAFD8B2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09-24T12:49:23.950" v="366" actId="14100"/>
        <pc:sldMkLst>
          <pc:docMk/>
          <pc:sldMk cId="3563518211" sldId="312"/>
        </pc:sldMkLst>
        <pc:spChg chg="add del mod">
          <ac:chgData name="Michael Teters" userId="d0e853d9-7e8a-4978-a6a6-73499c56127e" providerId="ADAL" clId="{625EE82A-08F7-42A6-94C4-A5574E627D41}" dt="2021-09-24T12:49:04.028" v="360" actId="931"/>
          <ac:spMkLst>
            <pc:docMk/>
            <pc:sldMk cId="3563518211" sldId="312"/>
            <ac:spMk id="3" creationId="{783F5D7F-8023-4702-BB33-7D543EE2F186}"/>
          </ac:spMkLst>
        </pc:spChg>
        <pc:picChg chg="add mod">
          <ac:chgData name="Michael Teters" userId="d0e853d9-7e8a-4978-a6a6-73499c56127e" providerId="ADAL" clId="{625EE82A-08F7-42A6-94C4-A5574E627D41}" dt="2021-09-24T12:49:23.950" v="366" actId="14100"/>
          <ac:picMkLst>
            <pc:docMk/>
            <pc:sldMk cId="3563518211" sldId="312"/>
            <ac:picMk id="5" creationId="{B445A6C6-230B-4FC8-A61A-F7D2EE01B478}"/>
          </ac:picMkLst>
        </pc:picChg>
        <pc:picChg chg="del">
          <ac:chgData name="Michael Teters" userId="d0e853d9-7e8a-4978-a6a6-73499c56127e" providerId="ADAL" clId="{625EE82A-08F7-42A6-94C4-A5574E627D41}" dt="2021-09-24T12:48:58.056" v="359" actId="478"/>
          <ac:picMkLst>
            <pc:docMk/>
            <pc:sldMk cId="3563518211" sldId="312"/>
            <ac:picMk id="11" creationId="{C6099B1A-DA11-4F74-9E1F-DA72EDAFD8B2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10-04T15:31:08.757" v="391" actId="14100"/>
        <pc:sldMkLst>
          <pc:docMk/>
          <pc:sldMk cId="3371729105" sldId="313"/>
        </pc:sldMkLst>
        <pc:spChg chg="add del mod">
          <ac:chgData name="Michael Teters" userId="d0e853d9-7e8a-4978-a6a6-73499c56127e" providerId="ADAL" clId="{625EE82A-08F7-42A6-94C4-A5574E627D41}" dt="2021-10-04T15:30:36.028" v="382" actId="931"/>
          <ac:spMkLst>
            <pc:docMk/>
            <pc:sldMk cId="3371729105" sldId="313"/>
            <ac:spMk id="3" creationId="{A1316B7C-75AB-4F43-8A38-73C52CE91959}"/>
          </ac:spMkLst>
        </pc:spChg>
        <pc:spChg chg="mod">
          <ac:chgData name="Michael Teters" userId="d0e853d9-7e8a-4978-a6a6-73499c56127e" providerId="ADAL" clId="{625EE82A-08F7-42A6-94C4-A5574E627D41}" dt="2021-10-04T15:30:20.361" v="380" actId="20577"/>
          <ac:spMkLst>
            <pc:docMk/>
            <pc:sldMk cId="3371729105" sldId="313"/>
            <ac:spMk id="6" creationId="{A461B0ED-A587-4C29-8AEF-C163AABB33FF}"/>
          </ac:spMkLst>
        </pc:spChg>
        <pc:picChg chg="del">
          <ac:chgData name="Michael Teters" userId="d0e853d9-7e8a-4978-a6a6-73499c56127e" providerId="ADAL" clId="{625EE82A-08F7-42A6-94C4-A5574E627D41}" dt="2021-10-04T15:30:24.271" v="381" actId="478"/>
          <ac:picMkLst>
            <pc:docMk/>
            <pc:sldMk cId="3371729105" sldId="313"/>
            <ac:picMk id="5" creationId="{B445A6C6-230B-4FC8-A61A-F7D2EE01B478}"/>
          </ac:picMkLst>
        </pc:picChg>
        <pc:picChg chg="add mod">
          <ac:chgData name="Michael Teters" userId="d0e853d9-7e8a-4978-a6a6-73499c56127e" providerId="ADAL" clId="{625EE82A-08F7-42A6-94C4-A5574E627D41}" dt="2021-10-04T15:30:59.654" v="389" actId="14100"/>
          <ac:picMkLst>
            <pc:docMk/>
            <pc:sldMk cId="3371729105" sldId="313"/>
            <ac:picMk id="7" creationId="{4F32E814-B901-42E5-8672-247F3817444C}"/>
          </ac:picMkLst>
        </pc:picChg>
        <pc:picChg chg="add mod">
          <ac:chgData name="Michael Teters" userId="d0e853d9-7e8a-4978-a6a6-73499c56127e" providerId="ADAL" clId="{625EE82A-08F7-42A6-94C4-A5574E627D41}" dt="2021-10-04T15:31:08.757" v="391" actId="14100"/>
          <ac:picMkLst>
            <pc:docMk/>
            <pc:sldMk cId="3371729105" sldId="313"/>
            <ac:picMk id="9" creationId="{4DE7C876-11D5-4BAC-AE3B-912E9C968A00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10-05T20:07:40.351" v="558" actId="20577"/>
        <pc:sldMkLst>
          <pc:docMk/>
          <pc:sldMk cId="3358984573" sldId="314"/>
        </pc:sldMkLst>
        <pc:spChg chg="add del mod">
          <ac:chgData name="Michael Teters" userId="d0e853d9-7e8a-4978-a6a6-73499c56127e" providerId="ADAL" clId="{625EE82A-08F7-42A6-94C4-A5574E627D41}" dt="2021-10-05T20:06:09.288" v="397" actId="931"/>
          <ac:spMkLst>
            <pc:docMk/>
            <pc:sldMk cId="3358984573" sldId="314"/>
            <ac:spMk id="3" creationId="{1C2EF748-DDE0-44B0-9CF5-657B8D325B92}"/>
          </ac:spMkLst>
        </pc:spChg>
        <pc:spChg chg="mod">
          <ac:chgData name="Michael Teters" userId="d0e853d9-7e8a-4978-a6a6-73499c56127e" providerId="ADAL" clId="{625EE82A-08F7-42A6-94C4-A5574E627D41}" dt="2021-10-05T20:05:47.480" v="394" actId="20577"/>
          <ac:spMkLst>
            <pc:docMk/>
            <pc:sldMk cId="3358984573" sldId="314"/>
            <ac:spMk id="6" creationId="{A461B0ED-A587-4C29-8AEF-C163AABB33FF}"/>
          </ac:spMkLst>
        </pc:spChg>
        <pc:spChg chg="add mod">
          <ac:chgData name="Michael Teters" userId="d0e853d9-7e8a-4978-a6a6-73499c56127e" providerId="ADAL" clId="{625EE82A-08F7-42A6-94C4-A5574E627D41}" dt="2021-10-05T20:07:40.351" v="558" actId="20577"/>
          <ac:spMkLst>
            <pc:docMk/>
            <pc:sldMk cId="3358984573" sldId="314"/>
            <ac:spMk id="8" creationId="{C83F0656-22D9-4541-BE00-FE8E8C46506C}"/>
          </ac:spMkLst>
        </pc:spChg>
        <pc:picChg chg="add mod">
          <ac:chgData name="Michael Teters" userId="d0e853d9-7e8a-4978-a6a6-73499c56127e" providerId="ADAL" clId="{625EE82A-08F7-42A6-94C4-A5574E627D41}" dt="2021-10-05T20:06:14.578" v="400" actId="14100"/>
          <ac:picMkLst>
            <pc:docMk/>
            <pc:sldMk cId="3358984573" sldId="314"/>
            <ac:picMk id="5" creationId="{44425478-E9D6-439B-86CD-9DB2A4FDF6B2}"/>
          </ac:picMkLst>
        </pc:picChg>
        <pc:picChg chg="del">
          <ac:chgData name="Michael Teters" userId="d0e853d9-7e8a-4978-a6a6-73499c56127e" providerId="ADAL" clId="{625EE82A-08F7-42A6-94C4-A5574E627D41}" dt="2021-10-05T20:05:49.436" v="395" actId="478"/>
          <ac:picMkLst>
            <pc:docMk/>
            <pc:sldMk cId="3358984573" sldId="314"/>
            <ac:picMk id="7" creationId="{4F32E814-B901-42E5-8672-247F3817444C}"/>
          </ac:picMkLst>
        </pc:picChg>
        <pc:picChg chg="del">
          <ac:chgData name="Michael Teters" userId="d0e853d9-7e8a-4978-a6a6-73499c56127e" providerId="ADAL" clId="{625EE82A-08F7-42A6-94C4-A5574E627D41}" dt="2021-10-05T20:05:51.143" v="396" actId="478"/>
          <ac:picMkLst>
            <pc:docMk/>
            <pc:sldMk cId="3358984573" sldId="314"/>
            <ac:picMk id="9" creationId="{4DE7C876-11D5-4BAC-AE3B-912E9C968A00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10-05T20:08:29.548" v="608" actId="20577"/>
        <pc:sldMkLst>
          <pc:docMk/>
          <pc:sldMk cId="1760960269" sldId="315"/>
        </pc:sldMkLst>
        <pc:spChg chg="add del mod">
          <ac:chgData name="Michael Teters" userId="d0e853d9-7e8a-4978-a6a6-73499c56127e" providerId="ADAL" clId="{625EE82A-08F7-42A6-94C4-A5574E627D41}" dt="2021-10-05T20:08:05.709" v="561" actId="931"/>
          <ac:spMkLst>
            <pc:docMk/>
            <pc:sldMk cId="1760960269" sldId="315"/>
            <ac:spMk id="3" creationId="{7C053504-C29E-47C5-A67D-4DEEF68DF158}"/>
          </ac:spMkLst>
        </pc:spChg>
        <pc:spChg chg="mod">
          <ac:chgData name="Michael Teters" userId="d0e853d9-7e8a-4978-a6a6-73499c56127e" providerId="ADAL" clId="{625EE82A-08F7-42A6-94C4-A5574E627D41}" dt="2021-10-05T20:08:29.548" v="608" actId="20577"/>
          <ac:spMkLst>
            <pc:docMk/>
            <pc:sldMk cId="1760960269" sldId="315"/>
            <ac:spMk id="8" creationId="{C83F0656-22D9-4541-BE00-FE8E8C46506C}"/>
          </ac:spMkLst>
        </pc:spChg>
        <pc:picChg chg="del">
          <ac:chgData name="Michael Teters" userId="d0e853d9-7e8a-4978-a6a6-73499c56127e" providerId="ADAL" clId="{625EE82A-08F7-42A6-94C4-A5574E627D41}" dt="2021-10-05T20:07:59.429" v="560" actId="478"/>
          <ac:picMkLst>
            <pc:docMk/>
            <pc:sldMk cId="1760960269" sldId="315"/>
            <ac:picMk id="5" creationId="{44425478-E9D6-439B-86CD-9DB2A4FDF6B2}"/>
          </ac:picMkLst>
        </pc:picChg>
        <pc:picChg chg="add mod">
          <ac:chgData name="Michael Teters" userId="d0e853d9-7e8a-4978-a6a6-73499c56127e" providerId="ADAL" clId="{625EE82A-08F7-42A6-94C4-A5574E627D41}" dt="2021-10-05T20:08:13.259" v="563" actId="1076"/>
          <ac:picMkLst>
            <pc:docMk/>
            <pc:sldMk cId="1760960269" sldId="315"/>
            <ac:picMk id="7" creationId="{BB53622D-A4E7-4010-A224-1A8D5DCEADE3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10-06T19:45:33.638" v="669" actId="1076"/>
        <pc:sldMkLst>
          <pc:docMk/>
          <pc:sldMk cId="3035515328" sldId="316"/>
        </pc:sldMkLst>
        <pc:spChg chg="add del mod">
          <ac:chgData name="Michael Teters" userId="d0e853d9-7e8a-4978-a6a6-73499c56127e" providerId="ADAL" clId="{625EE82A-08F7-42A6-94C4-A5574E627D41}" dt="2021-10-06T19:45:26.350" v="665" actId="931"/>
          <ac:spMkLst>
            <pc:docMk/>
            <pc:sldMk cId="3035515328" sldId="316"/>
            <ac:spMk id="3" creationId="{EA33853A-ECD8-4057-956C-879092FD6036}"/>
          </ac:spMkLst>
        </pc:spChg>
        <pc:spChg chg="mod">
          <ac:chgData name="Michael Teters" userId="d0e853d9-7e8a-4978-a6a6-73499c56127e" providerId="ADAL" clId="{625EE82A-08F7-42A6-94C4-A5574E627D41}" dt="2021-10-06T19:44:43.585" v="611" actId="20577"/>
          <ac:spMkLst>
            <pc:docMk/>
            <pc:sldMk cId="3035515328" sldId="316"/>
            <ac:spMk id="6" creationId="{A461B0ED-A587-4C29-8AEF-C163AABB33FF}"/>
          </ac:spMkLst>
        </pc:spChg>
        <pc:spChg chg="mod">
          <ac:chgData name="Michael Teters" userId="d0e853d9-7e8a-4978-a6a6-73499c56127e" providerId="ADAL" clId="{625EE82A-08F7-42A6-94C4-A5574E627D41}" dt="2021-10-06T19:45:08.846" v="663" actId="20577"/>
          <ac:spMkLst>
            <pc:docMk/>
            <pc:sldMk cId="3035515328" sldId="316"/>
            <ac:spMk id="8" creationId="{C83F0656-22D9-4541-BE00-FE8E8C46506C}"/>
          </ac:spMkLst>
        </pc:spChg>
        <pc:picChg chg="add mod">
          <ac:chgData name="Michael Teters" userId="d0e853d9-7e8a-4978-a6a6-73499c56127e" providerId="ADAL" clId="{625EE82A-08F7-42A6-94C4-A5574E627D41}" dt="2021-10-06T19:45:33.638" v="669" actId="1076"/>
          <ac:picMkLst>
            <pc:docMk/>
            <pc:sldMk cId="3035515328" sldId="316"/>
            <ac:picMk id="5" creationId="{7DDFFED5-A6E1-4D8B-AEEC-D888BAFC36C7}"/>
          </ac:picMkLst>
        </pc:picChg>
        <pc:picChg chg="del">
          <ac:chgData name="Michael Teters" userId="d0e853d9-7e8a-4978-a6a6-73499c56127e" providerId="ADAL" clId="{625EE82A-08F7-42A6-94C4-A5574E627D41}" dt="2021-10-06T19:45:11.667" v="664" actId="478"/>
          <ac:picMkLst>
            <pc:docMk/>
            <pc:sldMk cId="3035515328" sldId="316"/>
            <ac:picMk id="7" creationId="{BB53622D-A4E7-4010-A224-1A8D5DCEADE3}"/>
          </ac:picMkLst>
        </pc:picChg>
      </pc:sldChg>
      <pc:sldChg chg="addSp delSp modSp add mod setBg">
        <pc:chgData name="Michael Teters" userId="d0e853d9-7e8a-4978-a6a6-73499c56127e" providerId="ADAL" clId="{625EE82A-08F7-42A6-94C4-A5574E627D41}" dt="2021-10-07T20:42:05.913" v="746"/>
        <pc:sldMkLst>
          <pc:docMk/>
          <pc:sldMk cId="457688258" sldId="317"/>
        </pc:sldMkLst>
        <pc:spChg chg="add del mod">
          <ac:chgData name="Michael Teters" userId="d0e853d9-7e8a-4978-a6a6-73499c56127e" providerId="ADAL" clId="{625EE82A-08F7-42A6-94C4-A5574E627D41}" dt="2021-10-07T20:41:36.891" v="738" actId="931"/>
          <ac:spMkLst>
            <pc:docMk/>
            <pc:sldMk cId="457688258" sldId="317"/>
            <ac:spMk id="3" creationId="{8246DF59-DCEB-4B31-81C8-E93830DB7143}"/>
          </ac:spMkLst>
        </pc:spChg>
        <pc:spChg chg="mod">
          <ac:chgData name="Michael Teters" userId="d0e853d9-7e8a-4978-a6a6-73499c56127e" providerId="ADAL" clId="{625EE82A-08F7-42A6-94C4-A5574E627D41}" dt="2021-10-07T20:41:49.893" v="745" actId="20577"/>
          <ac:spMkLst>
            <pc:docMk/>
            <pc:sldMk cId="457688258" sldId="317"/>
            <ac:spMk id="6" creationId="{A461B0ED-A587-4C29-8AEF-C163AABB33FF}"/>
          </ac:spMkLst>
        </pc:spChg>
        <pc:spChg chg="del">
          <ac:chgData name="Michael Teters" userId="d0e853d9-7e8a-4978-a6a6-73499c56127e" providerId="ADAL" clId="{625EE82A-08F7-42A6-94C4-A5574E627D41}" dt="2021-10-07T20:41:16.026" v="737" actId="478"/>
          <ac:spMkLst>
            <pc:docMk/>
            <pc:sldMk cId="457688258" sldId="317"/>
            <ac:spMk id="8" creationId="{C83F0656-22D9-4541-BE00-FE8E8C46506C}"/>
          </ac:spMkLst>
        </pc:spChg>
        <pc:picChg chg="del">
          <ac:chgData name="Michael Teters" userId="d0e853d9-7e8a-4978-a6a6-73499c56127e" providerId="ADAL" clId="{625EE82A-08F7-42A6-94C4-A5574E627D41}" dt="2021-10-07T20:41:06.751" v="736" actId="478"/>
          <ac:picMkLst>
            <pc:docMk/>
            <pc:sldMk cId="457688258" sldId="317"/>
            <ac:picMk id="5" creationId="{7DDFFED5-A6E1-4D8B-AEEC-D888BAFC36C7}"/>
          </ac:picMkLst>
        </pc:picChg>
        <pc:picChg chg="add mod">
          <ac:chgData name="Michael Teters" userId="d0e853d9-7e8a-4978-a6a6-73499c56127e" providerId="ADAL" clId="{625EE82A-08F7-42A6-94C4-A5574E627D41}" dt="2021-10-07T20:41:46.362" v="743" actId="1076"/>
          <ac:picMkLst>
            <pc:docMk/>
            <pc:sldMk cId="457688258" sldId="317"/>
            <ac:picMk id="7" creationId="{6C691F5D-5541-4044-B30A-0B2159D44C71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10-07T20:43:21.356" v="757" actId="1076"/>
        <pc:sldMkLst>
          <pc:docMk/>
          <pc:sldMk cId="1098170804" sldId="318"/>
        </pc:sldMkLst>
        <pc:spChg chg="add del mod">
          <ac:chgData name="Michael Teters" userId="d0e853d9-7e8a-4978-a6a6-73499c56127e" providerId="ADAL" clId="{625EE82A-08F7-42A6-94C4-A5574E627D41}" dt="2021-10-07T20:42:55.715" v="749" actId="931"/>
          <ac:spMkLst>
            <pc:docMk/>
            <pc:sldMk cId="1098170804" sldId="318"/>
            <ac:spMk id="3" creationId="{1597404D-F4CF-49F1-863B-D439813289B8}"/>
          </ac:spMkLst>
        </pc:spChg>
        <pc:picChg chg="add mod">
          <ac:chgData name="Michael Teters" userId="d0e853d9-7e8a-4978-a6a6-73499c56127e" providerId="ADAL" clId="{625EE82A-08F7-42A6-94C4-A5574E627D41}" dt="2021-10-07T20:43:03.129" v="752" actId="1076"/>
          <ac:picMkLst>
            <pc:docMk/>
            <pc:sldMk cId="1098170804" sldId="318"/>
            <ac:picMk id="5" creationId="{07034451-9FA9-4FB9-9A1A-053713C63A31}"/>
          </ac:picMkLst>
        </pc:picChg>
        <pc:picChg chg="del">
          <ac:chgData name="Michael Teters" userId="d0e853d9-7e8a-4978-a6a6-73499c56127e" providerId="ADAL" clId="{625EE82A-08F7-42A6-94C4-A5574E627D41}" dt="2021-10-07T20:42:48.693" v="748" actId="478"/>
          <ac:picMkLst>
            <pc:docMk/>
            <pc:sldMk cId="1098170804" sldId="318"/>
            <ac:picMk id="7" creationId="{6C691F5D-5541-4044-B30A-0B2159D44C71}"/>
          </ac:picMkLst>
        </pc:picChg>
        <pc:picChg chg="add mod">
          <ac:chgData name="Michael Teters" userId="d0e853d9-7e8a-4978-a6a6-73499c56127e" providerId="ADAL" clId="{625EE82A-08F7-42A6-94C4-A5574E627D41}" dt="2021-10-07T20:43:21.356" v="757" actId="1076"/>
          <ac:picMkLst>
            <pc:docMk/>
            <pc:sldMk cId="1098170804" sldId="318"/>
            <ac:picMk id="9" creationId="{C8D6EB0F-195F-43AE-8676-FEC1F5F52BD3}"/>
          </ac:picMkLst>
        </pc:picChg>
      </pc:sldChg>
      <pc:sldChg chg="addSp delSp modSp add mod">
        <pc:chgData name="Michael Teters" userId="d0e853d9-7e8a-4978-a6a6-73499c56127e" providerId="ADAL" clId="{625EE82A-08F7-42A6-94C4-A5574E627D41}" dt="2021-10-07T20:44:05.253" v="768" actId="14100"/>
        <pc:sldMkLst>
          <pc:docMk/>
          <pc:sldMk cId="2128291131" sldId="319"/>
        </pc:sldMkLst>
        <pc:spChg chg="add del mod">
          <ac:chgData name="Michael Teters" userId="d0e853d9-7e8a-4978-a6a6-73499c56127e" providerId="ADAL" clId="{625EE82A-08F7-42A6-94C4-A5574E627D41}" dt="2021-10-07T20:43:39.554" v="760" actId="931"/>
          <ac:spMkLst>
            <pc:docMk/>
            <pc:sldMk cId="2128291131" sldId="319"/>
            <ac:spMk id="3" creationId="{93CDF5F9-0AFF-4B6F-BD5E-143A723FD6AE}"/>
          </ac:spMkLst>
        </pc:spChg>
        <pc:picChg chg="del">
          <ac:chgData name="Michael Teters" userId="d0e853d9-7e8a-4978-a6a6-73499c56127e" providerId="ADAL" clId="{625EE82A-08F7-42A6-94C4-A5574E627D41}" dt="2021-10-07T20:43:33.085" v="759" actId="478"/>
          <ac:picMkLst>
            <pc:docMk/>
            <pc:sldMk cId="2128291131" sldId="319"/>
            <ac:picMk id="5" creationId="{07034451-9FA9-4FB9-9A1A-053713C63A31}"/>
          </ac:picMkLst>
        </pc:picChg>
        <pc:picChg chg="add mod ord">
          <ac:chgData name="Michael Teters" userId="d0e853d9-7e8a-4978-a6a6-73499c56127e" providerId="ADAL" clId="{625EE82A-08F7-42A6-94C4-A5574E627D41}" dt="2021-10-07T20:44:05.253" v="768" actId="14100"/>
          <ac:picMkLst>
            <pc:docMk/>
            <pc:sldMk cId="2128291131" sldId="319"/>
            <ac:picMk id="7" creationId="{271C632B-F39E-4169-A5D5-AEC2A2316D81}"/>
          </ac:picMkLst>
        </pc:picChg>
        <pc:picChg chg="del mod">
          <ac:chgData name="Michael Teters" userId="d0e853d9-7e8a-4978-a6a6-73499c56127e" providerId="ADAL" clId="{625EE82A-08F7-42A6-94C4-A5574E627D41}" dt="2021-10-07T20:43:57.284" v="766" actId="478"/>
          <ac:picMkLst>
            <pc:docMk/>
            <pc:sldMk cId="2128291131" sldId="319"/>
            <ac:picMk id="9" creationId="{C8D6EB0F-195F-43AE-8676-FEC1F5F52BD3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2-13T15:51:23.9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1376 820 0,'-19'69'16,"5"-9"-1,-10 11-15,7-8 16,-11 10-16,4-5 16,-4 7-16,3-8 15,-7 8-15,2 16 16,5 0-1,5-26-15,7-51 16,7-18 0,11-30-1,9-28 1,-2 6 0,3-9-16,3 2 15,6-20-15,-5 7 16,8-14-16,-1 11 0,2-12 0,-2 16 15,3-8 1,-2 12-16,-3-4 0,16-21 16,8 7-1,7 35 1,-4 40 0,-16 28-1,-17 10-15,-8 32 16,-5-5-1,-3 11-15,-2 1 16,0 19-16,0-10 16,-2 14-16,2-8 15,0 2-15,5 27 16,17-9-16,19-30 16,3-38-1,3-23 1,-12-21-1,2-22 1,1-12 0,-2-7-1,-22-1-15,-28 1 16,-35 7 0,-23 20-1,-22 16 1,-4 15-1,4 4 1,11 0-16,23 4 16,30-9-1,13 3 1,17-5-16</inkml:trace>
  <inkml:trace contextRef="#ctx0" brushRef="#br0" timeOffset="655.62">3940 657 0,'-8'63'15,"2"-5"1,-5 15-16,0-2 16,-3 15-16,1-11 15,-2 8-15,2 18 16,18-36-1,1-58 1,3-33 0,4-28-1,-4-2 1,2 9 0,-6 11-1,-5 36-15</inkml:trace>
  <inkml:trace contextRef="#ctx0" brushRef="#br0" timeOffset="885.82">3738 657 0,'43'-12'16,"9"-9"-16,6 4 15,21-3-15,2 4 16,12-1-16,-11 4 15,7 3-15,20 5 16,-37 3 0,-37-3-1,-13 5 1,-16 0 0,-6 0-16</inkml:trace>
  <inkml:trace contextRef="#ctx0" brushRef="#br0" timeOffset="1084.05">3920 917 0,'29'0'0,"45"-5"16,-11-4 15,11 5-31,23-8 15,-4-2 1,-22 5-16,-71 9 16</inkml:trace>
  <inkml:trace contextRef="#ctx0" brushRef="#br0" timeOffset="1479.3">4539 962 0,'-30'35'0,"12"3"16,23-10 15,38-11-31,26-14 31,19-18-15,-8-18-1,-9-5 1,-38 3 0,-44 0-1,-34 11 1,-23 12 0,-10 10-1,15 2 1,15 0-1,15 2 1,18 3 0,7-5-1,8 0-15</inkml:trace>
  <inkml:trace contextRef="#ctx0" brushRef="#br0" timeOffset="1748.16">5155 1058 0,'35'-59'15,"13"2"1,4 4-1,9 12 1,0 6 0,-6 10-1,-31 10 1,-24 15-16</inkml:trace>
  <inkml:trace contextRef="#ctx0" brushRef="#br0" timeOffset="2115.19">6074 766 0,'-63'28'16,"-5"19"-1,17 13 1,30 1-16,32-10 16,36-19-1,20-17 1,20-17-1,0-11 1,-7-2 0,-27 2-1,-53 13-15</inkml:trace>
  <inkml:trace contextRef="#ctx0" brushRef="#br0" timeOffset="2500.03">6565 903 0,'21'-4'0,"18"-14"16,13-2 0,-8-3-1,-6 3 1,-18-2-1,-22 4 1,-27 8 0,-26 12-1,-15 22 1,0 18 0,21 3-1,40 1 1,42-8-1,33-13 1,25-7 0,6-6-16,-11-7 15,-26 3 1,-60-8-16</inkml:trace>
  <inkml:trace contextRef="#ctx0" brushRef="#br0" timeOffset="3488.76">8060 796 0,'-11'68'15,"-1"10"1,4-7-1,0-16 1,3-20 15,0-20-31,5-15 0</inkml:trace>
  <inkml:trace contextRef="#ctx0" brushRef="#br0" timeOffset="3675.48">7984 552 0,'13'0'16,"9"-3"-1,1 0 1,-23 3-16</inkml:trace>
  <inkml:trace contextRef="#ctx0" brushRef="#br0" timeOffset="4083.23">8836 612 0,'-55'37'16,"-3"9"-1,33-1 1,46-7 0,12-13-1,20 0 1,38 3-16,7 3 31,-36 6-15,-58 4-1,-40-7 1,-17-8 0,4-6-1,10-7 1,12-3-1,14-5 1,13-5-16</inkml:trace>
  <inkml:trace contextRef="#ctx0" brushRef="#br0" timeOffset="4714.75">10534 649 0,'-86'8'15,"-19"17"1,6 21 0,28 14-1,41 3 1,43-15-1,32-20 1,26-13 0,17-18-1,7-12 1,-1-18 0,-23-10-1,-26-11 1,-25 2-1,-15 9 1,-17 24 0,-14 19-1,-4 18 1,17 26 0,36 10-1,40-7 1,28-9-1,-8-7 1,-15-14-16,-68-17 16</inkml:trace>
  <inkml:trace contextRef="#ctx0" brushRef="#br0" timeOffset="76508.11">1365 2960 0,'0'56'16,"0"19"0,0 21-1,0 20 1,2 5-16,-2-6 16,0-6-1,0-23 1,0-39-1,0-21 1,0-21 0,-2-15-1,2 3 1,0 4-16,0 3 16</inkml:trace>
  <inkml:trace contextRef="#ctx0" brushRef="#br0" timeOffset="76907.92">1137 3016 0,'22'-34'16,"12"8"-16,19 5 15,19 13 1,10 14 0,4 17-1,-3 11 1,-12 9 0,-24 11-16,-34-4 15,-33 0 1,-25-5-1,-19-7 1,-6-10 0,4-8-1,7-10-15,4-15 16,19 0 0,17 2-1,19 3-15</inkml:trace>
  <inkml:trace contextRef="#ctx0" brushRef="#br0" timeOffset="77455.32">1921 2996 0,'-5'20'0,"-12"18"15,0 9 1,9 11 0,17-4-1,15-5 1,14-19-16,10-19 15,-2-24 1,-4-17 0,1-10-1,-9-11 1,-9-7-16,-10 3 16,-6 12-1,-9 10 1,0 19-1,0 14 1,0 12 0,3 18-16,-1 16 15,4 9 1,11-5 0,7-10-1,9-15 1,7-11-1,0-7-15,-12-4 16,-28-3-16</inkml:trace>
  <inkml:trace contextRef="#ctx0" brushRef="#br0" timeOffset="77851.84">2824 2857 0,'-45'18'16,"6"5"-1,22 6 1,18 4-16,26 7 31,10 1-31,6-4 16,-12-1-1,-20-3 1,-28-5 0,-20-9 15,-9-6-31,8-3 15,13-7 1,4 1 0,12 2-1,9-6-15</inkml:trace>
  <inkml:trace contextRef="#ctx0" brushRef="#br0" timeOffset="78609.2">3304 2449 0,'0'38'15,"0"6"1,0 20-16,0-1 16,-5 15-16,0 25 15,2-7 1,0-25 0,6-44-1,5-22 1,11-25-1,14-10 1,1-10 0,4 14-1,2 16 1,8 25 0,0 14-1,-3 11 1,2-3-1,-5-4 1,-2-5 0,-22-13-1,-18-15-15</inkml:trace>
  <inkml:trace contextRef="#ctx0" brushRef="#br0" timeOffset="79286.6">4985 2746 0,'-20'3'16,"-20"2"-1,-13 12 1,5 13 0,17 14-1,19-2 1,30 1 0,30-13-1,25-10 1,23-12-1,5-16 1,-10-16 0,-23-20-1,-43-6 1,-41 0 0,-36 4-1,-21 18 1,-13 18-1,2 10 1,21 8 0,21-3-1,24 6 1,8-9 0,9 3-1,1-5 1</inkml:trace>
  <inkml:trace contextRef="#ctx0" brushRef="#br0" timeOffset="79670.17">5670 2945 0,'3'-3'16,"2"-9"0,13-19-1,11-9 1,5-10-1,6-5 1,7 6-16,-1 12 16,-7 19-1,-7 10 1,-9 11 0,-6 4-1,-7-3 1,-10-4-16</inkml:trace>
  <inkml:trace contextRef="#ctx0" brushRef="#br0" timeOffset="82789.73">7573 2724 0,'10'63'15,"3"19"1,3 22-1,1 1 1,0-19 0,-6-48 15,-9-33-15,-4-13-1,2 6 1,0 2-16</inkml:trace>
  <inkml:trace contextRef="#ctx0" brushRef="#br0" timeOffset="83151.78">7540 2521 0,'72'-12'16,"-13"8"-1,12 8-15,-9 6 16,10 13-16,10 19 16,-31 16 15,-58 0-15,-19-22-1,-16-6-15,-11-5 16,-13 5-16,-38 1 15,5-3 1,35-26 0,31-17-1,21 5 1,5 2 0,7 8-16</inkml:trace>
  <inkml:trace contextRef="#ctx0" brushRef="#br0" timeOffset="83693.05">8442 2570 0,'-9'50'0,"4"16"31,7-3-15,23-23-1,18-28 1,8-29-1,2-26 1,4-18 0,-11 7-1,-16 5 17,-8 9-17,-9 34 1,-5 32-1,-4 22 1,15 5 0,8-6-1,18-16 1,6-15 15,-6-9-15,-10-7-1,-35 0-15</inkml:trace>
  <inkml:trace contextRef="#ctx0" brushRef="#br0" timeOffset="84047.71">9478 1972 0,'0'68'16,"0"29"15,0 10-16,0 2 1,0-13 0,0-24-1,15-44 1,15-28 0,-2-12-1,-12 6 1,-16 6-16</inkml:trace>
  <inkml:trace contextRef="#ctx0" brushRef="#br0" timeOffset="84289.81">10088 2060 0,'0'79'15,"0"26"1,0 4 0,0-11-1,0-37 1,0-61-16</inkml:trace>
  <inkml:trace contextRef="#ctx0" brushRef="#br0" timeOffset="89004.7">779 4333 0,'-6'23'0,"-23"35"16,10-5 0,-12 15-16,7-3 15,-9 19-15,5-9 16,0 11-16,6-13 16,0 16-16,17 24 15,24-5 1,34-33-1,10-39 1,-3-28 0,-13-16-1,-23 5 1,-24 3-16</inkml:trace>
  <inkml:trace contextRef="#ctx0" brushRef="#br0" timeOffset="89856.27">1057 4805 0,'-8'65'16,"-3"26"0,-8-3-1,8-15 1,-1-27 15,7-36-15,-1-36-1,2-34 1,4-25 0,4-17-1,0 4 1,1 12-16,-3 21 16,5 25-1,6 12 1,10 6-1,4 4 1,-1 8 0,-1 10-16,6 4 15,-6 14 1,-1 0 0,-10 7-1,-12 10 1,-15 11-1,-4-1-15,-13-2 16,0-5 0,-1-6-1,10-8 1,7-15 0,14-9-1,14-7-15,16-5 16,6-4-1,2 6 1,9 18 0,-3 17-1,-3 17 1,-13 24 0,-9-3-1,4-22 1,10-29-1,-3-20 1,0-10 0,-12 4-1,-18 14-15</inkml:trace>
  <inkml:trace contextRef="#ctx0" brushRef="#br0" timeOffset="90323.2">1616 4850 0,'49'-20'15,"1"-3"1,-3-2-1,-6-3 1,-14-2 0,-18 2-16,-18 0 15,-21 6 1,-14 4 0,-8 16-1,0 14 1,-4 18-16,10 13 15,22 16 1,19-1 0,20-8-1,20-18 1,13-18 0,0-14-1,-11-8 1,-4-5-1,-17 8 1,-16 5-16</inkml:trace>
  <inkml:trace contextRef="#ctx0" brushRef="#br0" timeOffset="90818.11">2018 4820 0,'0'48'0,"0"12"16,-4-2 0,-2-10-1,2-15 1,0-29 0,-3-26-1,4-31 16,3-25-31,10-10 16,10 3 0,16 8-1,8 23 1,5 18 0,-10 24-1,-4 19-15,-12 18 16,-13 15-1,-20 11 1,-20 7 0,-14-3-1,-4-12 1,10-18-16,18-17 16,16-16-1,8-4 1,2-4-1,3 4 1,-9 12-16</inkml:trace>
  <inkml:trace contextRef="#ctx0" brushRef="#br0" timeOffset="91302.43">2433 4626 0,'-9'20'16,"-15"18"-16,4 7 16,6-2-1,10-13 1,17-15 0,9-12-1,14-16 1,4-17-16,-2-16 15,-4-4 1,-12 2 0,-10 6-1,-7 14 1,3 7 0,-6 14-1,-2 12 1,0 18-1,-2 14 1,2 12 0,2-2-16,8-8 15,8-17 1,4-22 0,1-20-1,-2-6 1,-7 4-1,-14 22-15</inkml:trace>
  <inkml:trace contextRef="#ctx0" brushRef="#br0" timeOffset="91588">2798 4188 0,'11'75'15,"-6"-13"1,0 12-16,-3 27 16,1-10-1,-3-19 1,0-24-1,0-24 1,0-12 0,0-12-16</inkml:trace>
  <inkml:trace contextRef="#ctx0" brushRef="#br0" timeOffset="92305.19">3362 4414 0,'-19'5'0,"-22"11"15,-3 6 17,17 10-17,26 7-15,26 1 16,14 0 15,10-10-15,-18 3-1,-38-5 1,-17-3 0,-17-7-1,-3-13 1,11-15 0,14-6-1,13 4 1,3 4-1,3 8-15</inkml:trace>
  <inkml:trace contextRef="#ctx0" brushRef="#br0" timeOffset="92513.65">3660 4603 0,'0'0'16,"0"0"-1,0 0 1,0 0 0,0 0-16</inkml:trace>
  <inkml:trace contextRef="#ctx0" brushRef="#br0" timeOffset="92695.19">3500 4238 0,'9'8'15,"6"-1"1,5 5-1,0 1-15,-20-13 16</inkml:trace>
  <inkml:trace contextRef="#ctx0" brushRef="#br0" timeOffset="93090.15">3907 4528 0,'0'12'0,"0"14"16,8 4-1,14 2 1,8-9 0,15-13-1,7-15 1,-17-18-1,-26-10 1,-31-1 0,-25 6-1,-14 7 1,0 9 0,13 7 15,12 0-16,22 2 1,4 3-16,10 0 16</inkml:trace>
  <inkml:trace contextRef="#ctx0" brushRef="#br0" timeOffset="93498.64">4226 4668 0,'0'0'16,"5"-7"0,6-13-1,9-11 1,7-11-1,6 4 1,-6 10 0,-6 15-1,0 19 1,9 27 0,-3 12-1,-2-4 1,-2-4-1,-10-27 1,-4-20 0,-8-5-1,3 2 1,-4 13-16</inkml:trace>
  <inkml:trace contextRef="#ctx0" brushRef="#br0" timeOffset="93857.66">4282 3812 0,'35'27'16,"12"17"-16,-3-4 15,14 20-15,-5 0 16,10 24-16,-6-6 16,-6 17-16,-5-9 15,2 10-15,-14-12 16,4 1-16,-14 21 16,-27-11-1,-30-34 1,-12-28-1,7-25 1,20-3 0,10-3-1,8-2-15</inkml:trace>
  <inkml:trace contextRef="#ctx0" brushRef="#br0" timeOffset="94862.49">7583 3441 0,'-45'48'16,"10"-3"-1,-11 16-15,8 0 32,-6 14-32,7-4 15,2 15-15,8-6 16,2 16-16,12-16 16,10 14-16,8-18 15,26 1-15,-1-21 16,26-8-16,34-8 15,17-15 1,-18-17 15,-45 0-31,-44-8 0</inkml:trace>
  <inkml:trace contextRef="#ctx0" brushRef="#br0" timeOffset="95580.07">7913 4107 0,'0'58'0,"-1"2"32,-3-12-17,0-15 1,1-39 0,3-31-1,7-41 1,1 10-1,10-3 1,10-27-16,4 5 31,-7 19-15,-7 44 0,0 36-1,4 32 1,3 31-1,3 27 1,5 15 0,-3-2 15,10-26-15,1-37-1,-1-32 1,-10-12-1,-15 4 1,-15-6-16</inkml:trace>
  <inkml:trace contextRef="#ctx0" brushRef="#br0" timeOffset="95715.43">7923 4114 0,'0'0'16,"0"0"-16</inkml:trace>
  <inkml:trace contextRef="#ctx0" brushRef="#br0" timeOffset="96106.97">8644 3598 0,'13'68'15,"-4"-7"1,-3 11-16,-6-7 16,-2 14-16,-11 15 31,0-6-15,5-51-1,8-37 1,13-25-1,10-10 1,3 0 0,-1 2-1,-25 33-15</inkml:trace>
  <inkml:trace contextRef="#ctx0" brushRef="#br0" timeOffset="96373.65">8931 3625 0,'-7'69'16,"-6"26"-1,-2 16 17,2-2-17,-2-16 1,-10-43-1,-13-28 1,-8-16 0,14-6-1,12 0 1,20 0-16</inkml:trace>
  <inkml:trace contextRef="#ctx0" brushRef="#br0" timeOffset="96656.64">7879 4107 0,'69'-10'16,"17"-3"0,8 0-1,-10 6 1,-20-4 0,-26 4-1,-38 7-15</inkml:trace>
  <inkml:trace contextRef="#ctx0" brushRef="#br0" timeOffset="96984.86">8455 3885 0,'68'-21'16,"-12"6"0,12 0-16,30-4 15,7-4 1,-12 10-1,-19 3 1,-35 8 0,-22-1-1,-17 3-15</inkml:trace>
  <inkml:trace contextRef="#ctx0" brushRef="#br0" timeOffset="97384.71">9032 4069 0,'13'38'15,"-1"-3"1,4-20 0,3-17-1,7-26 1,6-18 0,-1-1-1,-1 4 1,-2 2 15,2 16-15,-2 13-1,-8 1 1,-12 7 0,-8 4-16</inkml:trace>
  <inkml:trace contextRef="#ctx0" brushRef="#br0" timeOffset="97867.59">9720 3938 0,'-10'5'16,"-18"10"-1,-17 10 1,-3 3 0,5-2-1,25-7 1,29-11 0,24-16 15,10-11-16,-2-7 1,-8 6 0,-12 3-1,-3 1 1,-9 16 0,-6 16-1,4 3 16,19-1-31,10-1 16,-3-4 0,-3-3-1,-32-10 1</inkml:trace>
  <inkml:trace contextRef="#ctx0" brushRef="#br0" timeOffset="98162.06">10123 3885 0,'-10'10'16,"-12"15"0,-4 5-1,6 6 1,15-1-1,17-5 1,18-14 0,26-27-1,7-17 1,-5-4 0,-10-1-1,-12 8-15,-36 25 16</inkml:trace>
  <inkml:trace contextRef="#ctx0" brushRef="#br0" timeOffset="98665.83">10450 3429 0,'0'60'0,"-7"23"16,-5 11 0,-1-3-1,8-9 1,7-11 0,9-18-1,-6-18 1,0-24-1,-3-16 1,-9-6 0,-16-12-1,-7-15 1,-3-11 0,0-7-1,8 8 1,7 10-1,24 24 1,26 8 0,21 6-1,15 0 1,-5 0 0,-10 0-1,-23 6 1,-30-6-16</inkml:trace>
  <inkml:trace contextRef="#ctx0" brushRef="#br0" timeOffset="98991.05">10773 3164 0,'54'53'16,"-12"-10"-1,1 15-15,-8-5 16,3 17-16,-7-7 16,-4 18-16,-7 28 15,-13 4 1,-21-4-1,-26-32 1,-16-24 0,12-20-1,23-17 1,21-16-16</inkml:trace>
  <inkml:trace contextRef="#ctx0" brushRef="#br0" timeOffset="104527.75">991 5883 0,'0'48'15,"-2"16"-15,-6 3 16,-1 26-16,-2-5 16,0 18-1,-3-15-15,1 7 16,-2 23-1,-4-33 1,11-67 0,2-42-1,3-24 1,3-3 0,0 3-1,0 45-15</inkml:trace>
  <inkml:trace contextRef="#ctx0" brushRef="#br0" timeOffset="104706.79">824 6316 0,'51'11'0,"16"-9"31,-6-2-16,-12-2 1,-17-1-16,-32 3 0</inkml:trace>
  <inkml:trace contextRef="#ctx0" brushRef="#br0" timeOffset="105152.02">1486 5989 0,'0'73'0,"0"-10"31,-3 15-31,-15 28 0,1 3 31,-2-39-15,18-49-1,11-42 1,17-27 0,22-13-1,11 19 1,12 24 0,7 38-1,-9 29 1,-10 9-1,-11-4 17,-18-16-17,-13-15 1,-6-13 0,-9-2-1,-3-8-15</inkml:trace>
  <inkml:trace contextRef="#ctx0" brushRef="#br0" timeOffset="105720.96">2486 6269 0,'-13'0'0,"-25"8"16,-17 12 15,-8 22-15,5 16-1,22-5 1,25-8-1,20-22 1,19-27 0,15-22-1,4-16 1,-1-15 0,-12 7-1,-4 8 16,-14 24-15,2 20 0,0 31-1,4 18 1,1 6 0,4-14-1,4-25 1,2-25-1,-5-9 1,-10 2 0,-18 14-16</inkml:trace>
  <inkml:trace contextRef="#ctx0" brushRef="#br0" timeOffset="106025.01">3027 5780 0,'8'42'16,"0"19"-16,1-1 31,5 22-31,-4-10 15,3 7-15,7 16 16,-14-47 0,2-40 15,-8-16-15,0 5-1,0 3-15</inkml:trace>
  <inkml:trace contextRef="#ctx0" brushRef="#br0" timeOffset="106214.02">2906 5967 0,'77'20'16,"13"-5"-1,-13 0 1,-8-3 15,-36-5-15,-33-7-16</inkml:trace>
  <inkml:trace contextRef="#ctx0" brushRef="#br0" timeOffset="106651.12">4157 6163 0,'3'43'32,"-3"-16"-17,0-27 1,8-35 0,15-25 15,6-11-16,5 8 1,12 20 0,-6 16 15,-5 11-15,-19 7-1,-16 9-15</inkml:trace>
  <inkml:trace contextRef="#ctx0" brushRef="#br0" timeOffset="107039.15">4743 5957 0,'43'-14'16,"-5"0"-1,-15 3 17,-23 11-17,-30 16 1,-26 24-1,-3 3 17,26 0-17,33-8 1,16-8 15,-11-11-31,-5-16 16</inkml:trace>
  <inkml:trace contextRef="#ctx0" brushRef="#br0" timeOffset="107480.21">5277 5772 0,'3'13'16,"15"15"0,19 17 15,15 3-16,-18-1 1,-36-1 0,-36-11 15,-17-14-15,1-12-1,31-18 16,32-10-15,10-3 0,2-1-1,-21 23-15</inkml:trace>
  <inkml:trace contextRef="#ctx0" brushRef="#br0" timeOffset="107929.97">5759 5853 0,'-3'17'16,"-3"29"0,3 5-1,22-12 16,23-20-15,18-38 0,3-20-1,-8-7 17,-15 8-17,-20 23 1,-8 30-1,-9 29 17,5 3-17,15-10 1,7-14 0,3-10-1,-8-5 16,-25-8-31</inkml:trace>
  <inkml:trace contextRef="#ctx0" brushRef="#br0" timeOffset="108247.38">6594 5351 0,'17'43'16,"-5"20"-1,0 3 1,-1 22-16,-9-10 16,2 5-16,-3 23 15,17-50 1,10-61 15,16-43-15,-8-13-1,-6 11 1,-30 50-16</inkml:trace>
  <inkml:trace contextRef="#ctx0" brushRef="#br0" timeOffset="108705.77">7210 5407 0,'7'50'16,"11"16"-16,-5-1 31,0 11-31,2 35 16,-5-8 15,-10-63-15,-13-52-1,-9-26 17,-14-22-17,-15-21 1,-7-3-1,19 32 17,45 36-17,15 16 1,27 8-16,5 3 31,25 1-31,-2-1 16,8-4-16,19 0 15,-10 3 1,-93-10-16</inkml:trace>
  <inkml:trace contextRef="#ctx0" brushRef="#br0" timeOffset="109052.06">7621 5643 0,'18'21'31,"35"17"-15,15 12 15,-10 4-15,-44-14-1,-38-16 17,-20-9-17,0-4 1,5-7 15,17 2-15,22-6-16</inkml:trace>
  <inkml:trace contextRef="#ctx0" brushRef="#br0" timeOffset="109938.04">9241 5178 0,'-18'-43'16,"-32"2"-1,-33 14 16,-15 35-15,17 46 15,36-3-15,27 17-16,11-7 16,22 7-16,25 28 31,10-3-16,-14-28 17,-21-25-17,-8-22 1,-29-30 0,-11-6 15,-17-17-31,-27-18 15,12 0 17,48 17-17,52 14 17,31 7-17,4 2 1,1 3-1,-71 10-15</inkml:trace>
  <inkml:trace contextRef="#ctx0" brushRef="#br0" timeOffset="110230.6">9453 5566 0,'15'-16'16,"21"-19"0,6-7 15,-4 12-16,-3 2 17,-17 12-17,-18 16-15</inkml:trace>
  <inkml:trace contextRef="#ctx0" brushRef="#br0" timeOffset="110663.4">9947 5485 0,'-16'0'16,"-17"7"0,1 9-1,27 10 1,40 6 15,39 1-15,19-15-1,-15-18 17,-43-23-17,-50-15 1,-45-3-1,-24-4 17,21-1-17,21 9 1,19 11 0,11 14 15,12 12-31</inkml:trace>
  <inkml:trace contextRef="#ctx0" brushRef="#br0" timeOffset="111177.24">10438 5568 0,'10'-2'16,"18"-8"0,20-3-1,10 0 17,-6 1-17,-16 4 1,-26 16-1,-12 2 1,-6 3 15,21-11-15,29-11 0,24-15-1,12-4 16,-5 8-15,-20 26 0,-15 16 15,-13 6-15,-7-3-1,-8-10 1,-10-15-16</inkml:trace>
  <inkml:trace contextRef="#ctx0" brushRef="#br0" timeOffset="112048.61">766 7654 0,'0'41'16,"0"17"-16,0 2 15,0 24-15,0-2 0,0 17 0,-3-8 16,3 7-16,0 28 15,0-22 1,-9-62 0,6-42-1,3-25 1,0-10 0,0-1-1,-2 8 1,2 28-16</inkml:trace>
  <inkml:trace contextRef="#ctx0" brushRef="#br0" timeOffset="112210.76">672 8048 0,'9'-2'16,"12"-4"-1,2-2 1,-5-2-16,-18 10 16</inkml:trace>
  <inkml:trace contextRef="#ctx0" brushRef="#br0" timeOffset="112898.85">1327 7857 0,'-9'54'16,"-7"14"-16,-6 21 16,-3-11-1,3-18 1,15-39-1,17-23-15,15-19 16,8-4 0,5-1-1,6 4 1,3 12 0,5 14-1,4 17 1,-2 12-1,13 5 1,-7-6 0,1-9-1,-1-18 1,-6-8 0,-1-16-1,-9-9 1,-2-4-16,-18-2 15,-13-6 1,-25 4 0,-13 16-1,-12 10 1,-2 15 0,-3 20-1,17 15 1,7 14-1,21 1 1,36-7 0,21-18-1,1-10 1,-1-10 0,-18-4-16,-40-6 15</inkml:trace>
  <inkml:trace contextRef="#ctx0" brushRef="#br0" timeOffset="113258.01">2945 8093 0,'-3'68'15,"3"-2"1,0-11 0,3-27-1,-3-13 1,0-15 0</inkml:trace>
  <inkml:trace contextRef="#ctx0" brushRef="#br0" timeOffset="113441.6">2751 7660 0,'10'-3'16,"5"0"-16,5-6 15,-20 9-15</inkml:trace>
  <inkml:trace contextRef="#ctx0" brushRef="#br0" timeOffset="113756.03">3181 8106 0,'0'0'15,"0"-3"1,11-15 0,8-12 15,11-3-15,17 15-1,16 18 1,6 28-1,-3 12 1,-16 1 0,-14-8-1,-16-12 1,-20-21 0</inkml:trace>
  <inkml:trace contextRef="#ctx0" brushRef="#br0" timeOffset="114259.24">4064 7463 0,'14'54'15,"7"16"1,-10-7 0,6 15-16,-3-10 15,2 12-15,-2 18 16,2-7-1,-8-71 1,-12-35 0,4-9-1,-4 8 1,4 16-16</inkml:trace>
  <inkml:trace contextRef="#ctx0" brushRef="#br0" timeOffset="114438.51">3926 7717 0,'27'5'16,"23"9"-1,8 3 1,2 1-1,-60-18-15</inkml:trace>
  <inkml:trace contextRef="#ctx0" brushRef="#br0" timeOffset="114854.92">4594 7909 0,'59'-7'16,"11"-4"0,11-4-1,-3-10 1,-21-8 0,-36 5-1,-43 4 1,-39 8 15,-23 16-15,-19 18-1,19 29 1,32 17 0,43 1-1,39-24 1,22-16-1,6-13 17,-13-4-32,-45-8 15</inkml:trace>
  <inkml:trace contextRef="#ctx0" brushRef="#br0" timeOffset="115124.51">5036 7950 0,'40'-39'15,"21"7"1,19 6-1,8 12 1,-5 2 0,-15 3-1,-30 4 1,-38 5-16</inkml:trace>
  <inkml:trace contextRef="#ctx0" brushRef="#br0" timeOffset="115639.47">5814 7803 0,'-48'12'16,"-4"14"-1,5 4 1,23-10 0,29 0-1,25-7 1,18-20-1,5-13 1,-10-13 0,-3 0-1,-15 5 1,-7 8 15,-8 18-15,-2 17-1,-6 16 1,8-1 0,10 2-1,3-4 1,0-9 0,-23-19-16</inkml:trace>
  <inkml:trace contextRef="#ctx0" brushRef="#br0" timeOffset="115945.16">6495 7682 0,'-51'8'16,"4"10"-1,12 24 1,25 11 0,32 5 15,36-10-15,30-21-1,15-16 1,-11-11-1,-25-3 1,-67 3-16</inkml:trace>
  <inkml:trace contextRef="#ctx0" brushRef="#br0" timeOffset="116326.12">7073 6984 0,'6'54'16,"-1"11"-16,3-3 15,6 22-15,-6-4 32,9 17-32,-3-12 15,5 6-15,-1 22 16,0-57 15,-15-52-15,-1-1-1,-2-3 1,0 0-16</inkml:trace>
  <inkml:trace contextRef="#ctx0" brushRef="#br0" timeOffset="116513.06">7007 7466 0,'66'15'16,"16"3"15,-6-9-15,-11 0 0,-65-9-16</inkml:trace>
  <inkml:trace contextRef="#ctx0" brushRef="#br0" timeOffset="116688.09">7742 7624 0,'5'0'15,"6"0"1,-2 5-1,-9-5-15</inkml:trace>
  <inkml:trace contextRef="#ctx0" brushRef="#br0" timeOffset="116856.38">7681 7249 0,'0'0'16,"0"0"-1,0 0-15</inkml:trace>
  <inkml:trace contextRef="#ctx0" brushRef="#br0" timeOffset="117270.87">8109 7463 0,'-2'23'16,"11"24"15,5-9-16,24 2-15,7-9 16,16-6-16,35-10 31,-11-25-15,-42-28 0,-64-9 15,-46-4-16,-19 4 1,3 8 15,17 9-15,33 15 0,33 15-16</inkml:trace>
  <inkml:trace contextRef="#ctx0" brushRef="#br0" timeOffset="117664.02">8742 7564 0,'0'0'16,"14"-13"0,22-17 15,33-18-15,13 5 15,4 31-16,-7 32 1,-11 20 15,-17 9-15,-14-5 15,-17-21-31,-20-23 16</inkml:trace>
  <inkml:trace contextRef="#ctx0" brushRef="#br0" timeOffset="118762.33">10450 7327 0,'-14'18'15,"-19"29"17,8 21-17,48 1 1,7-24-1,28-17 1,-3-10 0,10-16-16,21-28 15,-26-29 1,-52-18 15,-20 23-15,-31 10-16,-43 2 15,-12 10 1,12 13 15,18 10-15,38 0 0,30 5-16</inkml:trace>
  <inkml:trace contextRef="#ctx0" brushRef="#br0" timeOffset="119330.05">11302 6742 0,'-60'8'16,"-19"28"-1,20 28 17,25-3-17,22 12-15,17-3 16,20 14-16,5-11 15,19 10 1,-2-17 0,11 4-16,15 11 15,-40-43 17,-53-46-17,-10-6 1,-23-23-16,-1 3 31,-13-14-31,-29-18 16,21-5-1,62 24 1,26 24 15,32 13-31,43 10 16,5 8-1,-9 2 1,-84-10-16</inkml:trace>
  <inkml:trace contextRef="#ctx0" brushRef="#br0" timeOffset="126485.05">1117 9365 0,'0'-12'16,"12"-23"-16,12-6 16,20 2 15,18 2-31,14 13 16,-1 16-1,-7 18 1,3 25-1,-8 28 1,-10 25 0,-18 18-1,-23 1 1,-20 5 0,-20-6-1,-21-12 1,-28-22-1,0-19 1,-4-19-16,-4-30 16,1-21-1,11-16 1,33-5 0,22-2-1,16-5 1,18-1-1,15 6 1,19 3 0,19 11-1,24 21 1,8 28 0,5 24-1,-2 21 1,2 6-16,-1-12 15,-5-3 1,-21-19 0,-40-20-1,-39-20-15</inkml:trace>
  <inkml:trace contextRef="#ctx0" brushRef="#br0" timeOffset="127272.35">3225 9706 0,'-25'53'0,"8"22"32,20 18-17,16-30 1,17-7-16,11-21 15,19-15-15,0-7 16,14-8-16,32-23 16,-18-30-1,-39 6 1,-30-16 0,-23 7-1,-27-12-15,-10 16 16,-26 1-16,-4 11 15,-26 9-15,8 12 16,-8 8-16,-27 16 16,19 14-1,39-5 1,29-11 0,31-8-1</inkml:trace>
  <inkml:trace contextRef="#ctx0" brushRef="#br0" timeOffset="128032.17">4023 9035 0,'2'64'16,"-2"-9"0,0 10-16,0-2 15,3 18 1,0-8 0,5 10-16,6 15 15,7-2 1,1-43-1,-8-48 1,0-27 0,-5-21-1,4-16 17,12 4-17,14 17 1,26 26-1,17 32 1,-3 33 0,-16 31-1,-28 11 1,-41-7 15,-51-17-15,-26-31-1,17-22 1,-7-26-16,-19-30 16,5-27-1,20-13 1,17 7 0,18 33-1,32 38-15</inkml:trace>
  <inkml:trace contextRef="#ctx0" brushRef="#br0" timeOffset="128358.81">5056 9708 0,'28'53'16,"-6"30"-1,-11-19 17,-19 6-32,-8-12 15,-17 2-15,-34 6 16,4-36-1,10-37 1,10-18 0,20 12-1,23 13-15</inkml:trace>
  <inkml:trace contextRef="#ctx0" brushRef="#br0" timeOffset="128517.97">4905 9270 0,'10'0'15,"2"-2"1,5-4 0,-17 6-16</inkml:trace>
  <inkml:trace contextRef="#ctx0" brushRef="#br0" timeOffset="128975.51">5444 9738 0,'52'0'0,"15"0"31,-1-5-15,-11-7-1,-25-19 1,-24 3-1,-30 4 1,-24 8 0,-18 9-1,-2 30 1,13 24 0,40 14-1,46-13 1,29-16 15,9-11-15,-14-1-16,-55-20 15</inkml:trace>
  <inkml:trace contextRef="#ctx0" brushRef="#br0" timeOffset="129275.09">6122 9647 0,'-15'3'15,"-18"12"1,3 21 0,6 22-1,15 15 1,24-1-1,28-16 1,20-35 0,8-24-1,-6-13 1,-17 1 0,-48 15-16</inkml:trace>
  <inkml:trace contextRef="#ctx0" brushRef="#br0" timeOffset="129621.22">6449 8874 0,'8'63'15,"2"-5"1,2 15-16,-1-4 16,3 16-16,2-7 15,1 11-15,2 29 32,14-15-17,3-28 1,-22-54-1,-20-52 1,-14-22 0,-3-5-1,5 16 1,18 42-16</inkml:trace>
  <inkml:trace contextRef="#ctx0" brushRef="#br0" timeOffset="129778.17">6313 9298 0,'64'17'16,"-9"-1"-1,11 1-15,34-2 16,-2 0 0,-25-2-1,-73-13-15</inkml:trace>
  <inkml:trace contextRef="#ctx0" brushRef="#br0" timeOffset="130174.29">7515 9318 0,'-45'-8'15,"-15"-4"1,-37 4 0,7 23-1,35 23 1,52 20 0,48 15 15,21-7-16,-18-8 1,-48-28 15,-48-23-15,-25-20 0,1-7-1,2-2 1,70 22-16</inkml:trace>
  <inkml:trace contextRef="#ctx0" brushRef="#br0" timeOffset="131236.57">7837 9696 0,'0'0'0</inkml:trace>
  <inkml:trace contextRef="#ctx0" brushRef="#br1" timeOffset="165837.07">17698 494 0,'-2'-8'0,"-9"-12"31,-6-6-15,-24 12 0,-20 14-1,-26 16 1,16 8-1,-2 4 1,13 2-16,-11 5 16,16-3-1,-8 16-15,12-2 16,0 11-16,-6 27 16,-3 14-1,14 3 1,31-6-1,37-14 17,39-20-17,22-10 1,23-14 0,5-4 15,-16-10-16,-23-11 1,-37-7 0,-35-5-16</inkml:trace>
  <inkml:trace contextRef="#ctx0" brushRef="#br1" timeOffset="166423">18028 937 0,'-22'10'0,"-24"12"32,-12 19-17,8 17 1,15-2 0,29-9-1,36-19 16,41-24-15,-10-6 0,12-11-16,30-21 15,-15-17 1,-30-9 0,-40 0-1,-36 6 1,-38 21-1,-26 18 1,-11 23 15,-9 4-15,20 4 0,21 2-1,33-14 1,28-4-16</inkml:trace>
  <inkml:trace contextRef="#ctx0" brushRef="#br1" timeOffset="166925.17">18607 1038 0,'-7'42'15,"-3"-6"1,2-9 0,3-19-1,5-25 1,11-19-1,11-19 1,15-15 0,21 0-1,14 21 1,10 21 0,-3 18-1,-12 22 1,-13 29-1,-12 17 1,-14 10 0,-8-8-1,-7-12 1,-3-20 0,-7-16-16,-1-4 15,-2-5 1,0-3-1</inkml:trace>
  <inkml:trace contextRef="#ctx0" brushRef="#br1" timeOffset="167347.87">19522 420 0,'0'68'15,"10"21"1,3 3 0,-1-9-1,1-15-15,0-11 16,-3-25 0,-8-29-1,-4-24 1,-6-6-1,3 1 1,-2 4 0,7 22-16</inkml:trace>
  <inkml:trace contextRef="#ctx0" brushRef="#br1" timeOffset="167548.72">19315 669 0,'54'4'16,"18"-2"-1,12 3 1,2-3 0,-4-2-1,-11 0 1,-36 0-16,-35 0 0</inkml:trace>
  <inkml:trace contextRef="#ctx0" brushRef="#br1" timeOffset="168100.06">20233 682 0,'-3'0'0,"-17"0"32,-20 5-17,-28 13 1,-6 10 0,14 9-1,35-4 1,35-10-1,33-13 17,22-15-17,1-13 1,-9-12 0,-11 5-1,-15 2 1,-22 10 15,-11 11-15,-10 10-1,-6 12 1,10 20 0,13 0-1,28-4 1,18-11 15,-2-5-15,-5-7-1,-44-13-15</inkml:trace>
  <inkml:trace contextRef="#ctx0" brushRef="#br1" timeOffset="168426.07">20732 635 0,'-50'22'16,"4"19"-1,16 13 1,30 7-1,27-10 17,32-19-17,21-13 1,-2-12 0,-10-7-1,-22-5 1,-46 5-16</inkml:trace>
  <inkml:trace contextRef="#ctx0" brushRef="#br1" timeOffset="168801.31">21291 322 0,'-8'76'16,"4"17"0,-1 12-1,10-2 1,13-19-1,14-31 1,1-33 15,-13-22-15,0-11 0,-8 0-1,-3 5 1,-9 8-16</inkml:trace>
  <inkml:trace contextRef="#ctx0" brushRef="#br1" timeOffset="169006.01">21090 596 0,'45'0'16,"15"0"-16,1 0 15,17-7-15,0-3 16,8-6-16,23-6 16,-9 0 15,-37 9-31,-63 13 16</inkml:trace>
  <inkml:trace contextRef="#ctx0" brushRef="#br1" timeOffset="169856.61">16611 1905 0,'63'-8'16,"23"-8"-16,-12 4 15,3 0-15,9-1 0,-2 1 16,9-4-16,17-4 16,-12 5-16,11-6 15,20 5-15,-18-2 16,10 2-16,19 1 0,-23 3 16,11-7-16,23 3 0,-27-2 15,-1 3-15,21-1 0,-25 6 16,2-2-16,12-1 0,-23 4 15,4-5-15,9 0 0,-25 0 16,2 2-16,15-6 0,-27 6 16,8-1-16,20-1 0,-28 0 15,5 4-15,19 3 0,-23 4 16,2 1-16,23-6 0,-23 8 16,2-4-16,18-7 0,-6 2 15,29-5-15,-23 10 0,22-2 0,-24 4 16,12 4-16,-28 6 15,5 12-15,-17-2 16,-43-8 0,-18-8-1,-20-2-15</inkml:trace>
  <inkml:trace contextRef="#ctx0" brushRef="#br1" timeOffset="185041.65">16763 2481 0,'-13'56'16,"-5"21"15,-12 19-15,-7 8-1,-1 4 1,-2-4-1,-1-13 1,11-21 0,10-27 15,9-23-15,11-25-1,11-38 1,-1 0-1,5-15-15,3 0 16,0-15 0,-1 8-16,3-16 15,0 11 1,8-6-16,-1 8 16,4-5-16,17-15 15,8 5 1,-9 12-1,-19 58 1,-5 33 15,0 28-15,-9 28 0,7 29-1,-7 14 1,5-6-1,-2-14 17,15-31-17,-6-30 1,-13-18 0,-8-12-1,-5-8 1</inkml:trace>
  <inkml:trace contextRef="#ctx0" brushRef="#br1" timeOffset="185248.37">17007 2726 0,'-58'-7'16,"-15"1"-1,-20 9 1,5 5 15,15-6-15,27 3-1,24 0 1,22-5-16</inkml:trace>
  <inkml:trace contextRef="#ctx0" brushRef="#br1" timeOffset="185923.16">17499 2819 0,'4'80'16,"-4"24"0,-9 4-1,-4-17 16,0-38-15,8-51 0,-2-46-1,-4-35 17,-6-27-17,-8 0 1,4 11-1,30 20 1,33 26 0,28 26-1,14 33 17,-24 31-17,-37 24 1,-46 6-1,-30-5 1,-15-19 15,10-39-15,18-28 0,10-8-1,14 8 1,16 20-16</inkml:trace>
  <inkml:trace contextRef="#ctx0" brushRef="#br1" timeOffset="186477.63">18053 2819 0,'-7'73'16,"-11"15"-1,-10 1 1,1-21 0,11-50 15,9-39-16,5-40 1,-1-24 0,3-19-1,0-2 1,17 16 15,29 28-15,29 28-1,18 31 1,-7 31 0,-41 23-1,-52 9 1,-36 3 0,-27-5-1,-1-20 1,10-15-1,16-11 17,23-4-17,22-8-15</inkml:trace>
  <inkml:trace contextRef="#ctx0" brushRef="#br1" timeOffset="186892.14">18782 2187 0,'0'72'16,"0"-11"-1,-3 10-15,1-3 16,-9 4-16,-4 27 15,-3-13 1,16-41 0,9-28-1,-4-6 1,0-9 0,-3-2-16</inkml:trace>
  <inkml:trace contextRef="#ctx0" brushRef="#br1" timeOffset="187145.33">19180 2487 0,'7'60'16,"-5"3"0,3-7-1,-5-17 1,-5-16 0,5-10-1,0-13-15</inkml:trace>
  <inkml:trace contextRef="#ctx0" brushRef="#br1" timeOffset="187322.12">19199 2274 0,'0'0'15,"0"0"1,0 0-16</inkml:trace>
  <inkml:trace contextRef="#ctx0" brushRef="#br1" timeOffset="187760.46">19634 2547 0,'57'-5'0,"9"-8"31,-1-7-16,-15-5 1,-37 2 0,-38 11-1,-31 12 1,-16 14 0,-7 19-1,9 6 1,21-2-1,37-6 1,40-17 0,22-3-1,8-6 1,-7-5 0,-51 0-16</inkml:trace>
  <inkml:trace contextRef="#ctx0" brushRef="#br1" timeOffset="188296.41">20079 2559 0,'-2'11'16,"-1"8"-1,18-3 17,33-16-17,22-33 1,-16 3 0,1-18-16,16-30 15,-6-8 1,-17-2 15,-33 5-15,-30 22-1,-31 37 1,-14 34 0,-3 29-1,16 33 16,24 15-15,20-19 0,26-8-16,12-11 15,17-3-15,7-16 16,14 0-16,30 0 16,-5-5-1,-35-3 1,-63-22-16</inkml:trace>
  <inkml:trace contextRef="#ctx0" brushRef="#br1" timeOffset="198962.11">16156 4310 0,'17'-10'16,"46"-14"-1,-7 6 1,16-5-1,2 4-15,22-5 16,-8 9 0,13-5-16,-6 5 15,12 0-15,-22 7 16,14-4-16,21-4 16,-14 2-1,-43 1 1,-30 5-1,-19 5 1,-14 3 0</inkml:trace>
  <inkml:trace contextRef="#ctx0" brushRef="#br1" timeOffset="199420.77">16806 4265 0,'-2'66'16,"-9"22"-1,-4 23 1,-8 8 15,-2-9-15,3-17-1,4-27 1,6-25 0,6-23-1,3-9 1,3-9-16</inkml:trace>
  <inkml:trace contextRef="#ctx0" brushRef="#br1" timeOffset="199968.23">17360 4659 0,'66'-21'16,"2"-7"15,-3-6-15,-14-4-1,-37 7 1,-26 13 0,-28 3-1,-20 8 1,-21 22-1,-3 23 17,14 20-17,32 10 1,36-3 0,30-15-1,19-16 1,-1-15-1,-13-5 17,-33-14-32</inkml:trace>
  <inkml:trace contextRef="#ctx0" brushRef="#br1" timeOffset="200489.52">17948 4614 0,'-8'47'15,"2"1"1,-1-10 0,5-26-1,9-29 1,18-36 15,18-22-15,12-9-1,-1 21 1,4 31 0,-3 36-1,-12 27 1,-1 27 0,-8 2-1,-15-7 1,2-13-1,-11-22 1,-8-8 0,0-2-1,-2-8-15</inkml:trace>
  <inkml:trace contextRef="#ctx0" brushRef="#br1" timeOffset="201027.6">19131 4336 0,'-72'3'0,"-9"4"32,-8 6-32,22 2 15,31 4 1,36 4-1,31 5 1,24 10 0,16-3-1,-6-4 1,-22-1 0,-40 0-1,-33-2 1,-26-1-1,-23 3 1,14-6 0,23-22-1,23-12 1,10 2 0,6 6-1,3 2-15</inkml:trace>
  <inkml:trace contextRef="#ctx0" brushRef="#br1" timeOffset="201330.13">19480 4349 0,'7'50'15,"-2"10"1,0-5 0,-5-6-1,2-26 1,-2-13-1,0-6 1,0-4-16</inkml:trace>
  <inkml:trace contextRef="#ctx0" brushRef="#br1" timeOffset="201473.87">19476 4041 0,'0'0'0</inkml:trace>
  <inkml:trace contextRef="#ctx0" brushRef="#br1" timeOffset="201931.1">19837 4419 0,'-15'48'15,"28"-8"1,37-9 0,23-16-1,8-20 17,-16-26-17,-27-16 1,-38-4-1,-42 11 1,-39 17 0,-13 13-1,22 10 1,16 3 0,21 1-1,17-1 1,18-3-16</inkml:trace>
  <inkml:trace contextRef="#ctx0" brushRef="#br1" timeOffset="202386.47">20464 4439 0,'-17'41'16,"-3"-7"-1,12-18 1,18-26 0,20-33 15,19-25-16,11-8 1,1 3 0,-8 25-1,-6 36 1,-4 30 0,-13 29 15,-7 19-16,-8-11 1,-5-6 0,0-10-1,-8-21 1,-2-18 0</inkml:trace>
  <inkml:trace contextRef="#ctx0" brushRef="#br1" timeOffset="-196695.11">16360 6107 0,'-3'53'16,"3"20"-16,0 1 31,-5 23-31,5-1 16,-2 20-16,-1-15 15,1 3-15,-3 9 32,12-68-17,3-53 17,-3-9-17,2 7 1,-9 10-16</inkml:trace>
  <inkml:trace contextRef="#ctx0" brushRef="#br1" timeOffset="-196381.03">16113 6004 0,'48'-2'16,"17"-5"0,1 1-1,27-4-15,-7 0 16,9-2-16,24-4 31,-11 2-15,-45 3-1,-63 11-15</inkml:trace>
  <inkml:trace contextRef="#ctx0" brushRef="#br1" timeOffset="-196163.03">16375 6355 0,'26'-3'31,"26"-5"-15,3 1-1,11-6 1,-66 13 0</inkml:trace>
  <inkml:trace contextRef="#ctx0" brushRef="#br1" timeOffset="-195708.56">16932 6659 0,'0'0'15,"0"-5"17,2-22-17,8-21 17,8-10-17,15 7 1,12 27 15,6 18-15,-1 24 15,-10 0-15,-9-1-1,-31-17 1</inkml:trace>
  <inkml:trace contextRef="#ctx0" brushRef="#br1" timeOffset="-195444.47">17620 6440 0,'2'13'31,"9"12"-15,-1 3-1,-3-3 1,-7-25-16</inkml:trace>
  <inkml:trace contextRef="#ctx0" brushRef="#br1" timeOffset="-195296.45">17670 6135 0,'0'0'16,"0"0"-16</inkml:trace>
  <inkml:trace contextRef="#ctx0" brushRef="#br1" timeOffset="-194942.32">18270 6284 0,'-58'17'15,"-1"21"16,29 20-15,48 8 15,17-20-15,26-17-16,43 1 31,4-14-15,-20-1-1,-88-15-15</inkml:trace>
  <inkml:trace contextRef="#ctx0" brushRef="#br1" timeOffset="-194574.34">18950 5818 0,'-5'67'16,"3"-6"15,-3 10-31,5-6 16,7 11-16,9 29 15,6-3 1,5-39 15,-13-45-15,-10-32 0,-8-8-1,1 4 1,3 18-16</inkml:trace>
  <inkml:trace contextRef="#ctx0" brushRef="#br1" timeOffset="-194386.81">18859 6188 0,'63'33'15,"20"-1"16,6-4-15,-8-8 0,-31-7-1,-50-13-15</inkml:trace>
  <inkml:trace contextRef="#ctx0" brushRef="#br1" timeOffset="-194193.28">19620 6349 0,'26'30'16,"-3"-5"15,-9-4-16,-14-21-15</inkml:trace>
  <inkml:trace contextRef="#ctx0" brushRef="#br1" timeOffset="-194012.72">19573 5961 0,'0'0'16,"7"0"0,-2 3-1,-5-3-15</inkml:trace>
  <inkml:trace contextRef="#ctx0" brushRef="#br1" timeOffset="-193596.39">20004 6246 0,'12'23'15,"5"1"16,24 10-31,7-9 16,20 0-16,40-10 31,-15-30-15,-60-23 0,-66-4 15,-42 12-16,-11 9 17,14 8-17,14 8 17,19-2-17,39 7-15</inkml:trace>
  <inkml:trace contextRef="#ctx0" brushRef="#br1" timeOffset="-193181.05">20608 6404 0,'0'0'15,"7"-4"1,11-19 15,20-17-15,20 0 15,10 20-15,3 27 15,-5 36-15,-11 15 15,-12-5-15,-8-5 15,-17-25-16,-18-23-15</inkml:trace>
  <inkml:trace contextRef="#ctx0" brushRef="#br1" timeOffset="-164581.35">16159 8260 0,'9'30'16,"1"5"15,6 23-31,-4 2 15,1 13-15,-1 39 16,-2 6 15,-2-13-15,-5-28 0,-3-51-1,0-33 16,0-40-15,0 1 0,0-17-1,0 3 1,0-19-16,-3 6 16,-5-13-16,3 11 15,-10-8-15,2 10 31,-4-8-31,-6-10 16,-2 5 0,25 56 15,5 38-15,13 35-1,-4 2 1,9 13-16,-5 1 31,10 14-31,-3-6 16,5 16-16,0-4 15,9 2-15,-2-11 32,11 3-32,-2-13 15,14-2-15,26-3 16,-1-37-1,-14-40 17,-24-41-17,-24 2 1,-8-11-16,-7 4 31,-5-19-31,-3 12 16,-3-9-16,-25-24 15,-15 18 17,-4 31-17,9 29 1,18 17 0,10 9 15,10 4-31</inkml:trace>
  <inkml:trace contextRef="#ctx0" brushRef="#br1" timeOffset="-164013.18">17370 8537 0,'-37'27'16,"6"19"-1,16 9 17,26 3-17,36-13 1,18-20 15,6-25-15,-18-28-1,-33-24 17,-38-16-17,-45-3 1,-24 13 0,3 23 15,17 10-16,18 9 1,24 9 15,25 7-31</inkml:trace>
  <inkml:trace contextRef="#ctx0" brushRef="#br1" timeOffset="-163598.75">17817 8721 0,'0'0'16,"-4"-3"0,4-15-1,4-12 17,10-18-17,19-4 16,15 13-15,2 15 0,-2 10-1,-5 4 17,-20 8-17,-23 2-15</inkml:trace>
  <inkml:trace contextRef="#ctx0" brushRef="#br1" timeOffset="-162848.78">18360 8625 0,'8'33'15,"-2"-9"1,1-9-1,-5-7 1,6-18 15,7-22-15,10-19 0,8-4-1,-6 7 1,6 20-1,1 23 1,-8 22 0,0 17-1,-13 0 1,-6-3 15,-4-5-15,-1-16-1,16-20 1,8-16 0,9-9-1,2 5 1,3 7 0,-2 23 15,-8 15-16,-7 10 1,-7 1 0,-7-4-1,-4-10 1,-2-4 0,-3-8-16</inkml:trace>
  <inkml:trace contextRef="#ctx0" brushRef="#br1" timeOffset="-162279.39">19303 8516 0,'-48'26'15,"-8"8"1,11 8 0,20 0 15,27-12-15,29-12-1,15-16 1,3-17-1,-3-20 1,-16-15 0,-10-3-1,-18 12 17,-16 14-17,-9 17 1,3 20-1,14 15 1,17 12 0,15 4-1,9-5 1,7-12 0,4-6 15,-11-6-16,-7-4 1,-16-3 0,-12-5-16</inkml:trace>
  <inkml:trace contextRef="#ctx0" brushRef="#br1" timeOffset="-161780.45">19888 7730 0,'12'58'16,"1"15"-16,-1 2 16,9 24-1,-2-3 1,2 20-16,2-15 16,1 9-16,-1-14 15,3-2 1,4 7-1,-12-41 1,-8-30 0,-10-30-16</inkml:trace>
  <inkml:trace contextRef="#ctx0" brushRef="#br1" timeOffset="-155362.18">17937 9486 0,'0'31'16,"0"32"-1,3 2 17,5 13-32,-1-5 15,-2 13-15,2-3 16,1 16-16,2-6 31,-3 15-31,-4-12 16,-1 15-16,1-13 15,-3 18-15,0-18 16,6 15-16,-4-17 31,0 12-31,-2-14 16,0 9-16,0-12 15,-2 14-15,0-16 32,2 7-32,2 25 15,5 5 17,8-8-17,-4-24 1,-6-47 15,-3-24-15,3-16 15,-5 1-15,0-8-16</inkml:trace>
  <inkml:trace contextRef="#ctx0" brushRef="#br1" timeOffset="-152035.25">16546 10669 0,'11'0'32,"19"0"-17,25 0 1,35 0 15,-18 0-15,3 0-16,-17 4 15,15 2-15,33 1 16,15-2 15,7 5-15,1 3 0,-11-1 15,-12-2-16,-18-4 1,-14 1 15,-39-5-15,-16-2 0,-8 0-1,-11-2 16,-13-8-15,-9-13 0,-3-5 15,-1 1-15,-2-4-1,-2 4 16,-3 6-15,10 9 0,9 2-1,11 7 17,16 11-17,14-1 1,16 14 15,10 4-15,8 8-1,-3-3 1,-13 3 15,-25-8-15,-20-3-1,-18-1 17,-24-6-17,-6-5 1,0-5 15,5-5-15,7-5-1,12-2 1,24 7 0</inkml:trace>
  <inkml:trace contextRef="#ctx0" brushRef="#br1" timeOffset="-150689.81">17922 10374 0,'-10'-3'15,"-10"-5"1,-10-2 15,-13-2-15,5-1-1,7 3 17,9 5-17,4 3 1,11-3 15,0 10-15,3 2-1,2 14 1,2 7 15,0 9-15,0 5 0,-5-1 15,3 4-16,-1-7 1,-2-5 0,5-15 15,0-9-15,0 0-1,0-8 16,0-1-31</inkml:trace>
  <inkml:trace contextRef="#ctx0" brushRef="#br2" timeOffset="-109928.03">26568 488 0,'7'73'15,"-2"-10"1,5 18-16,-2-3 15,-3 16-15,0-12 16,-5 7-16,-7 19 16,-4-15-1,8-67 1,14-39 15,4-18-15,1 1-1,-4 10-15,-12 20 16</inkml:trace>
  <inkml:trace contextRef="#ctx0" brushRef="#br2" timeOffset="-109649.29">26442 486 0,'65'-33'15,"-4"10"1,17 1-16,-5 7 16,18-1-16,-11 6 15,6-2-15,19-1 16,-11 0-1,-39 3 1,-25 8 0,-30 2-16</inkml:trace>
  <inkml:trace contextRef="#ctx0" brushRef="#br2" timeOffset="-109438.06">26664 848 0,'45'0'16,"15"0"-16,33-5 15,3 0 1,-20-2-1,-76 7-15</inkml:trace>
  <inkml:trace contextRef="#ctx0" brushRef="#br2" timeOffset="-109245.02">27556 922 0,'-3'47'16,"1"-3"-16,-2-9 15,0-20 1,4-15-16</inkml:trace>
  <inkml:trace contextRef="#ctx0" brushRef="#br2" timeOffset="-109071.06">27638 498 0,'0'0'0,"0"0"16,0 0-16</inkml:trace>
  <inkml:trace contextRef="#ctx0" brushRef="#br2" timeOffset="-108590.35">28050 836 0,'65'-28'15,"5"-2"1,-14-3-1,-11-4 1,-37 14-16,-41 18 16,-3 5-1,-14 15-15,0 7 16,-16 9-16,-22 24 16,10 6-1,46-3 1,37-21-1,42-21 1,34-16 0,17-10-1,0-3 1,-12 3 0,-28 3-1,-58 7-15</inkml:trace>
  <inkml:trace contextRef="#ctx0" brushRef="#br2" timeOffset="-108218.49">28740 347 0,'-5'63'15,"-3"28"1,-12 15-1,5-5 1,7-29 0,31-39-1,14-28 1,2-10 0,-19 0-1,-20 5-15</inkml:trace>
  <inkml:trace contextRef="#ctx0" brushRef="#br2" timeOffset="-107767.08">29047 773 0,'-25'33'16,"20"-13"-1,23-26 1,12-1 0,13-18-16,5-7 15,12-14-15,-2 3 16,10-15-16,-12 3 16,7-11-16,0-24 15,-26-1 1,-39 21-1,-36 34 1,-30 36 0,13 11-1,-8 15-15,-16 35 16,24 25 0,32-26-1,36-2-15,17-12 16,26-6-16,2-8 15,12-6-15,26 0 16,-3-7 0,-40-6-1,-53-13-15</inkml:trace>
  <inkml:trace contextRef="#ctx0" brushRef="#br2" timeOffset="-107223.29">25827 1683 0,'55'-7'15,"26"-7"1,-11 1-16,6-2 0,20-4 16,-5-1-1,9 4-15,24-8 0,-11 1 16,11-3-16,25-2 0,-14 3 16,7-5-16,26-1 0,-19 1 15,2 0-15,26-5 0,-23 5 16,4 2-16,24 0 0,-34 5 15,5 1-15,24-3 0,-38 8 16,4 3-16,26 2 0,-35 4 16,2 1-16,15 4 0,-24 1 15,-4 2-15,18-5 0,-5 10 0,10-10 16,-61 3 0,-39-1-1,-46 3-15</inkml:trace>
  <inkml:trace contextRef="#ctx0" brushRef="#br2" timeOffset="-98639.64">26855 1962 0,'-23'0'16,"-27"3"-1,-31 17 16,18 1-15,-2 13-16,4 2 16,-6 9-16,8 1 15,-6 6-15,7 3 16,-3 9-16,13-6 16,3 9-16,10 35 15,33 11 1,34-7-1,34-31 17,29-27-17,16-25 1,-30-20 0,0-16-16,17-25 15,-5-20 1,-28-12-1,-32 2 1,-45 10 15,-44 19-15,-30 20 0,-9 19-1,9 10 1,18 5-1,26-5 1,19-5 15,23-5-31</inkml:trace>
  <inkml:trace contextRef="#ctx0" brushRef="#br2" timeOffset="-98347.02">26771 2589 0,'0'61'15,"5"8"1,-1-10 0,-2-6-1,10-27 1,-2-14 0,-4-6-1,-6-6-15</inkml:trace>
  <inkml:trace contextRef="#ctx0" brushRef="#br2" timeOffset="-97916.52">27107 2754 0,'0'35'16,"0"-10"0,7-18-1,6-27 1,4-20-1,14-16 1,-1-7 0,16 3-1,1 9 1,-6 14 0,-11 24-1,-15 6-15,-8 4 16,-3 3-1,-2 0 1,-2 0-16</inkml:trace>
  <inkml:trace contextRef="#ctx0" brushRef="#br2" timeOffset="-97185.14">28082 2428 0,'-18'5'0,"-27"6"16,-18 8 0,-8 23-1,6 0 1,22 0 0,31-14-1,27-7 1,22-19-1,12-12 1,6-17 0,0-17-1,-2 2 1,-13 2 0,-12 12-1,-10 7-15,-8 14 16,-8 9-1,-2 12 1,0 10 0,5 22-1,13 1 1,5-3 0,2-12-1,-3-10 1,-13-11-1,-9-11-15</inkml:trace>
  <inkml:trace contextRef="#ctx0" brushRef="#br2" timeOffset="-96689.33">28714 2293 0,'-7'55'0,"-5"7"31,-4 5-31,4-15 31,12-24-15,7-18 0,14-20-1,11-23 1,6-14-1,0-2 1,-11 9 0,-4 12-1,-20 8 1,-8 6 0,-8 4-1,3-1 1,7 8-1,3 3-15</inkml:trace>
  <inkml:trace contextRef="#ctx0" brushRef="#br2" timeOffset="-96378.73">29214 2259 0,'0'48'16,"0"-2"-1,0-11 1,10-32-1,2-21 1,1-7 0,-1-3-1,-12 28 1</inkml:trace>
  <inkml:trace contextRef="#ctx0" brushRef="#br2" timeOffset="-96237.08">29271 1957 0,'0'0'15,"0"0"1,0 0 0,0 0-16</inkml:trace>
  <inkml:trace contextRef="#ctx0" brushRef="#br2" timeOffset="-95402.83">29829 1819 0,'-6'66'15,"-11"21"1,1 1 0,4-4-1,2-11 1,18-43 0,15-22-1,-6-19 1,-4-16-1,-17-18 1,-20-4 0,-11 10-1,7 8 1,8 18 0,20 19-1,22 1 1,18 3-1,19-3 1,11-3 0,4-2-1,-7 6 1,-22 4 0,-10 13-1,-17 0 1,-13 3-1,-5-5 1,10-11 0,18-12-1,37-18 1,-9-4 0,12-1-16,25-9 15,-2 2 1,-31 12-1,-44 28 1,-23 7 0,-26 9-16,-11 4 15,-23 18-15,-1-1 16,-11 14-16,9-3 16,-3 5-16,-3 20 15,23-8 1,36-14-1,6-31 1,9-15 0,2-15-16</inkml:trace>
  <inkml:trace contextRef="#ctx0" brushRef="#br2" timeOffset="-80424.4">25215 4235 0,'-13'83'16,"0"-17"-1,-10 9-15,1-6 16,-5 6-16,-17 33 16,16 9-1,31-17 1,35-21-1,30-39 17,5-26-17,-8-26 17,-16-30-17,-24-24 1,-8 3-1,-6 17 1,-11 46-16</inkml:trace>
  <inkml:trace contextRef="#ctx0" brushRef="#br2" timeOffset="-80185.03">25192 4576 0,'70'0'16,"4"-3"0,-14 3-1,-15-5 1,-24 3-1,-21 2-15</inkml:trace>
  <inkml:trace contextRef="#ctx0" brushRef="#br2" timeOffset="-79981.33">25192 4152 0,'86'-15'16,"17"-3"-1,-10 6 1,-23 0 0,-70 12-16</inkml:trace>
  <inkml:trace contextRef="#ctx0" brushRef="#br2" timeOffset="-79656.02">25870 4321 0,'-8'60'16,"-7"18"-16,7 1 16,-4 11-16,1-9 15,-1 5-15,3 17 16,16-35 15,10-45-15,3-23-1,-12 0 1,0 0 0,-8 0-16</inkml:trace>
  <inkml:trace contextRef="#ctx0" brushRef="#br2" timeOffset="-79277.61">26033 4767 0,'53'-20'16,"20"-8"-1,6-7 1,-14 0 15,-30 2-15,-45 20-1,-38 26 1,-27 27 0,-9 23-1,24 10 17,50-15-17,45-33 1,31-25-1,-3-12 1,-10-6 0,-53 18-16</inkml:trace>
  <inkml:trace contextRef="#ctx0" brushRef="#br2" timeOffset="-78671.26">26759 4586 0,'-13'2'15,"-22"13"1,-15 18-1,-3 17 1,11 9 0,31-2 15,43-19-15,31-20-1,9-10 1,-4-11-1,-21-4 1,-47 7-16</inkml:trace>
  <inkml:trace contextRef="#ctx0" brushRef="#br2" timeOffset="-78291.95">27102 4064 0,'-10'66'0,"-1"27"15,2 17 1,4 4 0,0-8-1,12-13 1,3-22 0,-5-34-1,3-34 1,-5-1-1,-1-2 1,-2 0-16</inkml:trace>
  <inkml:trace contextRef="#ctx0" brushRef="#br2" timeOffset="-78107.16">26875 4353 0,'13'3'0,"22"0"16,13 5-1,-5-4 1,-3 6 0,-40-10-16</inkml:trace>
  <inkml:trace contextRef="#ctx0" brushRef="#br2" timeOffset="-77795.16">27298 4663 0,'6'-7'16,"9"-13"-1,10-13 1,12-2 0,1 2-1,3 5 1,1 13 0,-6 5-1,-6 8 1,-2 2-1,-16 0 1,-12 0-16</inkml:trace>
  <inkml:trace contextRef="#ctx0" brushRef="#br2" timeOffset="-77418.34">27759 4542 0,'0'0'16,"0"11"0,0 12-1,0 4 1,11 3-16,22-12 31,19-8-31,3-8 16,-14-14-1,-21-16 1,-27-4 0,-21 1-1,-19 9 1,-4 1 0,8 9-1,15 2 1,8 4-1,13 5 1,7 1-16</inkml:trace>
  <inkml:trace contextRef="#ctx0" brushRef="#br2" timeOffset="-76698.08">28372 4674 0,'0'0'0,"0"-6"16,10-16 0,12-21-1,11-7 1,0-1-1,3 16 1,-3 22 0,-14 26-1,-11 22 1,-11 13 0,-9 0-1,-3-10 16,4-18-15,11-27 0,14-21-1,10-20 1,14-11 0,0 4-1,-3 23 1,-12 24-1,-11 33 1,-4 26 0,-5 4-1,-1-7 1,-2-13 0,0-12-1,0-16 1,0-7-16</inkml:trace>
  <inkml:trace contextRef="#ctx0" brushRef="#br2" timeOffset="-76192.08">29032 4482 0,'-35'32'15,"7"7"1,8-4 0,20-9-1,20-17 1,11-11-1,11-21 1,-2-19 0,-5-12-1,-9 4 1,-6 7 0,-15 25-1,-10 20 1,-7 21-1,1 15 1,14 8 0,17-8-1,15-13 1,5-12 0,4-9-1,-19 2 1,-25-6-1</inkml:trace>
  <inkml:trace contextRef="#ctx0" brushRef="#br2" timeOffset="-75638.92">29511 4457 0,'-8'8'16,"-4"7"0,-4 7-1,4 1 1,-1-6 0,16-6-1,19-14 1,6-17-1,3-8 1,-13-4 0,-6 4-1,-5 5 1,-7 13 0,-2 20-1,2 15 1,2 23-1,14 20 1,9 8 0,0-1-1,-12-6 1,-29-21 0,-29-24-1,-8-18 1,2-6-1,11-2 1,20-2 0,20 4-1</inkml:trace>
  <inkml:trace contextRef="#ctx0" brushRef="#br2" timeOffset="-75144.75">29803 4535 0,'0'21'15,"3"-11"1,4-16 0,5-19-1,11-21 1,3-4 15,-1 4-31,-2 20 16,-3 18-1,-5 20 17,-3 24-17,4 14-15,3 5 32,4-11-17,8-14 1,6-18-1,-2-7 1,-4-10 0,-13-2-1,-18 7-15</inkml:trace>
  <inkml:trace contextRef="#ctx0" brushRef="#br2" timeOffset="-74729.4">30249 4507 0,'56'0'15,"7"-5"1,9-8 0,-1-9-1,-10-1 1,-37-2-1,-33-1 1,-31 14 0,-23 12-1,-13 16 1,8 16 0,23 13-1,29-2 1,32-7-1,29-21 1,23-27 0,15-16-1,-10-8 1,-18 9 0,-55 27-16</inkml:trace>
  <inkml:trace contextRef="#ctx0" brushRef="#br2" timeOffset="-74398.49">30816 3848 0,'-22'62'15,"3"-4"1,-2 8-16,-5 32 16,15 10-1,22-9 1,17-24 0,14-42-1,-4-33 1,-5-20-1,-13-8 1,-8 13 0,-12 15-16</inkml:trace>
  <inkml:trace contextRef="#ctx0" brushRef="#br2" timeOffset="-74197.01">30491 4185 0,'68'25'0,"20"3"31,15-8-31,-1-13 16,-16-7-1,-39-2 1,-47 2-16</inkml:trace>
  <inkml:trace contextRef="#ctx0" brushRef="#br2" timeOffset="-73982.06">31260 4336 0,'12'31'16,"1"-19"-1,4-10-15,-1-4 16,-7-6 0,-9 8-16</inkml:trace>
  <inkml:trace contextRef="#ctx0" brushRef="#br2" timeOffset="-73826.39">31159 4071 0,'5'0'0,"12"6"16,1-4-1,3 3 1,-21-5-16</inkml:trace>
  <inkml:trace contextRef="#ctx0" brushRef="#br2" timeOffset="-73400.88">31655 4180 0,'-46'8'0,"4"-4"16,12 14 0,27 7-1,26 3 1,25 4-1,10 4-15,-8 0 16,-10-4 0,-17-2-1,-27-7 1,-19-1 0,-8-8-1,6-20-15,8-11 16,4-9-1,5 1 1,6 2 0,2 23-16</inkml:trace>
  <inkml:trace contextRef="#ctx0" brushRef="#br2" timeOffset="-72844.56">32013 4318 0,'0'0'16,"5"0"-1,10-8-15,13-7 16,7-4 0,3-4-1,0 5 1,-5 1 0,-8 4-16,-13 13 15,-9 13 1,-6 9-1,-4 3 1,2-2 0,10-1-1,17-1 1,24-13 0,14-8-16,6-16 15,7-9 1,-13-3-1,-7 6 1,-15 14 0,-13 21-1,-4 10-15,-14-4 16,3-4 0,-8-4-1,-2-11-15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01T13:51:45.0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8062 1690 0,'0'30'16,"0"6"0,0 19-16,0 5 31,0 24-31,0-1 16,0 23-16,0-6 15,-2 24 1,2-29-1,-2-1-15,-1 7 0,-8 7 16,4 24-16,4-17 31,2 9-31,-3-26 16,0 1-16,-2 10 31,-2-43-15,6-36-1,12-24 17,8-14-17,14-2 17,19-2-17,20-6 16,-11 6-15,10 1-16,2 8 16,15-4-1,-1 5 1,23-1-16,-3-1 16,16 0-16,-5 4 31,16-2-31,-35 2 15,-1 0-15,8 6 0,-17-6 32,3 4-32,14-1 0,-16-1 15,4 1-15,10 1 0,11-4 16,22 3-16,-16 0 16,15 5-16,-30-4 15,-5 6 1,21 0-16,-37-4 15,-41-1 1,5-13 0,2-17-1,-10-11-15,0-4 16,-9-7 0,1-14-1,-6 8 1,2-8-16,-1 9 15,1-19-15,-2 5 16,1-24-16,1 7 31,3-16-31,1 11 16,1-17-16,-9 14 16,7-15-16,-6 15 15,3-12-15,-10 10 16,-4-5-16,-3 14 15,-1-4 1,-3-21-16,-2 14 31,-10 1-15,-2 34 0,-18 7-1,-13 8 1,-10 17-1,-13 10 17,-24 14-17,16 0 1,-6-3-16,2 7 16,-17 0-16,6 3 15,-16 1-15,7 0 16,-19-2-16,14-2 0,-20 0 15,11 2 1,-16 6-16,10-3 16,-15 5-16,9-3 15,-20 4-15,16-6 16,-18 5-16,40-8 16,5 9-16,-12 1 0,21-2 15,-5 0-15,-17 2 0,1-4 16,-27 5-16,19 0 15,-10 5-15,17-6 16,-5 3-16,-12 5 16,63-10-1,31-7 1,32-3-16</inkml:trace>
  <inkml:trace contextRef="#ctx0" brushRef="#br0" timeOffset="1228.83">5587 3817 0,'56'-10'15,"27"2"1,-15-2-16,6-2 15,-4-1-15,12 0 16,-3 1-16,17 0 0,-5-2 16,11-3-16,0 4 15,13-2-15,-1 3 16,16-3-16,-13 4 16,23-1-16,-36 4 15,-5 4-15,14-2 0,-20 4 16,9 4-1,15-4-15,-14 2 16,1-3-16,24-4 0,-22 4 16,5-2-16,20-3 0,-22 6 15,1-4-15,22 2 0,-23 1 16,-2 3-16,17-5 0,-21 5 16,3 0-16,9 0 0,2-2 15,27-9-15,-21 6 0,18-4 16,-28 6-16,18 3 0,-22 3 15,17 6-15,-28-4 16,13 1-16,-24-3 16,22-3-16,-15 0 15,17-3-15,-16-3 16,18 6-16,-22 6 16,15-6-16,-17 0 15,16 0-15,-22 0 16,16-8-16,-18 3 0,3-2 15,35 2-15,-35 0 16,4 5-16,-15 0 16,10-3-16,-13 3 15,11 0-15,-13 0 16,16 3-16,-12 2 16,14 0-16,-16-3 15,16 5-15,-11-2 16,11 8-16,-12-5 0,17-4 0,-11 2 15,15-1 1,-11 0-16,16-3 0,-9-2 16,16 3-16,-17 0 15,18 9-15,-15-2 16,19 5-16,-9 1 16,13-4-16,-13-5 15,8 1-15,-18-5 16,8-6-16,-20-7 15,4-5-15,19-18 0,-55 18 16,-23 5 0,-26 10-16</inkml:trace>
  <inkml:trace contextRef="#ctx0" brushRef="#br0" timeOffset="2015.78">9045 2181 0,'80'-22'15,"18"-14"16,4-9-15,-14 5 0,-23 8 15,-30 14-15,-35 18-16</inkml:trace>
  <inkml:trace contextRef="#ctx0" brushRef="#br0" timeOffset="2450.62">8964 2252 0,'-29'36'16,"-4"-8"-1,27-6 16,41-7-15,38 5 15,29 5-15,3 14 0,-32 18 15,-48 14-16,-40-8 17,-33-23-17,-8-22 17,14-18-17,8-8 1,10 0-1,24 8 1</inkml:trace>
  <inkml:trace contextRef="#ctx0" brushRef="#br0" timeOffset="2864.34">9836 2174 0,'-22'83'16,"-15"16"-1,-7-4 17,4-29-17,22-54 1,36-47 15,4 0-15,16-16-1,2 6 1,13-6-16,22-19 16,6 2-1,-13 15 1,-15 10 15,-27 25-15,-14 9-1,-12 9-15</inkml:trace>
  <inkml:trace contextRef="#ctx0" brushRef="#br0" timeOffset="3086.06">9894 2378 0,'18'32'0,"9"-5"16,14-8-1,-1-12 1,-4-1-1,-14-4 1,-22-2-16</inkml:trace>
  <inkml:trace contextRef="#ctx0" brushRef="#br0" timeOffset="3638.37">10368 2353 0,'-8'23'16,"0"15"-16,-4 7 31,1-10-15,17-20-16,14-17 15,12-21 1,-4-5-1,-5-5 1,-11-2 0,-7 7-1,1 6 1,-3 4 0,-3 18-1,2 20 1,8 20-1,15 18 1,10 0 0,5 0-1,4-7 1,-16-6 0,-19-7-1,-32-10 1,-26-13-1,-32-10 1,-17-13 0,-3-4-1,20-4 1,28 6 0,53 10-16</inkml:trace>
  <inkml:trace contextRef="#ctx0" brushRef="#br0" timeOffset="9480.04">8251 1869 0,'0'26'16,"0"32"15,-2 12-15,-1-7-1,3-30 17,3-43-17,9-39 16,8-23-15,8-11 15,10 24-15,-1 45 0,-2 37 15,-4 17-16,-13-3 17,-4-16-17,7-42 1,14-30 15,6-9-15,-1 13 15,-12 36-15,-9 31-1,-10 16 17,0-4-17,5-12 16,-5-2-15,-1-10 0,-8-8-1</inkml:trace>
  <inkml:trace contextRef="#ctx0" brushRef="#br0" timeOffset="9747.73">8838 1744 0,'45'-21'15,"3"6"16,-8-3-15,-12 6 15,-10 6-31,-18 6 16</inkml:trace>
  <inkml:trace contextRef="#ctx0" brushRef="#br0" timeOffset="9950.76">8908 1881 0,'27'-10'16,"25"-10"-1,6-7 16,0-1-15,-58 28-16</inkml:trace>
  <inkml:trace contextRef="#ctx0" brushRef="#br1" timeOffset="16335.11">10208 3238 0,'0'70'0,"0"-12"31,-5 7-31,3 1 0,0 9 16,-1-4-16,-7 13 15,3-9-15,-1 11 16,-2-14-16,0 11 16,2-9-16,1 7 0,-1-16 15,-1 16-15,3-9 16,-4 12-16,8-16 16,-6 15-16,6 23 15,2 3 1,0-9-1,0-7 1,2-17 0,-2-38 15,0-19-15,0-8-1,0-22 16,0-21-15,-5-18 0,-15-21-1,-6-2 1,1 5 0,3 10-1,2 13 1,4 9-1,6 22 1,8 4 0,-1 12-1,3 15 1,3 18 0,4 21-1,6 17 1,4 10-1,9 0 1,4-7 15,-5-16-15,-10-27 0,-4-26-1,1-26 16,8-30-15,11-23 0,11-11 15,-4 12-15,-8 18-1,-2 15 1,-13 15-1,-10 11 1,-5 12-16</inkml:trace>
  <inkml:trace contextRef="#ctx0" brushRef="#br1" timeOffset="16867.3">10559 5079 0,'-2'81'16,"-6"19"-1,3-9 1,0-33 15,5-56-15,5-42-1,-5-30 17,-5 0-17,-7-9-15,-14-16 16,1 9-1,2 15 1,23 34 0,20 14-1,20 11 1,23 9 0,18 3-1,-8 5 1,-10 5-1,-17-5 1,-23 0 0,-13-3-1,-10-2-15</inkml:trace>
  <inkml:trace contextRef="#ctx0" brushRef="#br1" timeOffset="17082.77">10559 5069 0,'71'-8'15,"-1"-1"1,-7 4-1,-22-3 1,-41 8-16</inkml:trace>
  <inkml:trace contextRef="#ctx0" brushRef="#br1" timeOffset="17669.29">10957 5127 0,'-10'15'16,"-7"13"15,-6 5-15,11-10-1,14-16 1,10-14 15,9-16-15,-4-7 0,-2 5 15,-5 6-16,1 19 1,3 23 0,17 28 15,6 14-15,4 6-1,-13-11 1,-36-14 15,-32-21-15,-30-22-1,-16-14 1,5-3 15,18-2-15,63 16-16</inkml:trace>
  <inkml:trace contextRef="#ctx0" brushRef="#br1" timeOffset="19149.03">8903 4731 0,'8'-30'16,"5"-43"0,-2 11 15,-3-12-31,-2 9 16,2-16-16,-5 11 15,1-16-15,3 13 16,2-10-16,-7 9 15,0-8-15,1 11 16,-3-5-16,5-30 16,-3-4-1,1-2 17,-3 12-17,0 35 1,0 34-1,0 13 1,0 11 0,0 10-1,0 14 17,0 24-17,-10 19 1,-13 20-1,-14 14 1,-12-9 0,7-13-1,7-23 1,15-36 15,17-35-15,7-32-1,17-21 1,4-21 0,8-8-1,5 9 1,2 14 0,1 26 15,-4 42-16,2 39 1,0 32 0,5 14-1,-7-1 17,-5-16-32,-32-55 0</inkml:trace>
  <inkml:trace contextRef="#ctx0" brushRef="#br1" timeOffset="20127.18">8883 4492 0,'0'20'15,"0"24"16,0 38-15,0-11 0,0 4-1,0 29 1,0-3 0,-5-11 15,4-24-16,1-33 17,0-19-17,0-3 1,0-11-16</inkml:trace>
  <inkml:trace contextRef="#ctx0" brushRef="#br1" timeOffset="20769.73">8025 4677 0,'0'84'16,"0"-13"-1,0 7-15,4 23 32,0-5-17,-4-46 16,0-41-15,0-30 0,0-2 15,1-2-15,-1 25-16</inkml:trace>
  <inkml:trace contextRef="#ctx0" brushRef="#br1" timeOffset="20948.25">8033 4649 0,'46'-28'16,"20"-7"0,5-1-1,-13 6 1,-23 12-1,-35 18-15</inkml:trace>
  <inkml:trace contextRef="#ctx0" brushRef="#br1" timeOffset="21166.12">8109 4825 0,'63'-30'15,"-2"-4"1,-8 8 0,-15 2-1,-38 24 1</inkml:trace>
  <inkml:trace contextRef="#ctx0" brushRef="#br1" timeOffset="21706.97">8405 4986 0,'-8'51'16,"4"-4"15,1-9-15,-3-33 15,6-38-15,0-22-1,9 0 16,-5 6-15,1 12 0,-2 29-1,9 23 1,11 18 0,5 0 15,2-8-16,-10-12 17,0-23-17,-7-23 1,-10-17 0,-3-3-1,-3 4 16,-4 15-15,7 34-16</inkml:trace>
  <inkml:trace contextRef="#ctx0" brushRef="#br1" timeOffset="22634.38">9164 4004 0,'12'-8'15,"23"-7"1,23-8 15,7 3-15,-4 5-1,-13 8 1,-26 11 0,-22 22-1,-14 14 1,-12 11 15,-2-4-15,3-1-1,10-14 1,2-9 15,6-10-15,7-13-16</inkml:trace>
  <inkml:trace contextRef="#ctx0" brushRef="#br1" timeOffset="22900.14">9369 4368 0,'0'0'32,"0"0"-17,0 0 1,0 0 0,0 0-16</inkml:trace>
  <inkml:trace contextRef="#ctx0" brushRef="#br2" timeOffset="27733.58">11512 2426 0,'0'0'15,"7"-3"1,11-6 0,17-14-1,15-8 1,24-13-1,17-7 17,4-7-17,8-5 1,-24 15 0,-7 0-16,-11 6 15,7 1-15,-8 3 31,8-4-31,-7 3 16,15-3-16,-11 1 16,16 1-16,-11 5 15,8-11-15,-9 8 16,6-11-16,-12 7 16,11-2-16,-15 9 31,12-3-31,-10 2 15,7-2-15,-10 5 16,10-4-16,-10 2 16,10-6-1,-8 3-15,13-10 16,-4 8 0,8-2-16,-7 3 15,7-3-15,23-8 16,4 1-1,1 1 1,-6 1 0,-4-4-1,-2-4 1,-4 7 0,-6 5-1,-8 1 1,1 11-1,-13 6 1,-5 3-16,-5-4 16,-10 3-1,-22 13 1,-12 2 0,-1 6-1,-6 2 1,-4-2-1,-8-6 1,8 6 0,2 2-16</inkml:trace>
  <inkml:trace contextRef="#ctx0" brushRef="#br2" timeOffset="28220.24">14894 299 0,'60'-18'0,"20"-2"31,21 8-31,15 0 16,-2-1-1,-7 5 1,-8 6 0,-16 4-1,-23 8 16,-39 13-15,-33 15 0,-39 12-1,-2-7 1,-10 3-16,2-14 16,-11 8-16,-22 0 15,16-7 1,12-17-1,36-7 1,13-6 0,17-3-16</inkml:trace>
  <inkml:trace contextRef="#ctx0" brushRef="#br2" timeOffset="28849.74">15903 405 0,'0'71'15,"-7"24"1,-8 9 0,-3-9-1,-2-14 17,0-36-17,7-42 1,1-24-1,2-3 1,2 6 0,8 18-16</inkml:trace>
  <inkml:trace contextRef="#ctx0" brushRef="#br2" timeOffset="29117.42">15775 403 0,'58'-38'16,"-2"6"15,11-2-31,4 9 16,12 0-16,33-8 31,-8 5-16,-29 8 17,-39 12-17,-40 8-15</inkml:trace>
  <inkml:trace contextRef="#ctx0" brushRef="#br2" timeOffset="29321.28">15868 571 0,'38'0'32,"43"0"-17,5 0 16,-3-5-31,-83 5 0</inkml:trace>
  <inkml:trace contextRef="#ctx0" brushRef="#br2" timeOffset="30049.34">16324 752 0,'0'61'15,"0"-1"17,-2-24-17,-8-30 17,-3-34-17,1-33 1,2-17 15,13 10-15,32 12 15,35 23 0,18 26-15,-10 19-1,-48 16 17,-47 7-17,-34-9 17,-7-6-17,8-5 1,50-15-16</inkml:trace>
  <inkml:trace contextRef="#ctx0" brushRef="#br2" timeOffset="31554.78">17005 380 0,'63'-10'16,"18"-3"0,-1-2 15,-9 2-15,-21 3-1,-22 3 1,-28 7-16</inkml:trace>
  <inkml:trace contextRef="#ctx0" brushRef="#br2" timeOffset="31817.64">16934 571 0,'23'3'15,"30"-6"1,20-5 0,5 4-1,-13-6 1,-16 2-1,-49 8-15</inkml:trace>
  <inkml:trace contextRef="#ctx0" brushRef="#br2" timeOffset="33035.24">17817 234 0,'-6'17'16,"-11"29"15,-11 16-15,-15 21-1,-5 3 1,6-7-1,6-24 1,28-25 15,26-23-15,-1-7 0,2-1-1,-19 1-15</inkml:trace>
  <inkml:trace contextRef="#ctx0" brushRef="#br2" timeOffset="33494.33">18151 410 0,'-33'60'16,"11"11"0,20-5-1,35-26 1,37-35 15,-10-10-31,8-18 16,25-24-16,-14-16 31,-37-11-31,-34 7 16,-41 6-1,-25 10 1,-10 18 0,-9 26-1,0 10 1,15 10 15,26-3-15,16-8-1,20-2-15</inkml:trace>
  <inkml:trace contextRef="#ctx0" brushRef="#br2" timeOffset="34757.58">18849 403 0,'-2'13'0,"-8"11"15,-3 12 1,-7-6-1,2 5 1,-2-2 0,8-8-1,-1-5 1,5-18 0,13-16-1,3-16 1,7-16-1,3-9 1,2-5 0,-5 1-1,0 14 1,-4 10 0,-2 14-1,4 12 1,-5 11-1,-3 10 1,2 16 0,9 20-1,8 8 1,17 1 0,11-6-1,1-14 1,8-14-1,-3-21 1,0-19 0,-5-19-1,-8-8 1,-10-2 0,-17 6-1,-10-3-15,-8 3 16,-12 12-1,-14 8 1,-7 5 0,6 5-1,4 0 1,23 10-16</inkml:trace>
  <inkml:trace contextRef="#ctx0" brushRef="#br2" timeOffset="37379.15">11474 2403 0,'10'0'15,"13"-2"1,10-8 0,2 5-1,-3-5 1,-32 10-16</inkml:trace>
  <inkml:trace contextRef="#ctx0" brushRef="#br2" timeOffset="37868.25">12078 2378 0,'49'-5'16,"-2"-5"-1,9 3 1,-3 4-1,5 3 1,0 3 0,-3 4-1,5-4 17,6-3-17,10 0 1,10 0-1,4 0 1,-5 0 0,-9 2 15,-8 3-15,-7-2-1,-1-1 1,3 0-1,-2-6 1,-15-4 15,-24 6-31,-22 2 0</inkml:trace>
  <inkml:trace contextRef="#ctx0" brushRef="#br2" timeOffset="38013.96">13809 2396 0,'58'-10'16,"8"-3"-1,-6 0 1,-14 1 0,-46 12-16</inkml:trace>
  <inkml:trace contextRef="#ctx0" brushRef="#br2" timeOffset="38767.67">12837 1649 0,'35'36'16,"16"23"-1,17 21 1,-5 15 15,-18-1-15,-20-9 0,-22-11-1,-16-14 1,-12-22-1,-3-19 1,-2-13 15,9-8-15,7 2 0,14 0-16</inkml:trace>
  <inkml:trace contextRef="#ctx0" brushRef="#br2" timeOffset="39855.94">13434 1569 0,'48'-7'16,"15"0"-1,8 9 1,-1 20 0,-10 24-1,-21 17 17,-29 12-17,-36-1 1,-37-9-1,-12-14 1,-3-16 0,15-25 15,32-28-15,22-9-1,21 1 1,21 6-1,8 10 1,8 10 0,5 5 15,-14 0-15,-3 3 15,2-6-16,-7-2 17,-12-2-17,-20 2-15</inkml:trace>
  <inkml:trace contextRef="#ctx0" brushRef="#br2" timeOffset="40337.61">14042 1676 0,'-8'22'16,"-12"26"15,10 15-15,25-3-1,33-22 17,27-26-17,1-26 1,-15-24 15,-29-18-15,-32 1-1,-35 9 1,-25 14 15,-14 14-15,4 7 0,12 10 15,23-8-16,14 7 1,21 2-16</inkml:trace>
  <inkml:trace contextRef="#ctx0" brushRef="#br2" timeOffset="40850.01">14487 1446 0,'-15'12'16,"-17"13"15,2 11-16,11 7 1,30-6 15,27-13-15,20-24 0,12-21-1,-2-7 16,-20-12-15,-33 0 0,-35 4-1,-30 12 17,-23 8-17,-8 8 1,8 6-1,15 2 1,28 2 0,30-2-16</inkml:trace>
  <inkml:trace contextRef="#ctx0" brushRef="#br3" timeOffset="94306.5">4094 748 0,'2'68'16,"7"19"0,7 27-1,-1 3 1,9-2-1,7-16 1,1-21 0,7-33-1,-7-45 1,10-41 0,-17-4-1,-1-15-15,-6-1 16,11-11-16,-9 4 15,1-8-15,2-25 16,-8-3 0,-3 17-1,-7 16 1,6 33 0,-5 18-1,-3 12 1,-3 8-16</inkml:trace>
  <inkml:trace contextRef="#ctx0" brushRef="#br3" timeOffset="95753.89">5381 831 0,'52'-5'15,"11"-3"-15,-2-2 16,12-2-16,-5 4 16,13-14-16,27-9 15,6 6 1,-16 7 0,-18 1-1,-44 9 1,-23-20-1,-13 1 1,-10-6 0,-9 15-1,-7 6 1,-7 4 0,-10 5-1,4 3-15,1 0 16,16 0-1,7 3 1,18 2 0,19-2 15,29 0-15,-3-3-1,15 0-15,-2 0 16,16 0-16,26 2 15,4 5 1,-39 16 0,-54 8-1,-38 11 1,-40 0 0,-19 11-1,-5-9 1,20-4-1,27-20 1,37-3 0,1-12-1,-2-2 1,5-3-16</inkml:trace>
  <inkml:trace contextRef="#ctx0" brushRef="#br3" timeOffset="98905.58">2622 1990 0,'-25'36'16,"-5"8"-16,-6 17 15,3 13 1,11 3 0,9 9-1,13-5 1,19-18-1,14-26 1,19-21-16,11-27 16,7-8-1,-7-7 1,-12 4 0,-22 6-1,-29 16-15</inkml:trace>
  <inkml:trace contextRef="#ctx0" brushRef="#br3" timeOffset="99335.14">3066 2066 0,'-4'22'16,"-3"34"-1,14 9 1,21 0 0,25-27 15,10-34-15,0-31-1,-19-20 16,-36-14-15,-35 11 0,-36 20-1,-21 25 17,-8 10-17,20 8 1,16-1-1,26-4 1,30-8-16</inkml:trace>
  <inkml:trace contextRef="#ctx0" brushRef="#br3" timeOffset="99709">3455 2209 0,'0'-2'16,"3"-10"0,9-24-1,1-12 16,9-3-15,-6 17 0,4 24-1,6 26 17,4 18-17,5 9 1,0-8-1,-4-7 1,-31-28-16</inkml:trace>
  <inkml:trace contextRef="#ctx0" brushRef="#br3" timeOffset="100109.51">4011 1846 0,'-44'18'16,"3"3"-1,24 1 16,29 8-15,30 5 0,7 3-1,0 3 17,-22 1-17,-19-12 1,-18-27-1,-2-23 1,-1-10 0,-1 5-1,14 25-15</inkml:trace>
  <inkml:trace contextRef="#ctx0" brushRef="#br3" timeOffset="100367.95">4403 1604 0,'0'79'16,"0"8"-1,5 0 1,0-19-1,9-28 1,-8-17 0,-3-13-1,-3-10-15</inkml:trace>
  <inkml:trace contextRef="#ctx0" brushRef="#br3" timeOffset="101359.88">4229 1781 0,'20'-5'16,"31"-3"0,24-4-1,11 2 1,1-3-1,1 0 1,-21 1 0,-19 2-1,-25 2 1,-16 8 0,-19 10-1,-21 10 1,-1 8-1,1 5 1,8-3 0,17-7-1,12-16 1,19-11 0,4-12-1,-2-12 1,-2-7-1,-5 3 17,-9 8-17,-5 20 1,-2 8 0,-2 17-1,0 0 1,10-5-1,13-2 1,2-14 0,-2-11-1,-6-1 1,6-1 0,4 1-1,-7 2 1,-4 2-1,-8 8 1,-8 5 0,-3 2-1,3-4 1,8-13 0,17-15-1,16-14 1,-4-1-1,-7 0 1,-2 22 0,-13 22-1,-4 20 1,1 12 0,1 4-1,2-10 1,-1-15-1,2-7 1,-8-6 0,-8-2-1</inkml:trace>
  <inkml:trace contextRef="#ctx0" brushRef="#br3" timeOffset="101870.55">5412 1229 0,'2'60'15,"3"11"1,1-8-1,6-8 1,6-24 0,2-19-1,-11-12 1,-4-2 0,-19-8-1,-19-5 1,-25-5-1,-8 2 1,13 3 0,7 0-1,35-3 1,41-10 0,36-7-1,26-1 1,14-2-1,-10-2 1,-19 12 0,-26 6-1,-23 10-15,-28 12 16</inkml:trace>
  <inkml:trace contextRef="#ctx0" brushRef="#br3" timeOffset="113611.25">15047 2752 0,'-55'-11'15,"-17"6"1,-15 0 0,-22 5-1,26 0 1,0-3-16,7 1 16,-15-5-16,16 1 15,-23-2-15,7 3 16,-17-1-16,7 2 15,-17 0-15,12-2 16,-17 4-16,9-1 16,-17 3-16,13 0 15,-16 0-15,16 5 16,-19 9 0,16-5-1,-19-2-15,19-4 16,-14 0-16,23 0 15,-9-6-15,23 0 16,-4-5-16,-26 6 16,34-1-1,34-9 17,40-20-17,35 6 1,8 6-1,-13 13 1,-5-1 0,-5 8-1</inkml:trace>
  <inkml:trace contextRef="#ctx0" brushRef="#br3" timeOffset="113913.53">12008 2542 0,'-48'17'16,"-15"6"-16,2-2 15,-19 6-15,7 1 16,-12 4-16,-34 9 31,15-6-15,62-2-1,60-8 1,9-12 0,26-3-16,5-8 15,23-2-15,-6 0 16,8-4-16,20-6 16,-12-1-1,-91 11-15</inkml:trace>
  <inkml:trace contextRef="#ctx0" brushRef="#br3" timeOffset="114608.46">14580 2945 0,'-5'68'16,"-4"13"0,-12 10-1,-4-3 1,3-8 0,4-14-1,23-36 1,10-30-1,8-18 1,-1-7 0,-6 7-16,-16 18 15</inkml:trace>
  <inkml:trace contextRef="#ctx0" brushRef="#br3" timeOffset="114879.61">14452 2982 0,'79'-25'16,"-14"8"0,13-1-16,25-5 15,3 6 1,-23 2-1,-34 5 1,-27 5 0,-9 2-1,-6 3 1,-7 0-16</inkml:trace>
  <inkml:trace contextRef="#ctx0" brushRef="#br3" timeOffset="115077.78">14616 3109 0,'61'-6'0,"9"6"31,3 0-31,-10 6 16,-17-4-1,-46-2 1</inkml:trace>
  <inkml:trace contextRef="#ctx0" brushRef="#br3" timeOffset="115648.86">15253 3109 0,'-14'-8'16,"-30"1"0,-6 7-1,0 17 1,5 11-16,17 18 15,17-1 1,15-2 0,10-1-1,7-7 1,-2-2 0,-3-5-1,-4-10 1,-12-10-1,-19-8 1,-9-10 0,-5 0-1,5-1 1,5 6 0,5-2-1,18 1 1,28-1-1,33-3 1,22-3 0,3-2-1,-13 0 1,-25 5 0,-48 10-16</inkml:trace>
  <inkml:trace contextRef="#ctx0" brushRef="#br3" timeOffset="130536.43">14533 2680 0,'-51'20'16,"-19"8"-16,9 3 15,-9 9-15,7 0 16,-8 16-16,10-6 16,4 18-16,16-8 15,9 16-15,15-12 16,8 15-16,12-13 15,17 13-15,8-17 16,28 3-16,4-11 16,23-12-16,3-8 15,20-15-15,-8-11 16,23-8-16,-11-5 16,22-10-16,-14-5 15,16-5-15,-20-6 16,6-9-16,-16 3 15,1-14-15,-22-3 16,-2-8-16,-23 4 16,-13-17-1,-19 9 1,-14-15-16,-12 18 16,-15-15-16,-10 17 15,-23-1-15,-5 12 16,-23-1-16,6 13 15,-28 3-15,5 12 16,-18 9-16,5 2 16,-17 8-16,11 11 15,-16 14-15,17-3 16,3 6-16,-24 9 16,67-18-1,65-15-15</inkml:trace>
  <inkml:trace contextRef="#ctx0" brushRef="#br1" timeOffset="135395.17">8536 4228 0,'-61'-16'15,"5"9"17,-14 12-32,5 3 15,-21 20-15,4 2 31,-23 19-31,15 7 16,-16 20-16,16-3 16,-1 18-1,20-5 1,11 17-16,21-3 16,20 14-16,21-18 31,29 2-31,6-23 15,27 3-15,3-25 32,21-9-32,3-20 15,23-8-15,-6-14 16,17-16 0,-34-2-1,0-10-15,7-6 0,1-13 16,11-21-16,-14-4 31,3-23-31,-24 12 16,-12-25-16,-23 15 31,-17-12-31,-16 13 16,-26-7-16,-9 22 15,-27-9-15,-4 22 31,-26-2-31,2 17 16,-25 9-16,7 13 31,-8 5-31,-22 4 16,50 4 0,81 12-16</inkml:trace>
  <inkml:trace contextRef="#ctx0" brushRef="#br4" timeOffset="158601.63">11451 2461 0,'23'0'16,"27"-5"-1,20-2 1,14 4-1,6 1 1,17 2 0,8 0 15,6-6-15,5 1-1,6-5 1,-1 3-1,-36 5 1,-7-2-16,26 2 16,4-5 15,5 2-15,1-3-1,2 6 1,-3-4-1,2 6 1,0-2 15,-1 2-15,-3-2 0,-1-6-1,-1 3 1,-1-5-1,-2-3 1,-2 1 0,-13 2-1,-11-1 1,-12 9 0,-4-1-1,-4 3 1,-7 3-1,-3-3 1,-2-3 0,-13-4-1,-17 1 1,-15 5 0,-5-5-1,-6 6 1,0-5-16,-4-2 15,2 4 1,0 1 0,0 2-16</inkml:trace>
  <inkml:trace contextRef="#ctx0" brushRef="#br4" timeOffset="159110.79">15022 2084 0,'5'2'0,"9"0"15,14 8 1,13 1-1,16 11 1,10 6 0,1 8-1,-8-10 1,-10 0 0,-12-8-1,-20-3 1,-26 0-1,-22 8 1,-26-1 0,-7 1-1,-2-6 1,2 1 0,5-2-1,18-4 1,19-5-1,14-7 1,0 0 0,4 0-1,3 0-15</inkml:trace>
  <inkml:trace contextRef="#ctx0" brushRef="#br4" timeOffset="159575.43">16015 1895 0,'-10'72'15,"-8"24"16,-8 15-15,1-3 0,5-17-1,5-31 1,10-49 0,10-34-1,0-7 1,5 2-1,-10 28 1</inkml:trace>
  <inkml:trace contextRef="#ctx0" brushRef="#br4" timeOffset="159849.81">15808 1902 0,'23'-7'16,"37"-9"-1,28-4 17,8 2-17,-5 5 1,-21 4-1,-26 1 1,-23 6 0,-21 2-16</inkml:trace>
  <inkml:trace contextRef="#ctx0" brushRef="#br4" timeOffset="160092.79">15896 2093 0,'23'0'16,"24"0"15,11 0-16,-2 0 1,-13 0 0,-43 0-16</inkml:trace>
  <inkml:trace contextRef="#ctx0" brushRef="#br4" timeOffset="160653.65">16243 2295 0,'0'53'16,"0"0"-1,0-5 17,0-16-17,6-24 1,-12-13-1,-1-30 1,-10-18 15,1-15-15,2 5 0,14 7-1,24 19 1,27 14-1,19 23 17,4 18-17,-14 12 1,-34 8 0,-39 7-1,-30-9 1,-12-14 15,-6-12-15,16-16-1,11-6 1,20 8 0,14 4-16</inkml:trace>
  <inkml:trace contextRef="#ctx0" brushRef="#br4" timeOffset="161286.84">16650 2191 0,'10'14'16,"8"10"0,4 14-1,1 2 16,4-7-15,9-13 0,6-20-1,-1-25 1,-3-17 15,-13 4-15,-5 10-1,-7 8 1,-6 10 0,-5 4-1,-4 6 1,-18 14 15,-16 16-15,-16 24-1,-1 7 1,13-10 0,6-14-1,12-12 17,15-11-17,7-14-15</inkml:trace>
  <inkml:trace contextRef="#ctx0" brushRef="#br4" timeOffset="162222">16758 2356 0,'0'0'15,"0"0"1,0 0 0,-8 0 15,6 0-15,-3 0-1,-1 4 16,6 2-15,11 8 0,4 16-1,8 4 1,-3-7 15,-5-9-15,-6-2-1,2-4 1,-8-8 0,-3-4-16</inkml:trace>
  <inkml:trace contextRef="#ctx0" brushRef="#br5" timeOffset="168731.63">11512 2484 0,'0'0'16,"0"-7"15,2-19-15,8-15 0,3-16-1,2-8 1,0-14-1,-7 1 17,-1-7-17,-7-4 1,0-1 0,3-14-1,-1-10 1,5-6-1,-1 4 17,4 12-17,2 6 1,1-3 0,-3 4-1,-3 6 1,-4 0 15,0 2-15,-3 6-1,0 11 1,0 1 0,3 8-1,-3 3 1,7 2 15,3 4-15,0 10-1,-2 15 1,-3-1 0,0 8-1,-3 10 1,-2 6 15,0 3-15,0 3-1,0 0 1,-2 3 0,-8 12-1,-11 16 16,-14 6-15,-5 11 0,2 2-1,11-10 1,4-9 0,10-13-1,10-21 16,8-20-15,8-14 0,4-9-1,1-2 1,5 1 0,-1 6 15,1 8-16,5 16 1,7 17 0,4 17-1,6 27 17,0 8-17,-4 6 1,-9 0-1,-9-7 1,-8-24 0,-15-27-1</inkml:trace>
  <inkml:trace contextRef="#ctx0" brushRef="#br5" timeOffset="176809.98">12195 100 0,'0'0'16,"0"0"-1,0 0-15</inkml:trace>
  <inkml:trace contextRef="#ctx0" brushRef="#br5" timeOffset="178855.11">10343 526 0,'9'51'15,"5"7"1,-2 2-1,-3-10 1,-4-15 0,4-14-1,-9-26 1,-9-13 0,0-8-1,-4-9 1,-2-7-1,0 4 1,-5 2 0,-1 1-1,7 0 1,9-2 0,22-1-1,29 2 1,14 11-1,13 15 1,0 15-16,-28 13 16,-32 19-1,-28 9 1,-18-1 0,-10-10-1,-5-17 1,8-11-1,2-12 1,18 5 0,20 0-1</inkml:trace>
  <inkml:trace contextRef="#ctx0" brushRef="#br5" timeOffset="180143.31">10836 440 0,'3'10'16,"4"8"-1,0 20 1,4 15 0,1-3-1,2-7 1,-5 0-1,12-26 1,14-30 0,12-27-1,7-23 1,1-9 0,-12 1-1,-11 13 1,-9 22-1,-11 22 1,-12 16 0,-9 31-1,-3 3 1,-11 14-16,-3 3 16,-7 15-16,6-8 15,-8 5-15,-10 29 16,4 1-1,8-21 1,16-36 0,6-18-1,9-10 1,-3-5 0,5-5-16</inkml:trace>
  <inkml:trace contextRef="#ctx0" brushRef="#br5" timeOffset="189272.25">9602 259 0,'0'74'15,"0"23"17,-5 19-17,-6-3 1,1-24 0,10-43-1,5-44 16,-2-25-15,2-10 0,0 1 15,-2 6-15,-3 26-16</inkml:trace>
  <inkml:trace contextRef="#ctx0" brushRef="#br5" timeOffset="189479.52">9564 228 0,'66'-50'15,"14"-2"1,8 3-1,-12 17 1,-13 14 0,-28 6-16,-35 12 0</inkml:trace>
  <inkml:trace contextRef="#ctx0" brushRef="#br5" timeOffset="189773.09">9612 468 0,'63'-18'0,"20"-15"31,10-4-31,-9-1 16,-24 8 0,-60 30-16</inkml:trace>
  <inkml:trace contextRef="#ctx0" brushRef="#br4" timeOffset="208882.67">21959 705 0,'-3'55'16,"1"21"-16,-5-3 16,-7 21-16,2-7 15,-6 11-15,1-11 32,-1 4-32,-7 12 15,15-45 1,15-53-1,7-28 1,6-8 0,-6 1 15,1 8-31,-13 22 0</inkml:trace>
  <inkml:trace contextRef="#ctx0" brushRef="#br4" timeOffset="209401.58">21891 621 0,'50'-34'15,"21"-7"-15,2 1 16,18 2-16,-3 8 31,10 8-31,13 11 16,-26 22-1,-34 1 17,-23-10-17,-28-2-15</inkml:trace>
  <inkml:trace contextRef="#ctx0" brushRef="#br4" timeOffset="209614.5">21931 927 0,'48'-12'16,"15"-7"-16,33-11 15,0 0 17,-15 2-17,-81 28-15</inkml:trace>
  <inkml:trace contextRef="#ctx0" brushRef="#br4" timeOffset="210273.29">22546 1141 0,'0'65'16,"0"26"0,0 4-1,0-6 1,0-13-1,-3-41 1,-4-35 0,2-15-1,-3-5 1,3 4 0,5 16-16</inkml:trace>
  <inkml:trace contextRef="#ctx0" brushRef="#br4" timeOffset="210623.39">22453 1083 0,'42'-28'16,"25"8"-1,26 23 1,5 17-1,-16 18 1,-46 4 0,-46 1-1,-30 0 1,-21-8 0,-12-9-1,5-12 1,18-8-1,27-2 1,23-4 0,10-4-1,0 1 1,-10 3-16</inkml:trace>
  <inkml:trace contextRef="#ctx0" brushRef="#br4" timeOffset="210919.66">23186 1141 0,'26'43'0,"1"14"15,-10 4 1,-1-11 0,1-17-1,1-18 1,-6-2 0,-4-6-1,-8-7-15</inkml:trace>
  <inkml:trace contextRef="#ctx0" brushRef="#br4" timeOffset="211184.55">23541 1025 0,'-61'38'0,"9"-5"31,-8 12-31,-21 20 0,-3 14 16,16-6 0,31-18-1,30-32 1,19-15 0,6-11-1,-13-2 1,-5 5-16</inkml:trace>
  <inkml:trace contextRef="#ctx0" brushRef="#br4" timeOffset="211531.33">23889 826 0,'78'-6'15,"13"4"1,-8 0 0,-27-6-1,-56 8-15</inkml:trace>
  <inkml:trace contextRef="#ctx0" brushRef="#br4" timeOffset="211735.46">24015 1063 0,'83'-3'16,"0"-2"0,-20-2-1,-63 7-15</inkml:trace>
  <inkml:trace contextRef="#ctx0" brushRef="#br4" timeOffset="214417.81">24819 440 0,'-2'79'16,"-3"-11"0,-1 4-16,-4 35 15,-2 4 1,-1-11 15,0-22-15,18-50-1,13-21 1,-5-12 0,-8 5-1,-5 0-15</inkml:trace>
  <inkml:trace contextRef="#ctx0" brushRef="#br4" timeOffset="214690.3">24673 438 0,'70'-43'15,"-10"13"17,14-6-32,-9 6 15,13 3-15,26-1 16,-1 0 0,-17 10-1,-39 6 1,-24 4-1,-23 8-15</inkml:trace>
  <inkml:trace contextRef="#ctx0" brushRef="#br4" timeOffset="-214128.83">24708 708 0,'23'-9'15,"32"-10"1,25-14 0,4 1-1,-12 6 16,-11 11-15,-20 2 0,-21 6-1,-20 7-15</inkml:trace>
  <inkml:trace contextRef="#ctx0" brushRef="#br4" timeOffset="-213430.49">25265 901 0,'-3'72'15,"-2"5"1,3-3 15,-3-34-15,-5-38-1,-1-34 1,7-24 0,-4-9-1,3 4 1,-3 10 0,1 16 15,22 12-16,23 6 1,35 4 0,25 13-1,11 5 1,-28 18 0,-51 9-1,-46-2 16,-42 2-15,-19-8 0,5-10-1,30-14 1,32-11 0,15-2-1,-3 3 16,-2 10-31</inkml:trace>
  <inkml:trace contextRef="#ctx0" brushRef="#br4" timeOffset="-208372.29">26540 524 0,'-15'0'16,"-30"4"-1,-29 22 17,13-1-17,2 17-15,-10 32 16,22 9 0,44-7-1,51-29 16,28-19-15,4-8 15,-20-7-31,-60-13 16</inkml:trace>
  <inkml:trace contextRef="#ctx0" brushRef="#br4" timeOffset="-207916.88">26928 639 0,'-15'13'16,"-23"20"0,-7 10-1,9-5 1,32-10-1,39-14 17,30-16-32,19-16 15,-9-18 1,-20-8 0,-39-2-1,-41 8 1,-34 15-1,-13 11 1,-4 14 0,13 16-1,18 10 1,34-3 15,27-5-15,6-4-1,1-6 1,-23-10-16</inkml:trace>
  <inkml:trace contextRef="#ctx0" brushRef="#br4" timeOffset="-207229.51">27644 510 0,'-53'6'16,"-10"6"-1,0 9 1,12-4-16,18 6 16,26 3-1,30-2 1,27 6-1,15-1 1,-4-7 0,-13-7-1,-33 6 1,-27 1 0,-24 1-1,-14-6 1,0-4-1,6-6 1,17-4 0,7-3-1,9 0 1,9 0 0,2 0-16</inkml:trace>
  <inkml:trace contextRef="#ctx0" brushRef="#br4" timeOffset="-206714.42">28332 287 0,'-23'12'0,"-22"22"16,-13 10-1,5 19 1,17 3 0,34-6-1,37-17 1,38-17-1,-10-14 1,8-12-16,27-23 16,5-22-1,-22-10 1,-36-6 0,-43 6-1,-32 12 1,-35 7-1,-13 12 1,-8 8 0,0 22-1,11 4 1,12 2 0,33-4-1,30-8-15</inkml:trace>
  <inkml:trace contextRef="#ctx0" brushRef="#br4" timeOffset="-206509.35">28080 498 0,'63'3'15,"30"-1"1,15-4-1,6-11 1,-12 1 0,-41 2-16,-61 10 15</inkml:trace>
  <inkml:trace contextRef="#ctx0" brushRef="#br4" timeOffset="-185042.22">21570 2589 0,'-2'39'16,"2"19"-16,-2 5 31,2 27-31,0 6 16,-8 25-16,1-2 15,-9 12-15,-1-20 16,-6 4-16,-14 13 16,-4-59-1,28-71 17,9-21-17,4-28-15,0-45 16,0-6-1,0 13 1,0 89-16</inkml:trace>
  <inkml:trace contextRef="#ctx0" brushRef="#br4" timeOffset="-184786.22">21309 2666 0,'33'-26'15,"15"-4"-15,4 4 32,24 1-32,-3 3 15,15 2-15,-4-1 16,3 2-16,27-2 16,-24-2-1,-36 4 1,-29 8-1,-13 9 1,-12 2-16</inkml:trace>
  <inkml:trace contextRef="#ctx0" brushRef="#br4" timeOffset="-184620.04">21477 2895 0,'46'-8'16,"15"3"-16,34-8 16,1 1-1,-21 2 1,-75 10-16</inkml:trace>
  <inkml:trace contextRef="#ctx0" brushRef="#br4" timeOffset="-184410.15">22095 3171 0,'-8'64'16,"6"-7"-1,-6 15 1,4 26-16,-7 0 31,3-15-15,4-35-1,1-26 1,3-22-16</inkml:trace>
  <inkml:trace contextRef="#ctx0" brushRef="#br4" timeOffset="-184106.19">22145 3076 0,'53'-10'15,"27"17"17,14 29-17,-34 19 1,-57 13 0,-23-20-1,-23-10-15,-48-11 16,-14-14-1,19-21 17,28-19-17,25 7 1,13 7 0,20 13-16</inkml:trace>
  <inkml:trace contextRef="#ctx0" brushRef="#br4" timeOffset="-183689.76">22811 3207 0,'24'53'15,"12"10"1,0 8 0,-1-1-1,0-32-15,-2-36 32,-6-19-32,-1-6 15,-12 8 1,-14 15-16</inkml:trace>
  <inkml:trace contextRef="#ctx0" brushRef="#br4" timeOffset="-183469.58">23143 3127 0,'-48'42'0,"6"-4"31,-11 10-31,4-7 0,-9 8 16,-9 19-16,11-14 16,16-19-1,22-15 1,8-10 0,10-10-16</inkml:trace>
  <inkml:trace contextRef="#ctx0" brushRef="#br4" timeOffset="-182929.04">23725 2787 0,'71'-9'15,"14"-3"1,1 5 0,-12-3-1,-27 2 1,-22 5-1,-25 3-15</inkml:trace>
  <inkml:trace contextRef="#ctx0" brushRef="#br4" timeOffset="-182736.06">23750 3038 0,'49'-5'16,"14"-2"-16,40-11 15,-5 0-15,-20 1 16,-78 17 0</inkml:trace>
  <inkml:trace contextRef="#ctx0" brushRef="#br4" timeOffset="-180643.13">24975 2221 0,'3'74'16,"-3"-6"15,-5 13-31,-5-4 16,-6 16-16,-2-13 16,-6 3-16,-4 9 31,3-16-16,7-33 17,13-23-32,5-20 15</inkml:trace>
  <inkml:trace contextRef="#ctx0" brushRef="#br4" timeOffset="-180179.44">25418 2191 0,'-9'36'16,"-4"11"15,-10 21-31,-2 6 15,-3 19-15,5 31 16,41-31 15,13-45-15,24-38-16,3-20 31,20-23-31,-13-8 16,4-21-16,-26-4 15,-13-7 1,-25 11 0,-28-2-16,-15 17 15,-25 3-15,0 19 16,-18 10-16,-27 5 16,8 10-1,21 10 1,42-8-1,37-2-15</inkml:trace>
  <inkml:trace contextRef="#ctx0" brushRef="#br4" timeOffset="-179544.44">26036 2584 0,'-25'46'15,"0"2"17,2-13-17,16-24 1,16-35-1,4-8 1,5-19-16,-3 1 16,5-12-16,5-33 15,-2 3 1,-8 18 15,-2 27-15,-11 41-1,1 32 1,4 31 0,14 22-1,19 6 1,20-6 0,24-31 15,4-29-16,-6-36 1,-8-41 0,-22-28-1,-31-11 1,-39-2 0,-27 11-1,-4 23 16,23 26-31,26 39 16</inkml:trace>
  <inkml:trace contextRef="#ctx0" brushRef="#br4" timeOffset="-178380.39">24700 2046 0,'-23'47'15,"-2"13"-15,1 1 16,-11 20-16,7 0 16,-8 17-16,11-7 15,0 14-15,4-12 16,12 13-16,9-23 16,23-2-1,9-25 1,31-21-16,5-20 15,20-13-15,-5-4 16,5-8-16,19-5 16,-35 0-1,-72 15-15</inkml:trace>
  <inkml:trace contextRef="#ctx0" brushRef="#br4" timeOffset="-177751.77">26615 1713 0,'44'35'16,"3"13"-16,-3 2 16,8 21-16,-11 0 15,-6 19-15,-10-1 16,-10 11-16,-10-11 16,-17 14-16,-9-17 15,-14-1-15,-38 9 16,-10-34-1,17-32 1,34-13 0,16-7-1,16-8-15</inkml:trace>
  <inkml:trace contextRef="#ctx0" brushRef="#br4" timeOffset="-176413.3">27454 2101 0,'-47'22'16,"-9"24"15,1 20-15,2 15-1,26-1 1,39-25 15,34-17-15,1-15-1,-9-11 1,-38-12-16</inkml:trace>
  <inkml:trace contextRef="#ctx0" brushRef="#br4" timeOffset="-175982.4">27885 2169 0,'-17'10'16,"-13"18"0,-8 17-1,10 8 17,38-8-17,41-19 1,31-26-1,9-26 17,-26-22-17,-46 1 1,-62 13 0,-40 18 15,-8 10-16,18 6 1,25-2 0,25 0-1,11 2 17,12 0-32</inkml:trace>
  <inkml:trace contextRef="#ctx0" brushRef="#br4" timeOffset="-175612.3">28518 2058 0,'-63'0'16,"-10"8"-1,10 22 16,40 11-15,56 6 0,40 4-1,13-6 1,-14-5 0,-46-4-1,-52-12 1,-34-8-1,-10-11 1,7-3 0,7-2-1,21-2 1,18-1-16,17 3 16</inkml:trace>
  <inkml:trace contextRef="#ctx0" brushRef="#br4" timeOffset="-174383.43">29035 1678 0,'52'-8'15,"17"2"1,19 18 0,0 14-1,-15 20 1,-33 12 0,-40 7 15,-37 9-16,-34 4 1,-10-8 0,0-10-1,14-16 1,46-9 0,27-15-1,22-17 1,26-19-1,9-16 1,4-1 0,-18 5-1,-49 28-15</inkml:trace>
  <inkml:trace contextRef="#ctx0" brushRef="#br4" timeOffset="-173961.16">29785 1816 0,'-14'8'16,"-17"23"-1,-14 19 17,-3 17-32,13 9 15,29-10 1,37-24-1,34-29 17,21-26-17,2-29 1,-15-19 0,-30-12-1,-43 8 1,-37 9-1,-30 25 1,-5 12 0,9 8-1,15 6 1,23 3 0,12 2-1,13 0-15</inkml:trace>
  <inkml:trace contextRef="#ctx0" brushRef="#br4" timeOffset="-173530.9">30251 1653 0,'-12'17'0,"-16"13"15,-4 6 17,27-4-32,33-9 31,26-10-31,20-19 31,-4-16-15,-19-16-1,-36-2 1,-37 4 0,-34 16-1,-25 15 1,-5 10-1,13 6 1,20-4-16,53-7 16</inkml:trace>
  <inkml:trace contextRef="#ctx0" brushRef="#br4" timeOffset="-164413.89">21440 4747 0,'-3'45'15,"-4"19"-15,2 6 31,-3 25-31,3 1 16,-5 20-16,-2-8 16,-9 19-1,8-27 1,1 3-16,-3-54 16,0-72 15,5-13-16,3 16 1,7 20-16</inkml:trace>
  <inkml:trace contextRef="#ctx0" brushRef="#br4" timeOffset="-164153.22">21185 4659 0,'45'-18'15,"18"0"-15,8 3 16,23-2-16,-6 4 16,20-2-16,-13 2 15,1 1-15,13-1 16,-26 0 15,-43 6-31,-40 7 16</inkml:trace>
  <inkml:trace contextRef="#ctx0" brushRef="#br4" timeOffset="-163961.55">21288 5039 0,'33'-2'15,"23"-11"-15,30-10 16,7 0 0,-18 4-1,-75 19-15</inkml:trace>
  <inkml:trace contextRef="#ctx0" brushRef="#br4" timeOffset="-163718.9">22007 5293 0,'0'56'31,"-3"15"-31,-12 32 15,-5-2 17,-2-26-17,-1-24 17,15-26-17,8-25-15</inkml:trace>
  <inkml:trace contextRef="#ctx0" brushRef="#br4" timeOffset="-163437.68">22113 5160 0,'48'13'31,"12"6"-31,13 30 16,-43 9-1,-60-8 17,-35-18-17,-16-19 17,8-11-17,17-4 1,56 2-1</inkml:trace>
  <inkml:trace contextRef="#ctx0" brushRef="#br4" timeOffset="-163153.28">22592 5341 0,'30'46'15,"10"15"1,7-6 0,4-35-1,-3-25 16,-10-10-15,-15 2 0,-23 13-16</inkml:trace>
  <inkml:trace contextRef="#ctx0" brushRef="#br4" timeOffset="-162945.36">22808 5324 0,'-32'27'16,"-14"11"-16,-27 30 16,-3-5-1,6-15 17,21-13-17,28-20 1,21-15-16</inkml:trace>
  <inkml:trace contextRef="#ctx0" brushRef="#br4" timeOffset="-162701.58">23398 5059 0,'70'-2'16,"26"-6"15,7-2-15,-12-2-1,-31 4 1,-60 8-16</inkml:trace>
  <inkml:trace contextRef="#ctx0" brushRef="#br4" timeOffset="-162512.03">23461 5220 0,'56'-2'16,"-4"-1"0,-6-4-1,-46 7-15</inkml:trace>
  <inkml:trace contextRef="#ctx0" brushRef="#br4" timeOffset="-161788.86">24950 4616 0,'-43'-28'16,"-30"8"-1,12 12 1,-4 8-16,-28 26 16,17 21-1,28 9 17,48-8-17,48-24 1,6-8-1,18-21-15,-1-6 16,12-5-16,22-18 16,-14 0-1,-12 3 1,-51 26 15,-39 27-15,-4 8-1,-13 14-15,1 3 16,-4 21-16,-11 34 16,1 5 15,21-16-15,18-37-1,-1-29 16,3-13-15,0-12-16</inkml:trace>
  <inkml:trace contextRef="#ctx0" brushRef="#br4" timeOffset="-161602.99">25376 5127 0,'0'0'16,"0"0"-16</inkml:trace>
  <inkml:trace contextRef="#ctx0" brushRef="#br4" timeOffset="-161180.8">25857 4636 0,'-25'48'16,"2"3"15,11-2-15,22-5-1,25-16 1,16-18 0,12-20-1,4-21 1,-4-14 15,-7 2-15,-16 7-16,-40 36 15</inkml:trace>
  <inkml:trace contextRef="#ctx0" brushRef="#br4" timeOffset="-160941.09">26144 4641 0,'-27'83'16,"-9"21"0,1-4-1,8-19 1,4-21 0,10-30 15,5-12-31,8-18 0</inkml:trace>
  <inkml:trace contextRef="#ctx0" brushRef="#br4" timeOffset="-159917.04">26687 4858 0,'-14'55'15,"-6"3"1,3-8-1,-4-4 1,14-44 15,7-40-15,12-39 0,4-19 15,7-5-16,-6 12 1,1 19 0,-6 28-1,-7 24 1,6 18 15,1 25-15,11 26-1,12 21 1,12 14 0,14 5-1,13-16 1,9-17 0,4-30-1,4-28 1,-15-25-1,-15-26 1,-19-17 0,-24-2-1,-18 5-15,-11-3 16,-10 14 0,-12-1-1,-3 4 1,1 11-1,18 17 1,17 23-16</inkml:trace>
  <inkml:trace contextRef="#ctx0" brushRef="#br3" timeOffset="-115591.79">20850 6538 0,'0'0'31,"-15"15"-15,-7 0 0,-24 10-1,-7 3 1,-28 10-16,3 5 16,-23 11-1,13-7 1,-12 11-16,16-10 15,2 2-15,21 19 32,73-22-17,23-24 17,37-8-32,0-10 15,26 3-15,-9-3 31,9 7-31,-7 31 16,-51-8 0,-43 15-1,-16-1 1,-30 9-16,2-8 16,-9 3-16,-11 20 31,41-5-16,41-28 1,26-17 15,-4-13-15,-9-8 0,-28-2-1</inkml:trace>
  <inkml:trace contextRef="#ctx0" brushRef="#br3" timeOffset="-114959.16">21309 6772 0,'-5'51'31,"-11"22"-31,-1 8 16,2 22-16,0-5 31,-3 16-31,3 20 15,7-52 1,14-77 15,-4-25-15,3-33-16,5-47 31,0-14-15,-2 38-1,-6-6-15,-2 3 32,-13-11-32,-22-21 15,2 15 17,52 39-17,8 29 1,34 12-1,2 9 1,22 7-16,-7 2 16,6 9-1,16 1 1,-7-2 0,-42 0-1,-51-10-15</inkml:trace>
  <inkml:trace contextRef="#ctx0" brushRef="#br3" timeOffset="-114754.64">21253 7052 0,'76'6'31,"-3"1"-15,-12-2-1,-61-5-15</inkml:trace>
  <inkml:trace contextRef="#ctx0" brushRef="#br3" timeOffset="-114105.92">21835 7115 0,'33'60'16,"15"21"15,15 10-15,10 2 15,2-40-15,-4-56 15,-10-34-15,-14-8-1,-16 15 1,-31 30 0</inkml:trace>
  <inkml:trace contextRef="#ctx0" brushRef="#br3" timeOffset="-113908.22">22161 7234 0,'-28'27'31,"-15"11"-31,3 3 16,-16 1-16,-22 16 31,-3-5-16,23-13 1,58-40-16</inkml:trace>
  <inkml:trace contextRef="#ctx0" brushRef="#br3" timeOffset="-113255.83">22881 6956 0,'81'0'31,"20"0"-16,-1 3 1,-9-1 0,-38 6-1,-53-8-15</inkml:trace>
  <inkml:trace contextRef="#ctx0" brushRef="#br3" timeOffset="-113029.68">22896 7189 0,'78'10'15,"18"0"1,-5 0-1,-21-3 1,-70-7 0</inkml:trace>
  <inkml:trace contextRef="#ctx0" brushRef="#br3" timeOffset="-111918.65">24181 6544 0,'0'60'16,"0"23"-16,0-2 31,0 24-31,3-7 16,2 13-16,0-10 15,5-2-15,2-34 32,2-42-17,-10-13 1,1-2-1,-5-8 1</inkml:trace>
  <inkml:trace contextRef="#ctx0" brushRef="#br3" timeOffset="-111651.41">24141 6510 0,'53'-22'15,"-3"6"1,18 7-16,33-1 31,5 7-15,-18 1-1,-30-6 17,-58 8-32</inkml:trace>
  <inkml:trace contextRef="#ctx0" brushRef="#br3" timeOffset="-111437.81">24216 6803 0,'89'-13'32,"1"1"-17,-19 2 1,-71 10-16</inkml:trace>
  <inkml:trace contextRef="#ctx0" brushRef="#br3" timeOffset="-110657.4">24721 7075 0,'10'84'31,"-3"-17"-15,1 12-16,-3 21 15,-7-19 17,-4-56-17,-6-55 16,2-8-15,-8-17-16,-3-41 31,4-10-15,29 20 0,47 28 15,-4 30-16,11 21-15,24 28 32,-24 26-17,-57 6 1,-46-6 15,-24-11-15,-4-13 15,12-5-15,53-18-16</inkml:trace>
  <inkml:trace contextRef="#ctx0" brushRef="#br3" timeOffset="-110325.91">25252 7183 0,'23'53'15,"15"8"17,7-13-17,-2-13 1,-3-10 15,-22-12-15,-18-13-16</inkml:trace>
  <inkml:trace contextRef="#ctx0" brushRef="#br3" timeOffset="-110076.81">25481 7131 0,'-70'55'16,"-3"8"15,10-5-15,8-11 0,29-23-1,26-24-15</inkml:trace>
  <inkml:trace contextRef="#ctx0" brushRef="#br3" timeOffset="-109338.71">26109 6896 0,'78'-7'16,"8"-1"15,-8-2-15,-23 0-1,-55 10-15</inkml:trace>
  <inkml:trace contextRef="#ctx0" brushRef="#br3" timeOffset="-108985.56">26343 6707 0,'-10'56'15,"1"16"-15,-2 37 16,6-1-1,-2-17 17,2-28-17,0-35 1,5-28 0</inkml:trace>
  <inkml:trace contextRef="#ctx0" brushRef="#br3" timeOffset="-108605.2">27062 6536 0,'-13'80'15,"5"-17"17,-6 10-32,-2 34 15,1-5 1,12-21-1,11-48 1,2-20 15,-3-9-15,-4 2 0,-3-6-16</inkml:trace>
  <inkml:trace contextRef="#ctx0" brushRef="#br3" timeOffset="-108329.33">26878 6410 0,'68'-25'15,"-8"5"1,15 4-16,-1 9 15,14 2-15,-5-1 32,10 4-32,23 0 15,-13 4 1,-34 0 0,-36 4-1,-33-6-15</inkml:trace>
  <inkml:trace contextRef="#ctx0" brushRef="#br3" timeOffset="-108090.61">27109 6682 0,'61'7'16,"12"-1"-16,33 1 15,-3-2 17,-32 2-32,-71-7 15</inkml:trace>
  <inkml:trace contextRef="#ctx0" brushRef="#br3" timeOffset="-107528.73">28162 6816 0,'-19'-3'15,"-19"0"1,-17 6 15,-1 22-15,11 30 0,20 19-1,16 4 1,15-8 15,2-14-15,-8-31-1,-16-25 1,-17-18 15,-7-10-15,-5-4-1,9 6 1,24 14 15,30 9-15,37 3 0,26 0-1,2-2 16,-13-3-15,-21 0 0,-49 5-16</inkml:trace>
  <inkml:trace contextRef="#ctx0" brushRef="#br3" timeOffset="-69252.36">21581 8670 0,'-60'40'16,"9"-4"-1,-10 11-15,8 2 16,-1 16 0,8 3-1,11 18-15,9-6 16,12 11-16,9-13 15,17 3-15,8-21 32,25 0-32,-1-19 15,23-1-15,-4-15 16,20-4-16,-2-14 31,10-12-31,-10-7 16,1-16-16,-21-4 15,-3-17-15,-18-6 16,-2-20 0,-12 1-1,-7-13-15,-8 3 16,-14-15-16,-12 8 16,-15-4-16,-16 22 31,-29 8-31,-6 19 15,-25 19-15,8 14 16,-8 3-16,-15 7 16,43 3-1,78 0-15</inkml:trace>
  <inkml:trace contextRef="#ctx0" brushRef="#br3" timeOffset="-68679.61">23121 9061 0,'75'-5'0,"16"-6"32,-13 4-17,-15-3 1,-30 4-1,-33 6-15</inkml:trace>
  <inkml:trace contextRef="#ctx0" brushRef="#br3" timeOffset="-68486.86">23203 9389 0,'102'-6'15,"36"-4"1,-138 10 0</inkml:trace>
  <inkml:trace contextRef="#ctx0" brushRef="#br3" timeOffset="-65543.79">24300 8904 0,'70'3'31,"11"-3"-15,3-3-1,-14-7 1,-25 5-1,-45 5 1</inkml:trace>
  <inkml:trace contextRef="#ctx0" brushRef="#br3" timeOffset="-65227.44">24466 8781 0,'-17'50'16,"-1"13"-16,-8 38 15,7-10 1,11-18 15,8-28-15,0-21 0,0-24-16</inkml:trace>
  <inkml:trace contextRef="#ctx0" brushRef="#br3" timeOffset="-64564.86">25212 8625 0,'-15'0'16,"-23"0"-1,-32 15 16,-16 20-15,7 15 0,37 6 15,44-11-15,38-25-1,26-22 1,25-26 15,-3-17-15,-7-3-1,-21 7 1,-45 29 15,-34 32-15,-25 36-1,11-6 17,6 13-32,1 30 15,9-5 1,7-9 0,5-29 15,2-25-16,3-25-15</inkml:trace>
  <inkml:trace contextRef="#ctx0" brushRef="#br3" timeOffset="-64315.4">25441 9049 0,'0'0'15,"0"0"1,0 0-16</inkml:trace>
  <inkml:trace contextRef="#ctx0" brushRef="#br3" timeOffset="-63933.16">25691 8700 0,'-5'46'15,"10"4"1,18 0-1,19-17 1,11-20 15,0-26-15,-5-24 0,-16-9 15,-1 11-31,-31 35 15</inkml:trace>
  <inkml:trace contextRef="#ctx0" brushRef="#br3" timeOffset="-63675.89">26026 8637 0,'-17'63'15,"-4"-7"1,-4 7-16,-13 25 16,8-7 15,23-44-15,9-34-1,8-16 1,0 1-1,-10 12-15</inkml:trace>
  <inkml:trace contextRef="#ctx0" brushRef="#br3" timeOffset="-63000.98">26212 8799 0,'-12'55'16,"-1"10"0,3 1-1,0-16 17,13-35-17,16-32 1,9-36-1,-3-23 17,-4-21-17,-11-2 1,-5 16 0,-3 25 15,-2 42-16,0 32 1,18 31 15,-3 2-15,8 9-16,0 2 16,7 10-16,3-7 15,9 0 1,27 5-1,13-32 1,-1-54 0,-18-38 15,-25-34-15,-25-8-1,-21 2 1,-25 13-1,-12 10 1,4 15 0,22 30-1,19 28 1</inkml:trace>
  <inkml:trace contextRef="#ctx0" brushRef="#br3" timeOffset="-62363.32">24282 8370 0,'-33'28'15,"-9"20"-15,4 3 16,-8 16-16,9-1 16,-3 22-1,7-7 1,10 14-16,18-9 15,17 7-15,14-19 16,27-4-16,42 5 16,4-6-1,-44-34 1,-55-35-16</inkml:trace>
  <inkml:trace contextRef="#ctx0" brushRef="#br3" timeOffset="-61881.59">26769 8020 0,'28'45'15,"14"18"-15,-3 4 16,17 23-16,-7-3 16,9 22-1,-12-6 1,-1 10-16,-12-11 16,-8 6-16,-10 25 15,-30-17 1,-20-65-1,0-41 1,17-5 0,8 1-1,10-6-15</inkml:trace>
  <inkml:trace contextRef="#ctx0" brushRef="#br3" timeOffset="-61579.27">27565 8735 0,'79'8'16,"12"-8"0,4-8-1,-12-4 1,-25-1 0,-30 8-1,-28 5-15</inkml:trace>
  <inkml:trace contextRef="#ctx0" brushRef="#br3" timeOffset="-61328.53">27686 8570 0,'-4'70'16,"-10"25"0,2 1-1,2-13 1,10-20 0,0-30-1,0-33-15</inkml:trace>
  <inkml:trace contextRef="#ctx0" brushRef="#br3" timeOffset="-60757.05">28478 8199 0,'0'40'16,"-2"18"-16,-4 3 15,3 17-15,1 0 16,-5 8-1,-6 24 1,18-21 0,12-55-1,6-46 1,-11-41 0,-14-33-1,-15-20 1,1 27-1,-6-3 1,-8-18 0,-3 10-1,6 8 1,34 32 0,48 17-1,-5 19 1,19 0-16,-6 7 15,10 2-15,25-3 16,-5 4 0,-35-4-1,-58 8-15</inkml:trace>
  <inkml:trace contextRef="#ctx0" brushRef="#br3" timeOffset="-60493.32">28571 8469 0,'63'0'15,"17"-2"1,-1-7 0,-11 0-1,-31 0 1,-37 9-16</inkml:trace>
  <inkml:trace contextRef="#ctx0" brushRef="#br3" timeOffset="-59964.19">29370 8471 0,'-60'-8'16,"-12"8"-1,2 16 1,19 32-1,29 25 1,32 13 0,20 7-1,3-13 17,-5-15-17,-28-39 1,-21-26-1,-19-26 1,-18-16 0,0 2-1,11 5 17,26 9-17,34 6 1,40 8-1,30 1 1,18 4 0,-3-6-1,-15-5 1,-27 6 0,-56 12-1</inkml:trace>
  <inkml:trace contextRef="#ctx0" brushRef="#br3" timeOffset="-57772.11">24469 10240 0,'85'5'15,"3"0"16,-9-5-15,-37 3 0,-42-3-16</inkml:trace>
  <inkml:trace contextRef="#ctx0" brushRef="#br3" timeOffset="-56989.67">25574 9746 0,'-57'-23'16,"-26"13"-1,-13 20 17,15 33-17,30 20 1,42 2 15,44-17-15,39-22-1,19-26 1,-8-15 15,-14-11-15,-29 7-1,-26 26 17,-16 31-17,-2 2 1,-9 20-16,3 1 16,-4 17-1,-3 23 1,2-5-1,5-28 1,6-33 15,-1-20-15,3-15-16</inkml:trace>
  <inkml:trace contextRef="#ctx0" brushRef="#br3" timeOffset="-56828.7">25807 10343 0,'0'0'15,"0"0"1,0 0-16</inkml:trace>
  <inkml:trace contextRef="#ctx0" brushRef="#br3" timeOffset="-56405.83">26107 9938 0,'2'52'16,"24"9"0,21-6 15,11-25-15,5-34-1,-2-27 1,-13-9 15,-13 8-15,-35 32-16</inkml:trace>
  <inkml:trace contextRef="#ctx0" brushRef="#br3" timeOffset="-56182.57">26429 9965 0,'-5'88'16,"0"16"-1,-2-16 1,3-18 15,0-27-15,-1-25-1,5-18-15</inkml:trace>
  <inkml:trace contextRef="#ctx0" brushRef="#br3" timeOffset="-55543.11">26673 10222 0,'-4'48'16,"-1"-3"15,5-9-15,5-36-1,7-38 1,8-33 15,8-14-15,-3-3-1,-8 12 1,2 23 0,-12 33-1,-2 32 16,0 34-15,8 27 0,4-13-1,8 3-15,24 28 16,14-13 0,9-22-1,2-41 1,-14-38-1,-17-29 1,-18-25 0,-30-11-1,-20 8 17,-16 9-17,-4 13 1,8 13-1,16 25 1,21 20-16</inkml:trace>
  <inkml:trace contextRef="#ctx0" brushRef="#br3" timeOffset="-54427.4">25086 10903 0,'8'-45'16,"4"-24"-16,6 1 15,17-35-15,-5 20 16,1-1-16,11-14 0,-3 13 16,6-11-16,10-12 15,-3 12 1,4 0-16,13-15 0,-10 21 16,10-12-16,6-3 0,-12 14 15,5-2-15,6-10 0,-14 15 16,3 2-16,8-13 0,-1 4 15,16-17-15,-10 25 16,17-14-16,-20 25 16,8-7-16,-21 18 0,3-9 15,33-9-15,-21 23 16,-35 32 0,-24-8-1,-7 20 1,-39 10-1,-7 9 1,-8 9 0,-11 9-1,-23 3 1,-5 4 0,7 2 15,22-17-16,50-23 1,17-3 15,29-9-31,6 0 16,22-6-16,37-11 16,-3 4-1,-25 25 1,-40 38-1,-23 22 1,-15 16 0,0-16-1,15-25 1,8-14 15,2-11-15,-8-3-1,-17 3-15</inkml:trace>
  <inkml:trace contextRef="#ctx0" brushRef="#br3" timeOffset="-54066.6">27427 7924 0,'-18'58'15,"4"6"1,5-2 0,27-9-1,20-25 17,20-26-17,-2-24 1,-21-29-1,-35-19 1,-16 19 0,-24 4-16,-13 8 15,-32 7-15,-3 10 16,-28 4-16,7 6 16,-1 0-16,-32 3 15,39-1 1,103 10-16</inkml:trace>
  <inkml:trace contextRef="#ctx0" brushRef="#br3" timeOffset="-53478.98">20217 10646 0,'39'-3'15,"13"0"-15,6 2 16,23-5-16,-6 6 16,6-3-16,20 3 15,-18-2 1,-83 2 0</inkml:trace>
  <inkml:trace contextRef="#ctx0" brushRef="#br3" timeOffset="-52759.55">21225 10064 0,'-65'37'16,"-10"24"0,14 17-1,38-7 16,36-31-15,25-38 0,25-32 15,10-25-15,-3-3-1,-19 20 1,-31 38 15,-20 46-15,-3-2-1,-2 19-15,3 1 32,-3 19-32,-3-3 15,4 7-15,-5 20 16,9-11-1,0-41 17,0-24-17,0-31-15</inkml:trace>
  <inkml:trace contextRef="#ctx0" brushRef="#br3" timeOffset="-52583.48">21548 10746 0,'0'0'16,"0"0"0,0 0-1,0 0-15</inkml:trace>
  <inkml:trace contextRef="#ctx0" brushRef="#br3" timeOffset="-52309.21">21782 10348 0,'5'53'16,"18"7"-1,17-14 1,16-18 15,-6-15-15,-17-6-1,-33-7-15</inkml:trace>
  <inkml:trace contextRef="#ctx0" brushRef="#br3" timeOffset="-52057.76">22163 10311 0,'-13'67'32,"3"-1"-17,-5 8-15,-10 26 16,2-4 0,5-24 15,9-36-16,9-36-15</inkml:trace>
  <inkml:trace contextRef="#ctx0" brushRef="#br3" timeOffset="-51431.39">22355 10618 0,'-14'47'16,"2"9"-1,0-18 1,10-38 15,6-45-15,6 0-1,6-16 1,6-29 0,1-17-1,-3 14 1,-8 25 15,-9 50-15,4 54-1,2 7 17,8 17-32,1-4 15,7 11-15,5-9 16,8 5-16,32 15 16,18-17-1,6-29 1,-13-42-1,-29-30 1,-24-31 0,-23-16-1,-27-7 17,-11 18-17,3 19 1,9 24-1,21 33-15</inkml:trace>
  <inkml:trace contextRef="#ctx0" brushRef="#br3" timeOffset="-50281.42">25192 12211 0,'0'35'15,"-3"8"17,-4 28-32,-4 9 15,-1 23-15,7 0 16,-2 18 0,4-15-1,6-3-15,7 16 16,-1-21 15,-4-50-15,-5-48-16</inkml:trace>
  <inkml:trace contextRef="#ctx0" brushRef="#br3" timeOffset="-50036.6">25212 12117 0,'55'0'16,"16"2"-16,27 9 31,3-1-16,-27 0 1,-74-10-16</inkml:trace>
  <inkml:trace contextRef="#ctx0" brushRef="#br3" timeOffset="-49809.93">25287 12725 0,'63'15'16,"-2"-3"-1,-13 1 1,-48-13-1</inkml:trace>
  <inkml:trace contextRef="#ctx0" brushRef="#br3" timeOffset="-49459.82">26049 12732 0,'-26'-38'15,"-19"8"17,-15 35-17,-1 38 17,23 5-17,16 17-15,9-2 16,13 15-16,23 31 31,9-4-15,-1-19 15,-8-28-15,-11-30-1,-12-28-15</inkml:trace>
  <inkml:trace contextRef="#ctx0" brushRef="#br3" timeOffset="-49281.43">25756 13024 0,'58'8'16,"-2"-3"15,-11 2-15,-45-7-16</inkml:trace>
  <inkml:trace contextRef="#ctx0" brushRef="#br3" timeOffset="-48890.56">24466 12573 0,'53'3'15,"-2"-3"17,-16 2-17,-35-2-15</inkml:trace>
  <inkml:trace contextRef="#ctx0" brushRef="#br3" timeOffset="-48667.57">24398 12790 0,'60'5'15,"-2"0"16,-15 0-15,-43-5-16</inkml:trace>
  <inkml:trace contextRef="#ctx0" brushRef="#br3" timeOffset="-48058">21281 12555 0,'53'-5'16,"-1"-2"15,-11 3-16,-41 4-15</inkml:trace>
  <inkml:trace contextRef="#ctx0" brushRef="#br3" timeOffset="-47291.44">22183 12089 0,'-3'-48'16,"-16"11"15,-27 16-15,4 21 15,-14 21-31,5 4 15,-7 18-15,11 2 32,7 16-32,19 22 15,47-10 17,44-33-17,28-30 16,8-32-15,-18-19 0,-17-7 15,-36 16-15,-18 42 15,-11 12-16,-12 26-15,-1 5 32,-3 26-32,0-7 15,4 14-15,6 25 32,3-3-17,8-22 1,-6-43-1,-5-43 1</inkml:trace>
  <inkml:trace contextRef="#ctx0" brushRef="#br3" timeOffset="-47118.38">22529 12808 0,'0'0'16,"0"0"-1,0 0 1,0 0-16</inkml:trace>
  <inkml:trace contextRef="#ctx0" brushRef="#br3" timeOffset="-39428.53">22871 12251 0,'-2'60'16,"4"13"0,20 5-1,19-12 1,14-18 15,-4-13-15,-26-20-1,-25-15-15</inkml:trace>
  <inkml:trace contextRef="#ctx0" brushRef="#br3" timeOffset="-39149.11">23244 12289 0,'-11'71'15,"4"-11"1,-10 7-16,4-4 16,-2 10-1,-5 24 1,5-9-1,2-23 1,6-35 0,7-30-16</inkml:trace>
  <inkml:trace contextRef="#ctx0" brushRef="#br3" timeOffset="-38357.24">23503 12644 0,'-7'68'16,"-3"13"15,0-9-15,7-14-1,6-42 1,5-41-1,2-43 17,-8 7-17,0-15-15,3 6 16,-5-14-16,0-29 31,0 3-15,0 16-1,3 49 1,-1 42 15,9 42-15,1 3 0,9 16-16,-4-3 31,13 14-31,-5-7 15,6 11-15,27 15 16,10-22 0,-8-51 15,-17-50-15,-21-5-1,-11-26-15,-11 3 16,-11-20-1,-1 5 1,-6-8-16,-15-22 16,6 10-1,5 32 1,22 66-16</inkml:trace>
  <inkml:trace contextRef="#ctx0" brushRef="#br5" timeOffset="50788.75">1847 6102 0,'0'53'15,"0"15"-15,0 10 16,0 21-16,0-1 15,0 20-15,0-9 16,-3 6-16,3-11 16,-5 2-16,-1 5 15,-2-36 1,7-36 0,-2-20-1,3-19-15</inkml:trace>
  <inkml:trace contextRef="#ctx0" brushRef="#br5" timeOffset="51059.43">1640 6062 0,'53'-10'15,"16"0"-15,5 4 16,13-1-16,-2-1 16,4-7-16,15 4 15,-21-3 1,-83 14-16</inkml:trace>
  <inkml:trace contextRef="#ctx0" brushRef="#br5" timeOffset="51279.14">1786 6483 0,'69'0'0,"22"0"31,0-7-15,-17-4-1,-74 11-15</inkml:trace>
  <inkml:trace contextRef="#ctx0" brushRef="#br5" timeOffset="51809.21">2452 6798 0,'1'75'0,"4"13"31,-3 5-15,-4-34 0,-4-46-1,-13-49 1,-17-40 0,-9-17-1,2-2 1,23 4-1,38 15 1,14 36 15,31 12-31,0 16 16,26 7-16,-13 12 16,7 11-16,0 29 15,-55 14 1,-61 0-1,-7-26 17,-22-10-32,-24-7 15,2-14 1,18-8 0,28-4-1,20 5 1,18 3-16</inkml:trace>
  <inkml:trace contextRef="#ctx0" brushRef="#br5" timeOffset="52065.3">3085 6775 0,'29'60'16,"5"4"-1,13-26 1,4-28 0,2-13 15,-25 0-16,-28 3-15</inkml:trace>
  <inkml:trace contextRef="#ctx0" brushRef="#br5" timeOffset="52295.06">3470 6838 0,'-32'48'16,"-6"13"-16,0-1 15,-8 13-15,-18 25 16,7-7 15,10-28-15,24-30 0,13-18-1,10-15-15</inkml:trace>
  <inkml:trace contextRef="#ctx0" brushRef="#br5" timeOffset="53922.28">3967 6416 0,'74'-12'31,"-13"5"-15,8-2-16,28-2 15,-1 8 1,-14 1 15,-34 2-15,-48 0-16</inkml:trace>
  <inkml:trace contextRef="#ctx0" brushRef="#br5" timeOffset="54146.49">4074 6614 0,'70'-7'15,"15"-3"17,3 6-17,-14 2 1,-27-3 0,-47 5-16</inkml:trace>
  <inkml:trace contextRef="#ctx0" brushRef="#br5" timeOffset="57631.39">5150 5893 0,'0'34'31,"0"6"-15,-3 22-16,3 6 16,-3 16-16,1-9 15,-3 11 1,0 30 0,2-13-1,-3-20 1,5-50 15,1-31-15,-3-2-1,1 0 1,2 0-16</inkml:trace>
  <inkml:trace contextRef="#ctx0" brushRef="#br5" timeOffset="58088.89">4938 5836 0,'0'0'0</inkml:trace>
  <inkml:trace contextRef="#ctx0" brushRef="#br5" timeOffset="58521.14">5063 5832 0,'69'-22'16,"-9"4"15,13-2-31,-3 8 15,9-1-15,26-2 16,-7 3 0,-23 3 15,-36 7-15,-39 2-16</inkml:trace>
  <inkml:trace contextRef="#ctx0" brushRef="#br5" timeOffset="58742.88">5093 6090 0,'39'-2'16,"13"-1"-16,41-4 31,3 1-15,-13-2-1,-83 8-15</inkml:trace>
  <inkml:trace contextRef="#ctx0" brushRef="#br5" timeOffset="59664.55">5687 6316 0,'2'63'0,"1"23"32,3 17-17,4-1 1,-4-20-1,0-24 17,-5-40-17,-1-23 1,0-28 0,-7-17 15,-9-11-16,-9-2 1,-8-9 0,5-7 15,14 6-15,26 12-1,37 23 1,-2 22 15,16 8-31,-3 8 16,16 15-16,-8 8 15,3 12-15,-4 25 16,-37 3 15,-52-10-15,-48-15-1,-31-20 1,0-13 15,15-13-15,21-4 0,28 2-1,37 10-15</inkml:trace>
  <inkml:trace contextRef="#ctx0" brushRef="#br5" timeOffset="61172.64">7031 6150 0,'-60'0'16,"-11"5"15,8 8-15,24 14-1,39 11 1,19-4 0,22 3-1,6-2 1,19 11-16,30 17 16,-16 7 15,-45-4-16,-49-15 1,-40-29 15,-16-20-15,3-9 0,18-6-1,49 13 1</inkml:trace>
  <inkml:trace contextRef="#ctx0" brushRef="#br5" timeOffset="61421.82">7659 6277 0,'3'24'16,"4"32"15,-1 12-15,0-5 15,0-15-15,-6-48-16</inkml:trace>
  <inkml:trace contextRef="#ctx0" brushRef="#br5" timeOffset="61620.41">7548 5974 0,'0'0'16,"6"0"0,-5 0-1,-1 0-15</inkml:trace>
  <inkml:trace contextRef="#ctx0" brushRef="#br5" timeOffset="61975.07">7937 6435 0,'16'-17'16,"31"-16"15,11-13-16,2 16 17,-6 30-17,-8 28 17,-1 14-17,-1 4 1,-14-8 15,-8-13-15,-22-25-16</inkml:trace>
  <inkml:trace contextRef="#ctx0" brushRef="#br5" timeOffset="62489.71">8808 5967 0,'-26'39'31,"0"19"-31,3 0 16,0 15-16,12-9 31,17 6-31,8-14 16,32-9-16,4-19 16,31-16-16,-3-14 31,21-22-31,-12-12 15,1-22-15,-19-1 32,-17-18-32,-24 7 15,-30-14-15,-24 13 16,-34 1 0,-8 19-1,-23 11-15,5 16 16,-9 10-16,-26 14 31,8 5-15,50 4-1,63-9-15</inkml:trace>
  <inkml:trace contextRef="#ctx0" brushRef="#br5" timeOffset="62776.45">8723 6203 0,'34'0'16,"10"0"-1,23-5-15,8 5 32,14-5-32,34-3 15,-4-1 1,-28 3 0,-91 6-16</inkml:trace>
  <inkml:trace contextRef="#ctx0" brushRef="#br5" timeOffset="64709.15">1816 8574 0,'0'78'15,"0"-9"1,5 6-16,-2-2 15,-2 18-15,-1-11 16,-1 24-16,-2-10 16,-2 8-16,3-11 15,4 2-15,6 18 16,-2-38 0,-3-60-1,0-38-15,-3-24 16,0 2-1,0 4 1,0 43-16</inkml:trace>
  <inkml:trace contextRef="#ctx0" brushRef="#br5" timeOffset="65001.12">1700 8421 0,'61'-3'15,"-11"0"1,13 3-16,31 0 0,-9-5 15,-18 5 1,-27-2 0,-17 0-1,-23 2-15</inkml:trace>
  <inkml:trace contextRef="#ctx0" brushRef="#br5" timeOffset="65214.39">1803 8912 0,'71'2'0,"15"8"31,-7-6-31,-16-4 15,-27 0 1,-36 0-16</inkml:trace>
  <inkml:trace contextRef="#ctx0" brushRef="#br5" timeOffset="66051.78">2397 9275 0,'16'78'15,"-4"-10"1,-2 5-16,1 20 0,-5 9 16,-9-25-1,-8-47 1,6-34-1,-9-39 1,-5-33 0,-6-22-1,5-8 1,2-2 0,-2 15-1,6 22 1,14 21-1,14 14 1,19 14 0,14 16-1,21 19-15,16 24 16,-11 22 0,-18 3-1,-27 2 1,-31-9-1,-34-15 1,-24-14 0,-3-9-1,10-14 1,8-13 0,21 4-1,12 2 1,13 4-16</inkml:trace>
  <inkml:trace contextRef="#ctx0" brushRef="#br5" timeOffset="66962.66">2958 9184 0,'0'30'15,"6"36"1,10 19 0,3-7-1,0-14 1,-8-47 15,1-30-15,-10-37-1,26-28 1,21-7 0,12 6-1,-11 31 1,-17 38 15,-28 46-15,-10 5-1,-20 13-15,-5 7 16,-7 12-16,2-5 16,-6-5-16,-12 27 15,4-11 1,18-18-1,10-31 1,21-30-16</inkml:trace>
  <inkml:trace contextRef="#ctx0" brushRef="#br5" timeOffset="67284.75">3736 8962 0,'64'-2'16,"31"-6"0,3 6-1,-7 2 17,-29 2-32,-62-2 15</inkml:trace>
  <inkml:trace contextRef="#ctx0" brushRef="#br5" timeOffset="67489.07">3821 9250 0,'56'0'15,"12"-8"-15,32-6 16,1-7 0,-27 6-1,-74 15-15</inkml:trace>
  <inkml:trace contextRef="#ctx0" brushRef="#br5" timeOffset="67829.33">4847 8564 0,'5'61'15,"-5"14"-15,0 4 16,-10 11-16,-3-5 16,-10 10-16,-9 15 15,-4-7 1,21-52-1,15-51-15</inkml:trace>
  <inkml:trace contextRef="#ctx0" brushRef="#br5" timeOffset="68277.67">5160 8579 0,'-23'71'15,"9"-11"1,2 13-16,7 33 16,22 5-1,43-25 16,-5-41-15,12-20-16,-2-20 16,9-17-16,-10-8 15,3-26-15,-16-4 16,-7-15-16,-16-2 16,-18-8-16,-17 7 15,-27-4-15,-10 14 16,-25 6-1,6 20 1,-16 7-16,-23 13 16,1 9-1,29 6 1,34-1 0,38-2-16</inkml:trace>
  <inkml:trace contextRef="#ctx0" brushRef="#br5" timeOffset="68905.81">5962 8919 0,'1'56'16,"2"2"0,2-15-1,-3-26 17,8-34-17,8-31 1,12-30-1,-3-18 1,-11 0 0,-3 13-1,-3 22 1,-3 36 0,-4 36-1,-3 29 1,12 38 15,3-17-15,10 2-16,8-11 15,13 4-15,-4-11 16,17-5-16,31-2 16,12-25-1,-12-36 1,-30-37-1,-31 9 1,-24-12-16,-34-27 16,-11 4-1,-6 13 1,13 25 0,33 48-16</inkml:trace>
  <inkml:trace contextRef="#ctx0" brushRef="#br5" timeOffset="69702.27">4804 8225 0,'-11'9'16,"-26"19"0,4 0-1,-5 20 1,3 2-1,-1 25-15,3-7 16,5 23-16,6-13 16,9 18-16,4-10 15,11 12-15,16-10 16,12-2-16,13-21 16,20-2-1,43 5-15,-5-15 31,-48-23-31,-53-30 16</inkml:trace>
  <inkml:trace contextRef="#ctx0" brushRef="#br5" timeOffset="70186.45">6600 8000 0,'52'57'15,"-11"-1"17,10 12-32,0 6 15,10 19-15,-4-1 16,7 19-16,-15-4 15,4 8-15,-18-9 16,-9 10-16,-19-25 16,-14 0-16,-46-24 31,-8-41-15,1-34-1,17-10 1,20 12-1,23 6-15</inkml:trace>
  <inkml:trace contextRef="#ctx0" brushRef="#br5" timeOffset="70755.55">7747 8418 0,'-43'-12'16,"-18"1"-1,1 19 1,15 22 15,34 28-15,20-5-1,15 5-15,29 28 32,9 5-17,-28-19 1,-46-31 0,-28-29 15,-13-27-16,9-15 1,9-3 15,13 10-31,22 23 16</inkml:trace>
  <inkml:trace contextRef="#ctx0" brushRef="#br5" timeOffset="70969.12">8116 8658 0,'9'39'16,"-4"2"-1,2-8 16,-4-11-15,-1-6 0,-2-16-16</inkml:trace>
  <inkml:trace contextRef="#ctx0" brushRef="#br5" timeOffset="71133.55">8008 8187 0,'0'0'15,"0"0"1,0 0-16</inkml:trace>
  <inkml:trace contextRef="#ctx0" brushRef="#br5" timeOffset="71476.36">8405 8618 0,'37'-29'15,"12"4"1,9 22 15,-1 26-15,-4 15 0,-13 3-1,-6-7 16,-11-8-15,-14-14 0,-9-12-16</inkml:trace>
  <inkml:trace contextRef="#ctx0" brushRef="#br5" timeOffset="77698.87">9100 8272 0,'50'-12'16,"27"1"15,13 11-16,-10 18 1,-34 25 0,-46 7 15,-46 8-15,-22 13-1,-10 4 1,26 9 15,49-14-15,53-23-1,-2-26 17,13-16-32,27-17 15,-3-14 1,-16 4-1,-69 22-15</inkml:trace>
  <inkml:trace contextRef="#ctx0" brushRef="#br5" timeOffset="78095.67">9682 8393 0,'-32'56'16,"16"14"-1,36 0 17,41-22-17,22-35 1,-2-41-1,-16-33 1,-37-7 0,-39 6-1,-36 16 1,-21 16 15,-3 0-15,11 2-1,20 8 1,22 10 0,18 10-16</inkml:trace>
  <inkml:trace contextRef="#ctx0" brushRef="#br5" timeOffset="78479.6">10212 8221 0,'-46'21'15,"-5"14"1,14 13 15,34-1-15,38-4-1,39-22 1,14-14 0,-5-22-1,-25-20 1,-33-12 0,-35-2-1,-38 3 1,-20 6-1,3 3 17,14 6-32,51 31 15</inkml:trace>
  <inkml:trace contextRef="#ctx0" brushRef="#br5" timeOffset="79679.52">1883 10655 0,'-1'66'16,"-7"10"-16,-2-1 15,4 21-15,-2-8 16,5 18-16,0 23 15,3-16 1,3-55 0,-3-56-1,0-42 1,0-26 0,0 4-1,2 1 1,-2 61-16</inkml:trace>
  <inkml:trace contextRef="#ctx0" brushRef="#br5" timeOffset="79901.35">1706 10540 0,'80'-30'15,"-17"12"1,9 0-16,27-5 16,-3 6-16,-16 2 15,-31 0 1,-24 10 0,-25 5-16</inkml:trace>
  <inkml:trace contextRef="#ctx0" brushRef="#br5" timeOffset="80118.42">1803 10850 0,'46'8'16,"26"-4"-1,25-4 1,-4 0 0,-17-2-1,-76 2-15</inkml:trace>
  <inkml:trace contextRef="#ctx0" brushRef="#br5" timeOffset="80888.64">2486 10794 0,'-3'3'15,"2"9"1,-8 26-16,-6 31 31,-3 18-31,-3 20 16,2-7-1,4-12 1,2-20 0,7-42-1,2-29 1,0-22 0,4-31-1,0-17 1,0-15-1,0-20 1,0-1-16,4 16 16,-4 28-1,0 22 1,10 28 0,12 17-1,17 11 1,16 17-1,16 13 1,-8 5 0,-20-1-1,-25 2 1,-24-7 0,-29-12-1,-13-7 1,-6-8-1,10-10-15,13-22 16,18-3 0,1-8-1,5 13 1,7 15-16</inkml:trace>
  <inkml:trace contextRef="#ctx0" brushRef="#br5" timeOffset="81310.7">2814 11067 0,'12'47'16,"1"1"-1,7-15 1,7-21 15,6-24-15,6-23-1,-8-3 1,-2 2 0,-9 14-1,-10 27 1,-17 40 15,-7 3-15,-14 12-16,-2-2 15,-4 9-15,-15 15 16,2-9 0,14-14-1,12-31 1,21-28-16</inkml:trace>
  <inkml:trace contextRef="#ctx0" brushRef="#br5" timeOffset="81599.31">3736 10923 0,'63'7'15,"15"-2"1,-6 0-1,-9-2 1,-22-3 0,-41 0-16</inkml:trace>
  <inkml:trace contextRef="#ctx0" brushRef="#br5" timeOffset="81822.6">3796 11140 0,'83'-5'16,"8"-6"-1,-10 4 1,-33 2-1,-48 5-15</inkml:trace>
  <inkml:trace contextRef="#ctx0" brushRef="#br5" timeOffset="83005.19">4760 10351 0,'46'-36'15,"28"8"1,26 9 15,-20 13-15,2 19-16,9 23 16,-19 20-1,-39 9 1,-42-5-1,-35-10 1,-22-12 0,7-10 15,10-8-15,39-2-1,43 9 1,5-7-1,20 13-15,0 0 16,13 5-16,-9 0 16,0 9-16,-4 26 15,-42 1 17,-40-11-17,-37-8 1,-18-20-1,2-32 1,14-23 0,15-8-1,23 13 1,25 15-16</inkml:trace>
  <inkml:trace contextRef="#ctx0" brushRef="#br5" timeOffset="83218.17">5720 11031 0,'0'0'16,"0"0"-16,0 0 0</inkml:trace>
  <inkml:trace contextRef="#ctx0" brushRef="#br5" timeOffset="83606.52">5971 10295 0,'0'8'0,"0"17"31,0 23-16,4 15 1,9 10 0,12 0-1,21-5 1,6-18 0,16-24-1,-9-26 1,-2-23-1,-13-2 1,-14 7 0,-30 18-16</inkml:trace>
  <inkml:trace contextRef="#ctx0" brushRef="#br5" timeOffset="83873.75">6371 10469 0,'0'51'16,"-2"9"-16,-3-1 16,-1 13-16,-6 29 15,5-8 1,25-49-1,11-30 1,4-14 0,-18 0-1,-15 0-15</inkml:trace>
  <inkml:trace contextRef="#ctx0" brushRef="#br5" timeOffset="84580.47">6792 10693 0,'3'66'15,"0"7"1,-3-2-1,4-19 1,-4-26 0,4-31-1,-1-36 1,11-32 15,0 11-15,-6-9-16,5-30 15,-1-5 1,4 18 0,-8 17-1,1 31 1,-2 35 0,-1 38-1,6 35 1,18 23-1,-2-21 1,7 1 0,31 14-1,27-9 1,3-21 0,-3-40-1,-15-43 16,-25-42-15,-26 10 0,-11-9-16,-11 7 31,-15-6-31,-25-25 16,-11 0-1,6 11 1,15 40-1,25 42 1</inkml:trace>
  <inkml:trace contextRef="#ctx0" brushRef="#br0" timeOffset="101682.68">3524 13054 0,'0'41'16,"0"17"-16,0 2 31,0 23-31,0-2 16,0 22-16,-3-4 15,3 24-15,0-24 16,0 1-1,3 14-15,-3-19 16,6 6-16,-2 17 0,-2 3 16,8 23-16,3-23 15,7 0-15,17-3 16,-11-54 0,-13-31-1,-6-19 1,-7-14-16</inkml:trace>
  <inkml:trace contextRef="#ctx0" brushRef="#br0" timeOffset="103000.45">3412 12921 0,'46'5'16,"17"5"-16,0 0 16,26 5-16,-4-2 31,26 10-31,-22-11 15,0 1-15,13 2 0,-17-2 16,9 4-16,16-2 16,-9-2-1,0-1-15,19 3 0,-21-2 16,7 0-16,15 4 0,-23-3 16,3-2-16,7 0 0,7-2 15,20 3-15,-19-8 16,5 3-16,-26-4 15,4 4-15,19-5 0,1-14 16,-11-1 0,-12-1-1,-47 8 1,-24 5 0,-9 13-1,0 15 16,-9 18-15,-2 13 0,-3 17-1,-2-13 17,6 7-32,-6-4 15,11 9-15,-2-4 16,4 15-16,1-8 15,9 15-15,3-9 32,14 14-32,-8-13 15,12 11-15,-8-16 16,2 9-16,-12-16 16,10 8-16,6 17 31,0-7-16,-18-31 1,-34-12 0,-21-17 15,-13-14-15,-19-4-1,4-6 16,-12-5-31,6 1 16,-18-3-16,2 0 16,-17 0-16,3 0 15,-24 0-15,28 0 16,1 0 0,-9-3-16,14 1 15,-9 0-15,-11-6 0,17 3 16,-3 0-16,-13 0 0,13 0 15,0 2-15,-16 1 0,16 0 16,0-4 0,-13 4-16,-6 2 15,-22-3-15,17 0 16,-1 3-16,15 0 16,4 0-16,-27-4 15,0-9 1,56 5-1,43-7 1,13 11 0,4 1-1,5-3 1,3 6-16</inkml:trace>
  <inkml:trace contextRef="#ctx0" brushRef="#br1" timeOffset="106073.59">5720 14617 0,'1'50'0,"-1"22"16,0 20 0,0 19-1,0 10 1,0-33-1,0-2-15,0-14 16,4 9-16,-3-10 16,6 5-16,-4-8 15,-1 7-15,5-12 16,-5 10-16,1-10 16,3 15-16,-1-12 15,5 12-15,6 25 16,1 16-1,-2-8 1,-5-8 0,-5-13-1,3-16 1,7-6-16,-1-31 16,-3-4-1,-3 2 1,-6-7-1,1-15 1,-3-6 0,0-4-1,0-1 1,-5 19 0,-10 14-1,-6 2 1,8-6-1,13-31-15</inkml:trace>
  <inkml:trace contextRef="#ctx0" brushRef="#br1" timeOffset="106638.42">5720 16671 0,'5'47'0,"1"6"16,1 5-1,9 0 1,1 3 0,4 2-1,-3-3 1,-1-12 0,-10-11-1,1-14 1,-4-12-1,2-11 1,4-23 0,3-22-1,2-26 1,0-15 0,5-10-1,3 6 1,-5 9-16,-1 23 15,-4 20 1,-13 23 0,0 5-1,0 7 1,0 3-16</inkml:trace>
  <inkml:trace contextRef="#ctx0" brushRef="#br1" timeOffset="109350.82">4804 16429 0,'0'0'15,"0"-8"1,0-15 0,-5-14-1,0-16 1,-3-8 0,-2-10-1,3-9 1,-1-11-1,3-17 1,-3-8 0,6-7-1,-1 2 1,-4 7 0,6 8-1,-4 8 1,1 5-1,-7 10 1,-1 7 0,5 8-1,-4 8 1,1 24 0,8 19-1,-2 7 1,4 7 15,0 0-15,0 3-1,0 0 1,0 8 0,-4 17-1,-6 11 1,-1 9-1,-3 0 1,4-5 0,7 3-1,1-2 1,2-8 0,-1-14-1,-5-19 1,4-17-1,-5-18 1,0-13 0,-3-13-1,3-9 1,-1-3 0,5 2-1,8 8 1,8 10-1,-3 13 1,0 20 0,-6 20 15,5 25-15,15 28-1,15 17 1,18 6-1,-8-6 1,-9-14 0,-40-56-16</inkml:trace>
  <inkml:trace contextRef="#ctx0" brushRef="#br1" timeOffset="109993.65">6195 16484 0,'0'58'0,"4"13"15,0 9 1,1-2 0,2-10-1,-4-17 1,-1-23-1,6-24 1,-5-1 0,-2-3-1,-1 0-15</inkml:trace>
  <inkml:trace contextRef="#ctx0" brushRef="#br1" timeOffset="110242.37">6124 16348 0,'16'0'0,"11"0"16,21 0 0,15 7-1,5 1 1,-7-1-1,-8 1 1,-11-5 0,-19-1-1,-23-2-15</inkml:trace>
  <inkml:trace contextRef="#ctx0" brushRef="#br1" timeOffset="111056.33">6215 16587 0,'33'26'15,"-1"-6"1,4-13-1,5-2 1,-12-5 0,-5-5-1,0 13 1,9 7 0,2 5-1,-9-5 1,-9-2-1,-1-3 1,-12-8 0,-2 4-1,3-6-15,-5 0 16,0 0 0,0 4-1,0 17 1,-5-1-1,3 3 1,1-6 0,1-4-1,0-6 1,1-7 0,1-7-1,-2-11 1,5 0-1,-1 1 1,-4 5 0,5 12-1,17 19 1,14 29 0,2 15-1,-4 8 1,-13-8-1,-29-15-15,-23-16 16,-16-14 0,-10-13-1,0-23 1,4-12 0,11-5-1,15 5 1,27 30-16</inkml:trace>
  <inkml:trace contextRef="#ctx0" brushRef="#br1" timeOffset="111904.65">4257 16187 0,'0'42'16,"0"19"0,-3 19-1,3 16 1,3 10-1,4-5 1,-1-18 0,13-45-1,-8-18 1,-5-12 0,-1-1-1,-5-7-15</inkml:trace>
  <inkml:trace contextRef="#ctx0" brushRef="#br1" timeOffset="112606.87">4215 16156 0,'-8'-4'15,"-4"-4"17,-1 0-17,2 1 1,1 4 15,10 3-15,13 3-1,14-1 1,3 3 15,3 0-15,-8-2-1,-3-3 1,-11 5 0,-11-5-16</inkml:trace>
  <inkml:trace contextRef="#ctx0" brushRef="#br1" timeOffset="112879.52">4205 16325 0,'44'26'16,"-4"-4"-1,-4-2 1,-11-7 15,-11-8-15,-14-5-16</inkml:trace>
  <inkml:trace contextRef="#ctx0" brushRef="#br1" timeOffset="113931.4">4375 16587 0,'0'13'16,"0"12"-1,3 8 16,2-5-15,-3-6 0,-2-7-1,6-15 17,6-22-17,-2-21 1,-2-15-1,-8-5 17,-8 6-17,3 31 1,7 31 15,12 25-15,5 18-1,7 17 1,4 9 15,5-4-15,0-25 0,-10-32 15,-5-33-16,-17-20 1,0-9 0,-3 7 15,0 12-15,0 9-1,-3 9 1,3 12-16</inkml:trace>
  <inkml:trace contextRef="#ctx0" brushRef="#br1" timeOffset="115743.19">5172 13133 0,'0'0'16,"0"-3"15,-3-9-15,-2-18-1,-3-14 17,7-24-17,1-20 1,0-18-1,0-12 17,0-7-17,0 0 1,1 10 0,3 14 15,0 11-16,-1 14 1,2 31 15,0 24-15,-5 12 0,0 0-1,0 7 16,0 4-15,-8 11 0,3 7-1,1-3 17,0 2-17,3-2 1,-7 6 15,-7 12-15,-16 11-1,1-4 1,5-1 15,5-24-15,15-19-1,13-23 1,9-21 15,0-7-15,6-15 0,0-3 15,-3 6-16,-7 17 1,0 18 0,-1 35 15,4 35-15,6 33-1,3 18 16,3-3-15,-6-12 0,-1-28-1,-21-48-15</inkml:trace>
  <inkml:trace contextRef="#ctx0" brushRef="#br1" timeOffset="116172.79">5600 11979 0,'12'55'15,"5"30"17,-6 25-17,-1 5 1,2-15-1,-7-26 17,-5-51-17,-4-25 1,0-2 0,-1-1-1,5 5 1</inkml:trace>
  <inkml:trace contextRef="#ctx0" brushRef="#br1" timeOffset="116433.71">5557 12029 0,'60'-31'15,"15"4"16,8-8-15,-6 0 0,-25 5-1,-27 12 17,-14 12-17,-3 2 1,-8 4-16</inkml:trace>
  <inkml:trace contextRef="#ctx0" brushRef="#br1" timeOffset="116930.49">5589 12132 0,'16'0'16,"19"0"0,-16 8-1,-43-6 1,-11 6 15,15-5-15,20-3-16</inkml:trace>
  <inkml:trace contextRef="#ctx0" brushRef="#br1" timeOffset="117621.11">5862 12286 0,'9'58'16,"0"5"0,-7 5-1,-2-8 16,-2-17-15,-1-22 0,-3-24-1,0-22 17,-2-21-17,3-12 1,-1 1-1,2 4 17,4 4-17,12 12 1,21 12 0,15 17 15,5 18-16,-5 18 1,-15 10 0,-28-6 15,-20-6-15,-13-8-1,-11-16 1,-5-10-1,0-2 17,11 2-17,33 8-15</inkml:trace>
  <inkml:trace contextRef="#ctx0" brushRef="#br1" timeOffset="118073.5">5546 12029 0,'8'0'15,"18"0"1,11 5 0,5 5-1,-9 0 1,-4 0-1,-29-10-15</inkml:trace>
  <inkml:trace contextRef="#ctx0" brushRef="#br1" timeOffset="119209.29">5612 12102 0,'17'-2'15,"13"-4"1,0 1-1,6-4 1,-36 9-16</inkml:trace>
  <inkml:trace contextRef="#ctx0" brushRef="#br1" timeOffset="120155.46">6119 12392 0,'26'37'15,"-4"9"1,-2-6 0,-4-5-1,1-20 17,3-9-17,5-22 1,-2 2-1,-3-2 17,-8 3-17,-7 6 1,-2 5 0,3 10 15,-17 16-16,-17 32 1,-14 22 0,2 1-1,0-9 17,12-23-17,28-47-15</inkml:trace>
  <inkml:trace contextRef="#ctx0" brushRef="#br1" timeOffset="193478.07">13180 5438 0,'-46'19'31,"-17"14"-31,-7 0 16,-26 15-16,3-2 31,-8 1-31,-25 9 16,66-29 15,47-14-16,45-13-15,17-3 16,26-7 0,3 2-1,11 3-15,16 8 16,-61 22 15,-37 5-15,-35 8-16,-14 0 31,-22 10-31,-29 23 16,35 6 15,40-29-15,44-12-16,14-16 31,28-16-31,38-8 15,-5-9 1,-16-4 0,-85 17-16</inkml:trace>
  <inkml:trace contextRef="#ctx0" brushRef="#br1" timeOffset="193823.71">13593 5492 0,'-8'58'15,"-4"19"-15,-4-2 31,-3 15-31,-6 27 16,20-35 0,19-52 15,12-34-15,-6-9 15,-8 4-16,-12 9-15</inkml:trace>
  <inkml:trace contextRef="#ctx0" brushRef="#br1" timeOffset="194002.45">13593 5396 0,'93'0'31,"11"0"-15,-11 0 15,-30-2-31,-63 2 16</inkml:trace>
  <inkml:trace contextRef="#ctx0" brushRef="#br1" timeOffset="194208.48">13553 5671 0,'78'6'16,"18"2"15,-3-6-16,-18-2 1,-75 0-16</inkml:trace>
  <inkml:trace contextRef="#ctx0" brushRef="#br1" timeOffset="194435.79">14149 5853 0,'14'40'16,"3"-4"0,-4-4-1,-8-17 1,-5-15-16</inkml:trace>
  <inkml:trace contextRef="#ctx0" brushRef="#br1" timeOffset="194673.34">14432 5806 0,'-36'34'16,"-11"17"-16,1-1 15,-6 13 1,-19 23 0,33-28-1,38-36 1,5-16 15,-3-1-31,-2-5 16</inkml:trace>
  <inkml:trace contextRef="#ctx0" brushRef="#br1" timeOffset="195324.13">14831 5530 0,'72'-2'15,"29"-6"17,8 3-17,-14-4 1,-27 1-1,-68 8-15</inkml:trace>
  <inkml:trace contextRef="#ctx0" brushRef="#br1" timeOffset="195517.55">14964 5699 0,'96'-2'15,"-1"-8"1,-22 0 0,-73 10-16</inkml:trace>
  <inkml:trace contextRef="#ctx0" brushRef="#br1" timeOffset="195945.08">15579 5498 0,'-40'55'15,"-4"21"16,35 6-15,18-29 0,29-9-16,10-22 31,30-6-31,-2-14 16,20-14-16,-13-6 31,3-18-31,-27-7 15,-20-11-15,-29 5 32,-38-6-32,-17 10 15,-29 5-15,-6 6 32,-19 6-32,6 5 15,-7 6-15,-21-3 16,25 5-1,96 15-15</inkml:trace>
  <inkml:trace contextRef="#ctx0" brushRef="#br1" timeOffset="204740.58">12220 7209 0,'-11'2'15,"-34"18"1,-5-2 15,-21 15-31,-4-5 16,-22 9-16,13-4 31,-7-5-31,12 17 16,72-9-1,30-17 17,37-6-32,8-7 15,21 0-15,-9 0 32,5 6-32,-14 31 15,-41-5 16,-35 12-31,-14-4 16,-22 7-16,-30 19 16,23 2 15,56-19-15,37-27-1,1-18 1,15-18-1,29-16 1,-2-4 0,-12 2-1,-76 26-15</inkml:trace>
  <inkml:trace contextRef="#ctx0" brushRef="#br1" timeOffset="205103.92">12630 7267 0,'-2'40'15,"-8"23"-15,-1 5 16,-3 23-16,1 0 31,0 6-31,1 25 16,17-50 0,7-69 15,9-46-16,-4-15 1,1 0 0,-18 58-16</inkml:trace>
  <inkml:trace contextRef="#ctx0" brushRef="#br1" timeOffset="205327.24">12522 7221 0,'83'-2'32,"18"2"-17,2 0 17,-14 0-17,-31 0 16,-30 0-15,-28 0-16</inkml:trace>
  <inkml:trace contextRef="#ctx0" brushRef="#br1" timeOffset="205500.33">12580 7536 0,'53'18'16,"-3"2"15,-5 0-15,-45-20-16</inkml:trace>
  <inkml:trace contextRef="#ctx0" brushRef="#br1" timeOffset="205748.64">13026 7685 0,'12'12'16,"14"8"-1,9-1 1,-3-2 15,-6-4-15,-26-13-16</inkml:trace>
  <inkml:trace contextRef="#ctx0" brushRef="#br1" timeOffset="205967.98">13162 7788 0,'-15'55'15,"-5"11"1,15-25 15,10-21-15,-1-11-1,-4-6 1,0-3-16</inkml:trace>
  <inkml:trace contextRef="#ctx0" brushRef="#br1" timeOffset="206330.33">13595 7428 0,'79'-13'15,"-4"3"17,-6 1-17,-25 3 1,-16 4-1,-28 2 1</inkml:trace>
  <inkml:trace contextRef="#ctx0" brushRef="#br1" timeOffset="206506.98">13837 7561 0,'65'-2'16,"-9"-3"-1,-8 2 1,-48 3-16</inkml:trace>
  <inkml:trace contextRef="#ctx0" brushRef="#br1" timeOffset="207091.5">13212 7697 0,'-20'48'16,"-2"-3"15,2-4-15,4-8-1,9-18 1,7-15-16</inkml:trace>
  <inkml:trace contextRef="#ctx0" brushRef="#br1" timeOffset="208046.08">14523 7020 0,'10'68'16,"-3"-6"15,-4 19-31,-1-2 16,-2 16-16,0-10 15,3 6-15,-3 10 16,6-33 0,-6-52-1,0-29 17,0-8-17,2 9 1,-2 12-16</inkml:trace>
  <inkml:trace contextRef="#ctx0" brushRef="#br1" timeOffset="208413.27">14410 6994 0,'42'-12'31,"16"-3"-31,3 4 15,20 4-15,-6 5 16,11-1-16,27 3 31,-15 5-15,-37 5 0,-28-8-1,-33-2-15</inkml:trace>
  <inkml:trace contextRef="#ctx0" brushRef="#br1" timeOffset="208607.76">14626 7236 0,'75'7'15,"1"-1"17,-17 1-17,-59-7-15</inkml:trace>
  <inkml:trace contextRef="#ctx0" brushRef="#br1" timeOffset="209152.44">15132 7481 0,'-24'48'15,"-2"4"1,8-9 0,26-17-1,17-16 16,3-20-15,-3-18 0,-8-17-1,-13-3 17,-10 12-17,-4 21 1,10 27-1,18 39 17,4 2-17,14 13-15,-1-6 16,5 8-16,16 15 16,-11-2-1,-40-25 1,-35-34 15,-18-30-15,0-14-1,8-4 1,12 4 0,28 22-16</inkml:trace>
  <inkml:trace contextRef="#ctx0" brushRef="#br1" timeOffset="209489">15770 7400 0,'79'-4'16,"11"-4"15,-14-10-16,-11 2 17,-35 7-17,-30 9-15</inkml:trace>
  <inkml:trace contextRef="#ctx0" brushRef="#br1" timeOffset="209725.74">15906 7312 0,'-3'91'16,"3"5"15,0-18-16,-2-13 1,-3-35 0,5-30-16</inkml:trace>
  <inkml:trace contextRef="#ctx0" brushRef="#br1" timeOffset="210309.81">16587 7052 0,'-11'58'15,"1"10"1,6 1 0,-4 16-16,5 31 15,9-15 17,1-61-17,-5-42 16,1-16-15,-3-2 0,-3-30-16,-1-11 31,-19-25-31,-3 3 16,-6-11-16,11 19 31,19-3-31,17 27 15,33 11-15,10 18 16,28 6 0,-5 7-1,12-2-15,17 11 16,-1-2 15,-49-1-15,-60 3-16</inkml:trace>
  <inkml:trace contextRef="#ctx0" brushRef="#br1" timeOffset="210499.75">16579 7201 0,'48'-5'16,"-1"-2"15,-13 1-15,-34 6-16</inkml:trace>
  <inkml:trace contextRef="#ctx0" brushRef="#br1" timeOffset="211061.95">16949 7511 0,'-17'36'16,"4"-2"-1,8-19 16,10-22-15,10-18 15,11-3-15,2-7 15,2 15-15,-8 28-1,-2 24 17,11 11-17,9 0 17,15-26-17,-4-26 16,-23-25-15,-23-18 15,-18 1-15,-7 6 15,-1 15-15,21 30-16</inkml:trace>
  <inkml:trace contextRef="#ctx0" brushRef="#br1" timeOffset="211386.25">17638 7335 0,'58'0'31,"10"-6"-16,-1-6 1,-1 0 15,-31 1-15,-35 11-16</inkml:trace>
  <inkml:trace contextRef="#ctx0" brushRef="#br1" timeOffset="211651.49">17794 7292 0,'-3'73'16,"-5"-5"15,3-12-15,-2-18 15,2-16-15,5-22-16</inkml:trace>
  <inkml:trace contextRef="#ctx0" brushRef="#br1" timeOffset="212056.4">18323 6921 0,'7'73'16,"-4"-13"15,-1 17-31,-2-9 15,-5 12-15,-5 21 16,1-6 0,-2-49 15,4-43-15,-1-3-1,6 0 1,2 0-16</inkml:trace>
  <inkml:trace contextRef="#ctx0" brushRef="#br1" timeOffset="212347.95">18343 6861 0,'63'-23'16,"22"6"-1,8-1 17,-7 10-17,-15-1 1,-30 1-1,-22 5 17,-19 3-32</inkml:trace>
  <inkml:trace contextRef="#ctx0" brushRef="#br1" timeOffset="212591.78">18414 7054 0,'55'-2'16,"6"0"15,-9-6-16,-22 4 1,-30 4-16</inkml:trace>
  <inkml:trace contextRef="#ctx0" brushRef="#br1" timeOffset="213174.93">18779 7426 0,'-2'49'31,"-7"9"-16,2-10 1,2-30 0,5-36 15,5-36-15,-3-20-1,1 1 1,-1 10 15,16 21-15,20 26-1,27 26 17,24 26-17,-29 11 1,-44-3-1,-42-14 17,-32-18-17,-14-17 1,0-8 0,12-4-1,60 17 1</inkml:trace>
  <inkml:trace contextRef="#ctx0" brushRef="#br1" timeOffset="-206290.94">19227 7396 0,'8'54'16,"-3"4"15,3-12-16,12-31 1,10-30 0,18-15 15,10-16-15,-3 6-1,-12 7 16,-20 28-15,-33 33 0,-8 7-1,-20 15 1,-5 6 0,-4 9-16,1-2 15,3 15-15,-15 26 16,3-4-1,17-26 1,38-74-16</inkml:trace>
  <inkml:trace contextRef="#ctx0" brushRef="#br1" timeOffset="-197970.1">12114 8917 0,'-25'20'15,"-3"5"17,-15 20-32,5 4 15,-7 19-15,9 2 16,1 18-1,10-5 1,10 11-16,13-21 16,11 10-16,31 15 15,1-37 17,20-18-32,-1-26 15,18-12-15,-7-15 16,2-20-16,-12-3 31,1-22-31,-14 2 16,-7-18-16,-11 10 15,-7-9-15,-11 3 16,-12-17 0,-7 17-1,-16-15-15,-5 19 16,-25-2-16,-2 25 15,-21 12-15,3 15 32,-10 13-32,-26 15 15,6 3 1,50-3 0,53-15-16</inkml:trace>
  <inkml:trace contextRef="#ctx0" brushRef="#br1" timeOffset="-197125.08">13003 9313 0,'74'0'15,"1"0"1,-10 2 15,-25 1-31,-40-3 16</inkml:trace>
  <inkml:trace contextRef="#ctx0" brushRef="#br1" timeOffset="-196899.5">13099 9469 0,'73'0'15,"0"2"1,-15-2 0,-58 0-16</inkml:trace>
  <inkml:trace contextRef="#ctx0" brushRef="#br1" timeOffset="-196243.77">13797 8779 0,'-33'30'31,"-15"17"-31,1 4 16,-14 22-16,13 3 15,-2 17-15,15 0 16,10 13 0,11-15-1,17 2-15,10-13 16,20-2-16,25 6 15,7-19 17,-22-32-17,-25-13 1,-18-20-16</inkml:trace>
  <inkml:trace contextRef="#ctx0" brushRef="#br1" timeOffset="-186891.85">13777 9257 0,'65'0'16,"-1"5"15,-7-2-15,-21 0-16,-36-3 15</inkml:trace>
  <inkml:trace contextRef="#ctx0" brushRef="#br1" timeOffset="-186156.88">14289 9063 0,'-23'48'0,"3"8"31,14-1-15,17 0-1,19-10 1,18-14 0,7-23-1,-4-19 1,-11-4-1,-10-2 1,-30 17-16</inkml:trace>
  <inkml:trace contextRef="#ctx0" brushRef="#br1" timeOffset="-185861.34">14561 9096 0,'-3'73'16,"-1"-13"0,-15 14-16,1-4 15,-4 6-15,-10 13 31,6-17-15,13-32 0,8-19-1,0-14 1,5-7-16</inkml:trace>
  <inkml:trace contextRef="#ctx0" brushRef="#br1" timeOffset="-177606.09">15072 9149 0,'0'-12'15,"0"-14"1,-12 1 0,-31 7-1,-23 13 1,-5 18 0,16 18-1,25 9 1,17 2 15,23-12-15,18-11-1,20-15 1,13-14 0,-3-5-1,-11-1 1,-12 9-1,-17 2 17,-10 13-17,-13 27 1,-3 25 0,-10 26-1,4 0 1,1-18-1,5-25 1,8-33 0,5-8 15,-5-2-15,0 0-16</inkml:trace>
  <inkml:trace contextRef="#ctx0" brushRef="#br1" timeOffset="-176975.65">15288 9451 0,'0'45'0,"0"-3"31,0-12-15,0-18-1,4-24 1,6-30 0,7-15-1,10-21 1,-6 2-1,-3 5 1,-8 19 15,-3 16-15,-7 34 0,0 30-1,5 30 1,8 15-1,13 5 1,14-13 0,13-17-1,-11-33 17,-7-35-17,-9-36 1,-9-16 15,-11-1-15,-4 3-1,3 9 1,-10 23 0,5 38-16</inkml:trace>
  <inkml:trace contextRef="#ctx0" brushRef="#br1" timeOffset="-176539.5">15604 8718 0,'38'35'16,"7"19"-16,-7 3 31,7 21-31,-5 5 15,6 25-15,-11-3 16,3 7-16,-11-13 31,4 2-31,-22 14 16,-39-47 0,-12-42-1,14-17 16,16-3-15,12-6-16</inkml:trace>
  <inkml:trace contextRef="#ctx0" brushRef="#br1" timeOffset="-176132.7">16161 9335 0,'58'5'16,"12"3"-1,-2-13 1,-7-7 15,-13-4-15,-29 6-1,-19 10-15</inkml:trace>
  <inkml:trace contextRef="#ctx0" brushRef="#br1" timeOffset="-175858.42">16315 9129 0,'9'78'15,"-4"20"1,0-5-1,-2-20 17,-3-22-17,0-31 1,0-20-16</inkml:trace>
  <inkml:trace contextRef="#ctx0" brushRef="#br1" timeOffset="-175249.32">16856 8962 0,'0'53'15,"0"21"-15,0 4 16,2 12-16,-2 1 16,-2 4-16,-1 14 31,6-59-16,8-50 1,-2-4 0,-6-2-1,-3 6-15</inkml:trace>
  <inkml:trace contextRef="#ctx0" brushRef="#br1" timeOffset="-174986.17">16708 8826 0,'42'-5'15,"19"3"-15,-1 2 31,13 2-31,41-2 16,-4 0 0,-13 0-1,-45 0 1,-52 0-16</inkml:trace>
  <inkml:trace contextRef="#ctx0" brushRef="#br1" timeOffset="-174760.5">16869 9201 0,'56'6'16,"-4"1"15,6-7-15,-20 3-1,-38-3-15</inkml:trace>
  <inkml:trace contextRef="#ctx0" brushRef="#br1" timeOffset="-174250.08">17209 9517 0,'0'0'16,"5"-7"15,10-17-16,13-6 1,-8-2 15,1 6-15,-9 6 0,0 17-1,8 24 16,6 9-15,9 0 0,2-12 15,4-11-15,-8-14-1,-21-16 16,-14-2-15,-8 0 0,-1 7-1,11 18 1</inkml:trace>
  <inkml:trace contextRef="#ctx0" brushRef="#br1" timeOffset="-173586.43">17750 9280 0,'63'-3'16,"4"-4"15,-7-1-15,-12-4 0,-21 4-1,-27 8-15</inkml:trace>
  <inkml:trace contextRef="#ctx0" brushRef="#br1" timeOffset="-173338.58">17836 9219 0,'-5'69'31,"3"-7"-15,-1-14-1,-4-15 1,5-17 0,2-16-1</inkml:trace>
  <inkml:trace contextRef="#ctx0" brushRef="#br1" timeOffset="-172958.25">18497 8688 0,'-30'43'16,"-3"7"-16,5 2 16,0 19-16,3-3 15,-5 18-15,4-7 16,1 13-16,6-11 15,10 0-15,30 14 16,34-19 15,6-16-15,-24-24 0,-16-19-1,-21-17-15</inkml:trace>
  <inkml:trace contextRef="#ctx0" brushRef="#br1" timeOffset="-172429.1">18549 9179 0,'33'-8'16,"-5"-2"-1,-5 3 1,-14 2-1,-9 5-15</inkml:trace>
  <inkml:trace contextRef="#ctx0" brushRef="#br1" timeOffset="-172192.36">18625 9086 0,'-5'61'16,"-3"-1"0,3-10-1,-2-17 1,7-33-16</inkml:trace>
  <inkml:trace contextRef="#ctx0" brushRef="#br1" timeOffset="-169136.86">18801 8803 0,'21'0'16,"22"-10"-1,22 3 1,13 12-1,8 7 1,-13 14 0,-20 9-1,-25 5 1,-26-4 15,-20-1-15,-11 0-1,-2-5 1,6-2 0,9-7-1,21 1 1,31 14 0,27 14-1,8 15 16,-18-1-15,-36-12 0,-38-6-1,-19-14 1,-15-7 0,-8-10-1,5-12 1,13-8-1,10-5 1,19 5 15,16 5-31</inkml:trace>
  <inkml:trace contextRef="#ctx0" brushRef="#br1" timeOffset="-168890.2">19567 9365 0,'0'0'16,"3"-2"0,-3 2-16,0 0 15</inkml:trace>
  <inkml:trace contextRef="#ctx0" brushRef="#br1" timeOffset="-168463.36">19825 8889 0,'-11'18'16,"-1"27"-1,7 13 1,7 3 0,8-13-1,16-23 1,9-22-1,0-29 17,-5-14-17,0-6 1,-9 11 0,-21 35-1</inkml:trace>
  <inkml:trace contextRef="#ctx0" brushRef="#br1" timeOffset="-168223.54">20089 8980 0,'-22'70'31,"-1"13"-15,5 3-1,6-15 1,2-18 15,2-25-15,5-16 0,3-12-16</inkml:trace>
  <inkml:trace contextRef="#ctx0" brushRef="#br1" timeOffset="-167575.51">20200 9318 0,'0'0'31,"0"-13"-15,3-27 0,6-33 15,12-23-16,7 0 1,4 10 0,-4 36 15,-11 40-15,-11 38-1,1 32 16,16 26-15,17 10 0,10-23-1,1-41 17,-5-44-17,-16-34 1,-15-18 15,-23-10-15,-19 1-1,-11 2 1,-1 13 15,17 23-15,22 35-16</inkml:trace>
  <inkml:trace contextRef="#ctx0" brushRef="#br1" timeOffset="-167191.03">20558 8436 0,'33'43'16,"7"15"-16,-2 2 31,10 21-31,-6-3 15,7 12-15,-12-1 16,3 9-16,-14-12 31,-14 5-31,-37 2 16,-33-21 0,10-26-1,28-24 1,20-22-16</inkml:trace>
  <inkml:trace contextRef="#ctx0" brushRef="#br1" timeOffset="-166736.31">20089 8900 0,'-10'19'15,"-6"24"1,-1 2 0,2-7-1,3-12 1,12-26-16</inkml:trace>
  <inkml:trace contextRef="#ctx0" brushRef="#br1" timeOffset="-156412.8">11824 11160 0,'-46'45'16,"11"-5"0,-2 18-16,9-3 15,-3 16-15,17-2 32,3 13-32,11-9 15,21 13-15,4-15 31,26-3-31,-2-15 16,22-5-16,-2-21 16,8-14-1,-9-21 1,3-20-16,-13-12 16,-3-28-16,-9-5 31,-4-23-31,-16 9 15,-19-17 1,-14 23 0,-38-2-16,-13 18 15,-26 16-15,1 19 16,-15 11-16,12 13 31,1 9-31,-14 17 16,21-3-1,41-6 1,37-11-16</inkml:trace>
  <inkml:trace contextRef="#ctx0" brushRef="#br1" timeOffset="-155779.98">13041 11479 0,'55'-2'15,"8"-3"16,-2 1-15,-15-2 0,-46 6-16</inkml:trace>
  <inkml:trace contextRef="#ctx0" brushRef="#br1" timeOffset="-155503.25">12930 11810 0,'48'2'15,"15"-2"-15,6 0 16,8 3-16,27-6 31,-8 1-15,-36-6-1,-60 8-15</inkml:trace>
  <inkml:trace contextRef="#ctx0" brushRef="#br1" timeOffset="-154998.3">13785 11537 0,'47'0'16,"-1"0"15,-8-2-15,-38 2-16</inkml:trace>
  <inkml:trace contextRef="#ctx0" brushRef="#br1" timeOffset="-145359.15">14314 11086 0,'0'18'16,"-7"30"0,3 22-1,8 11 1,15-2 0,21-12 15,16-31-16,4-46 1,-2-25 0,-9-11-1,-12 8 1,-37 38-16</inkml:trace>
  <inkml:trace contextRef="#ctx0" brushRef="#br1" timeOffset="-145109.48">14654 11117 0,'-18'78'16,"6"-15"0,-9 12-16,9-4 31,-8 12-31,3 31 15,3-11 1,14-33 0,0-34 15,0-21-15,0-15-16</inkml:trace>
  <inkml:trace contextRef="#ctx0" brushRef="#br1" timeOffset="-144810.68">14906 11150 0,'60'-3'15,"26"0"1,7-4 0,-13-8-1,-24-10 17,-18-8-17,-15 10 1,-10 13-1,-13 10-15</inkml:trace>
  <inkml:trace contextRef="#ctx0" brushRef="#br1" timeOffset="-144361.02">14891 11225 0,'-20'40'15,"2"-7"1,18-5 0,25-11-1,17-2 17,25 0-17,8 6 1,11 11-1,5 19 1,-24 19 0,-31 11 15,-41-15-15,-40-18-1,-22-23 16,-10-25-15,11-13 0,11-5-1,27 8 1,28 10-16</inkml:trace>
  <inkml:trace contextRef="#ctx0" brushRef="#br1" timeOffset="-144047.95">15649 11729 0,'0'-3'15,"0"-6"1,0-2-1,0 11-15</inkml:trace>
  <inkml:trace contextRef="#ctx0" brushRef="#br1" timeOffset="-143524.12">16022 11177 0,'-43'68'31,"8"-8"-15,0 8-16,15-4 15,12 9-15,16-10 32,22 0-32,12-16 15,21-4-15,-2-17 32,15-14-32,20-24 15,-36-26 16,-60-8-15,-53 14 15,-28 19-15,-4 18 0,20 10 15,11 3-16,29-8 17,25-10-32</inkml:trace>
  <inkml:trace contextRef="#ctx0" brushRef="#br1" timeOffset="-142563.98">16648 11547 0,'-23'54'31,"4"6"-15,7-11-1,12-33 17,12-46-17,4-5 17,-1-18-32,0 0 15,2-15-15,2-33 31,-5-2-15,-3 20 0,-4 48 15,-4 47-15,-1 46-1,5-7 1,7 14-1,3-9 1,15 12-16,24 18 16,12-26 15,6-50-15,-25-22 15,-5-32-31,-12-3 15,-12-17-15,-17-27 16,-23-3 15,-1 12-15,2 29 0,8 26-1,6 14 1,5 13-16</inkml:trace>
  <inkml:trace contextRef="#ctx0" brushRef="#br1" timeOffset="-141580.39">17771 11401 0,'68'3'16,"8"0"-1,-3-3 1,-13 0 15,-27 0-31,-33 0 0</inkml:trace>
  <inkml:trace contextRef="#ctx0" brushRef="#br1" timeOffset="-141293.72">17864 11268 0,'10'71'16,"1"14"-1,-4-7 17,3-18-17,-2-21 16,-6-19-15,-2-20-16</inkml:trace>
  <inkml:trace contextRef="#ctx0" brushRef="#br1" timeOffset="-140940.78">18464 10943 0,'3'50'16,"-1"18"-16,-2-1 15,-2 12-15,2-6 16,-3 5-16,13 32 15,5-5 1,10-45 15,-9-50-15,-9-32 0,-5-10-1,3 11 1,-5 21-16</inkml:trace>
  <inkml:trace contextRef="#ctx0" brushRef="#br1" timeOffset="-140702.94">18333 10963 0,'83'-5'15,"-18"2"1,12 6-16,21 4 16,-13-1-1,-19 4 1,-31 0 0,-18-8-1,-17-2-15</inkml:trace>
  <inkml:trace contextRef="#ctx0" brushRef="#br1" timeOffset="-140482.72">18474 11279 0,'40'-11'15,"-2"-2"1,-8 3 0,-30 10-16</inkml:trace>
  <inkml:trace contextRef="#ctx0" brushRef="#br1" timeOffset="-139723.45">18961 11575 0,'0'10'15,"0"10"1,2-4 0,8-22-1,2-26 16,-1-19-15,-4-6 0,-5 8-1,1 12 1,-1 14 15,-2 21-15,9 24-1,5 18 1,17 21 0,9-1-1,15-6 17,6-27-17,-1-40 1,-17-31-1,-23-20 17,-22-9-17,-10 5 1,-2 21 0,14 47-16</inkml:trace>
  <inkml:trace contextRef="#ctx0" brushRef="#br1" timeOffset="-134247.68">13946 12911 0,'35'0'16,"44"0"15,21 0-16,-2 0 1,-14-5 0,-30 2-1,-54 3 1</inkml:trace>
  <inkml:trace contextRef="#ctx0" brushRef="#br1" timeOffset="-133948.42">14145 12833 0,'-31'83'16,"3"13"-1,4-13 1,1-15 0,13-38-1,10-30 1</inkml:trace>
  <inkml:trace contextRef="#ctx0" brushRef="#br1" timeOffset="-133562.12">14679 12752 0,'-13'48'16,"8"13"15,21 1-16,29-9 1,18-20 15,7-30-15,-9-21 0,-13-10-1,-18 10 1,-30 18-1</inkml:trace>
  <inkml:trace contextRef="#ctx0" brushRef="#br1" timeOffset="-133345.78">15011 12851 0,'-30'78'15,"-8"17"17,-2-1-17,5-19 1,12-29 0,23-46-16</inkml:trace>
  <inkml:trace contextRef="#ctx0" brushRef="#br1" timeOffset="-132742.4">15450 12778 0,'71'-11'15,"-1"-8"1,-10-4 15,-24-3-15,-13 1-1,-44 25 1,-6 10 15,-31 13-31,-35 14 16,2 4 0,38 4-1,53 4 16,20-14-15,23 2-16,30 19 16,-13 9 15,-32 6-15,-40-18-1,-16-23 16,-2-20-15,7-15 0,11 2 15,12 3-31</inkml:trace>
  <inkml:trace contextRef="#ctx0" brushRef="#br1" timeOffset="-132566.92">15896 13223 0,'0'0'15,"0"0"1,0 0-16</inkml:trace>
  <inkml:trace contextRef="#ctx0" brushRef="#br1" timeOffset="-132063.48">16385 12732 0,'-45'46'15,"-8"27"1,15 24 15,32 9-15,45-15 15,29-40-15,-13-44 15,-40-31-15,-48-12-1,-32 8 16,-8 8-15,41 9 15,36 11-15,24 4 15,-8 0-15,-20-4-16</inkml:trace>
  <inkml:trace contextRef="#ctx0" brushRef="#br1" timeOffset="-131489.35">16688 13236 0,'0'0'16,"2"-10"0,5-15 15,4-21-15,-4-14 15,1-1-16,-1 13 17,-5 28-17,9 40 1,6 36 15,29 20-15,19-1 15,8-12-15,-5-35 15,-20-51-15,-22-37 15,-17-23-16,-11-7 17,-8 8-17,0 27 1,10 55-16</inkml:trace>
  <inkml:trace contextRef="#ctx0" brushRef="#br1" timeOffset="-130764.49">10272 13097 0,'68'8'16,"18"-3"-1,10 0 1,-11-5-1,-14 0 17,-34-5-17,-37 5-15</inkml:trace>
  <inkml:trace contextRef="#ctx0" brushRef="#br1" timeOffset="-130483.38">10529 12865 0,'-18'51'15,"-4"17"-15,1-5 31,3 18-31,-1 30 16,3-3 0,7-30-1,4-38 1,5-40 0</inkml:trace>
  <inkml:trace contextRef="#ctx0" brushRef="#br1" timeOffset="-130140.69">10937 12863 0,'-2'70'15,"14"9"17,21-11-17,17-33 1,11-28-1,-6-11 17,-24-4-17,-31 8-15</inkml:trace>
  <inkml:trace contextRef="#ctx0" brushRef="#br1" timeOffset="-129896.85">11302 12954 0,'-14'80'16,"1"-17"0,-8 11-16,-14 24 31,2 3-16,8-26 1,13-37 0,12-38-16</inkml:trace>
  <inkml:trace contextRef="#ctx0" brushRef="#br1" timeOffset="-129630.61">11514 12903 0,'58'-17'16,"10"-8"-1,-2 3 17,-16 1-17,-50 21-15</inkml:trace>
  <inkml:trace contextRef="#ctx0" brushRef="#br1" timeOffset="-129336.34">11540 12994 0,'17'40'16,"18"10"0,8 11 15,-8 7-16,-37-8 17,-31-9-17,-8-13 17,17-16-17,24-22-15</inkml:trace>
  <inkml:trace contextRef="#ctx0" brushRef="#br1" timeOffset="-129126.31">11831 13334 0,'0'0'16,"0"0"0,0 0-1,0 0-15</inkml:trace>
  <inkml:trace contextRef="#ctx0" brushRef="#br1" timeOffset="-128610.64">12257 12891 0,'-35'60'16,"0"26"15,17 17-15,39-15 15,39-25-15,20-32 15,-4-31-15,-33-26 15,-51-6-15,-40 11-1,-12 14 16,7 2-15,10 5 15,13 5-15,30-5-16</inkml:trace>
  <inkml:trace contextRef="#ctx0" brushRef="#br1" timeOffset="-127592.5">12537 13121 0,'12'54'15,"6"12"16,-2 5-15,-1-19 15,-8-34-15,-5-48 0,1-43 15,-6-27-16,-2-7 17,-2 21-17,5 36 17,2 43-17,14 44 16,7 4-15,14 12-16,0-3 16,13 8-1,28 13 1,2-24 0,-20-47 15,-28-45-16,-22-31 17,-8-5-17,-5 9 17,-6 19-17,11 53-15</inkml:trace>
  <inkml:trace contextRef="#ctx0" brushRef="#br1" timeOffset="-126652.28">14324 13397 0,'40'-68'15,"-2"8"16,12-8-31,3-3 16,13-15-16,1 3 16,10-23-16,-17 29 15,1-4 1,9-5-16,-10 14 16,3-10-16,16-9 0,-16 11 15,0-6-15,9-10 0,-11 14 16,2-2-16,2-11 0,-9 19 15,-3 1-15,8-12 0,2-3 16,19-13-16,-11 12 16,9-8-16,-17 21 15,6-5-15,-19 18 16,10-8-16,26-3 16,-5 1-1,-41 36 1,-17 20-1,-11 8 1,-4 7 0,-18 8-1,-20 7 17,-26 8-17,-19 2 1,6-1-1,29-8 17,50-14-17,48-15 1,25-11 15,11-5-15,-8 18-1,-21 25 17,-28 28-17,-16 20 1,-14 3 0,-12-11 15,1-9-16,1-19 1,3-22 0</inkml:trace>
  <inkml:trace contextRef="#ctx0" brushRef="#br1" timeOffset="-126258.68">16993 10535 0,'-11'50'16,"1"18"15,12 8-15,31-3-1,33-15 1,22-23 15,-7-27-15,-21-36-1,-45-19 17,-25 8-17,-27-4-15,-12 3 16,-11 3-16,-28-14 15,8 3 17,19 13-17,61 35-15</inkml:trace>
  <inkml:trace contextRef="#ctx0" brushRef="#br1" timeOffset="-125546.59">13571 15330 0,'32'0'15,"34"-3"1,29-9 0,3-6-1,-9 0 1,-26 1-1,-63 17-15</inkml:trace>
  <inkml:trace contextRef="#ctx0" brushRef="#br1" timeOffset="-125341.73">13714 15680 0,'71'0'15,"-1"0"17,-19-3-17,-51 3-15</inkml:trace>
  <inkml:trace contextRef="#ctx0" brushRef="#br1" timeOffset="-124978.98">14533 14916 0,'0'38'15,"0"20"-15,0 3 16,0 24-16,0 4 16,0 22-16,0-6 15,0 16 1,0-12-1,0-4-15,7 4 16,1-46 0,0-33-1,-6-12 1,-2-18 0</inkml:trace>
  <inkml:trace contextRef="#ctx0" brushRef="#br1" timeOffset="-124733.9">14457 15005 0,'60'-21'15,"29"6"1,15 5 15,-6 8-15,-21-1-1,-28 1 1,-49 2-16</inkml:trace>
  <inkml:trace contextRef="#ctx0" brushRef="#br1" timeOffset="-124488.58">14508 15305 0,'53'10'16,"17"-3"15,3 1-15,-13-5-1,-11-1 1,-49-2-16</inkml:trace>
  <inkml:trace contextRef="#ctx0" brushRef="#br1" timeOffset="-123881.51">15123 16066 0,'-3'27'15,"3"-14"1,0-28 0,0-36-1,0-27 16,3-7-15,-3 12 0,2 35 15,11 38-15,14 38-1,16 30 1,23 7 15,-1-7-15,-4-28-1,-13-37 1,-15-31 15,-16-19-15,-6-2-1,-11 9 1,-4 10 0,4 30-1</inkml:trace>
  <inkml:trace contextRef="#ctx0" brushRef="#br1" timeOffset="-122460.26">10695 15327 0,'-5'3'16,"-7"7"-1,-1-3 1,0 4 0,4-4-1,14 3 1,27 3-1,18 2 1,19 0 0,-4 3-1,1-11 1,-16 1 0,-23-3-16,-27-5 15</inkml:trace>
  <inkml:trace contextRef="#ctx0" brushRef="#br1" timeOffset="-122093.6">10916 15081 0,'-9'60'0,"-8"21"15,-1 19 1,5 9-1,5-3 1,6-21 0,-1-30-1,-2-29 1,5-14 0,0-12-16</inkml:trace>
  <inkml:trace contextRef="#ctx0" brushRef="#br1" timeOffset="-121596.63">11207 15219 0,'0'13'15,"0"17"1,0 15 0,5 0-1,15-2-15,2-2 16,4-23-1,4-16 17,0-15-17,-2-2 1,-5 0 0,-23 15-16</inkml:trace>
  <inkml:trace contextRef="#ctx0" brushRef="#br1" timeOffset="-121344.48">11414 15181 0,'0'73'15,"0"20"16,-3 21-15,-5-13 0,6-16-1,-1-29 1,-2-29 0,5-27-16</inkml:trace>
  <inkml:trace contextRef="#ctx0" brushRef="#br1" timeOffset="-120873.96">11766 15237 0,'46'-11'16,"1"-6"-1,-1-6 17,-8 0-17,-10 8-15,-28 15 16</inkml:trace>
  <inkml:trace contextRef="#ctx0" brushRef="#br1" timeOffset="-120321.9">11768 15262 0,'0'7'16,"0"8"-1,0 8 1,0 0 15,0-8-15,0-2 15,8-3-15,15 2-1,9 3 17,6 13-17,1 10 17,-15 15-17,-16 8 16,-28-11-15,-23-17 15,-7-14-15,1-11 15,19-8-15,30 0-16</inkml:trace>
  <inkml:trace contextRef="#ctx0" brushRef="#br1" timeOffset="-120108.05">12124 15668 0,'3'-13'31,"4"-9"-15,0-6 15,4-5-31,-11 33 0</inkml:trace>
  <inkml:trace contextRef="#ctx0" brushRef="#br1" timeOffset="-119512.6">12451 15126 0,'-25'60'16,"0"29"15,10 24-16,7 0 1,23-24 15,15-34-15,7-35 0,-7-38-1,-11-12 1,-6-10 15,-21 10-15,-16 9-1,-12 11 1,5 8 0,9 2-1,7 0 1,5 0-1,10 0 17,2 2-17,-2-2-15</inkml:trace>
  <inkml:trace contextRef="#ctx0" brushRef="#br1" timeOffset="-118864.56">12749 15355 0,'0'40'15,"0"6"1,-3-1 0,-1-5-1,1-4 1,1-21-1,4-15 17,5-25-17,6-23 1,-5-15 0,2-10-1,-3 2 1,-5 18-1,3 10 17,4 30-17,3 32 1,2 23 0,14 31-1,5 20 1,8 4 15,-1-15-15,-5-39-1,-7-43 1,-5-37 0,-11-26-1,-1-13 1,-17-5 15,-11 3-15,-6 8-1,6 24 1,17 46-16</inkml:trace>
  <inkml:trace contextRef="#ctx0" brushRef="#br1" timeOffset="-117441.39">15027 14554 0,'-73'-20'0,"-1"5"16,-31-9-16,19 9 16,0-4-16,-12-1 0,12 4 15,-4-1-15,-11-6 0,15 3 16,-5-3-16,-14-5 0,17 3 16,-8 2-16,-15 3 0,20 8 15,-5-1-15,-12 0 0,20 3 16,-5 3-16,-16-6 0,18 8 15,-4 0-15,-13-2 0,17 5 16,-5-2-16,-12 4 0,-3 4 16,-25 0-16,15 6 15,-20 3-15,20-1 16,-18 9-16,23-1 16,-17 7-16,19 1 15,-10 10-15,21 5 16,-4 7-16,21-2 0,-3 11 0,19-9 15,-6 12-15,16-6 16,-11 9-16,20-9 16,-7 9-16,16-7 15,0 13-15,-2 30 16,29 9 0,25-1-1,20-3-15,24-8 16,-14-30-1,10-2-15,-5-13 16,16-3-16,-3-10 16,12 3-16,-4-8 15,15 8-15,-9 0 16,21 13-16,-12-4 16,22 4-16,-9-1 15,22 5-15,-25-18 16,-6-5-16,16 6 0,-13-16 15,8 3-15,15 1 0,-15-9 16,9 1-16,21 3 0,-15-7 16,6-1-16,18 2 0,-19-7 15,-2 0-15,17-1 0,-23-2 16,1-2-16,16 0 0,-4-1 16,28 1-16,-43-4 15,-8 2-15,18-4 0,-28 3 16,5-3-16,16 9 0,-1-6 15,25-3-15,-14 3 16,18-10-16,-27 3 16,8-8-16,-22 4 15,15-13-15,-25-4 16,10-17-16,-18 4 0,17-9 0,-19 12 16,8-10-16,-19 8 15,22-8-15,-20 3 16,8-16-16,-19 3 15,-3-10-15,4-35 16,-11-20 0,-21-6-16,-25 3 15,-11 38 1,-11 5-16,2 10 16,-13-8-16,5 11 15,-16-10-15,-2 9 16,-17-12-16,0 15 15,-26-10-15,9 12 16,-26-10-16,8 11 16,-23-5-16,10 7 15,-18 0-15,13 10 0,-19 0 16,14 17-16,-23 4 0,15 9 16,6 3-16,-3-3 15,65 13 1,61 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02T15:54:49.4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12514 2076 0,'-2'47'16,"-1"17"0,1 1-16,-8 23 15,3-2 1,-6 23-16,3-11 15,-6 21-15,4-12 16,-6 16-16,3-11 16,2 11-16,6-20 15,-1 6 1,6 24-16,0-12 31,-3-40-15,10-38-1,-3-20 1,13-5 15,-5-13-15,10-5 0,5-4-1,3 3 1,18 1-1,14 1 1,25 3 15,-19-2-15,12 3-16,-7-5 16,7 0-16,-5 0 15,20 2-15,-7 3 16,17 0-16,-5 1 15,16 1-15,-5-4 32,19-1-32,-12 3 15,20 0-15,-18 3 16,16 4-16,-13-4 16,9 7-16,-21-3 15,10 1-15,-24-5 0,8 2 16,-19-3-16,9 6 15,18 4-15,4 3 16,-11-4 0,-51-6-1,-3-26 1,-34-19 0,8-2-1,7-19 1,-8-16-1,-11 14 17,1-8-32,-6 5 15,6-19-15,2 7 16,1-18-16,-4 5 16,3-17-16,-2 9 15,6-9-15,-3 13 16,4-9-16,-5 16 15,6-5 1,0-23 0,-5-5-1,-11 13 1,0 12 0,-5 48-1,0 16 1,0 14-1,0 6 17,0-1-17,-10-5 1,-18-2 0,-27-7-1,5 9 16,-11 1-31,-4 4 16,-16-2-16,-2 4 16,-18-3-16,10 4 15,-14-6-15,8 4 0,-13-3 16,7 8-16,-13-4 16,9 2-1,-21 0-15,18 2 16,-22-5-16,13 4 0,-14 3 0,12 0 31,-19 8-31,19-6 16,-16 0-16,16 2 15,-20-4-15,25 0 16,-19 7-16,23-2 16,-11 9-16,20 0 15,-6 6-15,-24 12 31,59-11-15,39-14-16,35-7 16</inkml:trace>
  <inkml:trace contextRef="#ctx0" brushRef="#br1" timeOffset="4128.52">14571 3606 0,'0'35'0,"0"7"16,-3 26-16,1 4 15,-8 7-15,-1 0 16,-1 11-16,2-6 16,-3 14-16,1-7 15,-4 7-15,2-12 16,-17 9-16,6-11 15,2 7-15,11-9 16,7 11-16,-1-9 16,12 4-16,-4-18 31,-4 16-31,-4-13 16,-6 7-16,7 22 15,5-9 16,2-43-15,1-25 0,4-27-1,-2-31 17,1-20-17,-4-5 1,-2 10-1,-2 16 17,2 32-32</inkml:trace>
  <inkml:trace contextRef="#ctx0" brushRef="#br1" timeOffset="4560.45">14251 5462 0,'2'58'16,"1"16"15,4 3-15,0-9-1,2-12 1,-4-26 15,4-19-15,12-29-1,9-38 1,0 5 15,6-9-31,11-25 16,-4 1-1,0 17 17,-18 26-17,-13 18 1,-3 13 0,-9 10-16</inkml:trace>
  <inkml:trace contextRef="#ctx0" brushRef="#br1" timeOffset="5003.1">14822 5336 0,'0'71'16,"-2"-10"-1,0 14-15,-11 33 16,-5 3 15,6-20-15,14-63 0,16-51 15,0-29-16,2-7 1,-5 11 0,-15 48-16</inkml:trace>
  <inkml:trace contextRef="#ctx0" brushRef="#br1" timeOffset="5240.84">14764 5278 0,'67'-18'16,"-13"6"-1,18-3-15,33 8 16,0-4 15,-19 4-15,-28 5-1,-30 2 1,-28 0-16</inkml:trace>
  <inkml:trace contextRef="#ctx0" brushRef="#br1" timeOffset="5465.06">14883 5543 0,'60'-13'16,"24"1"15,7 4-15,-16 4-1,-17-4 1,-58 8-16</inkml:trace>
  <inkml:trace contextRef="#ctx0" brushRef="#br1" timeOffset="6865.3">15475 5543 0,'-12'15'31,"-16"18"-15,-7 7-1,12 0 1,13-9 15,17-13-15,14-23-1,-1-11 1,2-4 15,-4 5-15,-10 0 0,1 2-1,-6 6 16,3 5-15,-6-1 0,0 3 15,0 0-15,0 0-1,0 0 1,0 0 15,0 0-15,0 0-1,0 0 17,0 0-17,0 0 1,0 0-1,0 0 17,0 0-17,0 0 1,0 0 0,0 0 15,0 0-16,0 0 1,0 0 0,0 0 15,0 0-15,0 0-1,0 0 16,0 0-15,0 0 0,0 0-1,0 0 17,0 0-17,0 0 1,0 0-1,0 0 17,0 0-17,0 7 1,0 21 15,2 10-15,8 15-1,2 15 1,-1-1 15,-4 1-15,-2-10 0,-10-14-1,-9-17 16,-25-19-15,-16-8 0,2-8 15,18-12-15,19-6-1,16 1 1,0 13 15,0 12-31</inkml:trace>
  <inkml:trace contextRef="#ctx0" brushRef="#br1" timeOffset="10803.31">7289 2368 0,'-13'60'15,"-7"19"-15,2-4 16,-7 23-16,-6-4 16,1 12-16,5-16 15,4 6-15,12 7 16,45-29 0,26-37-1,16-32 16,-2-28-15,-8-17 0,-10-13-1,-12 1 1,-19 24 0,-27 28-16</inkml:trace>
  <inkml:trace contextRef="#ctx0" brushRef="#br1" timeOffset="11064.11">7110 2710 0,'85'-10'16,"9"0"15,-8-2-15,-28 2-1,-58 10-15</inkml:trace>
  <inkml:trace contextRef="#ctx0" brushRef="#br1" timeOffset="11732.21">7818 2945 0,'-14'49'15,"6"5"1,2-1 15,1-13-15,20-12-1,17-22 1,23-17 0,4-19-1,3-17 1,-10-12 0,-5 4-1,-9 12 16,-18 20-31,-20 23 16</inkml:trace>
  <inkml:trace contextRef="#ctx0" brushRef="#br1" timeOffset="11915.57">8058 3050 0,'-14'61'16,"3"15"-1,-1-6 1,7-12 0,-2-23-1,6-19 1,1-16-16</inkml:trace>
  <inkml:trace contextRef="#ctx0" brushRef="#br1" timeOffset="15189.99">17438 1420 0,'0'33'16,"0"5"-1,2 17-15,1 8 16,-3 11-16,2 29 16,-2-4-1,6-22 1,11-46 15,18-39-15,16-45-1,-8 2 1,-2-14-16,-4 7 16,6-10-16,15-18 15,-3 11 16,-10 37-15,-24 30 0,-11 19-1,-10-1 1,0-8 0,0-2-16</inkml:trace>
  <inkml:trace contextRef="#ctx0" brushRef="#br1" timeOffset="15623.14">18033 1809 0,'-25'46'0,"-3"-4"31,15-7-16,19-5 1,21-16 0,19-23-1,12-26 1,5-16 15,-3-2-15,-13 8-1,-14 18 1,-33 27-16</inkml:trace>
  <inkml:trace contextRef="#ctx0" brushRef="#br1" timeOffset="15795.63">18320 1846 0,'-13'73'16,"-6"14"-1,3-5 1,6-11 15,1-25-15,6-24-16,3-22 16</inkml:trace>
  <inkml:trace contextRef="#ctx0" brushRef="#br1" timeOffset="16854.52">18307 1660 0,'0'4'15,"0"17"1,0 14-1,0 21 1,-2 19 0,-8-1-1,0-14 1,5-13 0,-3-21 15,6-14-16,-3-6-15,5-6 0</inkml:trace>
  <inkml:trace contextRef="#ctx0" brushRef="#br1" timeOffset="18248.41">17741 2821 0,'-18'6'15,"-22"19"1,-23 28-1,-8 22 1,11 14 0,25 1 15,37-19-15,43-31-1,-4-25 1,16-20-16,24-32 15,3-24 1,-17-20 0,-13-7 15,-29 8-15,-23 27-1,-15 22 1,-6 34-1,-2 32 1,3 35 15,8 23-15,18 6 0,15-16-1,4-23 1,-1-18-1,-14-23 1,-12-19 0</inkml:trace>
  <inkml:trace contextRef="#ctx0" brushRef="#br1" timeOffset="18588.84">18164 3129 0,'-11'20'0,"-3"18"31,2 7-16,8 1 1,20-18 0,19-16-1,7-20 17,2-10-17,-7-6 1,-11 1-16,-26 23 0</inkml:trace>
  <inkml:trace contextRef="#ctx0" brushRef="#br1" timeOffset="18847.39">18421 3207 0,'-12'61'16,"-4"12"-1,1-8 1,2-9 0,3-26-1,3-13 1,5-6-16,2-11 15</inkml:trace>
  <inkml:trace contextRef="#ctx0" brushRef="#br1" timeOffset="19933.23">17594 3958 0,'13'0'15,"7"2"1,3 12 0,-10 16-1,-26 12 1,-30 9 15,-24-4-15,-7-3-1,11-14 1,30 0 0,41-8-1,35-6 1,35-4-1,7 4 17,-12 9-17,-25 15 1,-25 2 0,-18 4-1,3-13 1,4-8-1,1-20 17,-1-10-17,1-8 1,-3 1 0,-10 12-16</inkml:trace>
  <inkml:trace contextRef="#ctx0" brushRef="#br1" timeOffset="20490.75">18239 4059 0,'-12'66'15,"-6"19"1,-1 5 0,5-9 15,5-18-15,6-42-1,3-34 1,3-23-1,2-1 1,-5-21 15,0-13-15,-8 1 0,-3 9-1,9 13 1,18 14-1,31 6 1,34 0 0,24 5-1,-1 8 1,-18 4 0,-41 11-1,-27 4 1,-13-2-1,-3-2 1,-2 0-16</inkml:trace>
  <inkml:trace contextRef="#ctx0" brushRef="#br1" timeOffset="20730.28">18197 4165 0,'63'-21'0,"12"-4"31,4-3-31,-16 6 16,-26 6-1,-37 16-15</inkml:trace>
  <inkml:trace contextRef="#ctx0" brushRef="#br1" timeOffset="21883.28">17655 4037 0,'2'-3'16,"4"0"0,1-5-1,-14 13 1,-18 13 15,-26 17-15,-19 9-1,4-7 1,8-7 0,15-6-1,31-12 16,32-2-15,25 0 0,15-5-1,6 2 1,-1-2 0,-14 3-1,-23 5 16,-21 7-15,-24 5 0,-19 5-1,-2 6 1,3-6 0,17-10 15,24 0-16,36 1 1,24-7 0,17 1-1,-3-2 1,-19-3 0,-33-2 15,-28-8-16,0 0 1,0 0 0,0 0-16</inkml:trace>
  <inkml:trace contextRef="#ctx0" brushRef="#br1" timeOffset="22693.7">18474 4359 0,'-7'9'16,"-4"16"0,-1 9-1,-1-7 1,10-1 0,14-6-1,19-6 1,22-3-1,9-16 1,-5-8 0,-3-5-1,-16-1 1,-11 6 0,-14 8-1,-12 5-15</inkml:trace>
  <inkml:trace contextRef="#ctx0" brushRef="#br1" timeOffset="22952.05">18835 4405 0,'-28'47'16,"-5"21"-1,-10 10 1,8-13 0,7-11-1,16-17 1,3-19 0,7-8-1,2-8 1,0-2-16</inkml:trace>
  <inkml:trace contextRef="#ctx0" brushRef="#br2" timeOffset="30757.18">12900 2038 0,'-37'-53'15,"0"7"1,-5-8-16,-3 6 16,-13-6-16,0 7 15,-16-11-15,6 5 16,-14-8-16,3 3 31,-9-7-31,8 4 16,-11-14-16,8 9 15,-13-14-15,13 6 16,-10-8-16,15 8 16,-15-4-16,12 15 15,-10-8-15,12 11 16,-3 2-16,-22-5 16,-1-3-1,2 22 1,36 16-1,32 15 1,20 8 0,15 5-16</inkml:trace>
  <inkml:trace contextRef="#ctx0" brushRef="#br2" timeOffset="31935.68">15400 1912 0,'42'-61'16,"-3"6"-1,3-8-15,4 6 16,14-15-16,-2 9 15,15-9-15,-5 9 16,18-18-16,-8 8 16,17-13-16,-21 23 15,1 3 1,11-6-16,-13 13 16,3-2-16,15-6 0,-1 1 15,29-8-15,-14 3 16,12-1-16,-15 8 15,12-3-15,-21 11 16,1 3-16,-69 11 16,-13 16-1,-5 12 17,-4 4-32,-3 4 15</inkml:trace>
  <inkml:trace contextRef="#ctx0" brushRef="#br2" timeOffset="34030.64">6900 1864 0,'63'-40'0,"-5"9"31,15-11-31,1 4 16,21-15-16,-20 10 15,4 0-15,9-10 0,-8 15 16,6-4-16,15-11 0,-101 53 0,0 0 0,88-43 15,3-3-15,20-4 16,-18 7-16,5 3 0,21-8 0,-23 10 16,7 1-16,18-3 15,-23 10-15,3-6 16,20-2-16,-19 5 16,0-2-16,19-6 0,-17 9 15,1-4-15,19-6 0,-24 7 16,7-1-16,18-2 0,-24 8 15,4 3-15,16-1 0,-19 5 16,3 2-16,16-4 0,-25 6 16,2 1-16,13-5 0,3 3 15,24 2-15,-17 6 16,23-14-16,-23 4 16,27 0-16,-44 9 15,-8 3-15,20-3 0,-28 3 31,10-3-31,21-2 0,-26 3 16,0-1-16,20-2 0,-17 5 16,10-1-16,20 0 15,-26 3-15,2 5 0,21-2 0,-22 0 16,2 5 0,18-3-16,-21 3 15,2 0-15,13 0 0,-24 0 16,2 0-16,18 3 0,-3-3 15,31 0-15,-20 0 16,16 5-16,-21-5 16,17 0-16,-17 2 15,14-2-15,-23 0 16,19 0-16,-18 0 16,20 0-16,-17 0 15,19 0-15,-15 0 16,21 3-16,-21-3 15,26 3-15,-18 2 16,23 0-16,-18 2 16,14 6-16,-33-8 15,-7 7 1,14 6-16,-27-6 16,10 2-16,11-2 0,-20-2 15,8-2-15,18 4 0,-4 0 16,26 11-16,-33-5 15,-7 0-15,15 2 0,-25-5 16,7 0-16,13 3 0,-18-6 16,1 11-16,16-3 0,1 0 15,25 6-15,-21-2 16,22 12-16,-22-6 16,20 8-16,-30-7 15,19 6-15,-19-2 16,29 11-16,-20-6 15,19 18-15,-18-8 16,22 11 0,-19-6-1,21 6-15,-19-9 16,17 19-16,-22-7 16,18 11-16,-24-15 15,15 4-15,-21-12 16,10 7-16,-17-15 15,4 10-15,-21-7 0,8 13 16,-21-9-16,13 15 0,-14-16 16,15 11-16,-7-9 15,13 17-15,-15-9 16,10 10-16,-11-14 16,5 9-16,-14-15 15,12 11-15,-17-13 16,12 10-16,-11-9 15,8 11-15,-16-10 16,14 10-16,-8-9 0,15 7 0,-12-11 16,15 9-16,-15-8 15,8 10-15,20 25 16,-1 5 0,1-2-1,-4-6 1,-10-4-16,-15-15 15,-11-31 1,-19-18 0,-11-6-1,-7-1 1,-4-5-16</inkml:trace>
  <inkml:trace contextRef="#ctx0" brushRef="#br2" timeOffset="36319.43">21707 445 0,'-56'0'15,"-14"5"-15,2 1 16,-8 4-16,-22 4 16,17 12-1,56-1 17,48 3-17,9-10 1,22 4-16,6-2 15,15 6-15,-4-4 16,9 6-16,20 12 16,-13 3-1,-54-8 17,-55 0-17,-34-5 1,-25-5-1,-5-4 1,13-8 0,20-3 15,23-5-15,13 0-1,17-5-15</inkml:trace>
  <inkml:trace contextRef="#ctx0" brushRef="#br2" timeOffset="36786.18">22095 712 0,'-8'21'16,"-6"19"-1,-5 7 17,19-3-17,31-27 1,22-25 0,12-29-1,-4-19 1,-10-4-1,-21 13 1,-20 26 15,-10 26-15,-3 20 0,3 21-1,0 4 1,10-8-1,3-8 17,-1-11-17,-7-13 1,-5-10-16</inkml:trace>
  <inkml:trace contextRef="#ctx0" brushRef="#br2" timeOffset="37120.58">22606 783 0,'0'13'16,"0"4"-1,0-2 1,3-7-1,7-18 1,10-15 0,5-8-1,3 0 1,5 8 0,-5 10-1,-3 5 1,-5 7-1,-7 1 1,-6 2-16,-7 0 0</inkml:trace>
  <inkml:trace contextRef="#ctx0" brushRef="#br2" timeOffset="38248.01">23226 342 0,'-14'15'15,"-7"26"1,-2 27-1,6 15 1,9-1 0,8-14-1,6-9 1,1-21 0,-5-18-1,-2-23 1,-7-16-1,-11-9-15,-12-5 16,-1 8 0,1 4-1,13 9 1,6 6 0,20 4-1,18 8 1,23 1-1,18-2 1,6-3 0,1 3-1,6-5 1,-6-5 0,-1-9-1,-14-7 1,-15 4-1,-33 1 1,-21 4 0,-22 4-1,-22 16 1,-1 12 0,-5 10-1,16-2 1,28-3-1,25-13 1,13-4 0,7-16-1,5-9 1,-2-8 0,-10-6-1,-11 9 1,-1 4-1,-11 16 1,-8 19 0,3 21-1,0 8 1,10-9 0,13-9-1,12-11-15,-2-6 16,-1-6-1,-7 2 1,-20-7 0</inkml:trace>
  <inkml:trace contextRef="#ctx0" brushRef="#br2" timeOffset="38566.57">24032 596 0,'-14'3'15,"-17"7"1,-14 16 0,-5 6-1,6 9 1,25-1-1,19-10 1,17-12 0,21-8-16,7-8 15,0 3 1,-9-5 0,-36 0-16</inkml:trace>
  <inkml:trace contextRef="#ctx0" brushRef="#br2" timeOffset="39324.68">24192 728 0,'5'0'0,"17"-8"16,10-7 15,9-5-15,-3-3-1,-5 0 1,-10 5 0,-21 9-1,-20 9 1,-24 9 0,-9 19 15,13 15-16,20 0 1,36-8 0,31-11-1,5-12 1,2-5 0,-8-4-1,-48-3-15</inkml:trace>
  <inkml:trace contextRef="#ctx0" brushRef="#br2" timeOffset="40557.18">23098 1370 0,'-33'53'15,"-7"18"1,-3-1 0,8-11-1,9-22 1,14-25-1,17-29 1,13-29 0,17-29-16,12-13 15,2-6 1,-9 21 0,-8 18-1,-11 23 1,-14 24-1,1 23 1,2 17 0,5 29-1,5 17 1,-5-2 0,-2-13-1,13-28 1,6-17-1,-4-16 1,-6-4 0,-9-9-1,-19-6 1,-29-1 0,-23-4-1,-12 6 1,-3 9-1,5 10 1,15 6 0,18 2-1,15-9 1,12 3 0,8-5-16</inkml:trace>
  <inkml:trace contextRef="#ctx0" brushRef="#br2" timeOffset="41153.89">23534 1602 0,'0'0'16,"0"0"-1,0-7 1,2-11 0,5-15-1,4-2 1,-1 0 0,-3 5-16,11 6 15,8 10 1,1-4-1,4 6 1,-12 2 0,-1 4-1,-18 6-15</inkml:trace>
  <inkml:trace contextRef="#ctx0" brushRef="#br2" timeOffset="41548.98">23920 1456 0,'12'-8'0,"11"-6"15,7-10 1,-10 6-1,0 2 1,-20 6 0,-23 6-1,-17 12 1,-16 14 0,4 12-1,14 6 1,28-10-1,33-7 1,19-8 0,14-5-1,-5-3 1,-16-1 0,-35-6-16</inkml:trace>
  <inkml:trace contextRef="#ctx0" brushRef="#br2" timeOffset="42046.52">24342 1426 0,'-40'20'16,"-5"5"-1,4 5 17,19-10-17,30-7 1,24-8 0,22-15-1,-2-15 1,-4-1-1,-10 1 1,-15 2 0,-14 11-1,-6 4 17,-3 11-17,0 14 1,11 11-1,15-3 1,18-2 0,-4-8-1,-7-2 17,-33-13-32</inkml:trace>
  <inkml:trace contextRef="#ctx0" brushRef="#br3" timeOffset="55861.53">12486 11212 0,'9'-47'32,"3"-18"-32,-5-6 15,4-30-15,-4 15 16,-2-5-16,2-17 0,-4 13 31,8-9-31,-2-17 0,-1 16 16,7-4-16,-3-19 0,-4 19 15,3-4-15,-4-18 0,-5 29 16,1 2-16,2-16 0,-5 13 16,0-3-16,0-10 0,0 20 15,5-2-15,8-15 0,-4 24 16,5-3-16,0-17 0,4 3 15,-1-33-15,-6 18 16,-4-22-16,-4 19 16,-1-22-16,1 38 15,-3 7-15,5-12 0,-5 25 16,5-8-16,5-15 0,-5 18 16,7-6-16,6-14 0,-8 17 15,3-7-15,2-18 0,-5 25 16,0-5-16,-5-20 0,-2 23 15,2-5-15,-3-13 0,-2 20 16,0-4-16,3-16 0,-3 23 16,-3-3-16,-4-18 0,4 21 15,1-3-15,2-15 0,0 3 16,0-28-16,0 15 16,2-21-16,1 24 0,2-15 15,-3 22-15,3-20 0,3 23 16,4-16-16,-4 18 15,-8-28 1,0 24-16,-10-14 0,3 21 16,2-13-16,-1 20 15,4-20-15,-1 20 16,1-14-16,-3 16 16,5-16-16,5 19 15,0-18-15,-3 19 0,4-11 16,-6 18-16,5-15 0,-3 15 15,8-16-15,-3 17 16,-3-13-16,-4 23 16,-6-14-16,-2-27 15,6 28 1,2-11-16,5-25 16,0-8-1,-13 8 1,6 10 15,2 41-15,0 34-1,0 18 1,0 9 0,0 6-1,0-1 1,0 4 15,0 0-15,0 0-1,0 4 1,0 1 0,-5 10-1,3 15 16,-11 18-15,-23 18 0,-16 17-1,-17 2 1,4-4 0,7-18-1,15-18 16,28-41-15,23-40 0,17-35-1,0 11 1,8-8-16,-3 7 16,13-9-1,-3 12 1,9-3-16,21-4 15,0 17 1,-9 36 0,-13 36-1,-10 40 1,-13-3 0,0 14-16,8 33 15,-5 0 16,-4-24-15,-24-84-16</inkml:trace>
  <inkml:trace contextRef="#ctx0" brushRef="#br3" timeOffset="56667.07">11675 5939 0,'5'37'16,"6"21"-16,-6 8 31,2 27-31,-4-2 16,4 22-16,-5-15 31,-2-2-31,-12-20 15,-16-41 17,14-20-17,8-4 1,6-11-16</inkml:trace>
  <inkml:trace contextRef="#ctx0" brushRef="#br3" timeOffset="56882.42">11501 6021 0,'46'-17'16,"22"-8"-16,-3 3 15,28-4-15,-7 4 31,10-4-31,22-2 16,-19 3 0,-99 25-16</inkml:trace>
  <inkml:trace contextRef="#ctx0" brushRef="#br3" timeOffset="57110.54">11630 6277 0,'73'-8'32,"20"-2"-17,-7-3 1,-23 3-1,-63 10 1</inkml:trace>
  <inkml:trace contextRef="#ctx0" brushRef="#br3" timeOffset="57848.7">12197 6432 0,'-12'3'16,"-23"12"15,-16 21-15,3 14 15,12 0-15,29-9 15,30-24-15,19-22-1,7-25 16,-2-12-15,-17-2 15,-9 9-15,-11 19 15,-5 30-15,5 25 15,5 15-15,8-14-1,2-15 17,0-10-17,-5 0 16,-20-15-31</inkml:trace>
  <inkml:trace contextRef="#ctx0" brushRef="#br3" timeOffset="58037.42">12477 6574 0,'4'5'16,"-1"0"15,3 4-15,-6-9-16</inkml:trace>
  <inkml:trace contextRef="#ctx0" brushRef="#br3" timeOffset="58212.78">12421 6231 0,'0'0'15,"0"0"1,0 0-16</inkml:trace>
  <inkml:trace contextRef="#ctx0" brushRef="#br3" timeOffset="58528.1">12628 6581 0,'0'0'32,"2"-14"-17,6-32 1,10-25 15,14-2-15,6 15 15,-5 18-15,-13 14-1,-20 26-15</inkml:trace>
  <inkml:trace contextRef="#ctx0" brushRef="#br0" timeOffset="76392.39">16841 1214 0,'0'0'16,"3"10"-1,-3 11 1,0 36 15,-3 33-15,1-16-1,-9 4-15,-6 26 16,-4-6 0,4-23-1,4-29 17,8-36-17,0-20 1,3-13-1,0-2 1,-1 4 0,3 21-16</inkml:trace>
  <inkml:trace contextRef="#ctx0" brushRef="#br0" timeOffset="76813.37">16637 1855 0,'13'42'15,"9"14"1,3 1 0,-2-7-1,-8-9 16,-2-23-15,-1-28 0,9-33-1,14-23 1,13-9 0,4-6 15,-6 18-16,-13 20 1,-21 31 0,-9 16-1,-8 4 1,-3 0 0,8-8-1</inkml:trace>
  <inkml:trace contextRef="#ctx0" brushRef="#br2" timeOffset="86978.22">15626 11449 0,'0'-70'16,"0"7"15,3-20-31,5-3 16,2-22-16,-3 18 15,6 3-15,-1-11 0,6-11 32,-1-24-32,-3 32 15,-2 3-15,3-10 0,-7 17 16,-1-4-16,-2-17 0,0 21 31,-3-4-31,2-14 0,-4 25 16,2-5-16,5-25 0,-4-2 15,-1-20-15,3 13 16,8-18-16,0 19 16,-1-11-16,1 25 15,-1-13-15,-1 22 16,1-16-16,-7 19 0,2-12 0,-1 20 15,9-19-15,-8 23 16,11-18-16,-6 16 16,6-17-16,-5 17 15,0-14-15,-6 14 16,-2-20-16,2 18 16,7-18-16,-2 13 15,8-8-15,-5 15 16,0-17-16,-2 20 15,0-10-15,-6 9 16,0-14 0,-4 15-16,-1-13 15,1 21-15,8-16 16,-4-27-16,-12-8 16,0-6-1,-3 9 16,14 15-15,1 10 0,0 49-16,-7 24 31,0 13-15,-2 12-1,-5 15 1,-9 22-1,-9 27 1,3-7 15,-11 7-31,-18 27 16,0-4 15,9-19-15,29-50 15,23-53-15,5-8 15,10-22-31,3 1 16,3-8-16,11-21 15,-3 7 1,-9 43 15,-8 48-15,-4 18-1,-4 28-15,2 6 16,1 21-16,-4 2 31,0 6-31,2 21 16,-3-17-1,-12-90-15</inkml:trace>
  <inkml:trace contextRef="#ctx0" brushRef="#br2" timeOffset="87772.36">16352 8708 0,'-60'35'16,"-19"13"-1,-3 0 16,33-5-15,54-1 0,53-6 15,0-16-15,8 0-16,15 8 15,-53 12 1,-31-12 15,-32 5-31,-6-8 16,-17 3-16,-22 9 15,32 6 17,55-17-17,46-22 1,28-6-1,-6-8 17,-7-2-17,-68 12-15</inkml:trace>
  <inkml:trace contextRef="#ctx0" brushRef="#br2" timeOffset="88093.69">16629 8912 0,'5'76'16,"-2"22"-1,-1 5 17,7-22-17,-2-51 1,7-38 0,0-14 15,-7 6-16,-7 16-15</inkml:trace>
  <inkml:trace contextRef="#ctx0" brushRef="#br2" timeOffset="88305.97">16662 8765 0,'63'3'15,"7"2"1,-7 3 15,-7-3-15,-33 5 0,-23-10-16</inkml:trace>
  <inkml:trace contextRef="#ctx0" brushRef="#br2" timeOffset="88485.15">16702 9045 0,'81'0'15,"-6"0"1,-14 4-1,-61-4 1</inkml:trace>
  <inkml:trace contextRef="#ctx0" brushRef="#br2" timeOffset="95064.09">19333 3774 0,'10'7'16,"16"16"-1,21 12 1,17 11 0,9-3-1,10 3 1,-1-9 0,9-2-1,-2-2 1,-6-5-1,-18-5 1,-44-4 0,-34-6 15,-37 2-15,-1-2-1,-17 2-15,5 3 16,-15 5-16,12-6 15,-12 4-15,-20 1 16,2-7 0,26-3-1,37-6 1,15-1 0,8-3-1,10-2-15</inkml:trace>
  <inkml:trace contextRef="#ctx0" brushRef="#br2" timeOffset="96222.3">20580 3825 0,'-9'75'16,"-4"23"-1,0 9 1,6-12 0,4-19-1,1-27 1,2-28 15,0-11-15,0-5-1,0-5-15</inkml:trace>
  <inkml:trace contextRef="#ctx0" brushRef="#br2" timeOffset="96524.22">20500 3709 0,'71'-23'16,"24"3"0,11 2 15,-10 6-16,-21 6 1,-29-1 0,-26 4-1,-20 3-15</inkml:trace>
  <inkml:trace contextRef="#ctx0" brushRef="#br2" timeOffset="96749.72">20641 4021 0,'73'-3'15,"3"-4"1,-13 2-1,-21-3 1,-42 8 0</inkml:trace>
  <inkml:trace contextRef="#ctx0" brushRef="#br2" timeOffset="99544.81">20368 3716 0,'-52'46'15,"-13"7"1,2-4 0,10-3-1,32-13 1,31-16 0,29-7-1,15-4 16,2 4-15,-19 15 0,-28 17-1,-30 19 1,-16 5 0,-1-6 15,25-12-16,28-22 1,26-9 0,-1-12-1,-8-5 1,-32 0 0</inkml:trace>
  <inkml:trace contextRef="#ctx0" brushRef="#br2" timeOffset="100766.55">20953 4325 0,'0'54'16,"3"-6"-1,-3-10 1,0-14-1,3-8 1,2-9 0,-5-7-1</inkml:trace>
  <inkml:trace contextRef="#ctx0" brushRef="#br2" timeOffset="101007.65">21211 4477 0,'0'40'0,"0"-4"31,0-13-15,0-11 0,0-12-16</inkml:trace>
  <inkml:trace contextRef="#ctx0" brushRef="#br2" timeOffset="101382.79">21400 4286 0,'17'2'16,"24"3"-1,-4 11 1,-14 21 0,-18 14-1,-10-4 17,-6-3-17,14-27 1,13-15-1,4-7 1,-5-2 0,-15 7-16</inkml:trace>
  <inkml:trace contextRef="#ctx0" brushRef="#br2" timeOffset="101629.9">21808 4514 0,'0'36'16,"0"-8"-1,0-8 1,0-10 0,0-10-16</inkml:trace>
  <inkml:trace contextRef="#ctx0" brushRef="#br2" timeOffset="102084.88">21944 4248 0,'15'2'16,"18"1"-1,-6 2 16,1-3-15,-16 8 0,-7 6-1,8 4 1,13-3 15,9 4-15,3-4-1,-11 6 1,-32 7 0,-25 0-1,-16 0 1,1-4 15,8-6-15,37-20-16</inkml:trace>
  <inkml:trace contextRef="#ctx0" brushRef="#br2" timeOffset="121909.21">19104 2713 0,'45'28'0,"21"9"31,17 6-31,13 5 16,2-5-1,-5 1 1,-12-10 0,-26-8-1,-25-14 1,-32 1 0,-38 7-1,-28 8 1,7-3-1,-10 0-15,-22 11 16,-3-4 0,14-7-1,33-9 1,49-16-16</inkml:trace>
  <inkml:trace contextRef="#ctx0" brushRef="#br2" timeOffset="124066.45">20701 2738 0,'-17'-2'16,"-26"4"0,-30 14-1,-20 17 1,-3 17-1,15 11 1,41-2 15,38-13-15,32-23 0,28-23-1,15-20 1,8-20-1,-8-16 17,-20-5-17,-18 3 1,-23 28 0,-14 21-1,-3 23 1,7 27-1,16 11 17,25 1-17,10-8 1,-1-12 0,-13-10-1,-39-23-15</inkml:trace>
  <inkml:trace contextRef="#ctx0" brushRef="#br2" timeOffset="125489.18">21052 2980 0,'3'23'16,"-1"17"-1,5 4 1,1-10 0,-6-14-1,1-2 1,-1-8-1,-2-10 1</inkml:trace>
  <inkml:trace contextRef="#ctx0" brushRef="#br2" timeOffset="125833.9">21306 3185 0,'-4'47'0,"-17"-6"31,-7-11-15,-2-10 0,13-5-1,6-10 1,11-5-16</inkml:trace>
  <inkml:trace contextRef="#ctx0" brushRef="#br2" timeOffset="126198.82">21400 2994 0,'12'0'16,"18"0"-1,14 0 17,-17 12-17,-14 13 1,-18 8 0,-16 2-1,7-7 1,14-14 15,27-6-15,21-10-1,5-6 1,-8-2 0,-10 2-1,-35 8-15</inkml:trace>
  <inkml:trace contextRef="#ctx0" brushRef="#br2" timeOffset="126972.27">21798 2990 0,'2'0'16,"13"0"0,18 0-1,3 4 1,-4-2 15,-7-2-15,-12 7-1,-11-2 1,-2 7 0,-2 1-1,4 4 1,19 2 15,1 1-15,-2 0-1,-7-5 1,-18 0 0,-21-2-1,-11-3 1,-11-8 15,0-2-15,6 0-1,14 0 1,7-2 0,14-1-1,7 6 1,5 6 15,5 7-15,-10 6-1,-10 1 1,-11 0 0,4-5 15,2-6-16,15-12-15</inkml:trace>
  <inkml:trace contextRef="#ctx0" brushRef="#br0" timeOffset="131244.19">16823 3431 0,'23'-86'15,"-5"19"1,4-12-16,11-19 16,0-3-1,10 6 17,-13 21-17,-7 27 1,-11 24-1,-17 23 17,-10 16-17,-15 8 1,-6 10 0,-4-2-1,-3-4 1,-4-3-1,9-5 17,13-18-17,15-24 1,25-25 0,38-19-1,22-3 1,4 17 15,-17 18-15,-26 40-1,-27 30 1,-18 6 0,-4-4-1,0-5 1,1-13 15,12-20-31</inkml:trace>
  <inkml:trace contextRef="#ctx0" brushRef="#br0" timeOffset="132257.81">16876 4507 0,'3'-19'15,"7"-42"1,3-33-1,1-14 1,2-5 15,-1 7-15,0 13 0,0 28-1,-8 29 1,-3 19-1,1 9 17,-5 16-17,-5 14 1,-11 16 0,-9 15-1,-3-3 1,-2-2-1,5-20 17,12-25-17,15-29 1,21-22 0,15-13-1,0 7 1,3 5 15,-14 27-15,-5 26-1,-6 22 1,-4 9 0,-1 1 15,-9-12-16,1-6 1,2-6 0,-5-12-16</inkml:trace>
  <inkml:trace contextRef="#ctx0" brushRef="#br0" timeOffset="132753.44">17065 2824 0,'18'43'16,"8"10"0,3 0 15,-4 0-16,-2-10 1,-7-18 0,-16-25-16</inkml:trace>
  <inkml:trace contextRef="#ctx0" brushRef="#br0" timeOffset="162709.84">12623 13171 0,'5'72'15,"-5"-3"17,0 16-32,0 1 15,-5 25-15,5-21 16,5-1 0,-3 14-16,1-15 15,4 10-15,-1 18 0,-1-18 16,-3 3-16,3 17 0,0-16 15,-3 1-15,3 8 0,1-3 16,-1 6-16,15 19 16,5-80-1,-12-61 1,-6-3 0,-4 5-1,-3 0 1,0 6-16</inkml:trace>
  <inkml:trace contextRef="#ctx0" brushRef="#br0" timeOffset="163933.66">12522 13168 0,'27'3'15,"9"1"17,25 1-32,7-2 15,27 7-15,-17 0 31,10 0-31,11 3 0,-11 0 16,7 2-16,17 0 0,-17 0 16,6-3-1,13 4-15,-19-4 16,1 1-16,15-1 0,-3 1 16,21-3-16,-21-5 15,3 0-15,18-5 31,-41 2-15,-41 4 0,-24-2-1,-13 11 17,1 13-17,-4 20 1,3 25 15,-2-7-15,4 8-16,1-4 15,2 18-15,6-3 16,3 14-16,1-8 16,13 12-16,-2-10 15,2 7-15,-3-8 16,7 6-16,-9-20 15,10 5-15,7 23 16,-4 5 0,-13 5-1,7-20 1,1-21 0,-22-14-1,-21-14 1,2-24-1,-23-10 1,-1-8 0,-20-5-1,-16-8 1,-18-10 0,13 6-1,-4-6-15,3 6 16,-16-6-16,6 6 15,-13-1-15,7 2 16,-22 4-16,13-3 16,-17 0-16,15 0 15,-13-2-15,13 1 16,-15-4-16,17 3 16,-23-3-16,21 2 15,-16-5-15,14 8 16,-13 2-16,12 4 15,-10-2-15,13 6 32,-8 3-32,-18-3 15,52 3 1,31 1 0,36-4-16</inkml:trace>
  <inkml:trace contextRef="#ctx0" brushRef="#br1" timeOffset="166993.65">8326 12879 0,'0'0'31,"-2"19"-16,-10 31 1,2-1 15,-8 14-31,0-1 16,1 17-16,4-7 31,3 12-31,7-16 16,8 10-16,28 13 31,30-13-15,15-43-1,-17-44 17,-21-27-17,-12-2 16,-10 12-15,-18 26-16</inkml:trace>
  <inkml:trace contextRef="#ctx0" brushRef="#br1" timeOffset="167199.84">8109 13155 0,'59'3'16,"6"2"15,-4-5-15,-18 0-1,-43 0-15</inkml:trace>
  <inkml:trace contextRef="#ctx0" brushRef="#br1" timeOffset="168052.06">8707 13465 0,'16'0'15,"20"-4"17,23-10-17,9 0 16,-11-2-15,-16 6 15,-33 3-15,-43 14 0,-31 16 15,-3 12-16,6 3 17,27-3-17,23-7 1,18-5 15,20 0-15,17 6 15,19 20-15,7 16 15,-15 13-15,-30 5-1,-46-10 16,-38-25-15,-14-20 15,3-16-15,15-4 0,57-8-16</inkml:trace>
  <inkml:trace contextRef="#ctx0" brushRef="#br1" timeOffset="171454.86">14445 14891 0,'7'61'15,"4"24"1,-2 24-1,-1-29 1,-1 3-16,4-12 16,-1 5-16,-5-8 15,5 8-15,-2-8 0,-4 9 16,1-9-16,0 13 16,-2-13-16,5 15 15,2 28-15,4 5 16,2-7-1,7-18 1,1-11 0,-3-27 15,-11-25-15,-5-16-16,0-7 15,-5-2 1,0 2-1,0-5 1,0 0 0,0 0-1,0 0 1,0 0 0,0 0-1,0 0 1,0 0-1,0 0 1,0-5 0,0-8-1,0-12 1,0-13 0,-5-10-1,3-9 1,-1-7-1,-2 4 1,10 7 0,-5 5-1,0 13 1,3 12 0,-3 10-1,0 6 1,0 12-1,0 10 1,2 13 0,6 20-1,-3 20 1,7 5 0,1 2-1,2-1 1,-2-14-1,-1-17 1,-5-15 0,-9-16-1,-13-9 1,-15-9 0,-3-13-1,-13-9 1,-3-15-1,-5 0-15,14 8 32,13 10-32,9 7 15,8 14 1,7 0 0,1 0-1,2 4-15</inkml:trace>
  <inkml:trace contextRef="#ctx0" brushRef="#br1" timeOffset="171917.61">14931 16277 0,'17'68'0,"9"25"16,-1 13 0,-2 8-1,-11-13 1,-5-26-1,4-27 1,-6-25 0,-2-13-1,-3-3 1,0-7-16</inkml:trace>
  <inkml:trace contextRef="#ctx0" brushRef="#br1" timeOffset="172188.07">14957 16285 0,'17'0'15,"18"0"1,8 2-1,5-2 1,-3 3 0,-7 4-1,-5-2 1,-10 3 0,-11-6-1,-12-2-15</inkml:trace>
  <inkml:trace contextRef="#ctx0" brushRef="#br1" timeOffset="172439.06">14929 16451 0,'35'29'16,"10"-3"-1,3 5 1,3-9 0,-1-7-1,-2-4 1,-3-3 0,-22-1-1,-23-7-15</inkml:trace>
  <inkml:trace contextRef="#ctx0" brushRef="#br1" timeOffset="173130.69">15400 16645 0,'0'0'16,"-3"5"0,-12 13-1,-5 2 1,7 13 0,3 5-1,13 4 1,10-9-1,-1-10 1,3-18 0,-2-23-1,-6-6 1,-2-6 0,-5-12-1,-5 5 1,3 9-1,2 6 1,0 9 0,0 5-1,0 16 1,2 17 0,16 23-1,12 21-15,15 10 31,-10-13-15,-2 2-16,-3 25 16,-25-7-1,-37-36 1,-25-24 0,-17-19-1,4-9 1,11-6-1,22 4 1,19-2 0,18 6-16</inkml:trace>
  <inkml:trace contextRef="#ctx0" brushRef="#br1" timeOffset="174310.1">16057 13082 0,'2'46'16,"12"14"-16,-5 0 31,5 18-31,-2 1 16,11 9-16,0-13 31,1 6-31,24-2 16,8-49 15,-4-66-15,-22-7-1,-4-20 1,-6 0-1,-5-13-15,-4 8 16,1-7-16,6-23 31,-3 2-15,-2 36 0,-13 60-16</inkml:trace>
  <inkml:trace contextRef="#ctx0" brushRef="#br1" timeOffset="175005.94">16748 13551 0,'42'-13'32,"-2"-6"-17,-6 3 17,-12 6-17,-29 8 16,-28 7-15,-26 12 0,-2 0-1,28 17 17,33 14-17,32 15 16,17 2-15,-9-4 15,-30-9-15,-28-22 15,-8-9-15,2-9-1,9-2 17,17-10-32</inkml:trace>
  <inkml:trace contextRef="#ctx0" brushRef="#br1" timeOffset="175961.16">16513 14562 0,'0'-3'16,"-9"3"-1,-27 3 1,-12 14-1,-8 21 1,14 23 0,24 9 15,31-4-15,30-19-1,10-24 1,0-33-1,-3-38 1,-12-23 0,-11-4 15,-9 4-15,-15 28-1,-11 26 1,-7 34-1,0 31 1,13 31 15,14 19-15,8-5 0,8-18-1,-11-19 1,-17-56-16</inkml:trace>
  <inkml:trace contextRef="#ctx0" brushRef="#br1" timeOffset="176645.42">16879 14833 0,'10'0'16,"12"-7"0,6 2-1,7-5 1,-4 0 15,-13 4-15,-6-1-1,-7 5 1,-25 7 0,-26 12-1,-12 6 1,0-3-1,28 5 17,30 3-17,23-3 1,15 5 0,3 8-1,-6 8 1,0 1-1,-17-1 17,-29-10-17,-19-14 1,-8-9 0,10-11-1,-2 0 1,16-2-1,3 0 17,8 0-17,3 0-15</inkml:trace>
  <inkml:trace contextRef="#ctx0" brushRef="#br1" timeOffset="177653.92">16732 15590 0,'-17'-3'16,"-26"-2"0,-18 0-1,7 12 1,13 9 0,24 9-1,34 15 1,29 0 15,14 0-15,-8-4-1,-6-13 1,-36-8 0,-38 2-1,-22 1 16,-8 2-15,10 6 0,20 11-1,26 21 1,27 2 15,26-2-15,12-17-1,2-16 1,-12-13 0,-20-1-1,-33-11-15</inkml:trace>
  <inkml:trace contextRef="#ctx0" brushRef="#br1" timeOffset="177950.9">17010 15798 0,'15'66'15,"-5"20"16,-3 12-15,-4-10 0,-3-22-1,-3-21 1,3-22 0,0-11-1,0-12-15</inkml:trace>
  <inkml:trace contextRef="#ctx0" brushRef="#br1" timeOffset="178183.11">17073 15751 0,'8'-8'16,"14"-2"-1,16-5 1,2 0 0,3 3-1,-8 1 1,-7 4 0,-28 7-16</inkml:trace>
  <inkml:trace contextRef="#ctx0" brushRef="#br1" timeOffset="178443.1">17058 16028 0,'15'0'16,"17"0"0,7 0-1,-4 0 1,-10 0 0,-13 0-1,-12 0-15</inkml:trace>
  <inkml:trace contextRef="#ctx0" brushRef="#br1" timeOffset="179165.25">17342 16126 0,'8'0'16,"20"0"0,2 0 15,-5 0-16,-4 0 1,-12 0 0,-9-4-1,-9 1 1,-14 3 0,-5 3 15,-2 4-16,13 0 1,-1-5 0,13 4-1,2 6 1,6 11 0,6 0 15,14 9-16,10 19 1,9 19 0,7 9-1,-12-1 1,-27-23 15,-40-20-15,-25-27-1,-16-28 1,1-15 0,9-1-1,16 8 1,45 28-16</inkml:trace>
  <inkml:trace contextRef="#ctx0" brushRef="#br3" timeOffset="204902.48">13898 16502 0,'0'0'16,"0"0"0,0 0-1,0 0 1,0 0 0,0-3 15,4-7-16,2-7 1,-3-1 0,-3-15-1,0-10 17,0-12-17,5-6 1,-3-10-1,5-4 1,-2-5 0,4 1-1,-7 1 1,-2 3 15,0-3-15,0-3-1,0 0 1,0 8 0,3 8-1,-1-3 17,-2 4-17,0 2 1,0-4-1,0 5 1,0 14 0,5 7-1,-3 4 17,1 1-17,-3 4 1,0 1-1,0 8 1,0 6 0,0 7-1,0 6 17,0 0-17,0 3 1,0 0-1,0 0 1,0 3 0,0 7 15,0 8-15,-3 4-1,-4 8 1,0 8-1,-4-2 1,4-8 0,2-9 15,0-5-15,2-7-1,1-2 1,-2-10-1,-5-10 1,-1-8 0,-1-4 15,6-12-15,0-3-1,3-6 1,0 0-1,-1 8 1,-2 7 15,5 13-15,-2 8 0,-1 3-1,3 7 1,0-3-1,3 10 17,16 13-17,12 19 1,10 11 0,1 10-1,3 0 1,-6-10-1,-15-13 1,-6-17 0,-11-8-1,-7-10-15</inkml:trace>
  <inkml:trace contextRef="#ctx0" brushRef="#br3" timeOffset="205613.3">13101 16275 0,'0'26'15,"-5"34"1,-2 23-1,-8 13 1,-8-9 0,1-8-1,7-19 17,4-47-17,1-30 1,8-4-1,-5-7 1,7 28-16</inkml:trace>
  <inkml:trace contextRef="#ctx0" brushRef="#br3" timeOffset="205852.81">13112 16197 0,'47'-6'0,"14"12"31,-1-4-15,-4 9 0,-18 1-1,-16-5 1,-9 1-1,-13-8-15</inkml:trace>
  <inkml:trace contextRef="#ctx0" brushRef="#br3" timeOffset="206071.9">13105 16404 0,'14'4'0,"19"11"32,20 8-17,-3-3 1,-4-5 0,-16 3-1,-30-18-15</inkml:trace>
  <inkml:trace contextRef="#ctx0" brushRef="#br3" timeOffset="206662.18">13417 16633 0,'-6'-6'16,"-9"6"0,-15 0 15,-5 0-15,5 11-1,2 12 1,16 11-1,19 0 1,13-17 0,5-7 15,10-18-15,4-11-1,-9-4 1,-8 0-1,-9 8 1,-8 10 15,-12 18-15,-7 19 0,5 14-1,6 1 1,6-6-1,6-14 1,2-9 15,-6-10-15,-5-8-16</inkml:trace>
  <inkml:trace contextRef="#ctx0" brushRef="#br3" timeOffset="206869.83">13616 16791 0,'4'10'16,"5"5"-1,1 3 1,-3 2-1,3-7 1,-10-13-16</inkml:trace>
  <inkml:trace contextRef="#ctx0" brushRef="#br3" timeOffset="207095.03">13701 16532 0,'0'0'16,"0"0"15,0 0-15,0 0 15,0 0-16,0 0-15</inkml:trace>
  <inkml:trace contextRef="#ctx0" brushRef="#br3" timeOffset="207500.81">13746 16940 0,'0'0'16,"0"0"15,3-10-16,8-5 17,6-8-17,8 0 17,15 8-17,1 5 1,-6 8 15,-7-1-15,-28 3-16</inkml:trace>
  <inkml:trace contextRef="#ctx0" brushRef="#br2" timeOffset="-212025.22">17983 15973 0,'60'10'16,"15"2"15,4-2-15,-16 0-1,-16-2 1,-24-3-16,-23-5 15</inkml:trace>
  <inkml:trace contextRef="#ctx0" brushRef="#br2" timeOffset="-211760.87">17937 16149 0,'25'0'16,"36"0"0,10 0 15,-8 0-16,-6 0 1,-57 0-16</inkml:trace>
  <inkml:trace contextRef="#ctx0" brushRef="#br2" timeOffset="-211021.84">18738 15960 0,'-12'2'16,"-18"11"-1,-19 17 17,-3 23-17,4 25 1,13 13 0,25 2 15,25-7-16,40-12 1,20-25 15,9-26-15,-8-26 0,-13-40-1,-21-25 16,-19-25-15,-25-10 0,-33 2-1,-26 8 17,-13 7-17,7 24 1,27 26-1,40 36-15</inkml:trace>
  <inkml:trace contextRef="#ctx0" brushRef="#br2" timeOffset="-210506.84">17638 14904 0,'47'8'15,"9"4"17,-8-2-17,-13 0 1,-18-7-1,-17-3-15</inkml:trace>
  <inkml:trace contextRef="#ctx0" brushRef="#br2" timeOffset="-210295.14">17501 15065 0,'23'8'16,"30"5"-1,20-1 1,0-5 0,-7 8-1,-66-15-15</inkml:trace>
  <inkml:trace contextRef="#ctx0" brushRef="#br2" timeOffset="-209632.11">18346 14942 0,'-5'0'16,"-11"10"-1,-12 7 1,-12 16 0,-5 8-1,7 14 1,17 5-1,32-4 1,34-3 15,29-11-15,13-4 0,4-10-16,-15-26 15,-23-21 1,-20-19-1,-14-15 1,-16-13 0,-23-7-1,-21 0 1,-22 2 0,-14 6-1,-2 7 1,9 11-1,32 19 1,38 28-16</inkml:trace>
  <inkml:trace contextRef="#ctx0" brushRef="#br1" timeOffset="-199776.53">17696 13326 0,'-4'11'16,"-8"14"15,-21 20-15,-17 13 15,-11-2-16,-2-4 17,0-11-17,21-8 17,9-16-17,15-4 16,13-3-15,18-3 0,22-1 15,36 1-15,-11-2 15,11 5-31,-9 0 15,10 3-15,31 10 32,-5-6-17,-26-4 17,-26-3-17,-25-3 1,-21-7-1</inkml:trace>
  <inkml:trace contextRef="#ctx0" brushRef="#br1" timeOffset="-198139.65">18260 13324 0,'0'5'15,"2"25"1,10 20 0,11 24 15,5 11-15,2 6-1,3-10 1,5-10 15,3-14-15,-9-34-1,-7-33 1,3-25 15,2-31-15,-5-16-1,-7-2 17,-1 11-17,-12 15 1,1 20 0,-6 18 15,0 12-16,0 8-15</inkml:trace>
  <inkml:trace contextRef="#ctx0" brushRef="#br1" timeOffset="-197417.22">18829 13796 0,'-3'5'15,"-6"13"17,-1 9-17,7 8 1,21 6 15,9-11-15,11-13-1,-5-9 1,-3-11 0,-2-14 15,-8-8-16,-3-6 1,-1-2 15,7 6-15,1 14 0,-3 21-1,-16 24 1,-15 26 15,-18 18-15,-7 9-1,7-2 1,8-12 0,7-25-1,13-46-15</inkml:trace>
  <inkml:trace contextRef="#ctx0" brushRef="#br1" timeOffset="-152474.5">19953 14102 0,'0'0'32,"17"-4"-17,14-4 16,19-7-31,11 0 16,25-11-16,0 4 31,12-8-31,30-2 16,-14-2 15,-21 12-15,-56 9-1,-16 8 17,-11 0-17,-10 5-15</inkml:trace>
  <inkml:trace contextRef="#ctx0" brushRef="#br1" timeOffset="-152290.34">20477 14155 0,'-2'53'16,"-9"15"-1,-13 33 1,-9 8 0,3-16-1,9-40 1,21-53-16</inkml:trace>
  <inkml:trace contextRef="#ctx0" brushRef="#br1" timeOffset="-151784.52">20802 14390 0,'60'-10'16,"19"-8"-1,-4-2 1,-19-10-1,-31-13 1,-35 3 0,-36 7 15,-24 20-15,-8 26-1,7 14 1,29 19-1,29 10 17,38-9-17,23-19 1,7-15 0,-7-6-1,-20-4 1,-28-3-16</inkml:trace>
  <inkml:trace contextRef="#ctx0" brushRef="#br1" timeOffset="-151435.52">21200 14423 0,'0'0'15,"6"-8"1,6-17 0,16-18 15,17-10-16,13 13 1,2 15 0,-6 12-1,-12 5 17,-17 8-32,-25 0 15</inkml:trace>
  <inkml:trace contextRef="#ctx0" brushRef="#br1" timeOffset="-150800.1">21682 14327 0,'0'38'15,"0"-3"1,0-10 0,0-17-1,7-21 1,9-27 0,7-13 15,-2 2-16,2 9 1,-8 27 0,-2 25-1,-3 7 17,-5 6-17,6-3 1,6-7-1,8-11 1,10-7 0,0-5 15,-4-3-15,-8 17-1,-8 15 1,-3 14-1,9 2 1,7-12 0,4-11 15,-5-3-15,-6-9-1,-21 0-15</inkml:trace>
  <inkml:trace contextRef="#ctx0" brushRef="#br1" timeOffset="-150634.35">22337 14337 0,'0'0'16,"0"0"-1,0 0 1,0 0-16</inkml:trace>
  <inkml:trace contextRef="#ctx0" brushRef="#br1" timeOffset="-150456.75">22306 13962 0,'5'0'16,"1"0"-1,4 0 1,-10 0-16</inkml:trace>
  <inkml:trace contextRef="#ctx0" brushRef="#br1" timeOffset="-149548.89">22606 14327 0,'0'28'16,"0"-6"-1,3-6 1,2-12 0,0-11-1,5-8 1,10-8-1,0 3 1,3 5 0,-3 0-1,-7 15 1,-1 15 0,1 8-1,7 4 1,5-1-1,6-8 1,12-14 0,2-4-1,-5-2 1,-15-9 0,-15-11-1,-12-3-15,-16-1 16,-4 4-1,4 7 1,5 10 0,6 10-1,14 10 1,9 3 0,3-6-1,-1-7 1,0 0-1,-10-2 1,-1-3 0,1 0-1,-6 0 1,9 5 0,6 17-1,8 9 1,-2-6-1,-1-20 1,6-28 0,2-25-1,-5-12 1,-6 4 0,-2 11-1,-17 45-15</inkml:trace>
  <inkml:trace contextRef="#ctx0" brushRef="#br1" timeOffset="-149364.89">23266 13879 0,'11'50'15,"4"21"-15,0 1 16,5 19-1,-5-8-15,2 8 16,6 13-16,-5-22 16,-18-82-16</inkml:trace>
  <inkml:trace contextRef="#ctx0" brushRef="#br1" timeOffset="-148664.28">21982 15128 0,'12'68'16,"6"20"-16,-3-4 16,5 11-16,6 26 31,-4-14-16,5-60 1,-11-44 0,-6-33-1,-8-26 1,3-27 0,-5-3 15,0 5-16,0 21 1,2 20 0,2 19-1,-4 12 1,0 3 0,0 4 15,0 2-31</inkml:trace>
  <inkml:trace contextRef="#ctx0" brushRef="#br1" timeOffset="-148248.95">21944 14833 0,'20'3'16,"23"5"0,23 4-1,1 1 1,-4-6 15,-35-11-15,-30-20-1,-24-3 1,-14-3 0,2 4-1,8 9 1,10 4 15,9 5-31,11 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07T16:20:21.99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2837 438 0,'-52'-10'15,"-15"8"1,-21 16-1,19 2 1,1 14-16,10-2 16,-5 10-16,8-3 15,-6 13-15,12-3 0,-6 8 16,10-3-16,0 18 16,9-10-16,-6 10 0,-1 28 15,14 0 1,27-10-1,32-19 1,20-27 0,26-17-16,18-10 15,19-13 1,3-6 0,-12-6-1,-16-2 1,-42 8-16,-46 6 15</inkml:trace>
  <inkml:trace contextRef="#ctx0" brushRef="#br0" timeOffset="295.02">3288 1080 0,'5'74'0,"1"11"31,13-15-31,6-19 31,-8-23-31,-12-10 16,-5-18-16</inkml:trace>
  <inkml:trace contextRef="#ctx0" brushRef="#br0" timeOffset="477.22">3291 612 0,'0'0'16,"0"0"-1,0 0-15</inkml:trace>
  <inkml:trace contextRef="#ctx0" brushRef="#br0" timeOffset="820.78">3811 1239 0,'8'-25'16,"11"-30"-1,20-21 1,24 3-1,20 15 1,-4 18 0,-13 6-1,-29 20 1,-37 14-16</inkml:trace>
  <inkml:trace contextRef="#ctx0" brushRef="#br0" timeOffset="1246.43">4877 848 0,'-59'0'16,"-3"16"-1,8 19 1,15 15-1,20 14 1,25-6 0,29-19-1,23-11 1,3-12 0,-8-6-1,-18-5 1,-35-5-16</inkml:trace>
  <inkml:trace contextRef="#ctx0" brushRef="#br0" timeOffset="1726.16">5238 891 0,'-11'46'0,"1"2"15,2-3 1,16-17 15,16-23-15,15-20-1,16-20 1,3-13 0,-7-2-1,-12 8 1,-14 10-16,-14 29 16,-3 26-1,-2 25 1,3 8-1,12-8 1,9-18 0,12-15-1,-4-5 1,-5-15 0,-13 0-1,-20 5-15</inkml:trace>
  <inkml:trace contextRef="#ctx0" brushRef="#br0" timeOffset="2017.74">6038 403 0,'0'73'16,"0"-13"0,0 11-16,-2 30 15,-3 4 1,-1-19 0,15-43-1,10-23 1,-11-9-16,0-9 15,-8-2-15</inkml:trace>
  <inkml:trace contextRef="#ctx0" brushRef="#br0" timeOffset="2528.77">6641 745 0,'-18'11'0,"-24"11"15,-14 18 1,-2 20 0,20 9-1,25-8 1,29-24-1,21-19 1,12-23 0,-2-23-1,-7-25 1,-10-15 0,-12-10-1,-10 13 1,-8 16-1,-3 17 1,-2 29 0,4 20-1,1 26 1,1 9 0,15-3-1,8-11 1,11-10-16,-1-13 15,-7-2 1,-27-13-16</inkml:trace>
  <inkml:trace contextRef="#ctx0" brushRef="#br0" timeOffset="2817.61">7074 1013 0,'0'0'16,"10"-5"0,13-26 15,17-17-15,16-8-1,4 1 1,-2 15-1,-10 18 1,-13 6 0,-20 9-1,-15 7 1</inkml:trace>
  <inkml:trace contextRef="#ctx0" brushRef="#br0" timeOffset="4033.83">8591 627 0,'-2'65'16,"-9"23"-1,-6 9 1,0-15-1,4-16 1,10-53 0,11-48-1,5-6 17,9-20-32,3-2 15,10-17-15,0 4 16,9-10-16,-2 14 15,7-2-15,16-3 16,0 49 15,-25 56-15,-17 9 0,-18 23-1,-10 41 1,-7 1-1,1-45 17,24-65-17,7-16 1,16-27 0,2 0-1,11-14-15,23-13 16,0 28-1,-18 52 1,-14 59 0,-15 32-1,-8 7 17,6-17-17,2-29 1,-7-22-1,-13-17 1,-5-15-16</inkml:trace>
  <inkml:trace contextRef="#ctx0" brushRef="#br0" timeOffset="4406.95">9745 733 0,'-3'68'16,"12"-8"-1,21-20 1,27-24 0,19-30-1,5-23 1,-20-16-1,-39-2 1,-44 9 0,-39 21-1,-22 11 1,-3 8 0,18 6-1,17 2 16,26 2-15,13-4 0,12 0-16</inkml:trace>
  <inkml:trace contextRef="#ctx0" brushRef="#br0" timeOffset="4748.01">10487 261 0,'4'72'15,"9"21"1,7 9-1,0-6 1,-2-15 0,-6-26-1,-1-21 1,-14-22 0,-8-12-1,2-5 1,4 0-16,5 5 0</inkml:trace>
  <inkml:trace contextRef="#ctx0" brushRef="#br0" timeOffset="4925.5">10299 554 0,'67'0'16,"15"0"-1,4 0 1,-8 0 0,-23-2-1,-55 2-15</inkml:trace>
  <inkml:trace contextRef="#ctx0" brushRef="#br0" timeOffset="5129.92">11224 667 0,'18'41'16,"-2"-7"0,-4-6-1,-2-10 1,-8-10-1,-2-8-15</inkml:trace>
  <inkml:trace contextRef="#ctx0" brushRef="#br0" timeOffset="5306.92">11139 365 0,'2'5'0,"6"2"16,1 1 0,-4 2-1,-5-10-15</inkml:trace>
  <inkml:trace contextRef="#ctx0" brushRef="#br0" timeOffset="5689.33">11567 680 0,'13'40'15,"17"-8"1,35-24-1,14-20 1,1-16 0,-29-12-1,-42-3 17,-46 13-17,-33 7 1,-9 10-1,14 5 1,9 6 0,26 0-1,30 2-15</inkml:trace>
  <inkml:trace contextRef="#ctx0" brushRef="#br0" timeOffset="6061.05">12124 692 0,'0'0'15,"10"-7"1,15-21-1,23-20 1,10-9 0,-7 8-1,-11 32 1,-10 32 15,-12 25-15,-1 8-1,-4-6 1,-8-11 0,2-11-1,-7-20-15</inkml:trace>
  <inkml:trace contextRef="#ctx0" brushRef="#br0" timeOffset="6884.33">12759 1231 0,'-71'14'0,"4"-4"15,-34-1-15,18-2 16,-8-1-16,-12 4 0,10-5 15,-6 2-15,-17-1 16,17 2-16,-1-1 16,-19 0-16,24 1 15,-8-4-15,-14 5 0,17 1 16,2-2-16,-16 6 0,19-6 16,-1 0-16,-13-4 0,-7 2 0,-22-4 0,12-2 15,-13 0-15,15 0 16,-9 0-16,23 0 15,-19 0-15,21 0 16,-18 0-16,19 0 16,-23 5-16,18 2 15,-23 3-15,14-4 16,-23 6-16,38-4 16,2-4-16,-8 5 0,18-7 15,5 1-15,-21 1 0,19-4 0,-2 0 0,-17 0 16,21 0-1,-4 0-15,-20-4 0,22 4 0,-5 0 16,-15 0-16,18 0 0,-3 4 0,-16 1 0,18-2 16,-5 5-16,-16-1 0,24-4 15,-5-1-15,-20 1 0,25 1 16,-9-1-16,-14 2 0,21 1 16,-3-1-16,-15 2 0,20-7 15,0 5-15,-16 6 0,16-4 16,0-2-16,-18 2 0,24-4 15,-4-1-15,-21 6 0,22-6 16,-8 1-16,-20 7 0,25-3 16,-10 1-16,-15 5 0,20-4 15,-6 5-15,-19-3 0,22 3 16,-6-4-16,-21 10 0,21-5 16,-12 6-16,-16 3 0,21-1 15,-7 2-15,-16 5 0,-3 3 0,-10 3 16,-3 2-16,76-19 15,75-19-15</inkml:trace>
  <inkml:trace contextRef="#ctx0" brushRef="#br0" timeOffset="26209.05">6719 7191 0,'0'5'16,"0"0"15,0 3-15,0-4 0,0 4-1,2-5 1,1-3 15,5 0-15,-3 0-1,2-3 1,-3 1 15,-3 2-15,-1 2-1,5 1 1,-3-1 15,4 3-15,-6-5 0,-3-7-1,-2 2 16,0-1-15,5 6 0,5 8 15,-5-5-15,0-3-16</inkml:trace>
  <inkml:trace contextRef="#ctx0" brushRef="#br0" timeOffset="38336.55">6147 7571 0,'-13'-2'15,"-22"-6"1,-20 8 0,-26 20 15,-5 21-15,13 17-1,25 15 1,30 3-1,36-8 1,22-26 0,11-17-1,2-10 1,-22-9 0,-31-6-16</inkml:trace>
  <inkml:trace contextRef="#ctx0" brushRef="#br0" timeOffset="39274.18">6276 7876 0,'12'-2'16,"11"-8"0,5-3 15,-3 1-15,-7-9-1,-17-1 1,-20 1-1,-17 4 1,-12 14 0,-1 16-1,8 12 1,8 11 0,17 1-1,22-1 1,20-14 15,16-14-15,4-16-1,-8-12 1,-12-10 0,1-1-1,4 15 1,-3 7-1,-2 22 1,-6 9 0,-10 4-1,-8-6 1,2-8 15,-4-2-15,0 1-1,4-19 1,9-14 0,4-9-1,7-4 1,1 2 0,0 13-1,-1 15 1,-1 17-1,2 21 1,-1 5 15,-8-2-15,-2-12 0,-2-13-1,6-16 1,-1-1-1,-9-1 1,-8 7-16</inkml:trace>
  <inkml:trace contextRef="#ctx0" brushRef="#br0" timeOffset="39755.18">6870 7499 0,'20'86'0,"-7"11"32,-3-4-17,0-17 1,-6-25-1,-3-36 1,1-15 0,3-6-1,-5-3 1,-12-17 0,-22-21-1,-15-11 1,4 15-1,12 21 1,27 18 0,27 8 15,19 0-15,11 3-1,-6-2 1,-5 3-1,-40-8-15</inkml:trace>
  <inkml:trace contextRef="#ctx0" brushRef="#br0" timeOffset="40184.44">7102 7818 0,'25'-3'15,"18"-6"1,4-7 15,-3 4-15,-29 0-1,-25-1 1,-25 0 15,-14 9-15,7 13 0,19 12-1,25 1 1,21 1 15,3-5-15,-1-4-1,-25-14-15</inkml:trace>
  <inkml:trace contextRef="#ctx0" brushRef="#br0" timeOffset="40453.75">7422 7917 0,'11'-8'16,"20"-18"-1,23 0 16,16 12-15,6 7 0,-11 0-1,-16 7 1,-49 0-16</inkml:trace>
  <inkml:trace contextRef="#ctx0" brushRef="#br0" timeOffset="41070.98">6111 7876 0,'8'7'15,"5"7"1,14-2-1,17-4 1,-4-1 0,-3-4-1,-6-3 1,-31 0-16</inkml:trace>
  <inkml:trace contextRef="#ctx0" brushRef="#br0" timeOffset="44060.86">6273 6500 0,'-53'36'15,"-10"19"17,0 13-17,5 15 1,14 8-1,15-7 17,32-19-17,32-25 1,23-20 0,15-17 15,8-8-16,-14-7 1,-11-2 0,-28 7-1,-28 7-15</inkml:trace>
  <inkml:trace contextRef="#ctx0" brushRef="#br1" timeOffset="59310.97">7643 6544 0,'3'17'16,"-1"21"0,7 7 15,-7-10-15,3-14 15,2-26-16,5-20 1,14-18 15,9-10-15,13 2 15,3 16-15,-1 17-1,-4 8 17,-21 8-17,-25 2-15</inkml:trace>
  <inkml:trace contextRef="#ctx0" brushRef="#br1" timeOffset="59928.5">8274 6549 0,'-2'-3'15,"-9"-7"1,-17-1 15,-18 11-15,-11 21 15,9 12-15,26 4-1,29-9 17,21-18-17,14-20 17,2-25-17,-9-15 1,-10 0 15,-13 17-15,-7 29 15,-5 30-15,0 12-1,5 5 16,4-8-15,-5-10 15,-4-25-31</inkml:trace>
  <inkml:trace contextRef="#ctx0" brushRef="#br1" timeOffset="60488.66">8452 6571 0,'-7'13'31,"-3"10"-15,17-9-1,16-19 17,17-30-17,9-28 17,-7-27-17,-14-7 16,-16 2-15,-12 22 0,-15 35 15,-15 38-15,5 33 15,10 32-16,18 28 17,21 7-17,7-16 1,-2-16 15,-8-29-15,-21-39-16</inkml:trace>
  <inkml:trace contextRef="#ctx0" brushRef="#br1" timeOffset="60812.65">8822 6440 0,'4'18'16,"1"7"15,2 1-16,-2-4 17,2-7-17,-7-15-15</inkml:trace>
  <inkml:trace contextRef="#ctx0" brushRef="#br1" timeOffset="60983.36">8868 6209 0,'0'0'16,"0"0"0,0 0-1,0 0-15</inkml:trace>
  <inkml:trace contextRef="#ctx0" brushRef="#br1" timeOffset="61477.44">9022 6418 0,'0'7'15,"2"14"17,8-2-17,13 2 17,10-14-17,4-17 16,2-13-15,-6 3 0,-11 5 15,-9 8-15,-8 14 15,-3 14-16,3-2 1,0 2 15,4-7-15,-5-4 15,-4-10-31</inkml:trace>
  <inkml:trace contextRef="#ctx0" brushRef="#br1" timeOffset="62075.75">9647 6379 0,'0'0'31,"-5"0"-15,-16 0-1,2 9 16,14 13-15,20 8 15,17 6-15,8 2 15,-22-8-15,-36-15-1,-16-7 17,-2-8-17,6-6 1,30 6-16</inkml:trace>
  <inkml:trace contextRef="#ctx0" brushRef="#br1" timeOffset="62823.65">7651 5543 0,'0'13'16,"6"22"15,-1 17-15,4 14 15,1-13-15,1-7-1,-6-36 16,4-33-15,5-25 15,8-12-15,8-9 15,16 17-15,3 20-1,10 16 17,-9 8-17,-10 8 1,-40 0-16</inkml:trace>
  <inkml:trace contextRef="#ctx0" brushRef="#br2" timeOffset="73589.83">8782 2401 0,'-26'-13'15,"-13"16"1,-12 29 0,9 4-1,-3 14-15,-8 30 16,15 9 0,30-18 15,38-42-16,26-33 1,-3-16 0,0-15-16,-2-4 15,1-13-15,-12-4 16,1-11-16,-11-1 16,-5-13-16,-9 7 31,-8-3-31,-21-22 15,-26 11 1,-13 37 0,11 41-1,16 43 1,12 5 0,3 22-16,8 1 15,7 11-15,18 33 16,27-15 15,31-29-15,14-26-1,-8-16 1,-38-5 0,-49-14-16</inkml:trace>
  <inkml:trace contextRef="#ctx0" brushRef="#br2" timeOffset="73863.23">9458 2244 0,'63'-15'15,"0"0"17,-5-2-32,-21 4 15,-37 13-15</inkml:trace>
  <inkml:trace contextRef="#ctx0" brushRef="#br2" timeOffset="74049.98">9558 2421 0,'63'-18'15,"13"3"1,-5 0 0,-16 2-1,-55 13-15</inkml:trace>
  <inkml:trace contextRef="#ctx0" brushRef="#br2" timeOffset="74476.32">10481 1756 0,'-50'0'0,"-15"14"31,-16 32-31,22-7 16,4 11-1,-13 30-15,23 11 16,43-8-1,39-21 1,36-18 0,23-29-1,-3-15 1,-12-10 0,-30-1-1,-51 11-15</inkml:trace>
  <inkml:trace contextRef="#ctx0" brushRef="#br2" timeOffset="75041.42">10859 2006 0,'17'42'15,"6"-2"1,-6-5 0,-3-9-1,-7-8 1,-2-16-1,-5-2 1,0 0 0,0 0-16</inkml:trace>
  <inkml:trace contextRef="#ctx0" brushRef="#br2" timeOffset="75194.28">10766 1730 0,'7'-7'16,"-2"-3"-1,3-1 1,-8 11-16</inkml:trace>
  <inkml:trace contextRef="#ctx0" brushRef="#br2" timeOffset="75487.95">11177 2032 0,'30'-47'16,"-2"-1"-1,-3 8 1,-5 12 0,-7 14-1,-8 3-15,-5 11 16</inkml:trace>
  <inkml:trace contextRef="#ctx0" brushRef="#br2" timeOffset="75934.57">11799 1811 0,'-12'10'16,"-21"15"-1,-2 18 1,9 0 0,21-8 15,20-14-16,18-16 1,-3-8 0,0-2-1,-30 5-15</inkml:trace>
  <inkml:trace contextRef="#ctx0" brushRef="#br2" timeOffset="76384.39">11990 1832 0,'-7'12'16,"-3"8"0,5-3-1,20-9 16,20-18-15,11-12 0,-9-3-1,-4-1 1,-10 6 0,-16 17-1,1 18 16,-4 11-15,7 5 0,6-9-1,1-7 1,-3-5 0,3-7 15,-3-6-16,-15 3-15</inkml:trace>
  <inkml:trace contextRef="#ctx0" brushRef="#br2" timeOffset="76915.17">12391 1828 0,'0'0'16,"0"0"0,8-7-1,9-10 1,8-13 0,1 2-1,-3 2 16,-11 19-15,-5 14 0,-4-1-1,-1 1 1,-2-2 0,8-5-1,14-12 16,6-6-15,-2-2 0,-6 8-1,-5 8 1,5 15 0,-3 4 15,1 3-16,-3-1 1,-2-2 0,-13-15-16</inkml:trace>
  <inkml:trace contextRef="#ctx0" brushRef="#br2" timeOffset="77486.45">13220 1211 0,'-40'-12'16,"-13"14"-1,-3 26 17,9 28-17,14 11 1,22 7 0,22-6-1,12-11 1,4-9-1,-4-17 17,-13-13-17,-10-17 1,-3-2 0,-4-8-1,7 9-15</inkml:trace>
  <inkml:trace contextRef="#ctx0" brushRef="#br2" timeOffset="77670.83">12882 1516 0,'51'0'16,"7"0"-1,-8 0 1,-14 3 0,-36-3-16</inkml:trace>
  <inkml:trace contextRef="#ctx0" brushRef="#br2" timeOffset="78097.34">13396 1519 0,'54'-13'16,"4"-2"-1,-9-5 1,-21-3 0,-23 9 15,-30 3-15,-20 6-1,-13 10 1,0 16-1,18 1 1,30-5 0,25 1 15,8-6-15,0-4-1,-23-8-15</inkml:trace>
  <inkml:trace contextRef="#ctx0" brushRef="#br2" timeOffset="78394.59">13699 1491 0,'7'-17'16,"16"-13"-1,10-8 1,2 2 0,0 5-1,-7 14 1,-10 4-1,-18 13 1</inkml:trace>
  <inkml:trace contextRef="#ctx0" brushRef="#br2" timeOffset="78853.92">14084 1430 0,'51'-10'15,"0"-4"1,-4-7-1,-10-2-15,-26 6 16,-22-1 0,-16 11-1,-23 0 1,-8 3 0,2 15-1,16 8 16,25 12-15,28-3 0,15-13-1,9-8 1,3-7 0,-10-2-1,-30 2-15</inkml:trace>
  <inkml:trace contextRef="#ctx0" brushRef="#br2" timeOffset="79235.47">14307 1444 0,'4'-8'15,"4"-10"1,12-12 0,5 0-1,2-1 1,4 9-16,-6 14 31,0 13-31,1 15 16,-7 3-1,-1-2 1,1-2 0,-7-6-1,-12-13-15</inkml:trace>
  <inkml:trace contextRef="#ctx0" brushRef="#br2" timeOffset="79599.82">14715 1192 0,'-49'19'15,"2"7"1,31 1-1,37 6 1,21-3 0,24 1-16,2-9 15,-2-4 1,-19-6 0,-47-12-16</inkml:trace>
  <inkml:trace contextRef="#ctx0" brushRef="#br2" timeOffset="80005.77">15102 1245 0,'6'-6'16,"-4"-14"-1,-10-7 1,-12 6 0,-15 6-1,-13 15 1,0 20-1,13 10 1,27 13 0,34-5-1,27-5 1,1-5 0,2-3-1,-10-10 1,-24-5-16,-22-10 15</inkml:trace>
  <inkml:trace contextRef="#ctx0" brushRef="#br2" timeOffset="80706.82">13991 1448 0,'2'8'15,"11"5"1,7-1 0,3 1-1,-5-3 1,1-1 0,-19-9-16</inkml:trace>
  <inkml:trace contextRef="#ctx0" brushRef="#br2" timeOffset="81363.25">13288 1541 0,'5'5'15,"10"13"1,20 5 0,21-6-1,4 2 1,-2-8 0,-15-3-1,-43-8 1</inkml:trace>
  <inkml:trace contextRef="#ctx0" brushRef="#br2" timeOffset="98966.31">11219 2584 0,'0'0'0,"0"0"16,0-2-1,0-8 1,0-5-1,2-5 1,4 0 0,11-13-1,11-2 1,17 7 0,13 3 15,11 7-16,6 13 1,0 12 0,-3 23-1,-14 16 1,-26 17 0,-15 10 15,-29 5-16,-25 4 1,-19-3 0,-18-12-1,-6-20 1,2-19 15,17-28-15,16-17-1,13-12 1,27 7 0,19-3-1,9 2 1,12 5 0,23 10-1,28 4 1,-13 1-1,3 0 1,30-9 0,5-6-1,-13 1 1,-40 4 0,-58 13-16</inkml:trace>
  <inkml:trace contextRef="#ctx0" brushRef="#br2" timeOffset="100262.27">12237 2582 0,'0'46'16,"0"4"-1,0-4 1,6-7 0,1-15-1,3-15 1,2-27 15,11-34-31,10-32 16,-5-9 15,-6 5-15,1 15-1,-1 27 1,-6 32 0,-4 21-1,1 26 1,4 25-1,-8 15 17,1 5-17,-8-13 1,-7-29 0,-18-28-1,3-16 1,12 5-1,8 3-15</inkml:trace>
  <inkml:trace contextRef="#ctx0" brushRef="#br2" timeOffset="100713.21">12031 2572 0,'0'0'16,"10"0"-1,10-5 1,8-17 0,12-18-1,5-16 1,-2 3 15,-10 10-15,0 20-1,-8 19 1,0 8 0,8 6-1,17-2 16,34-18-15,18-12 0,-1-12-1,-15 7 1,-21 4 0,-65 23-16</inkml:trace>
  <inkml:trace contextRef="#ctx0" brushRef="#br2" timeOffset="101702.32">13101 2320 0,'4'56'15,"1"-4"17,-5-6-17,0-13 1,2-16-1,0-17 1,6-19 0,7-35 15,12-17-15,19 3-1,17 0 1,16 15-1,3 18 1,-6 13 0,-13 11 15,-28 2-31,-35 9 0</inkml:trace>
  <inkml:trace contextRef="#ctx0" brushRef="#br0" timeOffset="-213557.97">8523 3366 0,'-58'-32'16,"-25"-6"0,-18 2-1,20 11 1,1 3 0,9 6-1,-14 1-15,8 2 16,-20-4-16,11 6 15,-19 4-15,9 0 16,-20 4-16,15 3 16,-15 3-16,16-1 15,-18 8-15,15 0 16,-11 5-16,14-2 16,-15 9-16,17-1 15,-13 7-15,13-3 16,-16 10-16,16-2 15,-11 7-15,16-4 16,-10 11-16,12-12 16,-9 11-16,14-9 15,-15 15-15,21-8 16,-16 19-16,10-5 16,-17 10-16,17-3 15,-12 12-15,14-7 16,-11 13-16,14-10 15,-10 13-15,13-10 16,-5 16-16,13-8 16,-9 14-16,10-10 15,-7 21-15,8-14 16,-8 17-16,10-17 16,-8 28-16,25-31 31,3-7-31,3 13 0,8-15 15,1 3-15,-13 17 0,17-16 16,-5 3-16,-4 21 0,1 2 16,-6 23-16,10-13 15,1 19-15,9-24 16,1 8-16,7-20 16,-4 12-16,4-19 15,3 21-15,4-16 16,1 17-16,6-18 15,2 15-15,0-19 16,2 15-16,3-17 16,-2 19-16,-2-20 15,7 10-15,-2-18 0,17 13 16,-3-15-16,8 17 0,-3-20 16,10 13-16,-2-18 15,6 15-15,-4-14 16,12 11-16,-18-15 15,6 19-15,-7-23 16,5 11-16,0-14 16,12 13-16,-7-10 15,10 12-15,-10-15 16,9 13-16,-3-11 0,6 6 16,-2-13-16,11 7 0,-4-12 15,11 10-15,-8-15 16,16 8-16,-11-11 15,12 10-15,-7-9 16,13 2-16,-13-13 16,13 6-16,-11-11 15,10 8-15,-11-7 16,12 1-16,-8-5 16,15 6-16,-9-2 0,10 6 15,1-4-15,13 0 16,-13-10-16,13 7 0,-7-8 15,12 1-15,-7-10 16,13 2-16,-16-7 16,16-1-16,-18-1 15,12 1-15,-12 1 16,12 2-16,-18-5 16,19 2-16,-16-2 15,19-2-15,-15-1 0,22 1 16,-16-5-16,18-6 0,-13 3 15,15-5-15,-12 2 32,20-4-32,-20 2 15,18-8-15,-18 1 16,17-11-16,-15 4 16,8-2-16,-15 0 15,13-4-15,-19 3 0,17-6 16,-24-4-16,15-14 0,-20 10 15,16-6-15,-19 5 16,14-11-16,-17 5 16,12-10-16,-21 7 15,12-6-15,-14 5 16,14-13-16,-18 5 16,10-11-16,-16 8 15,4-12-15,-7 14 16,5-14-16,-7 12 15,7-12-15,-8 14 0,8-15 16,-9 13-16,3-14 0,-9 11 16,10-15-16,-13 8 15,3-15-15,-10 11 16,10-12-16,-10 17 16,7-10-16,-7 2 15,2-19-15,-7 12 16,4-19-16,-1 7 15,10-14-15,-9 17 0,3-17 16,-7 12-16,-8-15 0,-4 13 16,4-17-16,-8 16 15,4-12-15,-12 15 16,2-15-16,-8 11 16,-1-11-16,0 15 15,-2-18-15,0 16 16,-4-18-16,-7 18 15,-4-20-15,-3 17 16,-6-18-16,6 19 16,-8-21-16,3 18 15,-7-11-15,8 15 16,-6-16-16,3 19 16,-10-13-16,0 21 15,-11-15-15,8 18 16,-10-11-16,10 17 15,-9-17-15,1 21 16,-1-15-16,8 16 16,-3-8-16,2 16 15,-9-17-15,9 20 16,-15-11-16,-18-16 0,-5 1 16,-3-1-1,-2-1 1,-5 6-1,-3 1 1,5 4-16,-5 5 16,-9-2-1,2 4 1,4 3 0,4 8-1,-8 1-15,-9 0 16,35 16-1,-7-1-15,18 11 16,-11-8-16,9 10 31,-11-4-31,6 4 16,-6-5-16,5 11 16,-12-7-16,11 10 15,-10-9-15,9 10 16,-12 3-16,10 3 15,-13 1-15,-35-4 16,15 5 0,53 8-1,53 7 1</inkml:trace>
  <inkml:trace contextRef="#ctx0" brushRef="#br1" timeOffset="-206346.55">6671 7191 0,'0'0'16,"3"-2"0,8-9-1,6-4 16,13-10-15,6-10 0,5-6-1,6-7 1,2-5 15,9-1-15,0-13-1,5-1 17,8-9-17,2-2 1,2-6 15,9-6-15,7 0 15,4 9-15,-4-2 15,0 1-15,-3-3-1,6 1 16,3-4-15,-1 1 15,-8 3-15,3-1 0,-3 8 15,6-3-16,-1-2 17,-2-3-17,-1-1 1,-5 0 15,1 9-15,-5 8-1,-6 9 17,-7 5-17,-7-1 1,-1-1 0,-7 5-1,-2 5 16,-4 6-15,-1-2 0,-1-1-1,-1 5 1,1-3 0,-7 8-1,2 4 1,-2-1-1,-8 6 17,3 1-17,-8 0 1,-3 0 0,1 2-1,0 0 1,0 1-16,-6 2 15,-4 7 1,-3 0 0,-3 1-1,0 4 1,7-6 0,-2 5-1,6-1 1,-8 3-1,-3 5 1,-1-1 0,-4 3-1,-2 0 1,0 0 0,0 0-1,0 0 1,3-2-1,-1-4 1,-2 6-16</inkml:trace>
  <inkml:trace contextRef="#ctx0" brushRef="#br3" timeOffset="-197301.64">7319 1985 0,'5'5'15,"7"7"1,11 12 0,12 1 15,5 2-16,6 9 1,5 3 0,1 3-1,4-8 1,5-4 15,-1 0-15,1 1-1,-1 2 1,0 2 0,1 0-1,-1 1 1,3-8 15,-7 2-15,-1-5-1,-2 3 1,0 5 0,0 2-1,-3-3 1,3-2 0,-2-4 15,-2 7-16,-3-3 1,-3 2 0,3-1-1,-4-1 1,-2-7 0,-2 2-1,0 1 16,2-2-15,-2 2 0,3 6-1,-4-4 1,-3-3 0,-1 1-1,1-4 1,-4 3 15,3-2-15,2 7-1,0-4 1,-7-7 0,0 1-1,0 1 1,-1-4 15,1 8-15,3-1-1,-6-2 1,-1-2 0,2-4-1,-1 0 1,0 8-1,1-2 17,-2 1-17,-3-1 1,-1-4 0,-3 2-1,6 0 1,3 1 15,-3 2-15,-4-6-1,-1-2 1,3 3 0,-4 2-1,1-5 1,-4-2-1,2-1 1,-1-1 0,-2 1-16,-1 6 15,0-6 1,-4-4 0,2 2-1,2 3 1,7-1-1,-1 6 1,-1-3 0,-2 0-1,-5-5 1,-5-2 0,2 0-1,-1 1 1,4 2-1,0-1 1,3 2 0,1 0-1,4 1 1,-3 2 0,-2-2-1,-3-1 1,0-1-1,-2 1 1,4 6 0,5-3-1,1 1 1,0 1 0,-3-2-1,-2-3 1,2 1-1,3 2 1,-3 3 0,0-1-1,2 4 1,-1-6 0,-1 0-16,5-3 31,-3 1-16,11 7-15,0 5 16,-5-2 0,0-2-1,-1-7 1,-2 2 0,8 1-1,-3-2 1,-5 3-1,8 2 1,-3 2 0,0 1-1,-2 0 1,-1-5 0,-1-3-1,2 3 1,2-6-1,5 4 1,-3 3 0,-4 4-1,3 2 1,-4-5 0,-2 3-1,5 2 1,-2-2-1,-2-3 1,3 5 0,6-2-1,-4 0 1,-1 0 0,-2-6-1,0 6 1,-1-1-1,3 3 1,1 3-16,6 10 31,-1-6-15,1 4 15,4 2-15,1 5 15,9 0-15,1 1 15,2 5-15,-7-2 15,4 2-16,-8-1 1,7-6 15,0 4-15,-2-3 15,3-1-15,-1 4 15,-4-1-15,3-2 15,-4 2-15,-1 1 15,1-6-16,0 5 1,-1-5 15,3 5-15,-2 1 15,3 0-15,-3 2 15,3-1-15,0 1 15,2-3-15,4 4-1,-2-2 16,-1 1-15,-4-8 15,4 4-15,-6-4 15,-5 3-15,0-3 15,-2-3-15,0-1-1,-5-4 17,-5-6-17,-1-8 16,4 4-15,-2-1 15,-1-3-15,-5-2 15,-6-2-15,-2-4-1,-1-6 17,-7-1-17,-2-3 1</inkml:trace>
  <inkml:trace contextRef="#ctx0" brushRef="#br3" timeOffset="-189817.82">12341 5641 0,'75'-24'31,"-5"1"-15,16 0-16,-2 8 31,19-5-31,-13 4 16,8-1-16,21-6 15,-13-3 17,-56 17-17,-50 9-15</inkml:trace>
  <inkml:trace contextRef="#ctx0" brushRef="#br3" timeOffset="-189549.55">12663 5611 0,'-25'60'16,"-11"26"15,-4 10-16,3-15 17,9-16-17,15-35 1,13-30-16</inkml:trace>
  <inkml:trace contextRef="#ctx0" brushRef="#br3" timeOffset="-188102.59">13124 5780 0,'-25'12'15,"-30"18"1,-9 18 15,27 0-15,39-15 15,41-27-15,13-24-1,1-25 17,-8-7-17,-17 12 17,-20 18-17,-8 27 16,-4 20-15,2 17 15,10-14-15,11-8 15,3-9-15,1-15-1,3-18 17,4-4-17,-10 5 17,-8 8-17,-9 9 16,-5 2-15,12-10 0,10-8 15,12-1 0,2 1-15,-3 22-1,-3 17 17,1 12-17,-5 2 17,0-16-17,9-23 16,21-22-15,3-8 0,-5 4 15,-26 9-15,-30 21 15,-16 25-16,-9 11 17,3-4-17,11-14 17,22-18-17,13-23 1,2-7 15,-3 0-15,-3 5 15,-8 19-15,0 24 15,-1 35-16,-11 23 17,-18-3-17,-12-28 1,-8-28 15,3-7-15,12-10 15,23 0-31</inkml:trace>
  <inkml:trace contextRef="#ctx0" brushRef="#br3" timeOffset="-187741.17">14253 5792 0,'28'-28'15,"-13"9"1,-18-2 15,-24 17-15,-21 11-1,0 23 17,15 8-17,33-8 1,26-2 0,4-13-1,0-2 1,-30-13-1</inkml:trace>
  <inkml:trace contextRef="#ctx0" brushRef="#br3" timeOffset="-187303.93">14450 5893 0,'0'0'16,"7"-8"-1,6-7 17,4-9-17,6-4 1,0 7 15,0 19-15,-4 20-1,0 17 1,-5-2 15,7-21-15,6-35-1,6-27 1,-5-6 15,0 3-31,-28 53 16</inkml:trace>
  <inkml:trace contextRef="#ctx0" brushRef="#br3" timeOffset="-187064.94">14931 5399 0,'3'63'16,"6"25"15,9 5-15,0-4-1,4-21 16,-6-28-15,-6-22 0,-8-8-1,-2-10-15</inkml:trace>
  <inkml:trace contextRef="#ctx0" brushRef="#br3" timeOffset="-186843.18">14745 5578 0,'63'-3'15,"-10"3"1,15 0-16,30 0 16,5 6 15,-15-4-16,-30 3 1,-58-5-16</inkml:trace>
  <inkml:trace contextRef="#ctx0" brushRef="#br3" timeOffset="-186176.59">14067 6344 0,'0'68'16,"0"13"15,0-13-15,0-13-1,-2-29 17,2-14-17,0-7 1,0-5-16</inkml:trace>
  <inkml:trace contextRef="#ctx0" brushRef="#br3" timeOffset="-185971.99">14331 6518 0,'6'38'16,"-4"-8"0,-2-7-1,3-5 16,-3-14-15,0-4-16</inkml:trace>
  <inkml:trace contextRef="#ctx0" brushRef="#br3" timeOffset="-185813.38">14246 6198 0,'10'0'16,"4"-3"-1,-14 3-15</inkml:trace>
  <inkml:trace contextRef="#ctx0" brushRef="#br3" timeOffset="-185423.05">14561 6533 0,'7'-12'16,"9"-14"-1,3-6 17,4 19-17,5 23 1,2 16 15,-4 6-15,-9-1-1,1-9 1,-11-7 15,0-4-15,-7-11-16</inkml:trace>
  <inkml:trace contextRef="#ctx0" brushRef="#br3" timeOffset="-185037.88">14908 6483 0,'21'-5'16,"16"-8"-1,12-6 1,-12-9 15,-17 7-15,-28 9-1,-32 6 1,-20 27 15,2 14-15,35 6-1,41-3 1,20-6 15,4-7-15,-1-5 0,-41-20-16</inkml:trace>
  <inkml:trace contextRef="#ctx0" brushRef="#br3" timeOffset="-170060.63">9584 4439 0,'0'3'15,"5"9"1,8 11 15,11 5-15,0-3-1,1 5 1,5-2 0,2 0-1,-4 2 1,-2-8 0,-6-4-1,-8-5 1,-7-5-1,-2-6 1,2 0 0,-5-2-1,0 0 1,0 0 0,0 0-1,0 0 1,0 0-1,0 0 1,0 0 0,0 0-1,2 0 1,11-2 0,10-6-1,1-4 1,13-9-1,0-6 1,1 0 0,4-1-1,-1-5 1,4-6 0,-4 5-1,-1-2 1,-7 6-1,-3 0 1,-5 5-16,-5 5 31,-12 12-31,0 0 16,-6 6 0,-2 2-1,0 0 1,0 0-1,0 0 1,0 0 0,0 0-1,0 0-15</inkml:trace>
  <inkml:trace contextRef="#ctx0" brushRef="#br0" timeOffset="-100894.72">29299 3111 0,'6'-8'16,"-4"-4"-1,1-1 1,-1 4 0,-2 1-1,0-3 1,-5 4-1,-15 5 1,-18 9 0,-22 21-1,9 5 1,-7 10-16,6 4 16,-12 14-16,14-3 15,-3 7-15,-8 31 16,24 5-1,37-21 1,27-24 0,18-26-1,11-12 1,9-8 0,-4-5-1,-13 8 1,-23-3-1,-12 5 1,-11 7 0,5 11-1,19-5 1,27-8 0,0-12-1,10-8-15,-2-3 16,9-9-16,21-11 15,-8 0 1,-23 5 0,-27 8-1,-20-6 1,1-12 0,7-5-1,4-13 1,8-12-1,2-2 1,-5 1 0,-5 5-1,-6-2 17,-15 3-17,-17 7 1,-27 8-1,-30 16 1,-26 9 0,-8 4-1,37-15 1,36-13 0,43-9-1,32-1 1,3 3-1,-6 12 1,-8 10 0,-18-1-1,-15 2 1,-15 2 0,-28 8-1,-33 16 1,9 1-1,-7 6-15,-24 13 16,2 5 0,45-10-1,37 1 1,6-12 0,6-5-1,2-4-15</inkml:trace>
  <inkml:trace contextRef="#ctx0" brushRef="#br0" timeOffset="-98513.89">29019 3895 0,'-45'37'16,"-15"14"0,-16 19-1,19-16 1,-7 4 0,7-11-16,-12 4 15,14-5-15,-16 1 0,10-6 16,-11 6-16,6-3 15,-10 3-15,11-4 16,-15 15-16,11-8 16,-6 9-16,7-9 15,-8 5-15,10-7 16,-14 4-16,9-3 16,-4 9-16,5-8 15,-14 13-15,8-7 31,-17 11-31,13-6 16,-11 14-16,8-12 16,-8 11-16,18-11 15,-13 7-15,10-9 32,-14 1-32,17-6 15,-11 0-15,16-3 31,-12 2-31,17-7 16,-5 8-16,-12 9 16,3 3 15,37-31-15,20-16 15,10-31-16,8-10 1,2 2 15,2 0-15,-2 10 15,0 8-31</inkml:trace>
  <inkml:trace contextRef="#ctx0" brushRef="#br0" timeOffset="-97445.92">25786 6259 0,'-7'22'16,"-14"24"-1,9 4 17,20-15-17,17-15 16,10-24-15,-2-20 15,-5-6-15,-21-5 0,-12 12 15,-17 26-16,-6 22 17,5 19-17,16-7 17,24-24-17,16-29 1,8-27 15,-17-7-15,-13 2 15,-34 26-15,-25 40-1,-13 32 16,6 11-15,28-9 15,27-16-15,14-24 15,12-22-15,-3-20-1,-11-14 17,-5 2-17,-17 11 17,-4 27-17,1 16 1,-2 14 15,8-2-15,9-13 15,8-19-15,2-10-1,1-1 16,-1 3-15,-2 4 15,-10 12-31</inkml:trace>
  <inkml:trace contextRef="#ctx0" brushRef="#br0" timeOffset="-96520.95">25600 6740 0,'-12'-10'16,"-24"-6"15,-22 4-15,-23 22-1,16 8 17,-5 20-32,9 7 15,-2 19-15,15 0 31,3 12-31,20-5 16,9 4-16,34 18 16,48-22 15,-11-33-15,13-21-16,-5-9 31,18-16-31,29-14 15,1-6 17,-15 1-17,-30 4 1,-36 12 15,-30 11-31</inkml:trace>
  <inkml:trace contextRef="#ctx0" brushRef="#br0" timeOffset="-94637.27">27603 5361 0,'8'38'16,"-3"-8"0,3-11-1,-6-19 17,3-24-17,-5-13 1,5-11-1,27 2 17,22 13-17,13 6 1,-4 9 0,-17 6-1,-46 12-15</inkml:trace>
  <inkml:trace contextRef="#ctx0" brushRef="#br0" timeOffset="-90454.78">28825 2935 0,'-25'-43'0,"-10"-10"15,-13-2 1,-9-5 0,-12-6-1,1 3 1,-5 3-1,2 6 1,11 10 0,7 5-1,10 4 1,5 7 0,8 9-1,18 8 1,7 8-1,-1 1 1,4 2 0,2 0-16</inkml:trace>
  <inkml:trace contextRef="#ctx0" brushRef="#br0" timeOffset="-89999.4">28206 2614 0,'9'28'0,"1"-2"15,1-4 1,-9-12 0,1-5-1,-6-7 1,-12-23-1,-10-15 1,-7-18 0,-2-5-1,-1-5 1,2 10 0,-2 9-1,7 12 1,23 14-1,18 8 1,25 5 0,20 8-1,10 4 1,-12 6-16,-11-3 16,-18-1-1,-14-1 1,-13-3-16</inkml:trace>
  <inkml:trace contextRef="#ctx0" brushRef="#br0" timeOffset="-89317.63">26687 1949 0,'-58'-12'15,"-21"0"16,-26 2-15,24 7 0,3-4-16,9 7 15,-6 0-15,-34 2 16,-6 3 0,6-5-1,32 0 1,33 0-1,27 0 17,6 0-32,11 0 15</inkml:trace>
  <inkml:trace contextRef="#ctx0" brushRef="#br0" timeOffset="-88960.75">25888 1730 0,'-31'16'15,"-7"1"1,-14 13-16,-4-4 16,-7 10-16,-33 16 15,1 3 16,19-15-15,36-10 0,40-16-1,35-9 1,25-5 0,11 0-1,-8 0 1,-8 0 15,-17 0-31,-38 0 16</inkml:trace>
  <inkml:trace contextRef="#ctx0" brushRef="#br0" timeOffset="-88318.96">23692 2484 0,'-47'15'0,"-16"10"15,-16 10 1,14-5-1,-5 1-15,9-1 16,-7 8-16,2-2 16,-7 1-16,10-2 15,-7 4-15,-18 10 16,-5 0 0,7-9-1,18-31 1,19-21-1,19-13 1,13 13 0,12 6-1,5 6-15</inkml:trace>
  <inkml:trace contextRef="#ctx0" brushRef="#br0" timeOffset="-87981.64">22536 2994 0,'-41'54'15,"4"9"1,6-3-1,8-9 1,23-25 0,23-17-1,26-11 1,4-5 0,-3-3-1,-2 2 1,-13-2-1,-35 10-15</inkml:trace>
  <inkml:trace contextRef="#ctx0" brushRef="#br0" timeOffset="-87021.66">21754 4890 0,'-26'58'15,"-15"25"1,8-15 15,5 13-31,5-8 16,1 10-16,7-10 31,-5 8-31,4 20 16,4-3 15,15-55-15,2-30-1,-1-8 17,-1-3-17,-3-2-15</inkml:trace>
  <inkml:trace contextRef="#ctx0" brushRef="#br0" timeOffset="-86683.42">21442 5679 0,'23'53'15,"7"3"17,8-14-17,3-40 17,11-34-17,-1-16 16,-6 0-15,-13 11 0,-9 13-1,-23 24 1</inkml:trace>
  <inkml:trace contextRef="#ctx0" brushRef="#br0" timeOffset="-85486.89">21558 8761 0,'12'65'16,"16"16"0,7 15 15,9 18-16,1-2 1,8-15 0,5-34 15,-11-49-15,-11-42-1,-8-34 1,-1-22 15,-4 9-15,-13 20-1,-15 29 17,0 26-17,5 26 1,13 29 15,-1-8-15,11 14-16,20 30 15,-3 12 1,-4-17 15,-12-16-15,-6-32-1,-33-17 17,-18-14-17,-22-7 1,-8-5 15,3-8-15,14 0-1,46 13-15</inkml:trace>
  <inkml:trace contextRef="#ctx0" brushRef="#br0" timeOffset="-84588.3">24267 10570 0,'48'8'16,"25"-4"15,25 7-15,18-9-1,-30 3 1,3-10-16,-12 3 15,7-1 1,19-2 0,-8 2-1,-37-12 1,-37-8 15,-19 4-15,1 12-1,-3-1 1,0 8-16</inkml:trace>
  <inkml:trace contextRef="#ctx0" brushRef="#br0" timeOffset="-84211.55">25061 10376 0,'61'13'15,"-7"-3"1,13 2-16,-4-2 16,14 3-16,19 13 31,-20 8-16,-41 12 1,-37-4 0,-34-3 15,-9-9-15,9-20-1,11-18 1,10-5 15,8 6-15,7 7-16</inkml:trace>
  <inkml:trace contextRef="#ctx0" brushRef="#br0" timeOffset="-83533.72">27326 10218 0,'18'-8'16,"19"-8"-1,17-9 1,11-12-1,8-8 1,3-3 0,-1-3-1,-4-5 1,-3 2 0,-10-5-1,-20 6 1,-13 5-1,-10 13 1,-5 17 15,-7 11-15,2 2 0,-5 5-16</inkml:trace>
  <inkml:trace contextRef="#ctx0" brushRef="#br0" timeOffset="-83166.83">27699 9733 0,'6'-7'0,"11"-13"31,28-13-15,21-10-1,14 11 1,1 9 0,-18 10-1,-28 19 1,-17 6 0,-8 6-1,-3-4 1,4-9-1,1-7 1,6-8 15,4-5-15,-1 0-16,-21 15 16</inkml:trace>
  <inkml:trace contextRef="#ctx0" brushRef="#br0" timeOffset="-82237.69">28939 8272 0,'40'-43'16,"0"-10"15,-1-15-16,-4 0 1,-7-8 0,-1 11-1,-7 7 1,1 7 0,-19 16 15,-12 10-16,-8 12 1,-2 6 0,-2 12-1,1 2 1,1 3 0,5-2-1,4-5 1,4-1 15,7-2-15,7-9-1,19-12 1,20-14 0,3-3 15,2 3-16,-8 15 1,-18 29 0,-12 17 15,-3 2-15,2-3-1,-4-5 1,-3-9-1,-5-11-15</inkml:trace>
  <inkml:trace contextRef="#ctx0" brushRef="#br0" timeOffset="-81530.22">29453 6385 0,'25'-48'16,"8"-18"-1,2-20 16,3-14-15,-3-16 0,-7-5 15,-6 5-15,-9 11-1,-13 12 1,-13 16 15,-15 16-15,-4 16-1,17 23 1,8 14 0,7 8-16</inkml:trace>
  <inkml:trace contextRef="#ctx0" brushRef="#br0" timeOffset="-81149.71">29466 5515 0,'0'-9'16,"2"-17"-1,10-22 1,9-15 15,7-13-15,4 11 0,-6 7-1,-12 40 16,-9 34-15,-5 31 0,0 13 15,-5-1-15,0-6-1,5-53-15</inkml:trace>
  <inkml:trace contextRef="#ctx0" brushRef="#br0" timeOffset="-80018.54">29584 5173 0,'0'0'15,"0"0"1,3 5 15,6 9-15,17 25-1,14 21 17,13 8-17,-6-7 1,-8-13 0,-11-18-1,-28-30-15</inkml:trace>
  <inkml:trace contextRef="#ctx0" brushRef="#br0" timeOffset="-77907.69">26333 1574 0,'38'-53'16,"-1"10"-1,14-1-15,-3 6 16,11-8-16,16-12 15,-5 5 17,-22 15-17,-22 18 1,-14 10 0,-12 10-16</inkml:trace>
  <inkml:trace contextRef="#ctx0" brushRef="#br0" timeOffset="-77550.39">26623 1118 0,'60'-38'15,"26"3"1,7 12 0,-9 21-1,-34 20 1,-32 22 0,-26 6-1,-15 6 1,-2-9-1,5-17-15,20-22 16,13-14 0,2-2-1,2-1 1,-17 13-16</inkml:trace>
  <inkml:trace contextRef="#ctx0" brushRef="#br0" timeOffset="-76570.73">27467 869 0,'13'58'15,"0"5"-15,-1-5 16,-2-10 0,-13-34-1,-16-28 1,-14-24 0,-8-17-1,-6-9 1,-2-2-1,5 6 1,16 3 0,20 6-1,35 8 1,37 8 0,23 15-1,20 4 1,-2 12-1,-29 13 1,-40 16 0,-36 13-1,-26 11-15,-19 9 32,-5-4-32,4-5 15,24-9 1,31-22-1,27-16 1,27-9 0,15-12-1,6-11 1,-2-15 0,-14 5-1,-22 10 1,-32 17-1,-19 13 1,-14 15 0,-6 13-1,-1 2 1,6 6-16,17-3 16,26-17-1,22-16 1,13-14-1,-2-9 1,-21-2 0,-35 0-1,-30 5 1,-31 12 0,-9 3-1,9 5 1,13 0-1,18 5 1,15-5 0,8 0-1,7 0-15</inkml:trace>
  <inkml:trace contextRef="#ctx0" brushRef="#br0" timeOffset="-76245.89">28336 478 0,'5'46'16,"0"7"-1,8 7 1,0 1 0,5-11-1,-4-15 1,-3-12 0,-6-13-1,-3-6 1,-2 2-16,0-6 0</inkml:trace>
  <inkml:trace contextRef="#ctx0" brushRef="#br0" timeOffset="-75576.69">28206 708 0,'17'0'16,"24"2"-1,24-4 1,23-8 0,13 4-1,13 1 1,-11 5 0,-15 5-1,-37-15 1,-37-3-1,-23 6 1,-22 14 0,-14 9-1,-11 9 1,4 0 0,6 0-1,34-15 1,31-12-1,22-21 1,9-10 0,3 1-1,-15 1 1,-11 9 0,-8 10-1,-12 18 1,3 18-1,10 6 1,15 3 0,14-11-1,6-19 1,2-26 0,-6-28-1,-16-17 1,-12 3-1,-5 7 1,-11 30 0,-7 28-16</inkml:trace>
  <inkml:trace contextRef="#ctx0" brushRef="#br0" timeOffset="-75292.06">29148 357 0,'43'53'16,"13"13"-1,-7-4 1,-8-11 0,-10-16-1,-19-14 1,-12-21-1,-21-14 1,-14-2 0,0-3-1,5 2 1,30 17-16</inkml:trace>
  <inkml:trace contextRef="#ctx0" brushRef="#br0" timeOffset="-75107.31">29054 577 0,'58'2'15,"16"3"1,4-5 0,3-5-1,-13 3 1,-31-1-1,-37 3-15</inkml:trace>
  <inkml:trace contextRef="#ctx0" brushRef="#br0" timeOffset="-74940.08">29647 609 0,'12'-8'15,"11"-2"1,0-2 0,-8 4-1,-15 8-15</inkml:trace>
  <inkml:trace contextRef="#ctx0" brushRef="#br0" timeOffset="-74773.99">29541 380 0,'0'0'15,"5"-3"1,-5-1 0,0 4-1,0 0-15</inkml:trace>
  <inkml:trace contextRef="#ctx0" brushRef="#br0" timeOffset="-74374.88">29942 519 0,'-8'9'16,"-2"15"-1,8-2 1,22-7 0,25-5-1,18-18 1,-2-6 0,-21-9-1,-30-12 1,-35 7-1,-28 5 1,-7 18 0,9 5-1,13 3 1,13-1 0,13 0-1,3-2 1,9 0-16</inkml:trace>
  <inkml:trace contextRef="#ctx0" brushRef="#br0" timeOffset="-74021.38">30292 538 0,'0'0'16,"0"0"-1,3 0 1,11-10 0,12-12-1,14-6 1,1 0 0,6 6-1,4 14 1,-4 18-1,-3 5 1,-16 3 0,-9-5-1,-6-9 1,-8 2 0,-2-4-1,-3-2-15</inkml:trace>
  <inkml:trace contextRef="#ctx0" brushRef="#br0" timeOffset="-51514.43">17000 12168 0,'-5'57'31,"-2"24"-31,3-3 15,-3 20-15,4-7 16,1-3 0,0 8-1,-3-53 1,5-63 15,-3-12-15,-2-25-16,-3-8 31,-4-20-31,2-1 16,-10-15-16,4 8 31,-6-13-31,6 17 16,2-9-16,3 15 15,6-2 1,28-21-1,2 35 1,20 10 0,-1 27-1,19 6-15,-3 15 16,11 13-16,-11 11 31,8 19-31,-17 10 16,-14 15-16,-16 3 31,-21 15-31,-13-5 16,-27 11-16,0-12 31,-21-1-31,-32 8 16,-3-22-1,22-32 16,49-13-15,46 4 15,6-1-15,24 11-16,1 3 31,11 22-31,-5 1 16,5 11-16,18 20 15,-15-5 17,-18-17-17,-26-31 17,-9-13-17,-13-12-15</inkml:trace>
  <inkml:trace contextRef="#ctx0" brushRef="#br0" timeOffset="-51035.86">17728 12187 0,'-10'16'16,"-12"40"15,6 29-15,21 21 15,33-15-15,30-36-1,12-52 16,-14-52-15,-30 2 15,-26-14-31,-18 9 16,-19-4-16,-36-2 31,-18 15-15,8 18 15,17 7-15,26 13-1,12 0 17,18 5-32</inkml:trace>
  <inkml:trace contextRef="#ctx0" brushRef="#br0" timeOffset="-50510.32">18300 11649 0,'5'55'16,"-5"21"-16,0 4 16,0 26-16,0-8 31,0 16-31,0-11 16,0-2-16,2 10 15,-2-74 1,0-62 15,0-27-15,0-9-1,0 18 1,0-13-16,0-1 16,-10-14-1,-17-14 1,-6 37-1,21 57 17,31 42-17,25 17 1,3-3 15,1-7-15,-48-58-16</inkml:trace>
  <inkml:trace contextRef="#ctx0" brushRef="#br0" timeOffset="-49975.86">18791 12253 0,'-50'43'15,"12"23"17,21 16-17,22-1 1,18-33-1,4-38 1,0-45 15,-1-31-15,-8-6 0,-8 3 15,-6 29-16,7 47 1,6 42 0,16 21 15,4 6-15,0-14-1,-5-13 1,-17-24 15,-15-25-31</inkml:trace>
  <inkml:trace contextRef="#ctx0" brushRef="#br0" timeOffset="-49491.15">19255 11742 0,'0'38'16,"5"22"-16,5 8 15,5 22-15,3 4 16,-1 17-16,-1-8 31,1-2-31,-1 4 16,-21-64-1,-16-53 1,-4-29 15,3-6-15,1 1-1,21 46-15</inkml:trace>
  <inkml:trace contextRef="#ctx0" brushRef="#br0" timeOffset="-49288.19">19159 12153 0,'44'55'16,"23"13"-1,9-3 1,2-14 15,-12-14-15,-34-16 0,-32-21-16</inkml:trace>
  <inkml:trace contextRef="#ctx0" brushRef="#br0" timeOffset="-49115.88">19870 12366 0,'5'54'16,"3"-4"15,-3-9-16,-5-41-15</inkml:trace>
  <inkml:trace contextRef="#ctx0" brushRef="#br0" timeOffset="-48933.65">19769 12082 0,'0'0'16,"5"-2"15,0-6-31,-5 8 16</inkml:trace>
  <inkml:trace contextRef="#ctx0" brushRef="#br0" timeOffset="-48532.92">20124 12362 0,'-7'52'16,"17"1"15,26-15-16,18-15 17,-1-28-17,-15-36 17,-25-14-17,-26-6 1,-14 3 15,-7 13-15,8 15 15,12 12-15,14 18-16</inkml:trace>
  <inkml:trace contextRef="#ctx0" brushRef="#br0" timeOffset="-47720.86">20475 12475 0,'0'-10'16,"7"-11"15,9-3-15,8 8-1,15 16 17,3 16-17,-9 6 16,0-2-15,-13-7 15,15-10-15,26-16 0,4-8 15,-22 9-16,-38 12 17,-20 18-17,0 12 1,15 5 15,17-7-15,21-18 15,10-22-15,-10-24 15,-15-7-15,-16 8 15,-7 22-16,5 28 17,15 26-17,15 4 1,3-10 15,1-9-15,-17-11 15,-22-15-31</inkml:trace>
  <inkml:trace contextRef="#ctx0" brushRef="#br0" timeOffset="-47404.18">21351 11873 0,'11'60'16,"4"26"-16,5 3 15,8 26-15,0-9 32,5 7-32,-6-16 15,-2-5-15,7 9 16,-11-48 0,-21-53-1</inkml:trace>
  <inkml:trace contextRef="#ctx0" brushRef="#br0" timeOffset="-46701.34">22362 11885 0,'25'63'31,"8"8"-16,-5-8 1,-5-15 0,-23-48-16</inkml:trace>
  <inkml:trace contextRef="#ctx0" brushRef="#br0" timeOffset="-46520.59">22685 12009 0,'20'55'16,"10"8"-1,-30-63-15</inkml:trace>
  <inkml:trace contextRef="#ctx0" brushRef="#br0" timeOffset="-45979.7">23065 12248 0,'-2'15'16,"4"33"15,8-2-15,15 11-16,8-1 16,13 13-16,22 18 31,-3 9-16,-42-18 1,-51-35 0,-20-33 15,8-35-15,12-21-1,8-2 1,7 11-1,13 37-15</inkml:trace>
  <inkml:trace contextRef="#ctx0" brushRef="#br0" timeOffset="-45458.82">23660 12722 0,'-5'68'16,"-5"18"-1,3-1 1,-7-18 15,-3-48-15,-6-44-1,8-11 1,0-17 0,4-4-1,4-19-15,5-2 16,9-8-16,6 11 16,12-4-16,38 15 31,22 43-16,-4 53 1,-30 32 0,-41 8 15,-38-4-15,-19-15-1,1-17 1,8-14 15,18-11-15,20-11-16</inkml:trace>
  <inkml:trace contextRef="#ctx0" brushRef="#br0" timeOffset="-44905.36">24113 12603 0,'23'-2'16,"30"-3"0,7-8 15,-9-7-16,-23-4 1,-31-4 15,-34 10-15,-24 28 15,3 35-15,33 23-1,43 7 17,34-14-17,4-13 1,-14-20 0,-42-28-16</inkml:trace>
  <inkml:trace contextRef="#ctx0" brushRef="#br0" timeOffset="-44442.74">24542 12659 0,'10'0'16,"15"0"0,15-8 15,8-10-15,-13-14 15,-27-4-16,-34 14 17,-21 29-17,-1 34 1,28 27 15,42 5-15,31-10-1,5-12 17,-9-16-17,-49-35-15</inkml:trace>
  <inkml:trace contextRef="#ctx0" brushRef="#br0" timeOffset="-43514.86">25020 12734 0,'-7'-4'16,"-5"-6"0,-21 2 15,-8 14-15,8 16 15,39 18-16,34-2 17,33-17-17,-15-20 1,0-23 0,-16-14-1,2-24-15,-16-3 16,-9-20-16,-8 7 15,-19-14 1,-5 14 0,-14-7-16,-32 0 15,-8 53 17,27 30-17,7 37-15,17 13 31,9 26-31,14-3 16,11 15-16,4-11 16,14-2-16,14 8 31,3-10-15,-25-31-1,-28-42-15</inkml:trace>
  <inkml:trace contextRef="#ctx0" brushRef="#br0" timeOffset="-43055.12">25726 12301 0,'-15'48'15,"-5"5"16,5-11-15,-1-8 15,9-19-15,7-15-16</inkml:trace>
  <inkml:trace contextRef="#ctx0" brushRef="#br0" timeOffset="-42854.95">25895 12390 0,'-16'50'16,"2"-3"-1,1-9 16,3-15-15,10-23-16</inkml:trace>
  <inkml:trace contextRef="#ctx0" brushRef="#br0" timeOffset="-41888.94">22652 11926 0,'25'53'16,"0"2"15,-2-2-15,-8-23-1,-15-30-15</inkml:trace>
  <inkml:trace contextRef="#ctx0" brushRef="#br0" timeOffset="-41173.93">23231 12180 0,'-12'-2'16,"-11"-1"0,-10 0-1,8 3 1,10 6 15,10 3-15,-1 2-1,6-6 1,0-5-16</inkml:trace>
  <inkml:trace contextRef="#ctx0" brushRef="#br0" timeOffset="462.24">19066 13846 0,'-2'83'16,"2"-15"-1,0 7-15,0 23 16,-5 1-1,14-41 1,10-43 0,-5-20-1,-3-3 1,-6 6 0,-5 2-16</inkml:trace>
  <inkml:trace contextRef="#ctx0" brushRef="#br0" timeOffset="774.56">19268 13679 0,'0'33'15,"0"10"16,0 23-31,0 4 16,0 16-16,0-3 16,0 8-16,0 30 15,0-13 1,0-63 0,-6-47-1,1-24 1,-4-4-1,-1 10 1,10 20-16</inkml:trace>
  <inkml:trace contextRef="#ctx0" brushRef="#br0" timeOffset="1039.24">18889 14087 0,'58'0'15,"19"0"-15,-2 0 16,15 3-16,-9 2 16,8 1-16,6 1 31,-22-5-16,-30 6 1,-25-5-16,-18-3 16</inkml:trace>
  <inkml:trace contextRef="#ctx0" brushRef="#br0" timeOffset="1325.43">18955 14280 0,'64'2'15,"29"8"1,17 5-1,1 3 1,-17-6 0,-34-2-1,-27-5 1,-33-5-16</inkml:trace>
  <inkml:trace contextRef="#ctx0" brushRef="#br0" timeOffset="1874.72">19877 14314 0,'-2'66'15,"-1"12"17,3 5-17,0-22 1,0-43 0,0-34-1,3-31 1,17-30 15,10-3-15,13 9-1,3 29 1,-6 12 0,-8 14-1,-16 6 1,-16 10-16</inkml:trace>
  <inkml:trace contextRef="#ctx0" brushRef="#br0" timeOffset="2367.98">20401 14319 0,'-7'23'16,"-5"28"-1,4 14 1,13-2 0,21-18 15,18-21-15,7-30-1,-6-24 1,-17-26-1,-18-4 1,-22 9 15,-26 19-15,-13 14 0,4 8-1,11 8 1,36 2-16</inkml:trace>
  <inkml:trace contextRef="#ctx0" brushRef="#br0" timeOffset="2905.06">20835 13728 0,'0'52'15,"5"17"1,5 1 0,8 23-16,-3-3 15,3 24-15,-1-16 16,1 3-16,-1 16 31,-4-29-15,-8-43-1,0-23 1,-5-22-16</inkml:trace>
  <inkml:trace contextRef="#ctx0" brushRef="#br0" timeOffset="3122.82">20745 14057 0,'30'14'31,"33"16"-15,7 5-1,3 2 1,-73-37-16</inkml:trace>
  <inkml:trace contextRef="#ctx0" brushRef="#br0" timeOffset="3699.41">21425 14191 0,'-51'-5'15,"-9"25"17,4 20-17,28 16 1,28-3-1,28-15 1,20-20 0,2-32 15,-2-28-15,-10-14-1,-10-4 1,-12 2 15,-7 40-15,1 46 15,6 38-15,-4-6-1,6 8-15,5 23 16,10-13-1,2-25 1,-10-26 0,-13-9 15,-12-18-31</inkml:trace>
  <inkml:trace contextRef="#ctx0" brushRef="#br0" timeOffset="4020.99">21810 13861 0,'16'78'31,"-4"-13"-15,8 18-16,-5-2 15,3 10-15,2 30 16,-2-15 0,-14-38 15,1-32-16,-2-22 1,-3-14-16</inkml:trace>
  <inkml:trace contextRef="#ctx0" brushRef="#br0" timeOffset="4241.55">21728 14198 0,'72'31'15,"12"-3"1,-12-5 0,-21-9-1,-51-14-15</inkml:trace>
  <inkml:trace contextRef="#ctx0" brushRef="#br0" timeOffset="4435.22">22327 14476 0,'5'7'16,"4"3"-1,-9-10-15</inkml:trace>
  <inkml:trace contextRef="#ctx0" brushRef="#br0" timeOffset="4630.86">22294 14143 0,'0'-7'16,"0"2"15,3-3-31,-3 8 15</inkml:trace>
  <inkml:trace contextRef="#ctx0" brushRef="#br0" timeOffset="5039.42">22592 14362 0,'-23'38'0,"16"0"16,21 10-1,16-13 1,16-10 0,2-9-1,-13-16 1,-17-21-1,-6-22 1,-5 3 0,-9 5-1,-15 2 1,-6 8 0,2 7-1,2 3 1,8 10-1,9 3 1,-1-4 0,3 6-16</inkml:trace>
  <inkml:trace contextRef="#ctx0" brushRef="#br0" timeOffset="5465.88">23005 14420 0,'0'5'16,"-3"11"0,3 1-1,0-7 1,0-5-1,0-2 1,8-8 0,12-21-1,10-6 1,-2-1 0,-6 15-1,-1 18 1,-1 18-1,2 13 1,1 6 0,-3 1-1,-5-1 1,-2-11 0,-13-26-16</inkml:trace>
  <inkml:trace contextRef="#ctx0" brushRef="#br0" timeOffset="6118.37">23521 14337 0,'-48'-10'0,"8"8"16,17 4 0,23 21-1,26 20 1,18 12 0,7 3-1,-5-7 1,-11-11-1,-30-10 1,-21-13 0,-21-9-1,-16-10 1,0-14 0,5 2-1,11-2 1,37 16-16</inkml:trace>
  <inkml:trace contextRef="#ctx0" brushRef="#br0" timeOffset="14346.5">18612 14864 0,'53'18'15,"13"4"1,15 3 0,7-2-1,10 2 1,10-5-1,-29-5 1,-2-7-16,-6-1 16,9-4-16,-6 0 15,12 1-15,-6-1 16,16 2-16,-10 3 16,22-3-16,-12 0 15,17 0-15,-7 0 16,15 0-16,-11 3 15,22-4-15,-34 4 32,-2-8-32,12 3 0,-22-3 15,4 2-15,11 0 0,8 6 16,29 5-16,-15-3 16,19 5-16,-23-3 15,9 6-15,-14-11 16,16 1-16,-22-4 15,13-3-15,-24-1 16,13 6-16,-19-6 0,9-7 16,-21 3-16,12 2 0,21-6 15,-28 6 1,7-9-16,20 4 16,12 4-1,-2 1 1,-2 2-1,-4 11-15,-4-7 16,-10 1 0,-22-32-1,-19-14 1,-30 21 0,-13 13-16,-17 7 0</inkml:trace>
  <inkml:trace contextRef="#ctx0" brushRef="#br0" timeOffset="15021.16">20464 15388 0,'0'73'16,"0"-10"0,0 18-16,0-6 15,0 13-15,0-7 16,0 7 0,0 18-1,0-11 1,0-34-1,0-33 1,0-28-16</inkml:trace>
  <inkml:trace contextRef="#ctx0" brushRef="#br0" timeOffset="15309.84">20306 15806 0,'68'34'16,"20"0"-1,5-8 1,-7-7-1,-21-4 17,-30-9-17,-35-6-15</inkml:trace>
  <inkml:trace contextRef="#ctx0" brushRef="#br0" timeOffset="15528.1">20997 15987 0,'17'49'16,"1"8"0,-1-9-1,-4-13 1,-3-12-1,-8-12 1,-2-11-16</inkml:trace>
  <inkml:trace contextRef="#ctx0" brushRef="#br0" timeOffset="15691.47">20992 15665 0,'2'-7'16,"5"-4"15,-2 1-31,-5 10 16</inkml:trace>
  <inkml:trace contextRef="#ctx0" brushRef="#br0" timeOffset="16319.47">21427 16191 0,'8'-4'15,"10"-9"1,12-17 15,-3-1-15,-2 1-1,-2 13 1,0 17 0,-1 15-1,-4 8 17,0-5-17,-6-2 1,4-10-1,11-6 1,9-8 0,4-2 15,0 6-15,-2 13-1,-6 9 1,-9-6-1,-7 1 1,-6-5 15,-6-3-15,-4-5-16</inkml:trace>
  <inkml:trace contextRef="#ctx0" brushRef="#br0" timeOffset="16791.72">22103 16076 0,'17'5'16,"24"15"-1,27 1 1,18-2-1,1-6 1,-4-13 0,-25-25-1,-30-11 1,-37-17 0,-35 0-1,-24 21 1,-15 22-1,0 33 17,15 29-17,23 29 1,24-21 0,26 8-16,11-10 15,16 6-15,29 16 16,4-7-1,-19-22 1,-46-51 0</inkml:trace>
  <inkml:trace contextRef="#ctx0" brushRef="#br0" timeOffset="77402.06">10539 12384 0,'-73'-5'16,"-23"-2"0,23 9-1,-10 16 1,10 8 0,-12 18-16,4 5 15,-10 16-15,5 5 16,-15 18-16,34-19 31,-2 1-31,-4 11 0,15-11 16,5 9-16,-13 14 0,19-10 31,-1 10-31,0 15 0,13-15 16,2 2-16,0 12 0,11 1 15,1 26-15,14-15 16,10 11-16,9-21 15,16 4-15,2-19 16,13 6-16,-3-19 16,8 4-16,-7-14 15,14 3-15,-12-16 0,12 7 16,-7-15-16,15 10 16,-5-11-16,12 6 0,-6-8 15,16 7-15,-12-6 16,20 2-16,-14-4 15,11 1-15,-9-4 16,7 3-16,-12-4 16,4 9-16,-6-14 15,8 6-15,-9-15 0,8 0 16,29 2-16,-23-15 16,6-2-16,-13-6 15,16-4-15,-16-6 16,16-7-16,-18-5 15,13-8-15,-11 3 16,16-10-16,-18 0 16,5-7-16,-12 1 15,2-12-15,-10 7 0,2-9 0,-9 5 16,7-16-16,-13 6 16,1-10-16,-11 3 15,3-8-15,-8 7 16,5-15-16,-5 10 15,5-23-15,-14 13 16,2-20-16,-11 8 16,-2-11-16,-2 7 15,-6-14-15,1 12 16,-6-23-16,1 17 0,-6-19 0,-4 15 16,-14-18-16,-2 18 15,-14-12-15,-6 17 16,-15-18-16,15 34 15,0 7-15,-13-13 0,11 19 16,-7-5-16,-15-6 0,12 21 16,-3-4-16,-17-10 0,9 16 15,-2 2-15,-18-3 0,14 14 16,-2 3-16,-22-8 0,0 11 16,-27-7-16,17 13 15,-18 5-15,21 8 16,5 1-16,34 8 15,37 9 1,32 4-16</inkml:trace>
  <inkml:trace contextRef="#ctx0" brushRef="#br0" timeOffset="78914.81">10632 13964 0,'-10'38'16,"8"12"15,16-1-16,19-14-15,8-10 16,-3-16 0,-6-11-1,-9-18 1,-3-18 15,-12-10-15,-3-10-1,-18-2 17,-15 7-17,-5 11 1,-7 26 0,-7 26 15,6 23-16,13 13 1,18 9 0,20-7 15,6-11-15,1-12-1,6-17 1,2-16 15,-2-8-15,-6-12-1,-10 0 17,-9 0-17,-8 3 1,-2 13-1,7 12 17,10 7-17,15 5 1,3 1 0,-1-8 15,-7-15-16,-4-10 1,-19 4 0,-14 7 15,-4 9-15,8 9-1,11 4 16,7 2-15,7 3 0,-2-8-1,3-5 17,-5-3-17,-1 4 1,-2-6 15,3 2-15,-3-2-16</inkml:trace>
  <inkml:trace contextRef="#ctx0" brushRef="#br0" timeOffset="80048.27">12590 13180 0,'-18'-37'15,"-7"-18"-15,0-5 32,-16-22-32,-3 1 15,-24-12-15,5 12 16,-18-7 0,13 24-1,-3 0-15,-2 9 16,45 53 15,33 34-15,25 30 15,3-9-15,6 5-16,19 26 15,-1-1 16,-34-27-15,-36-33 15,-28-41-15,11-12 15,-5-21-31,10 1 16,0-22-16,-3-28 31,8-4-15,8 42 15,40 49-15,16 18-1,35 25-15,6 1 31,16 9-31,25 10 16,3 1 0,-129-51-16</inkml:trace>
  <inkml:trace contextRef="#ctx0" brushRef="#br0" timeOffset="84806.63">5373 12946 0,'11'-7'16,"11"-9"15,16-6-16,23 0 1,23 6 0,19 14 15,4 6-15,-24 19-1,-50 15 1,-48 8 15,-38-4-15,-2-2-1,1-12 1,30-5 0,35-6 15,33 6-16,33 11 1,12 5 0,-21 16 15,-45 12-15,-48 0-1,-41-13 1,-17-19 15,6-10-15,23-5-1,54-20-15</inkml:trace>
  <inkml:trace contextRef="#ctx0" brushRef="#br0" timeOffset="85774.89">6132 12911 0,'23'-5'16,"35"2"-1,17 1 16,1 2-15,-24 13 0,-34 9-1,-28 8 17,-17 6-17,-8-1 1,14 3-1,38 5 17,35 7-17,23 10 1,5 8 0,-22 0-1,-46-7 16,-36-13-15,-26-18 0,-9-14-1,12-14 17,14-4-17,15-4 1,8 1-1,10 5 1</inkml:trace>
  <inkml:trace contextRef="#ctx0" brushRef="#br0" timeOffset="86203.07">6923 12778 0,'0'22'15,"0"31"16,0 10-15,0-7 0,0-14-1,4-12 1,-4-30-16</inkml:trace>
  <inkml:trace contextRef="#ctx0" brushRef="#br0" timeOffset="86527.66">6853 13329 0,'12'0'15,"21"0"1,18 0 0,1 0 15,1-3-16,-15 1 1,-38 2-16</inkml:trace>
  <inkml:trace contextRef="#ctx0" brushRef="#br0" timeOffset="86964.76">6923 13455 0,'50'15'15,"3"8"1,0-1 0,-35 1 15,-28-3-16,-21 4 1,-11-5 15,17 4-15,22 0 0,15 5-1,-3-1 16,-20-1-15,-12-9 0,-1-12-1,5 3 1,19-8 0</inkml:trace>
  <inkml:trace contextRef="#ctx0" brushRef="#br0" timeOffset="88510.32">5769 14329 0,'0'0'15,"6"0"1,11 3 0,10 5-1,11-6-15,5 3 32,-5 0-32,-5 2 15,-12-4 1,-12-3-1,-2 0 1,-4 0 0,-3 0-1,0 0 1,0 0 0,0 0-1,0 0 1,0 0-1,0 0 1,0 0 0,0 0-1,0 0 1,0 0 0,0 0-1,0 0 1,0 0-16,0 0 15,0 0 1,0 0 0,0 0-1,0 0 1,0 0 0,0 0-1,0 0 1,0 0-1,0 0 1,0 0 0,0 0-1,0 0 1,0 0 0,0-7-1,0-1 1,2-2-1,-2 10-15</inkml:trace>
  <inkml:trace contextRef="#ctx0" brushRef="#br0" timeOffset="89009.9">5817 13989 0,'-7'13'15,"-9"15"1,1 14 15,2 9-15,8 7-1,15 0 1,11-5-16,6-5 16,11-8-1,-3-20 1,-4-23 0,-11-14-1,0 2 1,-8 0-1,-12 15-15</inkml:trace>
  <inkml:trace contextRef="#ctx0" brushRef="#br0" timeOffset="89312.31">6083 14077 0,'0'46'16,"-9"14"-1,-1 21 1,4 10 0,-14 15-1,7-5 1,1-13-1,10-27-15,-6-29 16,6-14 0,2-9-1,0-9-15</inkml:trace>
  <inkml:trace contextRef="#ctx0" brushRef="#br0" timeOffset="89650.05">6358 14244 0,'49'13'0,"11"2"16,10 0-1,-2-13 1,-4-9 0,-18-9-1,-18-6 1,-15 7-1,-1 7 1,-12 8-16</inkml:trace>
  <inkml:trace contextRef="#ctx0" brushRef="#br0" timeOffset="90159">6449 14294 0,'-17'43'16,"-4"-3"0,9-2-1,1-8-15,20-12 16,1-1 0,-6-11-1,9-4 1,12 5-1,11 4 1,7 4 0,5 8-1,-3 7 1,-8 16 0,-7 9-1,-7 9 1,-10 0-1,-13-6 1,-22-12 0,-27-11-1,-14-8 1,-2-12 0,13-19-1,16-29 1,18-15-16,9 5 15,3 10 1,6 33 0</inkml:trace>
  <inkml:trace contextRef="#ctx0" brushRef="#br0" timeOffset="91476.83">5846 15643 0,'0'0'16,"0"0"-1,0 0 1,6-6-1,13-1 1,18-6 0,18 3-1,13 3 1,0 4-16,0 6 16,-10 2-1,-18 10 1,-15 12-1,-20 24 1,-22 19 0,-18 21 15,7-25-15,0 7-16,-4 30 15,6 0 1,14-20 15,2-50-15,7-28-1,-2 1 1,5-6 0,0 0-16</inkml:trace>
  <inkml:trace contextRef="#ctx0" brushRef="#br0" timeOffset="91701.45">6132 16010 0,'48'18'16,"4"-6"0,-4-4-1,-12 2 1,-36-10-16</inkml:trace>
  <inkml:trace contextRef="#ctx0" brushRef="#br0" timeOffset="92350.64">6898 15849 0,'-23'-8'15,"-24"3"17,-12 0-17,-3 21 1,8 14 0,29 20 15,25 21-16,24 12 1,10 10 0,-5 3 15,-16-7-15,-17-19-1,-13-33 1,-19-27 15,-7-22-15,9-29-1,16-23 1,31-18 15,26 4-15,35 5-1,13 5 1,-12-3 0,-26 6 15,-13 9-15,-22 31-1,-14 25-15</inkml:trace>
  <inkml:trace contextRef="#ctx0" brushRef="#br0" timeOffset="98881.12">6828 12198 0,'-49'-43'16,"-19"-8"-16,-8 4 15,-28-6-15,19 15 16,-3 5-16,-14 8 0,16 7 16,-6 13-1,-20 8-15,21 7 16,-5 13-16,-16 17 0,20-5 16,0 20-16,-15 19 0,21-9 15,4 16-15,-15 17 0,22-10 16,-1 8-16,-12 20 0,20-18 15,0 14-15,-3 18 0,20-18 16,1 6-16,4 18 0,13-20 16,0 5-16,5 25 0,12-28 15,5-2-15,-1 25 0,5-30 16,12 4-16,9 19 0,-3-33 16,8 0-16,6 15 0,-4-23 15,10-2-15,4 15 0,4 0 16,19 22-16,-9-20 15,17 21-15,-6-24 16,14 16-16,-9-25 16,14 8-16,-9-19 15,15 11-15,-6-16 0,9 9 0,-2-16 16,19 10-16,-9-15 16,20-2-16,-16-11 15,21-2-15,-18-8 16,14-5-16,-17-9 15,15-11-15,-21-7 0,18-6 16,-18-4-16,10-9 0,-18-3 16,12-14-16,-14 0 15,11-12-15,-17 0 16,5-16-16,-15 1 16,4-21-16,-14 9 15,5-27-15,-11 1 16,8-18-16,-13 10 15,3-22-15,-8 9 0,1-21 0,-2 17 16,-4-26-16,-14 38 16,-6 2-16,1-9 0,-13 18 15,3-1-15,-6-15 0,1 21 16,-3-9-16,-3-14 0,1 20 16,-6-6-16,-1-19 0,0 20 15,-5-6-15,-4-19 0,-2 22 16,2-2-16,-7-18 0,2 23 15,-2-5-15,-16-19 0,9 27 16,-10-3-16,-16-13 0,9 23 16,-3-3-16,-16-10 0,15 18 15,-8 5-15,-18-10 0,17 20 16,-11 2-16,-16-7 0,14 19 16,-3-3-16,-19-6 0,-8 3 15,-8-5-15,4 5 0,54 25 31,55 30-31</inkml:trace>
  <inkml:trace contextRef="#ctx0" brushRef="#br0" timeOffset="100020.39">1357 13097 0,'0'56'16,"0"19"-16,0-2 16,0 20-16,0-7 15,0 2-15,-3 16 16,3-56 0,0-46-1,0-9 1,0 4-1,0 3-15</inkml:trace>
  <inkml:trace contextRef="#ctx0" brushRef="#br0" timeOffset="100481.27">1189 12709 0,'55'-18'16,"-5"9"-1,10 11-15,1 8 16,10 16-16,-8 2 16,7 17-16,-13 2 15,-4 16-15,-16 34 16,-28-28-1,-23 2-15,-18-20 16,-17-3-16,-2-14 16,-17-6-16,-28-5 15,-2-10 1,45-21 15,46 3-15,44 5-1,36 16 1,-12 3 0,10 12-16,25 24 15,-2-2 1,-12-5 0,-34-15-1,-48-33-15</inkml:trace>
  <inkml:trace contextRef="#ctx0" brushRef="#br0" timeOffset="101156.17">2198 13130 0,'0'66'16,"0"17"-16,0 0 16,0 16-16,3-9 15,3 6-15,15 15 16,19-46-1,-24-60 1,-11-44 15,-5 5-15,-10-27-16,-1-4 16,-3-23-16,1-6 15,0-13-15,3 10 16,4-1-16,-8 22 15,-16 7-15,-38 2 16,21 27 0,56 33-1,18 7 1,25 7-16,3 6 16,17 17-16,-12 6 15,6 11-15,-11 1 16,-6 13-1,-10 24 1,-39-7 0,-39-22-1,-19-33 1,-7-36 0,9-28-1,21-9 1,10 2-1,11 18 1,14 30-16</inkml:trace>
  <inkml:trace contextRef="#ctx0" brushRef="#br0" timeOffset="102044.13">2824 13344 0,'0'78'16,"-3"13"0,-4-13-1,7-35 16,0-48-15,7-42 0,6-2 15,1-11-31,11-36 16,7-2-1,2 22 1,2 52 15,-3 48-15,-3 46-1,-8 29 1,-6-1 15,-3-12-15,-1-51-1,7-47 17,9-48-17,-4 2 1,1-13-16,8-33 16,1 1 15,-5 17-16,-18 58 1,-2 62 0,-6 8 15,2 31-31,1 9 16,10 25-16,3-6 15,7 17-15,1-16 16,9-2-1,13 13 1,-16-37 0,-33-76-16</inkml:trace>
  <inkml:trace contextRef="#ctx0" brushRef="#br0" timeOffset="104512.95">956 14400 0,'2'13'16,"1"19"-16,5 11 15,-5 13 1,2 2 0,-5 2-1,0 1 1,0-11 0,0-7-1,0-8-15,0-12 16,0-13-1,-5-10 1,-1-15 0,-5-23-1,-11-15 1,1-7 0,2-8-1,7-8-15,3 10 16,9 11-1,3 10 1,15 12 0,8 10-1,5 8 1,10 10-16,1 13 16,-7 14-1,-5 9 1,-5 9-1,-8 0 1,-7-2 0,-10-5-16,-5-11 15,-14-9 1,-9-2 0,-4-4-1,5 5 1,4 6-1,17-1-15,15 6 16,11-3 0,-2-2-1,1-5 1,-8-4 0,-6-6-16,1 2 15,-6-13 1,3-4-1,-3-1 1,22-7 0,28 0-1,18 0 1,-23 12-16,-27 16 16,-26 12-1,-7 8 1,0 9-1,10 9 1,24-3 0,8-8-16,10-10 15,6-15 1,-5-12 0,-13-18-1,-10-13 1,-7-12-1,-8-2-15,-15 3 16,-15 14 0,4 9-1,4 17 1,7 4 0,4 0-16,9-6 15,2 4 1,0 2-1,0 0-15</inkml:trace>
  <inkml:trace contextRef="#ctx0" brushRef="#br0" timeOffset="104802.43">1723 14276 0,'0'64'0,"-6"23"15,-5 20 1,8 3 0,0-11-1,-2-21 1,10-53-1,-2-27 1,-2-6-16,1 5 16,-2 3-16</inkml:trace>
  <inkml:trace contextRef="#ctx0" brushRef="#br0" timeOffset="104996.45">1652 14632 0,'30'23'16,"3"0"-16,-5-6 15,-10-1 1,-18-16-16</inkml:trace>
  <inkml:trace contextRef="#ctx0" brushRef="#br0" timeOffset="105492.38">1916 14682 0,'-9'8'16,"-8"7"-16,-2 15 15,6 8 1,4 3 0,7-7-1,10-8 1,11-9-1,6-9 1,-3-10-16,2-11 16,-4-7-1,-6 0 1,0 2 0,-4 3-1,-2 15 1,9 22-16,-3 14 15,0-6 1,-4-5 0,-4-5-1,3-12 1,2-16 0,4-4-16,-2-1 15,-13 13 1</inkml:trace>
  <inkml:trace contextRef="#ctx0" brushRef="#br0" timeOffset="105739.09">2228 14397 0,'3'64'16,"1"19"-1,-2 15 1,-2 8 0,0-6-1,9-19-15,4-28 16,-4-23 0,-7-17-1,-2-13-15</inkml:trace>
  <inkml:trace contextRef="#ctx0" brushRef="#br0" timeOffset="105942.13">2111 14693 0,'36'30'0,"10"-5"15,7-12 1,4-11 0,-10-2-1,-17-2 1,-30 2-16</inkml:trace>
  <inkml:trace contextRef="#ctx0" brushRef="#br0" timeOffset="106110.02">2458 14934 0,'7'0'15,"10"0"1,-3-2 0,1-1-16,-3-4 15,-12 7-15</inkml:trace>
  <inkml:trace contextRef="#ctx0" brushRef="#br0" timeOffset="106264.33">2531 14642 0,'0'0'15,"0"0"-15,0 0 16,0 0-1,0 0-15</inkml:trace>
  <inkml:trace contextRef="#ctx0" brushRef="#br0" timeOffset="106672.31">2700 14904 0,'-2'8'16,"-8"9"-16,5 6 15,11 5 1,15-3 0,4-5-1,-2-12 1,-5-14-1,-6-16 1,-4-14 0,-19-4-1,-11 2 1,-1 8 0,6 8-1,4 9 1,8 3-1,10 5-15,0-3 16,-2 6 0,-3 2-16</inkml:trace>
  <inkml:trace contextRef="#ctx0" brushRef="#br0" timeOffset="106976.43">2900 15051 0,'0'0'16,"0"-6"-1,5-2 1,4-11 0,4-6-1,5 9 1,6 19-1,0 10 1,-1 1 0,-10-3-1,1-9 1,-6-2 0,-7 0-1,-1 0-15</inkml:trace>
  <inkml:trace contextRef="#ctx0" brushRef="#br0" timeOffset="107352.05">3293 14937 0,'-47'-3'0,"20"11"16,24 9 15,28 21-15,22 20-1,2 7 1,-1-9 0,-33-13-1,-25-18 1,-25-12-1,-16-8 1,-1-7 0,9-1-1,15 0 1,6-4 0,11 4-1,11 3-15</inkml:trace>
  <inkml:trace contextRef="#ctx0" brushRef="#br0" timeOffset="109905.14">1236 15454 0,'10'47'16,"0"11"-1,3 8 1,-1 2-1,-7-8-15,0-12 16,-15-30 0,-5-13-1,8-25 1,-6-31 0,-2-22-1,4-13-15,2-7 16,9 7-1,9 18 1,-6 26 0,0 19-1,15 13 1,9 5-16,6 7 16,6 11-1,0 10 1,-4 12-1,-17 5 1,-24 3 0,-13-5-16,-20-11 15,-11-1 1,10-11 0,5-5-1,20-10 1,7 0-1,7 0-15,-1 0 16,2 0-16</inkml:trace>
  <inkml:trace contextRef="#ctx0" brushRef="#br0" timeOffset="111087.83">1475 15486 0,'0'0'16,"0"0"-16,3 2 15,10 6 1,7 5 0,7 0-1,9-6 1,6 1 0,-6-6-16,-12-7 15,-5-13 1,-19-2-1,-13-10 1,-9 5 0,-11-1-1,-9 6-15,7 13 16,10 19 0,1 19-1,11 22 1,11 12-1,14 6-15,15-8 16,9-20 0,11-26-1,5-9 1,-12-18 0,-12-5-1,-8-6-15,-12-7 16,2-14-1,-9 1 1,7 6 0,3 5-1,-6 10 1,-1 15-16,-8 15 16,-1 13-1,-6 9 1,2 4-1,4 2 1,6-1 0,10-2-16,-1-12 15,2-10 1,-4-11 0,13-12-1,5-7 1,7-4-1,2 1-15,7 5 16,-2 10 0,-9 1-1,-6 11 1,-14-5 0,-11-2-16</inkml:trace>
  <inkml:trace contextRef="#ctx0" brushRef="#br0" timeOffset="113714.55">1026 16214 0,'3'63'16,"-3"5"0,4-5-1,-4-15 1,5-23 0,-4-12-16,4-16 15,13-24 1,4-21-1,11-20 1,20-10 0,0-3-1,-2 14-15,-7 13 16,-13 19 0,-18 22-1,-8 21 1,-5 22-1,0 25 1,-2 11-16,-1-3 16,-5-4-1,8-17 1,-2-17 0,2-12-1,2-16 1,11-24-16,12-16 15,8-8 1,0-2 0,0 10-1,1 11 1,-10 22 0,-7 27-16,-4 23 15,-9 26 1,-4 15-1,2 4 1,-2-12 0,0-12-16,6-18 15,-6-23 1,0-10 0,0-10-16</inkml:trace>
  <inkml:trace contextRef="#ctx0" brushRef="#br0" timeOffset="113914.33">1864 16532 0,'0'0'15,"-4"5"1,4-2 0,0-3-16</inkml:trace>
  <inkml:trace contextRef="#ctx0" brushRef="#br0" timeOffset="114097.73">1882 16234 0,'5'-9'15,"7"-6"1,5-6 0,-1 1-1,-16 20-15</inkml:trace>
  <inkml:trace contextRef="#ctx0" brushRef="#br0" timeOffset="115441.38">2047 16302 0,'-10'41'0,"1"-1"15,-1-2 1,3-5-1,0-7 1,6-15 0,1-3-1,5-8-15,5-5 16,3-5 0,6-5-1,8-10 1,7-3-1,-7 3 1,-7 4 0,-6 21-1,-9 21 1,0 17-16,-5 5 16,1-1-1,9-14 1,9-15-1,6-16 1,6-17 0,-7-8-1,-2 0 1,-8 6 0,-5 6-16,-4 9 15,-3 5 1,-2-4-1,0 12 1,0-1 0,6 7-1,-1 6-15,12-2 16,-4-2 0,-1-2-1,4-6 1,6-12-1,6-1 1,-5-3 0,-3 1-1,-5-2-15,-5 8 16,-4 6 0,-3 12-1,2 7 1,-4 4-1,7-9 1,7-22 0,13-22-16,5-31 15,-8-23 1,8-25 0,2-12-1,3 7 1,-3 28-1,-7 45-15,-9 31 32,-6 24-17,-7 26 1,-6 35 0,0-15-1,-6 12-15,-2-7 16,-3 11-16,-2 21 15,-1-11 1,10-31 0,-1-30-16,2-14 15,3-14-15</inkml:trace>
  <inkml:trace contextRef="#ctx0" brushRef="#br0" timeOffset="115616.76">2705 16250 0,'18'7'15,"17"8"1,8 0 0,-5 0-1,-9 1 1,-29-16-16</inkml:trace>
  <inkml:trace contextRef="#ctx0" brushRef="#br0" timeOffset="116893.82">2947 16345 0,'0'10'16,"-2"5"0,4 1-1,9 4 1,14-3-1,14 1 1,1-8 0,2-7-1,-7-11 1,-12-9 0,-15-8-1,-28 4 1,-20 6-1,-19 8 1,-4 19 0,17 31 15,35 21-15,44 5-1,30-5 1,8-9-1,-19-17 1,-52-38-16</inkml:trace>
  <inkml:trace contextRef="#ctx0" brushRef="#br0" timeOffset="209679.42">24650 15043 0,'66'-6'15,"17"-4"1,-5-2 0,-17 2-1,-61 10-15</inkml:trace>
  <inkml:trace contextRef="#ctx0" brushRef="#br0" timeOffset="209999.44">24686 15287 0,'63'0'15,"28"-3"1,7-2 0,-10-5-1,-25 1 1,-63 9-16</inkml:trace>
  <inkml:trace contextRef="#ctx0" brushRef="#br0" timeOffset="210801.02">26371 13770 0,'65'0'16,"28"-10"15,11-13-15,-8-2-1,-21 3 17,-36 9-17,-39 13-15</inkml:trace>
  <inkml:trace contextRef="#ctx0" brushRef="#br0" timeOffset="211301.21">26328 13871 0,'-42'61'16,"-4"22"15,6 4-15,12-8 15,33-37-15,23-19-1,28-15 1,16-5 0,17-3-1,6 19 1,-4 22-1,-26 22 17,-32 15-17,-40-4 1,-33-16 0,-27-28-1,-5-21 1,9-9-1,12-7 1,27 5 15,24 2-31</inkml:trace>
  <inkml:trace contextRef="#ctx0" brushRef="#br0" timeOffset="211797.45">27132 14471 0,'0'0'0,"0"0"15,0 0 1,0-8-1,3-7 1,12-10 0,10-8-1,11-2 1,1 5 0,-6 9-1,1 16 1,-4 10-1,-6 5 1,-9-5 0,-13-5-16</inkml:trace>
  <inkml:trace contextRef="#ctx0" brushRef="#br0" timeOffset="212252.21">27691 14367 0,'-9'20'15,"-12"18"1,-2 17-1,6-3 1,17-12 0,17-5-1,22-13 1,13-11 0,-1-24-1,-14-22-15,-14-25 16,-15-9-1,-28 14 1,-19 9 0,-5 16-1,4 10 1,3 2 0,15 6-1,9 6 1,13 6-16</inkml:trace>
  <inkml:trace contextRef="#ctx0" brushRef="#br0" timeOffset="212831.25">28203 13728 0,'0'83'15,"0"-11"1,0 14-16,0-3 15,0 20-15,0-12 16,3 13-16,4 22 16,0-23-1,-7-75 1,-17-43 0,-8-31-1,-13-20 1,-10-21-1,-8-2 1,7 8 0,8 19-1,10 24 1,19 17 0,24 17 15,44 1-16,-3 3 1,17 3-16,34 0 16,-3 4-1,-18-5 1,-83-2 0</inkml:trace>
  <inkml:trace contextRef="#ctx0" brushRef="#br0" timeOffset="213571.24">26094 15020 0,'76'-2'15,"-11"-1"1,13-5-16,-2 8 15,20-5-15,-3 0 16,25 3-16,-7 0 16,23-7-16,-13 7 15,19-3-15,-11 0 16,15 2-16,-18 3 16,20 0-16,-38 0 15,-7 8-15,10-1 16,0 4-16,25 14 0,-11-5 15,19 5-15,-27-4 16,8-4-16,-19-4 16,-5-3-16,-30-3 15,-36-4 1,-35-3-16</inkml:trace>
  <inkml:trace contextRef="#ctx0" brushRef="#br0" timeOffset="-204668.14">26653 15377 0,'0'54'16,"0"24"0,6 7-1,4 4 1,10-4 15,15-6-15,10-26-1,3-31 1,-10-37 0,-8-30-1,-9-1-15,-4 9 16,-17 37-16</inkml:trace>
  <inkml:trace contextRef="#ctx0" brushRef="#br0" timeOffset="-204393.12">27014 15358 0,'0'25'16,"-3"43"-1,1-5 1,-8 7-16,4-7 15,-9 18-15,8-8 16,-4 5-16,4 23 16,7-13-1,13-18-15,-5-34 16,-6-21 0,-2-15-1</inkml:trace>
  <inkml:trace contextRef="#ctx0" brushRef="#br0" timeOffset="-203899.55">27575 15813 0,'-22'3'0,"-19"5"16,-1-1 15,14 13-31,21 13 15,26 8 1,29 7 0,11 7-1,-6-5 1,-18 1 0,-25-6-1,-33-9 1,-22-17-1,-6-6 1,16-18 0,20-22-1,15-17 1,10 4 0,-3 7-1,-7 33-15</inkml:trace>
  <inkml:trace contextRef="#ctx0" brushRef="#br0" timeOffset="-203385.25">29271 15040 0,'48'3'0,"10"-1"15,-4-2 17,-10 0-17,-18-2-15,-26 2 0</inkml:trace>
  <inkml:trace contextRef="#ctx0" brushRef="#br0" timeOffset="-203173.15">29287 15305 0,'67'12'0,"17"-2"16,-9-7 0,-19 2-1,-56-5 1</inkml:trace>
  <inkml:trace contextRef="#ctx0" brushRef="#br4" timeOffset="-186407.62">30023 14495 0,'0'11'15,"4"19"1,1 41 0,-2-8-1,4 17-15,1-4 16,-5 20-16,-1-6 15,-2 9-15,0-14 16,0 11-16,0 25 16,0-10-1,3-51 1,-3-27 0,0-33-16</inkml:trace>
  <inkml:trace contextRef="#ctx0" brushRef="#br4" timeOffset="-186101.76">30323 15575 0,'0'0'16,"5"0"-1,-1 0-15,-4 0 0</inkml:trace>
  <inkml:trace contextRef="#ctx0" brushRef="#br4" timeOffset="-185337.35">30521 14693 0,'38'-6'16,"8"9"0,1 19-1,4 21 1,-4 28-1,-6 22 1,-11 15 0,-15-24-1,-13-1-15,-14 20 16,-13 3 0,-15-18-1,-13-30 1,2-32-1,11-26 1,5-23 0,9-7-1,17-6 1,18-2 15,9-2-15,15 22-1,7 23 1,13 31 0,3 21-1,2 14 1,-1 0 0,-4-8-1,-4-23 1,-7-15-1,-24-12 1,-8-5-16,-10-8 16</inkml:trace>
  <inkml:trace contextRef="#ctx0" brushRef="#br4" timeOffset="-184576.3">31467 15297 0,'4'50'0,"1"6"16,-2-8 0,-3-13-1,0-20 1,-5-12 0,-5-16-16,-3-15 15,1-7 1,4-3-1,5-7 1,6 7 0,5 3-1,1 7-15,1 6 16,3 9 0,8 5-1,9 8 1,-5 8-1,-3 5 1,-3-1-16,-7 1 16,-12-13-16</inkml:trace>
  <inkml:trace contextRef="#ctx0" brushRef="#br4" timeOffset="-184054.44">31862 15267 0,'-3'2'16,"-4"13"-16,-1 8 15,1 5 1,4 7 0,16 3-1,12-3 1,3-2-1,5-13-15,2-7 16,-8-6 0,-6-11-1,-9-20 1,-12-8 0,-10-1-1,-5 0-15,-11 1 16,-4-4-1,8 11 1,2 7 0,-1 1-1,11 9-15,10 8 16</inkml:trace>
  <inkml:trace contextRef="#ctx0" brushRef="#br4" timeOffset="-183648.4">32230 14741 0,'0'22'16,"5"38"-1,5-7 1,2 15-16,4 33 15,1 12 1,-9-2-16,-3-10 16,-5-10-1,0-15 1,2-31 0,1-22-1,-3-23-15</inkml:trace>
  <inkml:trace contextRef="#ctx0" brushRef="#br4" timeOffset="-183317.41">32077 15172 0,'14'4'16,"34"8"-1,30 1 1,18-3-16,2-7 15,-7-8 1,-15-4 0,-39 3-1,-37 6-15</inkml:trace>
  <inkml:trace contextRef="#ctx0" brushRef="#br4" timeOffset="-182681.28">31355 15741 0,'46'15'0,"15"0"16,21 0 0,-19-10-1,11 5-15,-6-7 16,9 4-16,-3-2 16,8 5-16,32-5 15,-3 0-15,-20-5 16,-16 11-1,-31-7 1,-9 11 0,-16-7-1,-8-5-15,-11-3 0</inkml:trace>
  <inkml:trace contextRef="#ctx0" brushRef="#br4" timeOffset="-181853.06">32051 16202 0,'-8'-3'16,"-9"-7"-16,-18-3 16,-9-2-1,-3 6 1,-4 1 0,11 8-1,7 5 1,10-5-16,9 3 15,10 1 1,13 16 0,19 8-1,4 15 1,13 7-16,-1 8 16,-7 3-1,-9-5 1,-9 1-1,-5-12 1,-10-14 0,-11-11-1,-23-7-15,-18-3 16,-15-18 0,-10-19-1,-1-12 1,9 2-1,25 6-15,40 31 16</inkml:trace>
  <inkml:trace contextRef="#ctx0" brushRef="#br4" timeOffset="-84711.85">17813 768 0,'0'68'15,"0"-13"1,0 13-16,0-5 16,-2 21-16,-3-9 15,0 19-15,-2-11 16,-4 5-16,4-13 15,-10 6-15,-4 19 16,-7 2 15,14-39-15,8-33 0,1-12-1,10-18 1,-5 0-1,0 0 1,0 0-16</inkml:trace>
  <inkml:trace contextRef="#ctx0" brushRef="#br4" timeOffset="-84468.59">18066 1683 0,'0'0'16,"0"0"-1,0 0 1,0 0-16</inkml:trace>
  <inkml:trace contextRef="#ctx0" brushRef="#br4" timeOffset="-83735.77">18524 705 0,'60'0'0,"12"15"15,0 31 1,-6 26 0,-11 32-1,-17 12 1,-25 4-1,-29-1 1,-26-10 0,-14-21-1,-14-15 1,-1-23 0,8-19-1,16-37 1,14-24-1,10-20 1,13-8 0,10 7-1,17 8 1,14 13 0,17 12-1,20 18 1,13 21-1,-1 9 1,-4 17 0,-22-3-1,-10-9 1,-21-17 0,-9-11-1,-9-4 1,0-1-1,-5-2-15</inkml:trace>
  <inkml:trace contextRef="#ctx0" brushRef="#br4" timeOffset="-82567.09">20368 503 0,'6'71'16,"-1"7"0,-2-2-1,-3-24 16,5-14-15,-3-18 0,-2-10-1,0-10-15</inkml:trace>
  <inkml:trace contextRef="#ctx0" brushRef="#br4" timeOffset="-82154.11">20069 1285 0,'71'-21'16,"-13"6"0,12-5-16,-7 5 15,13 0-15,32 0 16,6 9 15,-24 6-15,-34-7-1,-29 5 1,-14 2 0,-13 0-16</inkml:trace>
  <inkml:trace contextRef="#ctx0" brushRef="#br4" timeOffset="-81492.76">20437 1460 0,'-38'23'15,"3"0"1,4-8 0,24 5-1,19 8 1,24 5 15,17 4-15,7 2-1,-9-7 1,-14-9 0,-21-8-1,-36-3 16,-26 2-15,-15-5 0,-4-1-1,4-6 1,14-2 0,14 0-1,18 0 1,15 0-1</inkml:trace>
  <inkml:trace contextRef="#ctx0" brushRef="#br4" timeOffset="-80324.08">18947 2784 0,'11'63'16,"-1"-5"0,2 10-16,-1-3 15,-4 11-15,10 32 16,-4-10 0,-3-30-1,-7-45 1,-1-35-1,-4-18 1,-1-1-16,-2-1 16,5 32-16</inkml:trace>
  <inkml:trace contextRef="#ctx0" brushRef="#br4" timeOffset="-79989.86">18817 2789 0,'42'-30'16,"23"2"-1,30 21 1,3 19 0,-3 18-1,-24 16 1,-44 1-1,-39 4 1,-36-4 0,-22-4-16,-4-12 31,11-12-15,16-8-16,14-3 15,17-4 1,16-4-1</inkml:trace>
  <inkml:trace contextRef="#ctx0" brushRef="#br4" timeOffset="-79600.06">19525 2948 0,'58'-15'15,"7"-8"1,-4-5 0,-19-9-1,-24-1 1,-18 5 0,-20 13-1,-15 20 1,-13 23-1,-7 21 1,6 22 0,12 13-1,27-17 1,32-24 0,24-28-1,7-20 1,-1-8-1,-13 1 1,-39 17-16</inkml:trace>
  <inkml:trace contextRef="#ctx0" brushRef="#br4" timeOffset="-79291.3">19918 3003 0,'7'-23'0,"16"-27"32,10-5-17,7 17 1,2 25-1,-3 20 1,-11 7 0,-6 0-1,-11-6 1,-11-8-16</inkml:trace>
  <inkml:trace contextRef="#ctx0" brushRef="#br4" timeOffset="-78479.8">19754 3479 0,'-17'10'0,"-27"10"16,-3 5 0,12 1-1,17 6 1,22 1 0,29 2-1,18-4 1,5-6-1,-19 2 1,-27 4 0,-27-6-1,-21-7 1,-3-8 0,6-10-1,2-4 1,13-4-1,20 8-15</inkml:trace>
  <inkml:trace contextRef="#ctx0" brushRef="#br4" timeOffset="-78087.8">20028 3625 0,'58'-27'15,"5"-21"1,-2-10 0,-15 3-1,-34 19 1,-24 29 15,-32 32-15,-16 33-1,-6 17 1,13 3 0,41-27-1,33-19 16,6-16-15,-5-6 0,-22-10-16</inkml:trace>
  <inkml:trace contextRef="#ctx0" brushRef="#br4" timeOffset="-77775.69">20500 3437 0,'-28'37'16,"8"14"-1,27-1 16,23-12-15,16-21 0,-1-13-1,-10-13 1,-14 4 0,-21 5-16</inkml:trace>
  <inkml:trace contextRef="#ctx0" brushRef="#br4" timeOffset="-77387.45">20790 3411 0,'-31'48'0,"1"-3"31,28-4-15,34-22 0,24-21-1,12-21 1,-5-7 0,-17-2 15,-32 4-16,-23 8 1,-22 8 0,-15 6-1,2-2 1,6 6 0,8 0-1,30 2-15</inkml:trace>
  <inkml:trace contextRef="#ctx0" brushRef="#br4" timeOffset="-77031.2">21150 3431 0,'33'-43'16,"7"-2"-1,3 17 1,-7 23 0,-9 29-1,-2 11 1,-5-3 15,-4-6-15,-6-10-1,-6-4 1,1-5 0,-5-7-16</inkml:trace>
  <inkml:trace contextRef="#ctx0" brushRef="#br4" timeOffset="-76517.27">21596 3378 0,'-15'39'16,"8"-5"-1,17-11 1,20-26 0,15-37-1,13-27 1,-10-27 15,-22-7-15,-19 10-1,-23 39 1,-6 44 0,-1 46 15,8 27-16,7-1 1,18-14 0,13-17-1,0-16 1,-16-6 15,-7-11-31</inkml:trace>
  <inkml:trace contextRef="#ctx0" brushRef="#br4" timeOffset="-76187.56">22183 2801 0,'0'11'15,"2"1"1,-2 3 0,3-5-1,-3-10-15</inkml:trace>
  <inkml:trace contextRef="#ctx0" brushRef="#br4" timeOffset="-76025.36">22329 2837 0,'-14'36'0,"-4"-10"32,10-5-32,8-21 15</inkml:trace>
  <inkml:trace contextRef="#ctx0" brushRef="#br4" timeOffset="-75425.77">18467 2570 0,'19'40'15,"4"8"1,-5-6 0,-6-6-1,-2-20 1,-10-16-16</inkml:trace>
  <inkml:trace contextRef="#ctx0" brushRef="#br4" timeOffset="-75254.58">18544 2703 0,'0'7'15,"-5"9"1,5-16-16</inkml:trace>
  <inkml:trace contextRef="#ctx0" brushRef="#br4" timeOffset="-74209.34">20918 2749 0,'74'-25'16,"8"-24"15,-21 7-15,-8-9-16,12-26 16,-12-25-1,-17 1 1,-24-2-1,-22 2 1,-18 1 15,-19-1-15,-16 13 0,-8 15-1,3 15 1,10 14-1,25 14 1,21 28 15,7 15-15,10 14 0,0 21-1,4 20 1,2 8-1,1-5 17,-4-19-17,-3-21 1,-10-31 0,0-23-1,-5-17 1,-1-14-1,4 4 17,0 5-17,14 7 1,26-5 0,30-4-1,10-6 1,-5 13-1,-15 6 1,-53 34 0</inkml:trace>
  <inkml:trace contextRef="#ctx0" brushRef="#br4" timeOffset="-73614.13">18618 2620 0,'15'32'16,"-3"-6"-1,-1-6 1,-7-13-1,-4-7-15</inkml:trace>
  <inkml:trace contextRef="#ctx0" brushRef="#br4" timeOffset="-57614.52">19527 4232 0,'-12'78'15,"-1"-14"1,-2 9-16,-13 33 15,-4 0 1,6-18 0,6-28-1,10-35 1,8-27 0,-1 0-1,1-1 1,2 3-1,0 0-15</inkml:trace>
  <inkml:trace contextRef="#ctx0" brushRef="#br4" timeOffset="-57270.95">19225 4686 0,'-17'56'16,"-6"16"-1,2 7 1,9-13 0,2-26-1,4-18 1,17-19 0,19-18-1,3-3 1,17-10-16,31-19 15,5-3 1,-14 4 0,-21 15-1,-21 12 1,-17 8 0,-9 9-1,-4 2-15</inkml:trace>
  <inkml:trace contextRef="#ctx0" brushRef="#br4" timeOffset="-56218.08">18558 5407 0,'-6'53'16,"6"17"-16,0-1 31,0 19-31,-3-5 16,-2 15-16,-2-13 15,0 9-15,12 5 16,-3-57 15,-2-37-15,0-5-1,0 0 1,0 0-16</inkml:trace>
  <inkml:trace contextRef="#ctx0" brushRef="#br4" timeOffset="-55982.67">18570 5893 0,'30'0'16,"40"-10"-1,11-15 17,-6-3-17,-14-5 1,-26 11-1,-35 22-15</inkml:trace>
  <inkml:trace contextRef="#ctx0" brushRef="#br4" timeOffset="-55683.83">18898 5454 0,'-3'61'15,"3"15"-15,0 0 16,0 17-16,0-7 16,0 7-16,5 10 31,17-35-16,6-43 1,-10-12 0,-13-6-1,-5-7-15</inkml:trace>
  <inkml:trace contextRef="#ctx0" brushRef="#br4" timeOffset="-55194.71">19245 5891 0,'51'-6'16,"6"-1"0,-4-11 15,-20-2-15,-33-10-1,-28 2 1,-28 10 15,-7 26-15,3 28-1,27 22 1,37 5 15,31-16-15,19-19-1,-3-11 17,-16-9-32,-35-8 15</inkml:trace>
  <inkml:trace contextRef="#ctx0" brushRef="#br4" timeOffset="-54803.88">19630 6004 0,'0'-2'0,"0"-13"31,4-21-15,8-6 0,11 3 15,1 12-16,-1 9 1,-2 3 0,-14 11-1,-7 4-15</inkml:trace>
  <inkml:trace contextRef="#ctx0" brushRef="#br4" timeOffset="-53774.83">20124 5273 0,'0'40'16,"0"21"-16,0 3 15,0 21-15,3-5 32,7 16-32,5 27 15,-2-14 16,-8-66-15,-10-43 0,3-13 15,-3 3-15,5 10-16</inkml:trace>
  <inkml:trace contextRef="#ctx0" brushRef="#br4" timeOffset="-53550.25">20016 5606 0,'78'-12'16,"12"-7"15,-6 0-15,-24 4-1,-60 15 1</inkml:trace>
  <inkml:trace contextRef="#ctx0" brushRef="#br4" timeOffset="-52745.65">20498 5627 0,'14'-9'16,"35"2"15,21-1 1,0 18-17,-26 18 1,-35 18 15,-31 6-15,-16 1 15,10-5-15,28-10 15,35-12-16,16-21 17,5-8-17,-14-3 1,-7-3 15,-14 1-15,-21 8-16</inkml:trace>
  <inkml:trace contextRef="#ctx0" brushRef="#br4" timeOffset="-52488.38">20550 5813 0,'25'-3'16,"36"-10"15,22-2-15,0-5 15,-9 3-16,-74 17-15</inkml:trace>
  <inkml:trace contextRef="#ctx0" brushRef="#br4" timeOffset="-16585.97">25509 11943 0,'-42'-45'31,"-19"-10"-31,-4 4 15,-31-12-15,17 15 32,-4 3-32,-15-2 0,13 8 15,-16 1-15,-16-6 0,14 10 16,-4 1 0,-28-2-16,19 10 15,-4 3-15,-19-1 0,20 10 0,1 3 16,-6 5-16,-6 2 0,-22 9 0,26 3 15,-7 4-15,24 2 16,-7 10-16,29-2 16,-6 13-16,-16 14 15,4 15 1,9 17 0,17 12-1,16 12-15,23 10 16,32 1-1,10-35 17,17 1-32,8-11 15,11 10-15,-1-13 16,14 11-16,0-15 16,14 11-16,-4-16 15,14 9-15,-4-17 16,12 5-16,-7-10 0,20 3 15,-11-7 1,21 6-16,-11-10 0,14 9 16,-13-10-16,14-3 0,-6-5 15,17-2-15,-13-4 16,16 0-16,-16-4 16,21-2-16,-19-5 15,22-4-15,-24 1 16,15-7-16,-17-3 15,15-3-15,-20-4 16,18-3-16,-24 3 16,13-14-16,-20 1 15,21-5-15,-16 5 16,10-13-16,-19 8 16,7-10-16,-14-1 15,4-12-15,-15 3 16,-6-15-16,-20 6 15,4-15-15,-19 8 16,-3-15-16,-15 16 16,-9-19-16,-8 15 15,-18-18-15,-5 17 16,-14-13-16,-4 12 16,-14-10-1,5 8-15,-8-2 16,-16-7-16,44 33 31,40 44-31</inkml:trace>
  <inkml:trace contextRef="#ctx0" brushRef="#br4" timeOffset="-15464.46">22425 11286 0,'-40'-38'32,"-16"-10"-32,3 6 15,-17-12-15,-3 6 16,-18-7-16,5 7 16,-14-8-16,7 9 31,-19-3-31,9 9 15,-15-4-15,20 7 16,-11-5-16,-24-5 31,21 7-15,68 41 0,41 13-1,20-3 16,24 1-15,25-7 0,29-1 15,11-3-15,-6 0-1,-16-7 1,-52-16-1,-57-10 17,-13 11-17,-22 1-15,-6 3 16,-17 8 0,1 5-1,-12 3-15,-32 9 16,20 26-1,66 15 17,33-8-17,42 9-15,12-5 16,27 7-16,1-3 31,4 0-31,24 9 16,-15-3-1,-30-22 1,-58-32-16</inkml:trace>
  <inkml:trace contextRef="#ctx0" brushRef="#br4" timeOffset="-14743.55">16662 8882 0,'0'48'16,"0"22"-1,0 1 1,0 19-16,3-1 15,10 9-15,6 23 16,7-28 0,-14-65 15,-4-43-15,-5-16-1,-1 11 1,-2 20-1</inkml:trace>
  <inkml:trace contextRef="#ctx0" brushRef="#br4" timeOffset="-14518.61">16534 8912 0,'10'0'16,"25"-11"-16,13-1 16,15-3-16,37-13 15,-1 3 1,-23 7 0,-76 18-1</inkml:trace>
  <inkml:trace contextRef="#ctx0" brushRef="#br4" timeOffset="-14295.95">16763 9232 0,'71'-25'16,"-3"-3"15,-21 5-15,-47 23-16</inkml:trace>
  <inkml:trace contextRef="#ctx0" brushRef="#br4" timeOffset="-13932.83">17078 9433 0,'-13'31'15,"6"-9"16,9-24-15,8-31 0,11-20-1,6-10 17,18 16-17,4 16 1,-4 18 15,-7 11-15,-21 0-1,-17 2-15</inkml:trace>
  <inkml:trace contextRef="#ctx0" brushRef="#br4" timeOffset="-13143.65">17562 9350 0,'48'-19'16,"-3"-2"-1,-4-9 16,-27 4-15,-19 12 0,-25 12-1,-12 16 17,-9 24-17,16 10 1,28-3 15,31-15-15,19-10-1,-3-10 17,-4-2-17,-36-8-15</inkml:trace>
  <inkml:trace contextRef="#ctx0" brushRef="#br4" timeOffset="-12466.03">17876 9338 0,'-5'12'16,"-7"11"0,2 0 15,7-18-16,6-20 1,12-21 15,10-9-15,1 8 0,-7 9 15,-5 10-16,-7 25 1,-5 26 15,-2 18-15,-2 9 0,-3-2-1,0-8 16,0-9-15,2-21 0,6-10 15,24-12-15,24-19-1,7 2 1,-5-5-1,-8 2 1,-45 22-16</inkml:trace>
  <inkml:trace contextRef="#ctx0" brushRef="#br4" timeOffset="-1814.59">18232 9219 0,'0'43'16,"2"5"15,12-8-16,10-12 1,9-10 0,5-18-1,0-18 1,2-12 0,-5-5-1,-5 2 16,-14 7-15,-4 12 0,-9 14-1,-3 17 1,-3 24 0,3-1-1,10-3 1,13-4-1,2-8 17,-7-9-17,-18-16-15</inkml:trace>
  <inkml:trace contextRef="#ctx0" brushRef="#br4" timeOffset="-1308.23">18774 9277 0,'12'0'16,"14"-7"-1,11-6 1,9-6 15,-6-9-15,-14 0 0,-19 5-1,-17 11 1,-5 6-1,-8 12 1,-10 18 0,8 24 15,15 3-15,20-3-1,17-23 1,19-28-1,4-19 1,-4-6 0,-11 3-1,-35 25-15</inkml:trace>
  <inkml:trace contextRef="#ctx0" brushRef="#br4" timeOffset="-863.68">19162 9159 0,'-8'35'16,"6"-1"0,-1-10-1,3-8 1,0-9-1,5-20 1,16-21 15,7-17-15,4-2 0,8 18-1,3 27 1,-8 23-1,-7 22 1,-5 9 0,-11-8-1,-1-13 17,3-13-17,-5-4 1,-7-5-1,-2-3-15</inkml:trace>
  <inkml:trace contextRef="#ctx0" brushRef="#br4" timeOffset="7485.07">19636 8977 0,'-39'11'16,"2"1"-1,16 8 1,21 10 0,23 13-1,10-3 1,15-6-1,13-17 17,2-9-17,-8-8 1,-15-3 0,-14-4-1,-26 7-15</inkml:trace>
  <inkml:trace contextRef="#ctx0" brushRef="#br4" timeOffset="7961.46">20109 9121 0,'5'35'15,"11"-7"1,17-20 15,14-31-15,4-15-1,-6 0 17,-13 6-17,-16 21 1,-23 34 0,-7 11 15,-11 13-31,-2 3 15,-11 11-15,2-4 16,-6 4 0,-14 17-1,1-13 1,15-13 0,40-52-16</inkml:trace>
  <inkml:trace contextRef="#ctx0" brushRef="#br4" timeOffset="135321">11393 13821 0,'0'0'16,"0"0"15,0 0-31,0 0 16</inkml:trace>
  <inkml:trace contextRef="#ctx0" brushRef="#br4" timeOffset="136087.06">11824 13770 0,'-2'3'31,"-6"7"-15,-2 3-1,-3 6 1,13-19 0</inkml:trace>
  <inkml:trace contextRef="#ctx0" brushRef="#br4" timeOffset="136729.64">12358 13906 0,'0'0'0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6:39:28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1 130 24575,'12'0'0,"20"-3"0,20-1 0,20-3 0,16-2 0,14-3 0,6-3 0,-1-2 0,-12-1 0,-17 2 0,-20 3 0,-21 4 0,-15 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6:39:28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24575,'-2'12'0,"-3"20"0,-5 23 0,-4 22 0,-2 18 0,1 9 0,1 0 0,2-11 0,4-17 0,2-21 0,3-20 0,1-15-8191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6:39:29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24575,'-1'44'0,"0"-17"0,1-1 0,1 1 0,7 34 0,-8-59 0,0 0 0,1 0 0,-1 0 0,0-1 0,1 1 0,0 0 0,0 0 0,-1 0 0,1 0 0,0-1 0,0 1 0,1 0 0,-1-1 0,0 1 0,1-1 0,-1 1 0,0-1 0,1 0 0,0 1 0,-1-1 0,1 0 0,0 0 0,-1 0 0,4 1 0,-2-2 0,0 0 0,0 0 0,0 0 0,-1 0 0,1 0 0,0-1 0,0 1 0,0-1 0,-1 0 0,1 0 0,0 0 0,-1 0 0,1 0 0,-1-1 0,1 1 0,3-4 0,9-7 0,0 0 0,-2-1 0,1 0 0,-2-1 0,0-1 0,-1 0 0,0-1 0,11-22 0,-19 44 0,-1 0 0,1 0 0,-2 0 0,1 0 0,-1 0 0,1 8 0,3 8 0,15 45 0,-18-61 0,0-1 0,1 0 0,-1 0 0,1 0 0,0 0 0,1 0 0,-1-1 0,1 1 0,8 7 0,-11-12 0,0 1 0,0 0 0,0 0 0,0-1 0,0 1 0,0-1 0,0 1 0,0-1 0,0 0 0,0 1 0,0-1 0,0 0 0,1 0 0,-1 0 0,0 1 0,0-1 0,0 0 0,1-1 0,-1 1 0,0 0 0,0 0 0,0 0 0,0-1 0,2 0 0,-1 0 0,1 0 0,-1-1 0,0 0 0,0 1 0,0-1 0,0 0 0,0 0 0,0 0 0,0 0 0,1-3 0,3-5 0,0 0 0,-1 0 0,7-21 0,8-46 0,-20 77 0,0 0 0,0-1 0,0 1 0,0 0 0,0 0 0,0-1 0,0 1 0,0 0 0,1 0 0,-1 0 0,0-1 0,0 1 0,0 0 0,0 0 0,0 0 0,0-1 0,1 1 0,-1 0 0,0 0 0,0 0 0,0 0 0,0 0 0,1-1 0,-1 1 0,0 0 0,0 0 0,0 0 0,1 0 0,-1 0 0,0 0 0,0 0 0,0 0 0,1 0 0,-1 0 0,0 0 0,0 0 0,1 0 0,-1 0 0,0 0 0,1 0 0,7 9 0,7 18 0,-14-24 0,10 24 0,-9-20 0,0-1 0,1 1 0,0-1 0,0 0 0,0 0 0,8 11 0,-10-17 0,-1 0 0,0 0 0,1 0 0,-1 1 0,1-1 0,-1 0 0,0 0 0,1 0 0,-1 0 0,1 0 0,-1 1 0,0-1 0,1 0 0,-1 0 0,1 0 0,-1 0 0,0 0 0,1 0 0,-1-1 0,1 1 0,-1 0 0,0 0 0,1 0 0,-1 0 0,1 0 0,-1 0 0,0-1 0,1 1 0,-1 0 0,0 0 0,1-1 0,-1 1 0,0 0 0,0 0 0,1-1 0,-1 1 0,0 0 0,0-1 0,1 0 0,10-16 0,-9 15 0,12-23 141,40-62-1647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6:39:29.9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24575,'-1'17'0,"1"-24"0,5-29 0,-5 36 0,0-1 0,0 0 0,1 0 0,-1 1 0,1-1 0,-1 0 0,0 0 0,1 1 0,-1-1 0,1 0 0,0 1 0,-1-1 0,1 1 0,0-1 0,-1 1 0,1-1 0,0 1 0,-1-1 0,1 1 0,0 0 0,0-1 0,0 1 0,-1 0 0,1 0 0,0 0 0,1-1 0,0 1 0,1 1 0,-1-1 0,0 1 0,0-1 0,0 1 0,0-1 0,0 1 0,-1 0 0,1 0 0,3 2 0,5 4 0,-1 0 0,-1 1 0,9 9 0,-15-16 0,49 54 233,66 63-1831,-98-101-5228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6:39:30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24575,'0'0'0,"1"3"0,0 12 0,3 16 0,1 19 0,0 17 0,3 18-8503,4 20 8503,4 21 1719,4 8-1719,-2-11 0,-7-28 0,-6-36 0,-6-28 0,-3-21 6784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6:39:30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24575,'2'3'0,"9"8"0,14 13 0,15 14 0,15 11 0,6 7 0,0-3 0,-10-9 0,-14-12-8191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6:39:31.4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4 24575,'-1'-1'0,"0"1"0,-1-1 0,1 1 0,0-1 0,-1 1 0,1 0 0,0 0 0,-1 0 0,1 0 0,-1 0 0,1 0 0,-1 0 0,1 0 0,0 0 0,-3 1 0,-21 7 0,14-3 0,0 0 0,1 1 0,-1 1 0,2-1 0,-1 2 0,0-1 0,1 1 0,1 1 0,0 0 0,0 0 0,0 0 0,1 1 0,1 0 0,-1 1 0,2-1 0,-1 1 0,2 0 0,-1 1 0,2-1 0,-5 19 0,8-26 0,0 0 0,-1 0 0,1 0 0,1 1 0,-1-1 0,1 0 0,-1 0 0,1 0 0,0 0 0,1 0 0,-1 0 0,1 0 0,-1 0 0,1-1 0,0 1 0,1-1 0,3 5 0,-4-6 0,0 0 0,0 0 0,0 0 0,1 0 0,-1-1 0,0 1 0,1-1 0,0 0 0,-1 1 0,1-1 0,0 0 0,-1-1 0,1 1 0,0 0 0,0-1 0,0 0 0,0 1 0,0-1 0,0 0 0,-1-1 0,1 1 0,0 0 0,0-1 0,0 0 0,3-1 0,0 0 0,1-1 0,-1 1 0,0-1 0,-1-1 0,1 1 0,0-1 0,-1 0 0,0-1 0,8-8 0,1-3 0,20-30 0,-33 44 0,0 1 0,0-1 0,0 1 0,0-1 0,0 1 0,0 0 0,0-1 0,1 1 0,-1 0 0,0 0 0,1 0 0,-1 0 0,3-1 0,-3 2 0,0 0 0,0 0 0,0 0 0,0 1 0,0-1 0,0 0 0,0 1 0,0-1 0,0 0 0,0 1 0,0-1 0,0 1 0,0 0 0,0-1 0,-1 1 0,1 0 0,0-1 0,-1 1 0,1 0 0,0 0 0,-1 0 0,1 0 0,-1-1 0,1 3 0,30 45 174,-24-35-345,1 1 0,1-1 0,0 0 0,1-1 0,0 0 0,1 0 0,0-1 0,23 17 0,-20-20-6655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2-13T15:59:55.68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1695 637 0,'-13'58'16,"-4"20"0,4-13-1,1 9-15,-1-3 16,-6 9-16,5-5 0,-6 6 16,-8 27-16,-4-5 15,6-17 1,11-40-1,6-27 1,6-5 0,3-20-16,3-21 15,3-26 1,-1-26 0,-2 11-1,2-5-15,-2 11 16,-3-11-16,0 4 15,2-6-15,8-32 16,6-6-16,8 15 16,9 15-1,-13 35 1,-12 23 0,0 13-1,7 12 1,9 12-16,17 18 15,1 25 1,15 22 0,-19-15-1,-2 6-15,-3-7 16,3 12-16,14 15 16,8 0-1,5-20-15,5-22 16,-5-34-1,1-35 1,-4-34 0,-10-31-1,-9-21 1,-22-5-16,-2 7 16,-16 10-1,-2 29 1,1 33-1,0 21 1,0 3 0,0 8-16,0 1 15,0 2 1</inkml:trace>
  <inkml:trace contextRef="#ctx0" brushRef="#br0" timeOffset="471.07">2713 1010 0,'52'-20'15,"14"-8"17,-3-5-32,-12 3 15,-13-3 1,-28 18 15,-26 7-15,-26 13-1,-21 16 1,-11 19 0,6 8-1,21 8-15,25 2 16,26-13 0,20-15-1,33-10 1,7-8-1,-1-6 1,-17 2 0,-46-8-16</inkml:trace>
  <inkml:trace contextRef="#ctx0" brushRef="#br0" timeOffset="1112.3">3244 957 0,'-13'56'0,"12"11"16,10-13-1,16-24 1,15-35 0,11-30-1,6-16 16,-8-2-15,-10 10 0,-18 23-1,-9 15 1,-9 18 0,2 12-1,8 15 1,12 3-1,22-10 1,12-19 0,7-18-1,-3-18 1,-17-17 0,-29-6-1,-32 8 1,-6 6-1,-6 11 1,7 1 0,9 12-1,11 7-15</inkml:trace>
  <inkml:trace contextRef="#ctx0" brushRef="#br0" timeOffset="2018.9">4268 319 0,'2'71'15,"3"-11"1,-2 9-16,1 33 16,3-3-1,-2-23 1,1-44 0,-14-32-1,3-10 1,-1-2-1,-21-14 1,-31-24 0,-5-7-1,5 8 1,30 21 0,32 21-1,31 17 1,33 3-1,27-4 1,17 1 0,9-2-1,-1 0 1,-14-18 0,-28-8-1,-41 6 1,-36 14-1,-19 13 1,-17 18 0,-6 8-1,1 3 1,28 2 0,37-16-1,43-12 1,25-18-1,-2-18 1,-30-12 0,-43-6-1,-50 6 1,-38 13 0,-20 7-1,-4 7 1,21 3-1,46-5 1,32 0 0,11-2-1,0 1 17,-16 6-32</inkml:trace>
  <inkml:trace contextRef="#ctx0" brushRef="#br0" timeOffset="2377.42">5002 818 0,'0'33'16,"14"-20"0,18-26-1,18-25 1,8-23-1,3-4 1,-6 9 0,-11 12-1,-20 36 1,-10 30 0,-6 26-1,-5 11 1,13-15-1,12-23 1,7-11 0,-4-10-1,-4-3 1,-27 3-16</inkml:trace>
  <inkml:trace contextRef="#ctx0" brushRef="#br0" timeOffset="2577.75">5617 367 0,'21'38'15,"4"7"1,-1-7-1,-5-10 1,-19-28-16</inkml:trace>
  <inkml:trace contextRef="#ctx0" brushRef="#br0" timeOffset="2933.84">5996 470 0,'-46'18'16,"9"4"-1,24 14 1,30 5 0,39-1-1,9-5 1,-6-2-1,-27 5 1,-42 2 0,-35-7-1,-18-11-15,-5-12 16,15-5 0,15-5-1,18 0 1,20 0-16</inkml:trace>
  <inkml:trace contextRef="#ctx0" brushRef="#br0" timeOffset="4362.92">7400 430 0,'42'-14'16,"19"-12"-1,2 6-15,22-13 16,1 5 0,20-4-16,-8 4 15,10 0-15,-17 5 16,-3-1-16,8-20 15,-25 5 1,-36 15 0,-15 15-1,-20 9-15</inkml:trace>
  <inkml:trace contextRef="#ctx0" brushRef="#br0" timeOffset="4634.62">7879 410 0,'-14'60'16,"4"29"-1,9 19 1,10 3 15,7-16-15,-2-26-1,-6-34 1,-8-35 0</inkml:trace>
  <inkml:trace contextRef="#ctx0" brushRef="#br0" timeOffset="5102.42">8619 393 0,'-21'63'16,"-4"27"-1,1 1 1,1-16 15,15-35-15,26-47 0,19-33-1,17-18 1,11 7-1,-1 18 1,-5 33 0,-1 36 15,-4 22-15,-12-5-1,-14-11 1,-8-14-1,-13-14 1,1-7 0,-8-7-16</inkml:trace>
  <inkml:trace contextRef="#ctx0" brushRef="#br0" timeOffset="5662.86">9357 796 0,'0'0'16,"0"-13"0,0-22-1,3-31 16,14-15-15,3 4 0,8 19-1,-6 18 1,-11 12 0,-4 15-1,-7 13-15</inkml:trace>
  <inkml:trace contextRef="#ctx0" brushRef="#br0" timeOffset="7235.68">9425 221 0,'5'0'16,"6"0"0,-1 3-1,-10-3-15</inkml:trace>
  <inkml:trace contextRef="#ctx0" brushRef="#br0" timeOffset="7927.88">9811 466 0,'0'25'15,"-7"36"1,-4 18 0,4-11-1,-4-11 1,6-40 0,5-32-1,11-35 16,6-21-15,1-3 0,7 17-1,11 9-15,-1 23 16,0 12 0,-7 10-1,-16 2 1,-12 1-16</inkml:trace>
  <inkml:trace contextRef="#ctx0" brushRef="#br0" timeOffset="8451.54">10453 561 0,'-35'38'0,"7"12"31,16 6-31,24-13 16,26-23-1,23-28 1,12-30 0,2-25-1,-4-25 1,-16-13 0,-30 8-1,-22 3 1,-16 19-1,-10 43 1,6 31 0,-1 40-1,11 30 1,0-10 0,14 7-16,21 21 15,12-3 1,8-20-1,-18-25 1,-30-43-16</inkml:trace>
  <inkml:trace contextRef="#ctx0" brushRef="#br0" timeOffset="9212.64">12346 274 0,'-26'71'16,"-11"24"-1,-1 6 1,10-3 15,20-15-15,36-27-1,32-28 1,29-18 0,11-13-1,7-4 1,-19-3 15,-30 2-31,-58 8 16</inkml:trace>
  <inkml:trace contextRef="#ctx0" brushRef="#br0" timeOffset="9726.74">13112 587 0,'-11'4'16,"-16"20"15,-18 13-15,-6 10-1,8 2 1,36-17-1,26-16 1,25-22 0,3-28 15,-1-17-15,-11-7-1,-14 10 1,-11 12-1,-8 32 1,-2 19 15,7 18-15,19 17 0,20 1-1,14-11 1,1-10-1,-9-7 1,-11-8 0,-41-15-16</inkml:trace>
  <inkml:trace contextRef="#ctx0" brushRef="#br0" timeOffset="10253.25">13629 682 0,'32'40'0,"11"-14"31,13-18-15,2-24-1,-9-25 1,-8 1 0,-19 2-1,-22 13 17,-12 20-17,-4 23 1,16 12-1,37 4 1,3-15 0,20-12-16,1 2 15,14-9-15,31-16 16,-8-17 0,-37-7-1,-51 0 1,-33 7-1,-17 11 1,-10 12 0,4 2-1,18 8 1,28 0-16</inkml:trace>
  <inkml:trace contextRef="#ctx0" brushRef="#br0" timeOffset="11254.14">14941 1030 0,'-70'-5'16,"9"2"-1,-9 1-15,4 2 16,-14 0-16,3 0 15,-18 5-15,10 0 16,-17 0-16,12-2 16,-18 4-16,4-4 15,-17-1-15,10-2 16,-25 5-16,33-2 16,5-1-1,-18 1-15,18-6 16,-8 6-16,-15 2 0,20-2 15,-7-1-15,-21 3 0,21-5 16,-6 2-16,-17 1 0,23-3 16,-8 2-16,-17 3 0,24-1 15,-5 0-15,-19 6 0,19 0 16,-3-4-16,-20 8 16,23-6-16,-1 2 0,-16 3 15,25-6-15,-5-2 0,-15 2 0,21-3 16,-4-2-16,-20 5 0,26-5 15,-5 12-15,-18 6 0,25-5 16,-8 0 0,-19 3-16,30-11 0,-5 3 0,-18 1 0,19-4 15,-5-2-15,-22 5 0,25-6 16,-4 5-16,-17-5 0,26 4 16,-2-2-16,-23 4 0,34-1 15,-8 2-15,-21-1 0,26-3 16,-3 3-16,-14 1 0,19-1 15,-2-1-15,-21 4 0,26-5 16,-8 4-16,-15 6 0,20-9 16,0-1-16,-16 5 0,18-3 15,-6 1-15,-22 1 0,25-2 16,-4 0-16,-20-2 0,25-1 0,-2 3 16,-18 1-16,20-7 15,-4 6-15,-19 1 0,27-4 0,-6 0 16,-19 3-16,22-4 0,-5 1 15,-20 3-15,22-5 0,-4 8 0,-23 4 0,28-3 16,-7-7-16,-14 2 0,19-1 16,-4-2-16,-16 3 15,26-6-15,-5 2 0,-19 0 0,29-3 16,-7 4-16,-19-1 16,0-3-16,-31 6 0,38-3 15,3 3-15,-12 1 0,5 1 16,-24 8-16,18-6 15,-18 4-15,22-1 16,-17 3-16,23-6 16,-14 3-16,15 4 0,3-5 15,38-4-15,34-4 16,26-6-16</inkml:trace>
  <inkml:trace contextRef="#ctx0" brushRef="#br1" timeOffset="28484.51">24498 1599 0,'-52'-20'15,"-16"8"1,-8 14 0,-10 21-1,-9 24 1,27-3 0,2 3-16,8-3 15,0 14-15,8-5 16,-3 7-16,7-5 15,-1 8-15,10-5 16,-7 8-16,9-6 16,-3 13-16,8-7 15,-5 7-15,-6 27 16,13 19 0,9 2-1,16 2 1,13 3-1,15-15 1,20-13 0,13-14-1,8-12 1,15-14 0,7-9-1,8-17 1,9-4-16,9-13 31,-26-10-15,1 1-16,-14-6 15,11-8-15,-11 2 16,11-11-16,-10 2 16,9-11-16,-7 1 15,3-7-15,-11 4 16,10-10-16,-8 3 15,3-11-15,-7 6 16,1-15 0,21-25-1,-5-14 1,-14-11 0,-26 29-1,-5-5-15,1-24 16,-13-7 15,-16 4-15,-16 0-1,-19-1 1,-17 1 0,-21 7-1,-20 6 1,21 31-1,-6 7 1,8 16 0,-15-2-16,6 11 15,-14 4-15,3 4 16,-19 8-16,12 2 16,-16 7-16,8 5 15,-13 4-15,13-2 16,-10 10-16,-31 2 15,18 1 1,59-5 0,57-8-1</inkml:trace>
  <inkml:trace contextRef="#ctx0" brushRef="#br1" timeOffset="29351.33">24249 2572 0,'-35'45'16,"-5"13"0,0 3-1,7-8 1,8-7 0,12-29-1,8-22 1,7-28-1,9-20 1,6-18 0,1-12-1,7-7 1,11-4 0,6 11-1,11 10 1,0 13-1,4 25 1,-3 30 0,-1 29 15,-6 20-15,-8 23-1,-4 17 1,0 4-1,-2 5 1,-1-4 0,-6-7-1,-1-11 17,-5-21-17,-5-29 1,-2-17-1,-6-1 1,-4-3 0,-3 0-16</inkml:trace>
  <inkml:trace contextRef="#ctx0" brushRef="#br1" timeOffset="29593.23">24642 2549 0,'-72'-4'15,"-24"6"1,22 0 0,-8 14-1,-22 1 1,3 4-1,26-7 1,37-3-16,38-11 16</inkml:trace>
  <inkml:trace contextRef="#ctx0" brushRef="#br2" timeOffset="34308.75">28695 1527 0,'-3'17'16,"-5"34"-1,-4 32 1,2-13-1,2 6-15,-2-5 16,0 11-16,3-8 16,-1 12-16,3-14 15,0 14-15,2-13 16,-2 8-16,3-11 16,-6 9-16,-7 26 15,-3 13 1,-4-6-1,-8-14 1,14-38 0,6-30-1,8-40 1,2-25 0,2-3-1,1 8 1,-3 30-16</inkml:trace>
  <inkml:trace contextRef="#ctx0" brushRef="#br2" timeOffset="35515.44">28679 1441 0,'68'-7'16,"-8"3"-1,12 0-15,-2 4 16,16 0-16,-4 0 16,17-3-16,-8 0 15,15-4-15,-13 4 16,16 1-16,-16 0 15,15-4-15,-15 4 16,7 0-16,-14-2 16,15 4-16,-23 0 15,13 4-15,20-2 16,0-2 0,-28 0-1,-10 15 1,-38-8-1,3 21 1,-13 10 0,-9 3-1,-16-4 1,-10 14 0,-8 17-1,0 12 1,5 16-1,6 17 1,5 8 0,-1 3-1,3 7 1,0-2 0,0-3-1,12-10 1,4-14-1,6-16 1,1-13 15,-5-20-15,-6-13 0,-4-22-1,-6-8 1,-2-8-1,-12 4 1,-23-6 0,-26 0-1,-27-6 1,15 4 0,-8-5-16,16 2 15,-16-6-15,8 2 16,-13 1-16,5 3 15,-15-3-15,8 3 16,-15 5-16,15 0 16,-18 0-16,13 0 15,-11-2-15,11-1 16,-10-2-16,15 5 16,-10 0-16,14 5 15,-9 7-15,15 2 16,-12 0-16,-31 7 15,7-11 1,41-10 0,40-10-1,18 5 1,5 2 0,10 3-16</inkml:trace>
  <inkml:trace contextRef="#ctx0" brushRef="#br2" timeOffset="36043.11">29589 2093 0,'5'56'16,"-5"16"0,-5 14-1,0 3 1,-5-22-1,5-11 1,-3-28 0,6-26-1,2-16 1,0-4 0,2 0-1,-2 18-15</inkml:trace>
  <inkml:trace contextRef="#ctx0" brushRef="#br2" timeOffset="36713.94">29392 2074 0,'0'-39'15,"13"4"1,22 7-1,19 9 1,26 5 0,26 14-1,2 14 1,-20 10 0,-27 15-1,-36 5 1,-32 2-1,-34-8 1,-14-10 0,-11-5-1,13-11 1,10-2 0,18 0-1,22-8 1,26-2-1,17 10 1,27 16 0,8 11-1,0 9 1,-20 2 0,-17 2-1,-27-12 1,-29-10-1,-25-9 1,-29-8 0,-30-6-1,-6-7 1,13-6 0,18 2-1,30-1 1,22 4-1,12 3 1,13 0 0</inkml:trace>
  <inkml:trace contextRef="#ctx0" brushRef="#br0" timeOffset="41379.9">1102 2957 0,'71'-30'0,"-11"2"16,17-2-16,0 0 15,14 0-15,-3-1 16,13 2-16,-7 4 16,9-1-16,-10 8 15,3-6-15,14-4 16,-38-18-16,-53-1 15,-8 24 1,-20 5 0,7 8-1,-3 7 1,5 3-16</inkml:trace>
  <inkml:trace contextRef="#ctx0" brushRef="#br0" timeOffset="41589.71">1791 2831 0,'-25'81'16,"2"-13"0,3 6-16,0-11 15,-7 7-15,-14 28 16,0-5-1,6-28-15,14-29 16,21-36-16</inkml:trace>
  <inkml:trace contextRef="#ctx0" brushRef="#br0" timeOffset="41792.81">1380 3464 0,'60'-9'16,"26"-5"-1,20-3 1,1-6-16,-13 3 16,-31 8-1,-63 12-15</inkml:trace>
  <inkml:trace contextRef="#ctx0" brushRef="#br0" timeOffset="42380.3">3172 2477 0,'-71'10'0,"-8"10"31,4 15-16,22 18 1,21 22 0,15 21-1,26 7 1,9 1 0,7-11-1,-5-12 1,-15-15-1,-21-31 1,-12-26 0,-2-11-1,8-8-15,10 3 16,12 7-16</inkml:trace>
  <inkml:trace contextRef="#ctx0" brushRef="#br0" timeOffset="42558.78">2680 2988 0,'48'-6'15,"20"2"1,14-14 0,4 3-1,-12 0 1,-28 2-1,-46 13-15</inkml:trace>
  <inkml:trace contextRef="#ctx0" brushRef="#br0" timeOffset="44001.04">4890 2710 0,'-13'-5'16,"-20"3"-1,-17 4 1,-14 12-1,-3 16 1,3 20 0,19 13-1,20 5 1,27-4 0,36-17-1,33-19 1,-9-16-1,7-15 1,-6-6-16,8-17 16,22-27-16,-20-20 15,-43-7 17,-45 14-17,-37 21 1,-32 19-1,-7 14 1,3 10 0,13 4-1,32 0-15,43-2 16</inkml:trace>
  <inkml:trace contextRef="#ctx0" brushRef="#br0" timeOffset="51614.59">5605 2265 0,'-5'85'0,"-2"-14"16,-4 4-16,0 27 16,-3-2-1,-1-21 1,8-37 0,5-24-1,10-16 1,3-17-1,14-20 1,13-16 0,17 1-1,1-5 1,10 6 0,10 22-1,6 24 1,-7 31-1,-29 28 1,-34 6 0,-57 1-16,-30-5 15,-26-4 1,-7-12 0,8-17-1,26-25 1,27-22-1,19-14 1,12 9 0,7 9-1,9 18-15</inkml:trace>
  <inkml:trace contextRef="#ctx0" brushRef="#br0" timeOffset="51939.73">6600 2617 0,'5'53'16,"-7"-4"0,-12 16-16,-10-4 15,-10 6-15,-28 21 16,-8-32 0,10-31-1,22-15 1,17-7-16,21-3 15</inkml:trace>
  <inkml:trace contextRef="#ctx0" brushRef="#br0" timeOffset="52116.85">6419 2232 0,'0'0'0,"3"0"16,7-3-1,-10 3-15</inkml:trace>
  <inkml:trace contextRef="#ctx0" brushRef="#br0" timeOffset="52534.61">7256 2449 0,'-1'-3'16,"-14"-5"-1,-12 7 1,-22 10 0,-18 16-1,1 16 1,6 12-1,17-4 1,42-7 0,35-18-1,26-10 1,3-8 0,-12-3-1,-51-3-15</inkml:trace>
  <inkml:trace contextRef="#ctx0" brushRef="#br0" timeOffset="52820.58">7725 2438 0,'-49'31'16,"-1"12"-1,12 12 1,38-12 0,46-15 15,31-26-15,16-14-1,-4-9 1,-18 3-1,-71 18-15</inkml:trace>
  <inkml:trace contextRef="#ctx0" brushRef="#br0" timeOffset="53697.92">7223 2494 0,'0'0'16,"0"0"-1,0 0 1,-6 2-1,-6 9 1,-13-1 0,-20-3 15,-6 0-15,1-3-1,9-4 1,9-4-1,11 2-15,21 2 16</inkml:trace>
  <inkml:trace contextRef="#ctx0" brushRef="#br0" timeOffset="54294.1">8561 1844 0,'-3'41'15,"-4"16"-15,-4 3 16,-1 16-16,2-5 15,-3 12-15,-4 27 16,-1-8 0,23-52 15,-3-27-15,1-11-1,-3-6 1,0-6-16</inkml:trace>
  <inkml:trace contextRef="#ctx0" brushRef="#br0" timeOffset="54503.28">8281 2169 0,'56'0'16,"14"-2"-16,41-9 16,2 1-1,-25 1 1,-88 9-16</inkml:trace>
  <inkml:trace contextRef="#ctx0" brushRef="#br0" timeOffset="55267.89">9975 2101 0,'-21'66'16,"-14"11"-1,-5-1 1,7-18 0,10-35-1,16-36 1,27-35-1,2 3 1,9-15-16,1 4 16,8-14-16,1 7 15,2-11-15,0 9 16,0-5-16,17-19 16,6 3-1,-6 26 1,-20 45-1,-10 23 1,-9 22 0,-9 23-1,-6 27 1,-4 19 0,-2-1-1,8-2 1,9-10-1,17-28 1,1-26 0,0-20-1,-7-9 1,-14-3 0,-14 0-16</inkml:trace>
  <inkml:trace contextRef="#ctx0" brushRef="#br0" timeOffset="55410.25">10179 1977 0,'-64'11'0,"-11"1"15,2 1 1,13-3 0,25-1-1,35-9-15</inkml:trace>
  <inkml:trace contextRef="#ctx0" brushRef="#br0" timeOffset="56524.39">11968 2028 0,'70'-15'15,"21"-8"1,5-10 0,-13 1-1,-25-8 1,-46 6 15,-34 7-15,-39 14-1,9 8 1,-17 10-16,6 5 16,-10 13-16,6 2 15,1 11-15,-15 24 16,25 15 15,54-4-15,50-21-1,2-20 1,21-14-16,-5-9 16,9-4-16,25-6 15,2-6 1,-39 1 0,-63 8-16</inkml:trace>
  <inkml:trace contextRef="#ctx0" brushRef="#br0" timeOffset="56858.8">12885 1837 0,'22'75'16,"16"3"0,10-10-1,8-28 1,-4-19 15,-13-17-15,-20-1-1,-19-3-15</inkml:trace>
  <inkml:trace contextRef="#ctx0" brushRef="#br0" timeOffset="57117.62">13162 1751 0,'-50'35'16,"4"0"0,-1 11-16,3-1 15,-10 10-15,-22 24 16,-5-14-1,10-17 1,31-20 15,20-16-31,20-12 0</inkml:trace>
  <inkml:trace contextRef="#ctx0" brushRef="#br0" timeOffset="57646.33">13462 1945 0,'58'-13'15,"12"-2"1,9-7 0,-7-9-1,-11-12 1,-31 5-1,-32 15 17,-33 21-17,-36 18 1,11 3 0,-9 7-16,-18 19 15,13 8 1,41-13 15,49-12-15,26-13-1,7-9 1,-9 1 0,-40-7-16</inkml:trace>
  <inkml:trace contextRef="#ctx0" brushRef="#br0" timeOffset="58096.12">13939 2038 0,'-18'28'15,"-1"2"1,0-17 0,14-21-1,12-23 1,24-26 15,16-19-15,9-2-1,14 17 1,4 23 0,-4 22-1,-14 5 1,-26 8-1,-12 3 1,-13 0-16,-5 0 16</inkml:trace>
  <inkml:trace contextRef="#ctx0" brushRef="#br0" timeOffset="58768.98">14948 1396 0,'0'73'15,"0"20"1,-5 7 0,1-6-1,-1-18 1,5-13-1,0-31 1,0-29 0,0-16-1,0-2 1,-3 2 0,3 13-16</inkml:trace>
  <inkml:trace contextRef="#ctx0" brushRef="#br0" timeOffset="58937.82">14750 1592 0,'63'-11'16,"7"-1"-1,-2-2 1,-25 0-1,-43 14-15</inkml:trace>
  <inkml:trace contextRef="#ctx0" brushRef="#br0" timeOffset="59338.96">15760 1581 0,'-71'23'16,"-2"7"0,28 8-1,43 3 1,47 4-1,33 3 1,10-3 0,-35-11-1,-53-12 17,-53-12-17,-35-10 1,7-5-1,0-5 1,81 10-16</inkml:trace>
  <inkml:trace contextRef="#ctx0" brushRef="#br0" timeOffset="60921.65">1979 4333 0,'-58'11'16,"-14"6"-1,-4 21-15,-4 22 16,3 19-1,17-1 1,30 2 0,37-17-1,29-24 1,27-23 0,22-23-1,1-18-15,1-12 16,-7-7-1,-17-6 1,-15-5 0,-27-1-1,-12-2 1,-18 15-16,4 18 16,-11 10-1,-3 9 1,7 18-1,1 14 1,14 25 0,21 15-16,24 2 15,20 0 1,-1-10 0,-7-16-1,-19-16 1,-41-26-16</inkml:trace>
  <inkml:trace contextRef="#ctx0" brushRef="#br0" timeOffset="61521.97">3902 3853 0,'-23'-41'0,"-18"-2"15,-27 8 17,-23 19-17,-4 25 1,11 28-1,12 24 1,29 22 0,23 15-1,29 8 1,12-2 0,12-2-1,11-11 1,-5-8-1,-34-45 1,-24-26 0,-6-12-1,1-4 1,13 1 0,11 3-16</inkml:trace>
  <inkml:trace contextRef="#ctx0" brushRef="#br0" timeOffset="61689.77">3276 4309 0,'61'0'16,"25"0"0,10-9-1,-8 4 1,-30-2-1,-58 7-15</inkml:trace>
  <inkml:trace contextRef="#ctx0" brushRef="#br0" timeOffset="62099.78">4088 4228 0,'-22'45'0,"17"7"15,30-3 1,25-14 15,24-23-15,-2-19-1,-5-26 1,-33-9 0,-34-4-1,-39 6 1,-30 12 0,-24 13-1,7 7 1,13 8-1,25 3 1,22-3 0,26 0-16</inkml:trace>
  <inkml:trace contextRef="#ctx0" brushRef="#br0" timeOffset="62395.54">4625 4293 0,'28'-43'15,"15"5"1,12 11-1,11 4 1,-1 10 0,1 6-1,-12 4 1,-20 3 0,-34 0-16</inkml:trace>
  <inkml:trace contextRef="#ctx0" brushRef="#br0" timeOffset="62707.65">5293 4064 0,'-60'20'0,"-6"15"31,10 18-31,43 0 16,37-8-1,34-17 1,25-20 0,8-14-1,2-6 1,-13 0-1,-32 1 1,-48 11-16</inkml:trace>
  <inkml:trace contextRef="#ctx0" brushRef="#br0" timeOffset="63095.15">5784 4119 0,'20'-12'0,"22"-11"16,-1-2-1,-5 3 1,-28 3 0,-31 10-1,-31 11 1,-29 24-1,-10 18 1,20 5 0,45-2-1,51-12 1,47-9 0,-7-16-1,12-10-15,25-10 16,0-5-1,-14-3 1,-35 11-16,-51 7 16</inkml:trace>
  <inkml:trace contextRef="#ctx0" brushRef="#br0" timeOffset="63690.18">6993 3938 0,'-55'38'15,"3"9"1,15 7-1,33-14 1,36-15 0,31-12-1,23-16 1,10-19 0,-13-19-1,-32-11 1,-46 8-1,-51 11 1,-29 19 0,-21 11-1,5 8 1,38 5 0,42-8-1,2 1 1,6-3-1,3 0-15</inkml:trace>
  <inkml:trace contextRef="#ctx0" brushRef="#br0" timeOffset="64057.59">7521 4102 0,'-3'5'16,"-2"7"0,7-14-1,21-18 1,24-24 15,14-11-15,-3 5-1,-4 27 1,-8 34 0,4 23-1,-3 14 1,0 1 15,-9-11-15,-15-16-1,-23-22-15</inkml:trace>
  <inkml:trace contextRef="#ctx0" brushRef="#br0" timeOffset="64737.81">9168 3823 0,'-43'19'31,"-9"22"-16,3 8 1,29 10 0,36-13-1,45-16 1,-3-18 0,14-10-16,-7-6 15,14-14 1,17-23-1,-34-19 1,-59 0 0,-54 10-1,-1 17 1,-19 17-16,3 9 16,-5 10-16,-22 9 15,23 11 16,42 7-15,13-18 0,12-6-1,5-6-15</inkml:trace>
  <inkml:trace contextRef="#ctx0" brushRef="#br0" timeOffset="65431.49">9826 3222 0,'-8'74'16,"6"-14"-1,0 11-15,-7 34 16,8 9-1,1-14 1,0-19 0,1-36-1,5-22 1,-3-28 0,1-18-1,14-17 1,4-10-1,9-6 1,15 9 0,11 16-1,14 18 1,2 26 0,-18 18-1,-24 16 1,-34 6-1,-40-4 1,-18-10 0,-14-11-1,-11-10 1,-2-24 0,10-11-1,13-4 1,32 10-16,33 11 0</inkml:trace>
  <inkml:trace contextRef="#ctx0" brushRef="#br0" timeOffset="65731.23">10594 3709 0,'0'58'16,"-18"12"0,-22 6-1,-23-6 1,-4-25-1,6-22 1,15-18 0,27-2-1,19-3-15</inkml:trace>
  <inkml:trace contextRef="#ctx0" brushRef="#br0" timeOffset="65915.64">10539 3328 0,'7'0'15,"11"0"-15,-18 0 0</inkml:trace>
  <inkml:trace contextRef="#ctx0" brushRef="#br0" timeOffset="66327.2">11051 3678 0,'49'-18'16,"12"1"0,-3-6-1,-17-2 1,-8 0 0,-38 7-1,-25 14 1,-26 13-1,-20 19 1,-4 17 0,17 8-1,35-2 1,45-16 0,51-12-1,20-11 1,-2-4-1,-12-8 1,-74 0-16</inkml:trace>
  <inkml:trace contextRef="#ctx0" brushRef="#br0" timeOffset="66605.2">11761 3525 0,'-18'7'16,"-22"18"0,-8 16-1,15 14 1,44-4 15,47-21-15,27-18-1,1-12 1,-13-5 0,-73 5-16</inkml:trace>
  <inkml:trace contextRef="#ctx0" brushRef="#br0" timeOffset="66949.78">12343 3003 0,'-15'45'16,"-5"16"-16,5-6 15,0 16-15,2 32 16,15 0 15,26-22-15,15-33 0,-3-26-1,-14-14 1,-14 0-1,-12-8-15</inkml:trace>
  <inkml:trace contextRef="#ctx0" brushRef="#br0" timeOffset="67143.35">12109 3282 0,'65'10'16,"16"4"-16,-8-5 16,10-4-16,31 3 15,-6-2 1,-38 1 0,-70-7-16</inkml:trace>
  <inkml:trace contextRef="#ctx0" brushRef="#br0" timeOffset="68011.8">13364 3197 0,'12'60'16,"1"11"-1,-1-8 1,-2-15 0,1-20-1,-16-31 1,-8-32 15,-13-25-15,-11-11-1,-13-5 1,-8 3 0,7 5-1,19 0 1,34 11 15,46 13-15,7 19-1,19 11-15,-2 3 16,17 6-16,-8 5 16,4 2-16,14 21 15,-47 12 16,-62 4-15,-15-15 0,-23 2-16,-33 9 15,3-3 1,49-2 0,31-4-1,38 7-15,11-6 31,26 14-31,7-11 16,16 8-16,-14-6 16,-2 2-16,-19 1 15,-63-15 1,-20-8 0,-29-4-16,-9-4 15,-17 4-15,0 0 16,-10-3-16,-25 2 15,12-1 1,22 2 0,37-6-1,20-2 1,17 0 0</inkml:trace>
  <inkml:trace contextRef="#ctx0" brushRef="#br0" timeOffset="68365.53">14533 3328 0,'15'60'0,"-9"14"32,-12-4-32,3-20 15,3-50-15</inkml:trace>
  <inkml:trace contextRef="#ctx0" brushRef="#br1" timeOffset="117088.89">26505 1879 0,'55'0'15,"11"-2"1,9-4-1,16 4 17,7 2-17,0 0-15,-5-2 16,1-1 0,-4 3-1,4 0 1,-6 0-1,-5 0 1,-5-5 0,-2 3-1,-3 0 1,0-2 0,0 4-1,0 0 1,1-5-1,-4 3 1,-5-1 0,-2 6-1,-2-3 1,-1 0 0,-7 2-1,-5 3 1,-5-1-1,-3-2 1,-19 0 0,-12-2-1,-4 0 1,-2 0 0,-3 0-1,0 0 1,0 0-1,0 0 1,0 0 0,0 0-1,0 0 1,0 0 0,0 0-1,0 0 1,0 0-1,0 0 1,0 0 0,0-2-1,0 0 1,-5-9 0,-10-1-1,-10-4 1,-10-4-1,-9 0 1,4 2 0,-2-4-1,1-1 1,6 8 0,9 2-1,9 4 1,12 5-1,3 2 1,-4 2 0,6 0-1,0 0 1,8 2 0,12 4-1,13 6 1,12 6-1,0 0 1,6 4 0,-4 0-1,-8-6 1,-6-4 0,-10 1-1,-6 0 1,1 0-1,-4-6 1,-6-5 0,-6 3-1,2-5 1,-4 0 0,0 0-1,0 4 1,-4 0-1,-6 8 1,-4 2 0,-12 6-1,-9 2 1,-8 0 0,-2 1-1,7-5 1,2-2-1,9-4 1,12-2 0,5-6-1,8-1 1,-3-3 0,5 0-1,0 0 1,0 0-16,0 0 15,0 0 1,0 0-16</inkml:trace>
  <inkml:trace contextRef="#ctx0" brushRef="#br1" timeOffset="118536.55">26182 417 0,'5'69'16,"8"22"15,-1 14-15,-4 1 0,-3-5-1,-5-13 1,-5-22-1,0-31 1,-3-23 15,6-6-15,-1-4 0,3-2-1,0 0-15</inkml:trace>
  <inkml:trace contextRef="#ctx0" brushRef="#br1" timeOffset="118920.5">26033 491 0,'28'-35'15,"23"-5"1,24-3 15,13 3-15,8 6 0,-3 9-1,-19 10 1,-27 3-1,-34 16 1,-19 14 0,-13 2 15,-21 0-15,1 0-1,9-4 1,30-16-16</inkml:trace>
  <inkml:trace contextRef="#ctx0" brushRef="#br1" timeOffset="119156.3">26167 667 0,'28'-10'16,"33"-16"-1,16-4 17,-4 6-17,-10-1 1,-15 1 0,-22 15-1,-26 9-15</inkml:trace>
  <inkml:trace contextRef="#ctx0" brushRef="#br1" timeOffset="129087.96">26573 1073 0,'-5'21'15,"-1"16"1,-1 3 0,2-5 15,0-14-15,3-29-1,2-23 1,2-23-1,8-9 1,3-5 15,4 12-15,-1 10 0,-2 14-1,4 27 1,2 19-1,10 25 1,-2 13 0,-3-1 15,-4-8-15,-7-10-1,0-11 1,-7-12-1,-5-4 1,-2-6-16</inkml:trace>
  <inkml:trace contextRef="#ctx0" brushRef="#br1" timeOffset="129304.22">26815 1003 0,'-46'10'16,"-7"2"0,-2 1-1,9-1 1,11 1 0,21-5-1,3-6 1,11-2-16</inkml:trace>
  <inkml:trace contextRef="#ctx0" brushRef="#br1" timeOffset="129854.02">27122 937 0,'-8'5'0,"-9"10"15,-1 5 1,6 2 0,12-1-1,17-6 1,19-7 0,6-13-1,-2-8 1,-7-2-1,-15-5 1,-20 7 0,-21 5-1,-10 1 1,-5 4 0,1 3-1,4 0-15,13 0 16,2 3-1,10-3 1,3 0 0,5 0-16</inkml:trace>
  <inkml:trace contextRef="#ctx0" brushRef="#br1" timeOffset="130252">27369 975 0,'0'8'16,"0"4"-1,0 1 1,0-1 0,0-12-1,10-17 1,6-9-1,8-9 1,1 2-16,6 5 31,-4 16-31,-1 20 16,-3 11 0,-9 9-1,-1-3 1,-3-1-1,3-12 1,0-7 0,-1 0-1,0-10 1,-12 5-16</inkml:trace>
  <inkml:trace contextRef="#ctx0" brushRef="#br1" timeOffset="131032.47">27941 841 0,'5'48'16,"-2"-2"-16,-1-16 16,3-8-1,-2-22 1,-6-25 0,-7-15-1,-7-16 1,-4 3-1,-2 6 1,1 9 0,7 9-1,-3 12 1,16 4 0,14 1-1,21 4 1,9 4-1,14 4 1,-5 4 0,-14 14-1,-19 0 1,-26 7-16,-14 5 31,-6-2-31,-2-6 16,10-4-1,20-6 1,27 4 0,24-4-1,10 1 1,-7-5 0,-23 4-1,-21 6 1,-33 0-1,-27 4 1,-13-2 0,2-4-1,6-6 1,12-5 0,20 0-1,23-5-15</inkml:trace>
  <inkml:trace contextRef="#ctx0" brushRef="#br0" timeOffset="166051.49">1319 5699 0,'43'-22'16,"18"-6"-16,-1 3 16,18-5-16,3 4 15,20-1-15,-5 4 16,16-3-16,-16 2 16,4-1-16,12-9 15,-40 12 1,-72 22-16</inkml:trace>
  <inkml:trace contextRef="#ctx0" brushRef="#br0" timeOffset="166354.07">1690 5629 0,'-10'42'16,"-3"11"-16,0 5 16,-1 15-16,3-1 15,1 7-15,-1 27 16,10-9-1,-7-27 1,5-35 0,3-35-16</inkml:trace>
  <inkml:trace contextRef="#ctx0" brushRef="#br0" timeOffset="166820.74">2342 5667 0,'-10'55'15,"-13"8"-15,-10 30 16,-2-4-1,4-14 1,17-53 0,25-39-1,28-39 1,22-17 0,9 3 15,-1 32-16,-19 41 1,-12 42 0,-11 18-1,4 5 1,4-23 0,5-24-1,-2-14 1,-19-5-1,-19-2-15</inkml:trace>
  <inkml:trace contextRef="#ctx0" brushRef="#br0" timeOffset="167147.31">3022 5904 0,'51'-26'16,"7"-9"15,-3-2-15,-32 3-1,-37 19 17,-34 20-17,-20 30 1,2 28-1,11 11 17,16-6-17,14-18 1,13-24 0,12-26-16</inkml:trace>
  <inkml:trace contextRef="#ctx0" brushRef="#br0" timeOffset="167523.21">3443 5873 0,'-10'54'15,"2"-7"1,8-22 15,13-33-15,25-30-1,20-15 1,12 13 15,1 38-15,-5 35-1,-1 27 1,-14-5 15,-11-6-15,-17-22 0,-23-27-16</inkml:trace>
  <inkml:trace contextRef="#ctx0" brushRef="#br0" timeOffset="168281.02">5475 5704 0,'-14'5'16,"-22"8"-1,-19 22 17,3 21-17,27 12 1,42-10-1,43-28 17,-5-18-17,9-14-15,15-38 16,-24-31 0,-55-2-1,-23 28 16,-28 17-31,-4 10 16,-14 16-16,-30 15 16,3 9 15,16 1-15,36-8-1,44-15-15</inkml:trace>
  <inkml:trace contextRef="#ctx0" brushRef="#br0" timeOffset="168901.49">5950 5218 0,'-7'42'16,"-1"19"-16,2-1 31,-8 19-31,7-3 16,-1 12-16,0 22 15,6-8 1,2-68 15,5-44-15,8-30 0,10-16-1,17 1 16,23 20-15,25 28 0,5 37-1,-35 30 17,-55 5-17,-23-19 1,-32-8-16,3-13 15,-22-5-15,-35-14 16,3-20 15,11-2-15,35 2 0,57 14-16</inkml:trace>
  <inkml:trace contextRef="#ctx0" brushRef="#br0" timeOffset="169187.54">6561 5840 0,'-24'53'31,"-1"-5"-15,3-10 0,1-13-1,12-12 1,9-13-16</inkml:trace>
  <inkml:trace contextRef="#ctx0" brushRef="#br0" timeOffset="169352.08">6572 5381 0,'0'0'15,"0"0"1,0 0 0,0 0-16</inkml:trace>
  <inkml:trace contextRef="#ctx0" brushRef="#br0" timeOffset="169699.39">6958 5674 0,'38'-15'16,"-13"-8"-1,-25 0 1,-28 13-1,-30 20 1,-9 20 15,16 19-15,43 4 0,36-10-1,10-9 16,0-8-15,-38-26-16</inkml:trace>
  <inkml:trace contextRef="#ctx0" brushRef="#br0" timeOffset="170027.51">7434 5617 0,'-17'7'16,"-29"12"15,-6 27-15,12 15 15,47-14-16,16-24 1,25-23 0,35-25-1,4-10 1,-5-1 0,-82 36-16</inkml:trace>
  <inkml:trace contextRef="#ctx0" brushRef="#br0" timeOffset="170480.96">7752 5019 0,'0'38'16,"0"22"-16,0 1 31,0 11-31,12 32 16,16-8 15,12-48-15,1-36-1,-13-12 16,-21-4-15,-36-20-16,-18-4 16,-21-15-16,-39-17 31,54 20-15,50 20-1,50 18 1,16 4-1,22 8-15,23 6 16,-3 6 0,-105-22-1</inkml:trace>
  <inkml:trace contextRef="#ctx0" brushRef="#br0" timeOffset="171520.49">9090 5127 0,'-12'46'32,"-9"22"-32,7-6 15,-7 16-15,-4 23 16,15-19 15,10-71-15,5-28 15,-3-26-31,3-50 16,-5 22 15,-7-2-31,-16-25 0,-11-7 31,21 26-15,48 33-1,5 27 1,27 19-16,2 7 16,25 9-16,-10 3 31,10 9-31,14 28 15,-49 4 17,-73 1-17,-46-13 1,-20-14 15,34-5-15,39-7 15,34 6-31,13 2 16,28 3-16,-7 3 15,10 6-15,-31 19 32,-33-21-17,-44-4-15,-21-14 31,-35-2-31,-1-12 16,-14-1-16,15-7 16,-8-3-1,-12-7 1,30 0 0,83 10-16</inkml:trace>
  <inkml:trace contextRef="#ctx0" brushRef="#br0" timeOffset="172235.97">10935 5374 0,'12'48'16,"18"-8"0,21-17 15,14-23-15,5-17-1,-9-13 1,-13 3 15,-22 18-15,-14 27-1,6 5 1,24 4 15,39-5-15,17-16 15,0-24-15,-37-28 15,-54-3-15,-47 0 15,-20 6-16,2 16 1,20 4 15,38 23-31</inkml:trace>
  <inkml:trace contextRef="#ctx0" brushRef="#br0" timeOffset="172468.93">12172 5311 0,'2'13'31,"0"4"-15,4 3 15,-3-4-15,-3-16-16</inkml:trace>
  <inkml:trace contextRef="#ctx0" brushRef="#br0" timeOffset="172612.73">12139 4941 0,'0'0'15,"0"0"-15</inkml:trace>
  <inkml:trace contextRef="#ctx0" brushRef="#br0" timeOffset="172979.01">12882 4878 0,'3'83'16,"-1"-13"0,-7 9-16,-5 19 31,18-28-15,19-39 15,9-29-16,-4-10 1,-16 6 0,-16 2-1</inkml:trace>
  <inkml:trace contextRef="#ctx0" brushRef="#br0" timeOffset="173189.27">13255 4886 0,'0'85'15,"-3"15"1,-4-11 0,-3-18 15,6-36-16,4-35-15</inkml:trace>
  <inkml:trace contextRef="#ctx0" brushRef="#br0" timeOffset="173683.11">14349 5122 0,'51'-23'15,"9"-7"16,-7-15-15,-10-1 0,-31 16-1,-26 10 1,-32 16 0,-27 15-1,-8 27 1,18 20-1,28 16 1,42-6 0,44-26 15,26-19-15,4-13-1,-13-15 1,-68 5-16</inkml:trace>
  <inkml:trace contextRef="#ctx0" brushRef="#br0" timeOffset="173966.42">14931 4918 0,'3'68'16,"6"7"0,17-9 15,20-33-15,13-25-1,2-24 1,-11-4-1,-10 5 1,-40 15-16</inkml:trace>
  <inkml:trace contextRef="#ctx0" brushRef="#br0" timeOffset="174165.84">14987 4971 0,'-67'56'15,"-5"14"1,21-10 0,31-14 15,13-23-15,1-16-1,6-7-15</inkml:trace>
  <inkml:trace contextRef="#ctx0" brushRef="#br0" timeOffset="174568.42">15382 5059 0,'64'-7'15,"18"-11"1,-3-9 15,-21-14-15,-46 6 0,-40 14-1,-37 14 1,-21 22-1,0 26 1,29 9 0,44 2-1,53-8 1,28-14 15,5-11-15,-12-3-1,-61-16-15</inkml:trace>
  <inkml:trace contextRef="#ctx0" brushRef="#br0" timeOffset="174852.83">15823 5180 0,'23'-12'16,"27"-21"15,18-5-15,3 2 15,-8 6-16,-7 6 1,-30 6 0,-26 18-16</inkml:trace>
  <inkml:trace contextRef="#ctx0" brushRef="#br0" timeOffset="175153.48">16499 4656 0,'-5'63'16,"-11"25"15,-2 10-15,11-12-1,9-30 17,9-28-17,-6-16 1,-3-5 0,-2-7-16</inkml:trace>
  <inkml:trace contextRef="#ctx0" brushRef="#br0" timeOffset="175319.62">16337 4777 0,'71'5'15,"25"-3"17,6-2-17,-6 0 1,-25 0-1,-71 0-15</inkml:trace>
  <inkml:trace contextRef="#ctx0" brushRef="#br0" timeOffset="176652.31">2100 7372 0,'-9'-7'0,"-26"-6"15,-31 3 16,-25 25-15,-8 28 0,14 30-1,27 15 1,43-4 0,40-23-1,36-31 1,25-34-1,7-26 1,-7-30 0,-13-13-1,-14-15 1,-21 10 0,-29 22-1,-23 38 1,-6 36-1,29 35 1,4-10 15,28 7-31,39 16 16,6-5 0,-7-11-16,-79-50 15</inkml:trace>
  <inkml:trace contextRef="#ctx0" brushRef="#br0" timeOffset="177353.46">3455 6790 0,'-42'48'16,"14"-2"0,3 14-16,8 1 15,4 14-15,10-2 31,10 17-31,2-11 16,10 4-16,9 20 16,-3-17 15,-12-46-15,-21-40-1,-24-47 1,-2-32 15,-16-3-15,-8 13-1,7 29 1,37 22 15,44 24-15,30-1-1,9 5 1,-5 2 0,-64-12-16</inkml:trace>
  <inkml:trace contextRef="#ctx0" brushRef="#br0" timeOffset="177758.4">3987 7329 0,'-9'61'31,"21"9"-16,34-13 1,23-27 0,5-38 15,-13-32-15,-37-26-1,-48 1 1,-11 19 15,-21 8-31,-27 1 16,-2 1-1,19 11 1,66 25-16</inkml:trace>
  <inkml:trace contextRef="#ctx0" brushRef="#br0" timeOffset="178513.03">4518 7460 0,'0'0'15,"1"-12"1,11-23 0,11-24 15,15-1-16,14 5 1,2 17 0,-6 12 15,-20 12-15,-28 14-16</inkml:trace>
  <inkml:trace contextRef="#ctx0" brushRef="#br0" timeOffset="178839.27">5310 7206 0,'-22'15'16,"-28"31"0,-4 16 15,34 9-15,40-21-1,37-19 1,0-11-1,-9-8 1,-48-12-16</inkml:trace>
  <inkml:trace contextRef="#ctx0" brushRef="#br0" timeOffset="179230.5">5643 7347 0,'24'0'16,"29"-7"15,10-16-15,-4-15-1,-26-5 1,-46 13 15,-45 23-15,8 17-1,-8 17-15,-9 29 16,42 12 15,51-10-15,42-13-1,5-18 1,-10-4 0,-63-23-16</inkml:trace>
  <inkml:trace contextRef="#ctx0" brushRef="#br0" timeOffset="179751.91">7442 7189 0,'-23'7'32,"-27"18"-17,-8 23 17,33 12-17,58-11 1,35-35 15,12-36-15,-20-31 15,-56-12-15,-22 24-1,-36 8 1,-36 8-1,-13 10 1,14 8 15,31 2-15,58 5-16</inkml:trace>
  <inkml:trace contextRef="#ctx0" brushRef="#br0" timeOffset="180106.72">7843 7342 0,'55'-37'16,"-7"3"15,14-1-31,21-10 16,-6 17 15,-17 30-15,-16 29 15,-18 7-16,-3-5 1,-11-18 0,-12-15-1</inkml:trace>
  <inkml:trace contextRef="#ctx0" brushRef="#br0" timeOffset="180719.51">9523 7017 0,'-50'11'16,"-16"19"-1,9 30 17,49 8-17,21-28 1,29-10-16,14-11 31,17-19-31,-5-8 16,0-20-16,0-33 31,-53-14-15,-27 24-1,-31 9-15,-10 16 32,-17 13-32,-29 11 15,11 4 1,15 9 15,30-1-15,43-10-16</inkml:trace>
  <inkml:trace contextRef="#ctx0" brushRef="#br0" timeOffset="181323.72">10138 6389 0,'-2'51'16,"-6"15"-16,3-4 31,-3 22-31,3-6 16,-2 8-16,0 19 15,4-16 17,3-59-17,3-42 1,11-34-1,7-17 1,14 5 15,23 18-15,12 27 0,-7 33 15,-24 33-16,-39 10 1,-44-5 0,-36-22 15,-6-29-15,10-14-1,13-11 1,26 5-1,37 13-15</inkml:trace>
  <inkml:trace contextRef="#ctx0" brushRef="#br0" timeOffset="181671.27">10874 6899 0,'21'83'15,"-19"23"16,-25-5-15,-28-29 0,-12-49-1,-2-38 17,13-15-17,18 10 1,34 20-16</inkml:trace>
  <inkml:trace contextRef="#ctx0" brushRef="#br0" timeOffset="181848.54">10801 6440 0,'10'8'15,"2"2"1,11 2 0,-23-12-16</inkml:trace>
  <inkml:trace contextRef="#ctx0" brushRef="#br0" timeOffset="182224.75">11302 6871 0,'49'-15'16,"1"-13"15,-15-5-16,-33 6 1,-39 24 15,-34 33-15,-1 13 0,35 0 15,43-15-16,16-8 1,-1-8 0,-21-12-16</inkml:trace>
  <inkml:trace contextRef="#ctx0" brushRef="#br0" timeOffset="182541.7">11789 6816 0,'-41'30'16,"-1"13"15,29 12-15,46-10 15,32-27-15,15-18 15,-8-13-15,-19-2-1,-53 15-15</inkml:trace>
  <inkml:trace contextRef="#ctx0" brushRef="#br0" timeOffset="182851.14">12306 6293 0,'-11'46'16,"-1"15"-16,1-1 15,-1 13-15,0 29 32,1-12-17,9-27 16,-1-30-15,3-19 0,0-14-16</inkml:trace>
  <inkml:trace contextRef="#ctx0" brushRef="#br0" timeOffset="182996.91">12245 6556 0,'93'15'16,"15"5"15,-108-20-31</inkml:trace>
  <inkml:trace contextRef="#ctx0" brushRef="#br0" timeOffset="183712.31">13487 6446 0,'-10'54'15,"-15"25"1,-5-1 15,-3-10-15,22-53 15,11-25-15,14-31-16,5-17 31,15-24-31,-4-2 15,15-16-15,-8 4 32,9-3-32,7-19 15,-5 35 1,-18 78 15,-18 28-15,-3 29-1,-2 11 1,5 20-16,1 1 16,9 12-16,1-11 31,7 3-31,29-5 16,13-22 15,-14-23-16,-30-18 1,-28-20-16</inkml:trace>
  <inkml:trace contextRef="#ctx0" brushRef="#br0" timeOffset="183844.04">13722 6392 0,'-81'-13'15,"-17"-1"17,98 14-32</inkml:trace>
  <inkml:trace contextRef="#ctx0" brushRef="#br0" timeOffset="184177.46">14331 6591 0,'0'0'0</inkml:trace>
  <inkml:trace contextRef="#ctx0" brushRef="#br2" timeOffset="206893.22">25867 2754 0,'-12'12'0,"12"-12"0,0 0 16,0 0-16,0 0 0,-36 33 15,-25 13 1,-14 4 0,-3-3-1,17-11 1,19-11 0,30-12-1,19-9 16,33 2-15,-40-6-16,63 2 16,20-2-1,-8-2 1,-75 2-16,0 0 0,0 0 0,61-6 16,-61 6-16</inkml:trace>
  <inkml:trace contextRef="#ctx0" brushRef="#br2" timeOffset="-212001.44">25459 2966 0,'10'0'16,"15"-6"-1,13 6 1,13 0 0,12 0-1,2-3 16,8 2-15,5-3 0,0 0-1,3 1 1,5-2 0,-1-2-1,3 1 1,3-1 15,-5-3-15,-3-1-1,-3 7 1,6-7 0,0 2-1,0 1 1,-6-7-1,-11 2 1,-4 5 0,-13-4-1,-6 5 1,-8 4 0,-18 1-1,2 2 1,-6-6-1,2 6 1,1 0 0,-3 0-1,-6-2 1,-3 2 0,-4 0-1,-3 0 1,0 0-1,0 0-15,0 0 16,0 0 0,0 0-1,0 0-15</inkml:trace>
  <inkml:trace contextRef="#ctx0" brushRef="#br2" timeOffset="-210883.87">25020 3713 0,'0'86'16,"0"-21"-1,0 14-15,0 21 16,0-1 0,0-18 15,-7-54-16,-5-29 1,1-6 0,6 6-1,5 2-15</inkml:trace>
  <inkml:trace contextRef="#ctx0" brushRef="#br2" timeOffset="-210649.83">24821 3729 0,'61'-55'15,"-3"15"1,10 1-16,-8 8 16,13 4-16,18-6 31,-3 8-16,-25 8 1,-33 6 0,-30 11-16</inkml:trace>
  <inkml:trace contextRef="#ctx0" brushRef="#br2" timeOffset="-210423.35">25076 3837 0,'68'-14'16,"3"-5"-1,-11 7 1,-22 1-1,-38 11 1</inkml:trace>
  <inkml:trace contextRef="#ctx0" brushRef="#br2" timeOffset="-210132.33">25436 4202 0,'0'44'16,"5"-12"-1,3-10 1,-4-12 0,0-2-1,-4-8-15</inkml:trace>
  <inkml:trace contextRef="#ctx0" brushRef="#br2" timeOffset="-209606.97">25353 3991 0,'23'-5'15,"32"2"17,18 3-17,3 8 1,-28 7-1,-39 13 1,-28 7 0,-19 1-1,0-9 17,10-7-17,21-7 1,32-1-1,26 3 1,7 3 0,-1 0-1,-34 2 1,-38 5 15,-33 0-15,-20-5-1,0-7 1,13-5 0,6-1-1,25-4 1,24-3 0</inkml:trace>
  <inkml:trace contextRef="#ctx0" brushRef="#br2" timeOffset="-209137.2">26003 4210 0,'-5'36'16,"16"-12"0,24-8-1,20-14 1,11-12-1,-16-15 1,-27-12 0,-41-2 15,-37 11-15,-26 6-1,0 2 1,15 4-1,17 4 1,23 4 0,26 8-1</inkml:trace>
  <inkml:trace contextRef="#ctx0" brushRef="#br2" timeOffset="-208772.03">26351 4295 0,'5'-17'15,"3"-13"1,12-8-1,4 5 1,13 18 0,-2 18-1,-3 9 1,-11 9 0,-2-9 15,2-6-16,-9 1 1,-7-5 0,-5-2-16</inkml:trace>
  <inkml:trace contextRef="#ctx0" brushRef="#br2" timeOffset="-208081.99">26845 4298 0,'0'0'15,"0"0"1,0 0 0,0 0-1,0-5 17,0-25-17,5-21 1,7-17-1,1 3 1,0 7 0,-1 13-1,-1 17 1,1 18 0,3 20-1,7 18-15,1 19 16,0 11-1,-6 0 1,1-9 0,0-21-1,4-16 1,1-5 0,-13-4-1,-10-3-15</inkml:trace>
  <inkml:trace contextRef="#ctx0" brushRef="#br2" timeOffset="-207981.79">26852 4142 0,'0'0'0</inkml:trace>
  <inkml:trace contextRef="#ctx0" brushRef="#br2" timeOffset="-206673.72">26825 4167 0,'78'-15'15,"18"-7"1,-11-1-16,-16 7 15,-69 16-15</inkml:trace>
  <inkml:trace contextRef="#ctx0" brushRef="#br3" timeOffset="-190708.64">23992 5349 0,'0'60'16,"-2"21"0,2-3-1,0 28-15,0 0 16,-5 18-16,-6-11 15,-6 8-15,2-23 16,0 3 0,-10-22-1,12-37 1,5-24 0,6-8-1,2-10-15</inkml:trace>
  <inkml:trace contextRef="#ctx0" brushRef="#br3" timeOffset="-190415.54">23687 5299 0,'71'-21'16,"-8"6"15,20 2-31,0 4 16,18 1-16,0 6 16,7-1-16,-14 1 31,-1 4-31,12-2 15,-44 3 1,-61-3-16</inkml:trace>
  <inkml:trace contextRef="#ctx0" brushRef="#br3" timeOffset="-190197.04">23944 5734 0,'46'5'15,"14"3"-15,46 2 16,3-5 0,-16 5-1,-93-10 1</inkml:trace>
  <inkml:trace contextRef="#ctx0" brushRef="#br3" timeOffset="-189750.59">24763 5929 0,'-53'52'16,"11"27"15,30-27-15,33-6-16,18-21 31,31-10-31,1-10 16,14-20-16,-7-5 15,-2-23 1,-13-35 0,-37 20-1,-40 0-15,-16 20 32,-35 5-32,-3 16 15,-20-1-15,-29 11 31,12-1-15,24 6 0,43 2-1,38 0 1</inkml:trace>
  <inkml:trace contextRef="#ctx0" brushRef="#br3" timeOffset="-189421.97">25497 6132 0,'0'0'16,"5"-12"15,7-23-16,16-29 17,27-14-17,13 5 17,-1 11-17,-18 14 1,-23 22-1,-26 26 1</inkml:trace>
  <inkml:trace contextRef="#ctx0" brushRef="#br3" timeOffset="-189018.75">26434 5820 0,'-63'23'16,"-12"17"-1,9 28 17,41 10-17,32-5 16,16-15-15,-6-23 0,-17-35-16</inkml:trace>
  <inkml:trace contextRef="#ctx0" brushRef="#br3" timeOffset="-188565.09">26857 5927 0,'23'-9'16,"33"-9"15,19-14-16,6-6 1,-29 0 0,-52 16 15,-17 14-15,-29 18-16,-1 10 15,-16 8-15,-23 30 16,31 10 15,40-23-15,39-9-16,17-16 15,25-7 1,24-11 0,1-4-1,-23-6 1,-68 8-16</inkml:trace>
  <inkml:trace contextRef="#ctx0" brushRef="#br3" timeOffset="-187999.53">28153 5946 0,'-15'83'16,"-8"13"15,0-3-16,-5-44 1,6-57 0,9-15 15,3-25-31,3-2 16,4-21-16,6 6 15,7-8-15,27-20 16,36 19 15,29 44-15,-7 35-1,-42 33 1,-33-3 15,-37 10-31,-46 16 16,-21-3-1,8-15 1,17-8 15,23-15-31,36-20 16</inkml:trace>
  <inkml:trace contextRef="#ctx0" brushRef="#br3" timeOffset="-187457.45">28861 5734 0,'-71'36'16,"-2"12"15,30 7-15,48 1-1,46-21 17,22-30-17,0-35 1,-23-36-1,-30-7 17,-29 7-17,-19 24 1,5 47 0,13 32 15,20 26-16,18 6 1,17-22 0,5-19 15,-5-12-15,-19-6-1,-26-10-15</inkml:trace>
  <inkml:trace contextRef="#ctx0" brushRef="#br3" timeOffset="-187225.64">29445 5818 0,'10'48'15,"1"2"17,-2-13-17,-4-11 1,0-14 0,-5-12-16</inkml:trace>
  <inkml:trace contextRef="#ctx0" brushRef="#br3" timeOffset="-187058.76">29413 5339 0,'0'0'31,"0"0"-16,0 0-15</inkml:trace>
  <inkml:trace contextRef="#ctx0" brushRef="#br3" timeOffset="-186737.93">29803 5855 0,'10'-15'16,"23"-28"-1,20-9 16,20-1-15,0 12 0,-12 17-1,-23 3 1,-38 21-16</inkml:trace>
  <inkml:trace contextRef="#ctx0" brushRef="#br3" timeOffset="-68005.25">22224 8030 0,'-18'70'15,"0"-9"1,1 12-16,3-7 31,2 15-31,-18 27 16,0-8-1,4-44 1,14-64 15,5-17-15,7-30-16,2-9 15,15-23-15,-1 1 32,9-17-32,0 7 15,0-5-15,10-22 16,4 4 0,1 71 15,-3 58-16,-1 43 1,-11 3 15,-7 12-31,-1 3 16,-1 22-16,-4-5 16,4 20-16,1-13 31,1 12-31,7 16 15,3-12 1,-11-41 0,-7-34-1,-10-36-15</inkml:trace>
  <inkml:trace contextRef="#ctx0" brushRef="#br3" timeOffset="-67819.75">22372 8307 0,'-48'-5'31,"-10"-2"-15,3-6-1,20 3 1,35 10-16</inkml:trace>
  <inkml:trace contextRef="#ctx0" brushRef="#br3" timeOffset="-67445.74">23300 8164 0,'-74'-3'16,"-26"6"0,-9 20-1,31 26 1,30 27-1,31 7 1,34-2 0,24-28-1,14-21 17,-2-14-17,-23-5 1,-30-13-16</inkml:trace>
  <inkml:trace contextRef="#ctx0" brushRef="#br3" timeOffset="-66613.22">23794 7755 0,'12'72'0,"-2"-10"31,-5 13-31,-2 1 15,-3 12-15,-3 33 16,6 0 0,7-20-1,-3-53 1,-5-40 0,-4-31-1,-5-5 1,-3 1-1,4-14 1,-18-32 0,-22-2 15,-5 16-15,21 39-1,36 38 1,24 17-1,28 8 1,5-5 0,-3-3-1,-15-13 1,-45-22-16</inkml:trace>
  <inkml:trace contextRef="#ctx0" brushRef="#br3" timeOffset="-66319.09">24388 8249 0,'17'76'16,"1"9"15,5-16-15,5-21 0,-11-24-1,-10-11 1,-7-13-16</inkml:trace>
  <inkml:trace contextRef="#ctx0" brushRef="#br3" timeOffset="-66119.04">24358 7927 0,'0'0'15,"0"0"1,0 0-16</inkml:trace>
  <inkml:trace contextRef="#ctx0" brushRef="#br3" timeOffset="-65699.63">24721 8383 0,'15'53'15,"22"0"1,24-23 0,12-20 15,-7-32-15,-36-27-1,-46-14 16,-11 18-15,-21 10-16,-33-3 16,6 8-1,15 8 17,16 3-17,27 14 1,17 5-16</inkml:trace>
  <inkml:trace contextRef="#ctx0" brushRef="#br3" timeOffset="-65057.39">25171 8372 0,'-14'43'15,"1"-5"1,3-8 0,12-22 15,21-30-16,20-26 1,7-15 0,1 2 15,-4 28-15,-3 41-1,-7 27 1,1 21 15,-3 12-15,-9-16-1,-6-8 17,-8-20-17,-7-11 1,-5-13-1</inkml:trace>
  <inkml:trace contextRef="#ctx0" brushRef="#br3" timeOffset="-64053.79">26477 7871 0,'-5'79'15,"2"-11"16,0 7-31,1 33 16,10 6 0,17-19-1,-2-47 17,-3-39-17,-10-7 1,-8-2-1,-2 0-15</inkml:trace>
  <inkml:trace contextRef="#ctx0" brushRef="#br3" timeOffset="-63832.19">26371 7783 0,'71'-2'15,"-8"-1"17,19-4-32,-5 4 15,5-2-15,22-5 16,-16-3 0,-30 3-1,-58 10-15</inkml:trace>
  <inkml:trace contextRef="#ctx0" brushRef="#br3" timeOffset="-63604.45">26538 8078 0,'54'0'16,"18"0"-16,31 0 15,-8 0 1,-19-6 0,-76 6-16</inkml:trace>
  <inkml:trace contextRef="#ctx0" brushRef="#br3" timeOffset="-62784.25">22664 9743 0,'3'61'16,"7"29"-1,-2-16 1,-6 9-16,1 26 16,-3-1-1,-11-25 1,9-43-1,-1-17 1,3-23-16</inkml:trace>
  <inkml:trace contextRef="#ctx0" brushRef="#br3" timeOffset="-62281.37">22606 9496 0,'68'-4'15,"-15"-2"1,15 12-16,-5 1 16,11 13-16,22 15 15,-6 21 1,-47-1-1,-48 1 1,-18-20 15,-24-10-31,-4-3 16,-15 0-16,-24 2 16,-3 1-1,34-2 1,57 4-1,47 8 1,3-11 0,15 8-16,35 10 15,0-3 17,-17-7-17,-20-8 1,-33-13-1,-11-6 1,-17-6-16</inkml:trace>
  <inkml:trace contextRef="#ctx0" brushRef="#br3" timeOffset="-61755.62">23473 10069 0,'21'-8'16,"16"-12"-1,3-10 17,-4-9-17,-14-1 1,-22 20-1,-25 16 1,-36 23 0,-14 26-1,10 22 1,47 5 0,33-16 15,18-26-16,-3-9 1,-7-9 0,-11-7-1,-12-5-15</inkml:trace>
  <inkml:trace contextRef="#ctx0" brushRef="#br3" timeOffset="-61271.36">23889 9999 0,'-58'47'15,"3"13"1,20 3-1,39-22 1,34-21 15,25-23-15,0-22 0,-10-20-1,-23-13 1,-9 0-1,-11 10 1,-8 27 0,-2 27 15,2 29-15,12 23-1,5 3 1,-1-3-1,2-16 1,-10-19 0,-10-23-16</inkml:trace>
  <inkml:trace contextRef="#ctx0" brushRef="#br3" timeOffset="-59891.99">24605 9972 0,'-18'0'16,"-27"0"-1,-16 13 1,6 17 0,27 29 15,43 9-15,38-18-1,10-22 16,-5-13-15,-17-8 0,-41-7-16</inkml:trace>
  <inkml:trace contextRef="#ctx0" brushRef="#br3" timeOffset="-59358.84">25086 9481 0,'10'63'15,"0"-2"16,3 19-31,-1 1 16,1 17-16,0-9 16,-1 7-16,1 15 15,-3-49 17,-13-57-17,-15-42 1,1-9-1,4 11 1,1-15-16,-6-9 31,-12-11-31,-36-16 16,1 29 0,39 51 15,26 17-16,28 16-15,10 1 16,17 7-16,29 10 16,-1 0 15,-15-9-31,-68-36 16</inkml:trace>
  <inkml:trace contextRef="#ctx0" brushRef="#br3" timeOffset="-59182.15">25688 10099 0,'26'30'15,"-4"-10"1,-9-9-1,-13-11-15</inkml:trace>
  <inkml:trace contextRef="#ctx0" brushRef="#br3" timeOffset="-59019.49">25665 9726 0,'0'0'16,"0"0"0,0 0-16</inkml:trace>
  <inkml:trace contextRef="#ctx0" brushRef="#br3" timeOffset="-58590.17">26084 10071 0,'23'43'15,"29"3"1,24-12 0,-3-26 15,-30-38-15,-49-31-1,-43-9 1,-30 14 15,4 11-15,12 13-1,15 6 1,20 13 0,28 13-1</inkml:trace>
  <inkml:trace contextRef="#ctx0" brushRef="#br3" timeOffset="-58210.06">26520 10227 0,'0'-7'15,"13"-19"1,20-19 0,14-8 15,11 16-15,0 27-1,-7 32 1,-14 21-1,-4 10 1,-8-12 0,-8-9 15,-3-15-15,-7-6-16,-7-11 15</inkml:trace>
  <inkml:trace contextRef="#ctx0" brushRef="#br3" timeOffset="-57795.15">27616 9459 0,'5'52'0,"0"15"15,2-5 1,4 19-16,-4-6 15,6 9-15,17 26 16,11-11 0,13-41-1,-10-45 1,-16-39 0,-16-21-1,-7-4 1,-3 14-1,-2 37-15</inkml:trace>
  <inkml:trace contextRef="#ctx0" brushRef="#br3" timeOffset="-57600.44">27596 9401 0,'81'-12'15,"-13"6"1,13-2-16,-14 6 16,13-6-16,27 4 15,-12-4 1,-36 5 0,-59 3-16</inkml:trace>
  <inkml:trace contextRef="#ctx0" brushRef="#br3" timeOffset="-57341.78">27588 9598 0,'68'0'0,"-7"0"32,11 0-32,37 0 15,5-6 1,-16 6 0,-40-2-1,-58 2-15</inkml:trace>
  <inkml:trace contextRef="#ctx0" brushRef="#br0" timeOffset="103110.67">1329 8746 0,'61'-28'16,"-9"5"0,20 6-16,-3 4 15,23 6-15,-11-3 16,13 2-16,-9 5 16,0-4-16,20-9 15,-18-19 1,-34-13-1,-29 0 1,-10 28 0,-10 6-16,-4 14 15</inkml:trace>
  <inkml:trace contextRef="#ctx0" brushRef="#br0" timeOffset="103366.83">1849 8809 0,'0'42'16,"-5"14"-16,-3 5 16,2 20-16,1-9 15,4 14-15,-2 22 16,6-27-16,3-64 15,0-34 1,-3-14 0,2 4-1,-5 27-15</inkml:trace>
  <inkml:trace contextRef="#ctx0" brushRef="#br0" timeOffset="103837.77">2561 8602 0,'-7'70'16,"-7"-7"0,-3 18-16,3-8 15,-7 13-15,-2 22 16,4-9-1,6-49 1,8-42 0,23-41-1,12-27 1,17-14-16,11 1 16,-2 23-1,-5 30 1,-4 40-1,2 33 1,1 25 0,8 8 15,2-3-15,-10-43-1,-11-32 1,-14-14-1,-12 6 1,-13 0-16</inkml:trace>
  <inkml:trace contextRef="#ctx0" brushRef="#br0" timeOffset="104276.95">3219 9096 0,'64'-7'16,"8"-9"0,6-8-1,-17-12 16,-25-2-15,-33 13 0,-36 17-1,-24 28 1,-19 28 0,11 23-1,22 7 1,39-8 15,20-24-15,17-29-1,0-9 1,-10-8 0,-23 0-16</inkml:trace>
  <inkml:trace contextRef="#ctx0" brushRef="#br0" timeOffset="104648.81">4132 8904 0,'-48'-3'16,"-13"9"-1,5 17 1,31 15-1,28 14 1,33 4 0,11-3 15,-14-11-15,-36 1-1,-38-13 1,-9-12-1,3-12 1,9-12 0,13-6-1,12 4 1,13 8 0</inkml:trace>
  <inkml:trace contextRef="#ctx0" brushRef="#br0" timeOffset="105256.08">4494 9056 0,'51'-7'15,"-2"-7"1,1-1 0,-6-5-1,-24-5 1,-30 4-1,-25 19 1,-26 22 15,-12 21-15,10 19 0,30 4-1,52-12 1,28-22-1,11-9 1,-7-11 0,-11-3 15,-40-7-31</inkml:trace>
  <inkml:trace contextRef="#ctx0" brushRef="#br0" timeOffset="105780.08">6192 8348 0,'-58'-23'0,"-12"13"31,2 27-15,12 34 0,29 24-1,14-9 1,17 2-16,0-2 16,13 7-16,8 25 15,8 3 1,-5-9-1,-28-38 1,-15-41 0,-10-21-1,-3-10 17,16 13-32,12 5 15</inkml:trace>
  <inkml:trace contextRef="#ctx0" brushRef="#br0" timeOffset="105954.18">5808 8854 0,'63'15'16,"29"5"-1,9 5 1,0-2-1,-34-6 1,-67-17-16</inkml:trace>
  <inkml:trace contextRef="#ctx0" brushRef="#br0" timeOffset="106417.12">6696 8796 0,'-15'18'15,"-18"14"1,1 23 0,16 9-1,39-9 1,39-17 15,22-20-15,11-23-1,-19-31 1,-30-22 0,-53 0-1,-49 8 1,-35 14-1,-4 12 1,10 8 0,22 6-1,24 0 1,20 8 15,19 2-31</inkml:trace>
  <inkml:trace contextRef="#ctx0" brushRef="#br0" timeOffset="106754.33">7188 9058 0,'22'-55'16,"11"-8"15,15 9-15,-1 22-1,-1 20 1,-11 9 15,-12 3-15,-23 0-16</inkml:trace>
  <inkml:trace contextRef="#ctx0" brushRef="#br0" timeOffset="107064.45">7981 8743 0,'-40'40'15,"11"28"1,10 5 0,39-9 15,36-17-15,4-11-1,-7-11 1,-53-25-16</inkml:trace>
  <inkml:trace contextRef="#ctx0" brushRef="#br0" timeOffset="107435.59">8452 8904 0,'58'-3'32,"-2"-12"-17,-16-12 1,-34-3 15,-39 4-15,-36 30-1,-17 31 1,19 24 15,52 5-15,40-14 0,13-15-1,-8-12 1,-30-23-16</inkml:trace>
  <inkml:trace contextRef="#ctx0" brushRef="#br0" timeOffset="107802.29">8971 8816 0,'16'23'16,"21"27"-1,20 15 17,-8-6-17,-24-22 1,-32-24-1,-35-18 17,-8-8-17,0-4 1,13 9 0,7-5-1,30 13 1</inkml:trace>
  <inkml:trace contextRef="#ctx0" brushRef="#br0" timeOffset="108321.18">10294 8753 0,'-80'15'15,"-6"16"17,16 26-17,45 11 1,44-15-1,42-17 1,25-36 0,7-38-1,-17-30 1,-31-8 0,-43 13-1,-25 26 1,-1 27 15,1 32-15,21 28-1,16 13 1,30-5 0,10-18-1,4-9 1,-14-13-1,-44-18-15</inkml:trace>
  <inkml:trace contextRef="#ctx0" brushRef="#br0" timeOffset="108663.23">10922 8829 0,'3'30'16,"-3"-3"-1,0-13 1,0-25 0,10-22-1,10-16 16,10-2-15,13 16 0,-1 22-1,2 15 1,-12 9 0,-15-7-1,-17-4-15</inkml:trace>
  <inkml:trace contextRef="#ctx0" brushRef="#br0" timeOffset="109247.18">11471 8833 0,'53'-26'15,"3"-8"1,-8 4-1,-36 5 17,-45 7-17,-4 13 1,-19 15-16,-22 28 16,23 22-1,55 6 16,42 0-15,14-16 0,-9-15-1,-47-35-15</inkml:trace>
  <inkml:trace contextRef="#ctx0" brushRef="#br0" timeOffset="109816.93">13200 8721 0,'20'-39'15,"-23"-3"17,-27 2-17,-23 1 1,-20 22 15,-20 27-15,0 25-1,30 28 1,58 10 15,43-7-15,22-18 0,1-18 15,-24-7-31,-37-23 15</inkml:trace>
  <inkml:trace contextRef="#ctx0" brushRef="#br0" timeOffset="110789.74">13110 8746 0,'0'0'16,"-11"0"15,-11 0-16,-11-13 1,-5-12 15,2-8-15,11 3 0,8 7-1,17 23-15</inkml:trace>
  <inkml:trace contextRef="#ctx0" brushRef="#br0" timeOffset="111557.51">13598 8652 0,'-55'-2'16,"-19"10"0,-8 16-1,3 17 1,39 7 15,43-12-15,39-17-1,21-16 17,11-16-17,-14 0 1,-13 1 15,-19 2-15,-10 2-1,-13 6 17,0 12-17,-5 12 1,0 17-1,3 13 17,6 1-17,5-12 1,0-14 15,-3-9-15,-11-18-16</inkml:trace>
  <inkml:trace contextRef="#ctx0" brushRef="#br0" timeOffset="112145.86">13679 9076 0,'2'-3'16,"3"-12"15,10-10-15,13-5-1,3 2 1,-4 3 0,-5 5 15,-6 7-15,-16 13-16</inkml:trace>
  <inkml:trace contextRef="#ctx0" brushRef="#br0" timeOffset="112663.43">14014 8799 0,'-21'45'15,"9"0"17,19-15-17,29-14 1,14-27-1,3-27 1,-8-17 0,-12 5 15,-10 12-15,-11 13-1,-12 25 1,-7 20-1,4 15 1,16 8 0,12-5-1,0-6 1,-4-11 0,-21-21-1</inkml:trace>
  <inkml:trace contextRef="#ctx0" brushRef="#br0" timeOffset="113154.27">14631 8705 0,'-42'18'15,"-12"8"1,27 6 0,27 1-1,25-16 1,17-6 0,2-14-1,-7-10 1,-6-6-1,-22 5 17,-16 7-17,-3 12 1,8 18 0,9 14-1,13 1 1,26-15-1,9-34 1,-12-8 0,5-21-1,22-37-15,3-6 32,-12 13-32,-61 70 0</inkml:trace>
  <inkml:trace contextRef="#ctx0" brushRef="#br0" timeOffset="113375.63">15190 8191 0,'16'45'15,"3"19"-15,0-1 16,1 23-16,-3-8 15,4 7 1,4 13-16,3-9 31,-16-44-31,-12-45 0</inkml:trace>
  <inkml:trace contextRef="#ctx0" brushRef="#br0" timeOffset="114251.11">2331 10287 0,'0'52'15,"0"13"-15,0 0 16,0 8-16,0 25 16,0-5-1,-3-32 1,3-61-16</inkml:trace>
  <inkml:trace contextRef="#ctx0" brushRef="#br0" timeOffset="114466.62">2128 9839 0,'0'0'16,"0"0"-16,0 0 0</inkml:trace>
  <inkml:trace contextRef="#ctx0" brushRef="#br0" timeOffset="114863.15">2809 10605 0,'-8'35'16,"8"-14"0,18-36-1,2-6 1,14-19-16,7-1 31,8-6-31,26-11 16,2 30-1,3 51 1,-31 7 0,-2 26-16,-17-4 15,0 15-15,4 23 16,-6 0-1,-8-21 1,-10-34 0,-10-35-1</inkml:trace>
  <inkml:trace contextRef="#ctx0" brushRef="#br0" timeOffset="115635.17">4195 10436 0,'1'84'16,"-1"4"-1,0-10 1,5-43-1,9-50 1,16-38 0,0 0-1,6-15 1,-7 8 0,14-8-16,7-18 15,-1 33 1,-20 53-1,-9 41 1,-6 27 0,-5 4-1,-4-11 1,11-33 15,15-38-15,26-36-1,-9 3 1,10-2-16,17-10 16,0 12-1,-16 43 1,-14 46 0,-12 36 15,-13 15-16,-3-12 1,-9-19 0,2-24-1,-4-24 1,-6-18-16</inkml:trace>
  <inkml:trace contextRef="#ctx0" brushRef="#br0" timeOffset="116213.18">5589 10361 0,'-14'-3'16,"-26"3"0,-15 16-1,-4 21 1,11 21 0,23 5-1,25-15 16,28-23-15,15-22 0,5-26-1,-6-22 1,-2-23 0,-12 7-1,-12 13 1,-4 10-1,-5 36 1,-2 32 0,8 38 15,7 18-15,8-21-1,14-12 1,-6-23-1,-13-9 1,-23-21-16</inkml:trace>
  <inkml:trace contextRef="#ctx0" brushRef="#br0" timeOffset="116828.43">6097 10397 0,'-13'4'0,"-13"16"15,-7 16 16,6 7-15,15 5 0,14-18-1,21-23 1,10-22 0,1-20-1,-3-3 1,-8 5-1,-8 13 1,-5 10 0,-8 25-1,6 33 17,12 33-17,8 17 1,7 8-1,-20-13 1,-27-15 0,-26-24-1,-10-35 1,3-29 0,10-15-1,12-3 1,8 11-1,15 17 1</inkml:trace>
  <inkml:trace contextRef="#ctx0" brushRef="#br0" timeOffset="117294.45">6444 10436 0,'0'46'15,"0"-3"1,0-8 0,11-23-1,11-27 1,16-24-1,12-22 1,1-7 0,-9 15-1,-12 7 17,-11 39-17,-7 39 1,-3 29-1,-2 14 1,1-4 0,-7-13-1,3-17 1,-3-16 0,4-10-1,-5-15-15</inkml:trace>
  <inkml:trace contextRef="#ctx0" brushRef="#br0" timeOffset="117528.58">7092 10401 0,'22'35'16,"-3"-2"-1,-5-8 1,-4-12 0,-10-13-16</inkml:trace>
  <inkml:trace contextRef="#ctx0" brushRef="#br0" timeOffset="117698.58">7047 10008 0,'0'0'16,"0"0"-1,0 0-15</inkml:trace>
  <inkml:trace contextRef="#ctx0" brushRef="#br0" timeOffset="118042.51">7568 9746 0,'20'71'16,"-7"-8"0,3 12-16,-7 3 15,1 13 1,-7-7-1,4 3-15,-5 19 16,-2-38 0,0-40 15,0-15-15,0-5-1,0-8-15</inkml:trace>
  <inkml:trace contextRef="#ctx0" brushRef="#br0" timeOffset="118217.46">7371 10160 0,'63'12'15,"18"1"1,-6-1 15,-8-1-31,-67-11 0</inkml:trace>
  <inkml:trace contextRef="#ctx0" brushRef="#br0" timeOffset="118660.14">8016 10311 0,'3'50'16,"-1"-3"15,11-19-15,15-20-1,7-28 1,5-15 15,-2-3-15,-8 15 0,-9 25 15,-6 29-16,5 9 1,17-2 0,9-8-1,0-7 17,-17-8-17,-29-15-15</inkml:trace>
  <inkml:trace contextRef="#ctx0" brushRef="#br0" timeOffset="119160.64">8531 10460 0,'13'1'16,"21"7"15,24-16-15,-7-7-1,7-17-15,-7-6 16,3-20-16,-8 2 31,-7-16-31,-14 3 16,-11-11-16,-8-21 15,-34 8 1,-21 40 15,-11 51-15,20 16 0,-4 27-16,18 6 31,-2 21-31,10-4 15,13 16-15,7-12 16,21 11-16,5-19 16,24-6-16,34 0 31,1-11-15,-35-13-1,-52-30-15</inkml:trace>
  <inkml:trace contextRef="#ctx0" brushRef="#br0" timeOffset="119636.49">9350 10371 0,'63'-4'15,"2"-10"1,-4-9 0,-19-12 15,-37-3-16,-42 1 1,-36 14 15,12 20-15,-4 19-16,4 44 16,41 21-1,22-24 16,31-8-31,46-6 16,19-8 0,-5-13-1,-30-7 1,-63-15-16</inkml:trace>
  <inkml:trace contextRef="#ctx0" brushRef="#br0" timeOffset="120115.09">8727 10278 0,'-20'3'15,"-21"3"1,-11 7-1,4-2 17,10 1-17,38-12-15</inkml:trace>
  <inkml:trace contextRef="#ctx0" brushRef="#br0" timeOffset="171428.95">10993 10119 0,'-16'-8'16,"-29"3"-1,-18 0 1,-18 18 0,-4 27-1,14 14 1,26 16-1,32 3 17,36-10-17,23-16 1,11-24 0,9-33-1,-3-30 1,-11-27-1,-17-10 1,-16 5 0,-10 14-1,-6 19 17,-3 32-17,0 29 1,8 24-1,14 12 1,17-3 0,8-11-1,4-22 1,-11-12 0,-15-7 15,-25-3-31</inkml:trace>
  <inkml:trace contextRef="#ctx0" brushRef="#br0" timeOffset="171787.87">11284 10230 0,'4'57'16,"1"-1"-1,12-28 1,24-38 15,19-36-15,6-14 0,-6 2-1,-12 30 16,-23 38-15,-13 31 0,-1 9 15,-9-2-15,3-13-1,-5-35-15</inkml:trace>
  <inkml:trace contextRef="#ctx0" brushRef="#br0" timeOffset="172277.03">11892 10154 0,'0'13'16,"0"17"-1,0 8 17,13-8-17,27-25 1,-2-10 15,10-28-31,-3-5 16,3-24-16,-8-1 15,-5-25-15,-12 9 32,-13-6-32,-29-19 15,-32 38 1,-17 57 0,22 24 15,6 33-31,17 8 15,16 19-15,7-3 16,18 14-16,24 30 31,6-7-15,-10-34 0,-38-75-16</inkml:trace>
  <inkml:trace contextRef="#ctx0" brushRef="#br0" timeOffset="172868.02">13313 10109 0,'-35'33'16,"5"19"0,25 19-1,35-8 17,40-20-17,-12-28 1,10-18-16,16-39 31,-44-31-15,-30 20-1,-33-2-15,-12 9 16,-23 8 0,-33 8-1,-2 20 1,21 15-1,21 7 17,23-6-17,28-6-15</inkml:trace>
  <inkml:trace contextRef="#ctx0" brushRef="#br0" timeOffset="173444.01">13951 10245 0,'-10'83'16,"-3"-14"15,-4 3-31,-9 24 16,1-8-1,15-50 1,10-60 15,0-17-15,5-26-16,-2-8 15,1-20-15,6 7 32,8-7-32,22-16 15,18 37 1,-4 54 0,-19 46-1,-23 37 1,-22 23 15,-18 3-15,-9-31-1,4-37 1,15-23 0,6-9-1,2 3 1,10 6-1</inkml:trace>
  <inkml:trace contextRef="#ctx0" brushRef="#br0" timeOffset="173938.84">14351 10197 0,'-9'86'16,"-4"22"15,-5-5-15,-9-25 0,11-47-1,18-62 1,7-6-1,1-26-15,-3-5 16,4-13 0,1 8-16,8-8 15,25-17-15,18 15 32,10 45-17,-2 43 1,-19 39-1,-21 18 1,-36 9 0,-33-11-1,-25-22 1,0-18 15,5-15-15,23-5-1,35 0-15</inkml:trace>
  <inkml:trace contextRef="#ctx0" brushRef="#br0" timeOffset="174953.62">15074 9993 0,'-40'36'16,"-5"9"15,7 5-16,28 0 1,35-6 0,31-17-1,9-10 1,6-26 0,-21-29-1,-40-30 1,-47-5-1,-36 10 1,-20 14 15,4 25-15,31 6 0,30 15-1,10 1 1,14 2-1,4 0-15</inkml:trace>
  <inkml:trace contextRef="#ctx0" brushRef="#br0" timeOffset="175306.45">15679 9940 0,'-86'-8'15,"-9"6"17,22 19-32,48 17 31,45 18-15,35 11-1,16 8 1,-13-3-1,-43-13 17,-43-22-17,-24-28 1,-15-18 0,10-9-1,16-1 1,41 23-16</inkml:trace>
  <inkml:trace contextRef="#ctx0" brushRef="#br0" timeOffset="175546.33">15906 10142 0,'-3'60'15,"3"-5"1,0-9 15,-2-21-31,2-25 16</inkml:trace>
  <inkml:trace contextRef="#ctx0" brushRef="#br0" timeOffset="175724.94">15849 9723 0,'7'-12'16,"8"-16"0,-15 28-16</inkml:trace>
  <inkml:trace contextRef="#ctx0" brushRef="#br0" timeOffset="175991.66">16401 9569 0,'12'46'15,"6"17"-15,-11 5 32,-2 20-32,-10-5 15,-8 11-15,-15 14 16,-5-23 15,14-32-15,3-27-1,16-26-15</inkml:trace>
  <inkml:trace contextRef="#ctx0" brushRef="#br0" timeOffset="176173.36">16219 9839 0,'45'13'15,"-5"-6"1,-7 1 15,-10-3-15,-23-5-16</inkml:trace>
  <inkml:trace contextRef="#ctx0" brushRef="#br0" timeOffset="176822.84">16629 10049 0,'61'-26'16,"7"-9"15,-3-3-15,-35 8-1,-49 18 17,-37 19-17,-22 25 1,12 29-1,26 7 17,48-10-17,27-30 1,16-23 15,-7-12-15,-13-4-1,-31 11-15</inkml:trace>
  <inkml:trace contextRef="#ctx0" brushRef="#br0" timeOffset="177065.71">16977 9562 0,'0'68'16,"0"23"0,11-1 15,11-9-15,1-23-1,-14-30 1,-9-28-16</inkml:trace>
  <inkml:trace contextRef="#ctx0" brushRef="#br0" timeOffset="177405.96">17237 10192 0,'24'-10'16,"37"-15"0,22-18-1,3-2 17,-25 15-17,-59 37 1,-22 11 15,-33 24-31,-7 9 16,-16 22-16,6-3 15,-3 6-15,-13 17 32,10-10-32,76-83 15</inkml:trace>
  <inkml:trace contextRef="#ctx0" brushRef="#br0" timeOffset="178725.57">3110 12104 0,'-44'28'15,"-9"18"-15,3 5 16,-13 26-16,11 1 16,5 25-16,19-7 15,7 5 1,42 10 0,27-55-1,-13-44 1,6-42-1,-8-21 1,1-34-16,-9 9 16,-6-6-16,2-22 0,-7 15 15,-2-9-15,-1-12 0,-1-6 16,-1-18-16,-4 20 31,3 1-31,3 20 16,-10 80-1,-1 26 1,-1 30 0,-4 12-1,-3 31-15,2-13 16,1 3-16,4 17 0,1 7 16,6 29-16,13-16 31,11 4-31,28 8 15,0-19 1,-30-50 0,-28-56-16</inkml:trace>
  <inkml:trace contextRef="#ctx0" brushRef="#br0" timeOffset="178954.51">3534 12384 0,'2'60'31,"6"11"-15,0-10-1,-2-14 1,-5-22-1,-1-25-15</inkml:trace>
  <inkml:trace contextRef="#ctx0" brushRef="#br0" timeOffset="179115.13">3509 11948 0,'2'9'16,"11"5"-1,-13-14-15</inkml:trace>
  <inkml:trace contextRef="#ctx0" brushRef="#br0" timeOffset="179377.67">3857 12429 0,'28'-50'16,"24"-6"-1,14 6 1,-3 6 15,-15 13-15,-48 31-16</inkml:trace>
  <inkml:trace contextRef="#ctx0" brushRef="#br0" timeOffset="180082.23">4569 12372 0,'13'-12'15,"7"-12"1,-5-11 0,-15 3 15,-25 11-16,-14 32 1,-3 31 0,35 23 15,42-4-15,4-31-1,22-9-15,-4-12 16,12-16-16,-5-6 31,9-10-31,18-14 16,-10-10-1,-46 6 1,-38 15 15,-34 19-15,-21 27-1,10 34 17,33 21-17,45 1 1,40-26 0,19-23 15,-1-12-16,-28-10 1,-60-5-16</inkml:trace>
  <inkml:trace contextRef="#ctx0" brushRef="#br0" timeOffset="180394.08">5459 11619 0,'2'39'15,"4"22"-15,-6 2 16,2 28-16,-2-3 16,0 20-1,3-9 1,0 4-16,13 18 15,12-63 1,7-53 0,-7-18 15,-12 6-15,-16 7-16</inkml:trace>
  <inkml:trace contextRef="#ctx0" brushRef="#br0" timeOffset="180591.01">5288 11991 0,'46'43'16,"21"12"-1,16 3 1,-1-12-1,-22-10 1,-60-36-16</inkml:trace>
  <inkml:trace contextRef="#ctx0" brushRef="#br0" timeOffset="187763.92">5962 12269 0,'0'0'16,"0"0"-1,9-6 16,18 2-15,28-9 0,14-4-1,-1 1 17,-18-4-17,-28-1 1,-31 2-1,-41 13 17,-29 21-17,4 23 1,22 23 0,35 12 15,51-13-16,40-22 1,22-15 0,-9-13-1,-17-10 1,-69 0-16</inkml:trace>
  <inkml:trace contextRef="#ctx0" brushRef="#br0" timeOffset="188271.2">6528 12299 0,'-8'22'15,"3"26"1,21-3-1,31-24 1,16-34 15,-16-12-15,2-23-16,-9-5 16,-8-20-16,-4 0 15,-9-20-15,-10 7 31,-9-7-31,-9 15 16,-16-5-16,-27-1 16,-12 40-1,1 56 17,24 18-17,15 33-15,11 7 16,4 19-16,9 1 15,14 14-15,5-13 32,14 0-32,27 21 15,3-13 1,-27-46 0,-36-53-16</inkml:trace>
  <inkml:trace contextRef="#ctx0" brushRef="#br0" timeOffset="188526.69">7357 12467 0,'0'0'16,"0"0"-16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6:39:32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24575,'7'35'0,"94"506"0,-67-346 0,-23-151 0,-11-43 0,0-1 0,1 0 0,-1 1 0,0-1 0,0 0 0,0 1 0,0-1 0,0 0 0,0 0 0,0 1 0,0-1 0,1 0 0,-1 1 0,0-1 0,0 0 0,0 0 0,0 1 0,1-1 0,-1 0 0,0 0 0,0 0 0,1 1 0,-1-1 0,0 0 0,1 0 0,-1 0 0,0 0 0,0 0 0,1 0 0,-1 1 0,0-1 0,1 0 0,-1 0 0,0 0 0,1 0 0,-1 0 0,8-11 0,3-24 0,-10 31 0,0 2 0,2-13 0,2 0 0,9-20 0,-13 33 0,0-1 0,0 1 0,1-1 0,-1 1 0,0 0 0,1 0 0,-1 0 0,1 0 0,0 0 0,0 0 0,0 0 0,0 1 0,0-1 0,0 0 0,0 1 0,0 0 0,0-1 0,1 1 0,-1 0 0,1 0 0,-1 1 0,1-1 0,2 0 0,-4 1 0,1 0 0,-1 0 0,0 0 0,1 0 0,-1 1 0,0-1 0,0 0 0,1 1 0,-1-1 0,0 1 0,0-1 0,1 1 0,-1 0 0,0-1 0,0 1 0,0 0 0,0 0 0,0 0 0,0 0 0,0 0 0,0 1 0,1 0 0,-1 1 0,0-1 0,0 1 0,0-1 0,0 1 0,0 0 0,0-1 0,-1 1 0,1 0 0,-1 2 0,0 1 0,0 0 0,0 0 0,0 0 0,-1 0 0,0-1 0,0 1 0,-1 0 0,0-1 0,-2 8 0,2-11 0,1 1 0,0-1 0,-1 1 0,1-1 0,-1 0 0,0 0 0,0 0 0,0 0 0,0 0 0,0 0 0,0 0 0,0-1 0,-1 1 0,1-1 0,0 1 0,-1-1 0,0 0 0,1 0 0,-1 0 0,1 0 0,-1-1 0,0 1 0,0-1 0,1 0 0,-4 0 0,3 0 0,0-1 0,-1 1 0,1-1 0,0 0 0,0 0 0,0-1 0,1 1 0,-1 0 0,0-1 0,0 0 0,1 0 0,-1 0 0,1 0 0,0 0 0,-1 0 0,1-1 0,0 1 0,0-1 0,0 1 0,1-1 0,-1 0 0,-1-3 0,-3-10-151,1 0-1,1 0 0,0 0 0,1 0 1,0-1-1,2 0 0,0 1 1,1-24-1,2-6-6674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6:39:32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24575,'0'10'0,"0"16"0,0 22 0,0 22 0,0 21-9830,0 23 8340,0 20 4307,0 5-2817,3-13 1719,-1-24-1719,1-28 0,-1-28-1407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6:39:32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0 148 24575,'9'1'0,"0"-2"0,0 1 0,0-1 0,17-4 0,-22 3 0,0 1 0,0-1 0,-1 0 0,1 1 0,-1-2 0,0 1 0,1 0 0,-1-1 0,0 1 0,0-1 0,-1 0 0,1 0 0,3-5 0,-2 2 0,-1 1 0,0-1 0,0 0 0,0 0 0,-1 0 0,2-7 0,-3 10 0,-1 1 0,1 0 0,-1 0 0,1 0 0,-1 0 0,0 0 0,0-1 0,0 1 0,0 0 0,0 0 0,-1 0 0,1 0 0,-1-1 0,1 1 0,-1 0 0,0 0 0,0 0 0,0 0 0,0 0 0,0 1 0,-2-4 0,2 4 0,0 1 0,0-1 0,0 0 0,0 1 0,0-1 0,0 1 0,0-1 0,0 1 0,0-1 0,0 1 0,0 0 0,0-1 0,0 1 0,0 0 0,-1 0 0,1 0 0,0 0 0,0 0 0,0 0 0,0 0 0,0 0 0,-1 0 0,1 1 0,0-1 0,0 0 0,-2 2 0,0-1 0,0 1 0,0 0 0,0 0 0,-1 0 0,2 0 0,-1 0 0,-5 6 0,3-1 0,-1 0 0,1 0 0,0 1 0,1-1 0,0 1 0,0 0 0,1 0 0,0 1 0,1-1 0,-1 1 0,1-1 0,1 1 0,0 0 0,0 0 0,1-1 0,0 1 0,0 0 0,1 0 0,2 10 0,0-7 0,0 1 0,0-1 0,1 0 0,1 0 0,0 0 0,1-1 0,0 0 0,0 0 0,1 0 0,1-1 0,0 0 0,17 17 0,-10-15-227,-1-1-1,2 0 1,-1-1-1,2-1 1,25 12-1,6-4-6598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08T15:00:56.12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6681 1448 0,'-42'-18'0,"-8"-2"16,-14 8-1,-17-1 1,-14 8 0,22 1-1,0 11-15,10-2 16,-16 7-16,14 1 15,-8 10-15,4-1 16,-14 6-16,10 2 16,-13-2-16,9 5 15,-11 7-15,11-2 16,-13 17-16,15-7 16,-13 13-16,10-3 15,-11 14-15,8-5 16,-12 13-16,13-9 15,-17 14-15,17-7 16,-7 18-16,7-13 16,3 15-16,9-7 15,-6 12-15,16-9 16,-5 17-16,9-14 16,-2 24-16,8-15 15,0 23-15,5-26 16,0 26-16,11-21 15,-1 16-15,15-19 16,-3 19-16,9-16 16,0 18-16,2-17 15,4 19 1,2-20-16,4 17 16,7-20-16,10 18 0,2-11 31,11 21-31,-8-38 15,4-1-15,4 6 0,-7-16 16,6 9-16,2 12 0,-4-16 16,7 4-16,8 10 0,-2-17 15,1 0-15,8 7 0,8 1 16,18 8-16,-1-10 16,20 5-16,-15-15 15,14 6-15,-14-16 16,6 16-16,-12-10 15,16 8-15,-7-15 16,10 7-16,-14-15 16,23 11-16,-19-17 15,19 7-15,-15-12 16,18 1-16,-17-11 16,22 7-16,-14-17 15,17 8-15,-17-12 16,17 0-16,-17-5 15,14 7-15,-13-10 0,9 8 16,-14-10-16,17 4 0,-17-6 16,20-4-16,-16-2 15,19 2-15,-23-3 16,17-2-16,-15-2 16,23 0-16,-18-5 15,23-5-15,-15-5 16,17-5-16,-12-3 15,18-5-15,-18 4 0,7-17 16,-17 3-16,8-13 0,-14 6 16,18-13-16,-20 1 15,22-9-15,-20 10 16,13-6-16,-18 9 16,17-17-16,-25 7 15,12-16-15,-18 9 16,7-15-16,-18 11 15,6-11-15,-13 4 16,10-9-16,-15 9 16,10-20-16,-10 13 15,8-16-15,-12 16 16,4-17-16,-10 11 16,-2-24-16,-8 17 15,4-15-15,-7 20 0,-2-17 0,-5 13 16,-1-21-16,-4 17 15,5-14-15,-3 12 16,-5-15-16,-5 11 16,-5-14-16,-5 18 15,-7-17-15,-3 23 16,-11-14-16,6 13 16,-10-15-16,5 23 15,-3-18-15,6 18 16,-13-12-16,7 18 15,-5-13-15,5 12 0,-7-16 16,-1 19-16,-9-6 16,5 13-16,-11-16 0,6 9 15,-13-13-15,11 15 16,-14-18-16,6 15 16,-10-10-16,4 19 15,-4-12-15,6 12 0,-9-12 16,9 14-16,-8-11 0,13 15 15,-14-15-15,7 19 16,-14-11-16,7 15 16,-13-8-16,8 16 15,-8-5-15,8 9 16,-16-7-16,14 11 16,-18-4-16,13 3 15,-13-3-15,15 9 16,-16-6-16,16 8 15,-16-5-15,12 12 0,-9 0 0,13 6 16,-18 1-16,19 7 16,-14-2-16,12 6 15,-11 0-15,11 4 16,-8-3-16,13 6 16,-11-7-16,9 6 15,-12 4-15,10 0 16,-10 7-16,15 0 0,-10 1 15,11 0-15,-17 2 0,14-3 16,-13 6-16,14 2 16,-12 0-16,-27 8 15,-10-8 1,17-3 0,50-5-16,23-3 15,28-4-15</inkml:trace>
  <inkml:trace contextRef="#ctx0" brushRef="#br0" timeOffset="1387.46">9831 2048 0,'-68'15'0,"-25"18"31,-10 15-15,12 3 0,17-11-1,44-1 1,27-11-1,17-4 17,5 0-17,-3 6 1,-9 16 0,-4-1-1,-1-4 1,11-6-1,25-5 1,22-4 15,11-3-15,-1 7 0,-22 8-1,-27 6 1,-27 5-1,-6-5 17,-6-8-17,23-19 1,40-9 0,31-16-1,20-7 1,0-7-1,-14-4 1,-34-6 0,-22-8-1,-12-6 1,-5 6 0,-7-9-1,-2 2 1,0 4-1,0 3 1,0 0 0,10-6-1,2-2 1,1 3 0,-3 7-1,-7 0-15,-16 0 16,-17 0-1,-23 4 1,-10 3 0,-12 9-1,-9 7 1,3-1 0,9 4-1,32 2 1,40 10-16</inkml:trace>
  <inkml:trace contextRef="#ctx0" brushRef="#br0" timeOffset="2783.85">9924 2489 0,'-17'10'15,"-36"20"1,-24 13 0,20-5-1,-9 8-15,9-8 16,-12 4-16,9-4 16,-11 2-16,8 3 15,-9 5 1,9-5-1,-11 12-15,6-8 16,-7 6-16,4-7 16,-9 7-16,14-5 15,-15 8-15,16-9 16,-10 6-16,8-4 16,-8 0-1,10-3 1,-9 4-16,11-7 15,-9 5-15,-23 16 16,-15 4 0,0-3-1,8 2 1,15-6 0,13-6-1,6-9 1,31-14 15,-4-9-15,21-15-1,-3 10 1,11-14 0,6-1-1,1 2 1,5-5 15,0 0-15,0 0-1,0 0 1,-2 2 0,0 2-1,-1 3 1,-4-2-1,2-1 17,-1-1-17,4 0 1,0-3 0,-6 8-1,-2-1 1,-5 10-1,-6-1 1,-3 4 15,-2-3-15,3 6 0,5-2-1,-4-4 1,7-2-1,2 0 1,5-8 0,-1 1-1,-1-2 1,-4 1 0,-5-2-1,-1 0 1,5-3-1,-6 1 1,21-3-16</inkml:trace>
  <inkml:trace contextRef="#ctx0" brushRef="#br0" timeOffset="3765.73">6938 4500 0,'0'0'16,"0"0"-16,0 0 15,0 0 1,8 0-1,4 0 1,1 0 0,1-5-1,-6 2 1,0 0 0,-2 2-1,-12 1 1,-2 4-1,-8 11 1,-3 8 0,1 0-1,8-8 1,8-7 0,14-11-1,14-10 1,4-5-1,-5 1 1,-7-8-16,2 2 31,-12 3-31,-14 5 16,-6 8 0,-13 11-1,-3 11 1,3 8-1,6 2 1,7-2 0,18-10-1,9-13 1,9-8 0,-2-8-1,-5-6 1,-5 0-1,-4 4 1,-13 1 0,-13 9-1,-14 0 1,1 8 0,1 2-1,7 4 1,12-2-16,11-4 15</inkml:trace>
  <inkml:trace contextRef="#ctx0" brushRef="#br0" timeOffset="4661.6">8154 3928 0,'1'65'16,"2"6"0,4-5-1,-4-16 16,4-18-15,-3-16 0,-4-19-1,0-22 1,-4-23 0,1-13-1,12-7 1,13 3 15,8 7-15,3 13-1,8 17 1,-6 13 0,-7 7-1,-8 3 1,-13 1-1,-7 4 1</inkml:trace>
  <inkml:trace contextRef="#ctx0" brushRef="#br0" timeOffset="8408.34">7634 1496 0,'-8'-2'0,"-9"-11"31,-32 3-15,2 5-1,-19 8-15,6 6 16,-16 7-16,3 3 16,-13 2-16,13 2 15,-8 1-15,-14 7 16,32-26 0,40-23-1,23-12 1,14 2-1,-5 14 1,-9 14-16</inkml:trace>
  <inkml:trace contextRef="#ctx0" brushRef="#br0" timeOffset="8718.74">7097 1413 0,'-58'43'0,"-18"7"16,-10 6 0,4-9-1,22-1 1,27-3 0,38-18-1,32-15 1,26-10-1,16 0 1,-7-3 0,-11 3-1,-19 0 1,-19 0-16,-23 0 16</inkml:trace>
  <inkml:trace contextRef="#ctx0" brushRef="#br0" timeOffset="9421.14">3981 4253 0,'-14'56'15,"0"19"1,-2 23 0,5 18-1,6 3 1,4-8-1,1-26 1,-3-32 0,3-28 15,0-27-15,0-21-1,0-8 1,0 1-1,-2 5 1,2 25-16</inkml:trace>
  <inkml:trace contextRef="#ctx0" brushRef="#br0" timeOffset="9748.2">3788 4890 0,'6'48'15,"6"10"1,6-2 0,4-3 15,1-29-15,3-26-1,0-28 1,7-10 15,0 2-15,-8 8-1,-9 7 1,-3 7 0,-7 7-1,-6 9-15</inkml:trace>
  <inkml:trace contextRef="#ctx0" brushRef="#br0" timeOffset="10788.02">4950 7038 0,'15'16'15,"21"35"1,19 22 0,8 16 15,2-14-15,-5-14-1,-6-31 1,-18-23 15,-19-19-15,-6-20-1,-14-12 1,-10-9 15,-7 10-15,4 11-1,10 17 17,12 19-17,19 30 1,16 18 0,4 6 15,-7-7-16,-13-9 1,-13-6 0,-14-11 15,-12-9-15,-7-10-1,4-3 1,1-3 15,16 0-31</inkml:trace>
  <inkml:trace contextRef="#ctx0" brushRef="#br0" timeOffset="11740.34">8831 7418 0,'7'0'16,"21"-10"0,33-18 15,24-12-16,18-8 1,-5-1 15,-27 7-15,-44 12 15,-39 2-15,-27 11 15,-13 1-15,8 4-1,7 4 17,37 6-17,39-4 16,29 6-15,5 0 15,-25 16-15,-34 12 0,-18 9 15,-11-1-16,15-29 17,15-24-17,3-9 17,4-2-17,-22 28-15</inkml:trace>
  <inkml:trace contextRef="#ctx0" brushRef="#br0" timeOffset="12279.74">10234 5951 0,'25'-60'15,"3"-23"17,2-16-17,-12 21 1,-1 0-16,-3 7 15,7-9-15,0-23 32,-1-6-17,-10 13 1,-17 51 0,2 27-1,-1 8 1,4 3-1,2 7-15</inkml:trace>
  <inkml:trace contextRef="#ctx0" brushRef="#br0" timeOffset="12621.75">10203 5248 0,'9'-7'15,"5"-16"1,22-22 15,14-18-15,4 0 0,-5 17-1,-9 29 1,-14 24-1,-11 29 1,-15 16 0,-7 4 15,-6-3-15,1-15-1,12-38-15</inkml:trace>
  <inkml:trace contextRef="#ctx0" brushRef="#br1" timeOffset="85794.76">9849 2499 0,'0'0'15,"-3"-5"1,-2-8 0,0-5-1,-3 4 1,-2 2 0,3-4-1,-11-7 1,2-2-1,2-6 1,-7 1 15,2-5-15,-2-7 0,-6 2-1,2-6 1,1 3-1,0-3 1,6-1 15,-5-1-15,1 0 0,-1-2-1,5 4 1,-4-5-1,-3 1 1,-1 2 0,-2-7 15,3 7-15,3 6-1,1-4 1,-1 1-1,2 5 1,-5-6 0,2 1-1,-3 7 17,-1-5-17,-4-10 1,6 6-1,-2 1 1,-3 1 0,2 7-1,5 2 1,0 1 15,6 0-15,-5 0-1,1 1 1,4 4 0,-3 0-1,4 3 1,-2 2 15,3 2-15,0 0-1,-1 6 1,2-4 0,7 4-1,-4 1 1,3 9 0,7 0 15,1 4-16,0 3 1,0 0 0,0 0-1,0 0 1,0 0 0,0 0-1,-3 3 16,-7 16-15,-6 20 0,-3 11-1,1 7 1,-3 2 0,9-17-1,2-12 1,4-12 15,1-8-15,3-12-1,0-16 1,-3-20 0,0-15-1,-6-9 1,-1-4-1,0 11 17,6 2-17,2 5 1,4 12 0,4 16-1,2 10 1,9 3-1,15 7 17,11 12-17,9 11 1,10 7 0,15-4-1,-1-4 1,-7-5-1,-1-1 1,-13-4 15,-10-2-15,-13 1 0,-12-8-1,-13 1 1,-3-4-1,3 0 1,-5 0-16</inkml:trace>
  <inkml:trace contextRef="#ctx0" brushRef="#br1" timeOffset="86815.56">9626 519 0,'0'0'16,"4"7"-1,8 16 1,6 15-1,6 12 17,2 11-17,1 1 1,-1 4 0,2-5-1,-5-9 1,-6-8-1,-2-19 1,-7-11 0,-4-3-1,-1-9 1,-3-2 0,2-13-1,9-19 1,1-16-1,4-13 1,3-2 0,-1 3-1,0 0 1,-3 7 0,-3 9-1,-1 17 1,-8 14-1,1 6 1,-4 5 0,0-1-1,0 3-15</inkml:trace>
  <inkml:trace contextRef="#ctx0" brushRef="#br1" timeOffset="87796.38">10131 836 0,'0'12'16,"0"18"-1,0 14 1,0-7 0,0-1-1,0-9 1,0 1-1,-3 0 1,1-12 0,2-7-1,0-6 1,0-1 0,0-2-1,0 0 1,0 0-1,2 0 1,11-5 0,12-2-1,17-4 1,14 4 0,7-3-1,-10 2 1,-15 6-1,-15-6 1,-11 6-16,-12 2 16</inkml:trace>
  <inkml:trace contextRef="#ctx0" brushRef="#br1" timeOffset="92967.58">13963 365 0,'0'28'15,"-7"42"1,-5 30 0,-11 17-1,-3-7 1,3-4-1,6-17 17,12-24-17,25-19 1,28-18 0,25-11-1,20-7 1,3-5-1,-13-2 1,-20-3 0,-28 0-1,-19 0 1,-16 0-16</inkml:trace>
  <inkml:trace contextRef="#ctx0" brushRef="#br1" timeOffset="93307.51">14669 783 0,'10'71'16,"-2"10"0,-6-8-1,-2-31 1,3-19-1,-3-13 1,0-3 0,0-7-16</inkml:trace>
  <inkml:trace contextRef="#ctx0" brushRef="#br1" timeOffset="93474.48">14510 470 0,'7'0'16,"7"-4"0,-14 4-16</inkml:trace>
  <inkml:trace contextRef="#ctx0" brushRef="#br1" timeOffset="93976.9">14976 856 0,'-12'68'16,"-1"-7"0,1-11-1,4-30 1,6-30 0,7-25-1,18-18 1,9-5-1,13 7 1,-1 21 0,-4 18-1,-8 22 1,1 25 0,2 17-1,-7 2 1,-8-14-1,-5-17 1,10-13 0,6-7-1,-6-3 1,-5-3 0,-20 3-16</inkml:trace>
  <inkml:trace contextRef="#ctx0" brushRef="#br1" timeOffset="94457.08">15639 841 0,'63'-15'15,"15"-15"17,-4 0-17,-22-8 1,-29-5 0,-33 17-1,-34 29 1,0 10-1,-12 11 1,4 10 0,-9 6-16,-10 25 15,33-2 1,43-17 0,44-24-1,33-22 1,-13-7-1,6-6-15,28-1 16,-6-4 0,-30 2-1,-67 16-15</inkml:trace>
  <inkml:trace contextRef="#ctx0" brushRef="#br1" timeOffset="94943.76">16299 712 0,'-47'33'15,"-2"12"1,12 6 0,7-1-1,30-17 16,32-22-15,19-29 0,10-18-1,-7-14 1,-15-1 0,-22 6 15,-17 20-16,-12 14 1,-14 22 0,1 21-1,10 14 1,20 2 0,28-15 15,18-25-16,6-19 1,-2-7 0,-11-4-1,-44 22-15</inkml:trace>
  <inkml:trace contextRef="#ctx0" brushRef="#br1" timeOffset="95314.85">16811 682 0,'10'48'16,"-3"12"0,-5-2-1,2-15 1,1-22 15,0-24-15,7-28-1,11-16 1,12-6 0,-2 8-1,8 7 1,-6 16 15,-16 8-15,-8 7-1,-11 7-15</inkml:trace>
  <inkml:trace contextRef="#ctx0" brushRef="#br1" timeOffset="95997.93">18353 514 0,'-65'0'16,"-9"10"-1,4 7 1,22 8 15,35 5-15,39 9-1,37 6 1,9 3 0,-5-8-1,-32-2 1,-38 4-1,-35-9 1,-17 1 0,7-14-1,13-8 1,12-2 0,15-5-1,8-5-15</inkml:trace>
  <inkml:trace contextRef="#ctx0" brushRef="#br1" timeOffset="96511.87">18761 773 0,'-23'53'16,"-12"2"0,-10-1-1,-1-24 1,16-22 0,13-29-1,22-28 1,13-23-16,14-14 31,16 3-31,17 8 16,19 19-1,6 35 1,-17 25 0,-32 18-1,-34 13 1,-37 9-1,-23 8 1,-15-7 0,13-5-1,12-12 1,10-7 0,18-14-1,10 1 1,5-8-16</inkml:trace>
  <inkml:trace contextRef="#ctx0" brushRef="#br1" timeOffset="96924.49">19318 607 0,'46'-11'16,"-4"-1"-1,2-9 1,-9-1 0,-18 5-1,-20 7 1,-24 10-1,-21 12 1,-10 16 0,2 9-1,19 3 1,24-9 0,33-13-1,31-13 1,19-5-16,-7-3 31,-12-4-31,-51 7 0</inkml:trace>
  <inkml:trace contextRef="#ctx0" brushRef="#br1" timeOffset="97365.43">19709 645 0,'23'-6'16,"31"-6"-1,10-8 1,-3-10-1,-19-1 17,-30 4-17,-39 14 1,-26 21 0,-15 9-1,8 18 1,21 8-1,27-7 1,27-14 0,26-14-1,6-1 1,-3-4 0,-9-3-1,-35 0-15</inkml:trace>
  <inkml:trace contextRef="#ctx0" brushRef="#br1" timeOffset="97930.86">20124 712 0,'13'0'15,"25"-13"1,25-13 0,18-23-1,7-16 16,-8-16-15,-17-7 0,-30 3-1,-36 6 1,-29 29 15,-22 27-15,-16 38-1,0 33 1,12 23 0,35 12-1,23-23 17,30-4-32,9-18 15,26-8-15,0-10 16,11-10-16,30-7 15,-10-1 1,-33-4 0,-63 2-16</inkml:trace>
  <inkml:trace contextRef="#ctx0" brushRef="#br0" timeOffset="117379.59">6715 8012 0,'-44'18'0,"1"0"32,15 12-17,26 0 1,25 8-1,25 3 1,2-1 0,-1 7-1,-19 6 1,-19 5 0,-13 0 15,-13 6-16,2 3 1,11-1 0,17-1-1,33-14 1,35-16 0,-13-17-1,4-8-15,-8-3 16,6-12-16,26-7 31,-14-4-15,-37-12-1,-14-4 17,-8-4-17,8-1 1,10-5-1,13-9 17,-4-9-17,-11-11 1,-36-5 0,-33 4 15,-37 11-16,-14 8 1,7 4 15,6 17-15,41-1 0,25 3-1,17-5 16,-2 4-15,-4 6 0,-22 0-1,-24 0 17,-28-3-17,-23 6 1,-9 14 15,-9 28-15,14 26-1,33 19 1,32 13 0,17-12-1,8-29 1,0-37-16</inkml:trace>
  <inkml:trace contextRef="#ctx0" brushRef="#br1" timeOffset="120442.61">7251 8242 0,'12'0'16,"26"5"0,20-1 15,16 5-16,18-2 1,17 11 0,-26-13 15,0 2-31,-16-4 16,14 4-16,-10-4 15,15-1-15,-10 1 31,9 2-31,-7-5 16,13 2-16,-13 1 16,7 4-16,-11-1 15,6 4-15,-14-3 32,12-2-32,-12-2 15,12 4-15,-12-5 16,14-2-16,-15 0 15,13 9 1,-12-7 0,12 8-16,25-8 15,16 1 1,2-3 15,2 5-15,3 0-1,-12 2 1,-1-4 0,-15-3-1,-15-3 1,-29-4 0,-24 5-1,-18 2 1,6-8 15,-8 5-15,-3 1-1,-7 2-15</inkml:trace>
  <inkml:trace contextRef="#ctx0" brushRef="#br1" timeOffset="120844.79">10441 8249 0,'9'2'16,"22"11"-1,32 11 1,13 3-1,10 8 1,-4 0 0,-17-10-1,-11-2 17,-49-10-17,-43 8 1,-7-9-1,-15 2-15,-1 2 16,-13 2-16,-21-3 16,4 4-1,26-6 1,65-13-16</inkml:trace>
  <inkml:trace contextRef="#ctx0" brushRef="#br1" timeOffset="121811.54">8531 8665 0,'7'13'16,"13"27"-1,8 28 1,7 28 15,5 10-15,-3-8-1,-8-15 1,-14-24 15,0-43-15,6-28-1,4-36 17,8-25-17,8-23 1,4-2 0,-10 20 15,-10 18-16,-10 24 1,-8 18 0,-7 18-16</inkml:trace>
  <inkml:trace contextRef="#ctx0" brushRef="#br1" timeOffset="122404.88">9114 9204 0,'-8'50'16,"2"1"15,-2-3-15,3-12-1,-1-14 1,15-12 15,15-7-15,17-3-1,15 2 1,2 8 15,-7 1-15,-14 1-1,-37-12-15</inkml:trace>
  <inkml:trace contextRef="#ctx0" brushRef="#br1" timeOffset="128320.18">14447 1700 0,'0'74'16,"0"23"0,0 12 15,0-13-15,0-23-1,-2-25 1,2-26 15,7-9-15,13-6-1,21-4 17,24-10-17,11-9 1,-6-4-1,-12 2 1,-18 4 0,-17 3-1,-23 11-15</inkml:trace>
  <inkml:trace contextRef="#ctx0" brushRef="#br1" timeOffset="128674.14">14782 1955 0,'3'7'16,"7"8"0,13 8-1,17 5 1,10 2-1,8-10 1,0-2 0,-22 0-1,-24 12 1,-22-2 0,-15 5-1,-8-6 1,5-4-1,6-8 1,9-5 0,13-10-16</inkml:trace>
  <inkml:trace contextRef="#ctx0" brushRef="#br1" timeOffset="129459.33">15374 1851 0,'68'-19'16,"29"-4"0,-25 7-1,4-1-15,23-11 16,-6-7-1,-16-2 17,-33 16-17,-27 14 1,-17 7-16</inkml:trace>
  <inkml:trace contextRef="#ctx0" brushRef="#br1" timeOffset="129762.21">15614 1879 0,'-10'74'16,"8"19"0,4-5 15,5-15-15,-2-23-1,-2-25 1,-3-25-16</inkml:trace>
  <inkml:trace contextRef="#ctx0" brushRef="#br1" timeOffset="130857.29">16219 2016 0,'-25'12'31,"-29"20"-16,-13 9 17,9-3-17,32-10 17,42-21-17,24-22 16,11-23-15,-11-9 0,-10-4 15,-18 16-15,-10 32 15,-2 28-16,0 23 17,11 13-17,4-13 17,10-31-17,10-20 1,0-17-1,-2-7 1,-5-9 0,-3 4-1,-4 6 17,-9 21-17,-7 21 1,3 17-1,-5 4 1,-3-2 0,0-4 15,2-21-15,5-28-1,8-24 1,6-11-1,6-5 1,6 12 0,2 23 15,0 28-15,2 21-1,-11 14 1,-3 6-1,-7-9 1,-4-4 0,-2-8 15,-8-13-15,-2-12-16</inkml:trace>
  <inkml:trace contextRef="#ctx0" brushRef="#br1" timeOffset="131508.24">17040 1977 0,'-5'0'16,"-5"0"-1,-5 8 1,-2 7 15,-6 11-15,5 8-1,13 4 1,7-13 0,11-17-1,9-25 17,1-9-17,-5 1 1,-1 8-1,-11 3 1,1 5 0,-2 18 15,3 22-15,-3 17-1,3 13 1,-6 6-1,-15-1 1,-12-11 0,-10-19 15,-1-18-15,9-6-1,14-10 1,13-2-16</inkml:trace>
  <inkml:trace contextRef="#ctx0" brushRef="#br1" timeOffset="131988.2">17275 2123 0,'47'-22'16,"4"-9"15,-3-11-15,-10 4-1,-21 5 1,-27 15 0,-23 16-1,-20 18 17,-5 21-17,8 13 1,15 3-1,24-20 1,27-13 0,17-17-1,2-3 17,-3-5-17,-32 5-15</inkml:trace>
  <inkml:trace contextRef="#ctx0" brushRef="#br1" timeOffset="132503.03">17643 2084 0,'0'4'16,"0"6"-1,0 1 1,0-11 0,7-16-1,11-17 1,4-9-1,6 1 17,-1 17-17,6 26 1,0 31 0,-5 14 15,-5 2-16,0-19 1,-6-33 0,3-30-1,-2-7 1,-1 0 0,-1 7 15,-16 33-31</inkml:trace>
  <inkml:trace contextRef="#ctx0" brushRef="#br1" timeOffset="132973.2">18116 1627 0,'13'71'15,"-1"17"1,-2 7 0,-8-11-1,-2-49 1,-2-37 0,0-29 15,-6 1-16,3-2 1,-18 4 0,-19-8-1,-6 4 1,8 6 0,17 17-1,23 18 16,32 14-15,31-1 0,18-6-1,-8-3 1,-10-1 0,-63-12-16</inkml:trace>
  <inkml:trace contextRef="#ctx0" brushRef="#br1" timeOffset="133169.64">18521 1930 0,'0'9'0,"3"1"15,-3 3 1,3-3-1,0-5 1,-3-5-16</inkml:trace>
  <inkml:trace contextRef="#ctx0" brushRef="#br1" timeOffset="133327.28">18441 1720 0,'10'0'16,"8"0"-1,4-4-15,-22 4 0</inkml:trace>
  <inkml:trace contextRef="#ctx0" brushRef="#br1" timeOffset="133840.29">18812 1885 0,'-56'12'15,"3"10"1,10 4 0,13-6-1,23-8 1,19-4 0,18-8-1,10-8 1,1-4-1,-1-4 1,-9-1-16,-8 10 16,-14 1 15,-11 14-31,2 2 16,0 2-1,5-6 1,8 1-1,-1-4 1,0-3 0,2 2-1,-7 3 1,-7-5-16</inkml:trace>
  <inkml:trace contextRef="#ctx0" brushRef="#br1" timeOffset="134223.37">19112 1509 0,'30'60'16,"13"20"-1,-6 9 1,-14 5-1,-13-1 1,-8-25 0,-2-23-1,0-23 1,0-12 0,0-10-16</inkml:trace>
  <inkml:trace contextRef="#ctx0" brushRef="#br1" timeOffset="19266.25">11172 8476 0,'2'0'0,"3"0"15,5-5 1,-10 5-16</inkml:trace>
  <inkml:trace contextRef="#ctx0" brushRef="#br1" timeOffset="19495.82">11957 8514 0,'49'-5'16,"-4"3"0,-15-4-1,-30 6-15</inkml:trace>
  <inkml:trace contextRef="#ctx0" brushRef="#br1" timeOffset="19675.52">12562 8531 0,'0'0'0,"0"0"16,0 0 0</inkml:trace>
  <inkml:trace contextRef="#ctx0" brushRef="#br1" timeOffset="19858.57">13378 8542 0,'14'0'16,"23"-3"0,-37 3-16</inkml:trace>
  <inkml:trace contextRef="#ctx0" brushRef="#br1" timeOffset="19982.23">13916 8570 0,'0'0'0</inkml:trace>
  <inkml:trace contextRef="#ctx0" brushRef="#br1" timeOffset="20162.54">14629 8551 0,'0'0'16,"0"0"-16</inkml:trace>
  <inkml:trace contextRef="#ctx0" brushRef="#br1" timeOffset="20302.84">15221 8614 0,'0'0'0</inkml:trace>
  <inkml:trace contextRef="#ctx0" brushRef="#br1" timeOffset="21501.83">13341 7708 0,'70'-16'16,"18"-6"0,3 2-1,13-6-15,-11 1 16,3 0-16,12-8 16,-32 13-1,-76 20-15</inkml:trace>
  <inkml:trace contextRef="#ctx0" brushRef="#br1" timeOffset="21904.07">13593 7871 0,'-3'68'16,"-2"3"15,5-16-15,0-14 0,0-19-1,-20-19 1,-25-16-1,-6-2 17,16-3-17,46 3 1,31-2 15,16-1-15,10 1-1,-68 17-15</inkml:trace>
  <inkml:trace contextRef="#ctx0" brushRef="#br1" timeOffset="22299.23">13986 8113 0,'25'-20'15,"26"-25"1,10-6 15,-9 6-15,-11 10-1,-17 29 1,-6 27 0,3 9-1,-9 3 1,11-10 0,5-9-1,4-4 1,-4-6 15,-8 3-31,-20-7 0</inkml:trace>
  <inkml:trace contextRef="#ctx0" brushRef="#br1" timeOffset="22859.01">14759 8053 0,'61'-18'15,"4"-7"1,-2-6-1,-22 2 1,-29 11 0,-32 3-1,-18 9 17,-14 12-17,-6 21 1,10 17-1,25 8 1,36-20 0,22-9-1,8-10 1,-11-3 0,-32-10-16</inkml:trace>
  <inkml:trace contextRef="#ctx0" brushRef="#br1" timeOffset="23154.07">15158 8128 0,'2'-10'0,"11"-15"31,13-3-15,16 9-1,11 8 1,-1 11 0,-11 5-1,-8-3 1,-16 2-1,-17-4-15</inkml:trace>
  <inkml:trace contextRef="#ctx0" brushRef="#br1" timeOffset="23702.05">15566 7533 0,'13'41'15,"1"19"-15,0-2 32,3 16-32,6 26 15,-5-6 1,-16-44 15,-15-38-15,6-26-1,-8-30 1,-15-11 0,-28 7-1,-5 14 1,28 20 0,39 24-1,36 16 16,16 4-15,5 0 0,-6-3-1,-55-27-15</inkml:trace>
  <inkml:trace contextRef="#ctx0" brushRef="#br1" timeOffset="24014.26">16059 7997 0,'4'11'16,"-2"3"0,3-14-1,0-27 16,2-29-15,-4 0 15,-3 9-15,0 12 0,-3 12-1,3 13 1,0 10-16</inkml:trace>
  <inkml:trace contextRef="#ctx0" brushRef="#br1" timeOffset="24489.05">16544 8053 0,'-59'4'15,"-1"11"1,25 3 0,40-8 15,33-17-16,19-14 1,4-3 15,-18 6-15,-15 13 0,-21 26-1,6 14 16,10-1-15,2-10 0,0-7 15,-8-4-15,-17-13-16</inkml:trace>
  <inkml:trace contextRef="#ctx0" brushRef="#br1" timeOffset="24728.7">16126 7489 0,'0'0'16,"0"0"0,0 0-16</inkml:trace>
  <inkml:trace contextRef="#ctx0" brushRef="#br2" timeOffset="-168870.59">9949 2749 0,'-18'17'0,"-29"29"16,1-1 0,-6 5-16,-4-1 31,-17 11-31,2-3 15,-15 11-15,4-2 16,-14 7-16,10-3 16,-9 7-16,11-12 15,-4 5-15,10-14 16,0-3-16,-18 7 16,15-12-1,43-25 16,31-36-15,30-14 0,15-14-1,-3 6 1,-5 7 0,-12 13-1,-18 15-15</inkml:trace>
  <inkml:trace contextRef="#ctx0" brushRef="#br2" timeOffset="-168507.89">8808 3471 0,'-51'56'15,"11"-8"1,-11 11-16,6-10 15,-3 9-15,-12 16 16,5-14 15,37-25-15,30-29 0,36-24-1,-4-2 1,21-3-16,-4 2 15,9-1-15,31-9 16,1 7 0,-21 6-1,-22 6 17,-28 3-32,-31 9 15</inkml:trace>
  <inkml:trace contextRef="#ctx0" brushRef="#br2" timeOffset="-167412.89">9637 3471 0,'-23'18'0,"-33"25"31,-29 13-15,-5-1-1,11-4 1,23-16-1,47-23 1,41-14 0,34-10 15,25-2-15,-3-3-1,-23 17 1,-47 25-1,-43 23 1,-33 17 0,-7 3-1,11-7 17,42-15-17,42-24 1,31-19-1,14-21 1,-5-7 0,-12-3-1,-58 28-15</inkml:trace>
  <inkml:trace contextRef="#ctx0" brushRef="#br2" timeOffset="-167092.02">9992 3350 0,'0'56'0,"-5"17"31,-2 12-31,-3 4 16,1-24 0,5-19-1,6-29 1,6-17 0,-3-4-1,3-6 1,-5 7-1,-3 3-15</inkml:trace>
  <inkml:trace contextRef="#ctx0" brushRef="#br2" timeOffset="-166861.5">9914 3328 0,'69'-25'0,"18"-8"16,9 8-1,-10 2 1,-16 8 0,-24 2-1,-24 6 1,-22 7-16</inkml:trace>
  <inkml:trace contextRef="#ctx0" brushRef="#br2" timeOffset="-166690.06">9970 3537 0,'75'-12'16,"11"-4"-1,-3 4 1,-17 0 0,-66 12-16</inkml:trace>
  <inkml:trace contextRef="#ctx0" brushRef="#br2" timeOffset="-158589.1">10426 3694 0,'-6'0'15,"-6"0"1,-9 0 0,-19 10-1,-8 15 1,-2 13-1,4 7 1,22 3 0,31-10-1,38-16 1,34-14 0,17-16-16,-6-17 15,-15-6 1,-26 9-1,-49 22-15</inkml:trace>
  <inkml:trace contextRef="#ctx0" brushRef="#br2" timeOffset="-148058.43">1960 10087 0,'-7'-11'15,"-11"-4"1,-24 5 0,-26 10-1,16 10 1,-15 12-16,13 4 15,-15 14-15,12 5 16,-4 16-16,13-3 16,2 12-16,16-4 0,3 10 15,9-8-15,16 12 16,12-14-16,15 4 16,8-12-16,17-2 0,2-14 15,17 0-15,30 0 16,-8-17-1,-41-10 1,-26-4 0,-24-11-16</inkml:trace>
  <inkml:trace contextRef="#ctx0" brushRef="#br2" timeOffset="-147611.06">2449 10784 0,'14'-12'15,"16"-11"1,0-5-1,-4-7 1,-8-5 0,-24 6-16,-18 12 15,-20 10 1,-14 19 0,-5 29-1,0 29 1,27 16-1,31 19 1,35-9 0,27-20-1,3-31 1,-10-23 0,-9-14-1,-24-3 1,-17 0-16</inkml:trace>
  <inkml:trace contextRef="#ctx0" brushRef="#br2" timeOffset="-147153.41">2930 10807 0,'-8'53'0,"0"3"32,-6-14-17,11-24 1,11-36 0,9-24-1,19-27 1,8-2-1,9 19 17,7 31-17,6 47 1,-16 42 0,-13 23-1,-14 2 1,-12-25-1,-6-33 1,1-18 15,-3-6-15,-3-11-16</inkml:trace>
  <inkml:trace contextRef="#ctx0" brushRef="#br2" timeOffset="-146825.32">3667 10174 0,'0'58'16,"6"21"-16,-4-7 15,2 24 1,2-8 0,-3 14-16,-1-12 15,-2-2-15,-2 11 16,-8-64 0,5-35-1,-1-18 1,1-5-1,3 13 1,2 10-16</inkml:trace>
  <inkml:trace contextRef="#ctx0" brushRef="#br2" timeOffset="-146439.95">3509 10500 0,'67'7'16,"11"-4"-1,1-3 1,-13 0-1,-21-3 1,-45 3 0</inkml:trace>
  <inkml:trace contextRef="#ctx0" brushRef="#br2" timeOffset="-145806.01">4678 10724 0,'5'9'16,"2"22"-16,-7-31 0</inkml:trace>
  <inkml:trace contextRef="#ctx0" brushRef="#br2" timeOffset="-145626.02">4620 10303 0,'0'0'16,"0"0"0,0 0-1,0 0-15</inkml:trace>
  <inkml:trace contextRef="#ctx0" brushRef="#br2" timeOffset="-140809.9">4047 10628 0,'6'15'16,"5"18"-1,0 5 1,2-6-1,-2-6 1,-5-22 15,-3-19-15,-1-20 0,7-3-1,13 3 1,5 7-1,6 6 1,-8 1 0,-25 21-16</inkml:trace>
  <inkml:trace contextRef="#ctx0" brushRef="#br2" timeOffset="-140147.96">5029 10714 0,'10'58'16,"-10"17"-1,-13 8 1,0-17 0,1-13 15,4-48-15,5-33-1,3-35 1,3-31-1,15-3 1,7 4 0,13 32-1,5 33 17,-18 38-17,-17 29 1,-14 13-1,-4-1 1,-1-9 0,5-17-1,0-12 1,6-13 0</inkml:trace>
  <inkml:trace contextRef="#ctx0" brushRef="#br2" timeOffset="-139728.87">5546 10691 0,'34'-15'15,"-4"-8"1,-11-5 0,-18 3-1,-16 5 1,-20 7 15,-4 18-15,0 28-1,17 25 1,14 3 0,25-11-1,21-17 1,12-16 0,-1-6-1,-12-9 1,-37-2-16</inkml:trace>
  <inkml:trace contextRef="#ctx0" brushRef="#br2" timeOffset="-139428">6053 10129 0,'8'63'16,"-5"-2"0,4 11-16,-4-6 15,-3 12-15,0-7 32,-3 7-32,1 20 15,-3-17 1,5-54-1,7-27 1,-4 0 0,1 0-1,-4 0-15</inkml:trace>
  <inkml:trace contextRef="#ctx0" brushRef="#br2" timeOffset="-139219.55">5904 10474 0,'46'30'16,"29"-2"0,7 0-1,-7-3 1,-17-5-1,-58-20-15</inkml:trace>
  <inkml:trace contextRef="#ctx0" brushRef="#br2" timeOffset="-138707.22">6518 10593 0,'-53'10'16,"-5"5"0,8 13-1,18 7 1,30 5 0,25-10 15,14-9-16,9-21 1,-2-18 0,-13-7-1,-7-5 1,-10 0 0,-6 7-1,-5 16 1,0 14-1,5 28 1,9 13 15,15 5-15,13-16 0,8-21-1,9-19 1,-7-10-1,-19 1 1,-36 12-16</inkml:trace>
  <inkml:trace contextRef="#ctx0" brushRef="#br2" timeOffset="-138379.72">7012 10099 0,'12'63'15,"-5"-7"1,1 9-16,0-5 16,-1 21-16,-2-8 15,9 12-15,0 32 16,13-4 15,-8-20-15,-5-43-1,-6-24 1,-6-14 0,-2-12-16</inkml:trace>
  <inkml:trace contextRef="#ctx0" brushRef="#br2" timeOffset="-137677.12">8362 10661 0,'0'45'15,"8"21"1,-4-1 0,4 19-16,5-12 15,7 14-15,10 17 16,7-50 15,-6-55-15,-16-34-1,-5-9 1,1 7 0,-11 38-1</inkml:trace>
  <inkml:trace contextRef="#ctx0" brushRef="#br2" timeOffset="-137455.78">8337 10482 0,'53'-8'16,"9"6"-1,-1-1 1,22 3-16,-7 0 16,4 3-16,18-1 15,-5 6 16,-49-6-15,-44-2-16</inkml:trace>
  <inkml:trace contextRef="#ctx0" brushRef="#br2" timeOffset="-137238.83">8307 10807 0,'77'0'15,"16"-5"1,-4 3 0,-24-1-1,-65 3 1</inkml:trace>
  <inkml:trace contextRef="#ctx0" brushRef="#br2" timeOffset="-136860.76">8866 10908 0,'11'60'16,"29"1"-1,40-14 1,26-22 0,-1-29 15,-44-39-15,-36 3-1,-35-9-15,-14 7 31,-28-1-31,4 7 16,-20 4-16,-20 2 16,11 2-1,23 10 17,29 8-17,13 8 1,12 2-16</inkml:trace>
  <inkml:trace contextRef="#ctx0" brushRef="#br2" timeOffset="-136621.69">9377 11001 0,'38'-52'16,"23"-4"15,12 5-15,-10 9 0,-18 16-1,-45 26-15</inkml:trace>
  <inkml:trace contextRef="#ctx0" brushRef="#br2" timeOffset="-136159.51">10119 10822 0,'-44'6'15,"-1"16"1,7 21 0,29 10-1,33 2 1,25-7-1,0-13 1,-3-15 15,-18-2-31,-28-18 16</inkml:trace>
  <inkml:trace contextRef="#ctx0" brushRef="#br2" timeOffset="-135733.26">10473 10993 0,'23'0'0,"25"0"31,12 0-15,3-12-1,-10-6 1,-22-12 0,-44 5-1,-40 12 1,-25 21 0,-5 19-1,23 24 16,39 12-15,44 3 0,33-4-1,16-4 1,-6-17 0,-11-9-1,-27-16 1,-28-16-16</inkml:trace>
  <inkml:trace contextRef="#ctx0" brushRef="#br3" timeOffset="-73049.61">9216 2446 0,'-15'15'15,"-8"8"1,-14 12-16,-4 3 31,-16 12-31,-4-1 16,-18 11-16,7-5 15,-14 5-15,7-7 16,-8 8-16,13-12 16,-3-2-16,-27 11 15,8-8 1,33-22 0,30-41 15,19-10-16,5 16 1,7 0 0,0 4-1,2 3-15</inkml:trace>
  <inkml:trace contextRef="#ctx0" brushRef="#br3" timeOffset="-72687.99">8236 2930 0,'-45'50'0,"-16"13"32,-9 3-17,7-11 1,14-12-1,38-26 1,38-17 0,9-2-1,22-7-15,38-5 16,11 4 15,-11 6-15,-20 1-1,-21 6 1,-30-3 0,-25 0-16</inkml:trace>
  <inkml:trace contextRef="#ctx0" brushRef="#br3" timeOffset="-71659.4">8128 2401 0,'-43'7'16,"-8"13"-1,-7 23 1,3 15 0,10 8-1,24-3 17,33-18-17,25-22 1,17-25-1,13-28 1,-1-19 15,-15-1-15,-12 0 0,-17-1-1,-13 13 1,-16 5-1,0 24 1,-4 16 15,-1 10-15,5 16 0,14 5-1,11-2 1,15-11-1,4-11 1,-4-6 0,-8-2 15,-25-6-31</inkml:trace>
  <inkml:trace contextRef="#ctx0" brushRef="#br3" timeOffset="-71296.27">8563 2474 0,'0'0'16,"-5"3"-1,-22 7 1,-6 10 0,-7 4 15,15 4-15,22 2-1,25-12 1,17-8-1,1-7 1,0-6 0,-9 0-1,-31 3-15</inkml:trace>
  <inkml:trace contextRef="#ctx0" brushRef="#br3" timeOffset="-69627.3">2102 13226 0,'-49'-3'15,"-23"8"1,-13 23 0,19 2-1,-3 18-15,11 2 16,-3 13-16,15 3 16,0 10-16,27-6 15,7 11-15,12-13 31,19 7-31,12-14 16,16-1-16,30-2 16,5-19-1,-10-9 1,-37-13 0,-21-10-16,-14-7 15</inkml:trace>
  <inkml:trace contextRef="#ctx0" brushRef="#br3" timeOffset="-69184.24">2268 13944 0,'11'0'15,"17"0"1,15-3-1,-2-6 1,-7-14 0,-7-7-1,-14-16 17,-7 2-17,-19 10 1,-20 16-1,-15 31 1,-10 38 0,9 37-1,24 5 1,36-13 0,36-34-1,16-36 1,4-20-1,-14-8 1,-18 5 0,-35 13-16</inkml:trace>
  <inkml:trace contextRef="#ctx0" brushRef="#br3" timeOffset="-68744.3">2675 13964 0,'-5'53'16,"-4"7"-1,3-12 1,3-18-16,6-30 16,9-32-1,14-31 1,16-20 15,14 0-15,1 25-1,-11 50 17,-10 46-17,-14 35 1,-8 10-1,8-30 17,8-43-17,4-30 1,-1-8 0,-8 3-1,-25 25-15</inkml:trace>
  <inkml:trace contextRef="#ctx0" brushRef="#br3" timeOffset="-68492.96">3299 13196 0,'3'35'31,"-3"23"-31,0 2 16,0 28-16,0 5 15,-3 18-15,3-7 16,3 4 0,-1 19-1,7-17 1,-6-55 0,-1-27-1,-2-28-15</inkml:trace>
  <inkml:trace contextRef="#ctx0" brushRef="#br3" timeOffset="-68312.69">3173 13598 0,'19'14'31,"11"14"-16,3 0 1,0 4 0,-33-32-16</inkml:trace>
  <inkml:trace contextRef="#ctx0" brushRef="#br3" timeOffset="-67913.75">3763 14027 0,'0'-5'16,"6"-20"0,0-22 15,13-14-15,16 3-1,13 20 16,5 15-15,-5 11 0,-15 1-1,-33 11-15</inkml:trace>
  <inkml:trace contextRef="#ctx0" brushRef="#br3" timeOffset="-67719.25">4223 13894 0,'0'0'15,"6"2"1,-4 3-1,-2-5-15</inkml:trace>
  <inkml:trace contextRef="#ctx0" brushRef="#br3" timeOffset="-67554.64">4262 13526 0,'0'0'0,"0"0"16,0 0-16</inkml:trace>
  <inkml:trace contextRef="#ctx0" brushRef="#br3" timeOffset="-67048.97">4499 14183 0,'0'36'16,"0"-9"-1,0-19 1,0-23-1,0-38 1,0-31 0,0-18 15,12-4-15,19 17-1,5 31 16,1 43-15,-8 41 0,-18 27-1,-18 19 17,-21-1-17,10-28 1,8-38-1,10-7 17,0-1-17,0 3-15</inkml:trace>
  <inkml:trace contextRef="#ctx0" brushRef="#br3" timeOffset="-66661.06">4968 13926 0,'20'-10'16,"15"-12"-1,1-11 1,-14 3-1,-22 4 17,-22 19-17,-8 28 1,12 26 15,18 16-15,25-18-1,25-19 1,8-16 15,-18-10-15,-40 0-16</inkml:trace>
  <inkml:trace contextRef="#ctx0" brushRef="#br3" timeOffset="-66381.59">5514 13180 0,'13'43'16,"1"18"-16,-3 4 15,3 29-15,-5-4 31,-4 24-31,2-16 16,-1 6-16,5 13 16,0-21-1,-3-48 1,-5-22 0,-3-26-16</inkml:trace>
  <inkml:trace contextRef="#ctx0" brushRef="#br3" timeOffset="-66201.44">5384 13624 0,'22'13'15,"27"12"1,1 3-1,-1 4 1,-49-32-16</inkml:trace>
  <inkml:trace contextRef="#ctx0" brushRef="#br3" timeOffset="-65731.74">6026 13737 0,'-60'18'0,"7"20"31,22 15-15,36 2-1,25-20 1,16-35 15,-1-30-15,-7-10-1,-10 2 1,-10 11 15,-11 27-15,13 40-1,13 28 1,10 5 15,12-30-15,3-34 0,-9-21-1,-29 5 1,-20 7-16</inkml:trace>
  <inkml:trace contextRef="#ctx0" brushRef="#br3" timeOffset="-65502.78">6479 13128 0,'13'40'15,"-1"23"-15,2 15 16,0 25 0,-1 0-1,-2 19-15,-2-19 16,4 6-16,3 22 16,-5-40-1,-11-91-15</inkml:trace>
  <inkml:trace contextRef="#ctx0" brushRef="#br3" timeOffset="-64599.09">8140 13519 0,'-33'-39'16,"-25"20"-1,11 19 17,-7 24-32,10 12 15,-5 25-15,15 4 32,13 20-32,13-12 15,18 3-15,42-5 16,-8-36 15,11-35-31,-6-21 16,-2-26-16,-5-6 31,-8-20-31,-14 2 16,-2-11-16,-9-17 15,-13 38 16,-1 74-15,0 22 15,2 28-31,6 8 16,7 12-16,15 25 16,5-7 15,-4-25-16,-26-76-15</inkml:trace>
  <inkml:trace contextRef="#ctx0" brushRef="#br3" timeOffset="-64287.79">8818 13485 0,'-61'0'31,"11"13"-15,-5 22-16,12 11 16,0 24-1,21 1 1,22 10-16,17-6 15,28-10-15,43 11 32,5-16-17,-24-14 1,-69-46-16</inkml:trace>
  <inkml:trace contextRef="#ctx0" brushRef="#br3" timeOffset="-63979.61">9199 13614 0,'-35'63'16,"14"-8"15,8 11-31,26 27 16,40-7 15,15-20-15,2-22-1,-21-13 1,-49-31-16</inkml:trace>
  <inkml:trace contextRef="#ctx0" brushRef="#br3" timeOffset="-63549.82">9511 13750 0,'17'8'15,"22"2"1,15-8 15,4-17-15,-17-20 0,-24-6 15,-34 21-16,-19 25 1,2 46 15,21 35-15,36 4 15,40-31-15,25-43-1,-3-16 17,-20-4-32,-65 4 15</inkml:trace>
  <inkml:trace contextRef="#ctx0" brushRef="#br3" timeOffset="-63296.45">10068 13269 0,'2'68'16,"6"20"-16,-6 0 15,0 13-15,7-13 16,3 6-16,11 14 15,0-23 17,-16-44-17,-7-41-15</inkml:trace>
  <inkml:trace contextRef="#ctx0" brushRef="#br3" timeOffset="-62936.5">10403 13846 0,'50'-3'15,"5"-12"17,-14-17-17,-16-9 1,-28-5-1,-34 12 17,-29 23-17,4 34 1,13 22 0,35 6 15,26-6-16,13-12 1,-9-13 0,-16-20-16</inkml:trace>
  <inkml:trace contextRef="#ctx0" brushRef="#br3" timeOffset="-62696.91">10690 13894 0,'13'-13'16,"22"-15"-1,13-4 1,0 0 15,-8 3-31,-40 29 16</inkml:trace>
  <inkml:trace contextRef="#ctx0" brushRef="#br3" timeOffset="-62147.11">11197 13831 0,'-60'-8'15,"-12"8"1,2 5-1,32 10 1,36 8 15,30 0-15,19-11 0,4-12-1,-4-10 16,-14-2-15,-10-6 0,-13 23 15,-4 23-15,6 17-1,3 5 1,12-17 15,7-21-15,1-16-1,-13-1 17,-22 5-32</inkml:trace>
  <inkml:trace contextRef="#ctx0" brushRef="#br3" timeOffset="-61847.89">11471 13382 0,'3'61'15,"2"22"-15,2-2 31,3 21-31,1-6 16,1 5-16,0 18 31,-21-57-15,-14-39 15,13-12-31,5-7 16,5-4-1</inkml:trace>
  <inkml:trace contextRef="#ctx0" brushRef="#br3" timeOffset="-61689.96">11333 13698 0,'70'22'16,"-2"-2"15,-17 0-15,-51-20-16</inkml:trace>
  <inkml:trace contextRef="#ctx0" brushRef="#br3" timeOffset="-61509.8">11822 13936 0,'9'5'15,"7"8"1,8 7 0,-24-20-16</inkml:trace>
  <inkml:trace contextRef="#ctx0" brushRef="#br3" timeOffset="-61372.34">11773 13675 0,'0'0'15,"0"0"-15</inkml:trace>
  <inkml:trace contextRef="#ctx0" brushRef="#br3" timeOffset="-60918.94">12111 13858 0,'-7'8'16,"-8"9"-1,2 22 17,18 19-17,28-1 17,10-22-17,-10-45 1,-33-35 15,-33-20-15,-20-4 15,4 17-15,32 22 15,27 18-16,8 8 1,-3 8 15,-15-4-31</inkml:trace>
  <inkml:trace contextRef="#ctx0" brushRef="#br3" timeOffset="-60619.97">12381 14075 0,'18'-15'16,"9"-15"15,19 12-16,12 33 17,-3 33-17,-2 8 1,-12-6 0,-17-12-1,-24-38-15</inkml:trace>
  <inkml:trace contextRef="#ctx0" brushRef="#br3" timeOffset="-59980.13">10360 13841 0,'0'38'16,"10"-3"-1,21-13 1,9-8 15,6-12-15,-9-10 0,-4 0-1,-16 1 1,-17 7-16</inkml:trace>
  <inkml:trace contextRef="#ctx0" brushRef="#br3" timeOffset="-30076.41">12711 10444 0,'-23'13'15,"-9"2"1,-17 10-16,0 0 31,-14 5-31,-39 11 16,-1-1-1,20 0 1,50-7 15,49 0-15,44-5-1,28-1 17,-5-2-17,-27 10 1,-56 4 15,-17-11-15,-37 0-16,-36 14 15,-6 4 1,40 6 15,66 9-15,23-23 0,30-6-16,5-9 31,8-5-31,19 1 15,-6-3 1,-89-16-16</inkml:trace>
  <inkml:trace contextRef="#ctx0" brushRef="#br3" timeOffset="-29602.56">13240 10560 0,'0'55'16,"-7"16"-16,-4-3 16,-6 20-16,-6-7 15,0 12 1,-2 31-1,3-11 1,11-80 0,9-58 15,4-29-15,2-6-1,1 5 1,-5 55-16</inkml:trace>
  <inkml:trace contextRef="#ctx0" brushRef="#br3" timeOffset="-29365.93">13164 10451 0,'79'-5'15,"21"3"17,14 4-17,-14 9 1,-18-4 0,-40 3-1,-42-10 1</inkml:trace>
  <inkml:trace contextRef="#ctx0" brushRef="#br3" timeOffset="-29170.24">13185 10893 0,'67'4'31,"17"7"-15,-5-1 0,-19-5-1,-60-5-15</inkml:trace>
  <inkml:trace contextRef="#ctx0" brushRef="#br3" timeOffset="-28642.79">13727 11177 0,'-26'5'16,"-24"10"0,7 31-1,38 24 1,31 11 15,14 0-15,2-19 15,-14-19-15,-28-43-16</inkml:trace>
  <inkml:trace contextRef="#ctx0" brushRef="#br3" timeOffset="-27475.53">13965 14062 0,'4'-12'15,"-2"-23"17,-10-14-17,-37 5 16,-36 23-15,-10 36 15,26 43-15,37-7 15,36 7-31,12-16 16,23 3-16,33-4 15,9-29 1,-12-39 0,-20-31-1,-25-9 17,-21 6-17,-16 8 1,-2 48 15,1 45-15,20 40 15,29 9-15,19-9-1,2-14-15,-10-18 16,-50-48-16</inkml:trace>
  <inkml:trace contextRef="#ctx0" brushRef="#br3" timeOffset="-27118.33">14624 14266 0,'-44'-25'16,"-5"5"-1,0 20 1,14 25-1,15 23 1,28 10 0,29 1-1,24-17 1,7-9 0,-13-11-1,-19-9-15,-36-13 0</inkml:trace>
  <inkml:trace contextRef="#ctx0" brushRef="#br1" timeOffset="151357.97">21772 1285 0,'3'7'15,"13"28"17,8 30-17,-4-9 16,1 12-31,-6-5 16,5 13-16,-5-8 31,-2 7-31,1 29 16,5-8 15,-2-18-15,1-45-1,-6-46 17,3-43-17,-2 4 17,0-17-32,-1 7 15,9-12-15,-7 11 31,9-15-31,12-20 16,5 2 15,-4 24-15,-16 33 0,-20 39-16</inkml:trace>
  <inkml:trace contextRef="#ctx0" brushRef="#br1" timeOffset="151923.81">22622 1436 0,'57'-2'0,"17"-6"15,3 0 1,-5-2 0,-20 2-1,-24 4 1,-10 0-1,-13 0 1,-5 4-16</inkml:trace>
  <inkml:trace contextRef="#ctx0" brushRef="#br1" timeOffset="152171.96">22614 1726 0,'63'-10'16,"20"-4"-1,1 0 1,-12 2-1,-23 0 1,-49 12-16</inkml:trace>
  <inkml:trace contextRef="#ctx0" brushRef="#br1" timeOffset="153282.71">23783 813 0,'-47'7'15,"-11"16"1,-5 25-16,12 13 31,11 4-31,24-14 16,27-21-1,27-20 1,32-24 0,-12-9-1,2-10-15,-9-2 16,1-16-16,-6 2 16,4-11-16,8-25 15,-10-16 1,-12-4-1,-14 3 1,-17 19 0,-20 25-1,-10 33 1,-2 25 0,-9 23-1,-7 29 1,1 31-1,6 21 1,23-1 0,34-10-1,26-27 1,14-13 0,-1-18-1,-14-9 1,-23-13-1,-23-13-15</inkml:trace>
  <inkml:trace contextRef="#ctx0" brushRef="#br1" timeOffset="153705.59">23463 1456 0,'48'-8'15,"18"4"-15,-1-4 16,20 2-16,4 2 16,12 1-16,-13 0 15,5-4-15,28 2 16,-25-3-1,-48 6 1,-25 2 0,-11 0-1,-12 0-15</inkml:trace>
  <inkml:trace contextRef="#ctx0" brushRef="#br1" timeOffset="154232.75">23806 1781 0,'-45'51'0,"-8"14"15,-5 14 1,15-4-1,18 0 1,12-6 0,15-9-1,16-13 1,5-19 0,5-16-1,5-4 1,2-16-1,-2-4 1,-11-11 0,-9 4-1,-4-2 1,0 11 0,-9 10-16</inkml:trace>
  <inkml:trace contextRef="#ctx0" brushRef="#br1" timeOffset="154511">23564 2048 0,'76'-8'16,"6"-4"-1,-5 0 1,-19 2 0,-23 4-1,-21 4 1,-14 2-16</inkml:trace>
  <inkml:trace contextRef="#ctx0" brushRef="#br1" timeOffset="179025.46">25882 1134 0,'0'17'16,"0"26"-1,0 38 1,6 20-1,-1 9 1,7 3 0,1-4-1,-1-13 1,0-15 15,-1-29-15,6-40-1,-4-19 1,4-23 0,6-36-1,-8 11 1,6-16 0,-1 6-1,0-11-15,0 10 16,5-6-16,13-24 15,10 0 1,-3 16 0,-12 27-1,-17 22 1,-7 19 0,-6 7-1,-1 0 16,-2 5-31</inkml:trace>
  <inkml:trace contextRef="#ctx0" brushRef="#br1" timeOffset="179610.48">26399 1676 0,'0'22'15,"-5"26"1,-5 10 0,-3-5-1,1-13 1,12-18 0,25-11 15,33-14-16,15-7 1,-8-2 0,-9 2-1,-19 0 1,-16 6 0,-21 4-16</inkml:trace>
  <inkml:trace contextRef="#ctx0" brushRef="#br1" timeOffset="180121.62">27023 1275 0,'56'-8'0,"18"3"16,3 2 0,-3 3-1,-11 3 1,-30 2 0,-14-1-1,-19-4-15</inkml:trace>
  <inkml:trace contextRef="#ctx0" brushRef="#br1" timeOffset="180369.78">27079 1546 0,'74'-12'16,"14"-16"-1,-3-4 1,-14 4 0,-26 8-16,-45 20 0</inkml:trace>
  <inkml:trace contextRef="#ctx0" brushRef="#br1" timeOffset="181444.15">27901 349 0,'32'-27'16,"17"10"-1,14 1 1,22 8-1,10 11 1,-1 22 0,-16 15-1,-22 19 1,-29 13 0,-24 11-1,-31 3 1,-32-7-1,-24-17 1,-4-24 0,5-10-1,20-18 1,28-20 0,17-18-1,23-10 1,16 0-16,19 6 15,13 17 1,10 9 0,7 27-1,4 4 1,-2 3 0,-11-7-1,-16-9 1,-20-10-1,-12-2 1,-5 0 0,-8 0-16</inkml:trace>
  <inkml:trace contextRef="#ctx0" brushRef="#br1" timeOffset="181823.8">28951 584 0,'-2'51'15,"-8"-1"1,4-13 0,-1-11-1,12-18 1,3-12-1,2 0 1,2-2 0,-4 4-1,-8 2-15</inkml:trace>
  <inkml:trace contextRef="#ctx0" brushRef="#br1" timeOffset="182120.9">29210 503 0,'0'25'16,"0"34"0,0 11-1,0-5 1,0-14-1,0-11 1,0-35 0,0-20-1,0-8 1,-2-1 0,-5-2-1,7 26-15</inkml:trace>
  <inkml:trace contextRef="#ctx0" brushRef="#br1" timeOffset="182631.97">28838 624 0,'0'0'16,"0"0"-1,0 0 1,2-9 0,9-17-1,3-4 1,9-5-1,-2 5 1,-9 6 0,4 12-1,6 10 1,19 2 0,17 2-1,-1 6 1,-9-6-1,-15-2 1,-13 2 0,2-2-1,1 0 1,-2-2 0,-14 0-1,-7 2-15</inkml:trace>
  <inkml:trace contextRef="#ctx0" brushRef="#br1" timeOffset="183136.97">29594 579 0,'5'42'16,"2"-6"-1,2-8 1,-5-14 0,-1-5-1,-3-18 1,7-8 0,5-20-1,6-12 1,8 2-1,7 8 1,11 17 0,19 12-1,13 2 1,-5 6 0,-11 2-1,-25-2 1,-35 2-16</inkml:trace>
  <inkml:trace contextRef="#ctx0" brushRef="#br1" timeOffset="184132.62">27828 1309 0,'22'0'15,"36"-7"1,-7 2-1,12-5-15,0 0 0,18-3 16,-6 4-16,18-7 16,-5 4-16,18-4 15,-11-1-15,24-1 16,-10 1-16,22-1 0,-18 1 16,16 3-16,-21 7 31,10-2-31,-22 5 15,3-1-15,24 10 16,3 1 0,-13-6-1,-37-2 1,-36 2 0,-22 0-1,-8 0-15,-10 0 0</inkml:trace>
  <inkml:trace contextRef="#ctx0" brushRef="#br1" timeOffset="184827.25">28755 1567 0,'-28'56'16,"-13"9"-1,9 7 1,5 0-1,23-9 1,30-13 0,22-10-1,22-15 1,11-12 0,4-20-1,-9-9 1,-20-7-1,-26 1 1,-13 9 0,-8 8-1,-9 5-15</inkml:trace>
  <inkml:trace contextRef="#ctx0" brushRef="#br1" timeOffset="185118.91">28588 1763 0,'91'-15'0,"18"-3"32,-9-2-17,-9 0 1,-35 8 0,-26 6-16,-30 6 0</inkml:trace>
  <inkml:trace contextRef="#ctx0" brushRef="#br1" timeOffset="212271.92">7636 4693 0,'-12'16'16,"-16"22"-1,-18 22 1,-1 19 0,3 12-1,19 3 17,31-8-17,32-30 16,27-31-15,18-45 15,-22-6-15,-4-18-16,-11 1 16,-6-17-16,-5-35 15,-24-3 1,-41 18 15,-24 29-15,-16 29-1,5 22 1,4 18 0,13 0-1,25-11 1,23-7-16</inkml:trace>
  <inkml:trace contextRef="#ctx0" brushRef="#br1" timeOffset="212554.64">7976 5094 0,'0'0'16,"0"0"-1,0 0 1,0 0-16</inkml:trace>
  <inkml:trace contextRef="#ctx0" brushRef="#br1" timeOffset="212978.92">8349 4661 0,'61'-20'15,"11"0"1,-3-3-1,-18 11 1,-15-1 15,-15 6-15,-10 4 0,-11 3-16</inkml:trace>
  <inkml:trace contextRef="#ctx0" brushRef="#br1" timeOffset="213487.66">8249 4782 0,'-10'10'0,"-3"5"16,0 3 15,0-3-15,11-10-1,17 0 1,23-3 0,20 2-1,7 3 16,1 0-15,-15 16 0,-19 10-1,-24 2 1,-21 3 0,-17 0-1,-23-4 16,-3-11-15,1-10 15,7-8-15,21-5 0,27 0-16</inkml:trace>
  <inkml:trace contextRef="#ctx0" brushRef="#br1" timeOffset="214218.44">8694 4910 0,'-10'36'0,"1"-5"31,0-7-15,2-6-1,5-18 1,4-20 15,11-16-15,7-1-1,-5 4 1,1 8 0,-4 13 15,1 14-16,4 18 1,-1 5 0,-5 0-1,0-5 1,-6-7 0,0-8-1,4-8 16,7-12-15,7-9 0,-1-2-1,-6 3 1,2 14 0,8 13-1,2 19 1,-2 10 15,-3 2-15,-3-5-1,-4 0 1,-16-30-16</inkml:trace>
  <inkml:trace contextRef="#ctx0" brushRef="#br1" timeOffset="-182825.27">25444 3713 0,'0'64'0,"0"-7"31,2 11-31,-2 0 16,3 13-16,-3-5 15,4 9-15,0-9 16,-4 4-16,0 17 16,0-20-1,14-46 1,9-44 0,13-42 15,-9 4-16,8-17-15,-2 5 16,5-20-16,-3 15 16,1-13-16,9-24 15,-10 9 17,-10 29-17,-12 31 1,-8 18-1,0 11 1,-5 7-16</inkml:trace>
  <inkml:trace contextRef="#ctx0" brushRef="#br1" timeOffset="-182382.35">25970 4202 0,'-22'63'0,"-8"18"31,0 0-15,4-8-1,21-31 1,30-16-1,23-16 17,8-12-17,-11-6 1,-15 3 0,-30 5-16</inkml:trace>
  <inkml:trace contextRef="#ctx0" brushRef="#br1" timeOffset="-181877.96">26280 4023 0,'65'-2'15,"14"-8"1,0 3 0,-22-4-1,-57 11-15</inkml:trace>
  <inkml:trace contextRef="#ctx0" brushRef="#br1" timeOffset="-181663.33">26343 4218 0,'56'-8'15,"11"-10"1,-6 3 0,-15 3-1,-46 12-15</inkml:trace>
  <inkml:trace contextRef="#ctx0" brushRef="#br1" timeOffset="-180913.72">26960 3069 0,'46'-21'0,"22"4"16,23 12 0,9 17-1,4 26 1,-19 25 0,-32 15-1,-37 8 1,-46 2-1,-28-5 1,-26-18 0,-7-16-1,1-24 1,12-15 0,32-23-1,32-12 1,23-3-1,29-2 1,27 12-16,19 11 16,9 17-1,-7 10 1,-16 8 0,-19 4-1,-16-6 1,0-21-1,13-15 1,-3-3 0,-17 5-1,-28 8-15</inkml:trace>
  <inkml:trace contextRef="#ctx0" brushRef="#br1" timeOffset="-180616.91">28001 3381 0,'11'56'0,"-1"-1"16,-3-8-1,-2-6 1,3-26 0,14-22-1,19-21 1,4-7 0,-2-1-1,-43 36-15</inkml:trace>
  <inkml:trace contextRef="#ctx0" brushRef="#br1" timeOffset="-180344.99">28236 3315 0,'0'51'0,"10"2"16,3 5-1,-1-10 1,0-9 0,-9-28-1,-8-16 1,-10-8 0,-3 1-1,-1-1 1,1-4-1,18 17-15</inkml:trace>
  <inkml:trace contextRef="#ctx0" brushRef="#br1" timeOffset="-179932.31">27878 3401 0,'0'0'15,"2"-2"1,16-16 0,8-7-1,9-8 1,0 2 0,-5 9-1,0 7 1,-7 5-16,-15 13 15,1 11 1,5 4 0,8-8-1,21-10 1,13-10 0,4-10-1,-13 3 1,-9-2-1,-10 8 1,-15 5 0,-13 6-16</inkml:trace>
  <inkml:trace contextRef="#ctx0" brushRef="#br1" timeOffset="-178932.68">29082 2821 0,'-10'14'15,"-15"24"1,0-1 0,-11 19-16,1-4 15,-7 19-15,3-8 16,-6 9-16,-3 32 16,29-5-1,31-22 1,23-17-1,-2-16 1,-18-27 0,-15-17-16</inkml:trace>
  <inkml:trace contextRef="#ctx0" brushRef="#br1" timeOffset="-177399.26">29420 2988 0,'0'0'16,"-5"0"-1,-18 8 1,-17 14-1,-16 26 1,-2 15 0,16 10-1,19-2 1,25-14 0,31-21-1,23-24 1,25-21-1,7-19 1,-8-17 0,-24-16-1,-43-3 1,-36 7 0,-30 9-1,-13 13 1,-1 17-1,13 5 1,17 3 0,16 2-1,11 6 1,10 2-16</inkml:trace>
  <inkml:trace contextRef="#ctx0" brushRef="#br1" timeOffset="-177176.39">29811 3260 0,'0'0'16,"0"0"0,0 0-16,0 0 15</inkml:trace>
  <inkml:trace contextRef="#ctx0" brushRef="#br1" timeOffset="-176540.22">30078 2831 0,'61'-4'16,"11"-4"-1,4-12 1,-8-1 0,-15 4-1,-26 8 1,-27 6 0,-27 0-1,-23 9 1,-26 19-1,-15 10 1,3 2 0,5 6-1,30-5 1,35-2 0,43-6-1,31 2 1,17 1-1,0-5 1,-17 0 0,-41 2-1,-30 0 1,-29 0 0,-3-15-1,1-17 1,18-16-1,14-2 1,1 0 0,5 10-1,8 10-15</inkml:trace>
  <inkml:trace contextRef="#ctx0" brushRef="#br1" timeOffset="-175927.29">30365 3137 0,'-7'4'16,"-6"7"0,3-4-1,7-4 1,13-6-1,16-9 1,11-11 0,7 0-1,-9 0 17,-8 9-32,-12 14 15,-8 9 1,-3 5 15,-2-2-15,-2-2-1,-2-5 1,9-2 0,10-3-1,16-8 1,3-10-1,-1 3 1,-7 8 0,-8 16-1,-2 22 1,-1 7 0,-4-8-1,-1-8 1,9-12-1,9-10 1,-5-7 0,-5 2-16,-20 5 15</inkml:trace>
  <inkml:trace contextRef="#ctx0" brushRef="#br1" timeOffset="-175578.92">30995 2617 0,'36'33'16,"11"11"-16,-7 0 15,8 14-15,-3-2 0,4 12 16,9 20-16,-18 7 16,-27-4-1,-29-12 1,-31-18 0,-24-24-1,-12-14 1,14-14-16,24 1 15,45-10 1</inkml:trace>
  <inkml:trace contextRef="#ctx0" brushRef="#br1" timeOffset="-174790.55">26865 3983 0,'73'-2'16,"-5"-3"0,13-1-16,-1-1 15,16-1-15,-8-1 16,19-5-16,-9 2 15,18-6-15,-11 6 16,16 0-16,-10 1 16,18-1-16,-19 5 15,21-11-15,-12 5 16,20 0-16,-34 4 16,-7 1-16,11-2 0,-23 0 15,7 5-15,15-6 0,-20 3 16,8-1-16,18 2 0,-24-2 15,8 4-15,14-4 0,-4-1 16,28-3-16,-15 6 16,12-7-16,-21 10 15,14-4-15,-28 6 16,12 2-16,24 2 16,4-2-16,-4 0 15,-28-5 1,-55 3-1,-24-14 1,-14 11 0,-6 3-16,-5 2 15,-2 0-15</inkml:trace>
  <inkml:trace contextRef="#ctx0" brushRef="#br1" timeOffset="-174235.92">28720 4119 0,'0'55'16,"-3"21"-1,-7 18 1,-11-3-1,-3-1 1,1-24 0,21-36-1,11-25 1,12-15 0,-4-3-1,-4 1 1,-13 12-16</inkml:trace>
  <inkml:trace contextRef="#ctx0" brushRef="#br1" timeOffset="-173740.93">29337 4273 0,'-53'13'16,"-10"7"-1,3-3 1,25 13-1,26 1 1,35 4 0,22 0-1,12 0 1,6-7 0,-15-5-1,-27 0 1,-31-10-1,-24-9 1,-27 2 15,-12-4-31,5-2 16,7-2 0,20-4-1,38 6-15</inkml:trace>
  <inkml:trace contextRef="#ctx0" brushRef="#br1" timeOffset="-172691.36">25240 5830 0,'5'28'31,"2"10"-15,6 23-16,0 3 16,6 15-16,-6-3 31,2 11-31,8 27 15,-5-13 17,4-48-17,1-53 1,2-43 15,8-33-15,5-20 15,-3-4-15,1 6-1,-3 21 17,-9 19-17,-11 28 16,-8 14-15,-5 12-16</inkml:trace>
  <inkml:trace contextRef="#ctx0" brushRef="#br1" timeOffset="-172324.75">25900 6349 0,'-18'40'31,"3"3"-15,3-12 15,1-8-15,19-9-1,17 0 17,8-3-17,-3 0 16,0-1-15,-30-10-16</inkml:trace>
  <inkml:trace contextRef="#ctx0" brushRef="#br1" timeOffset="-137684.65">26396 6027 0,'35'-2'16,"11"-2"-1,15 0 1,30-7-1,-1 7 1,-15-7 0,-75 11-16</inkml:trace>
  <inkml:trace contextRef="#ctx0" brushRef="#br1" timeOffset="-137478.15">26396 6256 0,'40'0'31,"41"-3"-15,10-1-1,-3-2 1,-88 6-16</inkml:trace>
  <inkml:trace contextRef="#ctx0" brushRef="#br1" timeOffset="-136566.97">27265 5599 0,'5'-8'16,"13"0"0,31 3-1,31 5 1,10 10 15,4 13-15,-31 17-1,-41 13 1,-44 3 15,-26-10-15,5-12-1,23-8 1,40-7 15,40 17-15,-7-6 0,15 0-16,28 23 15,-13 8 1,-47-1 15,-56-9-15,-44-14-1,-32-9 1,-7-10 15,13-10-15,17-4-1,30-4 1,43 0-16</inkml:trace>
  <inkml:trace contextRef="#ctx0" brushRef="#br1" timeOffset="-136377.9">28234 6195 0,'0'0'15,"0"-2"17,0 2-17,0 0-15</inkml:trace>
  <inkml:trace contextRef="#ctx0" brushRef="#br1" timeOffset="-136066.79">28674 5724 0,'-7'84'15,"-14"14"1,-2-9 15,9-20-15,-4-23-1,13-24 1,5-22-16</inkml:trace>
  <inkml:trace contextRef="#ctx0" brushRef="#br1" timeOffset="-135677.86">29103 5667 0,'-13'53'15,"0"-1"1,4-2 15,11-12-15,18-15-1,20-21 1,19-19 15,1-11-15,-4-2-1,-16 2 1,-17 16 0,-23 12-16</inkml:trace>
  <inkml:trace contextRef="#ctx0" brushRef="#br1" timeOffset="-135413.15">29417 5510 0,'-14'65'16,"-9"24"15,-5 22-15,-2 5 0,2-12-1,21-50 16,16-39-15,0-7 0,-7-6-1,-2-2-15</inkml:trace>
  <inkml:trace contextRef="#ctx0" brushRef="#br1" timeOffset="-134575.57">30106 5432 0,'-18'48'16,"8"-8"-1,-1-4 1,14-28 0,15-36 15,17-23-16,16-12 1,-6 5 0,-13 30 15,-9 39-15,-13 29-1,-2 11 16,-13-4-15,5-14 0,0-31-1,13-30 17,17-21-17,0-13 1,-2 10-1,-11 32 17,-4 35-17,4 35 1,4 21 15,7-6-15,-3-7-1,-8-20 1,-17-38-16</inkml:trace>
  <inkml:trace contextRef="#ctx0" brushRef="#br1" timeOffset="-134276.65">29974 5846 0,'58'-3'16,"21"0"-16,-4-5 31,23 1-31,-5 2 16,6-5-16,21 0 15,-31 2 1,-89 8-16</inkml:trace>
  <inkml:trace contextRef="#ctx0" brushRef="#br1" timeOffset="-133703.72">30332 6102 0,'-58'14'15,"8"8"17,22 10-17,34 16 1,36 11 15,23 1-15,6-9-1,-38-14 1,-56-12 15,-48-10-15,-24-8 0,-1-7-1,18-9 16,23 4-15,55 5-16</inkml:trace>
  <inkml:trace contextRef="#ctx0" brushRef="#br3" timeOffset="48877.66">20822 7853 0,'-9'-4'16,"-32"-6"15,-32 2-15,-23 16-1,-4 27 17,9 30-17,12 28 1,37 14 15,42-4-15,47-18-1,29-27 17,20-37-17,-26-21 1,2-23-16,-20-2 16,3-23-1,-1-37 1,-14-19-1,-20 3 1,-13 8 15,-19 42-15,-6 46 0,3 38 15,5 10-16,5 14-15,5-1 16,12 15-16,6-11 16,17 4-16,23 13 31,3-6-15,-21-25-1,-40-46-15</inkml:trace>
  <inkml:trace contextRef="#ctx0" brushRef="#br3" timeOffset="49615.14">21495 8285 0,'-35'5'15,"-35"15"1,-14 18 15,19 22-15,35 15 0,44-1 15,35-19-16,19-27 1,2-23 0,-7-13 15,-25 1-15,-38 7-16</inkml:trace>
  <inkml:trace contextRef="#ctx0" brushRef="#br3" timeOffset="49975.59">21938 8078 0,'79'0'15,"2"0"1,-16 0 15,-22-6-15,-43 6-16</inkml:trace>
  <inkml:trace contextRef="#ctx0" brushRef="#br3" timeOffset="50165.9">21886 8288 0,'68'-6'16,"10"-2"-1,0-2 1,-17 6-1,-61 4-15</inkml:trace>
  <inkml:trace contextRef="#ctx0" brushRef="#br3" timeOffset="50980.77">23158 7191 0,'10'65'16,"-7"-9"15,-1 14-31,4-4 16,-6 10-16,5 32 15,7 3 1,1-25 0,7-41-1,3-45 16,4-38-15,6-35 0,5-28-1,8-10 1,-4-2 15,-4 17-15,-20 25-1,-16 34 1,0 16 15,-2 14-15,0 7-16</inkml:trace>
  <inkml:trace contextRef="#ctx0" brushRef="#br3" timeOffset="51561.92">23697 7715 0,'-7'17'16,"-5"19"0,-4 2-1,14-5 1,20-8 0,19-10 15,6-5-16,-5-8 1,-5-2-16,-33 0 16</inkml:trace>
  <inkml:trace contextRef="#ctx0" brushRef="#br3" timeOffset="53542.81">22947 6917 0,'-54'54'16,"9"-5"0,5 11-16,8-5 15,6 19-15,13-8 31,3 19-31,6-5 16,-1 13-16,10-11 16,2 11-16,11-20 15,12-1-15,5-14 16,21-9-16,22-12 16,0-16 15,-26-17-16,-26-1-15,-26-3 0</inkml:trace>
  <inkml:trace contextRef="#ctx0" brushRef="#br3" timeOffset="53999.77">23937 6967 0,'20'47'15,"10"21"-15,-7 0 16,2 21-16,-2-6 31,-3 21-31,-3-9 16,-6 13-16,-9-17 15,-15 2-15,-24 8 16,6-55 0,17-46-1,3 0 1,9 0 0,2 0-16</inkml:trace>
  <inkml:trace contextRef="#ctx0" brushRef="#br3" timeOffset="54778.2">24282 6772 0,'20'16'15,"18"22"16,0 13-15,-11 6 15,-19 3-15,-3-12 15,8-15-15,30-8-1,22-7 17,1-1-17,-11-4 17,-15-2-17,-14-5 1,-26-6-1</inkml:trace>
  <inkml:trace contextRef="#ctx0" brushRef="#br3" timeOffset="56419.61">22592 8251 0,'17'4'16,"38"3"-1,-1-5 1,21 1-16,-7 2 15,18-5-15,-3 0 16,10 2-16,-9 1 16,9 5-16,-16-5 31,17 4-31,-8-5 16,17 1-16,-10-3 15,20 0-15,-14 0 16,14 0-16,-10 2 15,8 6-15,-17-3 16,4 7-16,20 7 31,-20-5-15,-49-4 0,-25-8-1,-11 2 16,-5-4-15,-8 0-16</inkml:trace>
  <inkml:trace contextRef="#ctx0" brushRef="#br3" timeOffset="57259.75">23387 8799 0,'0'52'0,"-2"9"31,2-1-15,0-4 0,2-8-1,2-13 1,-4-22-1,0-20 1,9-27 0,11-16-1,5-15 1,3-3 15,2-1-15,8 19-1,15 18 1,5 16 0,-2 8-1,-11 8 1,-10 6 0,-17-4-1,-18-2-15</inkml:trace>
  <inkml:trace contextRef="#ctx0" brushRef="#br3" timeOffset="81221.48">20494 10761 0,'-19'-22'16,"-14"7"0,-2 7-1,-13 13-15,-3 7 31,-12 16-31,6 8 16,-4 17-16,13 2 16,8 19-16,10-4 15,14 13 1,27 18 0,31-13-1,36-32 1,15-39 15,-4-42-15,-8-31-1,-21-32 17,-30 21-17,-13-12-15,-8-21 16,-2 3-1,-7 22 17,-7 44-17,-2 41 1,2 46 15,2-3-15,10 17-16,16 32 15,9 3 1,5-12 15,-10-32-15,-25-61-16</inkml:trace>
  <inkml:trace contextRef="#ctx0" brushRef="#br3" timeOffset="81575.92">21072 11271 0,'-56'8'15,"6"18"1,18 25 0,21 17 15,19-2-16,7-11 17,-5-20-17,-10-35-15</inkml:trace>
  <inkml:trace contextRef="#ctx0" brushRef="#br3" timeOffset="82022.77">21523 11051 0,'47'-7'16,"-3"4"0,-14-1-1,-15-2 1,-15 6-16</inkml:trace>
  <inkml:trace contextRef="#ctx0" brushRef="#br3" timeOffset="82224.08">21518 11298 0,'48'-7'16,"0"-4"-1,-11 2 1,-37 9-16</inkml:trace>
  <inkml:trace contextRef="#ctx0" brushRef="#br3" timeOffset="82974.85">21072 11280 0,'-5'0'16,"-5"0"15,-8 11-15,-12 6-1,-1 16 16,-1 8-15,15 6 0,22 1 15,27-5-15,20-18 15,9-12-16,-3-9 17,-12-4-17,-21-1 1,-25 1-16</inkml:trace>
  <inkml:trace contextRef="#ctx0" brushRef="#br3" timeOffset="84165.39">22488 9713 0,'-28'48'15,"-7"17"1,2-1-1,-4 18-15,6-1 16,-1 23-16,9-8 16,8 12-16,7-18 31,21 1-31,43-12 16,21-24-1,-7-20 1,-33-17-1,-37-18-15</inkml:trace>
  <inkml:trace contextRef="#ctx0" brushRef="#br3" timeOffset="84792.08">22778 9819 0,'28'7'15,"35"11"1,12 7 0,-14 6 15,-31-6-15,-28 0-1,-14-7 1,-13-1-1,4 1 1,19 8 0,25 14-1,24 10 1,18 13 0,4 5 15,-24-3-16,-42-9 1,-36-16 0,-25-12-1,-5-3 1,18-20 0,20-28-1,9-2 1,6 12-1,10 13 1</inkml:trace>
  <inkml:trace contextRef="#ctx0" brushRef="#br3" timeOffset="84978.99">23448 10367 0,'0'0'16,"0"0"-16,0 0 0</inkml:trace>
  <inkml:trace contextRef="#ctx0" brushRef="#br3" timeOffset="85323.3">23713 10000 0,'-3'49'16,"-4"11"-1,-9 39-15,-7 6 32,21-42-17,20-56 1,12-32-1,1-15 1,-4 5 0,-27 35-16</inkml:trace>
  <inkml:trace contextRef="#ctx0" brushRef="#br3" timeOffset="85645.3">23967 10033 0,'0'41'16,"2"6"0,19-8-1,7-7 16,14-14-15,9-8 0,-4-12-1,-3-8 1,-12-6 15,-15 9-31,-17 7 16</inkml:trace>
  <inkml:trace contextRef="#ctx0" brushRef="#br3" timeOffset="85897.43">24242 10023 0,'-3'53'16,"-4"18"-16,-4 32 16,6-5-1,5-25 1,3-33 15,-3-19-15,0-21-16</inkml:trace>
  <inkml:trace contextRef="#ctx0" brushRef="#br3" timeOffset="86670.68">24504 9981 0,'12'45'16,"1"3"-1,0-8 16,-1-25-15,9-33 0,6-24-1,6-14 17,-8 8-17,-10 23 1,-8 25-1,-7 22 17,-9 15-17,-4-7 1,13-10 0,17-28 15,27-22-16,3-21 1,-3-5 15,-9 6-15,-16 30 0,-13 30-1,-6 18 16,10 12-15,23-2 0,15-13-1,2-15 17,-7-14-17,-13-2 1,-10-1 15,-20 7-31</inkml:trace>
  <inkml:trace contextRef="#ctx0" brushRef="#br3" timeOffset="87281.12">24663 10250 0,'68'3'16,"7"-1"0,-4-2-1,-19 7 1,-16 6 15,-16 5-15,-9-8-1,-27 0 17,-14-5-17,-8 2 1,6 7-1,16 10 17,24 14-17,12 5 1,3-5 0,-18-8 15,-10-2-16,-18-20 1,-3-14 15,2-11-15,3 2 0,12-3-1,3 5 16,6 13-31</inkml:trace>
  <inkml:trace contextRef="#ctx0" brushRef="#br3" timeOffset="87749.55">25232 9804 0,'25'60'16,"8"14"-16,-3-4 16,0 16-16,-7-8 15,-8 15-15,-15-17 31,-17 2-31,-41-3 16,-3-44 0,6-36-1,17-15 17,20 12-17,18 8-15</inkml:trace>
  <inkml:trace contextRef="#ctx0" brushRef="#br3" timeOffset="88181.79">25507 9766 0,'45'15'16,"0"13"0,-17 7 15,-18 8-15,-22-3-1,-11-5 16,3-9-15,23-11 0,29-5-1,39-2 17,12 0-17,-5-1 1,-13-4-1,-26-1 1,-39-2-16</inkml:trace>
  <inkml:trace contextRef="#ctx0" brushRef="#br3" timeOffset="89003.27">22007 11210 0,'33'0'15,"7"0"1,30 0-16,9 0 16,24-3-16,-15 3 31,0-2-31,13 4 0,-10-2 16,4 0-16,19 0 0,-13 0 15,1 0-15,17 3 0,-20-3 16,4 2-16,16 4 0,-26-6 15,10 0-15,20 0 0,-25 0 16,6 0-16,12 0 0,-23 0 16,8 0-16,10 2 0,2-2 15,31 2-15,-18 1 16,10 5-16,-27-6 16,9 0-16,-25 4 0,10-12 0,18-11 15,-37 2 1,-42 7-1,-24 6 1,-8-1 0,-3 3-1,-4 0 17,-3 0-17,0 0-15</inkml:trace>
  <inkml:trace contextRef="#ctx0" brushRef="#br3" timeOffset="89883.95">23410 11447 0,'-60'30'16,"-3"33"15,20-7-15,15 9-16,10-4 15,18 15-15,11-16 16,13 5-16,9-9 16,20-6-1,1-15 1,16-10-16,-7-14 15,10-17-15,-12-6 16,7-16-16,-15-4 31,-3-22-31,-15 4 16,-10-18-16,-12 7 16,-16-11-16,-12 11 15,-20 1-15,-11 11 31,-19 2-31,0 15 16,-11 6-16,-27 3 16,18 11-1,24 6 1,31 4 0,12-3-1,18 5-15</inkml:trace>
  <inkml:trace contextRef="#ctx0" brushRef="#br3" timeOffset="90123.25">24098 12034 0,'0'0'15</inkml:trace>
  <inkml:trace contextRef="#ctx0" brushRef="#br3" timeOffset="90723.54">24340 11547 0,'60'-12'16,"19"-3"15,1-7-15,-9-1-1,-24 2 1,-47 21-16</inkml:trace>
  <inkml:trace contextRef="#ctx0" brushRef="#br3" timeOffset="91183.61">24340 11671 0,'0'0'16,"8"5"15,14 2-15,17 16-1,21 25 17,13 20-17,-8 8 16,-16-1-15,-37-19 15,-38-26-15,-23-17 0,-5-13 15,9-6-16,12-1 17,33 7-32</inkml:trace>
  <inkml:trace contextRef="#ctx0" brushRef="#br3" timeOffset="92260.67">24351 11507 0,'-3'13'15,"3"14"1,-6 15 15,6-8-15,0-4 15,-2-12-15,2-18-16</inkml:trace>
  <inkml:trace contextRef="#ctx0" brushRef="#br3" timeOffset="93631.75">24859 11838 0,'0'15'16,"0"15"15,0 0-15,0 0 15,0-12-16,7-8 1,7-15 15,6-18-15,4-9 15,-1 4-15,-7 5-1,-6 3 17,-5 15-17,2 13 17,-5 14-17,1 9 16,3-6-15,-6-8 0,5-7 15,4-12-15,7-13 15,3-8-16,4-7 1,-2 5 15,1 7-15,1 11 15,-3 19-15,-3 23-1,6 16 17,0 4-17,0-10 17,-8-14-17,-15-31-15</inkml:trace>
  <inkml:trace contextRef="#ctx0" brushRef="#br3" timeOffset="94656.81">26215 11150 0,'60'0'16,"1"2"15,-8-2-15,-20 0-1,-33 0-15</inkml:trace>
  <inkml:trace contextRef="#ctx0" brushRef="#br3" timeOffset="94924.17">26212 11389 0,'66'5'16,"-1"5"-1,-14-2 1,-51-8-16</inkml:trace>
  <inkml:trace contextRef="#ctx0" brushRef="#br3" timeOffset="96901.83">27286 10706 0,'0'58'15,"-3"13"-15,-4-9 16,5 17-16,-7-6 15,-3 13-15,-13 27 16,-3-3 0,18-28-1,20-54 1,13-28 15,-5-6-15,-8 4-16,-10 2 0</inkml:trace>
  <inkml:trace contextRef="#ctx0" brushRef="#br3" timeOffset="97597.85">27971 10832 0,'-20'-35'16,"-18"10"-1,-25 12 1,-17 26-1,-4 24 1,12 21 0,19 5-1,32-10 1,34-10 15,22-20-15,15-21-1,11-16 1,5-20 0,-14-6-1,-3-7 1,-12 6 0,-14 13-1,-11 13 1,-4 27-1,-8 39 17,-10 35-17,3-16 1,-1 3-16,-5 33 16,-2 5-1,7-12 1,12-32-1,-2-34 1,0-12 15,-2-11-15,0-10-16</inkml:trace>
  <inkml:trace contextRef="#ctx0" brushRef="#br3" timeOffset="97817.13">28132 11449 0,'0'0'15,"6"-2"1,-6 2 0,0 0-16</inkml:trace>
  <inkml:trace contextRef="#ctx0" brushRef="#br3" timeOffset="98440.74">28455 10886 0,'63'-17'16,"10"-2"-1,5-3 1,-12 3-1,-8-1 1,-28 31 0,-18 24-1,-12 27 17,-19 24-17,-9 20 1,-5 5-1,10-6 1,11-11 0,12-25 15,12-50-15,-9-19-1,2-10 1,-10 5-1,5 1 17,0 4-32</inkml:trace>
  <inkml:trace contextRef="#ctx0" brushRef="#br3" timeOffset="98642.65">28621 11212 0,'28'0'16,"37"0"15,14 6-15,-7-6-1,-16 2 1,-56-2-16</inkml:trace>
  <inkml:trace contextRef="#ctx0" brushRef="#br1" timeOffset="127806.38">16851 11104 0,'2'36'16,"1"6"0,8 21-16,1 43 15,3-3 17,-2-10-17,-1-57 16,1-51-15,4-51 15,-1-24-15,1-6 0,-6 13-1,3 47 16,12 44-15,1 30 0,4 17 15,-8 5-15,-9-6-1,7-40 16,4-33-15,5-32 0,3-7 15,-9 8-15,2 24-1,-6 41 16,-5 41-15,-2 24 0,-1-1 15,1-33-15,5-42 15,-5-16-16,-8 7 1,-5 5-16</inkml:trace>
  <inkml:trace contextRef="#ctx0" brushRef="#br1" timeOffset="128557.09">16925 11757 0,'32'5'31,"21"-5"-31,7 0 16,21-8-16,-6-2 31,11-2-31,21-6 16,-7-2 15,-37 7-31,-63 13 16</inkml:trace>
  <inkml:trace contextRef="#ctx0" brushRef="#br1" timeOffset="129246.5">17212 11901 0,'-14'4'16,"-8"2"15,12 9-15,23 16 15,24 8-16,12 9 17,-16 8-17,-33-6 17,-21-10-17,3-22 16,6-33-15,4-18 0,8-8 15,8 2-15,-8 39-1</inkml:trace>
  <inkml:trace contextRef="#ctx0" brushRef="#br1" timeOffset="129612.8">17526 11860 0,'3'2'16,"-3"9"-1,-12 12 17,-11 7-17,-3 5 17,14-2-17,24-5 16,23-9-15,14-9 15,-4-4-15,-9-4 0,-36-2-16</inkml:trace>
  <inkml:trace contextRef="#ctx0" brushRef="#br1" timeOffset="131133.5">16529 12725 0,'50'-5'16,"13"-8"-16,5 0 15,20-7-15,3 2 32,20-5-32,-18 4 15,3 4-15,15-1 0,-15 6 31,7 0-31,18 2 0,-21 6 16,6-1-16,13 1 0,2-3 31,10 1-31,18-10 16,-44 4 0,-54 6-1,-51 4-15</inkml:trace>
  <inkml:trace contextRef="#ctx0" brushRef="#br1" timeOffset="132673.01">17277 12964 0,'5'8'31,"-3"6"-15,1 19 15,-6 20-16,1 20 1,-5 8 15,2-16-15,0-30 15,10-32-15,2-32 15,16-32-15,10-7 15,4 19-15,-4 42 15,-10 40-16,-9 24 1,-3 2 15,6-23-15,21-40 15,18-38-15,2-16 15,-10 37-15,-13 55 15,-18 41-15,-6 11-1,-11-11 16,-3-22-15,3-53-16</inkml:trace>
  <inkml:trace contextRef="#ctx0" brushRef="#br1" timeOffset="139583.34">17433 10943 0,'68'0'16,"8"3"15,-31 19-15,-43 11-1,-29 5 16,-18 7-15,-4-7 0,40-2 15,55-9-15,3-12-1,19-5-15,31 0 16,-1 0 15,-18-3-15,-29 4-1,-51-11-15</inkml:trace>
  <inkml:trace contextRef="#ctx0" brushRef="#br1" timeOffset="140269.84">17811 12941 0,'-20'23'16,"-7"7"-1,-34 18 1,-9 5-1,-27 15-15,4-8 16,-12 3-16,-17 8 31,22-21-15,39-20 15,31-12-15,30-18-16</inkml:trace>
  <inkml:trace contextRef="#ctx0" brushRef="#br1" timeOffset="140844.99">17915 10905 0,'-28'25'15,"-7"8"1,-18 13-16,-3-1 15,-4 1-15,-24 12 32,9-9-17,19-13 1,56-36-16</inkml:trace>
  <inkml:trace contextRef="#ctx0" brushRef="#br1" timeOffset="144589.66">29438 10612 0,'0'9'15,"0"25"1,-5 22-1,0 7 1,-3-9 0,5-15-1,3-20 1,8-23 15,17-20-15,16-20-1,16-6 1,1 2 0,-14 11-1,-14 23 17,-15 22-17,-8 12 1,-4 16-1,-6-1 1,-2-5 0,5-15-1,11-15 1,13-20 15,15-15-15,6-3-1,-8 8 1,-4 9 0,-5 29-1,0 22 1,-3 21 0,-5 7 15,2-10-16,-4-11 1,-13-16 0,-2-11-1,-3-10-15</inkml:trace>
  <inkml:trace contextRef="#ctx0" brushRef="#br1" timeOffset="144844.93">29478 11110 0,'76'-6'16,"-8"3"-1,15 2-15,-8-2 16,11-5-16,20-2 16,-11 0-1,-37 8 1,-58 2-16</inkml:trace>
  <inkml:trace contextRef="#ctx0" brushRef="#br1" timeOffset="145411.63">29894 11280 0,'-46'0'16,"1"0"0,8 0-1,3 6 1,29 6-1,21 9 17,21 14-17,12 3 1,-4-1 0,-20 6-1,-25-5 16,-20-8-15,-11-9 0,-4-14-1,12-25 17,9-12-17,6-3 1,6 6-1,2 27-15</inkml:trace>
  <inkml:trace contextRef="#ctx0" brushRef="#br1" timeOffset="145792.84">30030 11245 0,'10'0'16,"8"0"0,7 10-1,-5 14 1,-10 0 0,-12 4 15,-9-5-16,1-8 1,3-2 0,14 4-1,14-2 1,9-5 0,8 3 15,-3-3-16,-5-5-15,-30-5 16</inkml:trace>
  <inkml:trace contextRef="#ctx0" brushRef="#br2" timeOffset="179367.1">19597 14027 0,'-17'3'16,"-36"14"15,2 1-15,-19 7-16,0 3 15,-18 2-15,12 0 16,-9 3-16,-19 10 16,8-3-1,56-17 1,33-11-1,21-1 1,30 1 0,16 8-1,13-5 1,2 0 0,-6 3-1,-19-11 1,-25 14-1,-20 11 1,-28 9 0,-15 7-1,-7 3 1,2-1 0,24 3-1,19-6 1,25-3-1,22-7 1,19-14 0,5-23-16,-1-15 15,-12 0 1,-20-3 0,-38 18-16</inkml:trace>
  <inkml:trace contextRef="#ctx0" brushRef="#br2" timeOffset="179984.02">19850 14133 0,'0'50'15,"0"18"-15,0-2 16,0 28-16,0-7 16,0 17-16,3-13 15,2 4-15,2 21 16,3-66 15,-2-52-15,-6-41-1,-2-30 1,-2 10 0,-16-8-16,0 9 15,-7-12-15,0 9 16,-8-1-16,-25-19 15,-7 4 1,21 16 0,30 20-1,24 9 1,20 8 0,25 4-1,29 3 16,19 8-15,-3 6 0,-21 4 15,-32 1-31,-47 2 16</inkml:trace>
  <inkml:trace contextRef="#ctx0" brushRef="#br2" timeOffset="180222.81">19825 14433 0,'63'12'16,"5"-4"0,-5 0-1,-19-1 1,-44-7-16</inkml:trace>
  <inkml:trace contextRef="#ctx0" brushRef="#br2" timeOffset="180650.69">20394 14590 0,'0'0'0,"-7"4"31,-21 16-15,-10 18-1,1 12 1,21 11-1,29 2 1,25-7 0,9-22 15,4-16-15,-6-8-1,-20-2 1,-25-8-16</inkml:trace>
  <inkml:trace contextRef="#ctx0" brushRef="#br2" timeOffset="180941.55">20741 14445 0,'51'5'16,"17"3"15,8-5-15,-6-1-1,-9-4 1,-29 2 0,-32 0-16</inkml:trace>
  <inkml:trace contextRef="#ctx0" brushRef="#br2" timeOffset="181140.39">20895 14642 0,'51'13'16,"7"-3"0,-7 0-1,-16-5 1,-35-5-16</inkml:trace>
  <inkml:trace contextRef="#ctx0" brushRef="#br2" timeOffset="182035.57">21561 14508 0,'0'74'16,"0"6"-1,0-12 1,0-12 0,0-41 15,0-33-16,0-35 1,7-22 0,6-18-1,4 7 17,4 18-17,-1 32 1,-3 41-1,9 43 1,4 33 0,-5 10-1,-8-8 17,1-15-17,-5-40 1,-3-31-1,3-35 1,5-27 0,12-11-1,-2 5 17,-6 16-17,3 32 1,8 39-1,4 37 1,4 30 0,-3 15 15,-8-7-15,-13-18-1,-4-33 1,-5-20-1,-8-20-15</inkml:trace>
  <inkml:trace contextRef="#ctx0" brushRef="#br2" timeOffset="183478.71">22989 14602 0,'-10'-10'15,"-7"-8"1,-6 3-1,-9 2 1,-6 3 0,-1 8-1,-5 12 1,-5 15 0,9 10-1,7 11 1,18 4-16,8 3 15,14 5 1,11-13 0,12-7-1,0-20 17,8-14-17,8-26 1,-1-26 15,-8-20-15,-11-8-1,-16 3 1,-10 10 15,-3 16-15,-4 21-1,4 21 1,1 23 15,4 25-15,14 28 0,21 14-1,22-2 16,11-25-15,0-28 0,-9-15 15,-34-9-31,-27-6 0</inkml:trace>
  <inkml:trace contextRef="#ctx0" brushRef="#br2" timeOffset="184204.13">23476 14922 0,'0'-6'15,"4"-6"1,2-1 0,-1 4 15,-2-1-16,-13 12 1,-16 15 0,-9 14 15,-3 12-15,12 7-1,32 0 16,32-4-15,9-9 0,-6-12-1,-41-25-15</inkml:trace>
  <inkml:trace contextRef="#ctx0" brushRef="#br2" timeOffset="-210161.87">19396 15907 0,'0'0'0,"0"0"16,0 0-1,0 0 1,-7 0 0,-16 0-1,-20 0 1,-18 5-1,-14 15 1,-8 21 0,12 6-1,16 3 1,27-1 0,39-7-1,31-6 1,19-8-1,14-11 1,6-2 0,-13-10-1,-13-2 1,-32 7 0,-30 12-1,-29 14 1,-17 12-1,-9 5 1,1 12 0,20 3-1,39 3 1,29-11 0,31-17-1,13-22 1,5-14-1,-6-10 1,-9-4 0,-26 2-1,-35 5-15</inkml:trace>
  <inkml:trace contextRef="#ctx0" brushRef="#br2" timeOffset="-209697.67">19797 16070 0,'5'46'16,"7"17"-16,-1 5 15,-6 23 1,4 2-1,2 20-15,-3-9 16,4 7-16,6 29 16,17-44-1,-5-75 1,-30-24 0,-5-2 15,3 0-16,2 5-15,0 0 0</inkml:trace>
  <inkml:trace contextRef="#ctx0" brushRef="#br2" timeOffset="-209429.58">19683 16081 0,'21'-5'16,"29"-10"-1,26-1 1,7 4 0,-3 2 15,-19 2-16,-21 1 1,-17 4 0,-23 3-16</inkml:trace>
  <inkml:trace contextRef="#ctx0" brushRef="#br2" timeOffset="-209176.22">19872 16404 0,'48'17'16,"2"0"-1,-4-4 17,-20-5-32,-26-8 0</inkml:trace>
  <inkml:trace contextRef="#ctx0" brushRef="#br2" timeOffset="-208706.5">20417 16638 0,'-12'0'16,"-25"10"0,-3 15-1,5 20 1,20 16-1,28 10 1,24-9 0,24-11 15,9-19-15,-1-16-1,-6-7 1,-36-3-1,-27-6-15</inkml:trace>
  <inkml:trace contextRef="#ctx0" brushRef="#br2" timeOffset="-208233.16">21044 16393 0,'48'11'16,"5"-7"0,-10-1 15,-6-3-15,-14 0-1,-10 0 1,-13 0-16</inkml:trace>
  <inkml:trace contextRef="#ctx0" brushRef="#br2" timeOffset="-207931.08">21057 16623 0,'47'10'16,"11"-5"15,1-3-15,-9 3-1,-15-2 1,-20-1 0,-15-2-16</inkml:trace>
  <inkml:trace contextRef="#ctx0" brushRef="#br2" timeOffset="-206952.52">22017 16081 0,'-13'7'16,"-14"18"-1,-17 18 1,2 35 0,12-15-1,4 8-15,6 27 16,20 10 15,30-19-15,28-34-1,16-42 1,11-38 15,1-31-15,-13-17 0,-28-15-1,-30-18 1,-25-2 15,-25 9-15,-16 29-1,-7 32 1,18 36 0,12 19-1,9 6 1,8-10 15,11-13-31</inkml:trace>
  <inkml:trace contextRef="#ctx0" brushRef="#br2" timeOffset="-206652.97">22453 16693 0,'0'0'0,"0"0"31,0 0-15,0 0-16</inkml:trace>
  <inkml:trace contextRef="#ctx0" brushRef="#br2" timeOffset="-205677.75">22760 16119 0,'-7'10'15,"0"30"1,-12 33 0,4 28-16,15 7 31,13 0-16,15-17 1,14-28-16,11-28 16,3-35-1,-6-27 1,-15-26 0,-12-22-1,-12-14 1,-11-9-1,-11 2 1,-14 15 0,-15 34-1,2 29 1,-2 20 0,-3 19-1,12 2 1,6-8-1,13-6 1,4-6 0,8-3-16</inkml:trace>
  <inkml:trace contextRef="#ctx0" brushRef="#br2" timeOffset="-205065.35">23375 16156 0,'0'0'0,"-7"10"15,-9 15 1,-12 21 0,-7 14 15,-2 16-31,14 10 16,15-5-1,26-16 1,15-7-1,12-13 1,3-20 0,-3-14-1,-10-22 1,-12-14 0,-15-7-1,-13-4 1,-16 1-1,-3 17 1,-6 18 0,-7 13-1,2 7 1,16 0 0,21 8-1,18-3 1,5 0-1,-4-7 1,-21-18-16</inkml:trace>
  <inkml:trace contextRef="#ctx0" brushRef="#br2" timeOffset="-204099.68">23745 16108 0,'0'14'16,"0"20"0,0 24-1,0 18 1,-4 17 0,4 8-1,0-8 1,0-20-1,-3-12 1,1-31 0,2-15-1,0-23 1,2-17 0,10-18-1,11-17 1,3-5-1,-1 4 1,-3 1 0,8-1-1,3 6 1,-5 7 0,-10 18-1,-8 15 1,-10 15-16</inkml:trace>
  <inkml:trace contextRef="#ctx0" brushRef="#br2" timeOffset="-203771.68">23818 16378 0,'13'73'16,"2"18"0,8 0-1,10-26 1,2-27-1,-15-30 1,1-21 0,-12-5-1,1 6 1,-10 12-16</inkml:trace>
  <inkml:trace contextRef="#ctx0" brushRef="#br2" timeOffset="-203163.25">24050 16494 0,'-2'12'16,"-5"24"0,7 15-1,9 9 16,6-5-31,6-9 16,4-19 15,0-14-15,-8-26 0,-14-24-1,-6-12 1,-4 7-1,2 14 1,-2 5 0,4 14-1,3 6 1,5 15 0,15 31-1,5 20 1,3 19 15,5 10-15,-1 16-1,-6-2 1,-24-18 0,-34-30-1,-24-35 1,-5-36-1,9-22 1,11-3 0,16 6-1,25 32-15</inkml:trace>
  <inkml:trace contextRef="#ctx0" brushRef="#br2" timeOffset="-202278.97">21787 15763 0,'-12'13'15,"-11"22"1,-5 28 15,9-10-15,-4 15-16,8-5 15,-1 15-15,4-4 16,-1 18-16,3-1 16,8 18-16,7-11 15,15 13-15,5-16 16,18 10-16,2-28 31,13-7-31,23 1 16,-20-23-1,-34-28 1,-27-20-16</inkml:trace>
  <inkml:trace contextRef="#ctx0" brushRef="#br2" timeOffset="-201270.43">24202 15794 0,'0'0'16,"0"7"0,7 23 15,3 5-16,10 18-15,3-2 16,7 19-16,6-4 16,6 19-16,-3-1 15,-2 24-15,-2 0 32,0 21-32,-9-18 15,-9 8-15,-6-29 16,-14 3-16,-38-10 15,-19-43 1,-1-29 0,28-6-1,19 0 1,14-5-16</inkml:trace>
  <inkml:trace contextRef="#ctx0" brushRef="#br2" timeOffset="-199862.03">25020 15683 0,'0'0'15,"0"0"1,-5 10-1,-20 18 1,-18 30 0,3-8-1,3 15 1,9-4 0,-2 14-16,9-1 15,1 19-15,7-8 16,4 14-16,6-8 15,6 17-15,4-12 16,10 7-16,9-25 16,17 2-16,30-4 15,13-18 1,-31-23 15,-28-19-31,-27-16 0</inkml:trace>
  <inkml:trace contextRef="#ctx0" brushRef="#br2" timeOffset="-198816.96">25327 15927 0,'0'13'16,"9"27"-1,-4 25 1,0-4 0,-3 7-16,-2-5 15,0 10-15,-2-5 16,-3 8-16,2 14 16,-2-1 15,-3-34-16,6-25 1,2-30-16</inkml:trace>
  <inkml:trace contextRef="#ctx0" brushRef="#br2" timeOffset="-198151.09">25802 16113 0,'-5'-32'16,"-11"4"-1,-26 11 1,-21 17 0,-8 22-1,8 13 1,28 8 15,32 0-15,26 0-1,15-13 1,8-10 0,-6-17-1,0-19 1,-8-14 0,-1-8 15,-13 1-16,-6 9 1,-1 15 0,-9 26-1,3 30 1,-5 35 0,0 18 15,14-1-16,9-9 1,5-17 0,-5-22-1,-13-24 1,-10-23-16</inkml:trace>
  <inkml:trace contextRef="#ctx0" brushRef="#br2" timeOffset="-197903.52">26046 16625 0,'0'36'0,"5"-14"31,7-12-15,-1-8-1,-4-2 1,-7 0-16</inkml:trace>
  <inkml:trace contextRef="#ctx0" brushRef="#br2" timeOffset="-197194.43">26195 16131 0,'22'-2'0,"26"-8"31,13-3-15,-1 13 0,-10 7-1,-9 16 1,-24 15-1,-6 22 1,-13 18 0,-7 21 15,9 2-15,9-16-1,-5-19 1,1-41-1,-5-30 17,-7-25-17,-16-13 1,-7-5 0,-3 5-1,10 13 1,3 7-1,15 16 1,18 14 15,20 7-15,16-3 0,5 0-1,-6-7 1,-8 2-1,-15-4 1,-25-2-16</inkml:trace>
  <inkml:trace contextRef="#ctx0" brushRef="#br2" timeOffset="-196388.06">26785 16093 0,'0'13'0,"0"19"16,5 9-1,-1-3 1,-1-8 0,-3-12-1,5-6 1,-3-12 0,1-7-1,7-16 1,0-10-1,0 1 1,-2 6 0,-3 11-1,0 5 1,-3 10 0,3 13-1,0 12 1,6 8-1,-1-6 1,-1 1 0,0-10-16,3-11 15,11-17 1,10-20 0,4-10-1,6-8 1,-10-2-1,-6 1 1,-11 17 0,-7 27-1,-6 20 1,-3 20 0,0 16-1,8 4 1,7-4-1,10-6 1,-2-14 0,-11-12-1,-7-8-15,0-9 16,-5-2 0</inkml:trace>
  <inkml:trace contextRef="#ctx0" brushRef="#br2" timeOffset="-196126.75">26857 16567 0,'21'10'16,"19"6"-1,18 1 1,0-4 0,-11-3-1,-14-8 1,-12 3 0,-12 0-16,-9-5 0</inkml:trace>
  <inkml:trace contextRef="#ctx0" brushRef="#br2" timeOffset="-195668.41">27072 16779 0,'-23'0'0,"-20"2"15,-10 1 1,6 3 0,21 5-1,21 10 1,18 9 0,12 5-1,3 0 1,-5 3-1,-16 3 1,-18-4 0,-11-1-1,-5-6 1,1-15 0,11-15-1,12-13 1,21-12-1,12-8 1,6 1-16,-1 2 16,-35 30-1</inkml:trace>
  <inkml:trace contextRef="#ctx0" brushRef="#br2" timeOffset="-195286.2">27142 16759 0,'0'0'16,"0"0"0,0 0-1,0 0 1,2 7-1,4 6 1,-3 2 0,-3 7-16,2 12 15,0 3 17,8-2-32,6-7 15,1-5 1,-4-10-1,-1-13 1,-2-3 0,-7 3-1,-3 0-15</inkml:trace>
  <inkml:trace contextRef="#ctx0" brushRef="#br2" timeOffset="-194601.83">27213 15683 0,'0'0'16,"3"8"-1,6 12 1,17 20 0,11 25-1,-4-4 1,2 7-16,-5-5 16,3 7-16,-5-4 15,5 17-15,-6-8 16,1 21-16,-2-5 15,1 10-15,-4-8 16,-1 15-16,-6-9 0,-4 14 16,-1-10-16,-11 15 15,-4-16-15,-15 6 0,-6-22 16,-21-6-16,-25-1 16,29-34-1,19-22 1,23-23-16</inkml:trace>
  <inkml:trace contextRef="#ctx0" brushRef="#br2" timeOffset="-185986.81">27938 16552 0,'58'-10'15,"10"0"17,-5-3-17,-10 6 1,-13 1 0,-22 4-1,-18 2-15</inkml:trace>
  <inkml:trace contextRef="#ctx0" brushRef="#br2" timeOffset="-185746.31">27946 16721 0,'41'-3'16,"17"-9"0,5-8-1,-3 2 1,-15 3 0,-45 15-1</inkml:trace>
  <inkml:trace contextRef="#ctx0" brushRef="#br2" timeOffset="-185345.92">28765 16061 0,'0'58'16,"0"12"0,0-2-1,2 18-15,1-10 16,10 7-16,7 20 16,0-10-1,-13-47 1,-7-46-16</inkml:trace>
  <inkml:trace contextRef="#ctx0" brushRef="#br2" timeOffset="-185029.3">29103 16741 0,'0'-5'15,"5"-2"1,-5 7-16</inkml:trace>
  <inkml:trace contextRef="#ctx0" brushRef="#br2" timeOffset="-184349.77">29277 16116 0,'52'-8'31,"13"6"-15,9 15-1,-4 17 1,-19 12 15,-34 26-15,-39 11-1,-38 2 17,-19-6-17,11-10 1,43-14 0,32-21 15,37-12-16,21-8 1,19-2 0,-12-1 15,-14-2-15,-18 2-1,-19-4 1,-21-3-16</inkml:trace>
  <inkml:trace contextRef="#ctx0" brushRef="#br2" timeOffset="-183488.22">30148 15798 0,'-7'51'16,"-4"12"0,-1 8-1,5-1 1,2-1-1,5-9 1,5-17 0,-5-26-1,7-12 1,11-18 0,9-9-1,9-8 1,2-3-1,4-10 1,2-2 0,-9 7-1,-10 10 1,-8 13 0,-9 5-1,-8 10-15</inkml:trace>
  <inkml:trace contextRef="#ctx0" brushRef="#br2" timeOffset="-181827.43">30292 16116 0,'8'28'15,"9"2"1,-2-17 0,8-9-1,-1-4 1,4-9-1,-3-7 1,0 4 0,-9-1-1,-4 8 1,-7 0 0,-6 5-1,-4 7 1,-3 4-1,-2 6 1,3 4 0,2 2-1,9-4 1,6-6 0,3-5-1,-4-6 1,3-2-1,-3-2 1,-1-8 0,-1-1-1,0 7 1,-3-4 0,3 5-1,2 11 1,11 7-1,0 10 1,2 8 0,-5-5-1,-7-3 1,-3-5 0,2-5-1,-9-7 1,-6-6-1,-2-4 17,0-11-17,5-14 1,10-12-16,13-3 31,10-11-15,14 0-1,-3 2 1,-4 8 0,-13 9-1,-9 6 1,-6 7 0,3 21-1,1 13 1,-2 15-1,1 2 1,-4 3 0,-4-2-1,3-1 1,-5-6 0,3-9-1,-1-4 1,-2-9-1,8-4 1,5-11 0,1-2-1,2-3 1,-6 6 15,-3 4-15,-2 1-1,3 7 1,-5 12 0,-1 11-1,5 0 1,-4 0 0,4-6-1,-2-2 1,3-7-1,5-11 1,2-10 0,5-7-1,-2 3 1,1-4 0,-3 6-1,-6 8 1,0 14-1,3 11 1,-1 13 0,1-1-1,-3 5-15,-5-2 16,-3-8 0,-2-10-1,0-4 1,0-9-1,6 5-15,-6-7 16</inkml:trace>
  <inkml:trace contextRef="#ctx0" brushRef="#br2" timeOffset="-181369.58">30202 16446 0,'7'5'0,"16"-2"32,14-3-17,24 0 1,14 0 0,23 2-1,18 6 1,8 0-1,8 4 1,-4 3 0,-18 0-1,-26-5-15,-36-2 16,-26-3 0,-9-2-1,-13-3-15</inkml:trace>
  <inkml:trace contextRef="#ctx0" brushRef="#br2" timeOffset="-180222.85">30990 16635 0,'0'0'15,"2"0"1,11 3-1,9-1 1,1 8-16,0 8 16,-8 0-1,-12 9 1,-14 14 0,-6-4-1,-3-6 1,4-9-1,16-4 1,26-11 0,15 1-1,6-3 1,-1 0 0,-11-5-16,-15 3 15,-12-1 1,-8-2-16</inkml:trace>
  <inkml:trace contextRef="#ctx0" brushRef="#br2" timeOffset="-167479">30624 16663 0,'0'0'16,"0"0"0,0 0-1,0 0 1,0 0 0,0 0-1,0 0 1,-5 5-1,-9 0 1,-4 5 0,3-5-1,-5 5 1,5-7 0,4 4 15,6-2-31,0 11 31,10 1-15,7 6-1,11 5 1,5 6 0,-2 4-1,-6 5 1,-15-7-1,-7-6 1,-12-10 0,-11-17-1,-5-14 1,-1-4 0,7-5-1,4 5 1,20 15-16</inkml:trace>
  <inkml:trace contextRef="#ctx0" brushRef="#br2" timeOffset="-161298.08">28986 14037 0,'5'71'16,"-5"-11"0,0 11-16,-5 30 15,16 4 1,4-16-1,5-21 1,-10-38 0,-10-30-16</inkml:trace>
  <inkml:trace contextRef="#ctx0" brushRef="#br2" timeOffset="-161064.55">29385 14620 0,'5'-6'15,"3"-4"1,2 3-16,-10 7 0</inkml:trace>
  <inkml:trace contextRef="#ctx0" brushRef="#br2" timeOffset="-160606.78">29529 14178 0,'83'5'15,"15"16"1,-5 6-1,-43 14 1,-50 6 0,-37 6-1,-21 0 1,-5-2 0,25 2-1,31-3 1,35-7-1,21-8 1,17-10 15,2-17-15,-5-20-16,-8-4 16,-27 4-1,-28 12-15</inkml:trace>
  <inkml:trace contextRef="#ctx0" brushRef="#br2" timeOffset="-159949.43">30191 14501 0,'-3'48'0,"3"7"16,3-2 15,5-10-31,-5-20 16,-1-23-1,-2-23 1,5-20 15,-3-17-15,6-8-1,-1-11 1,1 9 0,-3 17-1,3 15 1,-6 31-1,0 27 1,7 20 0,10 26-1,19 9 1,15 4 0,12-9-1,-2-22 1,-5-28-1,-18-33 1,-14-24 0,-13-21-1,-15-13 1,-21-5 0,-5 6-1,-5 7 1,8 15-1,12 23 1,13 25-16</inkml:trace>
  <inkml:trace contextRef="#ctx0" brushRef="#br2" timeOffset="-159129.75">30932 14151 0,'-43'-28'15,"-10"-10"-15,3 0 16,-19-9-16,4 4 15,-23-8-15,8 6 32,-27-1-32,4 6 15,-20 2-15,4 8 16,-16 7-16,31 14 16,6 2-1,-10 11-15,22 1 16,-2 8-16,-15 9 0,-4 6 15,-19 21-15,18-2 16,-8 21-16,26-6 16,-1 22-1,28-9 1,12 21-16,21-15 16,15 10-16,15-13 15,23 8-15,7-21 16,25 6-16,-2-11 15,28 3-15,-6-7 16,26 1-16,-10-9 16,25 0-16,-10-15 15,23-1-15,-29-9 16,-4-8-16,13 5 0,-21-7 16,5-1-16,15 3 0,-17-2 15,9 0-15,11-3 16,0-2-16,25-8 0,-19-8 15,6-9-15,-22-6 16,-3-20-16,-26 3 16,2-21-16,9-32 15,-20-8 1,-27-10-16,-34-10 16,-7 39-1,-18 0-15,-7 19 16,-16-7-16,-1 12 15,-21-5-15,0 12 16,-18-9-16,8 9 16,-25-9-16,24 18 0,-3 4 15,-12-3-15,-5-1 0,-16-7 16,16 9-16,6-3 0,30 18 16,63 25-16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8T18:22:21.3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1654 720 0,'26'-10'15,"33"-15"1,-3 2 0,7-2-16,-3 3 15,12-6-15,-6 2 16,11-4-16,-12 5 0,13-3 16,-10 0-1,12-5-15,15-11 0,-7 0 16,-12 4-1,-36 23 1,-23 6 0,-17 11-16</inkml:trace>
  <inkml:trace contextRef="#ctx0" brushRef="#br0" timeOffset="277.04">2183 601 0,'-23'56'15,"-2"22"1,1 28 0,-1 12-1,1 3-15,12-9 16,9-19-1,18-39 1,9-20 0,-18-19-1,2-7 1,-8-8-16</inkml:trace>
  <inkml:trace contextRef="#ctx0" brushRef="#br0" timeOffset="1209.21">2980 445 0,'0'69'16,"0"-6"-1,-11 17-15,0-4 16,-12 11-16,-15 32 16,0-13-1,13-53 1,12-43 0,18-35-1,23-33 1,18-10-1,18 2 1,7 29 0,-5 31-1,-8 24 1,-17 15 0,-7 10-1,-4 5 1,-3-3-1,3-9 1,9-13 0,5-14-1,7-18 1,3-14 0,1 0-1,-3 8 1,7-1-1,-1-6 1,-3 2 15,1-3-31,2 6 32,-2-6-17,-2-8 1,0-7-1,-10-4 1,-18-3 0,-29 11-1,-25 29 1,-24 23 0,-17 25-1,-6 20 1,20 13-1,30-3 1,45-20 0,48-28-1,-7-13 1,12-14-16,25-13 16,-5 0-1,-24 0 1,-69 15-16</inkml:trace>
  <inkml:trace contextRef="#ctx0" brushRef="#br0" timeOffset="1909.15">5900 333 0,'5'52'16,"-2"21"0,2 23-16,-13 9 15,-5-4 1,1-18 0,3-27-1,6-43 1,3-26-1,3-9 1,-3-1 0,0 7-1,4 4 1,-4 12-16</inkml:trace>
  <inkml:trace contextRef="#ctx0" brushRef="#br0" timeOffset="2415.09">5759 355 0,'68'-20'0,"20"7"16,10 8 0,-2 0-1,-26 15 1,-36 13-1,-34 9 1,-31 8 0,-11 6-1,-6-6 1,14-5 0,29-7-1,35-3 1,21 5-1,23 6 1,4 2 0,-28 2-1,-40 3 1,-45-5-16,-44-3 16,-19-5-1,2 1 1,21-14-1,35-17 1,22-7 0,8 0-1,7 4 1,3 3-16</inkml:trace>
  <inkml:trace contextRef="#ctx0" brushRef="#br0" timeOffset="2812.24">6531 828 0,'59'-10'0,"14"-12"16,7-8-1,-14-14 1,-7 4-1,-29 5 1,-38 7 0,-26 10-1,-30 18 1,-17 20 0,-2 21-1,19 17 1,20 10-1,31-15 1,37-21 0,31-27-16,11-14 15,1-6 1,-13-3 0,-54 18-16</inkml:trace>
  <inkml:trace contextRef="#ctx0" brushRef="#br0" timeOffset="3195.1">7107 773 0,'-5'28'15,"-3"-9"1,11-19-16,19-24 31,23-27-15,6-7 0,7 10-1,-5 33 1,-8 36-1,-6 21 1,-7 16 15,-4 3-15,-2-11 0,-9-15-1,-17-35-15</inkml:trace>
  <inkml:trace contextRef="#ctx0" brushRef="#br0" timeOffset="4158.92">9337 456 0,'-86'2'16,"16"6"0,-5 6-16,12 7 15,-6 9-15,-6 28 16,19 12 0,44-7-1,47-19 16,38-22-15,28-14 0,-8-3-1,-15-10 1,-78 5-16</inkml:trace>
  <inkml:trace contextRef="#ctx0" brushRef="#br0" timeOffset="4591.85">9720 470 0,'-18'16'16,"-24"17"0,-6 14 15,12 6-16,41-20 1,33-18 0,22-30-1,6-16 1,-11-16 0,-19-1-1,-9 8 1,-16 22-1,-13 20 1,-7 19 0,4 7-1,5 5 1,16-14 0,12-11-1,5-3 1,-1-10-1,-32 5-15</inkml:trace>
  <inkml:trace contextRef="#ctx0" brushRef="#br0" timeOffset="5034.42">10333 639 0,'0'59'16,"-4"13"-1,2 6 1,-5-11 0,-6-25-1,-9-34 1,-1-24 0,5-32-1,5-33 1,6-17-1,17 0 1,20 12 0,18 28-1,8 28 1,-16 22 0,-12 32-1,-28 16 1,-35 17-1,-31-5 1,-7-10 0,2-14-1,21-5-15,50-23 16</inkml:trace>
  <inkml:trace contextRef="#ctx0" brushRef="#br0" timeOffset="5474.67">10660 591 0,'60'-4'0,"31"-6"15,20-8 1,-5-13-1,-18 1 1,-18 0 0,-49 15-1,-44 4 1,-38 11 0,-25 16-1,-14 20 1,9 16-1,26-2 1,47-11 0,43-22-1,38-12 1,30-23 0,3-9-1,-10-6 1,-26 8-1,-60 25-15</inkml:trace>
  <inkml:trace contextRef="#ctx0" brushRef="#br0" timeOffset="5724.57">11307 680 0,'8'-11'15,"12"-21"1,23-18 15,17-6-15,9 11 0,-6 9-1,-11 12 1,-16 6-1,-36 18-15</inkml:trace>
  <inkml:trace contextRef="#ctx0" brushRef="#br0" timeOffset="7513.26">11885 680 0,'0'0'16,"0"0"-16,0 0 15</inkml:trace>
  <inkml:trace contextRef="#ctx0" brushRef="#br0" timeOffset="7702.06">12248 682 0,'7'0'16,"3"0"15,3-2-15,-13 2-16</inkml:trace>
  <inkml:trace contextRef="#ctx0" brushRef="#br0" timeOffset="7893.1">12774 635 0,'3'2'31,"4"8"-15,0 2-1,-7-12-15</inkml:trace>
  <inkml:trace contextRef="#ctx0" brushRef="#br0" timeOffset="36620.42">1231 14427 0,'54'0'16,"10"0"-1,10 0 1,6 0-1,21-2 1,10 2 0,-26-2-1,-2-1-15,-9-2 16,16 1-16,-12-5 16,15 4-16,-13-2 15,16 2-15,-14 0 31,16 2-31,-14 1 16,10 2-16,-7 0 16,13 0-16,-12 2 15,22 6-15,-13-3 16,20 2-16,-17-2 31,18 6-31,-14-4 16,11 0-16,-8 1 15,14 2-15,-16-5 16,23 8 0,-16-3-1,18 3-15,-15-1 16,15 4-16,-19 2 16,19-4-16,-23-1 31,11-3-31,-19-7 15,14-1-15,-13-2 16,16 5-16,-13 0 16,16 5-16,-21 0 31,16 6-31,-19-4 16,19 6-16,-18-3 15,17 0-15,-19-5 16,7 2-16,-16-2 15,17 1-15,-26-7 16,15 10-16,25-2 16,16 5-1,-7-9 1,-16-21 0,-39-22-1,-36 17 16,-17 8-15,-8 8-16,-9 2 16</inkml:trace>
  <inkml:trace contextRef="#ctx0" brushRef="#br0" timeOffset="37422.89">6802 14629 0,'0'23'0,"0"36"16,0 29-1,0-18 1,0 8-16,0-7 16,0 14-16,0-4 15,4 14-15,-3-6 16,6 19-16,2-7 15,0 17-15,1-9 16,6 19-16,-4-17 16,8 15-16,-7-18 15,-3 13-15,-4-15 16,3 10-16,-2-23 16,4 14-16,-5-22 15,3 5-15,-7 11 16,-16-30-1,-32-48 1,-1-20 15,22-2-15,11-1 0,14 0-16</inkml:trace>
  <inkml:trace contextRef="#ctx0" brushRef="#br0" timeOffset="38196.81">1791 14352 0,'-4'23'15,"-5"35"1,4-3 0,-7 19-16,1-2 15,0 19-15,9-5 16,-6 19-16,7-9 15,1 12-15,0-9 16,-3 17 0,3-8-1,0 18-15,0-15 16,0 20-16,0-20 16,0 15-16,0-18 15,3 11-15,-2-21 16,13 9-16,-1-22 15,6 3-15,1 25 16,-7 1 0,-5-34-1,-3-39 1,-2-22 0,-3-8-1,0-11-15</inkml:trace>
  <inkml:trace contextRef="#ctx0" brushRef="#br1" timeOffset="45749.15">3231 13607 0,'0'0'16,"0"-3"15,-6-7-15,-3-2-1,-2-6 17,-21-8-17,-7 3 1,-16 11 0,-6 12 15,1 16-16,-4 18 1,-6 17 0,9 9 15,13 8-15,10 5-1,5 1 1,16 1-1,9 1 1,16-8 0,17-7-1,12-9 1,12 1 15,1-5-15,16-1-1,19-13 1,17-12 15,4-10-15,-12-16 0,-1-22 15,-4-16-16,-6-11 1,-17-15 0,-17-15 15,-19-11-15,-19-9-1,-22 5 1,-25 4 15,-21 11-15,-20 8-1,-16 4 17,-16 18-17,3 18 1,23 10-1,44 12 1,39 13 0</inkml:trace>
  <inkml:trace contextRef="#ctx0" brushRef="#br1" timeOffset="46500.14">2927 13720 0,'0'5'15,"0"15"1,0 5 0,3 1 15,9-1-15,9-5-1,-1-8 1,-1-12 15,-3-20-15,-12-8-1,-18 3 17,-17 15-17,-16 15 1,-1 9-1,5 2 1,43-16-16</inkml:trace>
  <inkml:trace contextRef="#ctx0" brushRef="#br1" timeOffset="47028.92">3172 13811 0,'0'0'16,"1"8"15,12 6-15,7 6 0,5-5 15,3-4-16,4-9 1,-19-12 0,-4-12 15,-23-4-15,-17 1-1,-6 7 1,6 6 15,3 4-15,15 6-1,13 2 1</inkml:trace>
  <inkml:trace contextRef="#ctx0" brushRef="#br1" timeOffset="47569.18">3143 14000 0,'-6'0'15,"-8"2"1,0 11 0,-6 6-1,7 7 16,8-1-15,13 0 0,11-10 15,3-9-15,1-24-1,-16-18 1,-10-7 15,-19-2-15,6 8-1,-4 11 1,7 9 15,13 17-31</inkml:trace>
  <inkml:trace contextRef="#ctx0" brushRef="#br2" timeOffset="58214.61">1223 12596 0,'0'80'15,"0"-12"1,3 9-16,-3-5 16,0 17-16,0-11 15,5 17-15,-5-7 16,0 18-16,0-12 15,0 9-15,-5-12 16,5 7-16,0-14 31,0 3-31,-4 24 16,-7-10 0,8-56-1,0-17 1,3-15-16,0-13 0</inkml:trace>
  <inkml:trace contextRef="#ctx0" brushRef="#br2" timeOffset="59612.78">1231 13883 0,'0'0'16,"0"6"-1,0 6 16,0 19-15,0 14 0,0 15-1,0 21 1,0 17 0,0-25-1,0 5-15,0-10 16,0 11-16,0-9 15,0 11-15,0-11 16,0 9-16,0 31 16,0 9-1,0-14 17,2-27-17,-2-35 1,0-25-1,0-8 1,0-10-16</inkml:trace>
  <inkml:trace contextRef="#ctx0" brushRef="#br2" timeOffset="60082.18">1223 15395 0,'-23'74'16,"6"-14"-1,-2 16-15,0-8 16,0 15-16,-1-8 16,-7 13-16,5-12 15,3 5-15,-11 22 16,-6 13-1,-5-5 17,3-13-17,15-40 1,13-30 0,4-13-1,3-7 1,3-8-16</inkml:trace>
  <inkml:trace contextRef="#ctx0" brushRef="#br2" timeOffset="60426.94">1187 15587 0,'18'58'15,"-1"-8"1,2 13-16,-1-2 16,9 17-1,6-7-15,10 6 16,-3-6-1,16 2-15,-6-12 16,11-3-16,16-15 16,0-16-1,-39-12 1,-21-10 0,-17-5-16</inkml:trace>
  <inkml:trace contextRef="#ctx0" brushRef="#br2" timeOffset="61114.78">1153 13668 0,'20'-9'16,"27"-13"-1,18-14 1,15-7 0,-3 6-1,-8 1 1,-21 12 15,-16 8-15,-16 6-1,-11 8 1,-5 2-16</inkml:trace>
  <inkml:trace contextRef="#ctx0" brushRef="#br2" timeOffset="61480.3">1164 13640 0,'-62'-6'16,"-16"-21"0,-4-12-1,-1-8 1,22-4 0,17 1-1,20 17 1,10 18-1,14 15 1</inkml:trace>
  <inkml:trace contextRef="#ctx0" brushRef="#br2" timeOffset="101953.4">1440 11646 0,'-15'-3'15,"-20"1"1,-20 4-1,-14 13 17,0 19-17,-2 16 1,11 10 0,8 11-1,7 4 1,7 9-1,15 1 1,27-2 0,17-2-1,18-5 17,18-11-17,20-7 1,10-13-1,5-20 1,5-20 0,9-17-1,-28-3 1,-2-10-16,11-28 16,0-23-1,-13-9 1,-23-6 15,-22-3-15,-20-1-1,-18 4 1,-16 1 0,-27 6-1,-17 6 1,-7 17-1,-15 18 1,19 21 0,-2 10-16,-25 12 15,6 9 17,29 4-17,31-5-15,33-8 16</inkml:trace>
  <inkml:trace contextRef="#ctx0" brushRef="#br0" timeOffset="105879.23">1024 11676 0,'0'0'16,"5"0"0,4 0-1,-3 5 1,4 6-1,4-2 1,-5 0 0,12 3-1,4 5 17,0-2-17,5 0 1,5 3-1,2-5 1,4-8 0,9 0-1,-9-5 1,0 0 0,0 0-1,-4 2 1,0 3-1,7 8 17,-4 0-17,-8-3 1,-6-5 0,0-3-1,7-2 1,-5 0-1,-8 0 1,-4 2 0,6 7-1,3-5 17,-1 4-17,-5-1 1,-2-1-1,-9-6 1,3 2 0,-11-2-16</inkml:trace>
  <inkml:trace contextRef="#ctx0" brushRef="#br0" timeOffset="107384.13">994 11933 0,'0'0'15,"0"0"1,2 3-1,7 7 17,2 3-17,6-1 1,-1 0 0,3 1-1,11 2 1,7 6-1,1-6 1,0-3 0,1-2-1,-3 1 1,5-4 15,-1 0-15,-2 1-1,5-2 1,-3 1 0,-2-5-1,-5 0 1,-1 4 0,4-4-1,-9 1 1,1-1-1,5-2 17,2 6-17,-7-4 1,-6 0 0,-6 3-1,4-5 1,4 3-1,-1 0 1,-7-3 0,-5 0-1,-3 0 17,-5 0-17,11-3 1,8-5-1,2-4 1,9-3 0,-33 15-16</inkml:trace>
  <inkml:trace contextRef="#ctx0" brushRef="#br0" timeOffset="109622.9">1319 11762 0,'-1'0'15,"-10"5"1,-2 2 0,4-1-1,-2 1 1,6-2 0,2 3-1,-4-3 1,4 7-1,3 6 1,0 0 15,3 4-15,4-1 0,-2-6-1,5-5 1,0 0-1,-5-5 1,3-3 0,-2 3-1,3-5 1,7 0 0,3 0 15,-2 0-16,-6 0 1,2-5 0,-3 0-1,0-2 1,-2-6 0,-6-4-1,-4-4 1,-9 4-1,-6-3 1,4 4 15,7 4-15,-3 4 0,7 6-1,-1 0 1,3 2-1,-8-9 1,8 9-16</inkml:trace>
  <inkml:trace contextRef="#ctx0" brushRef="#br0" timeOffset="110653.8">1715 11853 0,'0'0'16,"0"0"0,0 0-1,-11 0 1,-3 5 0,-1-3-1,0 3 1,1 5-1,8 11 1,-5 1 15,4-2-15,1-1 0,9-8-1,7 2 1,6 0-1,-1-3 1,-5-5 0,2-3-1,6-2 1,5-2 0,-3-9 15,3 0-16,-6-8 1,-3-1 0,-3-2-1,-16 1 1,-3-1 0,-12 1-1,-12 6 1,-7 3-1,5 2 1,6 0 0,8 5 15,20 5-31</inkml:trace>
  <inkml:trace contextRef="#ctx0" brushRef="#br0" timeOffset="114949.88">1117 11717 0,'0'9'15,"0"7"1,-2 6 0,-3 6 15,-3-3-15,4-7-1,-2-6 1,6-9-1,10-6 1,14-9 0,0-6-1,1 3 1,-7 2 0,-6 4 15,-12 6-16,-12 8 1,-8 11 0,0-2-1,4 9 1,5 2 0,0-2-1,6-8 1,-3-2-1,7-6 1,2-12 0,12-3 15,7-7-15,-5 8-1,-5-3 1,0 2-1,-10 8 1,-10 10 0,-2 3-1,1 4 1,3 1 0,2-3 15,0-2-16,12-5 1,5-1 0,3-5-1,2 1 1,-5-3 0,1 0-1,-6 0 1,-2 0-1,-1 2 1,8 6 15,1-2-15,-2 1 0,3-3-1,2 2 1,4-6-1,-8 2 1,0 1 0,-3 5-1,0-6 1,-5 1 0,8 1-1,6-4 16,5 0-15,-3 0 0,-4 0-1,-3 0 1,-1 0 0,-10 0-1,5 0 1,-6 0-1,0 0 1,0 0 15,5 0-15,13 0 0,7-7-1,0-6 1,0 3-1,-8-3 1,2 1 0,-9 2-1,-6 6 1,-4 4 15,-4 2-15,-4 5-1,6-5 1,-1 1 0,3-3-1,0 0 1,0-3 0,0-6-1,3-2 1,-1 1-1,-2 5 1,3-2 15,2 4-15,-10 3 0,-3 0-1,-12 3 1,5 2-1,-2-3 1,11 1 0,1-3-1,3 0 1,2 0 0,0 0 15,0 0-16,-3-3 1,3-4 0,0 4-1,0 1 1,0 2 0,0 0-1,0 0 1,0 0-1,0 0 17,0 0-17,0 0 1,0 0 0,0 0-1,0 0 1,0 0-1,0 0 1,-1-3 0,-5-4-1,1 1 1,2 2 0,3 11 15,0 6-16,0-1 1,0 3 0,0-2-1,0-3 1,0 0 0,0-8-1,0 2 1,3-4-1,2 4 17,2-1-17,3-3 1,1 2 0,-4 0-1,3 4 1,-2-4-1,-3 3 1,5 1 0,10-4-1,5 1 1,-2-3 15,-5 0-15,-3 0-1,0 0 1,-10 7 0,2 3-1,-4-2 1,0-1 0,-3-2-1,7 0 16,5-3-31,4 1 32,4 0-17,-2 3 1,-6-6 0,-4 0-1,-3 0 1,-1 0-1,-2 0 1,-2 0 0,0 0-1,3 2 1,8 0 15,3 5-15,8-4-1,-5-3 1,1 0 0,-10 2-1,1-2 1,-1 0 0,-3 0-1,-1 0 1,1-2-1,-3-1 17,7 1-17,-6-3 1,-3 5 0,0 0-1,0 0 1,0 0-1,0 0 1,0-4 0,0-10-1,0-6 17,0-2-17,0-2 1,0 9-1,0 5 1,0 5 0,5-2-1,-4 5 1,-2 4 0,-7 5-1,-1-2 1,4 3-1,3-6 17,-4 6-17,3-8 1,3-8 0,0 4-1,0-2 1,0 4-1,0 2 1,0 0 0,0 0-1,0 0 17,0 0-17,0 0 1,0 0-1,0 0 1,0 0 0,0 0-1,0 0 1,0 0 0,-3-3-1,3 3-15</inkml:trace>
  <inkml:trace contextRef="#ctx0" brushRef="#br0" timeOffset="117931.59">1231 12213 0,'0'0'16,"0"0"0,5 0-1,9 2 1,7 6 0,-1-2-1,-4 1 1,-4-5-1,-4 1 1,-6-3 15,-2 0-15,6 0 0,8 0-1,4 0 1,2 5-1,-2-3 1,-6 1 0,-1-3-1,-4 0 1,6 0 15,9 0-15,5 2-1,-5 4 1,-5-4 0,-3 0-1,2 4 1,-8-4 0,-8-2-16</inkml:trace>
  <inkml:trace contextRef="#ctx0" brushRef="#br3" timeOffset="187235.3">15780 10814 0,'0'23'16,"0"9"-1,-10 20 1,3 6 0,-1 19-16,0 7 15,-4 21-15,5-22 32,-2 1-32,-3 11 0,2-9 15,0 4-15,-3 25 0,4-17 16,-2 12-1,4 22-15,-3-17 16,2 11-16,3 20 0,0-23 16,5 1-16,10 15 0,-2-28 15,4 0-15,4 12 0,-4-2 16,3 15-16,-7-30 16,-11 7-16,-7 1 15,10-31 1,0-43-1,0-20 1,25-9 0,13-14 15,0-7-15,-3-8-1,8-7 16,20-5-15,-8 7 15,13 0-31,3 8 16,23-2-16,-10 4 31,23 5-31,-9 1 16,18 7-16,-8 3 31,18 7-31,-17 2 16,21 1-16,-13-3 15,9 2 1,-19 1 0,14 2-16,-19 3 15,6 0 1,23 12-1,-23-5 1,-52-43 15,-31-22-15,-20-33 15,-5 13-15,-5-16-16,3-3 31,2-16-31,-4-1 16,-3-20-16,5 23 15,-1 0-15,-4-8 0,5 13 32,-3-8-32,-4-19 0,7 15 15,-5 0-15,2-19 0,-3 19 31,3-4-31,-5-17 0,0 0 16,-3-22-16,1 17 16,-4-8-16,6 22 15,1-5-15,1-22 16,5 19 0,-2 44-1,-2 18-15,4 30 16,-17-7 15,3 7-15,3 11-1,-3 11 17,-6 6-17,-14 6 1,-16-2 15,4 0-15,-10-4-16,-2 0 15,-22 0-15,2 0 16,-17 0-16,4-4 31,-8-3-31,8-3 16,-10-5-16,11 2 15,-10-7-15,10 3 32,-13-4-32,18 9 15,-18-1-15,15 3 16,-9 0-16,-24 5 16,3 7 15,61-2-16,27 0 1,33 0-16</inkml:trace>
  <inkml:trace contextRef="#ctx0" brushRef="#br3" timeOffset="188192.83">14405 14566 0,'45'-12'16,"15"-21"-1,-9 5 1,7-7-16,-3 0 15,8-11-15,-3 6 16,11-10-16,-10 4 16,9 1-16,28-8 15,13-3 1,-31 9 0,-49 9 15,-44 10-16,-24-2 1,-7 5 0,-8 2 15,-3 6-15,6-1-1,27 0 1,27 6 15,33-8-15,32-2-1,28 6 1,9 13 15,-24 18-15,-50 28-1,-28 0 17,-28 15-32,-10 0 15,-20 7-15,3-4 16,-8 4-16,-12 8 16,14-17-1,56-56-15</inkml:trace>
  <inkml:trace contextRef="#ctx0" brushRef="#br3" timeOffset="189106.37">14029 14778 0,'-58'5'0,"-15"15"32,-3 28-17,9 25 1,23 23-1,25 12 1,33 1 0,35-11 15,28-20-15,16-30-1,-4-21 1,-14-11-1,-37-6 1,-38-10-16</inkml:trace>
  <inkml:trace contextRef="#ctx0" brushRef="#br3" timeOffset="189954.1">14281 15136 0,'-11'0'16,"-6"10"0,-3 20-1,5 26 1,15 6 0,17 2-1,16-17 1,6-21-1,-2-14 1,-4-19 0,-10-21-1,-11-15 1,-19-15 0,-14-5-1,-9 3 1,2 12-1,9 13 1,13 27 0,1 28-16,12 25 15,16 19 1,10 8 0,4-14-1,4-20 1,-3-33-1,-3-23 1,0-24 0,4-11-1,1-3 1,-12 16 0,-11 12-1,-7 18 1,-2 16-1,-6 21 1,-2 14 0,0 6-1,0-9 1,0-10 0,0-8-1,0-12 1,0-19-1,3-21 1,9-19 0,8-7-1,6 8 1,1 5 0,4 10-1,-14 12 1,-17 23-16</inkml:trace>
  <inkml:trace contextRef="#ctx0" brushRef="#br1" timeOffset="202965.17">16022 12651 0,'-20'5'16,"-21"3"-1,-6 14 17,1 26-17,9 23 16,14 22-15,15 9 15,26 3-15,20-5 15,15-4-15,17-10-1,14-23 17,12-22-17,2-29 17,-10-30-17,-20-32 16,-21-33-15,-22 17 0,-6-7-1,-17 8 1,-12-8-16,-5 12 16,-13-5-16,-7 11 31,-19 1-31,5 10 15,-23 9-15,9 15 32,-12 5-32,-25 15 15,9 15 17,23-3-17,38-7 1,30-5-16</inkml:trace>
  <inkml:trace contextRef="#ctx0" brushRef="#br1" timeOffset="203364.05">15952 12898 0,'2'0'32,"0"3"-17,6 2 17,-6 3-17,7-1 16,-5-2-15,-4-5-16</inkml:trace>
  <inkml:trace contextRef="#ctx0" brushRef="#br1" timeOffset="204369.86">16038 12863 0,'0'0'15,"0"0"1,0 0 15,-3 10-15,1 10 15,-7 8-15,9-3 15,9-5-15,3-4-1,2-22 17,-8-9-17,-12-7 16,-13-1-15,-4 8 15,6 2-15,1 6 15,9 5-15,19 4 15,37 15-15,18 1-1,-6 2 17,-21 3-17,-17 7 16,-13 3-15,-8-8 15,0-3-15,7-19 15,5-17-15,9-12-1,-15 6 17,-31 10-17,-25 10 17,-7 7-17,7 3 16,12-1-15,36-9-16</inkml:trace>
  <inkml:trace contextRef="#ctx0" brushRef="#br1" timeOffset="204983.45">16131 13163 0,'0'0'15,"-5"2"1,-3 13 15,-2 14-15,7 3 15,8-9-15,11-8 15,3-8-15,4-17 15,-8-12-16,-7-4 1,-10 3 15,-9 11-15,-1 7 15,2 0-15,2 2 15,8 3-31</inkml:trace>
  <inkml:trace contextRef="#ctx0" brushRef="#br2" timeOffset="213165.19">16118 10933 0,'-18'10'16,"-12"18"-1,-7 25 17,4 20-17,10 18 1,18 7 15,25-7-15,38-28-1,23-31 17,14-36-17,-6-30 16,-17-31-15,-28-21 0,-44-5-1,-44 0 17,-21 21-17,-18 22 1,10 23 15,17 13-15,26 9-1,13 3 1,17 0-16</inkml:trace>
  <inkml:trace contextRef="#ctx0" brushRef="#br2" timeOffset="213602.06">16133 11460 0,'3'60'16,"-6"18"15,-7 18-16,0 2 17,5-7-17,2-26 17,-2-22-17,5-25 1,0-8-1,0-10-15</inkml:trace>
  <inkml:trace contextRef="#ctx0" brushRef="#br2" timeOffset="213899.14">16033 12026 0,'-6'63'16,"-4"8"15,3-10-15,-3-19 15,6-19-15,0-10-1,4-13-15</inkml:trace>
  <inkml:trace contextRef="#ctx0" brushRef="#br2" timeOffset="214216.15">16159 12032 0,'54'34'15,"10"4"17,-4-4-17,-12-10 17,-20-6-17,-10-8 1,-18-10-16</inkml:trace>
  <inkml:trace contextRef="#ctx0" brushRef="#br0" timeOffset="-211130.04">15659 11358 0,'18'15'16,"28"24"-1,24 17 17,-14-12-17,4 12-15,-3-9 31,10 9-31,-15-5 16,6 4-16,18 21 31,9 7-15,-2-2 15,-10-6-15,-7-7-1,-13-7 17,-28-31-17,-12-12 17,-13-14-17,0-1 16,0-3-15,0 0-16</inkml:trace>
  <inkml:trace contextRef="#ctx0" brushRef="#br3" timeOffset="-204523.18">16771 10578 0,'0'-48'16,"0"-13"-16,0 0 15,0-22-15,0 3 16,0-21-16,0 6 31,0-22-31,2 14 16,6-18-16,1 11 16,5-17-16,-2 14 15,0-23 1,-1 23-1,-4-16-15,-2 18 16,-3-9-16,1 19 16,-6-5-1,-4-28 1,2 26 0,3 55-1,-3 35 16,-6 31-15,-6 30 0,-21 22 15,5-9-15,-7 1-16,-18 19 15,0-5 1,20-44 15,18-50-15,15-7-1,10-23-15,5 1 32,10-17-32,21-26 15,22 7 1,17 28-1,1 49 17,-18 56-17,-26 3 1,-16 18 0,-1 29-1,-7 2 1,-6-25-1,-7-72-15</inkml:trace>
  <inkml:trace contextRef="#ctx0" brushRef="#br3" timeOffset="-203881.51">17198 8882 0,'4'53'15,"8"10"-15,0-3 16,11 19-16,3-6 15,6 9-15,8 24 32,6-20-17,-18-59 1,-9-44 0,-5-16 15,-2-17-31,1-3 15,7-23-15,-5 8 16,0-9 0,8-22-1,-3 11 1,-5 27 0,-5 31 15,-8 15-16,2 10 1,-4 5-16</inkml:trace>
  <inkml:trace contextRef="#ctx0" brushRef="#br3" timeOffset="-202453.47">17156 8610 0,'23'0'16,"33"4"0,26 4-1,9-2 16,-8-4-15,-25-4 0,-32-14-1,-29-12 17,-27-14-17,-18 1 1,-13 3 15,1 8-15,9 15-1,24 3 1,27 12 0</inkml:trace>
  <inkml:trace contextRef="#ctx0" brushRef="#br0" timeOffset="-179581.59">15171 14929 0,'0'0'15,"0"-10"1,0-12 0,0-19-1,0-20 17,0-16-17,0-21 1,0-16-1,0 28 17,0-2-32,0 20 15,0-13-15,0 16 16,-4-16-16,4 13 16,-2-10-16,2 10 31,0-10-31,0 10 15,0-8-15,2-32 16,-2-10 0,0-3 15,0 0-15,-7-5-1,2-5 1,0 37 15,3 6-31,-1 15 16,3-9-16,0 10 15,0-3-15,0 6 32,0-6-32,-2-33 15,-3-13 1,2 0-1,3 0 17,-3 0-17,-4-7 1,2 4 0,3 3-1,2 0 1,-5 8 15,-6-3-15,9 2-1,2-4 1,0-1 0,0 1-1,-3 2 1,-4-5-1,-9-5 1,4 40 15,0-2-31,3-22 16,5-11 0,1-7-1,-2 9 1,5-4-1,-2-2 1,2 0 0,0-1-1,0-5 17,0 2-17,0 3 1,-3 5-1,1 3 1,-3 4 0,3 3-1,-12 3 1,0-1 0,1 7 15,5 3-16,-1 2 1,-5 5 0,5 39-1,6 28 1,3 25-16</inkml:trace>
  <inkml:trace contextRef="#ctx0" brushRef="#br0" timeOffset="-174066.53">21414 2736 0,'13'-10'16,"13"-11"-1,11 2 1,11-9 15,10-2-15,5-9-1,8-5 1,11-14 0,14-6-1,3-3 1,7 0 15,-1-3-15,4-3-1,-4 11 1,-6 6 0,-3 16-1,-5 5 1,-11 1-1,-7 7 1,-12 2 0,-14 4-1,-21 12 1,-14 4 0,-12 5-16</inkml:trace>
  <inkml:trace contextRef="#ctx0" brushRef="#br0" timeOffset="-155096.95">18744 14788 0,'7'-58'15,"3"-20"1,3-17 0,-5 21-1,-1-7-15,-5 16 16,6-15-16,-3 6 16,5-11-16,0 4 15,3-17-15,-3 12 31,2-15-31,-1 9 16,-4-20-16,-2 14 16,0-20-16,3 11 15,-3-16 1,-2 13 0,4-23-16,-2 14 15,2-23-15,1 21 16,0-13-16,-1 19 15,-2-21 1,3 23 0,4-21-16,-2 15 15,-5-14-15,1 20 16,-4-19-16,1 22 16,-3-16-16,0 22 15,2-15 1,-2 24-1,0-10-15,0 18 16,0-11-16,0 18 16,0-13-16,0 12 15,0-13-15,0 17 16,0-17-16,0 21 16,0-15-16,0 15 15,5-11-15,-3-23 16,-2-12 15,0 33-15,0-7-16,0 20 15,-2-10-15,-3 12 16,-10-9-16,0 9 16,-6-10-16,9 11 15,-1-13-15,6 14 16,4-11-16,1 14 15,-1-14-15,3 9 16,-4-6-16,8 8 16,-4-9-1,0 8 1,-7-11-16,5 15 16,-7-14-16,7 9 15,-1-12-15,3 15 16,3-15-16,-3 15 15,0-8-15,-3 8 32,-4-15-32,2 15 15,-8-18-15,3 8 16,-4-10-16,1 12 16,-5-17-16,5 18 31,1-11-31,1 11 15,4-6-15,0 7 16,-9-8-16,4 11 31,-9-12-31,7 13 16,-4-14-16,5 17 16,-2-17-16,3 13 15,-9-12-15,9 18 31,-4-18-31,2 10 16,-9-11-16,0 13 16,-4-14-16,-1 9 15,-2-14-15,0 17 16,2-6-16,-10-29 16,-8-7-1,-7 1 1,18 33 15,0-2-31,5 18 16,-1-14-16,1 19 15,-7-13-15,6 10 16,-11-13-16,3 6 16,-3-19-1,9 17 1,-13-12-16,9 14 15,-11-11-15,10 13 16,-9-13-16,7 13 16,-11-7-16,5 11 15,-9-8-15,7 11 16,-10-7 0,8 15-16,-8-12 15,12 12 1,-12-15-16,11 7 15,-6-7-15,4 8 16,-3-11-16,11 14 16,-11-7-16,3 14 15,-9-10-15,9 11 16,-12-11 0,8 7-1,-8-9-15,8 8 16,-12-11-16,15 12 15,-13-10-15,7 5 16,-4-10-16,9 12 16,-9-4-16,-18-23 15,-13 0 1,-2 0 15,30 24-15,0-1-16,12 9 15,-4-9-15,-11-15 16,-15-6 0,-1 15-1,1 8 1,2 8 0,2 12-1,4-2 1,4 3-1,1-1 1,21 12 0,22 13-1,12 6-15,13 7 0</inkml:trace>
  <inkml:trace contextRef="#ctx0" brushRef="#br0" timeOffset="-153192.22">14961 7620 0,'-4'-21'0,"-2"-29"31,-2-21-16,4-15 1,-9-7 15,-7-5-15,-1-11 0,2-6 15,1 24-16,1 3-15,4 10 16,-5-7-16,5 11 16,-1-4-16,-2 7 31,-1-4-31,4 7 16,1-13-16,-2 9 15,0-15-15,1 11 16,-7-11-1,4 9 1,-8-11-16,4 14 16,-3-19-16,6 14 15,-6-11-15,0 10 32,-5-9-32,5 9 15,-10-7-15,9 10 16,-4-11-16,0 9 15,0-11-15,3 13 32,-8-11-32,5 17 15,-4-14-15,4 14 16,-5-10-16,5 19 16,-14-12-1,9 9-15,-8-9 16,13 12-1,2-10-15,-15-31 16,-2-9 0,-12-2-1,-11 3 1,-12 7 0,2-4-1,4-2 16,0-2-15,2-1 0,-3 9-1,0 3 1,-7 5 0,1 6 15,-2-3-16,8-1 1,3 2 0,0 7-1,4 0 1,5 8 0,4 0 15,9 8-16,13 18 1,7 3 0,5-4-1,8 23 1,7 14 0,8 16-16</inkml:trace>
  <inkml:trace contextRef="#ctx0" brushRef="#br3" timeOffset="-144186.85">14379 3545 0,'31'47'16,"-6"-5"0,3 15-1,2-2 1,8 24-16,-1-4 15,9 21-15,-6-3 16,10 18 0,-2-5-1,8 17-15,-11-10 16,5 19-16,-5-14 16,6 14-16,-9-22 15,7 10 1,-9-24-1,1 8-15,-6-20 16,0 1-16,12 16 16,-16-38 15,-13-30-15,-9-29-1,-4-1 1,-5-6 15,0 3-15,0-4-1,4-12 1,6-9 15,25-18-15,2 6-1,19-12-15,2 5 32,20-14-32,3 6 15,17-5-15,-3 7 32,17-11-32,-9 11 15,15-8-15,-9 9 16,14-3-1,-15 6 1,4 1-16,-19 10 16,2 5-16,6-1 15,-55 27 1,-24 1 0,-9-2-1,-6 5 16,-2-3-15,-2 0 0,-6-6-1,-7-14 1,-10-14 0,-15-24 15,7 10-16,0-16-15,9 1 16,-12-13-16,-1 11 16,-5-20-16,2 13 15,-5-18 1,5 12 0,-2-15-16,4 10 15,-3-14-15,3 12 16,-2-10-16,5 14 15,-8-9-15,3 18 16,-7-12-16,5 17 16,-3-8-1,8 11 1,-6-7-16,-13-25 16,-4-6-1,-6 6 1,12 17-1,13 21 1,21 33 0,0 8 15,4 10-15,-6-8-1,12 8 1,2 8-1,-14 2 1,-18 10 15,-28 10-15,5 1 0,-8-2-16,1-1 15,-11 4-15,10 1 16,-15 5-16,9-3 15,-12 8-15,9-5 16,-13 5-16,15-13 16,-10 7-16,10-4 15,-3 0-15,-30 9 16,-2 8 0,9-4-1,14-4 1,24-1-1,26-4 1,14-11 0,17 11-1,6 1 1,9 10 0,1 13-1,8 14 1,8 10-1,10 18-15,7 12 32,1 0-32,-6-9 15,-5-23 1,-17-35 0,-18-38-16</inkml:trace>
  <inkml:trace contextRef="#ctx0" brushRef="#br3" timeOffset="-142648.58">14913 2633 0,'-10'-19'16,"-15"-25"-1,-13-21 1,-7-14 0,-16-7-1,-9-2 1,0-8 0,-7 0-1,5 1 1,1-3-1,8-9 1,3 9 0,2 13-1,2 9 1,21 28 0,10 1-1,10 21 1,2 6-1,6 10 1,7 12 0,4 19-1,10 14 1,5 17 0,9 27-1,0 16 1,-3 15-1,-2-8 1,-3-11 0,-7-30-1,-8-33 1,-3-14 0,-2-19-1,-7-20 1,-16-30-1,-10-21 1,-2-20 0,-4-11-1,-1-12 1,0 8 0,13 15-1,6 21 16,9 29-15,12 36 0,19 28-1,27 16 1,22 10 0,13 1-1,-6-7 1,-14-10-1,-61-28-15</inkml:trace>
  <inkml:trace contextRef="#ctx0" brushRef="#br3" timeOffset="-141934.06">14614 1116 0,'29'48'16,"12"17"-1,-1 21 1,6 17 0,2 0-1,0-9 1,-1-14 0,-3-19-1,-2-19 1,-17-21-1,-12-12 1,-9-21 0,2-28-1,-6-20 1,0-19 0,-8-17-1,-4-9 1,-6-4-1,-4 9 1,-4 14 0,6 25-1,10 31 1,8 15 0,-1 10-1,3 5-15</inkml:trace>
  <inkml:trace contextRef="#ctx0" brushRef="#br1" timeOffset="-131985.49">16485 4286 0,'-40'7'16,"-8"6"-1,1 14 1,1 24 0,16 17-1,13 8 17,12 6-17,14-8 1,12-16-1,26-23 1,25-17 0,21-18 15,-21-6-15,4-13-16,17-20 15,-10-15 1,-30-13-1,-22-3 1,-29 0 0,-25 5 15,-24 4-15,-14 12-1,-4 19 1,-1 18-1,11 7 1,25 3 0,30 2-16</inkml:trace>
  <inkml:trace contextRef="#ctx0" brushRef="#br1" timeOffset="-131238.37">16499 4439 0,'0'8'15,"0"10"1,9-3 0,12-6-1,1-3 1,1-6 15,-8-6-15,-5-9-1,-10-2 1,-18 7 0,-12 5-1,-5 2 16,2 3-15,16-4 0,17 4-16</inkml:trace>
  <inkml:trace contextRef="#ctx0" brushRef="#br1" timeOffset="-130819.27">16708 4431 0,'0'8'16,"0"0"-1,2 2 17,11-2-17,1-8 17,4-11-17,-10-8 16,-11 5-15,-9 7 15,-1 0-15,1-1 0,12 8-16</inkml:trace>
  <inkml:trace contextRef="#ctx0" brushRef="#br1" timeOffset="-130331.05">16589 4610 0,'0'11'16,"0"6"15,5 6-15,15-10 15,16-10-15,-1-12 15,-10-10-15,-22 3 15,-21 9-16,-12 9 17,2 6-17,-3 2 1,31-10-16</inkml:trace>
  <inkml:trace contextRef="#ctx0" brushRef="#br1" timeOffset="-115373.81">16201 12614 0,'0'-18'16,"-5"-25"15,3 1-16,-1-4 17,3 46-32</inkml:trace>
  <inkml:trace contextRef="#ctx0" brushRef="#br1" timeOffset="-115139.59">16257 11676 0,'4'-18'15,"1"-12"16,6-15-15,-11 45-16</inkml:trace>
  <inkml:trace contextRef="#ctx0" brushRef="#br1" timeOffset="-114912.42">16385 10749 0,'0'-13'15,"2"-17"1,-2 30-16</inkml:trace>
  <inkml:trace contextRef="#ctx0" brushRef="#br1" timeOffset="-114689.21">16496 9892 0,'8'-60'31,"1"-26"-15,-1-13-1,2 14 17,0 30-17,-10 55-15</inkml:trace>
  <inkml:trace contextRef="#ctx0" brushRef="#br1" timeOffset="-114509.08">16587 8882 0,'7'-49'16,"5"2"-1,-1 14 1,-11 33-16</inkml:trace>
  <inkml:trace contextRef="#ctx0" brushRef="#br1" timeOffset="-114283.1">16625 7831 0,'2'-65'16,"5"-6"0,-4 14 15,-1 21-31,-2 36 15</inkml:trace>
  <inkml:trace contextRef="#ctx0" brushRef="#br1" timeOffset="-114155.7">16715 6823 0,'0'0'0</inkml:trace>
  <inkml:trace contextRef="#ctx0" brushRef="#br1" timeOffset="-113946.95">16725 5896 0,'0'-60'16,"0"-1"15,-2 13-15,2 48-16</inkml:trace>
  <inkml:trace contextRef="#ctx0" brushRef="#br1" timeOffset="-113787.8">16665 5034 0,'13'-43'16,"-1"6"-1,-2 14 1,-10 23-16</inkml:trace>
  <inkml:trace contextRef="#ctx0" brushRef="#br1" timeOffset="-113618.83">16732 4321 0,'18'-71'15,"5"6"1,-6 17 0,-17 48-16</inkml:trace>
  <inkml:trace contextRef="#ctx0" brushRef="#br1" timeOffset="-113459.1">16763 3641 0,'18'-59'16,"5"-1"0,1 9-1,-8 19 1,-16 32-16</inkml:trace>
  <inkml:trace contextRef="#ctx0" brushRef="#br1" timeOffset="-113327.03">16743 2884 0,'-6'-49'15,"-1"-15"17,7 64-32</inkml:trace>
  <inkml:trace contextRef="#ctx0" brushRef="#br1" timeOffset="-112477.1">17118 5643 0,'36'-12'31,"4"-2"-15,25-12-16,1 3 31,12-4-31,20-11 16,-5 3 15,-17 5-15,-38 14-1,-38 16-15</inkml:trace>
  <inkml:trace contextRef="#ctx0" brushRef="#br1" timeOffset="-112244.59">17356 5639 0,'4'72'15,"4"25"1,-6-1 15,1-21-15,-6-20 15,3-27-15,0-28-16</inkml:trace>
  <inkml:trace contextRef="#ctx0" brushRef="#br1" timeOffset="-112062.9">17333 5969 0,'45'-18'15,"-2"-2"1,-13 5 15,-30 15-31</inkml:trace>
  <inkml:trace contextRef="#ctx0" brushRef="#br1" timeOffset="-110871.53">17718 5929 0,'5'-20'16,"13"-21"-1,0-14 17,1 6-17,4 22 17,0 29-17,-1 23 16,3 11-15,6-6 15,4-20-15,1-25 0,-3-13 15,-9-7-16,-11 0 17,-13 5-17,-10 4 17,-3 14-17,29 14 16,42 8-15,27-4 0,10-6 15,-4-13-15,-22-20-1,-26-7 16,-31 2-15,-32 13 0,-18 17-1,-12 29 17,2 21-17,20 16 1,30-2-1,32-21 17,6-17-17,0-11 1,-10-17 0,8-10 15,12 4-16,1 20 1,-6 13 15,-15-2-15,-16 0 0,-10-15-1,-1-23 16,9-14-15,11-4 0,12 9-1,8 16 17,0 16-17,2 4 1,-8 3 15,-14-2-15,-23-5-16</inkml:trace>
  <inkml:trace contextRef="#ctx0" brushRef="#br1" timeOffset="-110493.21">19149 5238 0,'0'86'15,"5"19"17,5 0-17,3-15 1,-3-47 0,-10-43-1,-2-31 16,-3-6-15,0 2 0,5 35-16</inkml:trace>
  <inkml:trace contextRef="#ctx0" brushRef="#br1" timeOffset="-110309.68">18985 5503 0,'58'15'16,"16"-3"0,-2-1-1,-6-9 17,-33 5-17,-33-7-15</inkml:trace>
  <inkml:trace contextRef="#ctx0" brushRef="#br1" timeOffset="-110110.11">19618 5515 0,'10'35'16,"-4"-10"-1,1-6 1,-5-10 0,-2-9-16</inkml:trace>
  <inkml:trace contextRef="#ctx0" brushRef="#br1" timeOffset="-109970.06">19525 5334 0,'0'0'15,"0"0"1</inkml:trace>
  <inkml:trace contextRef="#ctx0" brushRef="#br1" timeOffset="-109423.78">20112 5528 0,'-12'0'31,"-25"2"-16,-7 9 17,6 4-17,25 4 17,28-11-17,28-8 16,0-5-15,0-5 15,-15 6-15,-16 8 0,6 9 15,12 9-16,17 2 17,-1-10-17,-6 4 17,-14-10-17,-26-8-15</inkml:trace>
  <inkml:trace contextRef="#ctx0" brushRef="#br2" timeOffset="-96567.08">19131 2910 0,'-40'17'15,"-18"8"-15,-2 3 0,-18 8 16,-5-4-16,-26 14 15,6-1-15,-18 5 0,33-7 16,-3-5 0,-7 7-16,14-7 15,-1 0-15,-11 10 0,-2-2 16,-26 6-16,16-4 16,-20 8-16,19-14 15,-12 6-15,23-12 16,0-1-16,2-30 15,64-45 1,18 0 15,7 17-15,5 13 0,2 10-16</inkml:trace>
  <inkml:trace contextRef="#ctx0" brushRef="#br2" timeOffset="-96258.18">17319 3427 0,'-21'40'32,"-18"13"-32,-4-1 15,-17 17-15,-1-6 31,-9 2-31,-16 15 16,38-29 0,48-31-1,20-17 17,18-10-32,13-9 15,19-6-15,34-17 16,-3 2-1,-16 2 1,-85 35-16</inkml:trace>
  <inkml:trace contextRef="#ctx0" brushRef="#br2" timeOffset="-95723.56">18900 1907 0,'-5'58'0,"-8"12"16,3 1-1,-8 10-15,4-3 16,-2 7-16,-7 14 0,4-3 16,16-64-1,3-32 1,3-20-1,1 5 1,-4 4 0,0 9-1,0 2-15</inkml:trace>
  <inkml:trace contextRef="#ctx0" brushRef="#br2" timeOffset="-95489.11">18768 1837 0,'49'-13'16,"11"0"-16,-2-2 16,12-5-16,31 2 15,3 8 16,-31 6-15,-36-2 0,-37 6-16</inkml:trace>
  <inkml:trace contextRef="#ctx0" brushRef="#br2" timeOffset="-95311.77">18875 2199 0,'68'-4'15,"-3"-7"17,-9 6-32,-56 5 15</inkml:trace>
  <inkml:trace contextRef="#ctx0" brushRef="#br2" timeOffset="-94922.28">19381 2295 0,'-61'40'16,"-9"13"-1,28 5 1,46-17 15,54-19-15,-5-12-1,18-8-15,27-4 16,-2-5 15,-24 2-15,-72 5-16</inkml:trace>
  <inkml:trace contextRef="#ctx0" brushRef="#br2" timeOffset="-75590.33">15725 2519 0,'-46'46'15,"-7"27"1,-7 20 15,22 15-15,28-5-1,38-32 1,37-46 15,-9-25-15,12-25-16,-10-15 31,5-16-31,-13-2 16,-2-14-16,-15 4 31,-10-6-31,-49 1 16,-42 30 15,-20 31-16,-5 24 1,12 8 15,29-2-15,52-18-16</inkml:trace>
  <inkml:trace contextRef="#ctx0" brushRef="#br2" timeOffset="-75257.33">15689 3069 0,'-5'58'16,"-7"12"-16,2-5 31,-5 18-31,-6 34 16,9-7 15,2-22-16,4-42 1,6-46-16</inkml:trace>
  <inkml:trace contextRef="#ctx0" brushRef="#br2" timeOffset="-74770.33">15649 3653 0,'-25'63'16,"-10"20"0,-3 6-1,10-9 1,16-37 0,4-33-1,0-8 1,6 3-1,2-5-15</inkml:trace>
  <inkml:trace contextRef="#ctx0" brushRef="#br2" timeOffset="-74476.63">15647 3781 0,'32'46'0,"3"-1"31,-4-7-15,-6-5-1,-9-16 17,-9-7-32,-7-10 15</inkml:trace>
  <inkml:trace contextRef="#ctx0" brushRef="#br2" timeOffset="-74149.14">15689 3358 0,'44'-52'31,"16"-11"-15,5-3 0,-4 13 15,-19 18-16,-42 35-15</inkml:trace>
  <inkml:trace contextRef="#ctx0" brushRef="#br2" timeOffset="-73905.59">15576 3383 0,'-53'-40'15,"-2"-11"1,-1 4 0,11 9-1,20 16 1,25 22-16</inkml:trace>
  <inkml:trace contextRef="#ctx0" brushRef="#br2" timeOffset="138514.2">25134 4216 0,'-45'0'15,"-16"2"-15,1 8 32,-19 12-32,-1 6 15,-19 19-15,26-4 16,3 8-1,-6 12-15,-2 8 16,0 32-16,17-10 16,14 16-16,24-17 31,26 7-31,20-21 16,29-5-16,8-23 31,29-9-31,-6-11 15,8-10-15,17 0 16,-37-7 0,-71-13-16</inkml:trace>
  <inkml:trace contextRef="#ctx0" brushRef="#br2" timeOffset="139021.69">25653 4989 0,'53'-39'16,"-1"-13"15,-15-6-15,-51 20 0,-13 25 15,-32 19-31,-1 13 15,-23 19-15,10 3 32,-5 20-32,23-4 15,6 16-15,27-12 16,25 2 0,16-15-1,25-5-15,9-21 16,12-14-16,33-10 31,-2-12-15,-26 2-1,-70 12-15</inkml:trace>
  <inkml:trace contextRef="#ctx0" brushRef="#br2" timeOffset="139514.79">26132 5027 0,'-23'57'16,"-5"11"15,3-12-16,7-33 17,24-51-17,6-9 17,16-30-32,7 7 15,16-8-15,29-15 16,3 45 15,-32 38-15,-13 30-16,-13 14 31,-6 16-31,-5 27 16,0-4-1,4-19 16,-5-29-15,-9-15 15,-4-20-31</inkml:trace>
  <inkml:trace contextRef="#ctx0" brushRef="#br2" timeOffset="140011.59">26966 4064 0,'-2'43'15,"-2"17"-15,2-2 16,-5 15-16,2-4 16,-5 8-16,2-7 15,3 12-15,5 29 16,11 2 0,3-9-1,-4-42 1,-4-49-1,-6-16-15,0-2 16,0 5 0,0 0-16</inkml:trace>
  <inkml:trace contextRef="#ctx0" brushRef="#br2" timeOffset="140283.13">26716 4578 0,'53'2'16,"17"4"-1,-3-4-15,10-2 16,24-2-16,-5-4 16,-33 2-1,-63 4-15</inkml:trace>
  <inkml:trace contextRef="#ctx0" brushRef="#br2" timeOffset="140682.87">27470 4893 0,'0'0'15,"0"-3"1,0-17 0,5-12-1,10-24 1,18-5-1,12 11 1,13 15 0,0 15-1,-20 14 1,-15 10 0,-11-4-16,-12 0 0</inkml:trace>
  <inkml:trace contextRef="#ctx0" brushRef="#br2" timeOffset="141048.53">28178 4614 0,'12'47'16,"-9"9"0,-6-6-1,-2-10 1,-2-17 0,7-23-16</inkml:trace>
  <inkml:trace contextRef="#ctx0" brushRef="#br2" timeOffset="141217.31">28117 4223 0,'0'0'15</inkml:trace>
  <inkml:trace contextRef="#ctx0" brushRef="#br2" timeOffset="141835.2">29450 4130 0,'-25'-46'0,"-20"5"31,-28 16-15,-24 25 0,-10 28-1,13 31 1,29 21 0,30 13-1,30 10 1,25-2-1,17-10 1,7-15 0,-9-24-1,-30-34 1,-18-20 0,-2-8-1,3-1 1,12 11-16</inkml:trace>
  <inkml:trace contextRef="#ctx0" brushRef="#br2" timeOffset="142040.59">28793 4535 0,'68'7'15,"22"4"16,24-1-31,2-7 16,-10-3 0,-20-3-1,-44 0 1,-42 3-16</inkml:trace>
  <inkml:trace contextRef="#ctx0" brushRef="#br2" timeOffset="142483.16">29609 4505 0,'-3'23'16,"-4"17"-1,-3 13 1,15-15-1,13-20 1,11-24 0,12-24-1,4-8 1,-6 1 0,-12 9-1,-9 7 1,-11 18-1,-2 17 1,8 14 0,4 7-1,16-5 1,13-10 0,-4-2-1,2-9 1,-20-3-1,-24-6 1</inkml:trace>
  <inkml:trace contextRef="#ctx0" brushRef="#br2" timeOffset="143009.57">30347 4467 0,'-15'10'15,"-20"13"1,-6 12 0,-1 8-1,12-5 1,4-5 0,19-21-1,14-14 1,11-19-1,10-1 1,0 2 0,-11 2-1,1 6 1,-6 14 15,9 30-15,19 27-1,0 11 1,-2-4 0,-16-9-1,-22-19 1,-22-15 0,-16-23-1,-2-13 1,5-7-1,9 3 1,7-1 0,19 18-16</inkml:trace>
  <inkml:trace contextRef="#ctx0" brushRef="#br2" timeOffset="143516.06">30894 4600 0,'35'-27'16,"-9"-11"0,-24 3-1,-27 12 1,-23 16 0,-12 19-1,2 20 1,13 10-1,29-7 1,28-12 0,27-11-1,13-12 1,1-16 0,3-16-1,-14 2 1,-9 2-1,-10 10 1,-13 18 0,-8 18-1,-2 15 1,11 10 0,19-6-1,18-14 1,17-33-1,1-26 1,-5-6 0,-14 9-16,-47 33 15</inkml:trace>
  <inkml:trace contextRef="#ctx0" brushRef="#br2" timeOffset="143802.37">31514 3974 0,'0'47'16,"0"16"-16,0 5 0,5 15 15,-5-9-15,3 8 16,-3 19-16,-3-13 16,-2-30-1,2-28 1,3-17 0,0-13-16</inkml:trace>
  <inkml:trace contextRef="#ctx0" brushRef="#br2" timeOffset="144761.54">27505 6231 0,'0'60'16,"0"16"-16,0 3 15,0 11-15,2 31 16,-2-22-1,-2-75 17,-1-57-17,-4-37 1,2-3 0,3 18-1,-4-11-15,1-5 16,-18-14-1,-1 7 1,-15-1-16,-13-9 16,52 33-1,22 30 1,34 12-16,7 5 31,25 6-31,0-1 16,10 1-16,33 2 15,-10 0 1,-47-5 0,-74 5-16</inkml:trace>
  <inkml:trace contextRef="#ctx0" brushRef="#br2" timeOffset="144954.27">27454 6316 0,'41'-7'15,"17"-1"-15,33-12 32,0-2-17,-11 4 1,-80 18-16</inkml:trace>
  <inkml:trace contextRef="#ctx0" brushRef="#br2" timeOffset="145290.87">27987 6546 0,'14'40'16,"21"-12"-1,21-23 1,7-25 0,-12-23 15,-34-18-15,-47 4-1,-43 16 1,-23 16 15,1 10-15,18 10-1,32 2 1,45 3-16</inkml:trace>
  <inkml:trace contextRef="#ctx0" brushRef="#br2" timeOffset="145548.28">28439 6579 0,'26'-26'16,"34"-21"-1,24-1 1,-1 8 0,-10 11 15,-25 14-15,-48 15-16</inkml:trace>
  <inkml:trace contextRef="#ctx0" brushRef="#br2" timeOffset="145915.68">29166 6404 0,'-26'18'16,"-27"18"15,1 15-15,39-1-1,56-12 1,4-28 15,22-36-31,-1-11 16,7-21-16,21-26 15,-10 6 1,-86 78-16</inkml:trace>
  <inkml:trace contextRef="#ctx0" brushRef="#br2" timeOffset="146312.94">29541 6460 0,'30'-10'16,"33"-15"-1,8-8 16,-31-2-15,-45 20 0,-53 28-1,-25 24 17,8 21-17,40 2 1,52-17 15,48-22-15,21-14-1,-3-7 1,-17-7 0,-66 7-1</inkml:trace>
  <inkml:trace contextRef="#ctx0" brushRef="#br2" timeOffset="147081.94">30587 5934 0,'-15'57'15,"-5"7"17,-3-3-17,8-17 1,15-44-16</inkml:trace>
  <inkml:trace contextRef="#ctx0" brushRef="#br2" timeOffset="147305.04">31103 6120 0,'-27'56'16,"-4"-1"-1,6-9 1,8-16 0,17-30-16</inkml:trace>
  <inkml:trace contextRef="#ctx0" brushRef="#br2" timeOffset="147799.04">26890 5918 0,'10'9'16,"13"5"0,-23-14-16</inkml:trace>
  <inkml:trace contextRef="#ctx0" brushRef="#br2" timeOffset="147940.79">27165 5711 0,'0'0'15,"0"0"-15</inkml:trace>
  <inkml:trace contextRef="#ctx0" brushRef="#br2" timeOffset="149207.62">26857 5772 0,'18'64'16,"-3"-7"15,-2-9-15,-3-15-1,-5-18 1,-5-15-16</inkml:trace>
  <inkml:trace contextRef="#ctx0" brushRef="#br2" timeOffset="149423.7">27087 5649 0,'10'71'16,"7"-3"15,-1-8-15,-7-25 0,-9-35-16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2-13T16:16:06.5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3917 2098 0,'0'74'15,"0"-11"1,0 18-16,0-6 16,-2 23-16,-6-3 15,-2 26-15,8-5 16,-3 19-16,0-13 15,2 20-15,3-39 16,0 1-16,3 8 0,-3-15 16,5 1-16,-4 21 0,-1-22 15,4 12-15,-2 17 0,-2-23 16,0 8-16,-2 20 0,2-23 16,-4 3-16,-2 18 0,0-23 15,-1 4-15,2 22 0,0-24 16,-3 3-16,3 19 0,2-20 15,1 2-15,-1 20 0,0-27 16,-3 7-16,-5 13 0,4-19 16,2 3-16,-5 19 0,5-25 15,-6 6-15,-2 21 0,4-28 16,-4 3-16,-7 16 0,4 0 16,-6 28-16,10-23 15,1 17-15,9-30 0,-1 8 16,1-27-16,2 6 0,0 25 15,0-25 1,0-32 0,0-33-1,2 8 1,1-25 0,32 7-1,3-2 1,5-11-1,9-7 1,24-10 0,-15 2 15,14-4-31,-12 5 16,14-4-16,-5 2 15,20-2-15,-9 4 16,16-3-16,-3 5 15,20 0-15,-7 0 16,17 5-16,-6 0 16,15 6-16,-33-2 15,-4-4 1,11 3-16,-21-6 0,7 9 16,7-7-16,-16 4 15,4-3-15,14 6 0,-19-2 16,9-2-16,14 1 0,-20 0 15,8-3-15,19 2 0,-24-1 16,5 2-16,17 1 0,-19 1 16,9-3-16,18 6 0,-22-3 15,4 1-15,10 4 0,-19-8 16,4 4-16,18-4 0,-25 0 16,4-2-16,18 11 0,-25-11 0,8 5 15,15 2-15,-20-2 0,5-2 16,11 7-16,-18-10 0,10 2 15,18-1-15,-21-4 0,10 5 0,18-1 16,-24-1-16,9 0 0,17 2 16,-20-2-16,2 6 0,18 1 15,-23-2-15,1 0 0,22-2 16,-25 2-16,4 0 0,21 2 0,-20-4 16,6-2-16,16 1 0,-23-2 15,7 5-15,23 0 16,-19-7-16,8 4 0,22-2 0,-27-2 15,7 4-15,22-1 0,-25 1 16,9-2-16,26 2 0,-27-4 16,8 5-16,18-4 0,-32 4 15,9-6-15,27 1 0,-35 2 16,8-5-16,27-8 0,-35 6 16,4 0-16,27-4 0,-34 6 15,6 6-15,19-2 0,-21-1 16,4 5-16,28 2 0,-29-8 15,5-2-15,23 3 0,-29-3 16,9 0-16,26 0 0,-33 0 16,4-3-16,30-4 0,-37 2 15,13 2-15,28-2 0,-38 5 16,13 5-16,24 1 0,-29-4 0,-1-2 16,32-2-16,-32-1 0,6 0 15,28-2-15,-32 5 0,7 0 16,23 5-16,-35-2 0,3-3 0,20 3 0,-26-3 15,4 0-15,27 0 0,-33 0 16,10 0-16,24 2 0,-35-2 16,11-2-16,30-9 0,-35 6 15,9 3-15,30 2 16,-30 0-16,2 4 0,25 7 0,-30-1 16,3-3-16,25 9 15,-33-9-15,7 1 0,24-3 0,-36-1 16,2 2-16,26 6 0,-30-2 15,4 1-15,26 3 0,-31-3 16,5-1-16,27 2 0,-27-1 16,11-6-16,27 2 0,-32-5 15,4-2-15,21 0 0,-33 3 16,7 0-16,27 1 0,-34-4 16,2 4-16,23 0 0,-27 1 15,5 0-15,24 8 0,-32-3 16,2 2-16,29 2 0,-31-5 15,0-2-15,26 9 0,-35-4 16,4 2-16,23-2 0,3 0 16,14 6-16,-56-11 0,-52 1 15,-53-8-15</inkml:trace>
  <inkml:trace contextRef="#ctx0" brushRef="#br0" timeOffset="1891.28">1491 3069 0,'7'70'15,"9"23"1,14 5-16,8-4 16,7-26-1,4-26 1,3-37 0,3-29-1,-8-24-15,0-13 16,-6 8-1,-8 3 1,-13 9 0,-10 24-1,9 10 1,1 14 0,10 8-1,6 15 1,2 0-16,10 3 15,8-8 1,8-22 0,2-31-1,0-27 1,-8-23 0,-17-15-16,-8 7 15,-33 25 1,-22 16-1,-6 22 1,-2 10 0,7 12-1,16 1-15,-1 0 16,8 0-16</inkml:trace>
  <inkml:trace contextRef="#ctx0" brushRef="#br0" timeOffset="2357.19">2862 2917 0,'-52'61'16,"3"11"-1,3-5 1,14-9 0,26-39-1,27-38-15,27-35 16,12-24 0,-4 1 15,-10 9-16,-9 32 1,-16 33 0,-7 26-1,-1 17 1,-1 8 0,5-10-1,9-20 1,5-26-1,-1-4 1,-8-4 0,-22 16-16</inkml:trace>
  <inkml:trace contextRef="#ctx0" brushRef="#br0" timeOffset="2584.63">3205 2459 0,'1'72'16,"2"-8"-1,4 11-15,7 32 16,11-17 0,8-27-1,-14-27 1,-5-20-1,-14-16 1</inkml:trace>
  <inkml:trace contextRef="#ctx0" brushRef="#br0" timeOffset="2786.61">3497 2295 0,'9'71'15,"-4"-9"1,3 17-16,-3 34 16,1-2-1,-3-15 1,-2-39 0,-1-57-16</inkml:trace>
  <inkml:trace contextRef="#ctx0" brushRef="#br0" timeOffset="5806.29">6203 3678 0,'-56'-20'15,"6"8"1,-13 7-16,2 5 16,-17 7-16,2 13 15,-12 16-15,0 1 16,-9 17-16,10 0 16,-7 17-16,22-8 15,6 13-15,19 32 16,51-5-1,54-40 1,-2-28 0,16-22-16,0-13 15,19-14-15,-7-9 16,25-11-16,-8-3 0,10-11 16,-15 0-16,4-12 15,-16 2-15,-7-8 0,-20-27 16,-51 10-1,-48 30 1,2 23 0,-21 17-16,1 10 15,-12 14-15,2-1 16,-8 8-16,-30 14 16,6 2-1,39-15 1,63-19-16</inkml:trace>
  <inkml:trace contextRef="#ctx0" brushRef="#br0" timeOffset="6263.21">5775 4578 0,'-9'55'16,"-3"19"-16,-4 1 16,3 23-16,-1-17 15,1 3-15,-1 13 0,0-11 31,3 7-31,-8 15 0,9-14 16,3 10-16,-1 19 0,3-15 16,-1 13-16,0 20 0,1-20 15,-6 10-15,0 18 0,3-26 16,-6 1-16,-5 15 16,3-29-16,-4-1 0,-5 12 15,0-8-15,-13 17 0,8-21 16,0 2-16,19-10 15,10-51 1,1-35 0,0-4-1,0-9 1,0-2-16</inkml:trace>
  <inkml:trace contextRef="#ctx0" brushRef="#br0" timeOffset="6580.82">5363 7692 0,'-28'58'15,"-14"19"-15,2 5 16,-8 21-1,3 0-15,-6 11 16,13-16 0,1 6-16,-9 9 15,26-53 1,12-54 0,3-27-1,5 2 1,0 10-1,0 9-15</inkml:trace>
  <inkml:trace contextRef="#ctx0" brushRef="#br0" timeOffset="6953.71">5401 7947 0,'32'35'15,"19"15"-15,0 1 16,18 17-16,-3-5 16,20 8-16,-10-10 15,7 1-15,22 11 16,-8-27 0,-34-31-1,-30-6 1,-18-6-1,-15-3-15</inkml:trace>
  <inkml:trace contextRef="#ctx0" brushRef="#br0" timeOffset="7278.82">5747 6327 0,'22'-56'16,"13"-12"-16,7-3 15,20-19-15,5 12 32,27-13-32,-6 15 15,8 1-15,22-11 16,-34 25 0,-84 61-16</inkml:trace>
  <inkml:trace contextRef="#ctx0" brushRef="#br0" timeOffset="7626.99">5351 6085 0,'-58'-13'15,"-16"-7"1,-26-18-1,2-9 1,15-2 0,40 27-1,43 22-15</inkml:trace>
  <inkml:trace contextRef="#ctx0" brushRef="#br0" timeOffset="8691.75">6094 3315 0,'17'-65'0,"13"-14"16,-1 2-16,14-17 15,-6 6-15,12-10 0,-7 12 16,11-4-1,-15 11-15,7 1 16,10-15-16,7 7 16,-10 11-1,-17 15 1,-23 16 0,-6 22-1,-3 14 1,-3 8-16</inkml:trace>
  <inkml:trace contextRef="#ctx0" brushRef="#br0" timeOffset="9031">6265 2239 0,'30'-40'15,"9"-10"-15,-2 2 16,16-7-16,0-1 16,10-7-16,-3 5 15,11-2-15,27-5 16,-3 34 0,-36 54-1,-30 39 1,-18-3-1,-13 11-15,-21 26 16,-5-5 0,-5-24-16,5-27 15,16-19 1,6-11 0,6-10-16</inkml:trace>
  <inkml:trace contextRef="#ctx0" brushRef="#br0" timeOffset="9986.03">7180 869 0,'0'78'16,"-5"25"-1,-5 6 1,-3-23 0,8-54-1,13-54 1,2-14-1,7-19 1,4-3 0,4-13-16,13-35 15,5 5 1,-14 39 0,-10 52-1,-9 48 1,-8 32-1,-2 5 1,0-17 15,6-35-15,16-46 0,21-37-1,7-21 1,-2 8-1,-7 35 1,-8 45 0,-9 44 15,-9 35-15,-4 10-1,-9-13 1,3-20-1,-5-18 1,0-22 0,0-23-16</inkml:trace>
  <inkml:trace contextRef="#ctx0" brushRef="#br0" timeOffset="10412.44">8008 937 0,'52'-20'15,"16"-10"17,-3-14-17,-9-3 1,-31 9-1,-38 25 1,-43 28 0,6 8-1,-10 10-15,-16 20 16,21 13 15,60-16-15,51-18-1,39-16 1,11-11 0,-13-5-1,-19-5 1,-37 2 0,-37 3-16</inkml:trace>
  <inkml:trace contextRef="#ctx0" brushRef="#br1" timeOffset="15990.01">5698 5031 0,'-20'0'16,"-32"-7"0,1 7 15,-16 0-31,1 0 16,-22 0-16,6 0 15,-18 0-15,12 0 16,-18-3-16,13 3 31,-11 0-31,13 0 16,-7 3-16,15 0 15,-13 4-15,14-2 32,-9 5-32,-28 2 15,4 2 1,11-7-1,43-2 17,29 0-17,17-5 1,7 0 0,5 0 15,1 0-16,2-10 1,2-11 15,3-1-15,3 2 0,-5-8-1,7 8 1,22-10-16,9 5 15,19-1-15,29-1 16,-6 6 0,-37 21-1,-46 16 1,-39 16 0,-4-4-1,-12 4 1,-1-5-1,-9 3-15,-28 8 16,7-8 0,14 0-1,51-15 17,36-6-17,33 2 1,29 1-1,30 6 17,-30-8-17,5 0-15,26 6 16,2-2 15,-20 7-15,-32-6-1,-28-8 1,-16-4 0,-14-3-16</inkml:trace>
  <inkml:trace contextRef="#ctx0" brushRef="#br1" timeOffset="17370">1665 4517 0,'0'74'16,"5"19"0,12 12-1,2-4-15,12-7 32,-6-26-17,-4-45 1,-13-37-1,-13-36 1,-14-26 0,8-9-1,-2 2 1,-15 9 0,-22 9-16,-11 17 15,1 10 1,7 13-1,15 10 1,27-7 0,33-14-1,33-3-15,-5 5 16,10-1-16,-2 8 16,8-4-16,31-9 15,10 2 1,-25 3-1,-24 12 1,-30 11 0,-12 7-1,-16 5-15</inkml:trace>
  <inkml:trace contextRef="#ctx0" brushRef="#br1" timeOffset="17597.84">1695 4610 0,'66'-22'0,"3"0"15,0 6 1,-11 4-1,-25 2 1,-33 10-16</inkml:trace>
  <inkml:trace contextRef="#ctx0" brushRef="#br1" timeOffset="20347.93">9710 2572 0,'-8'66'16,"-12"12"-16,5-3 15,-8 14-15,-7 19 16,5-18 0,12-59-1,18-62 16,0-6-15,11-26-16,3-5 16,4-23-16,0 0 15,12-17-15,-7 12 16,7-5-16,11-17 16,9 30-1,3 43 1,-12 47-1,-14 45 1,-14 34 0,-8 20-1,-12 8 1,-6-14 0,-2-16-1,5-52 1,15-40-1,5-35 1,13-34 0,10-17-1,4 1 1,-7 14 0,-7 24-1,-10 50 1,-3 48-1,-2 40 1,-1 20 0,1 14-16,0-7 31,-6-19-31,0-48 16,11-34-1,-2-16 1,-4-2-1,-2-2 1,-10 16 0</inkml:trace>
  <inkml:trace contextRef="#ctx0" brushRef="#br1" timeOffset="20696.71">10473 2584 0,'3'56'0,"-1"2"16,-4-15 0,4-18-1,7-30 1,3-37-1,5-14 1,3-4 0,8 6-1,7 17 1,-2 12 0,-10 9-1,-11 6 1,-6 8-1,-6 2-15</inkml:trace>
  <inkml:trace contextRef="#ctx0" brushRef="#br1" timeOffset="20945.46">10955 2700 0,'0'0'15,"0"0"-15</inkml:trace>
  <inkml:trace contextRef="#ctx0" brushRef="#br1" timeOffset="21597.03">11315 2028 0,'41'-12'16,"17"-4"-16,2 4 15,23-4-15,-7-1 16,19 4-16,-11 3 16,1-3-16,19-4 15,-24-4 1,-37 11-1,-21 8 1,-22 2 0</inkml:trace>
  <inkml:trace contextRef="#ctx0" brushRef="#br1" timeOffset="21847.04">11592 2255 0,'-12'63'0,"-6"17"32,3-9-17,5-19 1,-3-14-1,8-17 1,5-21-16</inkml:trace>
  <inkml:trace contextRef="#ctx0" brushRef="#br1" timeOffset="22237.96">11971 2481 0,'30'-10'16,"35"-15"0,19-18 15,-2 0-15,-29 3-1,-41 20 1,-37 20-1,-30 28 1,-16 22 15,3 9-15,23-9 0,41-20-1,36-28 1,23-12-1,11-5 1,-5-2 0,-61 17-1</inkml:trace>
  <inkml:trace contextRef="#ctx0" brushRef="#br1" timeOffset="22520.83">12742 1879 0,'-18'70'15,"-3"-9"17,-1 13-32,-3 29 15,2 5 1,13-30-1,17-48 1,3-19 0,1-11-1,-9 0 1,-2 0-16</inkml:trace>
  <inkml:trace contextRef="#ctx0" brushRef="#br1" timeOffset="22718.14">12544 2131 0,'66'3'16,"12"2"-1,-5 0 1,-10-3-1,-24 1 1,-39-3-16</inkml:trace>
  <inkml:trace contextRef="#ctx0" brushRef="#br1" timeOffset="23136.88">13056 2293 0,'63'-23'15,"0"-3"1,-10 9-1,-17-3 1,-36 18 15,-28 14-15,-28 18 0,-9 12-1,14 7 1,34-24-1,29-15 17,11-10-17,-2-5 1,-21 5-16</inkml:trace>
  <inkml:trace contextRef="#ctx0" brushRef="#br1" timeOffset="23405.03">13378 2338 0,'18'-10'16,"15"-11"0,13 2 15,-8 1-16,-8 5 1,-16 3 0,0 5-1,-7 2 1,-5-1 0,-2 4-16</inkml:trace>
  <inkml:trace contextRef="#ctx0" brushRef="#br1" timeOffset="23734.06">13845 2146 0,'-48'3'15,"3"9"1,27 11-1,30 12 1,29 3 0,17 0-1,-18-3 17,-32-5-17,-39-14 1,-11-6-1,-4-8 1,9-2 0,37 0-16</inkml:trace>
  <inkml:trace contextRef="#ctx0" brushRef="#br1" timeOffset="24552.92">15001 2134 0,'23'71'16,"-18"19"-1,-19 6 1,-14-13 0,-16-33-1,2-37 1,2-38 0,19-31-1,21-32 1,5 22-1,18-4-15,3 12 16,14-5-16,2 12 16,16 7-16,31 13 15,13 13 1,0 23 0,-34 16-1,-43 14 1,-43 11-1,-33 6 1,-21-4 0,-3-5-1,6-18-15,19-12 16,25-11 0,12 0-1,13-2 1</inkml:trace>
  <inkml:trace contextRef="#ctx0" brushRef="#br1" timeOffset="24983.19">15551 2018 0,'-28'45'15,"-9"6"1,-3 2-1,1-11 1,29-19 0,33-26-1,29-21 1,20-22 0,-5 1-1,-13 7 16,-17 10-15,-14 26 0,-11 22-1,1 15 1,10 1 0,12-12-1,3-11 16,0-6-15,-8-4 0,-30-3-16</inkml:trace>
  <inkml:trace contextRef="#ctx0" brushRef="#br1" timeOffset="25351.68">16173 1905 0,'-40'20'16,"12"10"0,21 13 15,19-3-16,11-4 1,0-12 0,-18-1-1,-12-5 1,-11-4 0,5-11 15,8-10-16,0-3 1,5 5 0,0 5-16</inkml:trace>
  <inkml:trace contextRef="#ctx0" brushRef="#br1" timeOffset="25867.59">16483 1617 0,'-15'55'16,"-5"9"-16,-8 34 16,-2 5-1,18-24 17,19-44-17,21-38 1,19-27-1,9-3 1,-3-3 0,-11 24 15,-5 17-15,-11 15-1,-3-2 1,-10 0-1,-8-10 17,0-4-32,-5-4 15</inkml:trace>
  <inkml:trace contextRef="#ctx0" brushRef="#br1" timeOffset="26251.8">17042 1915 0,'49'-18'16,"1"-2"0,-12-2 15,-26 1-16,-29 15 1,-29 22 0,-17 19 15,-5 11-15,18-4-1,40-19 1,50-3-1,36-14 1,2-6 0,-7-6-1,-71 6-15</inkml:trace>
  <inkml:trace contextRef="#ctx0" brushRef="#br1" timeOffset="26568.47">17443 1774 0,'36'42'16,"19"-1"0,5-6-1,-16-8 16,-39-4-15,-41-3 0,-29-6-1,-9-10 1,11-4 0,14 0-1,15-3 1,34 3-1</inkml:trace>
  <inkml:trace contextRef="#ctx0" brushRef="#br1" timeOffset="27351.25">18416 1811 0,'0'44'0,"0"-7"16,12-14 0,16-19-1,18-16 1,14-18 0,3-13-1,-2 5 1,-9 10-1,-16 6 1,-21 20 0,-5 9-1,-2 16 1,25 9 0,22-10-1,18-18 1,2-15-1,-4-14 1,-8-8 0,-30 3-1,-28 7 1,-17 3 0,-2 8-1,10 6 1,-1 6-1,2 0 1,3 0 0,0 0-16</inkml:trace>
  <inkml:trace contextRef="#ctx0" brushRef="#br1" timeOffset="27816.46">19613 1642 0,'-25'11'15,"-36"12"1,-7 9 0,1-4-1,30-8 1,37-13-1,34-10 1,16-13 0,10-12-1,-9 2 1,-8 6 0,-13-1-1,-17 21 1,-6 13-1,-4 20 1,-3 10-16,10-5 31,17-18-15,22-30-16,5-28 31,-3-2-15,-13 2-1,-38 38-15</inkml:trace>
  <inkml:trace contextRef="#ctx0" brushRef="#br1" timeOffset="28115.14">20210 1264 0,'-12'63'16,"-4"16"-16,-6 28 15,2 3 17,27-48-17,23-57 1,18-40-1,0-8 1,-11 0 0,-37 43-16</inkml:trace>
  <inkml:trace contextRef="#ctx0" brushRef="#br1" timeOffset="28355.57">20608 1156 0,'-2'68'16,"-1"-13"-1,-4 18-15,-4 1 32,-3 13-32,-12 25 15,1-11 1,-1-29-1,14-33 1,5-19 0,7-20-16</inkml:trace>
  <inkml:trace contextRef="#ctx0" brushRef="#br1" timeOffset="29038.64">21566 1146 0,'-8'48'16,"-2"13"-16,0-1 16,-2 13-16,-7 25 15,0-5 16,8-30-15,9-29 0,2-27-1,0-5 1,0 1 0,0-3-16</inkml:trace>
  <inkml:trace contextRef="#ctx0" brushRef="#br1" timeOffset="29553.16">21430 1434 0,'68'0'16,"20"0"-1,17 0 1,2 0-1,-19 0 1,-18 2 0,-47 8 15,-33 10-15,-18 8-1,-10 10 1,15 7-1,36 1 1,41-20 15,0-13-15,13-13-16,22-20 16,-12-20-1,-42-16 1,-61 11 15,-9 18-15,-18 13-16,-43 20 15,-7 6 1,15 6 0,23-1-1,65-17-15</inkml:trace>
  <inkml:trace contextRef="#ctx0" brushRef="#br1" timeOffset="31993.25">23198 1033 0,'-7'65'15,"-11"13"-15,6-5 16,-6 5-16,-7 31 16,5-11-1,8-17 1,1-36-1,8-22 1,1-11 0,2-7-1,0-5-15</inkml:trace>
  <inkml:trace contextRef="#ctx0" brushRef="#br1" timeOffset="32391.04">23521 1434 0,'33'-28'0,"2"-5"16,-12-1 0,-23 10-1,-23 8 1,-19 9-1,-11 20 1,-13 30 0,6 29-1,11 17 1,22-6 0,29-33-1,39-32 1,32-29-1,-13-1 1,13-10-16,28-14 16,-2 1-1,-24 7 1,-75 28-16</inkml:trace>
  <inkml:trace contextRef="#ctx0" brushRef="#br1" timeOffset="42038.06">24791 788 0,'-55'-28'16,"-25"13"15,13 10-15,-6 10-16,8 8 15,0 17-15,7 0 16,-3 13-16,-9 31 16,19 16-1,23 13 1,28 0-1,18-7 1,17-13 0,-12-19-1,-28-37 1,-10-24 15,-6-21-15,-19 1-1,-8-11-15,-12-7 32,-3-1-32,5 3 15,22 11 1,36 9 0,44 8-1,29 0 1,12 0-1,11-3 1,0 6 15,-10 0-15,-16 4 0,-35-2-1,-35 0-15</inkml:trace>
  <inkml:trace contextRef="#ctx0" brushRef="#br1" timeOffset="42549.67">25202 836 0,'-10'41'16,"-6"11"-16,-3 6 15,-9 15-15,-5-2 16,-7 9-16,-15 24 16,4-11-1,21-55 16,15-36-15,4-14 0,1-1-1,-8-10 1,-19-17 0,2-15-1,32-1 1,21 13 15,30 8-31,10 10 16,25-1-16,0 9 15,12-1-15,-9 6 16,2-1-16,19-2 16,-32 5-1,-75 10-15</inkml:trace>
  <inkml:trace contextRef="#ctx0" brushRef="#br1" timeOffset="51610.16">9858 758 0,'0'68'16,"-4"21"-1,4 18 1,-3 5 0,3-15-1,0-26 1,-2-28-1,-1-36 1,3-9 0,0-16-1,0-35 1,0-27 0,-5-25-1,-5-12 1,-3 4-1,0 15 1,8 17-16,16 23 31,-4 22-31,6 32 16,5 18 0,5 24-1,1 21 1,4 23-1,5 11 1,2-7 0,6-20-1,6-31 1,4-22 0,-9-15-1,-19-14 1,-11-6-1,-19-3 1,-31-6 0,-22 11-1,-21 5 1,-2 20 0,10 13-1,11 7 1,16 2-1,25-14 1,12-8 0,9-5-16</inkml:trace>
  <inkml:trace contextRef="#ctx0" brushRef="#br1" timeOffset="51956.7">10529 722 0,'-18'11'16,"-25"8"0,-10 17-1,4 14 1,12 8-1,28-2 1,29-11 0,18-17-1,12-20 1,9-24 0,-2-16-1,-7-6 1,-10 6-1,-14 13-15,-26 19 0</inkml:trace>
  <inkml:trace contextRef="#ctx0" brushRef="#br1" timeOffset="52225.2">10692 491 0,'0'72'16,"3"14"-1,8 5 1,1-13 0,0-15-1,-1-20 1,-6-25-1,0-8 1,-5-3-16,0-7 0</inkml:trace>
  <inkml:trace contextRef="#ctx0" brushRef="#br1" timeOffset="52409.87">10513 680 0,'39'-5'16,"31"3"-1,14-4 1,-9-2 0,-15 1-16,-60 7 0</inkml:trace>
  <inkml:trace contextRef="#ctx0" brushRef="#br1" timeOffset="52770.38">11363 526 0,'5'63'16,"5"15"-1,-5-12 1,3-19-1,-11-24 1,-10-18 15,1-5-15,2-2-16,10 2 0</inkml:trace>
  <inkml:trace contextRef="#ctx0" brushRef="#br1" timeOffset="52982.58">11254 398 0,'63'-18'15,"21"-7"1,1 3 0,-4 6-1,-18 6 16,-25 0-15,-18 8 0,-20 2-16</inkml:trace>
  <inkml:trace contextRef="#ctx0" brushRef="#br1" timeOffset="53494.21">11328 571 0,'25'0'16,"33"-5"-1,17 0 1,-2-2 0,-2-6-1,0-4 1,-29 9-1,-31 18 17,-29 16-17,-17 9 1,2-1 0,23-8-1,32-14 1,26-12 15,8-20-15,-18-7-1,-36 2 1,-30 9 0,-25 6-1,-2 8 1,2-3-1,12 5 17,19 0-17,22 0-15</inkml:trace>
  <inkml:trace contextRef="#ctx0" brushRef="#br1" timeOffset="53685.88">11952 549 0,'8'-13'16,"10"-9"0,0-4-1,4-4 1,-22 30-16</inkml:trace>
  <inkml:trace contextRef="#ctx0" brushRef="#br1" timeOffset="54353.47">12353 445 0,'-20'13'16,"-20"17"0,2 6 15,28-8-15,35-17-1,30-8 1,19-17-1,1-14 1,-12-2 15,-20 16-15,-21 14 0,-8 0-1,3-2 1,20-8-1,24-8 1,8-15 15,-12 1-15,-39 6 0,-44 22-1,-32 16 1,-5 19-1,23 13 1,43-6 15,34-12-15,21-13 0,-9-6-1,-17-5 1,-17 1-1,-4-3 17,-11 0-32</inkml:trace>
  <inkml:trace contextRef="#ctx0" brushRef="#br1" timeOffset="54751.84">9707 1642 0,'13'-5'15,"42"-20"-15,-2 0 16,17-7-16,24-10 0,-4 3 16,19-5-16,27-6 0,-15 7 15,7-5-15,26-2 0,-20 10 16,7-5-16,26-6 0,-24 8 16,13 0-16,20-5 0,-24 8 15,4 7 1,18-7-16,-31 12 15,6 6-15,10-1 0,0 8 16,12-1-16,-20-1 16,-75 12-1,-76 5-15</inkml:trace>
  <inkml:trace contextRef="#ctx0" brushRef="#br1" timeOffset="55771.96">9536 4172 0,'3'56'15,"4"26"1,8 17 15,0-6-15,-10-35-1,-12-52 1,-6-47 0,1-4-1,-1-16-15,3 3 16,-3-15-16,0-30 16,6-13 15,25 10-16,29 28 1,29 32 0,18 37-1,-18 39 1,-34 35 0,-42 26-1,-41 0 1,-22-6-1,-7-17 1,17-22 0,33-31-1,35-18 1,41-9 15,32-6-15,26 3-1,-3 5 1,-14 7 0,-21 1-16,-29 4 31,-24-2-15,-23 0-16</inkml:trace>
  <inkml:trace contextRef="#ctx0" brushRef="#br1" timeOffset="56149.91">10239 4232 0,'58'-30'16,"2"-5"-1,-9 5 1,-11 0-1,-38 12 1,-26 8 0,-34 12-1,-16 22 1,-1 20 0,10 17-1,21 2 1,30-15-1,37-20 1,29-21 0,13-17-1,-4-5 1,-11-2-16,-50 17 16</inkml:trace>
  <inkml:trace contextRef="#ctx0" brushRef="#br1" timeOffset="56409.28">10685 4041 0,'-18'12'16,"-19"14"-1,-11 7 1,15 4-1,28 6 1,25 0 0,20-15-1,1-13 1,-3-7 0,-13-6-16,-25-2 15</inkml:trace>
  <inkml:trace contextRef="#ctx0" brushRef="#br1" timeOffset="57289.09">10680 4114 0,'0'18'15,"3"24"1,6 12-1,2-9 1,-1-8 0,2-16-1,1-16 1,0-5 0,-9 0-16,-4 0 0</inkml:trace>
  <inkml:trace contextRef="#ctx0" brushRef="#br1" timeOffset="57976.34">11098 4089 0,'0'0'16,"-7"0"-1,-16 0 1,-8 6-1,-9 13 1,3 11 0,9 11-1,16-3 1,22-8 0,20-18-1,17-19 1,9-19-1,-13-6 1,-8 6-16,-35 26 16</inkml:trace>
  <inkml:trace contextRef="#ctx0" brushRef="#br1" timeOffset="58534.3">11288 3792 0,'7'72'15,"-4"10"1,1 0-1,1-15 1,-2-20 0,2-22-1,-3-18 1,-4-19 0,-11-20-1,-14-14 1,-11 5-1,-5 7 1,-2 8 0,10 6-1,21 5 1,32-1 0,43-8-1,2 1 1,10 2-16,-7 6 15,16 0-15,35 4 16,-19 3 0,-35 10-1,-31 4 1,-16-6 0,-16 0-16</inkml:trace>
  <inkml:trace contextRef="#ctx0" brushRef="#br1" timeOffset="59140.09">12320 3509 0,'-4'18'16,"-15"30"0,5 35-1,1 23 1,3 2 0,7-12-1,1-27 16,2-47-15,2-30 0,6-12-1,-3 7 1,-5 13-16</inkml:trace>
  <inkml:trace contextRef="#ctx0" brushRef="#br1" timeOffset="59322.89">12109 3522 0,'55'-25'15,"36"-5"1,10 2 0,-8 2 15,-28 7-16,-65 19-15</inkml:trace>
  <inkml:trace contextRef="#ctx0" brushRef="#br1" timeOffset="59804.37">12243 3781 0,'82'-19'16,"9"-4"15,-5 2-15,-39 21 0,-34 23-1,-20 15 1,-16 10 15,13-3-15,30-19-1,28-22 1,13-11 0,-9-24 15,-29-3-16,-38-1 1,-31 9 0,-12 14-1,9 10 1,3 9 15,18-2-15,28-5-16</inkml:trace>
  <inkml:trace contextRef="#ctx0" brushRef="#br1" timeOffset="59993.3">12980 3731 0,'44'-18'15,"-2"-1"1,-3 3 0,-10-2-1,-29 18-15</inkml:trace>
  <inkml:trace contextRef="#ctx0" brushRef="#br1" timeOffset="60592.98">13233 3666 0,'-41'35'16,"24"-2"-1,27 10 17,25-18-17,18-10 1,15-9-1,-5-17 1,-5-12 0,-16 1 15,-10 6-15,-15 6-1,1 0 1,17-5-1,5-5 1,-5 5 0,-5 2 15,-27 11-15,-23 7-1,-8 15 1,5 7-1,21 1 1,30 0 15,19-7-15,-26-4 0,-29-12-1,-33 1-15,-54-6 16,-13 0-1,19-6 1,89 6-16</inkml:trace>
  <inkml:trace contextRef="#ctx0" brushRef="#br1" timeOffset="61041.45">9106 5129 0,'54'-22'16,"7"-6"-16,22-12 0,-7 8 15,22-9-15,33-15 0,-10 4 16,23 1-16,29-9 16,-12 6-16,18-1 0,28-5 15,-28 12-15,5 6 16,26-7-16,-26 17 0,0-4 0,22 1 15,-37 8-15,2-4 0,26 3 0,-38 6 16,-1-1 0,26 3-16,-33 7 0,6-2 0,24 7 15,-34-2-15,6 3 0,18 0 0,-27-1 16,-11 3-16,9-2 0,-11-1 16,-66 6-1,-65 2-15</inkml:trace>
  <inkml:trace contextRef="#ctx0" brushRef="#br1" timeOffset="66793.53">10070 5475 0,'5'89'15,"-2"-22"1,1 11-16,17 31 16,14-9-1,18-37 17,15-45-17,2-48 1,-3-33 15,-10-7-15,-14 9-1,-17 31 1,-12 30 15,9 35-15,25 25-1,28 0 1,-13-26 15,12-15-31,-10-15 16,11-20-16,-8-12 16,0-25-1,-17 1 1,-6-22-16,-18 7 15,-11-12-15,-32-11 16,-21 21 0,-10 25 15,10 18-15,23 14-1,14 12-15</inkml:trace>
  <inkml:trace contextRef="#ctx0" brushRef="#br1" timeOffset="67347.67">12008 5515 0,'-68'38'16,"-8"33"15,21 9-16,42-20 17,44-42-17,6-25 17,16-21-32,20-32 15,-2-14 16,-31 19-15,-25 50 15,-7 53-15,4 38 0,11 9 15,5-11-16,-2-19 1,-26-65 0</inkml:trace>
  <inkml:trace contextRef="#ctx0" brushRef="#br1" timeOffset="67651.75">12749 5220 0,'0'53'15,"2"13"-15,1 2 16,2 15-16,13 18 31,7-13-15,-1-28 15,-10-29-15,-14-31-16</inkml:trace>
  <inkml:trace contextRef="#ctx0" brushRef="#br1" timeOffset="67911.81">13278 5120 0,'0'53'15,"-5"22"-15,3-6 31,-3 16-31,-6 31 16,4-7 15,2-34-15,2-38 0,3-37-16</inkml:trace>
  <inkml:trace contextRef="#ctx0" brushRef="#br1" timeOffset="69398.31">14575 5520 0,'3'55'16,"-1"19"-1,2-8 1,-4 14-16,-4 34 16,-1-2-1,1-69 16,4-71-15,-3-13 0,1-33-16,-6-1 15,-2-21-15,5 7 32,2-14-32,3 18 15,16-3-15,3 20 16,22 11-16,7 23 31,20 14-31,-8 17 16,14 18-16,-14 8 15,3 22-15,-11 33 16,-29-13 15,-27-2-31,-17-14 16,-24 1-16,-36-5 15,-12-27 1,13-21 15,19-9-15,25 2 0,36 10-16</inkml:trace>
  <inkml:trace contextRef="#ctx0" brushRef="#br1" timeOffset="69845.73">15319 5361 0,'-27'61'15,"-9"2"1,21-12 15,30-34-15,35-40-1,-1-4 1,3-19 0,13-24-1,-14 0 1,-21 42-1,-17 40 17,-3 34-17,3 6 17,5-3-17,4-12 1,-4-12 15,-18-25-31</inkml:trace>
  <inkml:trace contextRef="#ctx0" brushRef="#br1" timeOffset="70208.42">16105 5145 0,'-53'12'31,"13"21"-15,30 10 15,25 13-15,20 2-1,-5-6 17,-30-13-17,-23-29 17,2-20-17,-5-8 16,6 0-15,20 18-16</inkml:trace>
  <inkml:trace contextRef="#ctx0" brushRef="#br1" timeOffset="70671.92">16485 4868 0,'-30'86'15,"-5"17"17,5-18-17,37-47 1,32-38 15,33-23-15,12-2 15,-4 15-15,-20 30 15,-19 11-16,-10 2 17,-14-8-17,-8-13 17,0-5-17,-9-7-15</inkml:trace>
  <inkml:trace contextRef="#ctx0" brushRef="#br1" timeOffset="71013.39">17212 5011 0,'0'0'15,"-14"0"1,-18 8 0,-20 12-1,-9 23 17,20 15-17,49-16 16,37-9-15,6-10 15,-6-11-15,-45-12-16</inkml:trace>
  <inkml:trace contextRef="#ctx0" brushRef="#br1" timeOffset="71367.48">17542 4916 0,'-6'38'16,"32"19"-1,36 11 16,12-7-15,-27-11 0,-49-20 15,-38-7-15,-18-6 15,7-9-16,9-1 17,14-1-17,28-6-15</inkml:trace>
  <inkml:trace contextRef="#ctx0" brushRef="#br1" timeOffset="72108.39">17126 5021 0,'7'6'16,"16"12"15,-3-2-15,-10 5 15,-10-6-15,-5-2 15,5-6-15,0-7-16</inkml:trace>
  <inkml:trace contextRef="#ctx0" brushRef="#br1" timeOffset="77384.53">22914 3998 0,'0'45'16,"0"17"-16,0-2 15,-7 23-15,2-6 16,-13 19-16,5-5 16,-2 5-16,-6 27 15,21-40 1,0-67-1,-2-32 1,-5-14 0,2 3-1,-3 7 1,8 20-16</inkml:trace>
  <inkml:trace contextRef="#ctx0" brushRef="#br1" timeOffset="77557.75">22702 4470 0,'86'4'0,"-16"-4"16,14 0-16,27-7 16,-3-1-1,-27 3 1,-81 5-16</inkml:trace>
  <inkml:trace contextRef="#ctx0" brushRef="#br1" timeOffset="77946.1">23428 4488 0,'-53'32'0,"2"14"15,27 4 1,43-10 0,17-19-1,22-9-15,0-8 16,14-11-16,27-18 16,-16-22-1,-45-14 1,-51 0-1,-47 21 1,-31 17 0,-14 21-1,7 10 1,42 4 0,46 0-1,15-1 1,-5-4-1,0-7-15</inkml:trace>
  <inkml:trace contextRef="#ctx0" brushRef="#br1" timeOffset="78307.87">24504 4686 0,'0'-9'16,"5"-19"-1,15-21 1,16-11-1,1 2 1,1 20 0,4 25 15,-8 13-15,-1 11-1,-14-6 1,-19-5-16</inkml:trace>
  <inkml:trace contextRef="#ctx0" brushRef="#br1" timeOffset="78494.03">25325 4598 0,'0'0'16,"0"0"-1,0 0-15</inkml:trace>
  <inkml:trace contextRef="#ctx0" brushRef="#br1" timeOffset="78656.86">25290 4246 0,'0'12'15,"0"6"1,-3 4 0,3-22-16</inkml:trace>
  <inkml:trace contextRef="#ctx0" brushRef="#br1" timeOffset="79017.77">25912 4414 0,'-42'17'16,"2"17"15,14 6-16,26 8 1,31 9 0,16 7-1,-6-1 1,-41-8 0,-41-22-1,-14-28 16,2-28-15,15-23 0,13 4-1,9 9 1,16 33-16</inkml:trace>
  <inkml:trace contextRef="#ctx0" brushRef="#br1" timeOffset="79389.47">26494 3993 0,'-22'76'16,"4"-13"0,-7 10-16,-18 32 15,0 1 1,8-20 0,13-28 15,14-45-16,10-26 1,6-17 0,0 2-1,-1 3 1,-7 25-16</inkml:trace>
  <inkml:trace contextRef="#ctx0" brushRef="#br1" timeOffset="79757.22">26315 4538 0,'21'-13'16,"19"-12"0,18-1-1,11 22 1,-6 34 0,-14 10-1,-16 0 1,-17-12 15,-11-26-15,-3 2-1,-2-4 1,0 0-16</inkml:trace>
  <inkml:trace contextRef="#ctx0" brushRef="#br1" timeOffset="80189.92">27130 4198 0,'-16'65'0,"-1"11"16,7-6-1,2-14 1,3-32 0,0-24-1,-7-15 1,-13-15 0,-14-7-1,-1-2 1,25-4-1,41 6 1,11 14 0,24 8-16,4 5 15,21 5-15,-8 2 16,12 6-16,29 8 16,-11-4-1,-39 0 1,-34-4-16,-35-3 0</inkml:trace>
  <inkml:trace contextRef="#ctx0" brushRef="#br1" timeOffset="81417.66">18428 4397 0,'0'34'0,"0"24"0,0 3 15,3 22-15,5-7 16,2 13-16,-5-9 16,8 5-16,1 19 31,2-64-15,-9-65-1,1-20 1,4-31-1,1-5-15,2-17 16,-2 2-16,-1-14 16,1 16-16,4-2 0,6-12 15,7 30 1,6 52 0,-4 40-1,3 30 1,1 33-1,0 30 1,-1 2 0,-16-8-1,-5-18 1,-7-43 0,-5-52-1,6-44 1,-4 1-1,7-11-15,12-29 16,2 4 0,0 26-1,-5 44 1,-3 51 0,6 38-1,-4 0 1,-2 13-16,3 30 15,-2-3 1,7-30 0,7-32-1,4-26 1,-16-15 0,-13-3-16,-7-2 15</inkml:trace>
  <inkml:trace contextRef="#ctx0" brushRef="#br1" timeOffset="89762.63">19331 4749 0,'2'18'0,"8"10"15,0 2 1,-4-17-1,-1-21 1,-10-17 0,-8-19-1,-4-6 1,3 2 0,14 1-1,14 4 1,8 12-1,8 14 1,2 9 0,-6 8-1,-13 0 1,-13 0-16</inkml:trace>
  <inkml:trace contextRef="#ctx0" brushRef="#br1" timeOffset="89945.02">19643 4767 0,'0'0'15,"0"0"1,0 0-1,0 0-15</inkml:trace>
  <inkml:trace contextRef="#ctx0" brushRef="#br1" timeOffset="90277.64">20063 4172 0,'72'-30'16,"-17"7"15,16 1-31,19-16 0,-1-3 31,-14-1-15,-35 24 0,-40 18-16</inkml:trace>
  <inkml:trace contextRef="#ctx0" brushRef="#br1" timeOffset="90481.93">20140 4298 0,'-10'73'15,"2"13"1,0-3-1,3-15 1,-2-27 0,7-41-16</inkml:trace>
  <inkml:trace contextRef="#ctx0" brushRef="#br1" timeOffset="90864.98">20407 4512 0,'47'-24'16,"7"-12"0,-12-2-1,-17 5 1,-25 13 15,-25 18-15,-17 24-1,-12 24 1,17 7 0,21-8-1,39-32 1,28-26 15,7-12-15,-6-5-1,-52 30-15</inkml:trace>
  <inkml:trace contextRef="#ctx0" brushRef="#br1" timeOffset="91112.12">20857 4107 0,'-9'60'15,"-14"23"17,-10 6-17,0-19 1,1-22-1,9-23 1,11-15 0,12-10-16</inkml:trace>
  <inkml:trace contextRef="#ctx0" brushRef="#br1" timeOffset="91816">20727 4273 0,'23'0'15,"19"-8"1,6 3 0,-5 3-1,-18 9 1,-15 21-1,-12 2 1,-6 0 0,1-12 15,17-8-15,20-10-1,10-7 1,-3-6-1,-6 1 1,-18 2 0,-23 7 15,-18 13-15,-13 12-1,6 3 1,16 1-1,24-3 1,25-6 15,10 1-15,-5-7 0,-7-7-1,-5-8 1,5-19-1,2-13 1,-6 0 15,2 4-15,-3 7 0,-8 10-1,-8 8 1,-7 7-16</inkml:trace>
  <inkml:trace contextRef="#ctx0" brushRef="#br1" timeOffset="92143.36">21483 4278 0,'-36'17'16,"19"2"0,34 6-1,24 4 17,6-4-17,-8-2 1,-32 3-1,-42-1 1,-25-4 0,-9-4-1,6 3 1,63-20-16</inkml:trace>
  <inkml:trace contextRef="#ctx0" brushRef="#br2" timeOffset="150874.37">21367 8093 0,'-74'2'16,"14"6"-1,-13 14-15,5 4 16,-8 18 0,16 8-1,-3 16-15,8 2 16,4 21-16,14-10 16,-7 14-16,16-12 31,9 15-31,12-12 15,11 10-15,16-22 16,28-2-16,3-23 31,24-7-31,4-14 16,21 5-16,-20-15 16,4-1-1,14-4-15,-12-9 16,7 4-16,11-6 0,-14-2 15,6-2-15,7-10 0,-12-1 16,2-7-16,8-8 0,-1-7 16,24-20-1,-25 1 1,-8-16-16,-26 9 16,-18-17-16,-21 5 15,-26-18-15,-13 16 16,-19-8-16,-4 19 15,-17-8-15,0 14 16,-12-3-16,2 11 31,-25-10-31,7 11 16,-27 5-16,17 18 16,-2 6-16,-19 7 0,17 8 31,-6 8-31,-15 6 0,18 4 15,-2 2-15,-17 11 0,4 4 16,-6 0-16,16 1 16,5-3-16,45-14 15,53-14-15</inkml:trace>
  <inkml:trace contextRef="#ctx0" brushRef="#br2" timeOffset="151437.01">21241 8469 0,'-28'47'15,"23"7"1,22-10 15,37-21-15,23-35 0,7-37 15,-26-20-16,-56-5 1,-49 24 0,-29 22 15,-4 19-15,8 9-1,28 2 1,44-2-16</inkml:trace>
  <inkml:trace contextRef="#ctx0" brushRef="#br2" timeOffset="151847.97">21791 8469 0,'-9'20'16,"-3"22"-1,17 16 17,43-7-17,27-19 1,14-34-1,-22-38 17,-41-20-17,-59 4 1,-10 21 15,-20 14-31,-30 16 16,-1 5-1,22 3 1,72-3-16</inkml:trace>
  <inkml:trace contextRef="#ctx0" brushRef="#br2" timeOffset="152372.84">21369 8937 0,'-5'48'16,"33"0"-1,38-13 16,11-30-15,-3-38 0,-36-27 15,-52-6-15,-12 26-1,-25 12-15,0 15 31,-17 13-31,-20 13 16,0 8 0,27-6-1,61-15-15</inkml:trace>
  <inkml:trace contextRef="#ctx0" brushRef="#br3" timeOffset="176824.68">10091 9867 0,'-9'71'16,"7"24"15,0 16-15,-1-10 0,3-16-1,0-57 1,3-58-1,-1-11 1,9-26-16,-1 1 16,4-19-16,-1 1 15,2-11 1,-2 9-16,2-7 16,-2-26-16,-8 23 31,2 24-16,-4 51 1,-1 31 0,11 28-1,-1 5 1,11 13-16,0 4 16,4 19-16,3-2 15,1 9-15,-4-8 16,-1 7-1,-1 21 1,10-33 0,3-47-1,-3-38 1,1-34 0,-6-20-1,-17-4 1,-39 6-1,-37 17 1,-32 14 0,-11 18 15,15 7-15,18 8-1,28 5 1,22-2-1,23-3-15</inkml:trace>
  <inkml:trace contextRef="#ctx0" brushRef="#br3" timeOffset="177159.43">10960 9761 0,'-51'7'16,"-7"12"-1,0 26 1,25 23 15,24 13-15,34-1-1,33-30 1,24-27 0,4-21-1,-10-6 1,-26-4 0,-50 8-16</inkml:trace>
  <inkml:trace contextRef="#ctx0" brushRef="#br3" timeOffset="177456.73">11114 9433 0,'0'74'16,"2"-19"-1,5 13-15,19 33 16,11 2 0,1-17-1,-13-44 1,-16-42 0,-20-30-1,-1-8 16,-4 1-31,16 37 16</inkml:trace>
  <inkml:trace contextRef="#ctx0" brushRef="#br3" timeOffset="177587.3">11018 9699 0,'68'14'16,"13"4"-1,14 0 1,-95-18-16</inkml:trace>
  <inkml:trace contextRef="#ctx0" brushRef="#br3" timeOffset="177769.43">11643 9915 0,'2'5'31,"5"17"-31,-7-22 0</inkml:trace>
  <inkml:trace contextRef="#ctx0" brushRef="#br3" timeOffset="177947.87">11572 9617 0,'10'0'15,"2"0"1,4 0-1,-16 0-15</inkml:trace>
  <inkml:trace contextRef="#ctx0" brushRef="#br3" timeOffset="178279.4">11917 9842 0,'26'38'16,"11"-3"-1,12-18 1,-2-19 0,-22-26 15,-40-17-16,-33-8 1,-12 6 15,4 8-15,11 10 0,45 29-16</inkml:trace>
  <inkml:trace contextRef="#ctx0" brushRef="#br3" timeOffset="178616.68">12250 9878 0,'5'-19'16,"7"-11"15,18 0-15,24 23 15,6 14-15,-4 16-1,-9 9 1,-6-4-1,-16-6 17,-12-11-17,-13-11-15</inkml:trace>
  <inkml:trace contextRef="#ctx0" brushRef="#br3" timeOffset="179087.29">12988 9526 0,'31'72'16,"6"8"-1,-4-7 17,-10-37-17,-13-31 1,-20-38 15,-6-5-31,-14-12 16,-22-34-1,-15 8 1,18 12 0,46 25 15,43 20-15,31 5-1,0 10 16,-11-2-15,-60 6-16</inkml:trace>
  <inkml:trace contextRef="#ctx0" brushRef="#br3" timeOffset="179629.81">13006 9569 0,'13'0'16,"9"-1"-1,8-5 1,23-6 0,17 0 15,-3-2-16,-32 14 1,-35 14 15,-18 26-15,8 17 0,33-9-1,42-20 16,24-28-15,-30-33 0,-50-15 15,-50 5-15,-32 13-1,-5 15 16,14 5-15,17 4 0,22 4-1,25 2 1</inkml:trace>
  <inkml:trace contextRef="#ctx0" brushRef="#br3" timeOffset="179819.81">13701 9590 0,'3'-5'16,"4"-11"15,-2 1-16,-5 15-15</inkml:trace>
  <inkml:trace contextRef="#ctx0" brushRef="#br3" timeOffset="180485.27">13921 9544 0,'-38'18'16,"5"12"-1,31 8 1,21-3 15,25-15-15,16-15-1,3-5 1,-11-7 0,7-11-1,-9 0 1,-17 1 0,-21 2-1,1 10 1,15 5 15,17 0-15,1 2-1,-27-9 1,-23-6 0,-32 1-1,-12 0 1,3 12-1,10 17 1,30 13 15,40 13-15,31-5 0,11-11-1,-5-4 1,-30-18-1,-19 1 1,-13-4 0,-10-2-16</inkml:trace>
  <inkml:trace contextRef="#ctx0" brushRef="#br3" timeOffset="181028.91">13616 9580 0,'27'32'16,"-1"1"-1,-1-7 1,-13-26 15,-4-21-15,-6-4-1,-2 0 17,0 5-17,6 4 1,-4 6 0,-2 10-16</inkml:trace>
  <inkml:trace contextRef="#ctx0" brushRef="#br3" timeOffset="181825.12">9751 10444 0,'65'-5'16,"26"0"-16,-18-2 15,5 1-15,18-7 0,-11 4 16,11-1-16,19-3 0,-13 4 15,6 0-15,20-8 0,-19 6 16,10-1-16,16 0 0,-14-1 31,12 1-31,24-7 0,-26 2 0,7 2 16,16 0-16,-17 2 16,-2 3-16,22 0 0,-29 2 0,0 3 0,21-4 15,-33 3-15,10-4 0,18 0 0,-31 0 16,3-3-16,18 1 0,-28 2 15,-3 2-15,18 1 0,0 4 16,27 3-16,-34 0 16,1 3-16,-39-1 15,-38 3 1,-17-5 0,-12 0-1,-6 0-15,-1 0 16,-2 0-1,0 0-15</inkml:trace>
  <inkml:trace contextRef="#ctx0" brushRef="#br3" timeOffset="182917.39">10176 11051 0,'-10'-44'15,"-25"13"1,-28 23 15,5 19-15,-5 13-16,5 10 16,-5 15-16,7 2 15,6 17-15,12-5 16,13 20-16,12-8 15,16 11-15,12-13 32,18 0-32,5-21 15,20-8-15,0-18 16,12-17-16,21-29 31,-5-27-15,-33-19-1,-48-5 1,-28 14 15,-17 23-15,-4 25 0,19 31-1,23 29 16,24 14-15,18 4 0,9-17-1,-7-9 17,-16-18-17,-26-25-15</inkml:trace>
  <inkml:trace contextRef="#ctx0" brushRef="#br3" timeOffset="183489.05">10441 11631 0,'0'10'16,"0"5"-1,0-13 1,0-19 15,7-19-15,11-8 0,15 3 15,7 8-16,-3 8 1,-4 5 0,-33 20-16</inkml:trace>
  <inkml:trace contextRef="#ctx0" brushRef="#br3" timeOffset="183993.76">10816 11537 0,'-12'18'16,"-14"16"-1,8 18 16,11-4-15,14-15 0,6-26 15,5-32-15,4-23-1,-1-7 1,-6 12 15,-5 17-15,-5 31-1,0 31 1,0 12 15,18-16-15,12-14-1,3-8 17,-3-10-17,-35 0-15</inkml:trace>
  <inkml:trace contextRef="#ctx0" brushRef="#br3" timeOffset="184320.66">11149 11621 0,'9'45'15,"-4"-5"17,4-7-17,3-28 1,11-20-1,2-22 17,-3-19-17,-6 0 1,-2-2 15,0 13-15,-5 10-16,-9 35 15</inkml:trace>
  <inkml:trace contextRef="#ctx0" brushRef="#br3" timeOffset="184521.41">11512 11679 0,'2'2'16,"3"6"15,-2-3-31,-3-5 16</inkml:trace>
  <inkml:trace contextRef="#ctx0" brushRef="#br3" timeOffset="184694.48">11540 11279 0,'7'-8'15,"5"-2"1,-12 10-16</inkml:trace>
  <inkml:trace contextRef="#ctx0" brushRef="#br3" timeOffset="185515.91">11894 10930 0,'0'41'16,"0"19"-16,3 1 16,8 19-16,-2-7 15,9 13 1,4 23 0,1-42-1,-11-64 16,-8-45-15,-27-22 0,-25 3 15,-8 11-15,26 22-1,43 24 16,27 14-15,-2-1 0,15 7-1,28 9 17,1 12-17,-15 17 1,-30 2 15,-15-2-15,3-26 15,11-31-15,19-37 15,6-25-16,-1 2 1,-25 31 15,-37 49-15,-10 13 0,-18 23-16,2 0 31,-5 15-31,-5 17 15,3-9 1,7-13 15,15-30-15,13-33-16</inkml:trace>
  <inkml:trace contextRef="#ctx0" brushRef="#br3" timeOffset="186215.43">13336 11419 0,'-21'88'31,"2"3"-15,14-43 15,5-36-15,10-39-16,-5-21 31,4-25-31,2-3 15,-1-17-15,-3 13 16,14-6-16,30 0 16,-4 38 15,13 31-31,-4 11 16,7 27-16,2 29 15,-42 19 16,-48-7-15,-36-9 0,-14-13 15,24-32-15,31-24-1,18-3 1,2 12 15,0 7-31</inkml:trace>
  <inkml:trace contextRef="#ctx0" brushRef="#br3" timeOffset="186652.37">13918 11165 0,'-16'45'16,"4"6"15,20-7-15,24-21 0,17-30-1,-4-28 16,-9-18-15,-12-5 0,-11 11-1,-10 29 1,-1 32 0,5 32-1,11 17 1,13-3-1,6-25 17,3-24-17,-5-19 1,-12 3 0,-23 5-16</inkml:trace>
  <inkml:trace contextRef="#ctx0" brushRef="#br3" timeOffset="186929.54">14432 10776 0,'5'43'16,"-2"13"-16,2 2 15,2 12-15,9 31 16,-2 5 15,4-58-15,10-45 0,-8-16-1,-7 8 1,-13 5-16</inkml:trace>
  <inkml:trace contextRef="#ctx0" brushRef="#br3" timeOffset="187200.11">14677 10552 0,'15'48'16,"8"13"-16,-4-1 15,4 21-15,-10-1 16,-1 14-16,-2 30 16,3-12 15,7-53-15,0-37-1,-10-12 1,-7-5-1,-3-5-15</inkml:trace>
  <inkml:trace contextRef="#ctx0" brushRef="#br3" timeOffset="187374.91">15015 11031 0,'7'10'15,"0"5"1,3 5 0,3 4-1,-13-24-15</inkml:trace>
  <inkml:trace contextRef="#ctx0" brushRef="#br3" timeOffset="188164.01">14891 10764 0,'15'0'15,"18"3"17,2 4-17,2 21 1,-1 12-1,2 21-15,0-9 16,4 11-16,9 23 16,-11-8-1,-17-40 1,-16-38 0,-5-25-1,2-12 1,3-7-1,8 14 17,5 20-17,-5 22 1,-2 16 0,7 5-1,0-8 1,10-5-1,-4-15 1,-3-17 15,-9-13-15,-4-11 0,-4-4-1,-6 0 1,-2 10-1,-2 17 1,8 28 0,3 13-1,7 17-15,9 6 32,13 19-32,-1-1 15,3 10-15,-8 38 16,-22-45 15,-36-21-31,-18-26 16,-27-20-16,1-12 15,-12-9 1,-14-14 0,7 2-16,91 28 15</inkml:trace>
  <inkml:trace contextRef="#ctx0" brushRef="#br3" timeOffset="189253.83">16203 11026 0,'-12'25'31,"-11"25"-15,14 11 0,33-18-1,36-38 16,-11-15-15,6-25-16,-12-8 16,0-23-16,-18 3 31,-12-22-31,-6 5 16,-27-12-16,-2 17 15,-13-4-15,-26 9 16,3 55 15,25 53-15,13 9 15,10 26-31,10 1 16,12 16-16,6-6 15,13 1-15,4-17 16,14-2-16,30-3 31,-4-15-15,-31-20-1,-44-28-15</inkml:trace>
  <inkml:trace contextRef="#ctx0" brushRef="#br3" timeOffset="189650.45">16662 11064 0,'0'20'16,"3"24"0,22 10 15,20-6-16,10-20 1,-17-33 15,-27-38-15,-34-15 0,-22 3-1,-11 7 16,10 8-15,6 22 0,15 10 15,13 6-15,12 2-16</inkml:trace>
  <inkml:trace contextRef="#ctx0" brushRef="#br3" timeOffset="190202.05">16977 11124 0,'5'11'15,"8"12"16,12 7-15,13 0 0,7-15 15,1-23-15,-14-12-1,-11-8 1,-14 13 15,-12 13-15,-1 19-1,12 13 1,16-2 15,11-8-15,-3-17-1,-9-18 17,-19-21-17,-2-9 1,0 5 15,0 4-15,-2 11-1,2 25-15</inkml:trace>
  <inkml:trace contextRef="#ctx0" brushRef="#br3" timeOffset="190542.16">17566 11293 0,'11'-14'16,"11"-20"-1,6-6 17,13 12-17,11 33 1,-8 8 15,-2 22-31,23 31 16,-4 11-1,-8-10 17,-20-28-17,-33-39-15</inkml:trace>
  <inkml:trace contextRef="#ctx0" brushRef="#br3" timeOffset="191417.79">12061 12748 0,'-58'34'16,"3"27"-1,32 22 17,23-23-17,32-2-15,14-20 16,24-5-1,-4-18 1,12-17-16,-17-19 16,-11-24-1,-20-5 1,-19-21-16,-22 9 16,-27-5-16,-4 20 31,-27 7-31,-31 22 15,16 29 17,30 13-17,23 1 17,13-12-17,18-13-15</inkml:trace>
  <inkml:trace contextRef="#ctx0" brushRef="#br3" timeOffset="191788.3">12602 13044 0,'0'0'16,"14"-7"15,21-16-15,20-15 15,11-2-15,-3 37-1,2 42 17,1 21-17,-13 3 17,-16-15-17,-37-48-15</inkml:trace>
  <inkml:trace contextRef="#ctx0" brushRef="#br3" timeOffset="192673.78">13729 12603 0,'8'43'15,"4"15"-15,-1-2 16,1 17-16,1 27 31,9-21-15,-4-63 15,-6-25-15,-1-36-16,-9-13 31,-4-28-31,-9 0 15,-6-19-15,-3 14 32,-6-4-32,-2-22 15,42 52 1,13 35 15,34 40-31,7 15 16,18 28-16,-9-3 31,7 11-31,-1 27 16,-40-5-1,-56-30 1,-35-23 15,-17-20-15,21 6-1,48 16 1,15-4 15,25 13-31,33 26 16,-3 11 0,-39 6-1,-53-19 16,-35-27-15,-25-20 0,13-10 15,9-12-15,31 0-1,25 4-15</inkml:trace>
  <inkml:trace contextRef="#ctx0" brushRef="#br3" timeOffset="193064.4">14792 12997 0,'39'-33'15,"-9"-10"1,-25-13 15,-35 3-15,-31 11 0,-18 29 15,12 46-16,34 23 1,45 12 0,49-8 15,22-12-15,1-10-1,-19-14 1,-65-24-16</inkml:trace>
  <inkml:trace contextRef="#ctx0" brushRef="#br3" timeOffset="193518.37">15060 12989 0,'-19'43'15,"5"-3"17,11-17-17,18-30 1,15-27 0,3-26 15,3-18-16,-1 2 1,-4 14 15,-7 36-15,-1 44 0,0 45-1,-5-5 16,4 12-31,10 31 16,4 0 0,-6-21-1,-7-27 1,-23-53-16</inkml:trace>
  <inkml:trace contextRef="#ctx0" brushRef="#br3" timeOffset="198019.84">21826 9292 0,'0'48'16,"9"13"-16,1-1 16,6 11-16,-6 2 15,3 18-15,-6-8 31,-2 16-31,-3-9 16,3 18-16,-5-10 16,3 15-16,-1-17 31,-2 8-31,0-19 16,-2 12-16,4 20 15,1-10 1,5-54 15,-6-23-15,-2-18-1,0-7 17,0-2-17,0-11 1,0-17 15,0-8-15,0 0-1,3 11 1,-3 22 0</inkml:trace>
  <inkml:trace contextRef="#ctx0" brushRef="#br3" timeOffset="198487.03">22140 10923 0,'0'80'15,"0"-16"1,8 9-16,-1-6 31,-1 6-31,4 24 16,-1-12 0,-6-37 15,-3-43-16,-10-43 17,-6 1-17,-8-17-15,-6 1 16,-11-7-16,-2 7 31,-5-7-31,-17-16 16,-3 6-1,15 9 1,28 31 0,25 30-16</inkml:trace>
  <inkml:trace contextRef="#ctx0" brushRef="#br3" timeOffset="199318.83">22548 10706 0,'0'78'16,"0"-15"-1,-2 13-15,2-8 16,0 8-16,0 27 15,7-2 1,6-14 0,9-51-1,-6-38 17,-11-24-17,0-7 1,0 8-1,-5 25-15</inkml:trace>
  <inkml:trace contextRef="#ctx0" brushRef="#br3" timeOffset="199545.2">22576 10686 0,'88'-5'16,"18"0"-1,-2-6 1,-13 7 0,-42-4-1,-49 8-15</inkml:trace>
  <inkml:trace contextRef="#ctx0" brushRef="#br3" timeOffset="199791.73">22588 10888 0,'56'17'15,"12"1"1,-8 2 0,-21-8-1,-39-12-15</inkml:trace>
  <inkml:trace contextRef="#ctx0" brushRef="#br3" timeOffset="200576.52">23002 11210 0,'-33'8'0,"8"11"16,10 12 15,5 4-15,12-7-1,19-8 1,11-15 0,8-10-1,1-13 1,-8 1 15,-11-3-15,-1 4-1,-14 7 1,-2 11 0,-5 18-1,0 28 1,3 28 0,0-14-1,9 14 1,0-12-1,11 9-15,7 17 16,-30-22 0,-14-35 15,-25-33-31,-3-21 16,-17-19-16,-21-40 15,7-4 1,10 11-1,63 73-15</inkml:trace>
  <inkml:trace contextRef="#ctx0" brushRef="#br3" timeOffset="213842.64">27238 10230 0,'-3'88'16,"3"18"-1,0-10 1,0-16 0,0-62-1,0-46 1,0-44 0,0 5-1,-5-6-15,5 8 16,-2-16-16,-1 11 15,-4-9-15,5-29 16,14 2 15,25 29-15,35 31 0,-14 26-1,7 17-15,-2 11 16,5 10-16,-3 4 15,1 13-15,12 26 16,-48 4 0,-53 6-1,-12-23 1,-18-3-16,-2-12 16,-11-5-16,-37 0 15,-6-5 16,23-11-15,44-2 0,37 2-1,43 14 1,5-4 0,18 6-16,-2-3 15,12 3-15,25 2 16,-8 3-1,-20-10 1,-68-23-16</inkml:trace>
  <inkml:trace contextRef="#ctx0" brushRef="#br3" timeOffset="214273.03">28097 10311 0,'13'-8'16,"20"-2"0,14-5-1,4-10 1,-16-10-1,-28-1 1,-31 14 0,-34 22-1,-18 30 1,8 20 0,33 13-1,44 1 1,40-17-1,26-22 17,11-15-17,-8-13 1,-28-4 0,-50 7-16</inkml:trace>
  <inkml:trace contextRef="#ctx0" brushRef="#br3" timeOffset="-214425.17">28753 10283 0,'-58'-5'16,"-16"10"0,-1 18-1,19 14 1,28 6 0,31-10-1,30-16 1,17-19 15,11-21-15,-3-14-1,-11-1 1,-14 5 0,-15 20-1,-16 18 1,-2 28-1,8 15 17,17-10-17,28-16 1,15-19 0,8-15-1,-1-14 1,4-8-1,-6-8 1,-15-2 0,-44 18 15,-23 13-15,-22 13-1,-17 23 1,-7 25-1,14 15 1,29 10 0,38-18-1,26-41 17,14-28-17,-11-11 1,-12 3-1,-43 22-15</inkml:trace>
  <inkml:trace contextRef="#ctx0" brushRef="#br3" timeOffset="-213754.43">29541 9834 0,'-12'68'15,"7"-8"1,5 14-16,2-4 31,6 6-31,12 29 16,8-6-1,-11-53 1,-10-54 0,-12-30-1,-2-7 1,-5-18 0,-1 5-1,-15-8 1,-22-14-1,-3 17 1,18 40 0,30 38-1,15 11 1,22 9-16,41 15 16,13-2-1,-3-6 1,-15-16-1,0-6 17,0 0-17,-22 5 1,-21 8 0,-10 0-1,5-23 1,3-20-1,-6 0 1,-7 2 15,-10 8-31</inkml:trace>
  <inkml:trace contextRef="#ctx0" brushRef="#br3" timeOffset="-213230.83">29957 10129 0,'22'5'15,"39"10"1,-8 3 15,12 7-31,24 10 16,-4 0-1,-12-4 1,-48-9 0,-29 2-1,-27 0 1,1 12 0,10 1 15,22-1-16,26-16 1,13-15 0,-1-15-1,-17-16 1,-23-8 0,-23-4 15,-5 2-16,0 8 1,8 6 0,10 12-1,5 4 1,5 6-16</inkml:trace>
  <inkml:trace contextRef="#ctx0" brushRef="#br3" timeOffset="-212929.07">30657 10522 0,'13'-15'16,"20"-13"-1,12 0 1,1 26-1,1 25 1,1 15 15,-5 4-15,-11-9 0,-4-10-1,-5-13-15,-13-3 16,-10-7-1</inkml:trace>
  <inkml:trace contextRef="#ctx0" brushRef="#br3" timeOffset="-212601.06">31428 10049 0,'20'60'0,"3"28"16,-8 21 0,8 6-1,2-11 1,10-47-1,-9-46 1,-14-44 0,-1-27-1,-9-1 1,1 8 0,-3 53-16</inkml:trace>
  <inkml:trace contextRef="#ctx0" brushRef="#br3" timeOffset="-212432.94">31431 9904 0,'78'0'16,"13"4"0,2 3-1,-10-2 1,-33 2-16,-50-7 0</inkml:trace>
  <inkml:trace contextRef="#ctx0" brushRef="#br3" timeOffset="-212227.36">31446 10242 0,'68'3'16,"27"2"0,14-5-1,-13 0 1,-28-5-16,-68 5 0</inkml:trace>
  <inkml:trace contextRef="#ctx0" brushRef="#br3" timeOffset="-211906.14">31814 10363 0,'18'13'16,"22"10"-16,21-1 31,6-7-31,-11-24 15,-23-19 1,-33-10 0,-33-8-1,-20 9 1,-3 1 0,14 14-1,7 6 1,12 6-1,13 6 1,10 4-16</inkml:trace>
  <inkml:trace contextRef="#ctx0" brushRef="#br3" timeOffset="-211745.72">32149 10411 0,'10'-12'16,"13"-13"0,0-6-16,-4 6 15,-19 25-15</inkml:trace>
  <inkml:trace contextRef="#ctx0" brushRef="#br3" timeOffset="-211430.97">32595 10313 0,'-45'10'16,"2"10"-1,10 20 1,18 11 0,8-1-1,7-9 1,10-11 0,2-13-1,1-4-15,-6-5 16,-7-8-16</inkml:trace>
  <inkml:trace contextRef="#ctx0" brushRef="#br3" timeOffset="-211069.75">32897 10436 0,'46'-9'0,"-1"-4"16,-10-4 15,-22-6-31,-23 2 16,-23 11-1,-17 15 1,-1 14-1,16 18 1,28 16 0,26 2-1,27 3 1,10-3 0,-1-11-1,-17-14-15,-38-30 16</inkml:trace>
  <inkml:trace contextRef="#ctx0" brushRef="#br3" timeOffset="-210597.39">33331 11117 0,'-61'-5'15,"-21"-3"-15,-4 1 16,-28-6-16,21 3 0,-5 0 15,-18 0-15,15 0 0,-15 3 0,-20-4 16,15 1-16,-9 1 16,-28-5-16,23 12 0,-17-6 0,-29 4 0,25 1 15,-5-2-15,-31 2 0,28 0 16,-2 3-16,-25 0 0,30 0 16,-11-2-16,-22 2 0,30 2 15,-5 4-15,-24 6 0,33 1 16,-8 5-16,-24 7 0,30-3 15,1 3-15,-28 11 0,38-11 16,-5 5-16,-23 13 0,38-8 16,-3-4-16,-14 2 0,-6-1 15,-7-1-15,75-12 16,48-8 0,48-11-16</inkml:trace>
  <inkml:trace contextRef="#ctx0" brushRef="#br3" timeOffset="-130471.09">26958 12034 0,'2'46'16,"9"14"-16,-6-2 15,5 15-15,0-3 16,3 9-16,5 29 31,1-3-15,-3-54-1,-6-59 1,-10-47 15,-5-3-15,-5-15-16,-3 3 16,-4-16-16,-1 11 15,-8-16-15,3 12 31,-1-4-31,-6-18 16,12 8 0,33 45-1,35 36 1,-2 14 15,18 21-31,-11 5 16,11 10-16,4 24 15,-32-1 1,-48-23 15,-46-16-15,-12-14 0,10 2-1,56 15 16,16 0-15,27 11-16,7 2 16,17 9-16,26 24 15,-22 0 17,-67-24-17,-55-24 1,-30-28-1,0-20 1,14-12 15,20-2-15,21 17 0,28 22-16</inkml:trace>
  <inkml:trace contextRef="#ctx0" brushRef="#br3" timeOffset="-130044.81">27591 12329 0,'55'5'32,"16"-16"-17,-3-16 1,-15-18-1,-39-8 17,-36 2-17,-28 19 1,-18 32 0,5 35 15,22 30-16,34 16 1,37-17 0,25-32-1,16-34 17,-2-19-17,-17-2 1,-17 6-1,-35 17-15</inkml:trace>
  <inkml:trace contextRef="#ctx0" brushRef="#br3" timeOffset="-129673.99">27973 12354 0,'0'-10'16,"11"-20"15,11-15-15,14-3 0,12 17-1,7 31 16,6 35-15,-3 29 0,-13 4-1,-13-18 1,-14-15 15,-8-20-15,-5-5-1,-5-10-15</inkml:trace>
  <inkml:trace contextRef="#ctx0" brushRef="#br3" timeOffset="-128822.83">29440 11843 0,'3'65'16,"-1"21"-1,-2 20 1,5-3 15,-5-17-15,-5-46-1,-2-48 1,-16-42 15,2 0-15,0-16-16,2 5 16,0-7-16,6-32 31,26 4-16,34 33 1,34 38 0,-20 22 15,-1 28-31,-15 11 16,-12 17-16,-15 37 15,-43 1 1,-34-23 15,-11-40-15,7-28-1,15-15 1,13 2 15,35 13-31</inkml:trace>
  <inkml:trace contextRef="#ctx0" brushRef="#br3" timeOffset="-128339.46">29911 11905 0,'-5'18'15,"-4"25"1,-2 8 0,19-9-1,18-14 17,14-35-17,2-29 1,-4-10-1,-11 7 17,-6 16-17,-14 30 1,1 29 0,-5 14 15,7-1-16,4-27 1,9-22 15,-2-8-15,-9 3 0,-12 5-16</inkml:trace>
  <inkml:trace contextRef="#ctx0" brushRef="#br3" timeOffset="-128069.21">30358 11477 0,'10'48'16,"2"16"-1,1 0 1,2 19-16,3-4 15,0 14-15,6 31 16,9-29 0,-5-37 15,-13-30-15,-10-16-1,-5-12-15</inkml:trace>
  <inkml:trace contextRef="#ctx0" brushRef="#br3" timeOffset="-127735.33">30773 11575 0,'2'58'16,"9"19"-16,-6-7 16,5 23-16,0-9 31,-5 0-31,3 25 15,4-18 1,-7-43 0,1-26-1,-6-22 1</inkml:trace>
  <inkml:trace contextRef="#ctx0" brushRef="#br3" timeOffset="-127382.92">31099 12039 0,'12'48'16,"1"3"-1,-1-9 1,0-19-1,-6-11 1,-1-4 0,-5-8-16</inkml:trace>
  <inkml:trace contextRef="#ctx0" brushRef="#br3" timeOffset="-126426.31">31018 11601 0,'9'18'16,"14"9"0,7 23-1,-4-2 1,7 13-16,-6-4 15,6 12-15,10 19 16,-13-13 0,-12-37-1,-13-32 1,4-32 0,5-14-1,3 7 16,6 20-15,7 26 0,0 20-1,3 14 1,-5 6 0,4-17-1,4-21 1,2-23-1,-3-9 1,-2-6 0,-5 1 15,-9 16-15,-10 14-1,-2 12 1,-5 5-1,-2 0 1,0-2 0,12-10-1,14-11 1,7-6 0,-6-19-1,-6-10 16,-9 2-15,-5 1 0,-4 13-1,0 9 1,-3 29 0,3 3-1,6 27-15,10 7 16,5 25-16,4 3 15,7 22 1,-7-10-16,-5 8 16,-16-28-1,-27-7-15,-10-26 16,-39-30-16,-3-12 16,-26-21-16,-3-12 15,-3-5-15,-24-16 16,20 6-1,108 45-15</inkml:trace>
  <inkml:trace contextRef="#ctx0" brushRef="#br3" timeOffset="-106176.71">27011 13515 0,'0'26'16,"0"34"0,0 33-1,21 11 1,14-6 15,12-20-15,9-40-1,2-48 1,0-51 0,-18-24 15,-15-3-15,-17 18-1,-16 36 1,1 45 15,0 46-15,9 26-1,18 3 1,5-13 15,0-17-15,-7-24-1,-18-32-15</inkml:trace>
  <inkml:trace contextRef="#ctx0" brushRef="#br3" timeOffset="-105705.2">27621 13796 0,'3'32'15,"4"8"1,0 21-16,1-1 16,-3 11-16,5 20 15,-3-3 1,-3-45 0,-2-53-1,-2-43 1,0-3-1,0-12 1,0 0 0,3-9-16,11-37 15,14 10 1,23 36 0,7 51 15,-13 42-16,-27 31 1,-24 12 0,-18-8-1,-7-12 17,8-16-17,23-32-15</inkml:trace>
  <inkml:trace contextRef="#ctx0" brushRef="#br3" timeOffset="-105223.35">28467 13659 0,'-37'43'15,"9"23"17,33 2-17,38-8 1,25-20 15,11-37-15,-22-46-1,-39-34 1,-44-7 15,-41 24-15,-14 25-1,10 21 1,23 17 15,15 8-15,19-4 0,14-7-16</inkml:trace>
  <inkml:trace contextRef="#ctx0" brushRef="#br3" timeOffset="-104852.58">28851 13904 0,'5'-3'15,"13"-15"1,6-12 15,9-15-15,5 10-1,0 30 17,2 33-17,3 25 1,-5 7-1,-10-5 17,-3-15-17,-10-17 1,-15-23-16</inkml:trace>
  <inkml:trace contextRef="#ctx0" brushRef="#br3" timeOffset="-104051.03">29879 13833 0,'18'0'16,"22"0"-1,18 0 1,2-10 0,-12-8 15,-15-19-16,-21-9 1,-30 14 0,-24 19 15,-28 38-15,-11 35-1,20 27 1,38 16 15,49-8-15,41-40-1,19-24 1,-2-21 15,-21-15-15,-31 3-1,-32 2-15</inkml:trace>
  <inkml:trace contextRef="#ctx0" brushRef="#br3" timeOffset="-103522.78">30524 13821 0,'-51'20'16,"4"20"0,14 18-1,23 7 17,22-9-17,19-39 1,4-42-1,2-40 17,-6-13-17,-8 12 1,-11 24 0,-4 37 15,-3 32-16,10 31 1,3 15 15,17-5-15,11-28 0,1-25-1,-5-9 16,-14-6-15,-28 0-16</inkml:trace>
  <inkml:trace contextRef="#ctx0" brushRef="#br3" timeOffset="-103280.7">30897 14098 0,'13'-23'16,"22"-25"15,28-10-15,17 11-1,-2 14 1,-10 5-1,-28 13 1,-40 15-16</inkml:trace>
  <inkml:trace contextRef="#ctx0" brushRef="#br3" timeOffset="-102726.95">31547 13515 0,'13'71'15,"-6"-10"1,0 12-16,2-8 15,-4 16-15,4 22 16,-1 3 15,-6-60-15,-2-54 0,-12-43-1,-14-31 1,-6-17-1,4 14 1,5 17 0,11 47-1,9 29 1,8 22 15,16 5-15,21-10-1,19-11 1,2-14 0,-10-8-1,-16-2 1,-37 10-16</inkml:trace>
  <inkml:trace contextRef="#ctx0" brushRef="#br3" timeOffset="-102325.53">32000 13735 0,'0'80'0,"0"11"32,-5-5-17,5-13 1,8-51-1,7-38 1,16-33 0,9-19-1,0 5 1,1 18 0,-17 30-1,-6 30 1,8 33 15,6 24-15,3 5-1,0-10 1,-2-14 0,-17-23-1,-16-30-15</inkml:trace>
  <inkml:trace contextRef="#ctx0" brushRef="#br3" timeOffset="-96379.11">22795 9456 0,'-60'-20'15,"-23"-8"-15,12 6 16,-9-1-16,-11 0 16,5 5-1,-14 1-15,-21 0 0,10 4 16,-18 3-16,-22 2 0,13 5 16,-9 3-16,-24 8 0,28 0 15,-4 10-15,-17 7 0,28-3 16,3 14-16,-13 12 0,27-11 15,0 6-15,-14 10 0,28-7 16,-4 3-16,-12 15 16,25-14-16,3 6 0,-10 14 15,20-15-15,2 6 0,-15 10 0,10 2 16,-12 33-16,15-16 16,-11 24-16,19-16 15,-11 20-15,18-17 16,-7 20-16,17-15 15,-13 25-15,16-20 16,-11 23-16,24-39 16,1-6-16,-2 18 0,10-21 0,-2 3 15,-5 25-15,5-30 0,0 7 16,-4 23-16,7-26 0,-1 7 0,-2 19 0,9-18 16,1 5-16,-3 14 0,9-19 15,-4 7-15,0 18 0,8-23 16,0 1-16,-5 14 0,7 0 15,-2 29-15,8-39 16,1-5-16,4 18 0,-3-5 16,10 28-16,1-21 15,8 19-15,4-21 16,9 14-16,1-26 16,15 11-16,-5-26 15,13 17-15,-9-26 16,19 11-16,-11-18 0,18 13 0,-7-13 15,11 10-15,-11-12 16,9 16-16,-9-8 16,17 9-16,-10-15 15,18 8-15,-11-16 16,18 6-16,-16-13 16,16 12-16,-10-15 15,13 13-15,-14-15 0,14 13 16,-10-15-16,15 9 0,-16-10 15,19 8-15,-11-10 16,18 5-16,-16-10 16,17-5-16,-17-8 15,24 0-15,-19-7 16,16 5-16,-17-9 16,17 2-16,-18-1 0,23 5 15,-12-4-15,17 4 16,-14-10-16,14 0 0,-10-5 15,10-2-15,-17-8 16,10-8-16,-24-2 16,16-8-16,-16-2 15,14-5-15,-13 3 16,20-1-16,-18 2 16,18-9-16,-18 2 0,16-7 0,-19 7 15,13-12-15,-17 10 16,7-13-16,-12 10 15,10-12-15,-15 7 16,10-10-16,-14 3 16,7-13-16,-17 8 0,12-16 15,-14 8-15,14-10 0,-14 8 16,15-6-16,-8 8 16,5-18-16,-11 6 15,1-13-15,-9 2 16,9-12-16,-15 10 15,6-23-15,-7 13 16,7-18-16,-16 12 16,3-14-16,-9 12 0,7-14 15,-10 9-15,7-18 0,-10 16 16,6-18-16,-7 18 16,-3-16-16,-8 21 15,2-25-15,-5 12 16,5-21-16,-8 20 15,2-25-15,-5 14 16,-4-19-16,0 18 16,-2-17-16,-3 21 15,-8-19-15,3 23 16,-15-23-16,5 21 16,-8-21-16,0 23 15,-9-22-15,4 22 16,-7-21-16,5 26 15,-15-17-15,1 20 16,-11-14-16,2 22 16,-12-14-16,7 18 15,-10-10-15,8 16 0,-14-11 0,11 18 16,-12-18-16,6 20 16,-18-9-16,18 29 15,-2 0-15,-14 1 0,9 15 16,-7-3-16,-15 0 0,12 7 15,-7-1-15,-13-7 0,-2-1 16,-5-5-16,-6-3 16,61 35-1,58 28-15</inkml:trace>
  <inkml:trace contextRef="#ctx0" brushRef="#br3" timeOffset="-95051.74">20135 13866 0,'-31'40'15,"-4"16"-15,10-6 16,0 21-16,10-6 31,15 18-31,10-15 16,20 0-16,35 3 15,8-38 1,-8-31 0,-9-14 15,-28 4-31,-28 8 15</inkml:trace>
  <inkml:trace contextRef="#ctx0" brushRef="#br3" timeOffset="-94846.83">20019 14025 0,'32'-3'16,"31"-7"0,11 0 15,-4 0-15,-70 10-16</inkml:trace>
  <inkml:trace contextRef="#ctx0" brushRef="#br3" timeOffset="-94660.24">20069 13728 0,'68'27'32,"16"11"-17,-7-3 16,-11-7-15,-66-28-16</inkml:trace>
  <inkml:trace contextRef="#ctx0" brushRef="#br3" timeOffset="-94177.14">20797 14294 0,'-20'8'16,"-16"9"-1,-1 16 1,17 0 0,30 2 15,23-10-16,12-20 1,-4-28 0,-16-24-1,-23-14 1,-22 8 15,-15 18-15,0 33-1,14 30 1,21 27 0,30 8-1,24-11 1,6-11 15,-4-16-15,-21-10-1,-35-15-15</inkml:trace>
  <inkml:trace contextRef="#ctx0" brushRef="#br3" timeOffset="-93904.96">21087 14461 0,'0'0'16,"5"-11"15,18-6-15,24-5 0,24 4-1,10 5 1,-9 5-1,-18 1 1,-54 7-16</inkml:trace>
  <inkml:trace contextRef="#ctx0" brushRef="#br3" timeOffset="-93581.94">21642 13904 0,'14'73'15,"-3"-10"16,-4 18-31,-2 27 16,-2-8 0,2-21-1,-10-37 1,5-19 0,0-23-16</inkml:trace>
  <inkml:trace contextRef="#ctx0" brushRef="#br3" timeOffset="-93066.51">21628 14118 0,'79'3'31,"-14"-6"-15,8-13-16,13-9 15,-3-2 17,-35 27-17,-33 35 17,-24 28-17,-12 5 1,-2-8-1,11-22 17,19-27-17,28-24 1,14-12 0,5-8-1,-5 20 1,-7 29 15,2 29-15,5 25-1,12 11 1,-1-2 0,-4-19-1,-21-20 1,-35-40-16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4-02-26T19:40:22.9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13245 329 0,'3'0'15,"6"4"1,7 0 0,7 14-1,-1 4 1,3-1 15,10 11-15,9 14-1,-2 4 1,11 8 0,8 5-1,2 0 1,2 0 15,14 2-15,8 6-1,-20-18 1,-2 2-16,-9-12 16,3 5-16,27 20 15,12 8 1,4-6 0,1 0-1,3 4 1,-5 1-1,-3 9 1,-3-1 0,6-10-1,-36-22 1,6-4-16,-10-9 16,7 2-16,-13-4 15,11 6-15,20 24 16,-26-14-1,3 4-15,-8-8 16,11 7-16,-9-11 16,15 3-16,-10-4 31,11 5-31,-5-5 16,6 12-16,-11-9 15,9 2-15,-11-8 16,17 8-16,-15-3 15,13 5-15,-9-2 16,12 8-16,-9-3 16,11 8-16,-15-11 31,4 15-31,-2-12 16,13 2-16,-13-7 15,15 7-15,-13-9 16,14 10-16,-14-7 15,11 17-15,-16-13 16,8 19 0,-12-12-1,12 10-15,-12-12 16,16 5-16,-14-10 16,13 5-16,-5-8 15,12 11-15,-13-13 16,6 9-16,-8-6 15,5 12-15,-12-5 16,9 3-16,-12-11 16,10 5-16,-13-15 15,8 16-15,-12-13 16,7 17-16,-10-6 16,12 0-16,-9-5 15,7 6-15,-11-8 16,14 12-1,-10-16 1,16 12-16,-9-7 16,8 14-16,-8-1 15,15 12 1,-5-4 0,10 6-16,-4-4 15,15 9-15,-12-9 31,13 14-31,-12-14 16,19 9-16,-15-14 16,16 15-16,-12-11 31,15 16-31,-13-15 16,16 7-1,-19-10 1,19 8-16,-16-14 15,10 16-15,-14-12 32,6 17-32,-7-12 15,10 14-15,-10-9 32,16 15-32,-14-18 15,13 13-15,-14-14 31,12 14-31,-13-15 16,15 7-16,-14-10 16,11 10-16,-12-10 15,10 5-15,-15-10 16,6 8 0,-14-13-1,3 7-15,-13-9 16,8 7-16,-12-8 15,12 9-15,-13-17 16,8 6-16,-12-8 16,10 8-16,-11-8 15,10 13-15,-7-10 16,10 5-16,-10-5 16,13 10-16,-13-7 15,15 3 1,-15-5-1,15 6-15,-8-7 16,15 7-16,-6-7 16,14 7-16,-10-4 31,10 12-31,-10-10 16,13 12-16,-11-12 15,11 15-15,-13-12 16,15 9-16,-12-11 31,12 13-31,-7-11 16,12 14-16,-18-9 15,14 9-15,-11-12 16,13 5 0,-14-7-1,12 9-15,-11-7 16,7 8-16,-11-9 15,14 11-15,-15-12 32,18 15-32,-16-11 15,16 11-15,-15-11 16,17 13-16,-15-13 16,15 12-1,-15-15 1,16 11-16,-11-8 15,13 11-15,-16-12 16,6 6-16,-13-10 16,10 8-16,-12-7 31,9 7-31,-9-10 16,12 17-16,-12-9 15,11 7-15,-8-13 16,14 13-16,-10-5 15,10 8-15,-15-11 32,13 8-32,-13-13 15,17 16-15,-16-7 16,9 16-16,-12-9 31,6 11-31,-5-14 16,10 15-16,-8-9 15,11 9-15,-7-12 16,8 9 0,-13-17-1,6 8-15,-9-16 16,13 16-16,-12-8 16,12 15-16,-13-15 15,8 10 1,-9-13-1,11 3-15,-15-7 16,11 9-16,-10-9 16,6 5-16,-9-11 15,11 10-15,-14-12 16,11 3-16,22 16 16,5 11-1,0 5 1,6 6-1,-6-6 1,8 0 0,-2-2-1,-32-24 1,-2-4-16,21 18 16,0 3-1,5-4-15,-3-2 16,4 2-1,3 4 1,3-4 0,-5 1-1,-7-6 1,-3 3-16,5 3 16,-4 1-1,-3 4 1,-1 0-1,-4-3 1,2-2 0,0-3-1,-7-3-15,-6 1 16,-10-6 0,-2-9-1,-2-11 1,0-2-1,-29-18 1,-14-10-16,-13-10 0</inkml:trace>
  <inkml:trace contextRef="#ctx0" brushRef="#br1" timeOffset="67691.31">17887 3016 0,'-2'50'16,"6"18"-1,9 11 1,10 14 0,0 7-1,4 14 16,-5-34-15,1 3-16,-2-11 16,7 3-16,-1-7 15,8 8-15,1-9 16,9 11-16,-7-7 16,9 9-1,-9-14-15,8 7 0,-9-8 16,6 9-1,-7-8-15,6 9 0,-6-7 16,1 7-16,-4-7 16,3 5-16,-3-12 15,9 2-15,3-8 32,16 13-32,-11-7 15,11 12-15,-10-7 16,12 10-16,-11-8 15,12 9-15,-7-9 32,14 11-32,-10-12 15,14 9-15,-8-8 16,10 11-16,-12-11 31,8 9-31,-13-9 16,8 8-16,-10-8 15,13 11 1,-10-12 0,9 11-16,-9-9 15,19 6-15,-11-7 32,21 8-32,-15-13 15,19 9-15,-18-6 31,9 10-31,-12-13 16,16 10-16,-17-7 16,12 1-1,-19-9 1,10 13-16,-9-13 16,7 15-1,-10-13 1,15 10-16,-9-9 15,11 5-15,-10-8 16,14 5-16,-19-7 31,16-4-31,-18-6 16,15 4-16,-16-4 16,17 1-16,-9-4 15,11 15 1,-15-3-1,12 9-15,-15-7 16,10-1-16,-13-8 16,13 2-16,-12-5 15,10 5-15,25 16 16,-26-23 0,3 3-16,22 12 31,-24-18-16,5 5-15,-16-9 16,8 4-16,-10-5 16,16 5-16,-11-4 15,12-1-15,-7-5 16,8-2-16,-8 2 16,7 0-16,-6 0 15,3 8 1,-9-8-1,7 11-15,-9-6 16,4 5-16,32 11 16,-27-16 15,14 0-31,-14-9 16,13 6-16,-12-4 15,12 5-15,-17-8 16,14 0-16,-17-2 31,13 2-31,-11-7 16,13-1-16,-7-4 15,9 5-15,-9 2 16,7 5 0,-10-2-1,8 2-15,29 11 16,-26-14-1,9 6-15,-15-6 32,13 6-32,-14-7 15,14-2-15,-13-4 16,10 9-16,-12-7 31,10 0-31,-16-9 16,11 2-16,-8-2 15,7-1-15,29 20 16,-3 7 0,-8 1-1,-7-2 1,-11-14 0,-5-3-1,-34-6 1,-16-8-1,-9-2 1,-7 0 15,-1 0-15,-3 0 0,0 0-1,0 0-15</inkml:trace>
  <inkml:trace contextRef="#ctx0" brushRef="#br1" timeOffset="104432.39">1734 6654 0,'22'71'15,"-5"-6"17,1 16-32,-1-5 15,-4 17-15,-4-11 16,0 9-16,-1 25 15,19-32 1,9-59 0,-1-37-1,-9-18 1,-7 14 0,-19 16-16</inkml:trace>
  <inkml:trace contextRef="#ctx0" brushRef="#br1" timeOffset="104725.02">2172 6795 0,'-23'54'15,"-10"18"-15,-2 4 16,-13 25-16,5-8 15,-7 21-15,6-14 16,-3 8-16,9-14 16,-6-6-16,0 7 15,16-58 1,23-51 0,8-28-1,-1 1 1,6 13-1,-8 28-15</inkml:trace>
  <inkml:trace contextRef="#ctx0" brushRef="#br1" timeOffset="104956.77">2511 6877 0,'83'-18'16,"21"-3"-1,-6 6 1,-27 0 0,-38 7-1,-33 8 1</inkml:trace>
  <inkml:trace contextRef="#ctx0" brushRef="#br1" timeOffset="105141.19">2640 7105 0,'40'-7'16,"20"-9"-16,39-4 15,7-4 17,-13-4-17,-93 28-15</inkml:trace>
  <inkml:trace contextRef="#ctx0" brushRef="#br1" timeOffset="105549.45">4058 5904 0,'-7'60'15,"-3"18"-15,5 2 16,-3 19-16,5-11 16,1 15-1,2-17 1,0 7-16,0 16 15,0-11 1,0-15 15,0-43-15,0-20 0,0-20-16</inkml:trace>
  <inkml:trace contextRef="#ctx0" brushRef="#br1" timeOffset="105821.61">3483 7186 0,'75'-13'16,"22"-7"-16,-16 5 15,7 3 1,18-4-16,-13 4 15,5-4-15,15 9 0,10-3 16,7-1-16,0 19 16,-51 7 15,-40-4-15,-23-9-1,-16-2-15</inkml:trace>
  <inkml:trace contextRef="#ctx0" brushRef="#br1" timeOffset="106199.4">3857 7508 0,'33'63'16,"-6"-10"15,10 15-31,-1-10 15,10 5-15,23 13 16,17-21 0,1-37-1,-13-20 1,-18-11 0,-28 5-1,-28 8 1</inkml:trace>
  <inkml:trace contextRef="#ctx0" brushRef="#br1" timeOffset="106417.83">4311 7489 0,'-57'50'16,"-23"18"-16,14-15 15,-3 7-15,-16 13 0,0 8 16,-8 15-16,15-11 16,-4 1-1,-1 12 1,33-40 0,50-58-16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4-02-26T19:58:03.7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2824 5027 0,'-51'-6'31,"-17"-1"-31,3 4 16,-19 6-16,4 7 16,-7 5-16,7 5 15,2 8-15,-12 30 16,30 12 0,45-4-1,49-11 1,7-17-1,19-3 1,-2-6-16,20 3 16,-10-4-1,9 4-15,8 21 16,-35 15 0,-53 3-1,-50-1 1,-25-14-1,-3-26 1,16-38 0,17-7-1,24 6 1,24 9-16</inkml:trace>
  <inkml:trace contextRef="#ctx0" brushRef="#br0" timeOffset="292.89">3412 4745 0,'-8'39'16,"-6"22"-16,-2 12 15,-15 30-15,4 3 16,-10 20 0,4-10-1,-4-3-15,0 23 16,2-20 0,13-58-1,22-58-15</inkml:trace>
  <inkml:trace contextRef="#ctx0" brushRef="#br0" timeOffset="1491.99">3688 5268 0,'-33'61'16,"33"6"-1,43-18 17,5-26-17,15-18-15,-5-16 16,7-13-16,15-29 16,-47-5 15,-33 24-16,-39 14-15,-13 10 16,-17 10-16,-33 5 31,12 0-15,70-18 0,26-4-1,40-6 1,10 9-1,23-10-15,1 12 16,8 8-16,-14 6 16,-5 22-16,-17 10 15,-13 26 1,-20 1 0,-18 16-16,-2-3 15,-12 3-15,-13 22 16,-1-49 15,7-59-15,10-19-1,7-30-15,6-5 16,8-23 0,11 5-1,2-7-15,9 18 16,14 2-16,5 22 15,10 13-15,31 26 32,-16 37-17,-47 31 1,-30-11 0,-30 3-1,-9-7 1,-17-2-16,-19 5 15,14-31 1,56-45 0,34-23 15,4 13-15,20-1-16,1 8 15,21 7-15,26 5 31,1 6-15,-24 1 0,-8 1-1,-1-15 17,-2-12-17,-8-12 1,-47 23 15,-50 20-15,-3 16-1,-13 16-15,-20 26 16,36 3 15,31-19-15,37-13-16,13-11 15,23-9-15,31-11 16,0-7 15,-16 0-31,-81 15 16</inkml:trace>
  <inkml:trace contextRef="#ctx0" brushRef="#br0" timeOffset="1755.63">5587 5027 0,'61'-8'16,"12"-2"0,-7-8-1,-12 5 1,-54 13-16</inkml:trace>
  <inkml:trace contextRef="#ctx0" brushRef="#br0" timeOffset="1902.62">5689 5253 0,'56'-5'32,"7"-5"-17,-63 10-15</inkml:trace>
  <inkml:trace contextRef="#ctx0" brushRef="#br0" timeOffset="3907.77">7780 3936 0,'-11'-11'15,"-21"-6"1,-29-1 15,-16 18-15,-17 20-1,29 6 1,-4 8-16,-6 33 16,10 15-1,34-3 1,36-27 0,41-18 15,27-32-16,15-23 1,5-21 0,-10-14-1,-23-9 1,-16-3 0,-25 15 15,-8 15-16,-4 18 1,-3 10 0,-4 5-1,-4 13 1,-3 19 0,2 13-1,8 8 16,19 0-15,28-13 0,25-10-1,4-9 1,-14-6 0,-18-1-1,-47-9-15</inkml:trace>
  <inkml:trace contextRef="#ctx0" brushRef="#br0" timeOffset="4455.67">6724 4689 0,'25'4'0,"10"-1"15,21 0-15,4-3 16,19 0-16,3-3 15,25-7-15,-4 1 16,20-5 0,-27 7-1,-3-3-15,7-3 0,9 1 16,25-1-16,-16 3 16,10 3-16,-24 7 15,-1 7-15,9 16 16,-59-16-1,-24 1 1,-29-8-16</inkml:trace>
  <inkml:trace contextRef="#ctx0" brushRef="#br0" timeOffset="5518.79">7256 4950 0,'-46'16'16,"-12"7"-16,0-1 16,-12 12-16,-31 8 15,1 3 1,46-11 15,62-18-15,13-6-1,26-6-15,8-4 16,16 0-16,28 7 31,-38 23-15,-40 3 15,-38 12-31,-11-2 16,-23 10-16,-7-6 15,-10 7-15,-17 13 16,32-1 15,56-18-15,55-22-1,-6-19 1,20-20 0,25-22-1,-1-8 1,-15 6 0,-81 37-16</inkml:trace>
  <inkml:trace contextRef="#ctx0" brushRef="#br0" timeOffset="5960.67">7634 5253 0,'-17'56'15,"-4"12"-15,-2-2 16,4 9-16,1 18 31,18-33-15,12-54 15,3-56-15,-5-2 15,-4-13-31,-6 5 15,-3-13-15,-19-26 16,4-6 15,42 19-15,12 33 0,27 8-1,3 15-15,22-1 16,-11 13-1,9-2-15,17-2 16,-27 6 0,-76 16-16</inkml:trace>
  <inkml:trace contextRef="#ctx0" brushRef="#br0" timeOffset="6211.79">7503 5253 0,'40'0'16,"21"-5"0,-1-5-1,28-2-15,-8-1 16,14 0-16,14-7 31,-14 6-15,-94 14-16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2-15T15:02:48.9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1458 735 0,'3'25'15,"6"31"1,-4 24 0,-2 14-16,-6 1 15,-7-2 1,-2-19 0,-1-17-1,2-27 1,10-19-16,-2-24 15,6-22 1,7-26 0,5-26-1,2-24 1,-9-8 0,0 3-1,-6 13-15,-2 13 16,0 13-1,0 19 1,0 28 0,0 13-1,0 12 1,0 3-16,3 14 16,7 26-1,10 32 1,15 21-1,13 17 1,5 1 0,7-14-16,6-27 15,0-30 1,1-22 0,-4-29-1,-5-20 1,-6-19-1,-13-12-15,-9-7 16,-14-1 0,-16 5-1,-14 15 1,-5 4 0,2 10-1,4 13-15,4 13 16,9 12-1</inkml:trace>
  <inkml:trace contextRef="#ctx0" brushRef="#br0" timeOffset="512.66">2592 869 0,'35'-21'0,"3"1"15,2-5 1,3-8-1,-6 5 1,-21 3 0,-26 6-1,-18 8 1,-17 16 0,-8 13-1,-5 17 1,-3 8-16,13 7 15,15 1 1,26-11 0,22-7-1,27-12 1,22-17 0,9-16-16,-2-11 15,-10-2 1,-21 7-1,-40 18-15</inkml:trace>
  <inkml:trace contextRef="#ctx0" brushRef="#br0" timeOffset="1270.58">3239 735 0,'2'25'15,"1"21"1,5 2 0,9-15-1,16-19 1,8-16-1,4-20 1,0-12 0,-6 7-1,-14 5 1,-6 6 0,-11 6-1,1 8 1,-8 2-1,-1 4 1,7 14 0,11 2-1,20 0 1,20-10 15,7-12-15,-4-14-1,-18-8 1,-10-6 0,-23 4-1,-23-2 1,-8 14 0,7 3-1,1 4 1,6 2-1,4 3 1,3 2-16</inkml:trace>
  <inkml:trace contextRef="#ctx0" brushRef="#br0" timeOffset="1685.48">4344 224 0,'0'60'15,"0"15"1,0 6 0,6-7-1,8-11 1,-3-16 0,-3-24-1,-6-11 1,-4-19 15,-7-21-31,-4-5 31,1 1-31,12 32 0</inkml:trace>
  <inkml:trace contextRef="#ctx0" brushRef="#br0" timeOffset="1890.59">4196 531 0,'68'-5'0,"8"3"16,11 2 0,-3 0-1,-5 2 16,-30 0-31,-49-2 16</inkml:trace>
  <inkml:trace contextRef="#ctx0" brushRef="#br0" timeOffset="2352.15">4784 528 0,'9'18'0,"9"10"31,23-1-15,15-16-1,8-14 1,-10-15 0,-17-7-1,-24-10 1,-30-2 0,-34 9-1,-19 12 1,-4 11-1,9 18 1,14 7 0,24 0-1,19-4 1,8-4 0,0-7-1,0-5-15</inkml:trace>
  <inkml:trace contextRef="#ctx0" brushRef="#br0" timeOffset="2775.95">5253 554 0,'0'17'15,"0"3"1,0 4-1,0-8 1,2-10 0,8-16-1,10-16 1,5-9 0,13-3-1,2 8 1,-3 8-1,-6 16 1,4 24 0,4 13-1,-6 9 1,-9-10 0,-7-4-1,-4-6 1,-4-10-1,-6-6 1,-3-4-16</inkml:trace>
  <inkml:trace contextRef="#ctx0" brushRef="#br0" timeOffset="3278.19">6025 287 0,'-17'46'16,"1"-2"-16,-1-11 31,13-15-31,4-18 0</inkml:trace>
  <inkml:trace contextRef="#ctx0" brushRef="#br0" timeOffset="3883.2">6594 408 0,'-16'8'16,"-17"2"-1,0 2 1,0 0 0,19 4-1,16 6 1,23 0 0,14 4-1,2-3 1,-2-8-1,-29 0 1,-31 5 0,-15-2-1,-8 0-15,9-11 16,7 0 0,13 1-1,5-6 1,7 2-1,3-4-15</inkml:trace>
  <inkml:trace contextRef="#ctx0" brushRef="#br0" timeOffset="5197.76">7700 287 0,'33'-10'0,"3"2"31,22-10-31,36 1 16,6 4-1,-19 18 1,-46 30-1,-27 1 1,-25 12-16,-16 0 16,-13 4-1,5 1 1,-16 1-16,-18 13 16,20-4-1,47-17 1,38-32-1,39-23 1,16-14 0,-5-2-1,-15-1 1,-65 26-16</inkml:trace>
  <inkml:trace contextRef="#ctx0" brushRef="#br0" timeOffset="5589.7">8526 609 0,'12'-13'16,"23"-20"0,19-11 15,17 5-15,-1 15-1,-12 24 1,-18 22-1,-15 14 1,-8-4 0,-3-7-1,-9-12 17,-1-8-32,-4-5 0</inkml:trace>
  <inkml:trace contextRef="#ctx0" brushRef="#br0" timeOffset="6077.46">9276 528 0,'0'18'15,"5"7"1,3 0-1,23-6 1,14-25 15,15-26-15,3-31 0,-5-23-1,-18-13 1,-19 7-1,-29 21 1,-19 43 0,-17 41 15,-3 37-15,7 33-1,24 13 1,38-13-1,42-30 1,22-20 0,-4-16-1,-19-4 1,-63-13-16</inkml:trace>
  <inkml:trace contextRef="#ctx0" brushRef="#br0" timeOffset="6639.5">10788 224 0,'-15'53'15,"-7"17"-15,-1-7 16,-2 13-16,-11 17 16,1 1-1,35-45 1,23-36-16,17-20 16,8-13-1,-3-1 1,-12 7-1,-33 14-15</inkml:trace>
  <inkml:trace contextRef="#ctx0" brushRef="#br0" timeOffset="7202.95">11167 458 0,'-16'18'15,"-17"20"1,1 9 0,2-7-1,20-6 1,20-12-1,10-20 1,4-12 0,10-12-1,-7-9 1,-2-4 0,-9 2-1,-9 6 1,-4 12-1,-1-1 1,-2 16 0,5 16-1,3 8 1,9 12 0,1 2-1,8-7 1,9-7-1,7-11 1,-2-6 0,-3-4-1,-13-3 1,-24 0 0</inkml:trace>
  <inkml:trace contextRef="#ctx0" brushRef="#br0" timeOffset="7710.02">11633 607 0,'10'2'15,"13"1"1,12-6-1,2-7 1,-7-2 0,1-1 15,-16 5-15,-5 5-1,-3 3 1,7 8-1,10 10 1,19 5 0,23-14 15,-1-15-15,-4-8-1,-8 0 1,-34-2-1,-26 4 1,-21 2 0,1-1 15,-1 4-15,28 7-16</inkml:trace>
  <inkml:trace contextRef="#ctx0" brushRef="#br0" timeOffset="8515.01">13194 408 0,'-70'25'16,"0"22"-1,12 11 1,30 0-1,38-17 1,38-26 0,27-22 15,16-23-15,-15-11-1,-29-7 1,-44 8-1,-33 12 1,-36 15 15,-9 6-15,15 25 0,22 20-1,13-4 1,11-13-1,14-21-15</inkml:trace>
  <inkml:trace contextRef="#ctx0" brushRef="#br0" timeOffset="8912.44">13885 58 0,'-50'0'16,"-8"17"0,-3 26-1,11 30 1,25 10 15,27-2-15,24-10-1,9-11 1,-2-20 0,-10-12-1,-11-16 1,-7-4 15,-1-5-31,-4-3 16</inkml:trace>
  <inkml:trace contextRef="#ctx0" brushRef="#br0" timeOffset="9071.32">13679 355 0,'70'-10'16,"13"-2"15,-7-2-31,-15 4 16,-61 10-16</inkml:trace>
  <inkml:trace contextRef="#ctx0" brushRef="#br0" timeOffset="9888.54">14591 574 0,'3'0'15,"11"-8"1,21-17 0,18-15-1,8-8 1,0 3-1,-11 14 1,-12 21 0,-13 23-1,-8 17 1,-8 13 0,-5-5-1,-1-10 1,-3-11-1,0-7 1,5-10 0,13-15-1,12-15 1,10-13 0,-2 11-16,-8 4 15,-7 28 1,-13 22-1,-3 26 1,-5 12 0,2-1-1,6-19 1,13-15 0,7-10-1,0-9 1,-13-4-1,-17-2-15</inkml:trace>
  <inkml:trace contextRef="#ctx0" brushRef="#br0" timeOffset="10313.62">15544 463 0,'-5'13'15,"-16"12"1,1 12 0,12 9-1,16-9 1,27-19 0,23-18-1,5-20 1,-7-22-1,-31-9 17,-46 11-17,-34 12 1,-23 15 0,6 8-1,13 3 1,11 4-1,43-2 1,28 0 0,5 0-1,-1-2 1,-27 2-16</inkml:trace>
  <inkml:trace contextRef="#ctx0" brushRef="#br0" timeOffset="10937.7">16126 118 0,'-18'68'0,"-10"11"31,-2 3-15,7-1 0,11-15-1,7-22 1,0-21-1,-4-18 1,-8-5 15,-6-5-15,-7-20 0,-15-31-1,-3-7 1,8 5-1,15 18 1,27 26 0,28 14 15,26 7-15,17 10-1,10-1 1,3-4-1,-11-2 1,-12-4 0,-33 1-1,-30-7 1</inkml:trace>
  <inkml:trace contextRef="#ctx0" brushRef="#br0" timeOffset="11208.7">16508 416 0,'0'47'16,"0"-7"-1,0-7 1,0-10 0,0-16 15,0 1-31,0-8 16</inkml:trace>
  <inkml:trace contextRef="#ctx0" brushRef="#br0" timeOffset="11375.31">16494 191 0,'0'0'0,"2"0"31,8 0-31,-10 0 0</inkml:trace>
  <inkml:trace contextRef="#ctx0" brushRef="#br0" timeOffset="11829.91">16957 420 0,'-13'10'16,"-4"10"-1,-8 8 1,17 0 0,30-8 15,22-10-16,14-20 1,-8-13 0,-25 0-1,-27 6 1,-34 4 15,-14 5-15,-3 6-1,26-5 1,1 7 0,6-3 15,10 3-15,10 0-16</inkml:trace>
  <inkml:trace contextRef="#ctx0" brushRef="#br0" timeOffset="12274.64">17345 549 0,'0'0'0,"0"0"31,2-8-15,11-19-1,20-19 1,12-6 0,6-5-1,-6 10 1,-20 40 15,-2 35-15,5 24-1,0 8 1,7-7 0,7-15-1,-4-11 16,-15-11-15,-23-16-16</inkml:trace>
  <inkml:trace contextRef="#ctx0" brushRef="#br0" timeOffset="13737.23">18113 929 0,'-60'6'16,"-31"-4"0,18-2-1,-10 0 1,8 0-1,-18 0-15,7 0 16,-21 0-16,9 0 16,-14 2-16,3-2 15,-20 3-15,21-3 16,-26 7-16,13-4 16,-23 2-1,39-3-15,7 1 16,-16 0-16,4 1 15,-27 2-15,11 2 16,-15-4-16,15 6 16,-20 3-16,23-3 15,-18 3-15,17-11 16,-17 6-16,20-6 16,-13 1-16,24-1 15,-19 6-15,21-6 16,-23 6-16,22-3 15,-17 5-15,10 1 16,-17 3-16,17-2 16,-22 6-16,34-10 15,8 2 1,-12-7-16,20 2 0,-5 0 16,-14-3-16,22-2 15,-3 5-15,-18-3 0,20 1 16,-7 4-16,-15-1 0,19-1 15,-4-1-15,-18 10 0,24-4 16,-10 0-16,-16 5 0,0-3 16,-28 3-16,18-7 15,-19-3-15,23 0 16,-9-3-16,19 1 16,-8-6-16,20 3 15,-13 0-15,17 3 16,-16 10-16,16-3 0,-15 0 15,14-6-15,-17 2 0,20-3 16,-25-1-16,18-2 16,-20 0-16,17 2 15,-25 6-15,21-6 16,-19 9-16,18-4 16,-18-2-16,19-2 15,-16 5-15,18-6 16,-24 0-16,19-2 0,-18 6 15,18-4-15,-21 0 0,18 1 16,-20-3-16,15-3 16,-15 3-16,23 0 15,-14 8-15,15-6 16,-17 4-16,25-2 16,-19-4-16,18 0 15,-26 0-15,17 0 16,-14 4-16,17-4 0,-17 7 15,19-4-15,-10-1 0,11-4 16,-12 4-16,14-2 16,-10 7-16,18-4 15,-20 1-15,17 2 16,-15-3-16,18-1 16,-18-4-16,16 2 15,-17 0-15,20 0 16,-18 2-16,17 1 0,-14 6 0,13-1 15,-14 5 1,16-8-16,-13 5 0,16-8 16,-15 6-16,17-3 15,-15 2-15,16-2 16,-15 6-16,13-1 16,-14 0-16,15-6 15,-17 4-15,20-2 0,-10 8 16,15 0-16,-12 0 0,16-3 15,-16 1-15,18-8 16,-8 8-16,13-5 16,-12-2-16,-32-5 15,29 2-15,-2 6 16,15-4-16,-14 7 0,-16-4 16,29-1-1,36-2 1,35-4-16</inkml:trace>
  <inkml:trace contextRef="#ctx0" brushRef="#br1" timeOffset="19575.91">21700 669 0,'-11'0'15,"-19"0"1,-13 6 0,-17 11-1,-19 13 1,-1 16-1,-1 12 1,21 3 15,17 4-15,23 3 0,20-8-1,20-12 1,28-20-1,25-25 17,23-21-17,0-25 1,-6-12 0,-15-19-1,-17 1 16,-30-3-15,-18 12 0,-15 18-1,-14 23 1,-2 11 0,14 6-1,0 10 16,1 10-15,-4 19 0,3 15-1,9 12 1,19 3 0,23 3 15,19-24-16,13-11 1,-5-16 0,-13-5-1,-23-5 1,-35-5-16</inkml:trace>
  <inkml:trace contextRef="#ctx0" brushRef="#br1" timeOffset="20192.59">22597 1068 0,'17'42'16,"-15"12"-1,-16-1 1,-26-8 0,-9-5-1,9-15 1,5-13-1,19-14 17,9 0-17,5 2 1,2 0-16</inkml:trace>
  <inkml:trace contextRef="#ctx0" brushRef="#br1" timeOffset="21231.72">23655 312 0,'0'0'16,"0"7"-1,-13 11 1,-25 18-1,0-6 1,-17 0 0,5 0-16,-13 1 0,-30 11 15,-5 6 1,3-5 0,25-8-1,30-15 1,20-10-1,30-7 1,33 0 0,25-3-1,27 0 1,22 0 0,-4 0-1,-10 0 1,-27 0-1,-41 12 1,-37 18 0,-37 8-1,-28 10 1,-17-1 0,2-5-1,14-8 1,20-8-1,40-11 1,30-8 0,29-9-1,23-10 1,8-9 0,-3-2-1,-24 8-15,-55 15 0</inkml:trace>
  <inkml:trace contextRef="#ctx0" brushRef="#br1" timeOffset="21645.74">24232 541 0,'-18'60'16,"-7"14"-1,-6-4 1,9-9 0,9-16-1,11-30 1,7-15-16,13-12 31,5-4-15,-1 4-1,-7-1 1,-15 13-16</inkml:trace>
  <inkml:trace contextRef="#ctx0" brushRef="#br1" timeOffset="21887.74">24184 380 0,'78'-21'16,"-15"7"0,17-2-16,-6 9 15,3-6-15,27 3 16,-6 8 0,-32 10-1,-33-6 16,-18-2-31,-15 0 0</inkml:trace>
  <inkml:trace contextRef="#ctx0" brushRef="#br1" timeOffset="22168.01">24234 609 0,'31'-2'16,"39"-6"0,21-2-1,-3 5 1,-23-2-1,-19 1 1,-24 1 0,-22 5-16</inkml:trace>
  <inkml:trace contextRef="#ctx0" brushRef="#br1" timeOffset="23175.68">25434 861 0,'-3'56'16,"-22"17"-1,-28 5 1,-8-12 0,12-19-1,18-25 16,13-14-15,13-5 0,1 0-1,4-3-15</inkml:trace>
  <inkml:trace contextRef="#ctx0" brushRef="#br1" timeOffset="24343.05">26061 615 0,'0'24'16,"-2"29"0,-8 11 15,-3 0-15,0-6-1,4-14 1,4-29-1,-1-25 1,12-21 0,11-22 15,16-2-15,7-11-1,8 6 1,-3 17-1,-2 13 1,-17 20 0,-9 27-1,-7 18 17,-7 16-17,-6 2 1,-5 0-1,3-15 1,3-13 0,2-22-1,15-21 1,21-24 15,16-17-15,19-7-1,7 6 1,0 14 0,-5 24-1,-13 33 1,-11 24 0,-17 23 15,-6 7-16,-7-2 1,-6-16 0,-3-11-16,-5-19 15,-3-9 1,-2-2 0,0-6-16</inkml:trace>
  <inkml:trace contextRef="#ctx0" brushRef="#br1" timeOffset="66479.23">1847 2459 0,'-17'70'16,"-10"21"0,-9 15-1,3 7-15,-1-7 16,1-25 0,11-34-1,9-21 1,13-34-1,14-35 1,5-2 0,-2-16-16,1 3 15,-3-17-15,-2 4 16,2-9-16,-5 6 0,4-3 16,10-32-16,1 6 15,3 15 1,-3 34-1,-12 27 1,4 27 0,5 18-16,8 17 15,3 25 1,9 29 0,-6 16-1,-1-1 1,3-8-1,-5-19 1,11-35-16,3-31 16,1-20-1,-11-17 1,-14-4 0,-23-2-1,-23 4 1,-26 4-16,-28 13 15,-21 11 1,-18 7 0,2 0-1,21 4 1,30-11 0,32 0-16,15 0 15,16 0-15</inkml:trace>
  <inkml:trace contextRef="#ctx0" brushRef="#br1" timeOffset="66863.82">2534 2630 0,'-13'26'16,"3"-7"0,10-16-1,18-18 1,12-20 0,14-11-16,-5 1 15,2 13 1,-1 8-1,-5 27 1,-2 30 0,7 15-1,7 1 1,2-5 0,-7-8-1,-18-14 1,-24-22-16</inkml:trace>
  <inkml:trace contextRef="#ctx0" brushRef="#br1" timeOffset="67374.83">3895 2403 0,'-13'18'16,"-9"20"-1,-6 12 1,17 0-1,36-17 1,31-22 0,23-25-1,6-16 1,-7-12 0,-35-14 15,-39-2-31,-41 15 31,-42 18-15,-15 20-1,3 23 1,12 0 0,26-6-1,23-4 1,19-6-1,11-2-15</inkml:trace>
  <inkml:trace contextRef="#ctx0" brushRef="#br1" timeOffset="67999.09">4650 1976 0,'-25'75'15,"-6"18"1,4-2-1,5-14 1,6-23 0,10-40-1,11-21 1,9-18 0,13-18-1,24-7 1,25 9-1,9 18 1,3 27 0,-18 30-1,-37 17 1,-50 11 0,-36 6-1,-32-9 1,-19-16-1,5-13 1,13-23 0,43-19 15,49-13-15,31 0-16,-1-1 31,-1 9-16,-35 17-15</inkml:trace>
  <inkml:trace contextRef="#ctx0" brushRef="#br1" timeOffset="68214.33">5334 2388 0,'-11'68'16,"-11"0"0,-2-3-1,2-16 1,11-24 0,11-25-16</inkml:trace>
  <inkml:trace contextRef="#ctx0" brushRef="#br1" timeOffset="68388.66">5346 1957 0,'0'0'0,"0"0"15,0 0-15</inkml:trace>
  <inkml:trace contextRef="#ctx0" brushRef="#br1" timeOffset="68792.13">5900 2326 0,'43'-19'15,"2"1"1,-13-4 0,-16-3-1,-18 4 1,-29 9-1,-19 12 1,-23 20 0,-11 21-1,13 17 1,30 2 0,46-22-1,51-18 1,-7-15-1,14-10-15,28-13 0,-1 0 16,-17-1 0,-73 19-16</inkml:trace>
  <inkml:trace contextRef="#ctx0" brushRef="#br1" timeOffset="69064.97">6532 2181 0,'-63'24'0,"-7"6"15,20 15 1,37 10 0,48-12-1,40-18 1,21-25-1,8-25 1,-13-15 0,-14-5-1,-27 11 1,-50 34-16</inkml:trace>
  <inkml:trace contextRef="#ctx0" brushRef="#br1" timeOffset="69372.72">7039 1828 0,'-13'69'15,"6"22"1,-2 5-1,6-13 1,8-15 0,9-36-1,4-25 1,-6-16 0,-7-4-16,1 0 31,-12 3-31,6 10 0</inkml:trace>
  <inkml:trace contextRef="#ctx0" brushRef="#br1" timeOffset="69553.45">6935 2066 0,'75'-3'16,"9"0"-1,-1 3 1,-12 3 0,-30 0-1,-41-3-15</inkml:trace>
  <inkml:trace contextRef="#ctx0" brushRef="#br1" timeOffset="70809.47">7646 1695 0,'0'18'15,"-3"20"1,-1 7-1,13 3 1,19-7 0,30-11-1,23-13 17,12-7-17,-1-7 1,-15-3-1,-45 0 1,-32 0 0,-27 0-1,-18 8 17,5 16-17,27 15 1,37 3-1,23-4 1,7-8 0,-18 3-1,-31 3 1,-35-2 15,-18-6-15,9-8-1,8-17 1,17-3 0,10 0-1,4 0-15</inkml:trace>
  <inkml:trace contextRef="#ctx0" brushRef="#br1" timeOffset="71491.07">9564 2002 0,'-15'0'15,"-28"0"17,-22 11-17,-16 8 1,5 25-1,31 11 1,52-7 0,44-13-1,21-14 17,2-4-17,-13-10-15,-61-7 16</inkml:trace>
  <inkml:trace contextRef="#ctx0" brushRef="#br1" timeOffset="72075.89">9516 2026 0,'5'20'0,"0"18"32,8 15-17,9 7 1,11-10-1,10-15 1,4-15 0,-1-10-1,-18-6 1,-28-4-16</inkml:trace>
  <inkml:trace contextRef="#ctx0" brushRef="#br1" timeOffset="72411.87">10244 1949 0,'-45'0'0,"-13"8"16,-5 20 0,0 15-1,7 17 1,18 8 0,29-10-1,34-28 1,25-9-1,5-16 1,-6-5 0,-49 0-16</inkml:trace>
  <inkml:trace contextRef="#ctx0" brushRef="#br1" timeOffset="72772.33">10632 2002 0,'-58'44'0,"-3"11"15,16 11 1,38-12-1,35-10 1,29-21 0,22-22-1,4-13 1,-3-10 0,-9-4-1,-18-4 1,-15 10-1,-18 8 1,-20 12-16</inkml:trace>
  <inkml:trace contextRef="#ctx0" brushRef="#br1" timeOffset="73180.45">10985 2088 0,'52'-22'0,"2"-4"16,-4 2-1,-12 6 1,-8 0 0,-27 10-1,-21 3 1,-25 14-1,-15 13 1,-2 26 0,7 12-1,17-5 1,36-11 0,36-22-1,27-30 1,20-20-1,3-10 1,-10-1 0,-22 13-1,-54 26-15</inkml:trace>
  <inkml:trace contextRef="#ctx0" brushRef="#br1" timeOffset="73455.48">11678 1623 0,'-12'67'0,"-7"-6"32,2 12-32,-15 35 15,1-2 1,13-21-1,28-41 1,16-37 0,-1-9 15,-13 2-31,-12 0 16</inkml:trace>
  <inkml:trace contextRef="#ctx0" brushRef="#br1" timeOffset="73846.6">11935 2101 0,'55'-17'16,"19"-16"-1,3-8 1,-9-7-1,-29 1 1,-37 13 15,-32 24-15,-33 31 0,-18 26-1,6 24 1,22 3-1,50-21 17,43-21-17,28-20 1,3-9 0,-10-6-1,-61 3-15</inkml:trace>
  <inkml:trace contextRef="#ctx0" brushRef="#br1" timeOffset="74123.08">12481 2123 0,'33'-39'15,"23"1"1,12 10 0,-3 12-1,-7 12 1,-12 6 0,-21 0 15,-12 2-31,-13-4 0</inkml:trace>
  <inkml:trace contextRef="#ctx0" brushRef="#br1" timeOffset="74775.23">13192 2018 0,'-58'-5'16,"-15"20"0,-4 17-1,21 9 1,43-11 0,43-17 15,39-18-16,13-15 1,7-21 0,-8-2-1,-26 8 1,-28 20 0,-23 20 15,-13 18-16,2 10 1,9-9 0,16-1-1,25-18 1,15-15 0,2-8 15,-6-4-16,-9 2 1,-45 20-16</inkml:trace>
  <inkml:trace contextRef="#ctx0" brushRef="#br1" timeOffset="75091.92">13842 1592 0,'0'86'16,"0"-13"-1,3 4-15,10 27 32,10-1-17,7-29 1,0-34-1,-27-40 1,-19-26 0,-10-9-1,-4 5 1,3 0 0,27 30-16</inkml:trace>
  <inkml:trace contextRef="#ctx0" brushRef="#br1" timeOffset="75294.7">13571 1793 0,'63'13'16,"27"5"0,18 2-1,4-7 1,-14-6-1,-17-4 1,-44-3 0,-37 0-16</inkml:trace>
  <inkml:trace contextRef="#ctx0" brushRef="#br1" timeOffset="75470.7">14457 1998 0,'13'42'0,"-1"2"16,1-14 0,-3-10-1,-7-10 1,-1-5 0,-2-5-16</inkml:trace>
  <inkml:trace contextRef="#ctx0" brushRef="#br1" timeOffset="75653.47">14419 1670 0,'0'0'0,"5"6"15,11 6 1,1 0-1,-2 1 1,-15-13-16</inkml:trace>
  <inkml:trace contextRef="#ctx0" brushRef="#br1" timeOffset="76040.23">14810 1937 0,'-13'43'16,"-2"5"-16,6-2 31,23-24-15,30-12-16,16-23 16,6-17-1,-12-5 1,-24 0-1,-30-1 1,-32 11 0,-36 10-1,-15 10 1,12 5 0,18 0-1,36 0 1,27 0-1,10 0 1,-5-5 0,-15 5-16</inkml:trace>
  <inkml:trace contextRef="#ctx0" brushRef="#br1" timeOffset="76474.77">15258 1965 0,'-7'33'15,"-3"-3"1,3-10 0,14-20-1,10-22 1,19-19-1,19-12 1,3 2 0,-5 14-1,-10 21 1,-23 25 0,-2 23-1,-6 16 1,1 2-1,5-15 1,12-11 0,7-12-1,-1-4 17,-9-8-17,-27 0-15</inkml:trace>
  <inkml:trace contextRef="#ctx0" brushRef="#br1" timeOffset="76946.82">16798 1748 0,'0'71'16,"0"7"0,0-3-1,11-31 1,10-28 15,7-16-15,0-6-1,-10-4 1,-18 10-16</inkml:trace>
  <inkml:trace contextRef="#ctx0" brushRef="#br1" timeOffset="77143.81">16763 1471 0,'15'7'15,"5"6"1,10 2-1,-5 0 1,-25-15-16</inkml:trace>
  <inkml:trace contextRef="#ctx0" brushRef="#br1" timeOffset="77491.09">17549 1726 0,'-55'34'0,"15"10"31,29 3-15,44 7 0,27 3-1,7-3 1,-27-12-1,-50-14 17,-46-8-17,-30-12 1,-9-1 0,9-5-1,25 1 1,61-3-16</inkml:trace>
  <inkml:trace contextRef="#ctx0" brushRef="#br1" timeOffset="79093.78">2463 4198 0,'-44'7'0,"-13"16"16,-7 9-1,1 22 1,5 11 0,14 8-1,22 3-15,27-8 16,28-23 0,16-23-1,23-34 1,-16-11-1,3-14-15,-6-4 16,7-14-16,-9 2 16,4-10-16,-9 2 0,2-11 15,-16 3-15,3-3 16,-9 4-16,-8-9 0,-18-23 16,-24-9-1,-21 14 1,-7 19-1,-5 35 1,23 39 0,16 22-16,0 18 15,-3 33 1,4-10 0,0 11-16,4-4 15,3 15-15,3-10 16,7 11-16,17 32 15,13-16 1,26-26-16,5-36 16,1-19-1,-3-8 1,-22-6 0,-16-1-1,-21-4-15</inkml:trace>
  <inkml:trace contextRef="#ctx0" brushRef="#br1" timeOffset="79299.86">3181 4107 0,'2'60'16,"1"19"-1,3-2 1,-3-3 0,2-27-1,-5-47-15</inkml:trace>
  <inkml:trace contextRef="#ctx0" brushRef="#br1" timeOffset="79491.27">3079 3862 0,'0'0'15,"0"0"1,0 0-16</inkml:trace>
  <inkml:trace contextRef="#ctx0" brushRef="#br1" timeOffset="79824.37">3443 4298 0,'8'-20'15,"13"-18"1,13-12 0,14 12-1,13 16 1,3 22-1,3 9 1,-17 9 0,-13-3-1,-16-10 1,-21-5-16</inkml:trace>
  <inkml:trace contextRef="#ctx0" brushRef="#br1" timeOffset="80261.14">4315 4192 0,'49'-25'16,"8"-10"0,0-6-1,-7 1 1,-25 0 0,-36 20-1,-32 15 1,-23 23-1,-6 21 1,3 25 0,22 9-1,31-7 1,40-28 0,23-24-1,3-14 1,-3-3-1,-47 3-15</inkml:trace>
  <inkml:trace contextRef="#ctx0" brushRef="#br1" timeOffset="80542.38">4914 4011 0,'-42'32'0,"14"14"15,26 2 17,27-11-32,28-13 15,25-30 16,8-14-15,-10-8 0,-19 3-16,-57 25 0</inkml:trace>
  <inkml:trace contextRef="#ctx0" brushRef="#br1" timeOffset="80909.69">5401 3383 0,'-13'88'0,"1"23"15,1 8 1,8-16 0,0-19-1,3-40 1,3-33 0,-3-18 15,0-13-16,0-1 1,1 4-16,-1 17 16</inkml:trace>
  <inkml:trace contextRef="#ctx0" brushRef="#br1" timeOffset="81094.85">5230 3704 0,'28'0'16,"32"0"0,20 0-1,2-3 1,-16-2 0,-19 3-1,-47 2-15</inkml:trace>
  <inkml:trace contextRef="#ctx0" brushRef="#br1" timeOffset="81476.77">5953 3381 0,'-3'83'16,"-7"25"-1,-5 3 1,3-7 0,16-42-1,17-28 1,-9-22 0,-7-7-1,-5-5-15</inkml:trace>
  <inkml:trace contextRef="#ctx0" brushRef="#br1" timeOffset="81871.19">6238 3777 0,'2'10'15,"8"7"1,18-4-1,19-15 1,22-24 0,6-8-1,-7-5 1,-15 4 0,-32 32-1,-42 34 1,-5 3-1,-18 15-15,1-2 16,-15 14-16,3-6 16,-8 6-16,-13 14 15,6-4 1,39-33-16,24-22 16,1-9-1,4-5 1,2-2-16</inkml:trace>
  <inkml:trace contextRef="#ctx0" brushRef="#br1" timeOffset="82635.38">7951 3613 0,'0'73'16,"-3"-8"0,-4 11-16,-6 33 15,-2-4 1,3-27 0,1-55-1,2-51 1,-5-49 15,10 10-15,1-8-16,3 5 15,7-12-15,13 17 16,9-5-16,6 14 16,16 6-16,38 15 15,1 30 1,-25 32-1,-50 21 17,-48 13-17,-32 1 1,-19-6 0,5-17-1,13-15 1,22-8-1,44-16-15</inkml:trace>
  <inkml:trace contextRef="#ctx0" brushRef="#br1" timeOffset="82987.42">8518 3683 0,'0'0'15,"0"-2"1,5-19 15,8-16-15,17-14-1,25 4 1,8 11 0,-2 14-1,-10 10 17,-19 6-17,-17 0 1,-15 6-16</inkml:trace>
  <inkml:trace contextRef="#ctx0" brushRef="#br1" timeOffset="83381.19">9034 3502 0,'0'2'16,"-5"16"-1,-4 12 1,9 13 0,14-4 15,21-15-15,14-16-1,1-18 1,-17-16-1,-26-9 1,-29 0 0,-21 2 15,0 8-15,0 0-1,10 7 1,15 2-1,18 16-15</inkml:trace>
  <inkml:trace contextRef="#ctx0" brushRef="#br1" timeOffset="83849.98">9383 3641 0,'2'63'16,"-4"14"-1,-9 2 1,-13-29 0,-13-37-1,10-38 17,14-36-17,11 3 1,14-5-16,4 3 15,12-8-15,4 12 16,16-5-16,33 3 16,5 26-1,-26 42 1,-42 26 15,-42 22-15,-44 9-1,-9 1 1,14-17 0,25-26-1,18-8 1,10-12 0,10-5-1</inkml:trace>
  <inkml:trace contextRef="#ctx0" brushRef="#br1" timeOffset="84250.63">10035 3413 0,'-48'26'15,"-4"12"1,6 7-1,29-3 1,31-8 0,26-19-16,18-18 31,3-12-15,-13-16-16,-28-1 15,-37-3 1,-32 2-1,-18 12 1,-15 9 0,20 8-1,30-4 1,26 2 15,6-1-15,0 4-1,0 3-15</inkml:trace>
  <inkml:trace contextRef="#ctx0" brushRef="#br1" timeOffset="84556.34">10264 3588 0,'5'-8'0,"6"-22"15,3-16 1,19-3 0,8 5-1,6 9 1,4 15-1,-6 7 1,-7 8 0,-18 1-1,-20 4-15</inkml:trace>
  <inkml:trace contextRef="#ctx0" brushRef="#br1" timeOffset="84953.1">10930 2970 0,'-14'71'16,"-12"17"-1,-2 7 1,0-4 0,15-18-1,13-22 1,15-31-1,8-20 1,-13-16-16,-10-8 16,-5 4-1,3-1 1,2 21-16</inkml:trace>
  <inkml:trace contextRef="#ctx0" brushRef="#br1" timeOffset="85167.52">10632 3194 0,'63'13'16,"28"2"0,7 1-1,1-6 1,-6-8-16,-18-4 15,-24-1 1,-26 1 0,-25 2-16</inkml:trace>
  <inkml:trace contextRef="#ctx0" brushRef="#br1" timeOffset="85362.76">11419 3323 0,'23'27'16,"-4"-8"0,-6-5-1,-8-3 1,-5-11-16</inkml:trace>
  <inkml:trace contextRef="#ctx0" brushRef="#br1" timeOffset="85525.72">11393 3089 0,'0'0'16,"0"0"-1,0 0 1,0 0-16</inkml:trace>
  <inkml:trace contextRef="#ctx0" brushRef="#br1" timeOffset="85923.49">11809 3338 0,'8'31'16,"20"-12"15,12-16-16,10-13 1,-12-5 0,-28-1-1,-33 4 17,-25 2-17,-2 0 1,5 7-1,12-2 1,10 3 0,23 2-16</inkml:trace>
  <inkml:trace contextRef="#ctx0" brushRef="#br1" timeOffset="86724.56">12195 3323 0,'12'-13'15,"18"-15"1,18-4-1,13 12 1,-1 20 0,-6 18-1,-17 12 1,-4-5 15,-1-10-15,13-10-1,6-8 1,7-14 0,0-13-1,-13 2 17,-29 5-17,-39 10 1,-22 13-1,-6 13 1,5 8 0,29-4-1,20 1 17,17-11-17,10-7 1,6-12-1,-4-4 1,-6 4 0,-12 5 15,-2 14-15,7 8-1,3 7 1,16 2-1,15-15 1,5-21 0,-8-21 15,-6 1-15,-14 3-1,-30 29-15</inkml:trace>
  <inkml:trace contextRef="#ctx0" brushRef="#br1" timeOffset="86980.47">13164 2849 0,'18'78'15,"0"11"1,2-2 0,5-15-1,10-23 1,-9-16 0,-14-17-1,-12-16-15</inkml:trace>
  <inkml:trace contextRef="#ctx0" brushRef="#br1" timeOffset="87513.18">14773 2728 0,'-9'59'15,"2"21"1,-3-2 0,0-10-16,5-20 15,7-33 1,9-15 0,-9-3-1,-2 3 1,0 0-1,0 0-15</inkml:trace>
  <inkml:trace contextRef="#ctx0" brushRef="#br1" timeOffset="87755.47">14500 2875 0,'89'7'15,"11"-5"1,16-2 0,-3-9-1,-7-7 1,-28 4 0,-35 2-1,-21 4 1,-11 2-1,-11 4-15</inkml:trace>
  <inkml:trace contextRef="#ctx0" brushRef="#br1" timeOffset="88126.14">15208 3016 0,'31'27'0,"9"-4"16,18-8 0,12-5-1,9-10 1,1-13 0,-17-15 15,-30-14-16,-46-6 1,-45 8 0,-35 19-1,-8 29 1,6 15 0,24 7-1,30-2 1,22-16-1,19-12-15</inkml:trace>
  <inkml:trace contextRef="#ctx0" brushRef="#br1" timeOffset="90436.37">2471 5253 0,'-11'74'16,"4"-12"-1,0 19 1,1-6-16,6 19 16,0-9-1,0 13-15,0 31 16,-15-28-1,-16-56 1,-1-45 0,1-45-1,4-3 1,2-17-16,-9-38 16,1-1-1,8 15 1,1 27 15,35 34-15,27 11-1,31 9 1,-6-2 0,12-5-16,25-18 15,-10-15 1,-16-3-1,-22 7 1,4 3 0,25 3-1,-8 31 1,-30 44 15,-29 6-15,-14 17-16,-13-3 15,-7 15-15,-10 35 32,-4-4-17,7-38 1,22-50 0,26-33 15,16-25-16,20-4 1,3 16 0,1 31 15,-6 24-15,11 11-1,11-5 16,25-10-15,10-20 0,-1-23-1,-20-20 17,-38-7-17,-33-3 1,-41 10-1,-34 26 17,-28 32-17,-2 32 1,30 24 15,39-21-15,41-2-16,13-14 15,20-10-15,28-1 16,1-3 15,-21-8-31,-66-12 16</inkml:trace>
  <inkml:trace contextRef="#ctx0" brushRef="#br1" timeOffset="91582.96">5940 4772 0,'-58'8'16,"-28"10"-1,16-6-15,-8 6 16,5-4-16,-13 10 16,9-4-1,-9-1-15,-31 7 16,17 2 0,42-3-1,55-10 1,44-5-1,4-8 17,23 1-32,-2-3 15,20 0-15,-7 0 16,18 5-16,23-3 16,-20 22 15,-58 10-16,-35-8 1,-35 4-16,-17 3 16,-27 2-1,-7 0 1,-24 13-16,7-5 16,-15 9-16,13-4 15,-6 5-15,-15 18 16,39 3 15,72-27-15,47-22-1,10-13 1,20-12 0,2 0-1,17-2-15,-7-3 16,12 3-16,20-1 15,-6 6 1,-25 10 15,-41-4-15,-22-6 0,-19-3-16</inkml:trace>
  <inkml:trace contextRef="#ctx0" brushRef="#br1" timeOffset="92209.93">6262 5069 0,'3'51'15,"-3"9"-15,0 1 31,-4 11-31,-9 30 16,-3-2 0,16-44-1,11-49 1,8-40 15,7-14-15,-3 3-1,-11 10 1,-10-22-16,-2-5 16,-5-16-16,-4-39 15,11-5 17,31 32-17,40 29-15,-13 25 16,17 14-16,-8 9 15,16 1-15,-13 7 16,11-6 0,23-2-16,-7-6 15,-42 2 1,-29 11 0,-28 5-16</inkml:trace>
  <inkml:trace contextRef="#ctx0" brushRef="#br1" timeOffset="92470.27">6349 5213 0,'88'-23'16,"17"-1"15,-8 0-15,-26 4-1,-71 20-15</inkml:trace>
  <inkml:trace contextRef="#ctx0" brushRef="#br1" timeOffset="93547.52">8631 5248 0,'-4'-15'16,"-14"-5"15,-33-1-16,-2 17 17,-10 6-32,3 11 15,-8 15-15,-10 34 16,30 14 15,53-16-15,55-35 15,29-36-15,2-36-1,-11-15 17,-15-4-17,-29 26 16,-19 32-15,-10 36 15,12 17-15,11 3 0,18-25 15,7-26-16,-7-9 17,-9-3-17,-39 15-15</inkml:trace>
  <inkml:trace contextRef="#ctx0" brushRef="#br1" timeOffset="94091.83">9114 5374 0,'0'83'16,"0"24"15,-8 0-15,-17-33 15,-9-59-16,4-55 1,10-13 15,7-20-31,9-1 16,11-14-16,12 5 31,20-3-31,3 15 16,21 8-16,0 18 15,11 18 1,8 39 0,-36 39-1,-56 19 17,-15-22-17,-23-5-15,-33 0 31,3-28-15,19-20 0,14-16 15,23 11-15,22 10-16</inkml:trace>
  <inkml:trace contextRef="#ctx0" brushRef="#br1" timeOffset="94706.11">9718 5142 0,'2'64'16,"-2"-7"15,-2 9-31,-9 34 16,-12 7 15,-1-42-16,6-63 17,18-52-17,5-5 1,15-21-16,-3 3 31,17-13-31,1 13 16,17 3-16,4 19 15,14 16 1,-6 20 0,6 20-16,3 40 15,-38 21 1,-54 7 15,-9-21-15,-23-11-16,-37-6 15,8-30 1,11-22 15,22-8-15,21 12 0,26 13-16</inkml:trace>
  <inkml:trace contextRef="#ctx0" brushRef="#br1" timeOffset="95044.45">10499 4405 0,'23'60'0,"-11"-8"16,0 19 0,-1-8-16,-9 21 0,-4-9 15,-9 18-15,-1-10 32,-6 10-32,-7 16 15,25-49 1,17-45-1,-9-5 17,-2-8-32,-6-2 0</inkml:trace>
  <inkml:trace contextRef="#ctx0" brushRef="#br1" timeOffset="95303.93">10912 5037 0,'4'38'15,"-4"-3"16,0-13-15,4-6 0,-4-10-1,0-6-15</inkml:trace>
  <inkml:trace contextRef="#ctx0" brushRef="#br1" timeOffset="95476.1">10930 4668 0,'0'0'16,"0"0"0,0 0-1,0 0-15</inkml:trace>
  <inkml:trace contextRef="#ctx0" brushRef="#br1" timeOffset="95855.6">11282 5021 0,'53'3'0,"17"-6"31,-9-9-15,-13-11-1,-22-2 1,-31 2 0,-34 13 15,-26 17-16,-8 19 1,13 9 0,22 14-1,22-10 1,14-6 15,2-18-31,0-15 0</inkml:trace>
  <inkml:trace contextRef="#ctx0" brushRef="#br1" timeOffset="96352.67">11787 5069 0,'0'0'15,"14"-2"1,37-26 15,-4-2-15,20-18-16,-8-3 16,8-17-16,-9 6 15,-1-11-15,3-34 16,-21-1 15,-32 25-15,-35 48-1,-25 47 1,6 11 0,-9 22-16,8 1 15,0 14-15,16-4 16,2 14-16,16-9 31,25 2-31,11-15 16,26-3-16,3-13 15,22-13-15,37-7 16,-1-7 0,-28-5-1,-81 0-15</inkml:trace>
  <inkml:trace contextRef="#ctx0" brushRef="#br1" timeOffset="97261.57">13475 4260 0,'-13'73'16,"-13"25"0,-1 19-1,5-6 1,9-25 15,15-42-15,0-38-1,-2-29 1,0-4 0,-14-7-1,-19-3 1,-2-1-1,17 10 1,33 18 15,10 8-15,26 6-16,9 4 16,21-2-16,-6-4 15,16 3 1,-12-5-1,3-5-15,14-3 16,-30-9 0,-51 4-1,-36 8 1,-26 10 0,-18 15-1,2 15 1,30 9-1,50-2 1,16-19 15,25-8-31,40-11 16,0-16 0,-24-18-1,-49-12 1,-43 6-1,-29 11 1,-27 9 0,-4 16-1,9 10 1,39 1 0,36-4-1,9 3 1,3 1-1,-18-11-15</inkml:trace>
  <inkml:trace contextRef="#ctx0" brushRef="#br1" timeOffset="98540.19">15279 4037 0,'-15'52'16,"-5"8"-16,1-4 16,-2 15-16,-5 32 15,8-2 1,13-15 0,0-26-1,3-27 1,2-36-16,-3-27 15,-10-20 17,-17-14-32,-10-1 15,0 11 1,-1 14 0,29 8-1,19 17 1,26 4-1,22 2 1,26-14 0,20-2-1,13-8 1,-4-5 0,-1-4-1,-14-2 1,-29 32-1,-36 34 17,-30 29-17,-30 25 1,-10 15 0,-6-7 15,21-23-16,35-33 1,35-30 15,21-19-15,7 1 0,-12-3-1,-9 0 1,-22 23-1,0 16 1,1 14 15,15 1-15,12-1 0,7-13-1,19-6 16,6-19-15,-12-12 0,-13-10-1,-14-1 1,-21 6 0,-30 16-1,-28 3 16,-34 16-15,-22 10 0,9 10-1,45 13 1,30-15 0,37-2-16,12-6 31,23-8-31,42 0 15,-4-4 1,-17-2 0,-93-6-16</inkml:trace>
  <inkml:trace contextRef="#ctx0" brushRef="#br1" timeOffset="100311.46">2900 7010 0,'-52'65'15,"14"-12"1,1 15-16,12-5 15,1 13-15,23 27 16,39-12 0,38-35 15,-13-34-15,6-22-16,-9-13 15,9-22-15,-12-7 16,-1-19-1,-12 5 1,-16-17-16,-17 7 16,-22-4-16,-14 17 15,-27 3-15,-6 14 16,-14 12 0,-35 10-1,5 14 1,23 8-1,39 2 1,16-4 0,15-4 15,9-2-31</inkml:trace>
  <inkml:trace contextRef="#ctx0" brushRef="#br1" timeOffset="100893.54">3552 6621 0,'0'46'16,"0"12"-16,-6 3 15,-4 16-15,4-3 32,-8 9-32,-2 15 15,-1-15 1,9-58 0,9-42 15,20-31-16,16-13 1,25 6 15,17 27-15,9 33 0,-7 41-1,-40 21 16,-54 4-15,-15-25 0,-28-6-16,4-22 15,-22-1 1,-29-9 0,7-3-1,18-13 1,42 5-1,36 3-15</inkml:trace>
  <inkml:trace contextRef="#ctx0" brushRef="#br1" timeOffset="101196.69">4438 6919 0,'28'60'15,"-12"-7"17,-4 18-32,-10-3 15,-7 17-15,-13-12 16,-12 6-16,-10-19 15,-14-17 1,-38-15 0,3-16-1,40-4 1,49-8-16</inkml:trace>
  <inkml:trace contextRef="#ctx0" brushRef="#br1" timeOffset="101371.86">4278 6591 0,'0'0'15,"0"0"1,0 0-16</inkml:trace>
  <inkml:trace contextRef="#ctx0" brushRef="#br1" timeOffset="101794.35">4867 7032 0,'86'-15'16,"7"-13"0,-20-7-1,-50 2 1,-54 19 15,-4 8-15,-20 22-16,-1 4 15,-9 20-15,-18 28 32,37 2-17,56-24 1,38-21-1,8-12 17,-3-13-32,-53 0 0</inkml:trace>
  <inkml:trace contextRef="#ctx0" brushRef="#br1" timeOffset="102076.45">5662 6889 0,'-69'10'16,"-19"22"15,-5 26-15,29 18 0,50-1 15,45-24-16,13-23 1,14-26-16,24-22 16,-1-8-1,-13 3 1,-68 25 0</inkml:trace>
  <inkml:trace contextRef="#ctx0" brushRef="#br1" timeOffset="102590.27">6204 6425 0,'0'85'16,"0"-14"-1,0 7-15,-1 35 32,1-1-17,0-29 1,0-58 0,-11-46-1,-24-33 16,-3 5-15,-12-6-16,-3 10 16,-10 5-16,-25-11 15,15 3 17,64 12-17,25 14 1,42 7-16,14 8 15,30 4 1,-4 3 0,16 3-16,-8 4 15,0 4-15,17 1 16,-30 0 0,-93-12-16</inkml:trace>
  <inkml:trace contextRef="#ctx0" brushRef="#br1" timeOffset="102958.26">6648 7068 0,'0'0'16,"0"0"0,0 0-16</inkml:trace>
  <inkml:trace contextRef="#ctx0" brushRef="#br1" timeOffset="139457.29">20026 4505 0,'-5'-10'15,"-7"-11"1,-16-9 0,-23 7-1,-19 16 16,-13 14-15,-1 24 0,9 17-1,7 15-15,15 7 16,15 6 0,20 7-1,29-9 1,27-16-1,20-21 1,7-20 0,10-18-1,1-22 1,-3-13 0,-5-12 15,-17-8-16,-21-11 1,-10-6 0,-12 2-1,-8 10 1,-8 11 15,6 25-15,-1 23-1,-2 17 1,2 25 0,6 31-1,15 19 1,24 6 15,24-7-15,12-14-1,0-20 1,-9-17 15,-25-15-15,-21-13 0,-23-10-16</inkml:trace>
  <inkml:trace contextRef="#ctx0" brushRef="#br1" timeOffset="140526.13">21770 4459 0,'-42'53'16,"-22"8"15,9-18-15,-8 2-16,5-10 16,-13 0-16,8-12 15,-10-5-15,-27-6 16,-9-14-1,13-19 1,21-19 15,24-13-15,21-5 0,12 1-1,13 9 1,16 8-1,16 6 1,21 17 15,17 8-15,16 11 0,8 18-1,11 18 1,-4 11-1,-8 10 17,-7 1-17,-8-7 1,10-15 0,13-17-1,2-19 1,-12-7-1,-39-2 1,-47 7-16</inkml:trace>
  <inkml:trace contextRef="#ctx0" brushRef="#br1" timeOffset="141775.25">23138 3928 0,'-15'4'15,"-36"7"1,2-4 0,-20 13-16,6 1 15,-10-1-15,-33 20 16,0 0-1,11 1 1,46 7 0,47-10-1,30-3 17,32-4-32,34-9 15,-21-14 1,7 1-1,27 1-15,-9 3 16,-35 9 0,-40 9-1,-44 9 1,-34 9 0,-34-2-1,-9-2 1,5 3-1,40 1 1,43-5 0,48-8-1,33-13 1,19-14 0,6-16-1,-8-8 1,-15-5-1,-33 8 1,-40 12-16</inkml:trace>
  <inkml:trace contextRef="#ctx0" brushRef="#br1" timeOffset="142221.2">23785 4037 0,'-4'77'15,"-1"-14"1,-3 8-16,-2-9 16,-7 12-16,-2 30 15,7-4 1,10-7-1,9-39 1,11-44 0,-13-6-1,2-8 1,-4 1 0,-1 3-16,-2 0 15</inkml:trace>
  <inkml:trace contextRef="#ctx0" brushRef="#br1" timeOffset="142515.56">23846 3910 0,'71'-8'16,"-10"6"-1,9 0-15,35-8 16,-1 0 0,-19-4-1,-27 5 1,-27 7-1,-31 2-15</inkml:trace>
  <inkml:trace contextRef="#ctx0" brushRef="#br1" timeOffset="142768.14">23909 4293 0,'81'0'15,"-13"0"1,8-5-16,29 5 16,-7 0 15,-24 0-16,-36 0 1,-38 0-16</inkml:trace>
  <inkml:trace contextRef="#ctx0" brushRef="#br1" timeOffset="144376.37">21206 5309 0,'-25'65'31,"-24"15"-15,-9 2 15,-2-12-15,5-27 0,14-33 15,8-20-16,10-8 17,11 0-17,2-7 1,8 3 15,-1 12-15,3 22 15,-3 23-15,-7 16 15,-2 4-15,1-12-1,25-13 16,33-17-15,22-13 15,-4-10-15,-7 0 15,-20-1-15,-38 11-16</inkml:trace>
  <inkml:trace contextRef="#ctx0" brushRef="#br1" timeOffset="145002.76">19331 6195 0,'10'68'16,"-5"-12"-1,0 17-15,-10-5 32,-8 16-32,0-12 15,-1 7-15,-9 21 16,10-27-1,5-60 17,6-48-17,2-31 1,0-12 15,0 5-15,-3 12-1,3 61-15</inkml:trace>
  <inkml:trace contextRef="#ctx0" brushRef="#br1" timeOffset="145327.94">19208 6172 0,'60'-4'15,"25"8"1,16 19 0,-10 25 15,-51 23-15,-58 3-1,-15-27 16,-25-10-31,-29-14 16,-14-12 0,16-8-1,29-6 1,56 3 0</inkml:trace>
  <inkml:trace contextRef="#ctx0" brushRef="#br1" timeOffset="146413.01">19618 6780 0,'0'0'15,"0"-5"1,0-18 0,10-12-1,10-12 17,23 8-17,15 17 1,5 17 15,-3 15-15,-9 7 15,-16-2-15,-7-7-1,2-8 16,0-8-15,3 1 15,-12-5-15,-19 4 15,-15 16-15,-13 22 15,9 17-15,32-1-1,24-18 17,8-20-17,-6-29 16,-22-14-15,-28-3 15,-24 5-15,-10 9 15,0 5-15,10 7 15,15 1-15,18 11-16</inkml:trace>
  <inkml:trace contextRef="#ctx0" brushRef="#br1" timeOffset="146878.57">20354 6861 0,'-3'46'31,"-1"-6"-15,-1-20 15,-6-28-16,6-32 1,7-33 15,21-17 1,27 16-17,17 36 1,-15 40 15,-37 29-15,-30 12 15,-23 2-15,-7-2 15,7-11-16,38-32-15</inkml:trace>
  <inkml:trace contextRef="#ctx0" brushRef="#br1" timeOffset="147983.51">20822 6646 0,'-9'8'31,"-14"12"-15,-3 10 15,14 13-15,35-10 15,34-13-15,12-22-1,-11-33 16,-46-16-15,-49-2 15,-35 13-15,0 12 15,9 8-15,18 5-1,22 8 17,20 25-17,16 29 17,7-7-17,23 8-15,10-10 31,15 0-31,32-6 16,-16-34 15,-36-34-15,-20-16 15,7 14-15,12 23 15,11 22-15,-7-2-1,-21 3 17,-13-6-17,-17-2-15</inkml:trace>
  <inkml:trace contextRef="#ctx0" brushRef="#br1" timeOffset="148491.24">21505 6263 0,'2'53'15,"-2"16"-15,6 29 16,2 3 15,-3-26-15,-1-47 15,-4-36-15,0-4 15,0-20-15,-23-22-1,-24-6 16,-4 22-15,42 25 15,36 13-15,11 8 15,-5 2-15,-33-10-16</inkml:trace>
  <inkml:trace contextRef="#ctx0" brushRef="#br1" timeOffset="148632.44">21891 6670 0,'0'0'15,"0"0"-15</inkml:trace>
  <inkml:trace contextRef="#ctx0" brushRef="#br1" timeOffset="148805.72">21702 6400 0,'0'0'31,"0"0"-15,0 0-1,0 0-15</inkml:trace>
  <inkml:trace contextRef="#ctx0" brushRef="#br1" timeOffset="149187.78">22054 6609 0,'0'12'16,"10"9"15,16-6-16,17-13 17,4-17-17,-29-13 17,-40-7-17,-32 3 16,-9 6-15,3 9 15,15 4-15,45 13-16</inkml:trace>
  <inkml:trace contextRef="#ctx0" brushRef="#br1" timeOffset="150014.81">22315 6644 0,'4'-2'16,"22"-11"15,16 3-15,9 7 15,10 14-15,-7 1-1,-10 3 16,-9-2-15,-15-15 0,-8-17-1,3 2 1,6-3 15,-9 8-15,-15 12-1,-14 12 1,-6 6 15,3-1-15,20-4 0,20-3 15,23-12-16,3-17 1,-6-11 0,-15-5 15,-13 3-15,-14 14-1,-8 18 1,0 13 15,18 10-15,17-6-1,15-15 17,13-14-17,-5-9 1,-12-1-1,-36 22-15</inkml:trace>
  <inkml:trace contextRef="#ctx0" brushRef="#br1" timeOffset="150230.68">23060 6168 0,'35'75'16,"5"24"15,-2 7-15,-2-18 0,-14-27-1,-22-61-15</inkml:trace>
  <inkml:trace contextRef="#ctx0" brushRef="#br2" timeOffset="180283.5">1910 9201 0,'-14'49'16,"0"11"-16,1 1 16,-1 7-16,-8 25 15,-8 5 1,2-17-1,14-41-15,3-34 16,9-42 0,7-32-1,3 7 1,4-5-16,2 9 16,7-26-16,-5 7 15,-1-12-15,-4 15 16,10-5-16,12-21 15,3 1 1,-6 20 0,-16 40-1,6 33 1,4 20 0,1 26-1,3 32-15,-7-8 16,10 8-1,-6-7-15,0 17 0,-1-10 16,6 11-16,9 23 16,2-8-1,-14-26 1,6-53 0,-10-30-1,-4-25 1,-19-13-1,-28 0 1,-35-10 0,-20 5-1,-10 15 1,-3 13 0,-3 7-1,11 3-15,16 0 16,31 3-1,22 4 1,19 8-16</inkml:trace>
  <inkml:trace contextRef="#ctx0" brushRef="#br2" timeOffset="180748.48">2810 9335 0,'0'54'15,"-1"6"1,-7-5-1,-2-27 1,3-18 0,2-23-16,10-20 15,12-27 1,19-11 0,13 4 15,12 19-16,5 38 1,-6 45 0,-10 38-1,-11 12 1,-15-7 0,-4-20-1,-10-25 1,-10-33-1</inkml:trace>
  <inkml:trace contextRef="#ctx0" brushRef="#br2" timeOffset="181826.62">4730 9305 0,'-9'-5'0,"-24"-5"31,-15 12-16,-5 32 1,11 29 0,26 17-1,44-11 1,42-17 0,33-25 15,1-27-16,-19-32 1,-39-34 0,-26 8-1,-28-7-15,-14 9 16,-18-4-16,-6 18 16,-14-4-16,-1 15 15,-12 11 1,-20 16-1,22 28 1,29 16 0,16-12-1,15-13 1,11-15-16</inkml:trace>
  <inkml:trace contextRef="#ctx0" brushRef="#br2" timeOffset="182575.34">5456 8833 0,'3'81'16,"-6"18"-1,-9 9 1,-11-1-1,0-20 17,9-24-17,0-28 1,7-17 0,7-18-1,2-12 1,9-21-1,1-5 17,9 3-17,14 4 1,26 17 0,21 23-1,15 36 1,-10 19-1,-24 9 1,-32-8 0,-42-27-1,-33-15 1,-35-16 15,-26-12-15,-4-13-1,18-7 1,28 3 0,26 4-1,16 8 1,21 10-16</inkml:trace>
  <inkml:trace contextRef="#ctx0" brushRef="#br2" timeOffset="182865.92">6299 9408 0,'-13'78'0,"-11"0"32,2-2-17,7-33 1,5-27 0,3-9-1,3-5 1,4-2-16</inkml:trace>
  <inkml:trace contextRef="#ctx0" brushRef="#br2" timeOffset="183033.81">6195 8952 0,'0'0'15,"0"0"1,0 0 0,0 0-16</inkml:trace>
  <inkml:trace contextRef="#ctx0" brushRef="#br2" timeOffset="183693.51">6576 9433 0,'27'3'16,"41"0"0,17 1-1,-1-11 1,-19-10 0,-30-11 15,-29 8-16,-39-1 1,-31 21 0,-12 23-1,2 30 1,33 28 0,36-8-1,37-8 1,15-20-1,-2-17 1,-15-20 15,-14-1-15,-16-7-16</inkml:trace>
  <inkml:trace contextRef="#ctx0" brushRef="#br2" timeOffset="184162.37">6208 9479 0,'0'0'15,"0"0"1,0 5 15,0 10-15,0 10 0,0 5-1,-5 8 1,-16 0-1,-4-3 1,0-11 0,0-12-1,2-7 1,10-10 0,6 0 15,7-8-16,5 1 1,0-1 0,-5 13-16</inkml:trace>
  <inkml:trace contextRef="#ctx0" brushRef="#br2" timeOffset="184717.79">7303 9419 0,'0'0'15,"-5"0"1,-17 5-1,-23 10 17,-16 17-17,10 16 1,26-3 0,41 3-1,49-13 16,-9-20-15,11-12-16,-4-6 16,10-12-16,24-7 15,-2-5 17,-29 7-17,-66 20-15</inkml:trace>
  <inkml:trace contextRef="#ctx0" brushRef="#br2" timeOffset="185017.66">7901 8960 0,'3'50'16,"1"13"-16,-4 1 15,4 16-15,-3-5 16,12 8 0,9 28-1,6-22 1,-10-59 0,-10-35 15,1-15-16,-4 9 1,-5 11-16</inkml:trace>
  <inkml:trace contextRef="#ctx0" brushRef="#br2" timeOffset="185231.14">7697 9177 0,'72'5'15,"-11"-3"1,13 3-16,30-5 16,-3-7 15,-10 2-15,-38-3-1,-53 8-15</inkml:trace>
  <inkml:trace contextRef="#ctx0" brushRef="#br2" timeOffset="185464.9">8452 8761 0,'18'60'16,"5"11"0,-3-9-1,-7-9 1,-3-25 0,-10-28-16</inkml:trace>
  <inkml:trace contextRef="#ctx0" brushRef="#br2" timeOffset="185927.63">8911 9254 0,'20'56'16,"6"-13"-1,21 7-15,1-2 16,14 5-16,20 5 16,-37-10 15,-52-28-15,-46-20-1,-14-15 16,-2-10-15,11-1 0,17 6-1,41 20-15</inkml:trace>
  <inkml:trace contextRef="#ctx0" brushRef="#br2" timeOffset="187221.53">10645 9169 0,'-46'-13'16,"-7"6"-1,-6 25 17,-10 16-17,17 19 1,13 19-1,22 3 1,29-5 0,34-17-1,27-15 1,13-20 0,-9-29-1,-16-18 1,-18-15 15,-19-16-15,-15-1-1,-20 4 1,-1 16 0,2 14-1,8 27 1,9 27-1,12 24 1,22 10 0,2-7 15,3-5-15,-11-17-1,-35-32-15</inkml:trace>
  <inkml:trace contextRef="#ctx0" brushRef="#br2" timeOffset="187528.98">11557 9167 0,'-68'12'16,"-5"23"15,20 28-15,43 3-1,35-6 1,16-14 15,-11-16-31,-30-30 16</inkml:trace>
  <inkml:trace contextRef="#ctx0" brushRef="#br2" timeOffset="188120.06">12404 9131 0,'-79'10'16,"-14"16"-1,0 24 16,23 21-15,44 6 0,52-18 15,34-22-15,8-14-1,-15-11 1,-53-12-16</inkml:trace>
  <inkml:trace contextRef="#ctx0" brushRef="#br2" timeOffset="188585.48">12822 9300 0,'60'-2'15,"14"-6"17,-6-5-17,-36-12 1,-27-5 15,-35 12-15,-21 21-1,-12 32 1,3 36 15,15 19-15,47-14-1,41-36 17,15-33-17,-5-9 1,-15 0 0,-38 2-16</inkml:trace>
  <inkml:trace contextRef="#ctx0" brushRef="#br2" timeOffset="188899.02">13382 8844 0,'10'56'15,"2"12"-15,-1-1 16,-2 19-16,1-6 31,1 9-31,13 19 16,17-42 0,9-34-1,-17-18 16,-18-7-15,-15-7-16</inkml:trace>
  <inkml:trace contextRef="#ctx0" brushRef="#br2" timeOffset="189266.47">13787 9350 0,'71'0'16,"4"-15"0,-6-15-1,-25-5 17,-28 3-17,-39 4 1,-30 22-1,-12 21 1,11 31 15,17 15-15,32-9 0,28-6 15,12-11-16,-10-13 1,-25-22-16</inkml:trace>
  <inkml:trace contextRef="#ctx0" brushRef="#br2" timeOffset="189586.86">14291 9411 0,'5'-20'15,"13"-13"1,17-10-1,26 8 1,9 9 0,-10 12-1,-11 2 1,-24 3 0,-25 9-16</inkml:trace>
  <inkml:trace contextRef="#ctx0" brushRef="#br2" timeOffset="190118.57">14878 9219 0,'-45'13'16,"4"12"-1,19 6 1,25-6 0,24-7-1,21-11 16,10-19-15,0-16 0,-13-16-1,-17 4 1,-5 10 0,-14 17-1,-4 24 1,3 21-1,7 16 1,6 8 15,-4-9-15,-2-9 0,-5-10-1,-3-16 1,-7-12-16</inkml:trace>
  <inkml:trace contextRef="#ctx0" brushRef="#br2" timeOffset="190630.98">15412 8504 0,'8'66'15,"-5"-8"1,-1 11-16,5-1 16,3 11-16,3-6 15,7 8-15,21 17 16,1-5-1,-2-20 17,-24-65-17,-16-28 1,-3-13 0,-1-15-1,-10 0 1,-23-2-16,-10 7 15,-20 3-15,-20 4 32,43 26-17,60 22 1,42 11 0,7-2-1,-4-6 1,-16 0-1,-45-15-15</inkml:trace>
  <inkml:trace contextRef="#ctx0" brushRef="#br2" timeOffset="190832.1">16070 9182 0,'30'35'15,"6"2"1,-4-3 15,-6-12-15,-14-10 0,-12-12-16</inkml:trace>
  <inkml:trace contextRef="#ctx0" brushRef="#br2" timeOffset="190945.06">16002 8807 0,'0'0'0</inkml:trace>
  <inkml:trace contextRef="#ctx0" brushRef="#br2" timeOffset="191420.92">16373 9171 0,'12'36'15,"28"-3"1,25-11 15,2-22-15,-13-24-1,-36-20 1,-36-3 15,-39 7-15,-16 9 0,12 16 15,24 4-16,16 6 1,11 0 15,10 5-31</inkml:trace>
  <inkml:trace contextRef="#ctx0" brushRef="#br2" timeOffset="191834.14">16839 9268 0,'0'0'15,"2"-11"1,10-24-1,14-20 17,14-5-17,11 16 1,4 44 15,3 48-15,-8 30-1,-7 3 17,-10-11-17,-13-21 1,-7-27 0,-13-22-16</inkml:trace>
  <inkml:trace contextRef="#ctx0" brushRef="#br2" timeOffset="193392.9">1860 10968 0,'9'46'0,"-1"14"16,2 6-16,7 24 15,-5-4-15,1 15 0,-1-8 16,0-2 0,0 2-1,-7-33 1,-4-32-1,-1-10 1,0-18-16</inkml:trace>
  <inkml:trace contextRef="#ctx0" brushRef="#br2" timeOffset="193599.72">1734 10590 0,'0'0'16,"0"0"-1,0 0-15</inkml:trace>
  <inkml:trace contextRef="#ctx0" brushRef="#br2" timeOffset="194151.96">2740 10955 0,'-65'8'0,"-13"10"16,4 17 0,27 13-1,31 2 1,38 6 0,27-1-1,27 13 1,17 3-1,8 2 1,-34-8 0,-62-9 15,-41-9-15,-22-9-1,2-10 1,10-7-1,24-12 1,22-9-16</inkml:trace>
  <inkml:trace contextRef="#ctx0" brushRef="#br2" timeOffset="194629.96">4210 11009 0,'16'67'16,"-8"-6"15,0 9-31,-5 36 16,-3-5-1,-5-53 1,-9-42 15,3-22-15,3 11-1,8 5-15</inkml:trace>
  <inkml:trace contextRef="#ctx0" brushRef="#br2" timeOffset="194803.16">3993 10565 0,'10'-5'15,"4"0"1,5-2 0,-4-1-1,-15 8-15</inkml:trace>
  <inkml:trace contextRef="#ctx0" brushRef="#br2" timeOffset="195213.4">4564 11351 0,'0'0'15,"5"-10"1,16-23-1,16-20 1,21-7 0,5 12 15,6 33-15,-9 41-1,-7 36 1,-15 26-1,-13 5 1,-5-9 15,-7-24-15,-5-32 0,-8-28-16</inkml:trace>
  <inkml:trace contextRef="#ctx0" brushRef="#br2" timeOffset="195658.81">5249 11064 0,'23'73'16,"6"12"-1,5-2 1,-4-6-1,1-52 1,-2-33 0,-4-35-1,-3-20 1,-3-12 0,4 1 15,-2 6-16,1 16 1,-8 19 0,-14 33-16</inkml:trace>
  <inkml:trace contextRef="#ctx0" brushRef="#br2" timeOffset="196341.45">5726 11124 0,'12'4'16,"19"0"-1,14-1 17,6-3-17,1-11 1,2-9 0,-24-5-1,-18-5 1,-17 5-1,-17 10 1,-14 22 0,-6 21-1,5 17 1,8 13 15,9 5-15,17-5-1,18-10 1,16-17 0,4-12-1,-4-8 1,-9-2 0,-22-9-16</inkml:trace>
  <inkml:trace contextRef="#ctx0" brushRef="#br2" timeOffset="196742.18">6265 11170 0,'0'42'15,"0"4"1,0-11 0,-3-9-1,3-24 1,3-27 0,10-18-1,4-15 16,4 0-15,12 7 0,-5 14-1,-1 12 1,-9 10 0,-8 9-1,-5 4 1,-5 2-16</inkml:trace>
  <inkml:trace contextRef="#ctx0" brushRef="#br2" timeOffset="197315.9">6865 11044 0,'-9'5'16,"-15"0"0,11 17 15,13 19-15,18 14-1,10-2 1,1 1-1,-10-12 1,-16-5 0,-19-6-1,-9-16 1,-5-7 0,13-16-1,12-10 16,13-12-15,1 2 0,0 5-1,0 1 1,-9 22-16</inkml:trace>
  <inkml:trace contextRef="#ctx0" brushRef="#br2" timeOffset="197766.3">7147 11245 0,'43'-2'16,"7"-8"-1,6-13 1,-9-12 15,-19-3-15,-20 2-1,-35 19 17,-24 12-17,-22 27 1,2 24-1,28 14 1,39 12 15,46-4-15,29-16 0,9-22-1,-1-12 16,-31-5-31,-48-13 16</inkml:trace>
  <inkml:trace contextRef="#ctx0" brushRef="#br2" timeOffset="198571.65">7800 10520 0,'4'50'16,"5"19"-16,-7-7 16,4 23-16,-6-4 15,0 17-15,-3-12 32,-2 7-32,-6 18 15,13-27 1,12-65-1,-2-13 17,-5-4-17,-3-2 1,-4 0-16</inkml:trace>
  <inkml:trace contextRef="#ctx0" brushRef="#br2" timeOffset="199035.63">8082 11124 0,'13'58'16,"17"-3"-1,20-21 16,24-34-15,10-26 0,-10-19 15,-13 5-15,-29 15-1,-34 27 1,-16 13 15,-17 28-31,-5 5 16,-16 17-16,3 4 15,-7 14-15,11-8 32,-8 1-32,19 7 15,31-23 1,4-32 15,0-10-15,3-18-16</inkml:trace>
  <inkml:trace contextRef="#ctx0" brushRef="#br2" timeOffset="199751.01">9473 11016 0,'3'38'15,"2"20"-15,2 2 16,3 23 0,-4 1-1,1 11-15,-5-14 16,-9 9-16,-6 15 31,-7-61-15,-6-62-1,7-17 17,-2-30-32,9-10 15,0-24-15,6 1 31,6-18-31,8 15 16,14-2-16,9 22 16,17 6-16,2 31 15,13 19 1,28 38 0,-18 48-1,-22 27 1,-39 10-1,-40-12 1,-30-29 0,-12-34 15,2-31-15,12-7-1,23 3 1,33 12-16</inkml:trace>
  <inkml:trace contextRef="#ctx0" brushRef="#br2" timeOffset="200151.17">10131 11245 0,'0'0'16,"-3"-12"0,-2-21-1,-5-23 1,0-24-1,17-3 1,19 20 0,14 27 15,15 29-15,6 20-1,-6 7 1,-1 0-1,-19-5 1,-35-15-16</inkml:trace>
  <inkml:trace contextRef="#ctx0" brushRef="#br2" timeOffset="200530.05">10562 10981 0,'-10'7'16,"-13"19"0,-5 21-1,14 16 17,18 5-17,32-23 1,19-21-1,-3-30 1,-13-29 0,-32-15-1,-39-3 1,-29 5 0,-10 10-1,5 10 1,17 6 15,18 9-31,31 13 16</inkml:trace>
  <inkml:trace contextRef="#ctx0" brushRef="#br2" timeOffset="201051.28">11033 11197 0,'-5'86'15,"-16"17"1,-16-2 0,-17-26 15,0-44-16,15-53 1,17-47 0,14 9-1,16-16 1,7 6 0,15-8-16,0 4 15,16-3-15,-6 17 16,14-1-16,21 10 15,-3 42 1,-16 44 0,-40 27-1,-37 19 1,-9 2 0,-8-12 15,6-10-16,16-35 1,6-10 0,8-9-1,2-7-15</inkml:trace>
  <inkml:trace contextRef="#ctx0" brushRef="#br2" timeOffset="201512.97">11512 10996 0,'-26'55'15,"6"16"1,31 2-1,31-20 17,24-30-17,4-39 1,-22-39 0,-38-23 15,-43-3-16,-19 21 1,-6 14 15,19 27-15,17 11 0,9 5 15,6 1-16,7 2-15</inkml:trace>
  <inkml:trace contextRef="#ctx0" brushRef="#br2" timeOffset="201760.81">11908 11024 0,'32'-45'16,"13"1"-1,18 14 1,-2 11 15,-11 8-15,-14 3-1,-36 8-15</inkml:trace>
  <inkml:trace contextRef="#ctx0" brushRef="#br2" timeOffset="207716.62">12522 10290 0,'-2'38'16,"-9"20"-16,4 2 15,0 19-15,-2-1 16,4 18 0,1-13-1,4 7-15,13 29 16,22-26-1,2-65 17,-1-43-17,-6-15 1,-15 17 0,-15 13-16</inkml:trace>
  <inkml:trace contextRef="#ctx0" brushRef="#br2" timeOffset="207923.87">12404 10663 0,'82'18'0,"22"7"31,-11-2-16,-9-3 1,-32-8 0,-52-12-1</inkml:trace>
  <inkml:trace contextRef="#ctx0" brushRef="#br2" timeOffset="208142.64">13079 10835 0,'10'58'16,"0"2"-1,1-6 16,-7-20-31,-4-34 16</inkml:trace>
  <inkml:trace contextRef="#ctx0" brushRef="#br2" timeOffset="208341.48">13006 10540 0,'0'0'15,"0"0"1,0 0 0,0 0-16</inkml:trace>
  <inkml:trace contextRef="#ctx0" brushRef="#br2" timeOffset="208751.15">13369 10858 0,'-3'17'15,"6"29"1,24 4 15,27-14-15,4-27 0,-13-32 15,-27-24-16,-29-4 1,-19 14 0,-13 16 15,6 12-15,4 3-1,12 6 1,21 0-1</inkml:trace>
  <inkml:trace contextRef="#ctx0" brushRef="#br2" timeOffset="209557.64">13724 10918 0,'13'-13'15,"14"-17"17,11 2-17,2 18 1,3 27 15,5 22-15,10 8-1,5-8 1,-5-15 0,-12-20-1,-9-23 1,3-20-1,-5 6 1,-9 3 15,-15 13-15,-27 10 0,-9 7-1,-8 10 1,-2 6-1,12 6 1,23 3 0,20-14-1,8-14 17,2-7-17,-7-2 1,-8 1-1,-5 9 1,-4-3 0,-2-1-1,9 12 1,5 1 0,14 6 15,13-6-16,4-7 1,-7-2 0,-7-5-1,-35 7-15</inkml:trace>
  <inkml:trace contextRef="#ctx0" brushRef="#br2" timeOffset="209824.12">14684 10451 0,'5'56'15,"5"7"-15,6 36 16,9 6-1,20-17 1,6-22 0,-9-23-1,-19-21 1,-23-22-16</inkml:trace>
  <inkml:trace contextRef="#ctx0" brushRef="#br2" timeOffset="211215.01">16136 10169 0,'-5'33'16,"-3"7"15,5 29-31,1-4 15,2 19-15,8 34 16,14-8 15,10-34-15,-11-51 0,-16-32-1,-8-24 16,-22-9-15,-5 2 0,-13-10-16,-29-20 15,0 3 17,42 33-17,53 32 1,12 9-1,23 9 1,3 2 0,22 5-16,-5-5 15,17-5-15,-6-2 16,-3-3 0,17 3-1,-15-4 1,-47-6-1,-39-3 17,-15 6-17,-15 12 1,-9 19 15,14 20-15,20-14-1,29 3-15,11-14 16,24-4 0,2-13-1,11-4-15,8-24 16,-16-40 0,-58-25 15,-21 25-16,-30 3-15,-43-3 16,-5 10 15,6 13-15,27 13 0,58 17-16</inkml:trace>
  <inkml:trace contextRef="#ctx0" brushRef="#br2" timeOffset="212250.09">2488 12561 0,'-2'38'16,"-2"22"-16,-5 3 15,-1 30-15,7 3 16,-4 17-16,6-4 16,-5 9-16,-2-20 15,3-2 1,-4-11 0,-5-36-1,9-27 1,2-9-1,3-13-15</inkml:trace>
  <inkml:trace contextRef="#ctx0" brushRef="#br2" timeOffset="213151.5">2246 12994 0,'13'0'15,"23"3"1,21-3 0,24-15-1,-18-8 1,2-13-16,-7-1 16,6-19-16,-9 6 15,-2-12 1,-7 3-1,-1-4-15,8-15 16,-8 42 0,-26 47 15,-13 11-15,-12 26-16,-4 5 15,-4 25-15,-3-2 16,-2 17-16,2-10 31,1 3-31,4 12 16,24-45-1,24-45 1,15-31 15,8-17-15,-7 0-1,-9 24 17,-12 26-17,2 23 1,11 7 0,8-2 15,17-13-16,6-20 1,7-27 0,-13-31 15,-16-11-15,-20-6-1,-42 17 16,-38 31-15,-18 37 0,14 15-1,10 18-15,17 2 32,16 13-32,13-5 15,23 3-15,37 15 16,6-9-1,-18-19 1,-53-48-16</inkml:trace>
  <inkml:trace contextRef="#ctx0" brushRef="#br2" timeOffset="213791.29">5011 13009 0,'-51'33'15,"-4"22"1,19 23-1,39 11 17,17-29-17,26-9-15,1-19 16,19-9-16,38-18 16,-15-31 15,-35-34-16,-36 11 1,-30-10 0,-15 11-1,-17-2-15,-39 2 16,-16 25 0,3 26-1,23 14 16,28-2-15,25-7 0,20-8-16</inkml:trace>
  <inkml:trace contextRef="#ctx0" brushRef="#br2" timeOffset="214524.23">5638 12550 0,'2'86'16,"1"-13"0,2 3-16,-5-6 15,0 8-15,-8 21 16,3-3 15,-4-21-15,6-55-1,6-38 17,1-12-17,6-10 1,4-3 0,2-5 15,10 4-16,23 16 1,25 22 0,-11 16-1,3 16 1,12 32 0,-12 15-1,-39-1 1,-49-11-1,-14-26 17,-22-12-32,-2-13 15,-15-4-15,-34-17 16,13-18 0,26-20 15,23 7-16,23 24 1,24 18-16</inkml:trace>
  <inkml:trace contextRef="#ctx0" brushRef="#br2" timeOffset="-214650.49">6581 13180 0,'13'63'16,"-4"31"0,-7-24-1,-9 6-15,-38 20 16,-29-26 15,19-40-15,0-34-16,-13-37 15,10-14 1,18 14 0,40 41-1</inkml:trace>
  <inkml:trace contextRef="#ctx0" brushRef="#br2" timeOffset="-214477.58">6410 12676 0,'1'6'16,"7"3"-1,2 4 1,-10-13-16</inkml:trace>
  <inkml:trace contextRef="#ctx0" brushRef="#br2" timeOffset="-214069.3">7019 13243 0,'2'-15'16,"1"-22"15,-8-11-16,-28 10 1,-23 25 0,1 36 15,17 33-15,33 21-1,41-11 1,24-10 15,5-21-15,-19-10-1,-46-25-15</inkml:trace>
  <inkml:trace contextRef="#ctx0" brushRef="#br2" timeOffset="-213739.88">7430 13082 0,'-55'10'16,"-7"26"15,25 27-16,24-13 1,26 9-16,14-12 31,22-4-31,3-11 16,14-11-16,32-6 16,-2-12 15,-23-6-16,-73 3-15</inkml:trace>
  <inkml:trace contextRef="#ctx0" brushRef="#br2" timeOffset="-213144.64">7850 12465 0,'26'63'16,"-9"-3"15,2 21-31,-8 2 15,5 20-15,-4-4 16,6 19 0,-3-15-1,1 1-15,5 24 16,-8-74 15,-10-72-15,-6-16-1,-12-18 1,-4-5 0,-10-17-16,-1 6 15,-7-8-15,-17-22 32,4 15-17,40 43 16,52 32-15,7 10 0,16 12-16,31 10 31,-1 6-15,-16-7-1,-79-23-15</inkml:trace>
  <inkml:trace contextRef="#ctx0" brushRef="#br2" timeOffset="-212644.15">7047 13209 0,'-3'0'16,"-7"0"-1,-12-6 1,-5-6 15,-9-8-15,6 2 0,5 0-1,25 18-15</inkml:trace>
  <inkml:trace contextRef="#ctx0" brushRef="#br2" timeOffset="-212143.22">8452 12565 0,'18'58'31,"5"23"-15,0 0-1,-3-5 17,-7-31-17,-13-45-15</inkml:trace>
  <inkml:trace contextRef="#ctx0" brushRef="#br2" timeOffset="-211703.16">9029 13037 0,'-45'0'32,"-8"5"-17,8 15 17,27 28-17,41 25 1,25 13 15,7 2-15,-20-23 15,-40-32-15,-27-33-1,-21-20 16,5-3-15,7-2 0,41 25-16</inkml:trace>
  <inkml:trace contextRef="#ctx0" brushRef="#br2" timeOffset="-210736.62">10366 13054 0,'-26'68'31,"-4"15"-15,7-2-1,16-23 1,9-43 15,21-45-15,-1-3-1,6-20-15,0 1 32,7-17-32,0 7 15,11-4-15,24-14 16,9 35-1,-12 55 17,-19 50-17,-20 25 1,-10 6 0,-11-13 15,-2-15-16,8-46 1,22-47 15,-2-8-15,7-14-16,20-34 16,3 1-1,0 29 16,-7 53-15,-19 52 0,-11 37 15,-11 11-15,-2-9-1,-4-17 1,2-28-1,-11-43-15</inkml:trace>
  <inkml:trace contextRef="#ctx0" brushRef="#br2" timeOffset="-210206.27">11743 13002 0,'-24'10'16,"-29"25"-1,2 23 17,23 16-17,33-10 16,23-21-15,10-45 15,-5-51-15,-16-33 15,-10-5-15,-9 21-1,2 47 17,11 48-17,16 43 17,23 8-17,18-3 16,-2-15-15,-18-18 0,-48-40-16</inkml:trace>
  <inkml:trace contextRef="#ctx0" brushRef="#br2" timeOffset="-209802.31">12502 12959 0,'-65'-13'32,"-14"0"-17,23 19 1,32 37 15,36 25-15,26 15 15,0-3-15,-26-29 15,-21-36-16,-14-21 17,-3-11-17,3 2 1,23 15-16</inkml:trace>
  <inkml:trace contextRef="#ctx0" brushRef="#br2" timeOffset="-209365.52">13147 12843 0,'-70'0'31,"7"26"-15,24 31-1,27-7 17,19 16-32,11-11 15,8 13 1,11 18-1,-24-13 1,-36-35 15,-22-28-15,-6-20 15,6-3-15,17 1-1,28 12-15</inkml:trace>
  <inkml:trace contextRef="#ctx0" brushRef="#br2" timeOffset="-208980.27">13434 13357 0,'0'0'0</inkml:trace>
  <inkml:trace contextRef="#ctx0" brushRef="#br2" timeOffset="-181400.64">19817 10903 0,'-15'-15'16,"-25"-4"-1,-34 8 17,-21 7-17,-8 17 1,7 23 0,22 24-1,16 21 1,23 22-1,23 3 1,22-5 0,27-15 15,30-26-15,10-32-1,7-31 1,-4-32 15,-9-26-15,-21-17-1,-23-12 1,-13 4 0,-9 11-1,-5 14 1,-5 23-1,2 18 17,3 27-17,3 29 1,4 29 0,11 23-1,22 6 1,21-11-1,4-20 17,-5-20-17,-22-16 1,-17-14 0,-21-13-1</inkml:trace>
  <inkml:trace contextRef="#ctx0" brushRef="#br2" timeOffset="-180511.22">21463 10703 0,'-21'64'16,"4"-9"15,-11 9-31,-7-4 16,-11 12-16,4-11 16,-9 7-16,-33 7 15,-14-17 16,-9-30-15,5-28 0,11-25 15,19-28-15,24-12-1,23-3 1,27 2 15,41 14-15,30 19-1,26 15 17,-24 11-17,6 14-15,12 30 16,-5 27 15,-27-9-15,-3 5-16,17 18 15,8-7 1,-12-13 15,-36-30-15,-35-28-16</inkml:trace>
  <inkml:trace contextRef="#ctx0" brushRef="#br2" timeOffset="-179897.79">22465 9842 0,'8'60'16,"4"16"-16,-2-3 16,3 12-16,-3-6 15,1 1-15,-6 24 16,4-16 0,-6-43-1,-3-45-15</inkml:trace>
  <inkml:trace contextRef="#ctx0" brushRef="#br2" timeOffset="-179480.95">22024 11100 0,'61'-8'16,"17"0"-16,5 0 16,23-1-16,-5 6 15,22 3-15,-14-3 16,1 3 0,21 0-1,-27 6 1,-48-4-1,-32 3 1,-24-5-16</inkml:trace>
  <inkml:trace contextRef="#ctx0" brushRef="#br2" timeOffset="-178537.25">22259 11643 0,'-28'67'16,"5"-10"-1,0 14-15,-5 24 31,4-6-15,11-45 15,15-46-15,24-45 0,-3-4 15,4-10-31,18-32 15,9-2 17,6 27-17,-7 55 17,-10 48-17,-11 36 16,-6 15-15,-8-6 0,-6-20-1,-5-41 17,11-45-17,4-27 1,6-20-1,5 2 17,5 21-17,0 40 1,2 45 15,-10 6-15,1 19-16,-4 1 15,1 11-15,10 33 16,-1-8 15,-4-19-15,-17-38 0,-16-40-16</inkml:trace>
  <inkml:trace contextRef="#ctx0" brushRef="#br0" timeOffset="-138835.35">26225 7818 0,'-13'-40'15,"-12"-8"1,-22 13-1,-32 20 17,16 15-17,-7 22-15,9 6 32,-2 20-32,8 3 15,4 11-15,11 32 16,30 6-1,38-9 17,40-25-17,-8-31 1,13-17-16,-10-16 16,8-14-1,-14-9 1,7-9-16,-14-5 15,6-21-15,2-30 16,-21-11 15,-21 11-15,-22 18 0,-11 37 15,4 34-16,8 30 1,12 30 0,6-10 15,18 15-31,4-10 16,13 4-16,25 10 15,4-17 1,-8-12 15,-31-18-15,-38-25-16</inkml:trace>
  <inkml:trace contextRef="#ctx0" brushRef="#br0" timeOffset="-138278.8">27046 7778 0,'33'0'16,"4"0"0,22-3-1,36-4-15,2 2 16,-12-5 0,-85 10-16</inkml:trace>
  <inkml:trace contextRef="#ctx0" brushRef="#br0" timeOffset="-138007.05">27135 7988 0,'78'-3'16,"5"0"0,-10 0-1,-23-4 1,-50 7-16</inkml:trace>
  <inkml:trace contextRef="#ctx0" brushRef="#br0" timeOffset="-136819.75">28727 6349 0,'-60'13'15,"-10"2"-15,1-3 16,-14 11-16,7-3 16,-10 6-16,-22 2 15,10 0 16,40 2-15,48-13 0,43-4-1,35-1 17,-5-1-17,5 1-15,35 6 16,3 1-1,-28 17 1,-46 12 15,-56 10-15,-12-11 0,-25 4-1,1-6 1,-23 3-16,7-10 15,-4 3-15,-15 6 16,56-14 0,57-21 15,17-3-15,23-9-16,3 0 15,20 0-15,-6 0 16,8 0-16,25 2 31,-10 2-15,-37 4-1,-61-8-15</inkml:trace>
  <inkml:trace contextRef="#ctx0" brushRef="#br0" timeOffset="-136387.39">29307 6521 0,'3'83'16,"-3"-17"-1,0 6-15,2 36 16,-2 1 15,7-40-15,3-59-1,-2-38 1,2-5 15,-3 3-15,-7 30-16</inkml:trace>
  <inkml:trace contextRef="#ctx0" brushRef="#br0" timeOffset="-136128.08">29233 6400 0,'51'0'16,"19"-3"-16,-4 3 16,15-5-16,33 2 31,1-1-15,-20-4-1,-46 5 1,-49 3-16</inkml:trace>
  <inkml:trace contextRef="#ctx0" brushRef="#br0" timeOffset="-135879.37">29277 6659 0,'70'0'16,"28"0"-1,9 0 17,-14 0-17,-30 6 1,-63-6-16</inkml:trace>
  <inkml:trace contextRef="#ctx0" brushRef="#br0" timeOffset="-135325.33">27938 7717 0,'44'-2'0,"10"-7"0,7-2 31,22-2-31,3 3 16,33-5-16,-24 3 16,1-1-16,12 1 0,-15 1 15,4 1-15,13 5 16,6 0 0,20 5-16,-18 0 15,1 7-15,7 6 16,-45-2 15,-41-9-15,-20 0-16,-20-2 15</inkml:trace>
  <inkml:trace contextRef="#ctx0" brushRef="#br0" timeOffset="-134257.54">28571 8363 0,'-5'68'15,"2"5"1,3-3 15,0-19-15,3-18-1,-3-26 1,5-22 0,0-31-1,7-21 1,14-17-1,4-1 17,-2 12-17,7 25 1,2 28 0,7 35-1,-4 33 1,-7 22-1,-10 13 17,-9-2-17,-1-21 1,-3-32 0,6-30-1,16-38 1,8-23-1,9-16 17,1-1-17,-7 17 1,-8 29 0,0 32-1,3 25 1,2 30-1,-2 32 1,2 21 15,-12-25-15,7-6-16,14 14 16,-4-6-1,-18-33 1,-27-50-16</inkml:trace>
  <inkml:trace contextRef="#ctx0" brushRef="#br0" timeOffset="-74737.61">30184 5699 0,'-54'-32'16,"-18"-11"-16,11 10 16,-4 6-16,-19-9 0,7 6 15,-12 2-15,-22 1 0,8 4 16,-11-1-16,-19 2 16,12 9-1,-7 3-15,-26 6 0,28-2 16,-8 12-16,-20 1 0,24 3 15,-4 3-15,-19 9 0,29-1 16,1 2-16,-21 7 0,36 0 0,-1 3 16,-10 12-16,26-8 0,-2 6 15,-17 11-15,22-9 0,0 5 0,-17 18 0,24-15 16,-4 5-16,-20 8 0,24-14 16,0 4-16,-18 17 0,21-16 15,-4 7-15,-6 14 0,17-15 16,-3 7-16,-4 14 0,12-19 15,-1 6-15,-6 12 0,14-17 16,3 7 0,-7 17-16,4-1 0,-9 29 15,19-17-15,5 24 16,20-20-16,5 15 16,11-25-16,8 22 15,2-27-15,10 19 16,-3-23-16,21 9 15,-8-17-15,20 3 0,-4-16 16,9 9-16,0-22 16,23 9-16,-7-15 15,15 3-15,-4-5 16,24-2-16,-5-4 16,9 7-16,-14-9 15,23 4-15,-11 0 16,21 8-16,-11-9 15,22 3-15,-31-14 16,-3-11-16,12 3 0,-17-7 16,-1 0-16,17-1 0,-22-2 15,6-2-15,13-1 0,-16-4 0,3 4 16,16-4-16,5-1 0,28 4 16,-16-6-16,25 0 0,-26-6 15,21-6-15,-21-3 16,24-8-16,-19 3 15,15-5-15,-22-1 16,16-9-16,-22 0 16,17-10-16,-24 1 15,10-13-15,-25 9 16,19-12-16,-24 6 16,13-14-16,-18 15 0,7-27 0,-17 12 15,5-20-15,-12 14 16,5-16-16,-16 12 15,6-16-15,-7 12 16,0-17-16,-8 11 16,-2-13-16,-13 16 15,-1-19-15,-7 16 16,-6-20-16,-4 14 16,-3-11-16,-3 9 0,-4-21 15,-1 19-15,-4-20 16,-6 18-16,-4-19 0,-3 18 15,-13-20-15,-3 17 16,-6-13-16,-1 23 16,-12-12-16,-3 21 15,-13-9-15,1 24 16,-24-8-16,7 17 16,-32 1-16,0 7 15,2 0-15,-27 0 16,71 25-1,68 28-15</inkml:trace>
  <inkml:trace contextRef="#ctx0" brushRef="#br3" timeOffset="-37432.96">25852 10880 0,'3'63'15,"7"23"1,-8-14 0,6 4-16,-4 18 0,-1-11 15,-3 10-15,6 18 0,-6-13 16,0 3-16,0 20 16,0-18-1,0-2-15,0 15 0,2-6 16,8 11-16,18-25 15,-5-56 1,-11-17 0,-5-12 15,-7-11-31</inkml:trace>
  <inkml:trace contextRef="#ctx0" brushRef="#br3" timeOffset="-37112.92">25767 10824 0,'65'-12'0,"-2"0"16,30-4-16,0 4 15,13-6-15,22 0 16,-12 3-1,-116 15-15</inkml:trace>
  <inkml:trace contextRef="#ctx0" brushRef="#br3" timeOffset="-36818.36">25862 11440 0,'61'0'15,"14"-3"-15,39-5 16,2-2 0,-23 5-1,-93 5-15</inkml:trace>
  <inkml:trace contextRef="#ctx0" brushRef="#br3" timeOffset="-35731.44">26948 11568 0,'38'-6'15,"17"5"-15,1-2 16,24 0-16,-4-2 16,15 0-16,19-5 15,-8 3 16,-42 1-15,-60 6-16</inkml:trace>
  <inkml:trace contextRef="#ctx0" brushRef="#br3" timeOffset="-35490.44">27107 11873 0,'73'0'15,"-10"-2"1,13-9-16,32-9 16,-5-3 15,-30 6-16,-73 17-15</inkml:trace>
  <inkml:trace contextRef="#ctx0" brushRef="#br3" timeOffset="-34720.17">28301 11780 0,'-7'35'16,"-4"0"-1,9-14 17,7-30-17,8-28 1,17-31 0,10-8 15,8 3-16,5 27 1,2 42 0,-14 39 15,-10 30-15,-9 16-1,-4-8 16,-1-20-15,1-40 0,10-41-1,14-35 17,9-18-17,4 8 1,-2 33-1,-5 43 17,-6 32-17,-5 23 1,-11 5 0,-3-3 15,-5-12-16,-8-25 1,-10-23-16</inkml:trace>
  <inkml:trace contextRef="#ctx0" brushRef="#br3" timeOffset="-34124.21">29584 11706 0,'-50'16'31,"1"16"-15,17 26 0,29 15-1,31-1 17,23-23-17,14-36 1,-2-38 15,-25-36-15,-23-19-1,-15 1 1,-5 9 15,-5 37-15,0 38-1,15 36 1,7-1 15,16 15-31,8-7 16,14 3-16,31 9 16,1-9-1,-19-14 1,-63-37-16</inkml:trace>
  <inkml:trace contextRef="#ctx0" brushRef="#br3" timeOffset="-28272.47">25376 10968 0,'-73'15'16,"-24"11"-1,25-4 17,-1 8-32,-25 13 15,-8 13 1,7-6 0,18-5 15,60-14-16,30-1 1,29-7 15,32-4-15,27 5 0,-20-7-1,-2-4 1,32 4-1,-4 16 1,-29 15 15,-57 13-15,-27-13 0,-28 4-16,-8-4 31,-17 10-31,1-5 15,-20 15-15,7-5 32,-6 8-32,-12 22 15,58-20 1,33-35 15,39-15-31,14-11 16,27-12-16,0 0 31,23-2-31,-16 2 16,6 0-16,18 2 15,-13 8 17,-49-8-17,-47-2-15</inkml:trace>
  <inkml:trace contextRef="#ctx0" brushRef="#br3" timeOffset="9518.79">27780 14251 0,'-8'61'16,"-5"17"-1,6 12 1,-3 12 0,-1 6-1,2-7 1,4-8 0,-3-20-16,4-23 15,-2-24 1,6-14-1,0-4 1,0-10 0,8-16-1,7-18 1,10-27 0,8-15-1,4-17 1,9-9-1,4 4 1,1 4 0,2 7-1,-11 6 1,-19 15 0,-13 20-1,-20 23 1,8 13-1,-1 7-15,3 5 16</inkml:trace>
  <inkml:trace contextRef="#ctx0" brushRef="#br3" timeOffset="9822">27868 14617 0,'17'61'16,"8"14"0,3 5-1,-2-14 1,-1-28-1,5-21 1,-18-6 0,-7-9-1,1 0-15,-6-2 16</inkml:trace>
  <inkml:trace contextRef="#ctx0" brushRef="#br3" timeOffset="10518.59">28229 14590 0,'0'0'16,"0"2"0,0 15-1,0 24-15,5 11 31,-1 11-31,6 3 16,6-13 0,3-8-1,-1-20 1,5-25 0,-3-30-1,-7-22 1,-11-19-1,-4 5 1,-5 9 0,1 13-1,-2 17 1,6 14 0,0 9-1,2 4 1,0 12-1,9 18 1,9 28 0,15 25-1,-5-20 1,7 8-16,-2-9 16,2 12-16,8 29 15,5 0 1,-13-5-1,-22-9 1,-36-34 0,-28-22-1,-24-20 1,-11-24 0,3-11-1,15-9 1,21 1-1,21 13-15,26 17 16</inkml:trace>
  <inkml:trace contextRef="#ctx0" brushRef="#br3" timeOffset="12269.56">27561 13889 0,'-49'52'15,"12"-1"1,-6 19-16,8 1 15,-6 25-15,8-6 16,6 29-16,10-8 16,8 18-16,9-19 15,16 14-15,7-18 16,14 4-16,3-24 16,16 2-16,32-10 15,6-19 1,-41-29-1,-25-13 1,-28-17-16</inkml:trace>
  <inkml:trace contextRef="#ctx0" brushRef="#br3" timeOffset="12741.84">28539 13954 0,'27'46'15,"13"16"1,-2 1 0,13 23-16,-14-15 15,6 2-15,5 13 0,-8-8 16,1 0-16,6 18 0,-12-13 15,-2 2-15,-5 19 0,-5-4 16,-11 23-16,-7-14 16,-15-1-16,-35 1 15,-18-59 1,10-32 0,28-13-1,13-2 1,12-3-16</inkml:trace>
  <inkml:trace contextRef="#ctx0" brushRef="#br3" timeOffset="13190.5">29534 13966 0,'-19'46'16,"-5"14"-16,-1 6 16,-8 19-1,5 4-15,-4 14 16,11-7 0,4 22-16,6-12 15,11 18-15,8-16 16,14 11-16,4-21 15,11 2-15,1-19 16,18 2-16,22 6 16,-22-29-1,-29-32-15,-27-28 16</inkml:trace>
  <inkml:trace contextRef="#ctx0" brushRef="#br3" timeOffset="14605.49">29886 14065 0,'2'20'16,"7"33"15,-5 25-15,4 8-1,-6-8 1,1-10 0,3-28-1,-4-17 1,3-26 0,12-22-1,8-20 1,1-16-1,-1-2 1,-5 8 0,-2 12-1,-6 13 17,-4 37-17,-3 31 1,2 25-1,6 18 1,-3-8 0,0-13-1,-5-19 1,3-33 0,-3-31-1,5-28 1,2-19-1,4-6 1,1 3 0,-2 15-1,-2 33 17,0 35-17,6 40 1,-3 1-1,7 9-15,10 29 16,-1-7 0,1-13-1,-10-29 1,-11-17 0,-5-13-1,-7-10-15</inkml:trace>
  <inkml:trace contextRef="#ctx0" brushRef="#br3" timeOffset="15015.61">29879 14872 0,'53'4'0,"19"4"15,19-1 1,16-4 0,0 2-1,-3 3 17,-26 1-17,-25-3 1,-27-4-1,-14 3-15,-12-5 0</inkml:trace>
  <inkml:trace contextRef="#ctx0" brushRef="#br3" timeOffset="15620.82">30358 15196 0,'-16'-2'16,"-17"2"0,-7-6-1,-3 4 1,5 0 0,11 2-1,7-3 1,15 8 15,20 20-15,22 13-1,14 18 1,2 4 0,-17 6-1,-24-1 1,-29-24-1,-14-16 1,-12-12 0,13-19-1,2-16 1,11-11 0,4 3-1,3 9 1,10 21-16</inkml:trace>
  <inkml:trace contextRef="#ctx0" brushRef="#br3" timeOffset="16106.11">30449 15113 0,'7'3'0,"16"7"16,9 3 0,-4-1-1,-11 0 16,-14 9-15,-10-4 0,-8 4-1,-6-6 1,6-3 0,5 6-1,17 7 1,19 5-1,20-5 1,6-9 0,8-21-1,-11-8 1,-12 1 0,-16 6-1,-21 6-15</inkml:trace>
  <inkml:trace contextRef="#ctx0" brushRef="#br3" timeOffset="16669.12">30418 13793 0,'17'18'16,"1"7"0,15 18-16,2 4 15,14 27-15,-7-2 16,16 26 0,-13-22-16,1 5 15,4 5-15,3 9 0,15 24 16,-10-7-16,2 10 15,-11-14-15,-2 13 0,-9-17 16,-2 9-16,-14-15 16,-7 11-16,-5-18 15,-10 2-15,-7-15 16,-16 0-16,-27 18 16,-21-18-1,-5-28 1,-5-22-16,21-12 15,30-9 1,13-5 0,17-2-16</inkml:trace>
  <inkml:trace contextRef="#ctx0" brushRef="#br3" timeOffset="17422.27">26520 14667 0,'5'3'16,"10"7"-1,20 5 1,16 5 0,17 0-1,-3-5 1,-7-2-1,-8 2 1,-20-5 0,-30-10-16</inkml:trace>
  <inkml:trace contextRef="#ctx0" brushRef="#br3" timeOffset="17731.79">26615 15045 0,'61'10'16,"17"0"0,-7 3-1,-16-3 1,-12 0 0,-20-5-1,-23-5-15</inkml:trace>
  <inkml:trace contextRef="#ctx0" brushRef="#br3" timeOffset="19795.12">22758 13654 0,'0'74'16,"0"-13"-1,0 11-15,0-1 16,0 9 0,0-7-1,2 12-15,1 27 16,-1 3 0,3-19-1,-3-35 1,2-31-1,-4-12 1,0-18 0,2-10-16,8-8 31,8-12-31,-1-21 16,6-17-1,2-10 1,11-10-1,11-8 17,11-2-17,13 2 1,-3 8 0,-7 15 15,-14 20-16,-19 20 1,-15 18 0,-13 15-16</inkml:trace>
  <inkml:trace contextRef="#ctx0" brushRef="#br3" timeOffset="20189.73">22909 14037 0,'17'61'32,"11"19"-17,13 8 1,14-2-1,7-18 1,5-25 0,-17-13-1,-25-15-15,-25-15 16</inkml:trace>
  <inkml:trace contextRef="#ctx0" brushRef="#br3" timeOffset="21045.65">23552 14168 0,'-9'10'16,"-10"16"-1,-9 21 1,0 16-1,8 3 1,17 2 0,14-10-1,-4-18 1,6-24 0,5-21-1,-1-18 1,3-13-1,-8-4 1,-3-7 0,-9-2-1,-9 12 1,2 6 0,2 17-1,3 3 1,4 14-1,10 12 1,11 12 0,12 24-1,9 17 1,1 13 0,1 9-1,-9-1 1,-4 1-1,-15-4-15,-21-18 32,-19-15-32,-19-23 15,-9-13 1,-8-14 0,2-16-1,5-9 1,11-1-1,13 6 1,14 6 0,13 11-16</inkml:trace>
  <inkml:trace contextRef="#ctx0" brushRef="#br3" timeOffset="21640.55">24093 14302 0,'0'0'16,"0"0"0,0 0-1,0 0-15,0 0 16,0 0-1,0 0-15</inkml:trace>
  <inkml:trace contextRef="#ctx0" brushRef="#br3" timeOffset="22659.7">24340 14342 0,'2'51'16,"-2"-3"0,0-9-1,6-11 1,-3-15 15,-3-15-15,0-22-1,7-21 1,0-12 0,6-4-1,0 9 17,5 13-17,-4 19 1,7 22-1,-4 29 1,1 17 0,-11 12-1,3 5 17,1-6-17,-4-16 1,0-28-1,11-25 1,-3-26 0,6-17-1,-3-15 1,4 5 15,3 13-15,-2 7-1,0 33 1,-1 33 0,6 35-1,-6-3 1,4 9-16,11 31 16,6 6 15,-5-18-16,-11-25 1,-14-30 0,-13-28-16</inkml:trace>
  <inkml:trace contextRef="#ctx0" brushRef="#br3" timeOffset="23345.09">22644 15116 0,'0'0'0,"0"0"15,11 0 1,21 0 0,34 0-1,29-3 1,-17 1 0,6-6-16,-17 3 15,17-3-15,-6 6 16,13-5-16,-6 1 15,21-1-15,-12 4 16,16 1-16,-11-3 16,16 5-16,-16 0 15,16 5-15,-17-5 16,14 5-16,-19 5 16,10 2-16,-15-1 15,8 4 1,25 2-1,-7-14 1,-31-28 0,-40 12-1,-23 5 1,-10 6 0,-10 2-16</inkml:trace>
  <inkml:trace contextRef="#ctx0" brushRef="#br3" timeOffset="24158.86">24230 15463 0,'-9'0'16,"-10"3"0,-25 7-1,-16 5 1,-13 6 0,5 1-1,15-7 1,25 5-1,23-2 1,31 12 0,21 3-1,19 15 1,10 12 0,5 18-1,-9-2 1,-32-3-1,-42-3 17,-36-12-17,-30-19 1,-2-27 0,10-24-1,11-14 1,24-4-1,10 10 1,7 10 0,8 10-16</inkml:trace>
  <inkml:trace contextRef="#ctx0" brushRef="#br3" timeOffset="24695.01">24372 15345 0,'6'0'16,"11"2"-1,19 9 1,7 14 0,2 5-1,-17 5 16,-23 1-15,-25-6 0,-8 0-1,-2-10 1,5-7 0,22 4-1,26 6 1,15-7-1,7-6 17,-4-3-17,-11 1 1,-30-8-16</inkml:trace>
  <inkml:trace contextRef="#ctx0" brushRef="#br3" timeOffset="61832.05">24565 13493 0,'-44'-32'0,"-16"-9"0,-10-4 31,-24-6-31,16 16 16,0 2-16,-15 0 0,10 11 16,-6 0-16,-19 1 15,13 8 1,-9 1-16,-15 7 0,21-1 16,-2 12-16,-14 6 0,23 1 15,-2 13-15,-13 13 0,21-1 16,-1 7-16,-10 16 0,16-11 15,-1 11-15,-10 12 0,3 5 16,-8 26-16,19-9 16,8 18-16,17-19 15,11 19-15,19-17 16,9 17-16,5-17 16,13 13-16,5-16 15,10 10-15,6-17 16,16 9-16,4-14 15,15 7-15,-7-15 16,22 18-16,-10-13 16,15 18-16,-9-11 15,17 19-15,-8-16 0,17 7 16,-10-11-16,18 6 16,-13-16-16,16 6 0,-11-19 15,20-1-15,-12-12 16,15 1-16,-12-15 15,14 7-15,-18-9 16,14 1-16,-26-13 0,23 3 16,-20-6-16,12-9 0,-20-1 15,21-16-15,-29-4 16,8-15-16,-20-5 16,8-14-16,-15-1 15,12-17-15,-15-1 16,7-12-16,-17 4 15,2-21-15,-9 9 16,4-22-16,-10 10 16,0-19-16,-9 17 0,-8-19 15,-6 16-15,-2-12 0,-4 8 16,-6-14-16,-6 10 16,-4-20-16,-2 21 15,-16-11-15,-5 17 16,-10-9-16,-2 20 15,-23-6-15,5 19 16,-20-6-16,6 21 16,-21-6-16,5 13 0,-2 5 15,6 2-15,44 26 32,45 25-32</inkml:trace>
  <inkml:trace contextRef="#ctx0" brushRef="#br3" timeOffset="63213.96">18179 14108 0,'-26'70'16,"9"-9"0,-6 4-16,6-2 15,2 11 1,-2 29-1,-1-3 1,13-57 0,0-52-1,12-52 1,3 3 0,15-13-16,3 6 15,10-11 1,-3 9-1,11-7-15,17-14 16,7 30 0,-22 58 15,-20 53-15,-13-3-1,-10 18-15,-3-7 16,3 14-16,-5 31 15,16-22 1,6-47 0,3-27-1,-12-7 1,-6-1 0,-7-2-16</inkml:trace>
  <inkml:trace contextRef="#ctx0" brushRef="#br3" timeOffset="64234.55">18768 14325 0,'26'17'16,"15"3"-1,8-17 1,5-13 0,4-16-1,-11-9 1,-12-8 0,-12 0-1,-23 18 1,-25 12-1,-27 24 1,-14 19 0,8 25-1,23 21 1,24 5 0,32-9-1,19-21 1,13-23-1,-2-28 1,-2-20 0,-5-11-1,-14 1 1,3-15 0,-9-10-1,-3-1 1,-14 11-1,-2 17 1,-5 30 0,3 31-1,2 23 1,5 12 0,8-5-1,10 0 1,5-8-1,-7-25 1,-5-22 0,-5-23-1,-2-18-15,4-4 16,-6-1 0,-4 7-1,0 14 1,-1 4-1,-2 16 1,5 12 0,8 15-1,12 8 1,5 0 0,1-11-1,-6-9 1,0-16-1,-2-11 1,-3-7 0,-10-4-1,-7-5 1,-5 2 0,2 8-1,-5 15-15</inkml:trace>
  <inkml:trace contextRef="#ctx0" brushRef="#br3" timeOffset="64588.65">19883 13770 0,'15'63'15,"-2"-7"1,1 12 0,-1 0-1,7 17-15,-4-2 16,6 23-16,-2-15 15,3 5-15,-16-3 16,-14-38 0,-1-24 15,5-18-31,3-13 16</inkml:trace>
  <inkml:trace contextRef="#ctx0" brushRef="#br3" timeOffset="64767.21">19797 14221 0,'30'8'16,"31"2"-1,9 2 16,0 3-15,-70-15-16</inkml:trace>
  <inkml:trace contextRef="#ctx0" brushRef="#br3" timeOffset="65194.62">20394 14304 0,'-5'21'16,"-5"26"-1,8 16 17,16 10-17,24-9 1,15-19-1,-10-30 1,-10-27 0,-16-34 15,-17-17-15,-27 0-1,-23 12 1,-8 6-1,5 7 1,10 11 15,25 9-31,18 18 16</inkml:trace>
  <inkml:trace contextRef="#ctx0" brushRef="#br3" timeOffset="65968.18">20727 14483 0,'0'5'15,"0"13"1,-3 5 0,-2-6 15,5-1-15,0-4-1,0-12 1,0-15-1,0-15 1,5-19 15,3 2-15,-1 4 0,-1 15-1,1 6 1,3 14-1,3 23 17,9 18-17,13 22 1,6 18 0,4 3-1,-4-3 16,-6-15-15,-13-38 0,-1-30-1,-9-22 1,1-17 0,-8 2-1,2-4 16,-4-2-15,-3 1 0,0 8-1,0 9 1,2 13 0,-2 22-16</inkml:trace>
  <inkml:trace contextRef="#ctx0" brushRef="#br3" timeOffset="67502.45">19152 15791 0,'0'63'0,"0"23"15,0 22 1,0 10 0,0 3 15,-3-27-15,3-41-16,0-43 15,3-38 1,-3-40 15,2 7-31,-2-12 16,0 3-1,0-16-15,0 8 16,-2-15-16,-1 10 16,-4-10-16,4 15 15,0-6-15,-4-14 16,2 10-1,-13 60 1,11 15 0,9 26-16,14 32 15,9 29 1,-5-12 0,5 19-1,-2-8-15,5 15 0,2-5 16,5 10-16,-2-9 15,12 6 1,-7-11-16,7 4 16,18 17-16,18-14 15,-6-48 1,-26-52 0,-14-45-1,-12-29 1,-11 14-1,-10-11-15,-4 12 16,-8-13-16,2 11 16,-9-3-16,-6-28 15,-7 11 1,-8 11 0,8 31-1,14 28 1,16 25-16</inkml:trace>
  <inkml:trace contextRef="#ctx0" brushRef="#br3" timeOffset="68037.16">18961 15033 0,'-18'22'16,"-5"9"-1,-13 11-15,1 6 16,-7 20-16,9-5 16,-3 18-16,6-3 15,5 25-15,10-11 16,3 15-16,3-9 16,15 16-16,-1-16 15,16 13-15,-4-23 16,15 8-16,29 25 15,-8-15 1,-25-56 0,-28-50-16</inkml:trace>
  <inkml:trace contextRef="#ctx0" brushRef="#br3" timeOffset="68542.88">19809 15068 0,'38'45'16,"-8"3"15,6 15-31,-1 7 16,8 29-16,-15-16 15,-1 3-15,6 13 0,-8-15 16,-2 11-16,-1 15 0,-1-15 16,-9 9-16,1 17 0,-10-21 15,-1 2-15,-7 16 0,-15-2 16,-25 0-1,-31 10-15,15-41 16,29-44 0,32-41-16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2-15T15:12:33.22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2100 1434 0,'0'79'15,"0"-15"1,0 8-16,0-1 16,0 7-16,0-5 15,0 18-15,0-13 16,0 19-16,0-7 16,0 13-16,-3-12 15,-5 7-15,-4-12 0,-4 9 0,2-17 16,-5 11-16,-6 17 15,1 2 1,13-37 0,3-36-1,8-13 1,0-9-16,10 8 16,13-4-1,4 3 1,3-10-1,6-8 1,13-4 0,26-10-1,19-6-15,17 3 16,-30 5 0,2 5-16,-12-1 15,3 4-15,-7 2 16,15 2-16,-8 4 15,20-1-15,-10 3 16,22 4-16,-10-5 16,20 9-16,-15-9 15,15 6-15,-15-3 16,10 0-16,-16-5 16,13 2-16,-17 1 15,11-3-15,-20 2 16,4-1-16,23-9 15,-10-7 1,-20-30 0,-9-18-1,-16-18 1,-9-17 0,-17 20-1,0-10-15,-11 8 16,-2-16-16,3 7 15,-8-9-15,-5 5 16,5-13-16,3 8 16,2-11-16,3 14 15,-1-18-15,-2 17 16,3-15-16,-8 18 16,-2-8-16,-3-25 15,-10-4 1,-3 14-1,-2 40 1,-3 25 0,6 18-1,-16-2 1,3 5 0,-10 3-1,-8-1 1,-18 8-1,-19 3 1,-26 2 0,23 6-1,-8 0-15,12 1 16,-17 3 0,4 0-1,-13-3-15,4 3 16,-20-2-16,14-3 15,-18 10-15,7-5 16,-13 8-16,10 2 16,-17 2-16,15 0 15,-22 9-15,19-6 16,-20 10-16,23-2 16,-16 10-16,26-8 15,-11 3-15,21-9 16,1-1-16,-1 0 0,48-13 15,25-3 1,25-2-16</inkml:trace>
  <inkml:trace contextRef="#ctx0" brushRef="#br0" timeOffset="2189.75">2355 1625 0,'12'53'16,"-2"20"-1,2 10-15,-4 0 16,-3-12 0,3-27-1,-5-23 1,-1-11-1,-2-3 1,0-11-16,4-14 16,5-20-1,1-23 1,-2-9 0,-2-5-1,-5 1 1,-1 8-16,0 14 15,0 14 1,7 21 0,6 17-1,10 24 1,4 22 0,-4 15-1,-2 2 1,-9-8-16,-7-15 15,3-15 1,-6-19 0,1-26-1,9-21 1,9-29 0,1-14-1,1 1 1,-5 17-1,-6 19-15,-2 17 16,-2 30 0,-1 20-1,11 18 1,5 23 0,-3 7-1,-1-6 1,2-11-1,4-27 1,1-14 0,-2-17-1,0-5 1,-12 7 0,-12 5-16</inkml:trace>
  <inkml:trace contextRef="#ctx0" brushRef="#br0" timeOffset="2440.1">3076 1436 0,'55'-16'0,"0"-4"31,0 0-31,-8-2 16,-28 12 0,-19 10-16</inkml:trace>
  <inkml:trace contextRef="#ctx0" brushRef="#br0" timeOffset="2694.64">3137 1639 0,'49'-22'16,"9"-3"0,-8 0-1,-4 4 1,-21 9 0,-25 12-16</inkml:trace>
  <inkml:trace contextRef="#ctx0" brushRef="#br0" timeOffset="3464.62">2867 2221 0,'55'-42'16,"28"-14"-1,13 3 1,3 9-1,-16 16 1,-26 28 0,-30 25-1,-15 18 1,-17 28 0,-14 19-1,-2 11 1,5-1-1,2-19 1,4-25 0,7-32-1,0-10 1,3-10 0,0-1-1,0-3-15</inkml:trace>
  <inkml:trace contextRef="#ctx0" brushRef="#br0" timeOffset="3706.36">3148 2428 0,'61'-27'0,"21"-6"31,1 0-31,-9 3 16,-16 25-1,-20 10 1,-18-3 0,-12-2-1,-8 0-15</inkml:trace>
  <inkml:trace contextRef="#ctx0" brushRef="#br0" timeOffset="4250.63">3758 2114 0,'-10'60'0,"0"13"31,0-2-15,7-16 0,-2-20-1,2-20 1,6-15 0,5-25-1,10-23 1,5-14-1,7-9 1,15 0 0,13 11-1,-2 9 1,-8 9 0,-15 16-1,-19 14 1,-6 6-1,-5 2 1,-3 4-16</inkml:trace>
  <inkml:trace contextRef="#ctx0" brushRef="#br0" timeOffset="5128.91">3877 2252 0,'13'36'16,"-1"-8"-1,3-14 1,8-6 15,7-11-31,12-14 31,7-8-15,-5-3 0,-3 2-1,-8 6 1,-11 6-1,-13 6 1,-4 8 0,-10 10-1,0 4 1,-5 9 0,0 3-1,-1-3 1,11-9-1,11-5 1,9-13 0,-2-3-1,-1-9 1,-4-3 0,-9 1-1,1 1 1,-3 9-1,-2 0 1,0 8 0,4 20-1,10 18 1,19 20 0,9 3-1,4-8 1,-6-8-1,-12-15 1,-26-9 0,-29-1-1,-34 4 1,-32 1 0,-8-9-1,6-6 1,15-8-1,34-2 1,46 0-16</inkml:trace>
  <inkml:trace contextRef="#ctx0" brushRef="#br0" timeOffset="7335.98">5155 2217 0,'28'0'0,"38"0"16,-10 0 15,15 2-31,-3-2 16,10 0-16,0 0 0,14 2 16,-9-2-16,13 0 15,-12 0-15,19 0 0,-16-2 16,16 0-16,-15-6 15,18 4-15,-16-4 16,17 2-16,-14 2 16,15-2-16,-18 4 15,14-5-15,-16 4 16,13-7-16,-23 4 16,15-3-1,-17 4-15,9 5 16,31 5-1,-2 10 1,-9 0 0,-20-22-1,-44-1 1,-20 5 0,-11 3-1,-10 0-15</inkml:trace>
  <inkml:trace contextRef="#ctx0" brushRef="#br0" timeOffset="7787.69">7946 1967 0,'65'13'16,"21"9"-1,20 11 1,5 6-1,-10 6 1,-51 8 15,-57-4-15,-16-15 0,-22-1-16,-8-14 15,-18 4-15,-32-5 16,-11-10-1,18-8 17,31-6-17,31 4-15,34 2 16</inkml:trace>
  <inkml:trace contextRef="#ctx0" brushRef="#br0" timeOffset="9251.91">6777 831 0,'-23'17'16,"-35"13"0,8 1-1,-15 2-15,4 0 16,-10 2-16,5-7 15,-6 5-15,-24 6 16,13 2 0,22-14-16,49-11 15,24-9 1,34-5 0,29-4-1,-6 2 1,4-2-16,25-3 15,-5 12 1,-32 19 0,-42 14-1,-35 13 1,-31 3 0,-16 2-1,-5-9 1,15-11-1,15-13 1,38-9 0,38-14-1,33-4 1,25-9 0,12-11-1,-9-11 1,-17-5-1,-19 3-15,-30 18 16,-33 17-16</inkml:trace>
  <inkml:trace contextRef="#ctx0" brushRef="#br0" timeOffset="9649.62">7182 915 0,'0'82'15,"6"17"1,-6 4 15,0-25-15,2-28 0,1-40-1,-3-25 1,-3-8-1,1 1 1,-4 7 0,6 15-16</inkml:trace>
  <inkml:trace contextRef="#ctx0" brushRef="#br0" timeOffset="9866.9">7070 770 0,'52'-25'16,"26"-3"-1,13 3 1,2 6 15,-18 8-15,-21 1-1,-29 7 1,-25 3-16</inkml:trace>
  <inkml:trace contextRef="#ctx0" brushRef="#br0" timeOffset="10098.15">7122 1063 0,'66'-15'16,"25"-11"-1,12-11 1,-10-6 0,-18 13-1,-35 7 1,-40 23-16</inkml:trace>
  <inkml:trace contextRef="#ctx0" brushRef="#br0" timeOffset="10828.98">7934 820 0,'68'-7'16,"21"-18"-1,-5-11 1,-8 1 0,-25 13-1,-51 22-15</inkml:trace>
  <inkml:trace contextRef="#ctx0" brushRef="#br0" timeOffset="11102.3">7997 1045 0,'65'-23'16,"27"-9"-1,3-1 1,-7 0 0,-10 8-1,-41 13 1,-37 12-1</inkml:trace>
  <inkml:trace contextRef="#ctx0" brushRef="#br0" timeOffset="11483.64">8619 591 0,'-13'54'16,"-2"9"0,13 2-1,15 0 1,20-26-1,14-29 17,13-31-17,3-25 1,-5-6 0,-10 1-1,-13 9 1,-17 19-1,-18 23-15</inkml:trace>
  <inkml:trace contextRef="#ctx0" brushRef="#br0" timeOffset="11744">8891 631 0,'0'68'15,"-5"23"1,-8 0 0,1-13-1,1-24 1,11-34 0,6-18 15,-1 1-16,-5-3 1,0 0-16</inkml:trace>
  <inkml:trace contextRef="#ctx0" brushRef="#br0" timeOffset="12332.93">9204 528 0,'65'-18'16,"10"6"-1,-4 8 1,-33 26-1,-36 16 1,-37 20 0,-20 10 15,-13-6-15,10-8-1,30-9 1,33-25-1,30-20 1,21-20 0,2-5 15,-8 3-15,-10 1-1,-40 21-15</inkml:trace>
  <inkml:trace contextRef="#ctx0" brushRef="#br0" timeOffset="13050.82">9682 828 0,'0'0'16,"0"0"-1,0-8 17,2-11-17,9-22 1,1-7-1,1-2 1,0-5 0,-1 0-1,-1 13 17,-2 23-17,3 22 1,4 19-1,7 14 1,10 8 0,2 9-1,2 3 1,9-13 0,4-13-1,3-12 1,5-13-1,0-23-15,-8-13 16,-11-11 0,-15-11-1,-6-5 1,-8 0 0,-8 11-1,-9 11 1,-8 8-1,-7 3 1,-1 5 0,5 8-1,8 6 1,10 6-16</inkml:trace>
  <inkml:trace contextRef="#ctx0" brushRef="#br0" timeOffset="14459.37">6346 3741 0,'6'-32'15,"-1"4"1,-13 13 0,-18 5-1,-21 10 1,-16 15-1,-9 23-15,2 17 16,15 15 0,22 6-1,16 0 1,22-6 0,20-14-1,23-19 1,15-19-1,12-18 1,8-23 0,-7-14-1,-18-17 1,-15-6 0,-18-5-1,-10 4 1,-12 11-1,-9 7 1,-4 8 0,6 17-1,-4 18 1,0 10 0,5 14-16,14 8 15,11 8 1,19 0-1,15 1 1,-9-13 0,-17-9-1,-9-16 1,-10-1 0,-8-2-1,-3 0-15</inkml:trace>
  <inkml:trace contextRef="#ctx0" brushRef="#br0" timeOffset="14955.06">6094 3464 0,'0'0'16,"0"0"0,3-2-1,9-5 1,13-7-1,20 0 1,8-2 0,10 4-1,-1-4 1,-15 4 0,-9 5-1,-20-1 1,-11-5-1,-7-10-15,-7 1 16,-9 4 0,-6-2-1,-1 5 1,1 2 0,7 3-1,15 10-15</inkml:trace>
  <inkml:trace contextRef="#ctx0" brushRef="#br0" timeOffset="15573.69">6870 3537 0,'49'-10'15,"11"3"1,5-4 0,-3 1-1,-13-2 1,-24 4 0,-25 8-1</inkml:trace>
  <inkml:trace contextRef="#ctx0" brushRef="#br0" timeOffset="15831.26">6938 3734 0,'58'-16'16,"19"-6"0,14-3-1,-7 0 1,-8 2 0,-31 8-1,-45 15-15</inkml:trace>
  <inkml:trace contextRef="#ctx0" brushRef="#br0" timeOffset="16261.38">7397 2990 0,'60'-33'15,"-4"11"17,7 7-32,0 5 15,18 5-15,-5-1 16,9 12-16,31 6 15,-18 19 1,-48 17 0,-50 12-1,-15-13 1,-20 5-16,-2-10 16,-12 9-1,-21 16 1,10-4-1,8-4 1,27-32 0,25-27-16</inkml:trace>
  <inkml:trace contextRef="#ctx0" brushRef="#br0" timeOffset="16537.04">7821 3839 0,'0'0'16,"0"3"15,-6 8-31,6-11 0</inkml:trace>
  <inkml:trace contextRef="#ctx0" brushRef="#br0" timeOffset="45411.55">3071 7028 0,'-28'0'15,"-38"10"1,8 4 15,-13 22-31,8 2 16,-7 14-16,13 6 15,2 13-15,11-8 16,8 10-16,24 23 16,41-11-1,38-19 1,26-28-1,8-38 1,-29-13 0,-6-22-16,-17-7 31,1-19-31,-12 5 16,0-15-16,-2-32 15,-13-1 1,-23 14 15,-18 35-15,-3 37-1,7 43 1,9 10 15,13 21-31,3 0 16,10 14-16,5-4 15,12 2-15,22 17 16,4-6 15,-19-29-31,-45-50 16</inkml:trace>
  <inkml:trace contextRef="#ctx0" brushRef="#br0" timeOffset="45749.94">3728 7070 0,'72'5'16,"25"-10"0,4 0-1,-15-2 16,-29 1-15,-57 6-16</inkml:trace>
  <inkml:trace contextRef="#ctx0" brushRef="#br0" timeOffset="45951.41">3849 7320 0,'77'-3'16,"13"-7"15,-4-3-15,-22 1-1,-64 12-15</inkml:trace>
  <inkml:trace contextRef="#ctx0" brushRef="#br0" timeOffset="46869.16">5354 5651 0,'-19'8'15,"-39"10"16,0 2-15,-14 7-16,6 1 16,-7 5-16,-20 7 15,30 3 17,55-15-17,59-3 1,4-7 15,11-4-31,24 9 16,-29 18-1,-36-6 1,-37 13 0,-18-2-1,-21 6-15,-2-4 16,-15 3-16,-15 17 15,44-8 17,63-22-17,16-18 1,30-25-16,9-3 16,16-16-1,-6-4 1,-2-1-16,23-8 15,-18 4 1,-92 33-16</inkml:trace>
  <inkml:trace contextRef="#ctx0" brushRef="#br0" timeOffset="47207.16">5966 5785 0,'5'61'16,"-5"11"-16,0-3 15,0 8-15,2 29 16,8-5-1,5-58 17,12-56-17,-3-32 1,-2-2 0,1 1-1,-23 46-15</inkml:trace>
  <inkml:trace contextRef="#ctx0" brushRef="#br0" timeOffset="47445.28">6026 5643 0,'52'-4'15,"17"-4"-15,2 6 31,14-3-31,-5-1 16,10 5-16,13 1 16,-26 1-1,-28 5 17,-27-3-32,-22-3 15</inkml:trace>
  <inkml:trace contextRef="#ctx0" brushRef="#br0" timeOffset="47646.08">6058 5881 0,'39'-3'16,"16"-5"-16,1 6 31,22 0-31,33-4 15,-1 4 1,-23-1 0,-87 3-16</inkml:trace>
  <inkml:trace contextRef="#ctx0" brushRef="#br0" timeOffset="48085.44">4885 6896 0,'53'-7'15,"20"-5"-15,-10 3 16,10-3-1,22-6-15,-8 6 16,9-1-16,14-2 0,14 5 16,16-6-16,-14 7 15,-2-2-15,22 6 16,-46-2 15,-49 5-15,-51 2-16</inkml:trace>
  <inkml:trace contextRef="#ctx0" brushRef="#br0" timeOffset="49001.66">5577 7282 0,'-6'63'16,"-11"25"15,-2 12-15,1-18-1,3-17 1,15-50 0,15-48-1,3-5 1,13-15-16,15-37 31,12-1-15,-3 11-1,-9 41 1,-9 50 15,-16 39-15,-8 26-1,-1 5 1,-1-16 0,4-30 15,18-39-15,17-48-1,7-21 1,-3 3 15,-9 27-15,-9 48-1,-4 46 1,1 32 15,3 8-15,-4-8-1,-7-21 1,-25-62-16</inkml:trace>
  <inkml:trace contextRef="#ctx0" brushRef="#br0" timeOffset="50083.16">3055 10039 0,'-12'-36'16,"-23"11"-1,-21 19 1,-23 27 0,20 12-1,-3 15-15,15-1 16,-3 14-16,2 35 16,30 9-1,36-14 1,33-21-1,19-29 1,8-31 0,-2-33-1,-3-37 1,-12-28 15,-25-13-15,-15 0-1,-10 23 1,-5 30 0,0 39-1,2 36 1,2 13 0,1 16-1,7 2 1,3 13-16,21 26 15,10-3 1,3-39 0,-19-37-1,-20-28 1,-5-11 0,-7 6-1,-4 15-15</inkml:trace>
  <inkml:trace contextRef="#ctx0" brushRef="#br0" timeOffset="50475.05">3733 10013 0,'61'2'16,"14"-4"0,-2 0-1,-15-6 1,-58 8-16</inkml:trace>
  <inkml:trace contextRef="#ctx0" brushRef="#br0" timeOffset="50713.11">3770 10253 0,'54'0'16,"19"0"-16,33 0 16,-4-3-1,-25-2 1,-77 5-16</inkml:trace>
  <inkml:trace contextRef="#ctx0" brushRef="#br0" timeOffset="51893.16">4882 8640 0,'0'20'16,"0"28"-1,-2 25 1,-1 13-1,11-1 1,27-4 0,25-15-1,19-24 1,9-34 15,-2-36-15,-14-25-1,-14-5 1,-23 20 0,-35 38-16</inkml:trace>
  <inkml:trace contextRef="#ctx0" brushRef="#br0" timeOffset="52173.91">5329 8635 0,'5'65'16,"-4"-4"15,-1 17-31,0-5 0,0 15 16,0-5-1,-6 13-15,-5-13 16,-3 3-16,0 13 15,22-52 1,17-42 0,-10-5-1,-7 0 1,-8 0-16</inkml:trace>
  <inkml:trace contextRef="#ctx0" brushRef="#br0" timeOffset="52784.3">5759 8686 0,'58'2'16,"12"7"-1,-2 15 1,-12 16 0,-36 18-1,-43 12 1,-7-19 15,-13 4-31,-30 18 16,-5 0-1,30-7 1,45-16 0,49-7-1,29-17 1,24-21-1,1-14 1,-13-8 0,-32 2-1,-55 15-15</inkml:trace>
  <inkml:trace contextRef="#ctx0" brushRef="#br0" timeOffset="53552.97">6540 8952 0,'5'48'16,"-5"15"0,-3 7-1,-7-14 1,-4-35-1,0-34 1,14-35 0,14-33-1,5-19 1,0-4 15,-8 1-15,0 20-1,-17 45 1,1 28 0,3 25-1,9 22 1,11 37 0,3-11-1,3 7-15,2-7 16,9 5-16,1-12 31,11 1-31,32 4 16,16-23-1,-1-38 1,-22-38 0,-23-35-1,-29-15 16,-38-5-15,-21 4 0,-10 11-1,11 28 1,38 50-16</inkml:trace>
  <inkml:trace contextRef="#ctx0" brushRef="#br0" timeOffset="54050.25">4738 9869 0,'10'0'16,"28"-2"-16,18-1 15,27-7-15,-15 3 16,13-1 0,22-5-16,-12 4 15,11-2-15,19-1 0,-12 1 16,5 2-16,24-4 0,-19 3 16,2 5-16,18-3 0,-24 6 15,4-1-15,6 1 0,4 2 16,17 5-16,-22 2 15,4 7-15,10-3 16,-80-11 0,-24 0-16,-20 0 31,-14 0-31</inkml:trace>
  <inkml:trace contextRef="#ctx0" brushRef="#br0" timeOffset="54676.78">5494 10194 0,'20'-2'16,"29"-8"-1,26-3 1,18 1 0,5-1-1,-10 5 1,-17 6 0,-28 12-1,-36 15 1,-20 24-1,-24 26 1,11-10 15,-11 9-31,12-12 16,-4 14-16,4 30 16,8 0-1,5-19 1,9-26-1,-3-45 1,-3-22 0,4-6-1,3 5 1,2 7-16</inkml:trace>
  <inkml:trace contextRef="#ctx0" brushRef="#br0" timeOffset="54874.63">5678 10651 0,'28'-5'16,"27"-1"-1,16-4 1,-3 1-1,-15-4 1,-53 13-16</inkml:trace>
  <inkml:trace contextRef="#ctx0" brushRef="#br0" timeOffset="56353.67">6688 10222 0,'5'8'16,"-2"15"-1,3 19 1,2 30-1,-3 21 1,-1 12 0,-2 3-1,-2-9 17,0-21-17,-2-18 1,2-27-1,0-18 1,0-10 0,5-15-1,14-20 1,6-13 0,13-13-1,5-9 1,11-6-1,4 1 17,-5 4-17,0 1 1,-6 5 0,-14 11-1,-12 29 1,-21 20-16</inkml:trace>
  <inkml:trace contextRef="#ctx0" brushRef="#br0" timeOffset="56627.67">6916 10603 0,'30'50'15,"3"13"1,2 3 0,7-26-1,4-15 1,-6-10-1,-17-8 1,-23-7-16</inkml:trace>
  <inkml:trace contextRef="#ctx0" brushRef="#br0" timeOffset="57228.33">7361 10714 0,'-23'40'15,"4"8"1,13 0 0,27-5 15,14-18-16,-4-25 1,-4-32 0,-9-22 15,-11-6-15,-7 4-1,-5 13 16,3 23-15,9 30 0,16 30-1,-6 3 17,12 11-32,0 4 15,6 12-15,4-7 16,1 10-16,2 23 15,-28-11 17,-47-32-17,-37-30 1,-16-25 0,7-12 15,21 2-16,58 12-15</inkml:trace>
  <inkml:trace contextRef="#ctx0" brushRef="#br0" timeOffset="58565.44">3178 13264 0,'-8'-10'16,"-28"-8"15,-27 8-16,8 12 1,-6 18-16,6 8 16,-2 18-16,10 2 31,2 17-31,17-2 16,5 15-16,21 25 15,27 1 1,31-26-1,19-33 1,-2-37 15,-11-43-15,-22-3 0,-7-23-16,-10 3 15,-4-15 1,-8 3-1,8-6-15,-6-27 16,-1 15 0,-7 42 15,1 46-15,-4 18-1,7 27-15,2 13 16,6 25-1,4 0 1,7 16-16,5-14 16,10 1-16,23 17 15,6-14 17,-33-39-32,-39-50 0</inkml:trace>
  <inkml:trace contextRef="#ctx0" brushRef="#br0" timeOffset="58917.53">3746 13624 0,'48'17'16,"-1"-4"-1,-9 1 1,-13-5 15,-12-7-15,-13-2-16</inkml:trace>
  <inkml:trace contextRef="#ctx0" brushRef="#br0" timeOffset="59158.35">3725 13833 0,'45'25'15,"17"-4"1,1-9 15,-5-7-15,-21 3-1,-37-8-15</inkml:trace>
  <inkml:trace contextRef="#ctx0" brushRef="#br0" timeOffset="61657.23">5109 12851 0,'-38'35'16,"-12"20"0,-16 23-1,19-15 16,-2 8-31,14-8 16,4 17-16,3-4 16,9 17-16,8-12 15,-1 20-15,12-13 32,13 8-32,2-13 15,18 0-15,0-20 16,14-2-16,37-12 15,7-23 1,2-24 0,-20-22-1,-20-25 17,-21-16-17,-24-19 1,-34-6 15,-29 8-15,-18 25-1,-8 53 1,29 18 15,6 30-31,11 40 16,30 13-1,24-8 1,9-18 0,-7-27-1,-21-48-15</inkml:trace>
  <inkml:trace contextRef="#ctx0" brushRef="#br0" timeOffset="63811.99">6134 13022 0,'11'81'15,"1"17"17,1 2-17,-1-17 1,-2-22 0,-7-56 15,-6-46-16,1-6 1,-8-24-16,0 3 16,-5-25-16,1 10 31,-3-16-31,4 16 16,-1-2-16,-5-19 15,2 24 1,9 34-1,14 37 17,18 39-17,-8 2 1,14 26-16,-2 3 16,7 20-16,1-3 31,9 15-31,-5-13 15,16 9-15,-6-19 16,10-4-16,22-11 16,-15-52 15,-26-18-15,-17-34-16,-10-6 15,-11-18-15,-3 3 16,-14-11-16,3 3 31,-13 1-31,-9-28 16,3 15-1,8 32 1,11 27 0,11 31-16</inkml:trace>
  <inkml:trace contextRef="#ctx0" brushRef="#br0" timeOffset="64308.64">6031 13773 0,'43'2'16,"17"6"-16,9-2 31,23 3-31,-1-2 16,21-1-16,-12 2 15,9 1-15,-18-6 16,5-1-16,17-4 16,-26-6 15,-41 6-15,-46 2-16</inkml:trace>
  <inkml:trace contextRef="#ctx0" brushRef="#br0" timeOffset="64884.1">6328 14060 0,'11'63'16,"2"30"0,-1 18-1,-5 7 1,-4-4-1,-3-16 1,-3-12 0,-4-38-1,5-23-15,2-10 16,0-10 0,2-10-1,11-18 1,14-22-1,6-25 1,12-14 0,13-2-1,0 1 1,-8 6 0,-12 2-1,-13 14 1,-8 17-1,-10 21 1,-5 13 0,-2 12-16</inkml:trace>
  <inkml:trace contextRef="#ctx0" brushRef="#br0" timeOffset="65165.63">6477 14433 0,'25'43'0,"4"10"16,1 0 0,-1-1-1,4 4 1,2-23-1,3-17 1,1-14 0,-6-4-1,-19-2 1,-14 4-16</inkml:trace>
  <inkml:trace contextRef="#ctx0" brushRef="#br0" timeOffset="65772.45">6910 14536 0,'-7'21'16,"-2"19"0,4 20-1,5 8 1,5 2-1,4-14 1,4-8 0,-1-38-1,-2-33 1,-8-24 0,-2-16-1,-5-8-15,-3 0 16,0 11-1,2 18 1,-2 11 0,8 23-1,0 21 1,11 25 0,13 27-1,-1-4 1,10 10-16,-5-4 15,4 11-15,-4-7 16,5 12-16,-3 25 16,-2-2-1,-39-40 1,-39-31 15,-28-25-15,15-10-1,-7-13-15,-26-12 0,4-5 16,29 8 0,63 22-16</inkml:trace>
  <inkml:trace contextRef="#ctx0" brushRef="#br0" timeOffset="78072.53">8822 12180 0,'0'41'16,"0"9"0,0 25-16,0 1 15,-4 14 1,1-11 0,-4 6-16,0 17 15,-4-17 16,17-62-15,13-48 15,14-36-15,18-19 0,14-9 15,11-1-16,-1 4 17,-12 15-17,-18 21 1,-22 24 0,-23 26-1</inkml:trace>
  <inkml:trace contextRef="#ctx0" brushRef="#br0" timeOffset="78315.8">8883 12490 0,'20'53'15,"20"18"16,11-3-15,2-16 0,0-6 15,-26-21-15,-27-25-16</inkml:trace>
  <inkml:trace contextRef="#ctx0" brushRef="#br0" timeOffset="78937.5">9360 12599 0,'-10'22'15,"-3"31"1,5 15 15,16-7-15,15-24 15,2-24-15,-5-27 15,-10-22-16,-10-12 1,-2 5 15,2 25-15,17 33 15,4 10-15,9 21-16,0 2 15,0 12 1,1 34 0,-9-1-1,-30-33 17,-27-40-17,0-40 1,10-31 15,10-14-15,4 5 15,4 7-15,7 53-16</inkml:trace>
  <inkml:trace contextRef="#ctx0" brushRef="#br0" timeOffset="79600.55">9851 12611 0,'10'45'15,"3"6"1,-3-10 15,0-9-15,-2-27 0,4-20-1,5-13 16,-1-2-15,-2 2 0,0 18-1,-2 22 17,6 22-17,-3 3 1,0-4-1,13-28 17,0-20-17,7-25 1,0-14 15,-7 16-15,-3 34-1,0 34 1,5 28 15,8 5-15,0-7 0,0-9 15,-13-19-31,-25-28 15</inkml:trace>
  <inkml:trace contextRef="#ctx0" brushRef="#br0" timeOffset="80229.75">8962 13223 0,'0'0'16,"12"0"-1,36 3 17,3-3-17,24 2 1,0-2 0,34 3-16,-23 2 15,2-2-15,15-1 0,-17-2 16,7 2-16,13 3 0,2-2 31,26 0-31,-18-3 16,5-3-16,17-7 15,-52 5 1,-46 0 15,-17 5-15,-13 0-1,-10 0-15</inkml:trace>
  <inkml:trace contextRef="#ctx0" brushRef="#br0" timeOffset="80977.66">10110 13370 0,'-52'-11'16,"-1"1"-1,7 5 17,26 10-17,30 23 1,33 25-1,12 15 17,8 7-17,-22-7 1,-29-9 0,-32-19 15,-18-20-16,-4-22 1,9-21 15,25-18-15,21-12 0,8 3-1,3 10 16,-24 40-31</inkml:trace>
  <inkml:trace contextRef="#ctx0" brushRef="#br0" timeOffset="81323.53">10408 13430 0,'5'3'16,"-5"11"15,-7 9-15,-7 5 0,-5 2-1,12-5 16,11-2-15,22-8 0,16-5 15,-4 1-15,-3-7-1,-35-4-15</inkml:trace>
  <inkml:trace contextRef="#ctx0" brushRef="#br0" timeOffset="87761.75">8465 12132 0,'40'40'16,"21"11"0,-8-11-1,0 5-15,17 13 0,-4-6 16,9 5-16,13 9 0,-7-8 31,6 2-31,13 11 0,9 2 16,16 12-16,-22-19 31,0-1-31,-24-15 0,-79-50 16</inkml:trace>
  <inkml:trace contextRef="#ctx0" brushRef="#br0" timeOffset="88510.15">6046 14085 0,'37'17'15,"9"12"-15,5-1 16,22 9-16,-1 1 16,19 15-16,-9-11 0,14 16 15,-13-4-15,9 11 16,-8-9-16,1 11 0,-11-9 16,1 5-16,18 23 15,-2 0 16,-49-41-15,-19-22 0,-23-23-16</inkml:trace>
  <inkml:trace contextRef="#ctx0" brushRef="#br0" timeOffset="92935.57">8694 14667 0,'-2'3'0,"-18"17"31,-17 25-15,0-2 0,-3 18-16,0 4 15,-3 11-15,8-3 16,2 15-16,16-7 15,1 6-15,32 27 16,34-13 15,26-20-15,14-36 0,-4-30-1,-10-35 1,-22-28-1,-28-10 1,-36 3 15,-27 12-15,-24 28 0,-13 32-1,4 36 1,28 23-1,39 7 1,30-8 0,7-14 15,-11-26-15,-23-35-16</inkml:trace>
  <inkml:trace contextRef="#ctx0" brushRef="#br0" timeOffset="93848.76">9201 14944 0,'0'49'16,"3"11"0,1 0-1,1-10 1,-2-12 15,4-30-15,11-33-1,12-23 1,6-20 0,1-5-1,-4 7 1,-8 28-1,-7 38 1,0 31 15,-9 27-15,-3 7 0,-4-7-1,1-13 1,7-32-1,15-35 17,10-27-17,9-21 1,-4-6 0,-5 14-1,-10 24 1,-2 38 15,0 38-15,10 32-1,9 15 1,11 1 0,-10-15-1,-6-18 1,-16-25-16,-21-28 0</inkml:trace>
  <inkml:trace contextRef="#ctx0" brushRef="#br0" timeOffset="94106.92">9304 15423 0,'13'0'15,"27"8"-15,16 4 16,22 8-16,-2 1 16,17-1-16,28 5 15,-8-2 1,-32-3-1,-81-20-15</inkml:trace>
  <inkml:trace contextRef="#ctx0" brushRef="#br0" timeOffset="94604.22">9756 15786 0,'-49'-7'16,"2"4"-1,6-2 1,29 20 15,31 18-15,22 20 0,2 7-1,-16 3 1,-31-3-1,-24-14 1,-15-21 0,0-10-1,18-20 17,12-18-17,6-2 1,7 3-1,0 22-15</inkml:trace>
  <inkml:trace contextRef="#ctx0" brushRef="#br0" timeOffset="94994.92">9949 15779 0,'8'0'15,"7"9"1,0 7 0,-4 4-1,-11 3 1,-6-6-1,-2 3 1,7-4 0,5 6-1,14 3 1,12 1 0,13-4-1,-2-7 1,-4-2-1,-9-3 1,-28-10-16</inkml:trace>
  <inkml:trace contextRef="#ctx0" brushRef="#br0" timeOffset="95964.72">10219 14833 0,'-46'-38'0,"-12"-9"15,-1-1-15,-14-12 16,-1 4-16,-12-5 15,3 14 1,-15-4-16,5 13 16,-18 1-16,7 4 15,-17 8-15,14 9 16,-17 6-16,10 8 16,-9 10-16,16 7 15,-5 15-15,19 5 16,-6 15-16,16 1 15,-3 25-15,18-11 32,4 28-32,12-7 15,-1 17-15,18-7 16,7 18-16,13-16 16,6 20-16,9-17 15,19 10-15,9-16 16,25 7-16,6-15 15,20 9 1,0-20 0,24 2-16,-22-20 15,1-10-15,12 0 0,-16-13 16,5-2-16,16 5 0,-14-10 16,12-1-16,12 8 0,-14-10 15,5 3-15,19-3 0,-2 3 16,25 5-16,-19-8 15,14-7-15,-24-8 16,3-15-16,-23-8 16,5-22-16,-24 0 15,6-13-15,-20 2 16,1-14-16,-13 7 16,-8-15-16,-7 7 15,0-14-15,-11 7 0,-2-18 0,-4 11 16,-16-21-16,-8 13 15,-15-16-15,-2 11 16,-15-15-16,-6 12 16,-14-17-16,12 27 15,-7 5-15,-8-4 0,5 14 16,-5 1-16,-18-6 0,-4-2 16,-13-5-16,-21-18 15,61 49 1,58 47-16</inkml:trace>
  <inkml:trace contextRef="#ctx0" brushRef="#br0" timeOffset="147236.54">7127 5364 0,'-33'-75'31,"6"14"-15,-16-7-16,-2 15 16,-18-7-16,-8 12 31,-25 3-31,5 15 16,-30-4-16,6 12 15,-19 6-15,13 6 0,-12 8 16,14 2-16,-9 5 0,19 6 15,-12 3-15,20 9 16,-17 10-16,21 0 16,-15 9-16,19 4 15,-16 12-15,16-6 32,-5 22-32,17-6 15,-5 20-15,13-7 16,-2 19-16,11-14 31,-11 17-31,19-14 16,1 16-16,17-20 15,13 17-15,16-22 16,18 9-16,10-22 31,20-1-31,2-18 16,22-5-16,-2-15 15,18-1-15,-4-6 16,21-7-16,-8-4 31,27-2-31,-9-8 16,25-8-16,-33 6 16,-3-6-16,9 1 0,-16-3 15,2-8-15,18 0 16,-23 3-1,5-7-15,11-11 0,-15 7 16,6 0-16,9-8 0,8-1 16,22-11-16,-15 6 15,4-15-15,-18 7 16,10-12-16,-26 10 16,10-14-16,-21 11 15,1-15-15,-15 11 16,-1-15-16,-2-28 15,-25-14 1,-40 7 0,-37 13-1,-3 36 1,-23 10-16,-1 13 16,-23 5-16,12 4 15,-3 3-15,-20-7 16,37 13-1,68 17-15</inkml:trace>
  <inkml:trace contextRef="#ctx0" brushRef="#br1" timeOffset="159783.79">12749 297 0,'0'38'16,"0"9"0,0 24-16,0 7 15,-3 28 1,-1-21-1,-1 9-15,-6 12 0,1-15 16,-5 6-16,-5 22 0,4-13 16,-3 3-16,-6 16 0,6-16 15,0 4-15,-4 13 0,10-17 16,1 2-16,-1 19 0,3-21 16,5 2-16,-2 16 0,2-17 15,5 1-15,0 11 0,0-18 16,2-1-16,1 18 0,-1-23 15,3 6-15,-3 15 0,-2-24 16,3 3-16,5 16 0,-6-21 16,6 6-16,-3 19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2-15T15:15:25.74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5363 2796 0,'2'23'0,"14"-30"16,-4-16 15,7-20-31,0-13 16,5-24-16,-4 1 0,10-26 0,-5 7 15,-1-21 1,-1 11-16,4-17 0,-5 13 16,11-8-16,-5 24 15,16-11 1,-4 24-16,16 1 0,21-5 15,-6 43 1,-30 54 0,-13 44-1,-14-3 1,-11 19-16,0 1 16,-3 17-16,-3-5 15,0 15-15,-6-13 16,4 2-16,-3 17 15,16-36 1,6-51 0,12-52-1,1-8 1,9-22-16,-3-4 16,12-18-16,-5 3 15,11-11-15,-5 11 0,8 1 16,15-15-16,2 49 15,-16 62 1,-25 18 0,-2 30-1,-12 4-15,-8 25 0,-2-4 16,2 22-16,-4-9 16,6 11-16,-3-14 15,0 1-15,20-4 16,9-33-1,-17-30 1,-8-12 0,-11-18-16</inkml:trace>
  <inkml:trace contextRef="#ctx0" brushRef="#br0" timeOffset="497.52">7599 1791 0,'-39'7'0,"-6"19"16,0 14-1,-8 21-15,7-1 16,-1 13-16,2 18 15,42-33 1,38-56 0,1-20-1,14-29 1,-2-9 0,7-14-16,13-21 15,-2 5 1,-31 49-1,-23 52 1,-6 17 0,-6 24-16,0 9 15,-4 9-15,8 26 16,29-25 15,30-37-15,17-30-1,-4-18 1,-21-3 0,-55 13-16</inkml:trace>
  <inkml:trace contextRef="#ctx0" brushRef="#br0" timeOffset="875.27">8344 1758 0,'-70'12'16,"1"14"15,43 10-15,52 3 0,18-5-1,19-7-15,40 8 16,-5 8-1,-48 7 1,-55 9 0,-48-11-1,-19-16 17,32-24-17,49-43 1,39-23-1,7 2 1,1 0 0,-56 56-16</inkml:trace>
  <inkml:trace contextRef="#ctx0" brushRef="#br0" timeOffset="1169.01">9103 1649 0,'-39'36'16,"20"15"0,41 6 15,17-16-15,23 2-16,6-8 15,16-2-15,14 20 16,-58 0 15,-43-20-15,-50-16-16,-17-4 15,-23-1-15,-28-1 16,7 1 0,114-12-16</inkml:trace>
  <inkml:trace contextRef="#ctx0" brushRef="#br0" timeOffset="1636.32">4914 3383 0,'54'-14'16,"29"-14"-16,-11 5 16,13-3-16,19-6 0,-4 4 15,10-5-15,30-2 0,-19 5 16,11-3-16,31-4 0,-23 4 15,13 2-15,21-3 0,-23 3 16,6 1-16,16-8 0,-19 8 16,9 0-16,25-6 0,-27 14 15,10-8-15,33-3 0,-43 5 16,8 3-16,20-1 0,-33 11 16,4 0-16,21 3 0,-30 4 15,-2 5-15,17 6 0,-36-3 16,2 2-16,14 9 0,-7-4 15,24 0-15,-9 4 0,-78-3 16,-38-6 0,-38-2-16</inkml:trace>
  <inkml:trace contextRef="#ctx0" brushRef="#br0" timeOffset="3241.3">19476 952 0,'-12'56'15,"-2"9"-15,0 3 16,2 18-16,1 0 15,4 14-15,5-7 16,-1 13-16,-2-10 16,10 5-16,-2-13 15,12 5-15,18 13 16,19-35 0,6-47-1,-2-34 1,-3-32-1,-10 1-15,-3-9 16,10-36 0,-1-21-1,-17 3 1,-10 17 0,-22 60-1,-2 32 1,2 36-1,8 32 17,9-13-17,11 3-15,5-10 16,18 3-16,-2-18 16,23-13-16,-5-13 15,13-17-15,-1-15 16,9-20-16,-10-9 31,3-19-31,-16 3 16,-7-15-16,-20 8 15,-13-11-15,-20-20 16,-22-5 0,-21 15-1,-10 17 1,18 29-1,14 24 1,16 23-16</inkml:trace>
  <inkml:trace contextRef="#ctx0" brushRef="#br0" timeOffset="3732.59">21113 1783 0,'52'-2'16,"19"-11"-1,27-19 1,-2-16-1,-36-6 1,-43 7 0,-49 17-1,-6 19 1,-22 22-16,-1 9 31,-14 12-31,6 7 16,-1 11-16,5 33 15,44 5 1,32-30 0,29-18-16,11-14 15,24-6-15,-7-10 16,20-7 0,23-6-16,-5-10 31,-25-4-16,-39 12 1,-42 5-16</inkml:trace>
  <inkml:trace contextRef="#ctx0" brushRef="#br0" timeOffset="4110.26">21979 1700 0,'-13'74'16,"3"9"-1,13-13 1,17-35 0,5-30-1,0-7 16,-7-6-31,-18 8 16</inkml:trace>
  <inkml:trace contextRef="#ctx0" brushRef="#br0" timeOffset="4269.92">21916 1388 0,'8'8'16,"9"2"0,-2-6-1,-15-4-15</inkml:trace>
  <inkml:trace contextRef="#ctx0" brushRef="#br0" timeOffset="4715.82">22748 1634 0,'-33'3'0,"-38"8"16,-15 1 15,16 13-16,42 3 1,49-3 0,41 0-1,24 8 1,-3 3 0,-25 9-1,-30 10 1,-20 1-1,-26-9 1,-10-4 0,-7-7-1,-11-13 1,6-11 0,5-5-1,10-7 1,12 3-1,13-3-15</inkml:trace>
  <inkml:trace contextRef="#ctx0" brushRef="#br0" timeOffset="5404.32">23355 1151 0,'-18'63'16,"-2"-10"-1,-8 12-15,3-5 16,-8 8-16,-12 29 15,5-12 1,6-17 0,34-48-1,34-34 1,23-24 0,17-17-1,8-13 1,-8 9-1,-27 32 1,-21 41 0,-13 44-1,-11 28-15,-2 0 16,-2-13 0,4-38-1,13-40 1,15-37-1,5-9 1,-4 4 0,-3 8-1,-28 39 1</inkml:trace>
  <inkml:trace contextRef="#ctx0" brushRef="#br0" timeOffset="5693.1">23997 1181 0,'0'43'16,"-7"12"-16,4 3 16,-6 15-16,-7 33 15,-2-5 1,6-18-1,5-35 1,2-38 0,2-24-1,3-17 1,0 1 0,-2 0-1,2 30-15</inkml:trace>
  <inkml:trace contextRef="#ctx0" brushRef="#br0" timeOffset="5880.81">23836 1388 0,'89'-12'16,"13"-2"-1,7 2 1,-15-1-1,-32 3 1,-29 5 0,-33 5-16</inkml:trace>
  <inkml:trace contextRef="#ctx0" brushRef="#br0" timeOffset="6925.29">14974 1441 0,'43'0'16,"18"-5"-16,4-5 15,23-6-15,0 2 16,23-6-16,-13 4 16,16-5-16,-11 7 15,-5-2-15,13-6 16,-43 10 0,-68 12-16</inkml:trace>
  <inkml:trace contextRef="#ctx0" brushRef="#br0" timeOffset="7271.34">15314 1993 0,'53'-13'0,"15"-2"15,-5-1 1,15-8-16,-7-4 15,5-2-15,22-16 16,-5 1 0,-43 20-1,-50 25-15</inkml:trace>
  <inkml:trace contextRef="#ctx0" brushRef="#br0" timeOffset="7608.14">16133 975 0,'-33'70'0,"8"-19"15,-10 9-15,-18 15 0,-3-1 16,-9 13-16,-19 17 0,12-8 16,-9 2-1,-7 10-15,-3 1 0,-10 2 0,16-23 16,2-10-16,-1-5 15,44-41 1,40-32-16</inkml:trace>
  <inkml:trace contextRef="#ctx0" brushRef="#br0" timeOffset="8424.03">18782 2461 0,'55'2'15,"20"6"-15,4-2 16,24 4-16,-20-8 15,0 5-15,12-4 0,-9-3 16,10 0-16,15 0 0,-8 0 16,8-3-16,31-4 0,-22 5 15,12-4-15,26-1 0,-17 2 16,8-3-16,32-4 0,-25 1 16,9 1-16,26-4 0,-27 3 15,12 4-15,20-1 0,-29 6 16,4-6-16,23 3 0,-30 5 15,7-5-15,24 5 0,-34 0 16,-2 0-16,22 5 0,-35-2 16,-3-1-16,22 0 0,-29-2 15,-6 6-15,7-6 0,-34 2 16,-52 6-16,-51-8 16</inkml:trace>
  <inkml:trace contextRef="#ctx0" brushRef="#br0" timeOffset="43185.18">4160 4795 0,'-14'43'15,"-8"17"-15,3 1 16,-11 17-16,2-3 16,-7 19-16,4-11 15,-1 2-15,-10 21 16,26-66 15,15-64-15,2-22-1,15-30-15,-2-7 16,10-28 0,-4 2-1,8-14-15,2 13 16,5-7-16,1 24 16,2 7-16,21 9 15,4 41 1,-11 46-1,-8 40 1,-16 1 0,2 19-16,-6 4 15,1 19-15,-9-4 16,5 11-16,-9-7 16,0 5-16,9 11 31,9-54-16,9-47 1,-11-10 0,-16-12-1,-5-24-15,1-9 32,-8-24-32,-8 8 15,-20 0-15,-12 16 16,-28 11-16,-3 16 15,-16 18-15,7 4 16,-10 16-16,-13 2 16,18 5-1,35-7 1,23-8 0,27-10-16</inkml:trace>
  <inkml:trace contextRef="#ctx0" brushRef="#br0" timeOffset="43913.71">5013 5014 0,'-23'53'16,"1"-3"-1,14-25 1,25-40 0,-1-15 15,14-18-31,23-28 16,5 1-1,-2 19 1,-16 52-1,-12 36 1,-10 36 0,-6 3-1,1-13 17,4-46-17,5-20 1,8-24-16,1-8 15,12-11 1,15-22-16,-3 3 16,-12 42-1,-14 40 1,-15 37 0,-3 23-1,-2 14 1,6-23 15,5-17-15,-10-24-1,-7-14 1,-3-8-16</inkml:trace>
  <inkml:trace contextRef="#ctx0" brushRef="#br0" timeOffset="44288.1">6044 4840 0,'-28'58'16,"13"7"-1,22 3 1,29-20-1,24-30 1,15-31 0,-14-37 15,-28-25-15,-44-6-1,-38 17 1,-24 27-1,-6 17 1,29 20 0,17 13-1,17-3 1,4-6-16,12-4 0</inkml:trace>
  <inkml:trace contextRef="#ctx0" brushRef="#br0" timeOffset="44859.16">6565 4754 0,'-4'26'16,"-12"24"0,3 10-1,12-4-15,15-24 31,22-19-15,11-31 0,10-27-1,-7-15 1,-8 6 0,-12 12-1,-14 27 1,-11 25-1,-14 21 1,-1 16 0,3 8-1,3-7 1,15-19 0,17-17-1,-1-10 1,-5-2-1,-22 0 1</inkml:trace>
  <inkml:trace contextRef="#ctx0" brushRef="#br0" timeOffset="45277.25">7133 4840 0,'0'38'0,"-2"-3"32,-2-10-17,4-22 1,6-26 0,6-17-1,8-8 1,-5 2 15,5 32-15,3 33-1,-6 24 1,4 15 0,-6 0 15,7-33-16,6-27 1,-2-15 0,-3-2 15,-23 19-31</inkml:trace>
  <inkml:trace contextRef="#ctx0" brushRef="#br0" timeOffset="45827.92">7888 4180 0,'2'70'15,"1"-6"1,2 13-16,-5-3 16,3 9-16,-3 28 15,-3-3 1,-5-43 15,5-52-15,-11-38-1,-9-25 1,-12-11 0,-20 1-1,-11 7 1,11 10-1,45 25 1,50 11 0,2 4 15,25 3-31,28 3 16,1-1-1,-16 3 1,-80-5-16</inkml:trace>
  <inkml:trace contextRef="#ctx0" brushRef="#br0" timeOffset="46519.05">8980 4623 0,'-23'61'16,"12"2"0,36-15-1,33-29 1,27-26-1,-11-30 1,-26-24 0,-43-2-1,-38 13 17,-34 17-17,-10 18 1,19 15-1,26 12 1,18-6 0,3-4-1,11-2-15</inkml:trace>
  <inkml:trace contextRef="#ctx0" brushRef="#br0" timeOffset="47061.13">10119 3938 0,'-63'-22'0,"-21"16"15,-11 28 1,23 4-1,12 20 1,17-4 0,1 19-16,16-6 15,11 15-15,22 23 16,21 11 0,23-13-1,9-11 1,-9-29-1,-41-34 1,-38-34 0,-28-13-1,-11-11 1,-6-1 0,7-1 15,43 7-16,51 12 1,15 10 0,20 7-16,5 2 15,17 10-15,29 2 16,0 7 0,-27-2-1,-87-12-15</inkml:trace>
  <inkml:trace contextRef="#ctx0" brushRef="#br0" timeOffset="47991.28">5975 6006 0,'0'79'16,"-2"17"15,2-6-15,0-30-1,2-52 1,6-23-1,7-32 1,0-7 0,10-14-16,21-38 15,2 10 1,-1 43 0,-11 53 15,-1 46-16,-5 25 1,-7-6 0,2-31 15,9-48-15,-10-14-1,12-19-15,11-34 16,-1 5 15,-8 38-15,-2 46-1,-2 43 1,-4 27 15,2 5-15,-10-13-1,-8-22 1,-14-48-16</inkml:trace>
  <inkml:trace contextRef="#ctx0" brushRef="#br0" timeOffset="48482.67">7135 5858 0,'-53'58'31,"-5"15"-15,23 0 0,32-25-1,31-42 1,5-15 15,4-26-31,21-38 16,-5-10 15,-10 15-15,-25 56 15,-3 46-16,-7 39 1,4 11 15,18-26-15,6-31 15,-1-11-15,-21-9-1,-14-7 1</inkml:trace>
  <inkml:trace contextRef="#ctx0" brushRef="#br0" timeOffset="48750">7890 5457 0,'0'49'15,"0"16"-15,0 3 32,0 17-32,3 37 15,12-27 17,11-72-17,4-56 1,3-17 15,-9 5-15,-24 45-16</inkml:trace>
  <inkml:trace contextRef="#ctx0" brushRef="#br0" timeOffset="48997.78">8226 5641 0,'2'58'32,"3"18"-32,1 34 15,1-6 1,-20-64 15,-8-42-15,-4-21 15,3 6-15,22 17-16</inkml:trace>
  <inkml:trace contextRef="#ctx0" brushRef="#br0" timeOffset="49218.53">7854 5627 0,'58'2'15,"16"-2"-15,0 0 16,16 0-16,34 0 31,-3-2-15,-36-7-1,-85 9-15</inkml:trace>
  <inkml:trace contextRef="#ctx0" brushRef="#br0" timeOffset="50072.73">8635 5846 0,'80'-21'15,"18"-12"16,-8-12-15,-41 2 0,-55 24 15,-49 23-15,7 11 15,-5 20-31,-10 39 15,30 13 1,58-23 15,38-29-15,8-17 15,-13-8-15,-58-10-16</inkml:trace>
  <inkml:trace contextRef="#ctx0" brushRef="#br0" timeOffset="50424.44">9236 5999 0,'0'0'16,"5"-4"0,18-17 15,20-24-15,27-14-1,21 14 16,2 15-15,-17 10 15,-20 7-15,-31 8 0,-25 5-16</inkml:trace>
  <inkml:trace contextRef="#ctx0" brushRef="#br0" timeOffset="50827.74">8253 5402 0,'-7'52'32,"-3"12"-32,0 35 15,2 6 1,6-14 15,-1-34-15,3-57-16</inkml:trace>
  <inkml:trace contextRef="#ctx0" brushRef="#br0" timeOffset="51582.05">2977 4999 0,'66'-3'16,"16"-4"-16,34-4 16,-3 4-1,-34-1 1,-79 8-16</inkml:trace>
  <inkml:trace contextRef="#ctx0" brushRef="#br0" timeOffset="51984.39">2969 7836 0,'57'0'15,"18"0"-15,-3 0 16,13 0-16,17-5 15,-15 1 1,-87 4-16</inkml:trace>
  <inkml:trace contextRef="#ctx0" brushRef="#br0" timeOffset="52424.18">4352 7790 0,'5'63'15,"2"18"-15,-5-7 16,2 11-16,-10 21 16,-1-17-1,-1-29 1,3-27 0,5-33-16</inkml:trace>
  <inkml:trace contextRef="#ctx0" brushRef="#br0" timeOffset="52622.75">4047 7239 0,'0'0'16,"0"0"0,0 0-16</inkml:trace>
  <inkml:trace contextRef="#ctx0" brushRef="#br0" timeOffset="53049.2">4715 7904 0,'8'78'16,"-5"5"-1,-6-17 1,1-46 0,11-46-1,12-42 1,14-15-1,21 8 17,10 33-17,11 49 1,-23 16 0,-4 17-16,16 43 15,-13 7 1,-17-11-1,0-37 17,-11-27-17,-12-4 1,-5-9 0,-8-2-16</inkml:trace>
  <inkml:trace contextRef="#ctx0" brushRef="#br0" timeOffset="53462.9">5467 7936 0,'52'-12'16,"11"-10"15,3-9-16,-22-4 1,-16-8 0,-28 13-1,-31 17 1,-20 18 0,-16 36-1,1 29 1,20 14-1,46-4 1,49-29 0,32-37 15,17-24-15,-14-15-1,-13-3 1,-31 8-1,-40 20-15</inkml:trace>
  <inkml:trace contextRef="#ctx0" brushRef="#br0" timeOffset="53760.55">5953 8113 0,'0'0'15,"0"-7"1,9-18 0,4-21-1,20-7 1,17 5 0,3 13-1,6 12 1,-9 11 15,-9 5-15,-24 3-16,-17 4 0</inkml:trace>
  <inkml:trace contextRef="#ctx0" brushRef="#br0" timeOffset="54287.18">6677 7239 0,'8'48'16,"-5"17"-16,5 1 16,3 19-16,-7 1 31,6 15-31,-3-16 16,2 6-16,3 17 15,-17-34 1,-7-52-1,-5-24 1,-2-11 0,8 4-1,3 3 1,8 6-16</inkml:trace>
  <inkml:trace contextRef="#ctx0" brushRef="#br0" timeOffset="54453.75">6550 7667 0,'71'13'16,"18"-1"0,-1-2-1,-18-4 1,-70-6-16</inkml:trace>
  <inkml:trace contextRef="#ctx0" brushRef="#br0" timeOffset="54671.06">7422 7861 0,'12'38'15,"-1"-3"1,-1-9 0,-10-26-16</inkml:trace>
  <inkml:trace contextRef="#ctx0" brushRef="#br0" timeOffset="54863.31">7309 7473 0,'4'2'31,"9"1"-16,-1 0 1,-12-3-16</inkml:trace>
  <inkml:trace contextRef="#ctx0" brushRef="#br0" timeOffset="55372.04">7948 7753 0,'-20'13'15,"-18"17"1,-2 23-1,17 2 1,26-9 15,27-24-15,11-30 0,-1-29 15,-6-26-16,-12-8 1,-8 14 0,-6 29 15,-2 35-15,24 31-1,17 12 1,6 0 15,-3-1-15,-50-49-16</inkml:trace>
  <inkml:trace contextRef="#ctx0" brushRef="#br0" timeOffset="67994.32">2589 10862 0,'25'-2'0,"26"0"16,8-2 15,1-6-31,-60 10 16</inkml:trace>
  <inkml:trace contextRef="#ctx0" brushRef="#br0" timeOffset="68593.32">4127 10363 0,'-41'-33'15,"-29"16"1,8 10 0,-7 14-16,3 8 15,-12 18-15,10 5 16,-9 12-16,15 1 15,4 16-15,25-6 16,18 14 0,20-6-1,23 6-15,8-12 16,26 3-16,0-16 16,20-7-16,36 5 15,-2-7 1,-47-22-1,-69-19-15</inkml:trace>
  <inkml:trace contextRef="#ctx0" brushRef="#br0" timeOffset="69044.42">4494 10691 0,'-12'15'16,"-13"38"-1,-5 30 1,13 18 0,40-5-1,40-25 1,31-44 15,6-42-15,-14-46-1,-33-29 1,-35 22 0,-28-3-16,-10 13 15,-26 5-15,-35 1 16,-15 23-1,13 19 17,15 19-17,27-2 1,22-2 0,19-5-16</inkml:trace>
  <inkml:trace contextRef="#ctx0" brushRef="#br0" timeOffset="69863.11">4955 10983 0,'-16'41'0,"7"-21"32,11-27-17,16-47 1,12-32 0,24-4-1,1 22 1,3 50-1,-13 48 17,-18 38-17,-8 18 1,1 0 0,20-33-1,2-23 1,2-18-1,-27-6 1,-17-6-16</inkml:trace>
  <inkml:trace contextRef="#ctx0" brushRef="#br0" timeOffset="70220.25">5654 10618 0,'-49'12'16,"15"19"-1,29 9 1,28 10 15,28 11-15,5 9-1,-19-3 1,-37-13 0,-27-16-1,-12-18 1,7-30 0,9-17-1,4-6 1,6 7-1,13 26-15</inkml:trace>
  <inkml:trace contextRef="#ctx0" brushRef="#br0" timeOffset="70558.39">6078 10147 0,'5'45'16,"4"13"-16,-4 3 15,5 17-15,0-3 16,-3 21-16,1-10 15,1 10-15,5 20 16,-14-39 0,0-33-1,0-27 17,0-6-32,0-11 15</inkml:trace>
  <inkml:trace contextRef="#ctx0" brushRef="#br0" timeOffset="71183.56">5973 10600 0,'58'3'16,"28"-3"-1,17 9 1,-3 4-1,-21 2 1,-32-4 0,22-7-1,19 2 1,-20-21 0,-58 2-1,-50 8 1,-25 10-1,-7 15 1,25 15 0,36 6 15,32-3-15,19-11-1,17-14 1,-10-23-1,-10-23 1,-14-10 0,-9-5-1,-11 14 1,2 16 0,-2 30-1,0 28 1,9 16 15,20-1-15,9-25-1,17-12 1,-6-15 0,-16-3-1,-36 0-15</inkml:trace>
  <inkml:trace contextRef="#ctx0" brushRef="#br0" timeOffset="71565.89">7047 10729 0,'2'7'15,"8"-4"1,13-16-1,12-14 1,5-11 0,6 7 15,-6 31-15,-4 25-1,-6 19 1,-5-1 15,2-24-15,6-19-1,-5-10 17,-8 1-17,-20 9-15</inkml:trace>
  <inkml:trace contextRef="#ctx0" brushRef="#br0" timeOffset="72015.7">7657 10023 0,'5'71'31,"4"-5"-15,3 16-16,2-6 15,0 17-15,4-12 32,0 5-32,4 15 15,-6-44 1,-11-64 0,-10-43 15,-2-36-16,-7 15 1,-25 0-16,-5 19 16,-20 4-1,-28 3 1,42 29 0,39 13-1,39 11-15,18 10 16,28-3-1,-3 0 1,10 5-16,15 3 16,-8-5-1,-88-18-15</inkml:trace>
  <inkml:trace contextRef="#ctx0" brushRef="#br0" timeOffset="73249">8477 10774 0,'16'63'16,"-6"30"-1,-13 6 17,-20-36-17,-9-31 1,11-19-1,12-6 1,9-7 0</inkml:trace>
  <inkml:trace contextRef="#ctx0" brushRef="#br0" timeOffset="73484.61">8969 10542 0,'11'73'16,"-7"5"15,-1-7-15,4-16-1,-4-27 1,-3-28-16</inkml:trace>
  <inkml:trace contextRef="#ctx0" brushRef="#br0" timeOffset="73683.59">8735 9947 0,'0'0'15,"0"0"17,0 0-17,0 0-15</inkml:trace>
  <inkml:trace contextRef="#ctx0" brushRef="#br0" timeOffset="74505.2">9227 10736 0,'2'15'15,"8"-30"1,15-40-1,18-21 17,5 3-17,2 41 1,-8 57 15,-11 43-15,-5 18-1,-2-11 1,-1-17 15,-2-23-15,4-35 0,15-38-1,5-17 1,-4 2-1,-19 21 1,-16 26 15,-12 24-15,-2 17 0,11 3 15,22-18-16,33-35 1,-9-15 0,0-20-16,-9-4 15,9-23-15,-14 3 16,-5-14-16,-12 8 16,-8-6-16,-20-15 15,-25 21 1,-13 41 15,-5 52-15,15 15-1,5 27-15,10 6 16,6 17-16,7 0 16,12 10-16,9-7 15,14 2-15,25 13 16,13-11-1,-15-29 1,-20-26 0,-28-30-16</inkml:trace>
  <inkml:trace contextRef="#ctx0" brushRef="#br0" timeOffset="74936.3">10355 10714 0,'46'-8'16,"-6"-10"-1,-5-9 1,-15-9 0,-20 6-1,-20 17 1,-15 24 0,-5 21-1,5 19 1,24-1 15,34-9-15,19-19-1,16-14 1,0-11 0,-12-7-1,-46 10-15</inkml:trace>
  <inkml:trace contextRef="#ctx0" brushRef="#br0" timeOffset="75408.14">10670 10729 0,'-5'83'15,"0"15"1,5 6-1,5-26 1,-13-46 0,-1-42-1,4-40 1,-1 2 15,6-15-31,6 3 16,6-14-16,13-24 15,15-2 1,13 34 0,-5 46-1,-20 45 1,-24 30 0,-18 16-1,-16-3 16,-3-15-15,3-23 0,16-13-1,10-9 1,4-8-16</inkml:trace>
  <inkml:trace contextRef="#ctx0" brushRef="#br0" timeOffset="83435.5">11098 10640 0,'16'0'16,"16"-1"-1,11-10 1,5-2 0,-10 1-1,-11-1 16,-19-5-15,-20 3 0,-16 0-1,-15 13 17,-5 17-17,15 25 1,24 11-1,30-4 1,30-14 0,15-23-1,-1-7 1,-14-9 0,-51 6-1</inkml:trace>
  <inkml:trace contextRef="#ctx0" brushRef="#br0" timeOffset="84306.66">11531 10615 0,'0'6'16,"-5"6"-1,10-5 17,9-14-17,11-11 1,12-12 0,8 10 15,-4 20-16,-10 20 1,-7 13 15,-4 2-15,11-7 0,17-8-1,10-10 16,-3-7-15,-14-11 0,-24-7 15,-15 10-15,-9 12-1,-5 21 16,7 2-15,27-7 0,26-25-1,15-41 17,-18 0-17,-6-18-15,-15 1 16,-4-13-16,-7-33 31,-11 7-15,-7 34-1,-12 61 17,2 18-17,-3 29-15,0 5 16,9 18-16,16 32 31,21-5-15,17-20-1,-2-23 1,-18-20 0,-25-30-16</inkml:trace>
  <inkml:trace contextRef="#ctx0" brushRef="#br0" timeOffset="84693.55">12535 10676 0,'40'-21'15,"1"5"1,-24-5 0,-22 6 15,-28 7-15,-15 21-1,8 18 16,30 3-15,33-4 0,15-4 15,-1-6-15,-9-5-1,-28-15-15</inkml:trace>
  <inkml:trace contextRef="#ctx0" brushRef="#br0" timeOffset="85073.68">12759 10767 0,'5'-6'16,"10"-9"15,8-7-15,7 1-1,5 17 17,-2 11-17,-3 20 1,-7 1-1,-10-5 17,9-23-17,14-25 1,1-10 15,-2-3-31,-35 38 16</inkml:trace>
  <inkml:trace contextRef="#ctx0" brushRef="#br0" timeOffset="85520.76">13233 10374 0,'2'70'16,"6"21"-1,-3 4 1,2-14 15,-7-50-15,-22-44 0,-31-30 15,-17-18-16,-4 1 1,34 15 15,60 19-15,18 16 0,30 18-16,4 4 31,25 4-31,-12-1 15,11 2-15,17-4 16,-6-6 0,-47 1-1,-60-8-15</inkml:trace>
  <inkml:trace contextRef="#ctx0" brushRef="#br0" timeOffset="86458.69">4132 12193 0,'-27'78'15,"16"20"1,31 3-1,40-21 1,28-39 15,-1-46-15,-34-16 0,-17-21-1,-13-11 1,-11-15-16,-12 2 15,-16-7-15,-14 18 16,-19-3-16,-1 20 16,-16 15-16,-30 21 31,0 15-15,13 4-1,38-4 1,45-13-16</inkml:trace>
  <inkml:trace contextRef="#ctx0" brushRef="#br0" timeOffset="87052.99">4869 11596 0,'-25'35'16,"4"17"-16,2 9 15,1 23 1,8-4 0,5 18-16,5-4 15,10 9-15,3-10 16,4 5-16,9 11 16,-6-51 15,-18-58-16,-9-36 1,-8-7 0,2 16-1,-7-18-15,-8-5 32,-2-11-32,-8-23 15,32 34 1,47 35 15,9 15-15,13 12-16,29 13 15,-1 3 1,-13-2 0,-78-26-16</inkml:trace>
  <inkml:trace contextRef="#ctx0" brushRef="#br0" timeOffset="87538.8">6074 11780 0,'0'58'16,"0"22"-16,0-4 15,0 17-15,0 31 16,23-39-1,21-37 17,-20-26-17,-10-9 1,-14-13-16</inkml:trace>
  <inkml:trace contextRef="#ctx0" brushRef="#br0" timeOffset="87898.62">6357 12208 0,'-5'55'16,"30"5"-1,35-11 1,23-19 15,2-30-15,-21-36-1,-40-29 1,-43-3 15,-42 13-15,-15 17-1,4 13 1,11 12 0,26 5-1,35 8-15</inkml:trace>
  <inkml:trace contextRef="#ctx0" brushRef="#br0" timeOffset="88691.98">6953 12104 0,'-26'43'16,"9"18"0,30 4-1,35-6 17,17-19-17,-9-22 1,9-24-16,1-9 31,12-13-31,25-24 16,-27-14 15,-56 15-15,-61 26-1,-34 28 16,-13 32-15,27 16 15,61-1-15,50-17 0,24-29 15,1-26-16,-9-16 17,-26 13-17,-25 25 1,-15 31 15,8 14-15,25 3 15,19-20-15,11-28 15,-5-16-15,-19 4-1,-39 12-15</inkml:trace>
  <inkml:trace contextRef="#ctx0" brushRef="#br0" timeOffset="89195.69">7971 11628 0,'5'38'31,"3"22"-31,-4 6 15,8 30-15,-1-1 16,11 22 0,-6-14-1,7 5-15,12 10 16,-12-67 15,-23-66-15,-21-43 15,-3-5-15,6 18-1,-5-18-15,-2 2 16,-23-14-16,-35-3 31,22 50-15,61 51 15,19 1-15,28 13-16,36 4 15,8 5 17,-13-3-17,-78-43-15</inkml:trace>
  <inkml:trace contextRef="#ctx0" brushRef="#br0" timeOffset="89383.28">8503 12248 0,'33'41'31,"10"-9"-16,5-7 1,-18-9 0,-30-16-16</inkml:trace>
  <inkml:trace contextRef="#ctx0" brushRef="#br0" timeOffset="89526.93">8407 11918 0,'0'0'31,"0"0"-31</inkml:trace>
  <inkml:trace contextRef="#ctx0" brushRef="#br0" timeOffset="89943.25">8822 12187 0,'0'24'16,"16"24"15,19 7-15,16-12 15,5-34-15,-24-39-1,-32-30 16,-38-8-15,-25 2 15,-5 16-15,12 12 0,25 16-1,31 22-15</inkml:trace>
  <inkml:trace contextRef="#ctx0" brushRef="#br0" timeOffset="90341.54">9221 12357 0,'0'0'31,"0"-13"-15,6-30-1,8-20 17,9 0-17,12 20 16,8 41-15,0 40 15,4 30-15,2 4 0,-4-8 15,-18-22-16,-27-42-15</inkml:trace>
  <inkml:trace contextRef="#ctx0" brushRef="#br0" timeOffset="178159.21">18431 3606 0,'43'-6'0,"13"4"0,4-1 31,23-4-31,0 4 0,13 3 0,-10-3 16,7 1-16,18-3 15,-33 0 1,-78 5-16</inkml:trace>
  <inkml:trace contextRef="#ctx0" brushRef="#br0" timeOffset="179098.36">20001 3139 0,'0'70'16,"0"-6"-1,-5 19-15,2 0 16,1 26-16,-3-11 15,5 20-15,0-18 32,0 10-32,0 21 15,15-46 1,-10-70 0,-2-30-1,4 2 1,-4 8-1,-3 5-15</inkml:trace>
  <inkml:trace contextRef="#ctx0" brushRef="#br0" timeOffset="179372.1">19777 3169 0,'45'-45'16,"3"12"-1,25 3-15,3 7 16,22-2-16,-3 6 16,21-2-1,-17 5 1,-1 1-16,18-5 15,-25 8 1,-46 1 0,-45 11-16</inkml:trace>
  <inkml:trace contextRef="#ctx0" brushRef="#br0" timeOffset="179575.57">20109 3489 0,'54'0'16,"16"0"-16,35-2 16,-1-6-1,-24 3 1,-80 5-16</inkml:trace>
  <inkml:trace contextRef="#ctx0" brushRef="#br0" timeOffset="179971.7">20666 3656 0,'-25'73'15,"15"13"1,38-13-1,12-33 1,20-13 0,1-22-1,20-15-15,-4-8 16,2-16-16,-14-4 16,-11-18-16,-32-27 15,-22 28 1,-33 2-16,-10 22 15,-24 6-15,4 13 16,-18 6 0,-20 24-1,10 10 1,50-7 0,39-9-1,15-5 1,-8-2-1,-5-5-15</inkml:trace>
  <inkml:trace contextRef="#ctx0" brushRef="#br0" timeOffset="180358.7">21442 3848 0,'0'-9'16,"5"-23"-1,8-24 1,13-14-1,14 2 1,18 17 0,9 23-1,-1 19 17,-6 16-17,-11 0 1,-17 4-1,-17-9 1,-15-2-16</inkml:trace>
  <inkml:trace contextRef="#ctx0" brushRef="#br0" timeOffset="180899.67">22523 3485 0,'-5'0'15,"-12"-6"1,-1 6 0,0 0 15,1 0-15,1 0-1,-6 6 1,-10 1-1,-17 16 1,-14 10 15,-7 7-15,12 8 0,42-3-1,51-13 1,39-16-1,14-14 17,-10-4-17,-22-6 1,-56 8-16</inkml:trace>
  <inkml:trace contextRef="#ctx0" brushRef="#br0" timeOffset="181418.17">23028 3606 0,'44'-8'15,"5"-8"1,-7-9-1,-2-5 1,-22 5 0,-20 2-1,-26 11 1,-25 16 0,-10 14-1,0 20 1,16 20-1,33 0 1,40-15 0,27-11-1,3-9 1,-9-7-16,-47-16 16</inkml:trace>
  <inkml:trace contextRef="#ctx0" brushRef="#br0" timeOffset="182009.2">24239 3479 0,'-25'8'15,"-31"9"1,-7 16 0,6 15-1,24 8 1,38-11 0,35-15-1,41-19 1,-15-11-1,4-14-15,16-25 16,-21-17 0,-50-5-1,-50 16 1,-33 20 0,-7 15 15,9 7-31,13 6 15,23-1 1,12 4 0,18-6-1</inkml:trace>
  <inkml:trace contextRef="#ctx0" brushRef="#br0" timeOffset="182576.07">25189 2827 0,'-60'0'16,"-13"22"-1,-5 34 1,27-9 0,13 17-16,13-7 31,5 11-31,10 36 16,18 9-1,16-7 1,12-13-1,-14-65 17,-19-33-17,-10-27 1,-6-12 0,-17 2-1,-30-1 1,-6 12-1,38 12 1,61 16 15,10 6-15,22-1-16,36 5 16,2-2-1,-22 3 1,-81-8-16</inkml:trace>
  <inkml:trace contextRef="#ctx0" brushRef="#br0" timeOffset="183804.65">26719 3182 0,'-60'-5'16,"-14"25"-1,1 31 1,15 19 0,33 0 15,32-21-15,37-37-1,19-32 1,9-28-1,0-10 1,-23-3 0,-16 6-1,-22 19 17,-20 34-17,-5 32 1,-2 41-1,6-7 1,8 8-16,2-4 16,7 10-16,11 36 15,-3-3 1,-25-26 15,-33-34-15,-32-26-1,-21-25 1,-2-22 0,10-6-1,17-5 17,35 20-32,36 13 15</inkml:trace>
  <inkml:trace contextRef="#ctx0" brushRef="#br0" timeOffset="184152.98">27034 3462 0,'12'-43'16,"14"-10"0,16 5-1,11 8 1,10 12-1,3 13 1,-16 4 0,-15 4-1,-16 3 1,-19 4-16</inkml:trace>
  <inkml:trace contextRef="#ctx0" brushRef="#br0" timeOffset="184656.64">27724 3296 0,'-25'2'15,"-28"8"1,-18 16-1,1 16 1,12-1 0,41-15-1,34-7 1,31-22 0,18-17-16,-1-13 15,-7-4 1,-18-4-1,-10 5 1,-12 14 0,-8 20-1,-10 19 1,-2 16 0,-1 2-1,6-5 1,17-2-1,10-22 1,6-12 0,-4-4-1,-6-3 1,-26 13-16</inkml:trace>
  <inkml:trace contextRef="#ctx0" brushRef="#br0" timeOffset="184995.58">28180 3328 0,'-2'48'16,"2"-5"0,0-7-1,-3-14 1,13-12-1,8-18 1,15-4 0,5-14-1,-3 2 1,-8 1 0,-1-5-1,4-8 1,-2 2-1,-5 0 1,-8 15 0,-15 19-16</inkml:trace>
  <inkml:trace contextRef="#ctx0" brushRef="#br0" timeOffset="194237.92">28816 3248 0,'7'55'16,"-2"0"-1,-3-2 1,-2-33 0,0-20-1,0-12 1,0-1-1,5 1 1,-5 12-16</inkml:trace>
  <inkml:trace contextRef="#ctx0" brushRef="#br0" timeOffset="194386.09">28730 2766 0,'0'0'16,"0"0"-1,0 0-15</inkml:trace>
  <inkml:trace contextRef="#ctx0" brushRef="#br0" timeOffset="195325.67">29450 2728 0,'-5'50'16,"3"17"-16,-1-7 15,-9 17-15,-1-5 16,-8 8-16,-3 21 16,6-8-1,34-33 1,8-37 0,1-33-1,-9-22 1,-18-22-1,-26-16 1,-23 7 0,-7 10-1,8 18 1,14 10 0,24 20-1,24 10 1,27 7-1,31 8 1,26-4 0,4-4-1,-12-2 1,-11-2 0,-15-6-1,11-2 1,-7 0-1,-25 10 1,-27 13 0,-11 8-1,-6 4 1,-4-3 0,2-9-1,17-20 1,28-19-1,36-19 1,15-7 0,0-2-1,-16 4 1,-42 38 0,-45 37-1,-19 2 1,-19 14-1,-6-3 1,-17 18-16,8-13 16,-9 9-16,-19 21 15,-8-4 1,-4-16 0,21-16-1,42-21-15,42-26 16</inkml:trace>
  <inkml:trace contextRef="#ctx0" brushRef="#br0" timeOffset="197126.44">20238 5097 0,'-17'8'16,"-9"4"15,-22 13-31,1 3 16,-11 17-16,2 0 16,3 8-1,-5 28 1,22 0-1,47-15 17,37-29-17,22-21 17,8-22-17,3-16 16,-18-1-15,-15 3 0,-20 7 15,-24 6-15,-13-4 15,-1 1-16,2 3 17,8 7-32</inkml:trace>
  <inkml:trace contextRef="#ctx0" brushRef="#br0" timeOffset="198215.78">20230 5117 0,'3'56'16,"7"27"0,15 15 15,3-4-15,4-19 15,-9-27-16,-23-48-15</inkml:trace>
  <inkml:trace contextRef="#ctx0" brushRef="#br0" timeOffset="198530.43">20893 5120 0,'-31'9'16,"1"7"-1,-17 17 1,3 2 0,2 8-16,12 40 31,27-26-16,29-5-15,44-2 16,13-14 15,-20-12-15,-63-24-16</inkml:trace>
  <inkml:trace contextRef="#ctx0" brushRef="#br0" timeOffset="198882.58">21430 4671 0,'-5'46'16,"-6"14"-16,6 1 15,0 19 1,3-2 0,4 10-16,8 34 15,6-11 17,-6-59-17,-3-52 16,-1-10-15,-1 5 0,-5 5-16</inkml:trace>
  <inkml:trace contextRef="#ctx0" brushRef="#br0" timeOffset="199023.27">21304 5082 0,'73'5'16,"15"5"-1,-88-10-15</inkml:trace>
  <inkml:trace contextRef="#ctx0" brushRef="#br0" timeOffset="199249.68">22068 5135 0,'12'38'16,"6"-3"15,-3-10-16,-6-8 1,-9-17 0</inkml:trace>
  <inkml:trace contextRef="#ctx0" brushRef="#br0" timeOffset="199398.66">21987 4817 0,'7'0'0,"23"-7"15,-30 7-15</inkml:trace>
  <inkml:trace contextRef="#ctx0" brushRef="#br0" timeOffset="200178.69">22458 5152 0,'23'-7'15,"25"2"16,17 10-15,3 10 0,-7 7 15,-8-4-15,6-18-1,15-18 1,4-4 15,-15 2-31,-13 0 31,-29 17-15,-30 18 0,-12 19 15,-5 0-16,8-3 1,13-29 0,23-22 15,8-15-15,-2-1-1,-1 11 1,-5 30 15,10 41-15,5 34-1,9 13 17,-14-2-17,-40-25 1,-39-28-1,-33-29 17,-1-18-17,9-9 1,18 3 0,58 15-16</inkml:trace>
  <inkml:trace contextRef="#ctx0" brushRef="#br0" timeOffset="200981.44">24544 5019 0,'-15'2'16,"-20"11"-1,-8 14 1,13 24 15,32 5-15,47-16 15,31-30-15,5-28 15,-26-34-16,-55-9 17,-22 21-17,-27 7-15,-45 8 16,-6-1 0,17 11 15,22 5-16,24 0 1,33 10-16</inkml:trace>
  <inkml:trace contextRef="#ctx0" brushRef="#br0" timeOffset="201372.83">25094 5154 0,'0'0'31,"5"-12"-15,18-23 15,21-13-15,17 10-1,15 26 1,4 22 15,-4 16-15,-18 8 15,-18 7-15,-7-1-1,-18-20 17,-15-20-32</inkml:trace>
  <inkml:trace contextRef="#ctx0" brushRef="#br0" timeOffset="202817.76">26974 5037 0,'-23'47'31,"0"-2"-15,10-20-1,23-31 1,29-30 15,29-24-15,7-8-1,1 12 1,-18 46 0,-23 40 15,-20 18-15,-8-5-1,-7-21 1,11-26 15,19-29-15,17-13-1,7 3 1,-12 18 15,-6 33-15,-14 28-1,-6 6 1,6-4 15,11-11-15,-6-4 0,-6-8-1,-21-15-15</inkml:trace>
  <inkml:trace contextRef="#ctx0" brushRef="#br0" timeOffset="203265.6">27989 4900 0,'-43'38'15,"-18"13"1,4-1-1,36-18 1,44-28 15,27-32-15,11-23 0,-6-7-1,-9 8 16,-24 32-15,-17 46 0,-5 28-1,0 17 17,21-13-17,29-30 1,21-30-1,-6-10 17,-9-5-32,-56 15 15</inkml:trace>
  <inkml:trace contextRef="#ctx0" brushRef="#br0" timeOffset="203552.17">28974 4656 0,'-5'51'16,"-8"12"-16,1-3 15,-8 10-15,-16 29 16,13-14 15,34-62-15,24-48-1,5-18 1,-5 11 0,-35 32-16</inkml:trace>
  <inkml:trace contextRef="#ctx0" brushRef="#br0" timeOffset="203818.17">29463 4591 0,'-10'77'16,"0"-14"-1,-8 13-15,1-8 16,-6 11-16,-8 28 15,9-11 1,19-61 0,11-37 15,7-15-15,-10 10-1,-5 7-15</inkml:trace>
  <inkml:trace contextRef="#ctx0" brushRef="#br0" timeOffset="204091">28709 4784 0,'21'5'16,"42"4"-1,-3-2 1,18-2-16,-9 2 16,13 1-16,34-1 15,-4 3 1,-28-2 0,-28-2-1,-31-4 1,-11-2-1,-14 0-15</inkml:trace>
  <inkml:trace contextRef="#ctx0" brushRef="#br0" timeOffset="204567.11">29629 5001 0,'56'-12'16,"25"-4"-1,14-3 1,-7 0-1,-33 0 1,-50 6 0,-42 8-1,-34 7 1,-14 14 0,-1 14-1,18 13 1,51 2-1,50-8 17,7-16-17,22-8-15,37-13 16,1-8 0,-14-2-1,-86 10-15</inkml:trace>
  <inkml:trace contextRef="#ctx0" brushRef="#br0" timeOffset="204878.51">30063 5057 0,'2'0'16,"14"0"-1,26-5 17,37-13-17,26-7 1,4 2 0,-14 10-1,-19 6 1,-21 7-1,-27 0 1,-16 0 0,-12 0-16</inkml:trace>
  <inkml:trace contextRef="#ctx0" brushRef="#br0" timeOffset="-167761.68">18388 7831 0,'46'8'16,"19"-4"-16,1 2 15,22-2-15,-10 0 16,8 3-16,17-5 15,-25 3 1,-78-5-16</inkml:trace>
  <inkml:trace contextRef="#ctx0" brushRef="#br0" timeOffset="-166966.08">20338 7292 0,'-30'-36'16,"0"16"0,-25 8-16,-5 12 31,-26 19-31,-5 9 15,-18 23-15,18 7 16,2 18-16,26 1 31,17 14-31,25-7 16,27 4-16,16-13 16,26 1-16,6-15 15,18-9-15,3-12 16,19-12-16,-6-13 15,3-7-15,17-20 32,-17-6-17,-48 10 1,-43 8-16</inkml:trace>
  <inkml:trace contextRef="#ctx0" brushRef="#br0" timeOffset="-165616.41">20646 7299 0,'-25'58'16,"2"25"-16,8-2 16,5 13-16,5 34 31,17-20-15,14-70-1,11-53 16,12-30-15,4-6 0,4 23-1,9 41 17,9 37-17,11 20 1,12-3 15,-19-29-15,-4-16-16,-12-14 15,7-22-15,-12-5 32,3-16-32,9-36 15,-29-12 1,-41 9-1,-37 34 17,-2 25-17,-16 23 1,7 12 0,-5 21-16,-5 36 15,33 1 1,40-19 15,31-37-15,24-42-1,8-33 17,-9-17-17,-20-1 1,-23 30-1,-19 41 17,-7 41-17,0 28 1,11 6 15,17-15-15,7-43-1,0-34 17,-7-13-17,-11-13 1,11-7 0,22 14 15,-2 39-16,-13 34 1,-12 17 15,-3-19-15,-3-33 0,14-32 15,10-13-16,3-3 1,-8 32 15,-16 31-15,3 36 0,7 10 15,8 0-16,-3-7 1,-10-19 0,-25-37-16</inkml:trace>
  <inkml:trace contextRef="#ctx0" brushRef="#br0" timeOffset="-165177.83">22556 7864 0,'-13'45'16,"4"3"-1,-2-13 17,9-17-17,4-18 1,6-22-1,2-14 1,-5 5 0,2 7-1,-2 16 1,8 36 15,13 43-15,9 24-1,-10 9 1,-13-14 0,-26-29-1,-19-27 1,-1-18 0,15-6-1,19-10-15</inkml:trace>
  <inkml:trace contextRef="#ctx0" brushRef="#br0" timeOffset="-164748.83">23098 7950 0,'58'-14'16,"19"-8"15,5-9-15,-12 1 0,-45 16-1,-37 6 1,-36 16-1,-30 17 1,-8 15 0,10 16-1,31 2 1,40-21 15,22-14-15,6-16-1,0-2 1,-13-2 0,-10-3-16</inkml:trace>
  <inkml:trace contextRef="#ctx0" brushRef="#br0" timeOffset="-164431.46">23841 7818 0,'-42'0'16,"11"21"0,24 16-1,22 14 1,17 4 0,1-7-1,-12-10 16,-12-3-15,-18-20 0,-7-12-1,-1-3 1,-1 0 0,6-3-1,12 3-15</inkml:trace>
  <inkml:trace contextRef="#ctx0" brushRef="#br0" timeOffset="-162540.53">25089 7352 0,'-8'53'31,"0"20"-31,6 0 15,-6 23-15,4-11 16,-5 10-16,4 12 31,1-31-15,4-61 0,7-40-1,16-28 16,14-5-15,24 18 0,-5 20-1,6 20 1,27 28 0,-19 29-1,-59 11 1,-27-25 15,-29-8-31,-5-14 16,-29-9-16,6-10 15,-4-14-15,-27-16 16,11-7 15,30 10-15,63 25-16</inkml:trace>
  <inkml:trace contextRef="#ctx0" brushRef="#br0" timeOffset="-162040.96">25935 7831 0,'-60'35'15,"-6"20"1,29 3 0,39-15 15,38-25-16,21-38 1,4-21 0,-7-2 15,-30 18-15,-18 31-1,-8 29 16,6 21-15,14-9 0,22-19-1,16-16 17,-2-7-17,-13-10 1,-45 5-16</inkml:trace>
  <inkml:trace contextRef="#ctx0" brushRef="#br0" timeOffset="-161663.75">26646 7790 0,'-45'23'31,"12"13"-15,15 14 0,13 3-1,12-1 16,3-10-15,-6-31 0,-4-13-1,0-11 17,2-4-17,3 10 1,-5 7-16</inkml:trace>
  <inkml:trace contextRef="#ctx0" brushRef="#br0" timeOffset="-161373.03">27014 7960 0,'45'-3'15,"0"-7"1,-14-1-1,-16-1 1,-26 2 0,-24 7-1,-25 6 17,-8 15-17,20 7 1,20 0-1,13 1 1,5-14 0,10-12-16</inkml:trace>
  <inkml:trace contextRef="#ctx0" brushRef="#br0" timeOffset="-160901.48">27395 8018 0,'-4'4'16,"4"14"0,-5-1-1,16-2 1,24-15-1,28-17 17,-5-8-17,5-10-15,-7-3 16,3-15-16,13-33 16,-20-12-1,-18 10 1,-43 41 15,-28 39-15,-1 18-1,-10 23-15,-13 39 16,21 17 0,22 4-1,24-15 1,-1-26-1,-5-52-15</inkml:trace>
  <inkml:trace contextRef="#ctx0" brushRef="#br0" timeOffset="-160411.85">28800 7879 0,'-47'8'16,"-2"16"-1,17 22 1,39 7-1,44 5 17,24-11-17,8-21 1,-20-39 0,-40-30-1,-46-10 1,-40-5-1,-20 5 1,5 11 15,35 20-15,33 14 0,15 8-1,-3 0 1,-2 0-16</inkml:trace>
  <inkml:trace contextRef="#ctx0" brushRef="#br0" timeOffset="-159908.05">29161 8103 0,'0'0'15,"0"0"1,2-3 0,10-7-1,16-12 1,18-6 15,15-2-15,-1 12-1,-10 21 1,-17 27 0,-18 30-1,6 8 1,-4-7 0,6-11 15,-14-24-31,-9-26 15</inkml:trace>
  <inkml:trace contextRef="#ctx0" brushRef="#br0" timeOffset="-159164.93">20591 8954 0,'-16'71'16,"-1"23"-16,-6-3 16,-2 25-16,4-18 15,7 0 1,-2 5 0,-1-15-1,12-42 1,5-46-16</inkml:trace>
  <inkml:trace contextRef="#ctx0" brushRef="#br0" timeOffset="-158689.29">21206 9383 0,'-18'0'16,"-25"13"-1,-3 2 1,-4 17-16,5 4 31,5 9-31,5 31 16,35-1-1,42-27 1,31-33 15,10-32-15,-2-33 0,-31-29 15,-42 9-16,-33 7 1,-10 12 15,1 16-15,15 15 0,19 20-1</inkml:trace>
  <inkml:trace contextRef="#ctx0" brushRef="#br0" timeOffset="-158309.78">21815 9469 0,'-61'5'0,"-16"28"32,3 22-17,27 21 1,49-1 15,49-20-15,17-24-1,-8-13 17,-15-6-17,-45-12-15</inkml:trace>
  <inkml:trace contextRef="#ctx0" brushRef="#br0" timeOffset="-157753.25">22075 9600 0,'-33'28'15,"-2"15"17,7 4-17,15 1 1,16-15 15,10-13-15,6-22-1,9-23 1,7-21 15,1-10-15,-9 11 0,-4 5 15,-10 22-16,-5 21 1,4 29 0,13 24 15,8 12-15,-5-10 15,-5-18-16,-9-15 1,-14-25-16</inkml:trace>
  <inkml:trace contextRef="#ctx0" brushRef="#br0" timeOffset="-157335.08">22543 9013 0,'0'48'16,"3"20"-16,-1-3 16,12 16-16,0-6 15,2 14-15,8 16 16,2 1 0,-4-25 15,-12-63-16,-5-34 1,1-21 0,-6-6-1,2 5 1,-2 38-16</inkml:trace>
  <inkml:trace contextRef="#ctx0" brushRef="#br0" timeOffset="-157173.5">22413 9459 0,'58'22'16,"24"-7"0,2 0-1,-12-2-15,-72-13 16</inkml:trace>
  <inkml:trace contextRef="#ctx0" brushRef="#br0" timeOffset="-156973.31">23123 9723 0,'10'26'15,"0"-4"1,-4-6 0,-4-9-1,-2-7-15</inkml:trace>
  <inkml:trace contextRef="#ctx0" brushRef="#br0" timeOffset="-156820.98">23053 9353 0,'0'0'15,"0"0"1,0 0 0,0 0-16</inkml:trace>
  <inkml:trace contextRef="#ctx0" brushRef="#br0" timeOffset="-156434.98">23471 9647 0,'-23'38'15,"11"0"1,24-4 0,26-17-1,23-12 1,7-23 0,-16-20-1,-27-12 1,-39 5 15,-32 15-15,-7 1-1,8 14 1,9 3 0,18 8-1,18 4-15</inkml:trace>
  <inkml:trace contextRef="#ctx0" brushRef="#br0" timeOffset="-156088.58">23980 9759 0,'10'-16'16,"15"-21"-1,10-7 1,10 10 0,4 23-1,-12 34 1,-2 38 15,-7 17-15,-5-10-1,-2-15 1,-21-53-16</inkml:trace>
  <inkml:trace contextRef="#ctx0" brushRef="#br0" timeOffset="-126003.33">19502 11668 0,'-3'36'15,"3"14"-15,-2 8 16,-3 31-16,3-11 15,-1 2-15,1 23 0,-3-14 16,10 9 0,0 23-16,2-18 15,-2 6-15,6 14 0,-2 5 16,3 21-16,2-26 16,-2 1-16,-12-41 15,-3-45 1,3-18-1,0-10 1,0-10-16</inkml:trace>
  <inkml:trace contextRef="#ctx0" brushRef="#br0" timeOffset="-125580.85">19333 11631 0,'33'-12'16,"20"-9"-16,8 6 15,29 0-15,-2 2 31,23-2-31,-8 7 16,-1-2-16,18 0 16,-19 0 15,-53 8-15,-48 2-16</inkml:trace>
  <inkml:trace contextRef="#ctx0" brushRef="#br0" timeOffset="-125225.21">19476 12382 0,'51'-10'16,"19"-2"-16,37-7 31,1-1-15,-22 5-1,-86 15-15</inkml:trace>
  <inkml:trace contextRef="#ctx0" brushRef="#br0" timeOffset="-123815.2">20538 12911 0,'-13'-8'31,"-14"3"-15,-29 8 15,-20 19-15,-12 29-1,13 33 16,47 16-15,25-27 15,26-4-31,12-22 16,16-7-16,42-5 31,10-24-15,-17-39 15,-34-37-15,-34-19-1,-27-4 17,-19 12-17,-7 12 16,12 45-15,20 38 15,6 13-15,9 18-16,6 8 31,5 15-31,-3 0 16,10 22-16,-2-6 31,9 29-31,-2-9 16,11 19-16,-11-17 31,3 15-31,-13-20 16,-12-3-16,-40 6 15,-9-49 1,-22-22-16,5-21 15,-17-11-15,7-12 16,-13-11-16,-10-28 16,11-14 15,14 9-15,29 25-1,32 25-15</inkml:trace>
  <inkml:trace contextRef="#ctx0" brushRef="#br0" timeOffset="-123139.02">21518 12493 0,'63'-11'15,"30"4"1,15-3 15,-12 0-15,-27 5-1,-69 5 1</inkml:trace>
  <inkml:trace contextRef="#ctx0" brushRef="#br0" timeOffset="-122848.08">21628 12843 0,'86'8'16,"12"-4"15,-7 4-15,-28-2-1,-63-6-15</inkml:trace>
  <inkml:trace contextRef="#ctx0" brushRef="#br0" timeOffset="-121266.03">22896 12495 0,'0'60'16,"8"21"-1,-3 5 1,0-5-1,-5-19 17,0-39-17,0-35 1,2-36 15,3-38-15,13-23-1,8 1 1,9 10 15,12 28-15,6 42 0,3 40-1,-9 44 16,-19 0-15,-7 9-16,-9 31 16,-6-1-1,-4-19 17,3-46-17,5-45 1,8-41 15,7-29-15,8-19-1,7 4 1,5 14 15,10 38-15,1 46-1,-14 15 1,-1 27 0,-8 8-1,5 22-15,-6 3 16,6 15-16,-5-7 16,5 2-16,12 16 31,-2-13-16,-26-42 1,-22-44-16</inkml:trace>
  <inkml:trace contextRef="#ctx0" brushRef="#br0" timeOffset="-119395.9">24955 12478 0,'-5'-16'15,"-12"-14"1,-16 2 15,-33 8 1,-12 15-17,-1 30 1,27 36 15,27 17-15,40 12-1,38-5 17,28-25-17,12-33 16,-8-39-15,-16-37 0,-32-23 15,-32-12-15,-21 8 15,-8 26-16,1 38 17,8 40-17,5 9 1,7 19 0,6 4-1,12 27-15,5 0 16,15 24-16,-7-25 31,5 0-31,5 9 0,-3-12 16,0 8-16,3 7 0,-8-12 15,0 2 1,6 11-16,-1 4 16,-5 18-16,-9-21 15,-12 7-15,-46-15 31,-41-54-15,18-25 0,-14-26-16,9-10 15,-11-20-15,13-2 32,-8-31-32,17 11 15,-5-10-15,-6-19 16,22 27-1,43 67-15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2-27T15:49:37.6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887 692 0,'0'68'0,"0"-8"16,0 11-16,0-5 16,0 10-16,-3-6 15,-6 8-15,4-7 16,-6 9-16,-3 14 16,9-4-1,10-17 1,4-50-16,-3-26 15,-2-25 1,0-19 0,-4-9-1,0-2 1,2 11 0,-2 47-16</inkml:trace>
  <inkml:trace contextRef="#ctx0" brushRef="#br0" timeOffset="301.19">725 733 0,'66'-28'15,"27"-8"1,-22 12-16,3-2 16,26-9-16,-6-3 15,-10-2 1,-20 12 0,-43 16-1,-8 4 1,-6 6-1,-4-1 1,-3 3-16</inkml:trace>
  <inkml:trace contextRef="#ctx0" brushRef="#br0" timeOffset="510.08">812 1017 0,'25'-9'16,"33"-14"-1,16-10 1,-4 3 0,-8-1-1,-62 31-15</inkml:trace>
  <inkml:trace contextRef="#ctx0" brushRef="#br0" timeOffset="972.38">1491 1176 0,'0'51'0,"0"7"16,0-8 0,0-9-1,6-19 1,-6-20-1,0-14-15,0-18 16,1-15 0,4-6-1,13-5 1,7 4 0,0 1-1,3 11-15,5 20 16,0 7-1,-8 5 1,-9 3 0,-5 1-1,-5 4-15,-6 0 16</inkml:trace>
  <inkml:trace contextRef="#ctx0" brushRef="#br0" timeOffset="1245.49">2245 1083 0,'11'41'0,"3"-9"16,-5-12-1,1-8 1,-4-6 0,-6-6-16</inkml:trace>
  <inkml:trace contextRef="#ctx0" brushRef="#br0" timeOffset="1418.86">2174 685 0,'0'0'0,"3"0"16,7-3-1,-10 3-15</inkml:trace>
  <inkml:trace contextRef="#ctx0" brushRef="#br0" timeOffset="1804.66">2886 836 0,'-62'20'16,"-4"20"-1,6 6-15,23 2 16,31 0 0,28-6-1,29-14 1,27-20 0,8-26-1,-3-12 1,-15-5-1,-22 12 1,-46 23-16</inkml:trace>
  <inkml:trace contextRef="#ctx0" brushRef="#br0" timeOffset="2136.65">3544 385 0,'-8'91'16,"-7"17"-1,3 6 1,9-6-1,6-15 1,9-40 0,-3-43-1,-6-23 1,-3-1 0,1 1-1,-1 13-15</inkml:trace>
  <inkml:trace contextRef="#ctx0" brushRef="#br0" timeOffset="2361.96">3302 682 0,'53'17'16,"20"1"-1,18-2 1,-6-7 0,-14-6-1,-29 4 1,-42-7-16</inkml:trace>
  <inkml:trace contextRef="#ctx0" brushRef="#br0" timeOffset="2567.16">4102 773 0,'8'47'15,"6"-1"1,-5-11-1,-1-12 1,-5-12 0,-3-11-16</inkml:trace>
  <inkml:trace contextRef="#ctx0" brushRef="#br0" timeOffset="2744.81">4045 559 0,'0'0'15,"0"0"1,0 0 0,0 0-16</inkml:trace>
  <inkml:trace contextRef="#ctx0" brushRef="#br0" timeOffset="3131.57">4478 773 0,'-12'45'15,"12"3"1,25-15 0,23-17-1,5-19 1,-1-18 0,-13-9-1,-24-15 1,-28 2-1,-22 12 1,-13 11 0,-6 10-1,10 6 1,11 1 0,19 3-1,14 0-15</inkml:trace>
  <inkml:trace contextRef="#ctx0" brushRef="#br0" timeOffset="3520.63">4915 826 0,'-7'30'0,"7"-13"16,19-21 0,19-22-1,18-11 17,4-11-32,-7 7 31,-7 9-16,-9 22 1,-5 27 0,-5 21-1,-2 5 1,-8 0 0,-1-11-1,-10-14 1,-6-18-16</inkml:trace>
  <inkml:trace contextRef="#ctx0" brushRef="#br0" timeOffset="4427.67">6598 657 0,'5'53'15,"5"10"1,0-5 0,0-11-1,5-13 1,-5-19-1,-7-7-15,-3-8 0</inkml:trace>
  <inkml:trace contextRef="#ctx0" brushRef="#br0" timeOffset="4613.89">6590 428 0,'8'0'15,"-1"0"1,4-2-16,-11 2 16</inkml:trace>
  <inkml:trace contextRef="#ctx0" brushRef="#br0" timeOffset="5044.03">7349 438 0,'-51'25'15,"-4"6"1,22 13 0,33 2-1,45-6 17,34-5-17,6-7 1,-14-3-1,-46 5 1,-44-2 0,-35-2-1,-9-4 17,8-4-17,7-13 1,23 2-1,25-7-15</inkml:trace>
  <inkml:trace contextRef="#ctx0" brushRef="#br0" timeOffset="5734.79">9060 503 0,'-63'-9'16,"9"6"0,-12 6-16,4 1 15,-8 12-15,-16 22 16,29 17 0,41 0-1,42-12 1,32-26 15,20-19-15,5-20-1,-11-19 1,-18-9 0,-29-8-1,-23 12 1,-12 29-1,0 22 17,8 23-17,9 16 1,18 8 0,15-15-1,18-14 1,5-16-1,-7-9 1,-10-5 15,-19 1-15,-27 6-16</inkml:trace>
  <inkml:trace contextRef="#ctx0" brushRef="#br0" timeOffset="6094.66">9564 708 0,'0'0'16,"8"-10"-1,14-15 1,18-24-1,10-4 1,6-2 0,-5 30-1,-4 37 1,1 37 0,1 20-1,-12-3 1,-7-8-1,-10-15 1,-7-23 0,-6-8-1,-7-12-15</inkml:trace>
  <inkml:trace contextRef="#ctx0" brushRef="#br0" timeOffset="7220.89">1377 2517 0,'-34'20'16,"1"13"-1,9 4 1,12 6-1,19-3-15,14 1 16,20-6 0,11-12-1,14-13 1,6-20 0,-1-8-1,-18-12 1,-7-8-1,-24-2-15,-30-6 16,-29 6 0,-36 8-1,-23 16 1,-20 16 0,7 6-1,23 4 1,21 4-1,40-6-15,13-5 16,4-3 0,5 0-1,3 0-15</inkml:trace>
  <inkml:trace contextRef="#ctx0" brushRef="#br0" timeOffset="7696.56">1976 2592 0,'0'53'16,"-5"21"0,4 6-16,-12 1 15,-12-16 1,-3-14-1,7-44 1,9-32 0,5-23-16,3-23 15,4-22 1,17-10 0,16-1-1,22 16 1,11 20-1,3 28-15,-1 17 16,-29 31 0,-23 24-1,-11 21 1,-21 10 0,-22 0-1,-12-8-15,-8-13 16,10-10-1,9-17 1,25-8 0,14-7-16</inkml:trace>
  <inkml:trace contextRef="#ctx0" brushRef="#br0" timeOffset="8200.78">2569 2481 0,'-15'84'16,"-2"-19"0,-9 5-16,-14 19 15,-16 2 1,7-38-16,20-41 15,18-30 1,2-27 0,9-25-1,9-18 1,2 16 0,7 0-16,2 11 15,15-2-15,26-15 16,14 20-1,1 33 1,-21 32-16,-27 21 16,-15 20-1,-26 18 1,-17-3 0,-15 0-1,-6-5 1,6-23-16,7-18 15,15-3 1,10-8 0,13-6-16</inkml:trace>
  <inkml:trace contextRef="#ctx0" brushRef="#br0" timeOffset="8710.83">3055 2328 0,'-4'7'0,"-18"8"16,-2 13 0,2 15 15,16 5-15,23-10-1,30-21 1,8-20-1,-3-13 1,-14-18 0,-18-9-1,-29 3 1,-38 5 0,-24 17-1,-15 11 1,10 7-1,13 2 1,18 3 0,21-2-1,24-3-15</inkml:trace>
  <inkml:trace contextRef="#ctx0" brushRef="#br0" timeOffset="9106.48">3637 2169 0,'-45'22'15,"-3"4"1,20 1-1,31 6 1,30-3 0,12 3-1,3-5 1,-14 2 0,-15-5-1,-32-4 1,-21-9-1,-10-7 1,9-7 0,7-6-1,8 3 1,20 5-16</inkml:trace>
  <inkml:trace contextRef="#ctx0" brushRef="#br0" timeOffset="9331.7">4114 2282 0,'-4'53'16,"-1"-10"-1,-1-7 1,3-22 0,1-4-16,2-10 15</inkml:trace>
  <inkml:trace contextRef="#ctx0" brushRef="#br0" timeOffset="9512.08">4000 1937 0,'0'0'16,"0"0"-1,0 0-15</inkml:trace>
  <inkml:trace contextRef="#ctx0" brushRef="#br0" timeOffset="9868.02">4403 2330 0,'15'-12'16,"13"-18"0,11-14-1,-1 17 1,3 17 0,1 20-1,-8 15 1,-1 10-1,-10-7 1,-6-5 0,-4-9-1,-4-6 1,-8-5 0,-1-3-16</inkml:trace>
  <inkml:trace contextRef="#ctx0" brushRef="#br0" timeOffset="10897.84">5167 2161 0,'-12'18'0,"-20"12"16,2 8 15,11-3-16,14-5 1,10-4 0,5-22-1,4-18 1,-3-14 0,-1-13-1,-6 1 1,2 5-1,-6 10 1,13 22 0,17 31-1,23 30 1,12 18 0,8 7-1,-10-7 1,-22-11-1,-41-23 1,-41-9 0,-26-12-1,-27-19 1,-4-14 0,7-6-1,36 3 1,55 15-16</inkml:trace>
  <inkml:trace contextRef="#ctx0" brushRef="#br0" timeOffset="11611.54">7117 1589 0,'-43'-15'16,"-10"5"0,-10 8-1,-1 14 1,10 23-1,20 20 1,17 17 0,17 13-1,17 6 1,5-5 0,3-8-1,2-10 1,-7-21-1,-10-24 1,-10-20 0,-10-15-16,-1-9 15,-3 6 1,14 15 0</inkml:trace>
  <inkml:trace contextRef="#ctx0" brushRef="#br0" timeOffset="11800.46">6658 1976 0,'28'0'16,"30"0"-1,15-4 1,-4-1-16,-17 3 15,-52 2-15</inkml:trace>
  <inkml:trace contextRef="#ctx0" brushRef="#br0" timeOffset="12202.34">7291 1892 0,'-5'10'15,"-15"7"1,5 13 0,19 1-1,27-5 17,30-14-17,11-12 1,-11-8-1,-26-14 1,-32-9 0,-33 4-1,-28 4 1,-1 8 15,12 4-15,14 7-1,15-4 1,8 6 0,10 2-16</inkml:trace>
  <inkml:trace contextRef="#ctx0" brushRef="#br0" timeOffset="12443.62">7669 2032 0,'7'-16'15,"17"-20"1,13-5 0,11-1-1,-1 9 1,0 6-1,-18 11 1,-29 16 0</inkml:trace>
  <inkml:trace contextRef="#ctx0" brushRef="#br0" timeOffset="12819.11">8289 1776 0,'-50'20'16,"4"12"0,21 9-1,32 2 1,34-10 0,32-11-1,12-9 16,-7-5-15,-14-6 0,-64-2-16</inkml:trace>
  <inkml:trace contextRef="#ctx0" brushRef="#br0" timeOffset="13198.78">8770 1819 0,'12'-3'16,"11"-7"-1,3-5 1,-4-8 15,-19 3-15,-28 8-1,-25 14 1,-12 18 0,15 15-1,32 4 1,40-7 0,35-15 15,16-3-16,-3-7 1,-12-2 0,-61-5-16</inkml:trace>
  <inkml:trace contextRef="#ctx0" brushRef="#br0" timeOffset="14936.65">1236 3459 0,'0'20'16,"0"38"0,0 25-1,0 13 1,0-8-1,0-17 1,0-21-16,5-20 16,-5-15-1,0-9 1,0-8 0,0-17-1,5-16 1,10-18-1,10 1 1,10 6-16,9 16 16,6 12-1,10 24 1,-4 13 0,-16 22-1,-15 9 1,-17 3-16,-27 3 15,-17-6 1,-15-12 0,-12-13-1,-7-5 1,-1-8 0,-1-6-1,20 2 1,27-6-1,14-2-15,3 0 16,8 0-16</inkml:trace>
  <inkml:trace contextRef="#ctx0" brushRef="#br0" timeOffset="15424.05">1778 3928 0,'17'-3'0,"18"-9"16,9-3-1,0-5 1,-2-10-1,-2-6 1,-20 1-16,-22 4 16,-23 14-1,-22 6 1,-9 14 0,-4 27-1,3 21 1,13 11-1,27 10 1,28-15-16,33-22 16,38-22-1,14-13 1,-2-18 0,-9-1-1,-22-4 1,-22 5-16,-23 10 15,-18 8-15</inkml:trace>
  <inkml:trace contextRef="#ctx0" brushRef="#br0" timeOffset="15826.34">2493 3378 0,'3'71'15,"2"17"1,5 18-16,2-3 16,2-7-1,-5-25 1,-1-26 0,-8-35-1,-9-23 1,-13-19-16,-3-8 15,3-4 1,4 9 0,18 35-16</inkml:trace>
  <inkml:trace contextRef="#ctx0" brushRef="#br0" timeOffset="15999.67">2355 3613 0,'55'0'0,"11"0"16,-2 0-1,-10 0 1,-18 5 0,-36-5-16</inkml:trace>
  <inkml:trace contextRef="#ctx0" brushRef="#br0" timeOffset="16581.84">2906 3781 0,'13'44'16,"10"-7"-1,10-4 1,-3-20 0,6-21-1,-1-9 1,-1-11-1,-5 3 1,-9 2 0,-6 8-1,-6 4 1,-6 11 0,7 14-1,8 14 1,18-9-1,14 1 1,-2-7 0,-7-3-1,-8-5 1,-19-7 0,-1-14-1,-11-7 1,4 4-1,-5 4 1,-5 4 0,5 11-16</inkml:trace>
  <inkml:trace contextRef="#ctx0" brushRef="#br0" timeOffset="17035.39">3678 3799 0,'50'-12'16,"8"-6"-1,-6-10 1,-8-4 0,-11 6-1,-28 9 1,-23 4 0,-22 8-1,-13 17 1,-3 14-1,15 17 1,7-3 15,23-10-15,23-14 0,21-8-1,-7-6 1,-1-4-1,-25 2-15</inkml:trace>
  <inkml:trace contextRef="#ctx0" brushRef="#br0" timeOffset="17517.62">4146 3743 0,'49'-4'16,"5"-8"0,0-9-1,-13-7 1,-10-4-1,-21 4 1,-21 8 0,-23 10-1,-17 10 1,-4 20 0,8 20-1,17 13 1,22-8-1,30-12 1,25-20 0,16-24-1,6-13 1,-6-6 0,-15 4-1,-48 26-15</inkml:trace>
  <inkml:trace contextRef="#ctx0" brushRef="#br0" timeOffset="17931.99">4702 3610 0,'-6'36'16,"0"-11"-1,4-10 1,-1-5 0,8-15-1,13-26 1,12-16 0,8-6-1,4 13 1,-1 12-1,5 25 1,-3 26 0,-6 15-1,-6 4 1,-6-4 0,-10-10-1,-8-8 1,1-12-1,-8-8 1</inkml:trace>
  <inkml:trace contextRef="#ctx0" brushRef="#br0" timeOffset="18870.34">6117 2922 0,'17'-30'0,"6"-3"16,7 1-1,11 14 1,11 10-1,14 28 1,-1 26 0,-3 20-1,-20 19 1,-32 11 0,-31-1-1,-18-6 1,-19-11-1,-15-17 1,-11-21 0,-7-18-1,6-19 1,12-18 0,20-17-1,22-6 1,29-10-1,25-1-15,27 2 16,21 12 0,11 17-1,8 20 1,-1 21 0,-2 12-1,-12 13 1,-4 2-1,-13-4 1,-8-21 0,-12-12-1,-18-8 1,-11-1 0,-9-4-16</inkml:trace>
  <inkml:trace contextRef="#ctx0" brushRef="#br0" timeOffset="19750.78">7879 3101 0,'-14'2'16,"-19"12"-1,-9 8 1,-4 14 15,19 11-15,32-1 0,45-16-1,41-18 1,10-16-1,-10-22 1,-28-22 0,-39-9-1,-41-1 17,-41 17-17,-25 15 1,-8 14-1,23 12 1,21 16 15,21-6-15,11-5 0,15-5-16</inkml:trace>
  <inkml:trace contextRef="#ctx0" brushRef="#br0" timeOffset="20416.22">8493 2668 0,'-18'63'0,"-5"27"32,1 1-17,-1-9 1,9-22-1,5-36 1,9-15 15,11-23-15,9-26 0,10-13-1,16 0 1,14 13-1,16 26 1,4 23 0,-12 21 15,-25 18-15,-30 5-1,-31-5 1,-27-18-1,-18-10 1,-18-14 0,1-9-1,16-8 17,19 2-17,20 2 1,12 1-1,13 6-15</inkml:trace>
  <inkml:trace contextRef="#ctx0" brushRef="#br0" timeOffset="20742.88">9246 2948 0,'5'52'16,"-8"14"0,-24 9-1,-28 1 1,-11-23 15,6-25-15,12-18-1,18-10 1,14 0 0,16 0-16</inkml:trace>
  <inkml:trace contextRef="#ctx0" brushRef="#br0" timeOffset="20901.96">9211 2570 0,'0'0'15,"0"0"1,0 0-16</inkml:trace>
  <inkml:trace contextRef="#ctx0" brushRef="#br0" timeOffset="21361.64">9486 3000 0,'50'-18'15,"8"-7"1,-8 1-1,-15 1 1,-32 8 0,-31 7 15,-24 13-15,-11 15-1,10 20 1,22 8-1,39-10 1,22-10 0,13-7-1,-7-9 1,-36-12 0</inkml:trace>
  <inkml:trace contextRef="#ctx0" brushRef="#br0" timeOffset="21637.76">10007 2835 0,'-48'38'0,"1"11"31,19 7-31,30-14 16,31-12 0,28-16-1,11-12 1,-5-4 0,-15-6-1,-52 8-15</inkml:trace>
  <inkml:trace contextRef="#ctx0" brushRef="#br0" timeOffset="22377.1">10516 2414 0,'-3'23'16,"-9"29"-1,0 36 1,-1 10 0,10 1-1,8-11 1,13-20-1,-3-25 1,1-34-16,-9-3 16,-5-4-1,1-2 1,-3 0 0,0 0-16</inkml:trace>
  <inkml:trace contextRef="#ctx0" brushRef="#br0" timeOffset="22565.02">10373 2763 0,'80'15'0,"16"-4"15,7-1 1,-17-8-1,-25 6 1,-61-8-16</inkml:trace>
  <inkml:trace contextRef="#ctx0" brushRef="#br0" timeOffset="23067.79">11098 2847 0,'-55'-2'15,"5"-4"1,19 12 0,29 1-1,32 10 1,26 9-1,16 6 1,4 1 0,-21 1-1,-32-2 1,-46-2 0,-40-5-1,-25-7 1,-8-8-1,14-8 1,24-2 0,58 0-16</inkml:trace>
  <inkml:trace contextRef="#ctx0" brushRef="#br0" timeOffset="23889.74">1205 5009 0,'15'70'0,"-9"21"32,4 2-17,-2-15 1,-2-17 0,-6-31-1,0-30-15</inkml:trace>
  <inkml:trace contextRef="#ctx0" brushRef="#br0" timeOffset="24068">908 4610 0,'0'0'15,"0"-2"1,4-6 0,-4 8-16</inkml:trace>
  <inkml:trace contextRef="#ctx0" brushRef="#br0" timeOffset="24451.83">1461 5127 0,'0'0'16,"9"-15"-1,12-15 16,13-15-15,2 9 0,7 21-1,7 30 1,2 31 0,4 14-1,-2-1 1,-1-12-1,-12-7 1,-19-20 0,-22-20-16</inkml:trace>
  <inkml:trace contextRef="#ctx0" brushRef="#br0" timeOffset="24849.36">2698 4850 0,'-31'30'15,"4"14"1,4 10 0,20 13-1,20-5 1,29-12-1,12-15 1,-5-12 15,-20-7-15,-33-16-16</inkml:trace>
  <inkml:trace contextRef="#ctx0" brushRef="#br0" timeOffset="25349.43">3206 4880 0,'-33'33'0,"8"8"15,16 14 17,25-3-17,34-8 1,14-22 15,7-27-15,-11-30-1,-23-18 1,-49-4 0,-34 15-1,-29 20 1,-4 9-1,9 6 17,16 4-32,26 1 15,28 2 1</inkml:trace>
  <inkml:trace contextRef="#ctx0" brushRef="#br0" timeOffset="25709.91">3569 5045 0,'15'-14'15,"28"-21"16,5-2-15,-6-4 0,-6 21-1,-3 22 1,0 16 0,-6 23-1,-1-1 1,-7-2 15,-6-6-15,-2-14-1,-11-18-15</inkml:trace>
  <inkml:trace contextRef="#ctx0" brushRef="#br0" timeOffset="26020.78">4182 4356 0,'25'83'16,"-6"-17"15,0 7-31,0 26 15,-5-6 1,-5-18 0,-14-52-1,-2-25 1,-11-14 0,6-2-1,-2 3-15,14 15 16</inkml:trace>
  <inkml:trace contextRef="#ctx0" brushRef="#br0" timeOffset="26170.64">4121 4566 0,'75'7'16,"16"0"-1,-12 4 1,-24-2-1,-55-9-15</inkml:trace>
  <inkml:trace contextRef="#ctx0" brushRef="#br0" timeOffset="26677.26">4925 4646 0,'-43'-5'16,"-16"13"0,-8 17-1,1 12 1,15 6-1,26-5 1,26-16 0,24-11-1,18-16 1,10-10 0,4-8-1,-16 2 1,-8 7-1,-8 9 1,2 8 15,-2 11-15,-1 9 0,-4-3-1,-6-5 1,-3-7-1,-8-5 1,-3-3-16</inkml:trace>
  <inkml:trace contextRef="#ctx0" brushRef="#br0" timeOffset="27126.52">5442 4659 0,'-11'-3'0,"-11"3"16,-22 0-1,-3 7 17,5 19-32,7 9 31,24 0-16,34-10 1,29-11 0,30-28-1,6-21 1,-6-3-16,-16 4 16,-66 34-16</inkml:trace>
  <inkml:trace contextRef="#ctx0" brushRef="#br0" timeOffset="27472.18">5832 4152 0,'-5'64'15,"-3"29"1,6 17 0,4 6-1,6-15 1,-3-26-16,4-32 16,2-36-1,-6-11 1,0-22-1,-10-9 1,2 0 0,1 2-1,2 33-15</inkml:trace>
  <inkml:trace contextRef="#ctx0" brushRef="#br0" timeOffset="27647.39">5557 4442 0,'73'5'16,"22"7"-1,2-1 1,-6 1 0,-26 1-1,-30-6 1,-35-7-16</inkml:trace>
  <inkml:trace contextRef="#ctx0" brushRef="#br0" timeOffset="34017.18">6542 4784 0,'-22'54'0,"-3"-2"31,3-4-31,9-27 16,8-30-1,-1-3 1,6-2 0,6 3-1,-6 11-15</inkml:trace>
  <inkml:trace contextRef="#ctx0" brushRef="#br0" timeOffset="35159.75">7073 4621 0,'0'0'15,"6"-5"1,12-11 0,16-18-1,12-20 17,5-11-17,-3 15 1,-5 20-1,-13 24 1,-4 31 0,-4 18-1,-9-2 1,-4-6 15,12-15-15,14-15-1,15-18 1,10-9 0,-2-8-1,-9 0 1,-16 16 0,-6 24 15,-7 24-16,4 13 1,-5-3 0,-2-4-1,5-20 1,-9-8 0,1-26-1,3-12 16,13-12-31,11 0 16,9-9-16,22-13 16,-18 8-1,-27 32 1,-27 31 0,-18 24-1,-6 15 1,10 9 15,18-17-15,26-16-1,11-19 1,7-28 0,-6-19-1,-29-10 16,-33 3-15,-31 13 0,-17 16-1,5 9 1,8 4 0,18 5-1,18 0 1,19 0-1</inkml:trace>
  <inkml:trace contextRef="#ctx0" brushRef="#br0" timeOffset="35611.71">8614 4349 0,'0'19'16,"0"22"-1,0 2 1,0-13-1,5-12 1,12-29 0,17-21-1,1-9 1,0-1 15,-7 12-15,-6 4-1,-7 8 1,-7 11 0,-6 2-1,1 3 1,-3 2-16</inkml:trace>
  <inkml:trace contextRef="#ctx0" brushRef="#br0" timeOffset="35996.15">9199 4321 0,'9'46'16,"-4"-8"0,5-12-1,-6-10 1,-2-9 0,-2-7-16</inkml:trace>
  <inkml:trace contextRef="#ctx0" brushRef="#br0" timeOffset="36176.11">9118 4021 0,'0'0'16,"0"0"-1,0 0 16,0 0-31,0 0 0</inkml:trace>
  <inkml:trace contextRef="#ctx0" brushRef="#br0" timeOffset="36578.25">9546 4368 0,'0'0'16,"7"-7"0,24-18-1,15-11 1,-1 1-1,-2 10 1,-10 13 0,-7 22 15,-3 15-31,-7 10 16,-1 0-1,8-12 1,0-8-1,-2-5 1,-5 0 0,-16-10-16</inkml:trace>
  <inkml:trace contextRef="#ctx0" brushRef="#br0" timeOffset="37181">10201 4232 0,'-2'16'15,"-8"9"1,-3 2 0,3 4-1,0-6 1,15-14-1,10-17 1,8-11 0,0-17-1,-1-3 1,-7-1 0,-10 5-1,0 11 1,1 9-1,-1 8 1,-5 8-16,0 9 16,5 16-1,9 20 1,20 13 0,16 11-1,10 7 1,-2-9-1,-10-14 1,-38-21 0,-40-15-1,-38-10 1,-27-10 0,-7-18-1,11-4 1,19 2-1,27 2 1,45 18-16</inkml:trace>
  <inkml:trace contextRef="#ctx0" brushRef="#br0" timeOffset="39266.96">11436 3671 0,'-20'30'16,"-3"0"-1,-12 18 1,5 0-16,-10 10 15,10 0-15,-4 8 16,7 30-16,24 1 16,30-21-1,22-21 1,2-17 0,-27-18-1,-24-20-15</inkml:trace>
  <inkml:trace contextRef="#ctx0" brushRef="#br0" timeOffset="39696.97">11688 3920 0,'-36'30'15,"4"26"17,17 9-17,32 1 1,41-26 0,18-25-1,4-27 1,-19-29-1,-38-21 17,-46-9-17,-38 11 1,-24 22 0,-8 18-1,17 17 16,13 13-15,30-5 0,33-5-16</inkml:trace>
  <inkml:trace contextRef="#ctx0" brushRef="#br0" timeOffset="39978.98">12162 4137 0,'20'-53'16,"18"6"-1,22 8 1,18 22-1,5 17 1,-10 10 15,-25 3-31,-48-13 16</inkml:trace>
  <inkml:trace contextRef="#ctx0" brushRef="#br0" timeOffset="40710.58">13110 3608 0,'-5'63'16,"-4"30"15,0 7-16,1-6 1,13-43 0,2-42-1,3-21 1,-6-20 0,-30-22-1,-29-4 1,-22 3-1,12 17 17,37 15-17,46 16 1,43 9 0,32 12-1,15 0 1,-7 6 15,-18-7-15,-32-3-1,-51-10-15</inkml:trace>
  <inkml:trace contextRef="#ctx0" brushRef="#br0" timeOffset="41041.37">13396 3950 0,'5'-2'16,"9"-14"15,10-16-16,12-8 1,2-3 0,-6 13-1,-9 7 1,-8 2 15,-5 12-15,-8 6-1,-2 3-15</inkml:trace>
  <inkml:trace contextRef="#ctx0" brushRef="#br0" timeOffset="41710.78">13835 3804 0,'0'13'16,"0"7"-1,0-2 1,10-9 0,15-13-1,16-22 1,6-6 15,-3-1-15,-12 7-1,-27 22 1,-20 11 0,-23 24-1,-20 17 1,-10 12 0,8-2-1,15-15 1,19-11 15,13-16-15,8-7-1,5-9-15</inkml:trace>
  <inkml:trace contextRef="#ctx0" brushRef="#br0" timeOffset="41956.09">14246 3734 0,'-13'47'15,"1"-1"1,-2-9-1,5-18 1,6-12 0,1-2-16,2-5 15</inkml:trace>
  <inkml:trace contextRef="#ctx0" brushRef="#br0" timeOffset="42124.33">14167 3520 0,'0'0'15,"0"0"1,0 0 0,0 0-16</inkml:trace>
  <inkml:trace contextRef="#ctx0" brushRef="#br0" timeOffset="42512.04">14377 3890 0,'10'-5'16,"8"-20"0,9-8-1,-2-2 1,-7 7-16,2 10 16,-2 18-1,-8 18 1,-2-1-1,-6 9 1,0 6 0,6-4-1,-3 0 1,1-13 0,-4-2-1,-2-13-15</inkml:trace>
  <inkml:trace contextRef="#ctx0" brushRef="#br0" timeOffset="43052.56">14770 3839 0,'-11'9'16,"-1"-2"-1,-3 2 1,-2 2 0,17-3-1,19-6 1,6-9-16,1-9 15,-3 2 1,-9 0 0,0 5-1,-7 1 1,-2 16 0,15 16-1,8 17 16,5 15-31,-5 2 16,-4-11 0,-16-14-1,-21-10 1,-20-16 0,-7-16-1,-2-5 1,14 2-1,28 12-15</inkml:trace>
  <inkml:trace contextRef="#ctx0" brushRef="#br0" timeOffset="43370.2">15264 3411 0,'35'44'16,"3"13"-16,-8-5 16,0 18-16,-4 30 15,-14 19 1,-15 2-1,-22-16 1,-27-35 0,-15-27-1,10-12 1,30-19 0,27-12-16</inkml:trace>
  <inkml:trace contextRef="#ctx0" brushRef="#br0" timeOffset="44674.78">1423 6339 0,'12'73'15,"3"24"17,-1 1-17,-5-13 1,-7-39 0,-4-46-1,-6-43 1,4-33-1,4-20 1,4-2 0,19 12-1,15 18 1,2 20 0,-12 20-1,-10 9 16,-8 11-31,-10 8 16</inkml:trace>
  <inkml:trace contextRef="#ctx0" brushRef="#br0" timeOffset="45120.27">1907 6352 0,'11'-8'16,"17"-5"-1,5-2 1,-9-4-1,-16 1 1,-19 6 0,-19 4-1,-8 16 1,-4 18 0,12 20-1,17 17 16,16 0-15,24-19 0,12-20-1,-4-13 1,-10-11 0,-25 0-16</inkml:trace>
  <inkml:trace contextRef="#ctx0" brushRef="#br0" timeOffset="45391.61">2337 5974 0,'2'43'16,"9"18"-16,-6-4 16,7 14-16,1 24 15,4-4 1,1-20 0,-8-36-1,-10-35-15</inkml:trace>
  <inkml:trace contextRef="#ctx0" brushRef="#br0" timeOffset="45900.57">2771 6223 0,'-41'48'16,"0"10"0,13 1-1,22-15 17,18-23-17,14-21 1,9-28-1,2-18 1,-4-4 0,-10 5 15,-7 24-15,3 29-1,7 28 16,9 9-15,12-12 0,5-39-1,-2-21 17,-6-11-17,-11 3 1,-33 35-16</inkml:trace>
  <inkml:trace contextRef="#ctx0" brushRef="#br0" timeOffset="46176.75">3219 5883 0,'15'51'15,"6"17"-15,-7-6 16,8 16-16,0 21 31,-1-24-15,-6-54 0,-9-31-1,-1-10 16,0 4-15,-5 16-16</inkml:trace>
  <inkml:trace contextRef="#ctx0" brushRef="#br0" timeOffset="46375.67">3131 6036 0,'66'24'16,"28"-6"0,3 1-1,-4-4 1,-33-5 0,-60-10-16</inkml:trace>
  <inkml:trace contextRef="#ctx0" brushRef="#br0" timeOffset="47289.06">3662 5800 0,'0'0'16,"0"0"-1,0 0-15</inkml:trace>
  <inkml:trace contextRef="#ctx0" brushRef="#br0" timeOffset="47749.08">3984 6006 0,'19'56'16,"3"7"-1,-2 0 1,-1-8 15,1-42-15,-2-33 0,-1-23 15,-4-12-16,-4 5 1,-4 4 0,3 10 15,-5 21-15,-3 15-16</inkml:trace>
  <inkml:trace contextRef="#ctx0" brushRef="#br0" timeOffset="48190.36">4457 6095 0,'47'-21'16,"3"-6"0,-5-3-1,-19 2 17,-34 6-17,-27 22 1,-19 28-1,4 29 17,43 7-17,54-12 1,-1-27 15,20-12-31,30-21 16,-4-5-1,-20-2 1,-72 15-16</inkml:trace>
  <inkml:trace contextRef="#ctx0" brushRef="#br0" timeOffset="49006.12">5484 5601 0,'5'73'16,"-3"25"0,1 15-1,-1-7 16,4-23-15,-12-55 0,4-40-1,-3-11 17,-1-2-17,6 25-15</inkml:trace>
  <inkml:trace contextRef="#ctx0" brushRef="#br0" timeOffset="49196.74">5398 5870 0,'61'0'15,"13"-2"1,-3 0-1,-13-4 1,-58 6 0</inkml:trace>
  <inkml:trace contextRef="#ctx0" brushRef="#br0" timeOffset="49544.18">5832 6017 0,'50'25'15,"31"-7"1,20-16 0,-6-12-1,-34-17 16,-56-11-15,-26 12 0,-28 6-16,-9 8 15,-19 1-15,-30 6 16,-2-2 15,25 5-15,34 2-1,50 0-15</inkml:trace>
  <inkml:trace contextRef="#ctx0" brushRef="#br0" timeOffset="50044.54">6743 5883 0,'63'0'15,"21"-2"1,12-11-1,-8-7 17,-29-8-17,-50 3 17,-45 10-17,-9 10 1,-15 15-16,5 11 31,-11 5-31,0 25 16,44-3-1,58-12 1,34-16 15,5-12-15,-9 1-1,-66-9-15</inkml:trace>
  <inkml:trace contextRef="#ctx0" brushRef="#br0" timeOffset="50491.1">7568 5788 0,'-63'20'15,"-12"20"17,16 12-17,49-11 17,41-25-17,24-22 16,13-18-15,-7-7 0,-20 5 15,-24 16-15,-12 28 15,4 13-16,14 6 1,3-2 15,-1-5-15,-25-30 0</inkml:trace>
  <inkml:trace contextRef="#ctx0" brushRef="#br0" timeOffset="50808.15">8105 5709 0,'-26'18'15,"-28"27"1,5 19 15,44-4-15,53-22 15,2-21-15,18-27-16,28-31 15,-3-11 16,-12 4-15,-81 48-16</inkml:trace>
  <inkml:trace contextRef="#ctx0" brushRef="#br0" timeOffset="51228.61">8419 5541 0,'0'83'16,"-2"8"15,2-11-15,18-35 15,22-37-15,13-26 15,10-17-15,-2 10-1,-6 19 17,-5 27-17,6 12 16,-3 2-15,-6-10 0,-17-7-1,-30-18 1</inkml:trace>
  <inkml:trace contextRef="#ctx0" brushRef="#br0" timeOffset="51669.84">9564 5661 0,'-23'24'31,"-18"18"-15,6 13 15,38-15-15,40-19-1,27-28 17,-4-29-17,-34-7 16,-54 8-15,-46 15 0,-10 17 15,5 3-15,12 0 15,26 5-16,35-5-15</inkml:trace>
  <inkml:trace contextRef="#ctx0" brushRef="#br0" timeOffset="52198.81">10151 5142 0,'0'46'16,"0"14"-16,0 1 16,0 15-16,-2-7 15,2 11-15,2 22 31,3-6-15,2-58 0,-7-58-1,-9-28 17,-19-15-17,-20-18 1,-10 5-1,10 9 1,23 37 15,32 26-15,34 10 0,34-4 15,18-2-16,-4-2 1,-12-4 0,-77 6-16</inkml:trace>
  <inkml:trace contextRef="#ctx0" brushRef="#br0" timeOffset="53241.24">10522 5364 0,'-21'58'16,"1"12"0,12-6-1,11-32 17,25-29-17,25-26 1,10-9 15,-5 2-15,-16 16-1,-7 25 1,-2 9 15,8 7-15,6-6-1,7-11 1,-7-13 15,-13-7-15,-12-2 0,-2-1 15,-10 6-16,8 7 1,27-2 0,23-4 15,5-4-15,-12 0-1,-36-8 16,-45 1-15,-31 12 15,-19 12-15,12 21 0,32-3-1,44-8 16,30-4-15,2-5 0,1-3-1,7 12 17,3-2-17,-12 0 16,-11-2-15,-4-15 15,11-21-15,22-15 0,-6 13 15,7 2-31,31 9 15,-1 6 17,-10 6-17,-38 2 1,-50 0-16</inkml:trace>
  <inkml:trace contextRef="#ctx0" brushRef="#br0" timeOffset="53487.75">12197 5685 0,'0'0'16,"0"0"-16</inkml:trace>
  <inkml:trace contextRef="#ctx0" brushRef="#br0" timeOffset="59479.43">3679 6090 0,'14'58'31,"5"10"-15,-8-7-1,2-22 1,-13-39-16</inkml:trace>
  <inkml:trace contextRef="#ctx0" brushRef="#br0" timeOffset="162708.07">21213 2035 0,'53'0'16,"10"0"-16,5 0 15,18 0 1,-1 0-1,24 3-15,-9-3 16,26 0-16,-30 0 16,-5 0-16,15 2 0,-18-2 15,6 0-15,11 0 0,-17 0 16,5 6-16,13-12 0,-18 6 16,5 0-16,19 0 0,-24 0 15,5 0-15,15-2 0,-22 2 16,5 0-16,12 0 0,6 0 15,26 0-15,-19 0 16,18 0-16,-21 0 16,18-3-16,-27 6 15,22-6-15,-23 3 0,25-3 0,-19 3 16,19-4-16,-20 4 16,22-2-16,-18-1 15,20-7-15,-22 3 16,21 1-16,-20-1 15,20 2-15,-20 2 16,20-2-16,-20 10 16,18-2-16,-18-3 15,22 2-15,-25-2 0,21-2 16,-21 2-16,16-3 16,-18 3-16,14 3 0,-13-1 15,9 1-15,-23 2 16,15-10-16,-17 2 15,9-2-15,21-13 16,-60 16 0,-29-1-1,-32 3-15</inkml:trace>
  <inkml:trace contextRef="#ctx0" brushRef="#br0" timeOffset="163658.69">23952 1068 0,'0'63'16,"3"25"0,4 15-1,5 9 1,1 9 0,-3-6-1,-5-15 1,3-13-1,-5-19 1,-1-31 0,1-19-1,-3-8-15,-3-15 32,-2-15-32,-3 0 15,6 12 1,2 8-16</inkml:trace>
  <inkml:trace contextRef="#ctx0" brushRef="#br0" timeOffset="164888.97">24046 1068 0,'17'0'16,"38"0"-1,31 0 1,-16 0-1,7 0-15,-10 0 16,9 3-16,-5-3 16,14-11-16,-4 1 15,9-2-15,-4-1 32,10-2-32,-13 4 15,13-1-15,-13 2 16,12 2-16,-11 4 15,9-2-15,28-1 16,2 4 0,-4 1-1,-16 2 1,-10 0 15,-47 0-15,-21 0-1,-12 0 1,7 12 0,-8 12-1,-4 6 1,2 12 0,-2 9 15,-6 9-16,0 5 1,-2 9 0,0 4-1,0 5 1,-2-5 0,-3-7-1,-2-8 16,-1-8-15,5-14 0,1-6-1,-1-7 1,-2-6 0,5-12-1,0-2 16,0-6-15,0-2 0,0 0-1,0 0 1,0 0 0,0 2-1,0 2 16,0 0-15,0 2 0,0 1-1,0-4 1,0-3 0,-2 2-1,2-2-15</inkml:trace>
  <inkml:trace contextRef="#ctx0" brushRef="#br0" timeOffset="174000.84">23879 1098 0,'0'0'16,"0"0"0,0 0-1,10 0 1,7-4-1,9-5 1,9 4 0,3-2-1,-2 2 1,-4-3 0,-10 3-1,-22 5-15</inkml:trace>
  <inkml:trace contextRef="#ctx0" brushRef="#br0" timeOffset="176540.46">24358 1448 0,'0'8'15,"0"10"17,5 21-17,7 15 1,4 9-1,4-5 1,-5-10 0,3-16-1,-4-19 1,9-18 15,3-13-15,-4-10-1,-7 0 1,-3 4 0,-1 8 15,-8 7-15,2 5-1,-5 3 1,7 2-1,16 10 1,2 1 0,8-1 15,4-11-15,1-19-1,1-6 1,-17-5-1,-12-5 1,-16 2 0,-11 11-1,-6 7 1,6 5 15,2 2-15,0 3-1,15 5-15</inkml:trace>
  <inkml:trace contextRef="#ctx0" brushRef="#br0" timeOffset="177039.74">24965 1579 0,'0'10'16,"3"13"-1,14 2 1,13-9 15,16-9-15,1-18-1,-8-11 1,-17-6 0,-20 6-1,-16 7 16,-21 8-15,-6-2 0,1 7-1,12 2 1,11 0 0,1 2-1,11-2 1,5 0-1</inkml:trace>
  <inkml:trace contextRef="#ctx0" brushRef="#br0" timeOffset="177531.65">25323 1491 0,'-3'5'16,"-4"12"-1,0 4 16,2 0-15,5-7 0,12-4-1,11-10 1,1-2 0,-3-11-1,-14-10 1,-12-2 15,-18 10-15,-14 10-1,-8 13 1,7 1 0,4 5 15,17-7-31,17-7 0</inkml:trace>
  <inkml:trace contextRef="#ctx0" brushRef="#br0" timeOffset="178101.56">25507 1513 0,'-5'31'15,"5"-1"1,12-12 0,16-11 15,10-17-16,5-17 1,-8-22 0,-15-11-1,-10-1 1,-12 6 0,-19 17 15,2 14-16,-4 13 1,2 18 0,7 21-1,6 18 1,18 9 0,15 1-1,20-16 16,13-15-15,-4-14 0,-10-9-1,-18-4 1,-26 2-16</inkml:trace>
  <inkml:trace contextRef="#ctx0" brushRef="#br1" timeOffset="193123.65">25673 1832 0,'0'5'16,"0"15"0,-2 15 15,-4 22-15,1 22-1,-2 16 1,2 9-1,-2-1 1,-4 4 0,-1 1 15,-4-3-15,-3-3-1,6-9 1,5-18-1,-2-15 1,-3-14 0,4-8-1,6-21 17,-2-7-17,5-7 1,0 2-1,0-5 1,0 0 0,0 0-1,0 0 1,-2-5 15,-9-8-15,-1-7-1,-4-13 1,2-1 0,-4-4 15,3 9-15,5 9-1,4 8 1,1 4-1,5 13 1,5 15 15,6 24-15,4 3 0,10 4-1,3-2 1,-3-3-1,-3-6 1,-4-9 15,-10-13-15,0-6 0,-6-14-1,1-16 1,2-18-1,7-11 1,11-9 0,2-2 15,3 15-15,-3 9-1,-8 11 1,-3 7-1,-10 9 1,-1 4 15,2 3-15,-5 0 0,0 0-16</inkml:trace>
  <inkml:trace contextRef="#ctx0" brushRef="#br1" timeOffset="193543.33">25965 3094 0,'-9'65'15,"1"6"1,0-5-1,5-9 1,3-9 15,0-43-15,0-20 0,0-7-1,0-2 1,3 7-1,-3 17-15</inkml:trace>
  <inkml:trace contextRef="#ctx0" brushRef="#br1" timeOffset="193834.67">25821 3028 0,'14'-8'16,"21"-6"0,23-10-1,14-1 1,7-2 0,-6 2-1,-20 4 1,-18 10-1,-14 5 17,-14 1-32,-7 5 15</inkml:trace>
  <inkml:trace contextRef="#ctx0" brushRef="#br1" timeOffset="194122.22">25953 3155 0,'10'-3'16,"13"-2"-1,2-3 1,0 3 15,-2-5 1,-23 10-32</inkml:trace>
  <inkml:trace contextRef="#ctx0" brushRef="#br1" timeOffset="194923.13">26308 3202 0,'0'0'15,"-7"5"1,-14 5-1,2 5 1,-7 8 0,3-5 15,6-1-15,14-9-1,13-8 1,8-8-1,2-2 1,-4 0 0,-7 2 15,-1 6-15,-6 2-1,-2 0 1,0 0-1,3 2 1,-1 16 0,9 10-1,-1 9 17,2 1-17,-4-4 1,-14-8-1,-6-5 1,-5-8 0,-6-5 15,-5-8-15,-7-6-1,-6 1 1,8-5-1,33 10-15</inkml:trace>
  <inkml:trace contextRef="#ctx0" brushRef="#br1" timeOffset="205906.04">24481 3232 0,'0'-10'16,"0"-23"-1,5-15 1,7-15 15,4-9-15,-4-7-1,-6-3 1,1-2 0,1 1-1,1 0 1,2 5 0,-1-1-1,0 14 16,-8 8-15,-2 21 0,0 15-1,0 4 1,-2-4 0,2 5-1,2 2 1,2 7 15,-4 4-15,0 3-1,0 0 1,0 0 0,0 0-1,0 0 1,0 0 15,0 0-15,0 0-1,0 3 1,-11 8 0,-12 11-1,-4 8 1,-7 5-1,8 1 17,3-14-17,7-6 1,9-12 0,4-14-1,3-14 1,10-14-1,8-11 1,12 1 15,5 1-15,1 1 0,-9 14-1,1 14 1,0 18-1,-3 15 1,1 18 0,-2 5 15,-1 0-15,0-3-1,-11-10 1,-12-25-16</inkml:trace>
  <inkml:trace contextRef="#ctx0" brushRef="#br1" timeOffset="206492.84">23741 3013 0,'0'53'16,"4"18"-1,-1 12 1,-1 0 0,1-10-1,2-18 1,-2-19-1,-1-32 1,-2-20 0,0-2-1,-2-2 1,-1 6 0,3 14-16</inkml:trace>
  <inkml:trace contextRef="#ctx0" brushRef="#br1" timeOffset="206761.23">23617 3069 0,'43'-13'16,"10"0"-1,5-2 1,-5 0 0,-6-4-1,-12 3 1,-14 8-16,-11 6 16,-8 0-1,-2 2-15</inkml:trace>
  <inkml:trace contextRef="#ctx0" brushRef="#br1" timeOffset="207012.78">23773 3232 0,'33'-10'16,"-5"5"-16,-5-3 16,-14 6-1,-9 2-15</inkml:trace>
  <inkml:trace contextRef="#ctx0" brushRef="#br1" timeOffset="207863.42">24013 3334 0,'2'9'0,"1"6"15,4 5 1,0 1-1,-4-7 1,-3-3 0,0-6-1,3-5 1,-3-5 0,0-13-1,3-5 1,-3 4-1,0-2 1,0 6 0,-3 5-1,0 2 1,3 6 0,0 2-1,3 2 1,7 8-1,5 4 1,5 2 0,-2 0-1,2-4 1,3-9 0,0-8-1,-1-15 1,-4-8 15,-18-2-15,-23 2-1,-5 1 1,-2 1 0,30 26-16</inkml:trace>
  <inkml:trace contextRef="#ctx0" brushRef="#br2" timeOffset="-191181.7">26250 1434 0,'0'0'0,"2"0"31,14 0-15,12 0-1,9 0 1,12 2-1,5-2 1,7 0 0,8 0 15,1 0-15,3-2-1,0-6 1,2 0-1,4-4 1,-6-2 0,-3 5-1,-7 2 1,0 1 0,-3-2-1,-2 6 1,-2 0-1,-3-4 1,5 4-16,3 0 16,-4 2-1,-1-3 1,2-3 0,0 2-1,0-4 1,-5 3-1,2 3 1,0-3 0,3 5-1,3 0 1,-3-2 0,0-2-1,0-3 1,-6-3-1,6 5 1,3 3 0,-3-4-1,-2 4 1,-3-4 0,-11-1-1,-2 2 1,-7-2-1,1 4 1,-12-5 0,-9 6-1,-6 2 1,-5 0 0,-2 0-1,3-2 1,-3 2-1,0 0 1,0 0-16</inkml:trace>
  <inkml:trace contextRef="#ctx0" brushRef="#br2" timeOffset="-190713.34">28732 1058 0,'0'0'15,"3"5"1,15 10 0,12 3-1,22-4 1,11 0-1,13 0 1,2 2 0,-4-1-1,-19-3 1,-26 10 0,-23 4-1,-19 0 1,-22 4-1,-16 0 1,-8 0 0,1-9-1,14-2 1,12-6 0,17-5-1,7-6 1,8-2-16</inkml:trace>
  <inkml:trace contextRef="#ctx0" brushRef="#br2" timeOffset="-190118.15">28926 458 0,'0'61'16,"-2"19"-1,-1 6 1,-4-5-1,4-21 1,1-22 0,4-29-1,3-13 1,3-1 0,-6 2-1,-2 3-15</inkml:trace>
  <inkml:trace contextRef="#ctx0" brushRef="#br2" timeOffset="-189803.62">28807 470 0,'67'-17'15,"20"-6"1,12 1 0,-8-1-1,-18 3 1,-20 2-1,-25 8 1,-16 8 0,-12 2-16</inkml:trace>
  <inkml:trace contextRef="#ctx0" brushRef="#br2" timeOffset="-189544.79">28874 652 0,'14'-3'0,"24"-7"16,15-5 15,-2 0-31,-9 2 15,-6 4 17,-14-1-32,-22 10 0</inkml:trace>
  <inkml:trace contextRef="#ctx0" brushRef="#br2" timeOffset="-188737.83">29269 803 0,'0'35'15,"2"0"1,-2-9 0,3-8-1,0-8 1,-3-8 0,0-7-1,0-10 1,-3-5-1,-7-3 1,-3 0 0,6 0-1,-4 4 1,7-4 0,11-3-1,18 4 1,19 4-1,8 14 1,6 4 15,-10 2-15,-22 8 0,-17 5-1,-16 6 1,-16 1-1,-7-4 1,-14-6 0,2-4-1,0-6 1,6 0 0,13-2-1,23 0-15</inkml:trace>
  <inkml:trace contextRef="#ctx0" brushRef="#br3" timeOffset="-139714.59">29332 1676 0,'0'0'16,"-8"0"-1,-6 0 1,-22 0-1,-28 2 1,-18 3 0,-16-3-1,-11 1 1,28-3 0,4 2-16,6-2 15,-12 5-15,10-2 16,-10-1-16,9-2 15,-6 0-15,10-2 16,-9-1-16,9-2 16,-11 0-16,11 3 15,-11 2-15,5 0 16,-10 2-16,14 3 16,-14 3-16,12-6 15,-8 0-15,-30-2 16,-9 0-1,5 6 1,8 2 0,3 2-1,1 8 1,11-6 0,9-5-1,7 4 1,1-2-1,24-6 17,26 2-17,14-3 1,4-2 0,5 0-1,1 0 1,2 0-1</inkml:trace>
  <inkml:trace contextRef="#ctx0" brushRef="#br3" timeOffset="-139215.25">26620 1627 0,'-58'28'16,"-12"7"0,0 5-1,7-10 1,12-7-1,11-2 1,22-14 0,8 1-1,8-3 17,6 3-17,10-3 1,18 4-1,23 4 1,21-1 0,22-4 15,14-2-15,-5 1-1,-13-2 1,-34 3-1,-60-8-15</inkml:trace>
  <inkml:trace contextRef="#ctx0" brushRef="#br3" timeOffset="-138514.78">29431 1962 0,'-3'56'16,"-10"14"-1,-8 9 1,0-11 0,2-10-1,7-25 1,5-29-1,7-22 1,2-24 0,6 1-1,-1 3 1,-7 38-16</inkml:trace>
  <inkml:trace contextRef="#ctx0" brushRef="#br3" timeOffset="-138292.22">29271 1832 0,'74'-21'16,"21"1"0,3-1-1,-7 7 1,-15 6-1,-26 4 1,-25-2 0,-12 6-16,-13 0 15</inkml:trace>
  <inkml:trace contextRef="#ctx0" brushRef="#br3" timeOffset="-138073.04">29385 2058 0,'23'0'15,"35"-7"1,17-6 0,3 1-1,-15-1 1,-25 2-1,-38 11-15</inkml:trace>
  <inkml:trace contextRef="#ctx0" brushRef="#br3" timeOffset="-137308.43">30113 2016 0,'-13'-3'16,"-17"8"0,-5 15-1,2 16 1,5 11 0,11 11-1,9-2 1,8 2-1,6-3 1,-1-17 0,2-14-1,-5-11 1,-2-15 0,-2-9-1,-3 2 1,-8-4-1,-14-7 1,-9 2 0,1 3-1,32 6 1,38-1 0,31-1-1,17 1 1,1 8-1,-16-3 1,-28-3 0,-40 8-16</inkml:trace>
  <inkml:trace contextRef="#ctx0" brushRef="#br0" timeOffset="-63038.04">13976 6756 0,'26'-9'16,"39"-13"-1,-5 1 17,16-1-32,-3 5 15,10-2-15,-7 12 16,12-3-16,27 10 15,-1 15 17,-11 11-17,-17 6 1,-5 1 0,-1-12 15,13-17-16,4-24 1,6-28 0,-3-13 15,3-3-15,-9 7 15,-6 23-16,-19 28 17,-9 29-17,-3 15 1,4 12 15,8 0-15,13-7 15,20-17-15,13-24 15,6-17-15,-10-7 15,-25 1-16,-21 21 1,-9 15 15,12 15-15,0 6 15,7-14-15,8-17 15,15-15-15,11-7 15,-4-4-15,-19 6 15,-23 15-16,-2 13 1,17 5 15,18 2-15,14-18 15,4-16-15,-18-14 15,-24-13-15,-16 1 15,-21 0-15,-1-3-1,6 0 1,13-4 15,12 1-15,-2 3-1,-13 13 1,-9 4 15,-24 14-15,9 12-1,11 12 17,16 14-17,8 14 1,-1 11 0,-9 14 15,-6 5-16,-5-7 1,-1-9 0,3-22 15,6-17-15,5-15-1,5-10 16,-5-5-15,-6 5 0,-3 7-1,-4 11 17,2 0-17,2 4 1,9-5-1,7-9 17,11-10-17,-6-11 1,-5-10 15,-9 3-15,-8 0 15,-6 13-15,9 11 15,6 16-15,17 18 15,16 17-16,12 11 17,-2-9-17,-4-14 1,-1-10 15,-14-16-15,-6-9 15,-9-6-15,2 3 15,-5 8-15,14 9 15,14 6-16,-5 3 1,-30-9 0,-51-12-1</inkml:trace>
  <inkml:trace contextRef="#ctx0" brushRef="#br0" timeOffset="-62246.21">15017 7105 0,'55'-5'16,"16"-7"-16,-8-1 16,12-8-16,34-5 15,-4-5 1,-29 11 0,-76 20-1</inkml:trace>
  <inkml:trace contextRef="#ctx0" brushRef="#br0" timeOffset="-61553.74">15183 7199 0,'-5'48'16,"17"-11"-1,14-11 17,14-24-17,23-17 1,8-11-1,-6 2 17,-22 3-17,-30 14 1,-31 7 0,-17 12 15,0 13-16,19 1 1,24-14 15,25-19-15,12-13 0,1-11-1,-9 6 16,-15 15-15,-13 28 15,-2 15-15,-2 7 15,2-5-15,-4-8-1,5-1 17,-8-26-32</inkml:trace>
  <inkml:trace contextRef="#ctx0" brushRef="#br0" timeOffset="-60862.64">15782 7028 0,'-2'64'16,"-3"5"15,0-11-15,3-30-1,2-32 17,7-18-17,28-10 16,21 8-15,7 24 15,-15 26-15,-25 17 15,-34-2-15,-22-17-1,-7-13 17,3-11-17,4-5 17,10-6-17,23 11-15</inkml:trace>
  <inkml:trace contextRef="#ctx0" brushRef="#br0" timeOffset="-60663.25">16136 7105 0,'-3'60'31,"3"9"-16,0-9 1,-2-19 0,2-41-1</inkml:trace>
  <inkml:trace contextRef="#ctx0" brushRef="#br0" timeOffset="-60238.68">16420 7292 0,'16'-8'31,"8"-7"-15,-1-2 0,-28 8 15,-35 13-15,-13 16 15,8 20-16,42 7 17,36 2-17,10-9 17,-1-8-17,-42-32-15</inkml:trace>
  <inkml:trace contextRef="#ctx0" brushRef="#br4" timeOffset="-56288.65">24330 1945 0,'23'-26'16,"-1"-1"-1,-6 4 17,-21 11-17,-28 10 1,-20 16 0,-20 24-1,-8 17 1,8 9-1,13-2 1,27-4 0,31-9-1,21-15 1,25-11 0,26-18-1,23-18 1,13-26-1,-7-20 1,-24-11 0,-30-6 15,-35 1-15,-35 19-1,-33 21 1,-28 22-1,-14 11 1,11 4 0,21 5-1,68-7-15</inkml:trace>
  <inkml:trace contextRef="#ctx0" brushRef="#br4" timeOffset="-55321.36">24063 2159 0,'-53'-6'0,"-30"-8"31,15 9-31,-8-3 16,3 5-16,-13 1 16,3 2-16,-20 2 0,12 1 15,-25 5-15,11-3 16,-19 12-16,8-1 15,-17 7-15,17-1 16,-22 3-16,36-2 16,6 1-16,-7 13 15,20-10 1,-3 6-16,-10 7 0,19-5 16,-4 9-16,-15 8 0,20-4 15,-6 3-15,-14 9 0,-3 1 16,-16 14-16,17-10 15,-11 8-15,23-9 16,-7 11-16,22-7 16,-1 13-16,21-16 15,0 16-15,-14 22 0,2 4 16,2-12 0,14-9-1,1-16 1,9-19-1,19-27 1,8-10 15,-2-18-15,-2-16 0,2-5-1,-1 0 1,3 8 15,10 17-31</inkml:trace>
  <inkml:trace contextRef="#ctx0" brushRef="#br4" timeOffset="-54999.19">20127 3830 0,'0'60'15,"0"13"17,0 10-17,3-17 1,14-39 0,8-27-1,13-27 16,22-21-15,12-5 0,-7 10-1,-10 7 1,-28 14 0,-27 22-16</inkml:trace>
  <inkml:trace contextRef="#ctx0" brushRef="#br4" timeOffset="-50698.73">13634 6267 0,'27'-14'15,"6"-6"17,22-7-32,3-7 15,16-6-15,-9 5 32,15 0-32,26 0 15,-5 10 1,-33 25 15,-25 25-15,-3 10-1,11 3 17,22-10-17,-13-10 1,13-14-16,-4 1 15,13-12-15,-8 1 32,11-11-32,-12 4 15,11 3-15,26 5 16,11 8 0,-10 4 15,-20 6-16,-18 2 1,-8-8 15,-9-27-15,-18-28 15,-16-24-15,-9-14-1,-5-12 17,-6-5-17,3 15 17,15 14-17,8 31 16,4 29-15,9 24 15,7 27-15,5 26 15,-2 23-15,-7 17-1,-6-2 17,5-8-17,13-20 17,14-23-17,19-14 16,9-16-15,5-7 15,-5-9-15,-5-4 0,-14-2 15,-26 0-16,-16-19 17,-9-4-17,12-3 17,21 3-17,27 5 16,17 13-15,4 12 15,-11 9-15,-17 12 0,-18 2 15,-13 2-16,-6-7 17,-2-16-17,19-12 17,22-10-17,10-5 16,-18 0-15,-17 4 15,-22 6-15,-32 15 15,2 4-15,-1 10 15,16 4-15,14 2-1,15-5 1,8-7 15,-8-13-15,-5-13-1,-4-14 17,2-1-17,-8 2 1,-10 4 0,1 12 15,9 8-16,7 9 1,24 8 15,12 10-15,8 3 0,-8 4-1,-20 1 16,-26-2-15,-11 3 0,-11 10-1,-8-7 17,-2-1-17,3 0 1,2-4-1,-5-4 17,5-13-17,12-13 1,4-4 15,12-13-15,7-8-1,13-2 1,2 2 15,1 6-15,-9 11 0,-9 4-1,-2 2 16,-1 0-15,5 0 0,9-6 15,5-1-15,-1-5-1,1-1 16,-12-2-15,-7-3 15,-9-7-15,-8-10 15,-11-13-15,0-7-1,9-1 17,14-4-17,13 4 17,22 9-17,21 8 16,19 14-15,9 15 15,-5 18-15,-18 7 15,-24 18-15,-11 7 15,-18 15-15,-16 1-1,-4 9 17,5 1-17,9-3 16,16-5-15,14-12 15,10-18-15,-2-16 15,-5-8-15,1-8-1,5 4 17,14 7-17,19 6 17,4-1-17,-13 0 16,-37-1-15,-58-11-16</inkml:trace>
  <inkml:trace contextRef="#ctx0" brushRef="#br4" timeOffset="-49553.58">20284 5313 0,'7'26'15,"8"22"17,7 10-17,1-7 16,3-19-15,-2-19 15,2-18-15,-1-3 0,-2 0 15,5 11-16,12 10 17,10 7-17,16-5 17,2 2-17,-8-14 16,-22-19-15,-18-16 0,-17-5 15,-6 4-15,-2 5 15,0 7-16,-3 8 17,8 13-32</inkml:trace>
  <inkml:trace contextRef="#ctx0" brushRef="#br4" timeOffset="-49157.41">21087 5599 0,'12'4'15,"21"4"17,11-13-17,3-18 16,-14-10-15,-33-9 15,-31 14-15,-11 10 15,-6 10-15,5 4-1,15 4 17,5 4-17,23-4-15</inkml:trace>
  <inkml:trace contextRef="#ctx0" brushRef="#br4" timeOffset="-48761.96">21447 5575 0,'0'6'16,"11"7"15,17-1-16,16-1 17,0-11-17,-22-14 17,-34-11-17,-28 3 1,-16 7 15,8 2-15,12 3 15,9 2-15,27 8-16</inkml:trace>
  <inkml:trace contextRef="#ctx0" brushRef="#br4" timeOffset="-48238.4">21782 5599 0,'5'4'15,"20"-1"1,26-8 15,24-25 0,6-23-15,-10-22 0,-41-17 15,-42 7-16,-32 25 17,-16 42-17,-3 43 17,8 40-17,30 26 16,22-28-15,25-5-16,17-20 16,24-13-1,42-12 1,2-8 0,-25-5-1,-82 0-15</inkml:trace>
  <inkml:trace contextRef="#ctx0" brushRef="#br4" timeOffset="-47692.21">21064 5510 0,'-2'13'16,"-3"14"0,10 1 15,0 0-16,2-7 1,-7-21-16</inkml:trace>
  <inkml:trace contextRef="#ctx0" brushRef="#br2" timeOffset="-43201.47">21206 6163 0,'7'0'15,"28"-3"1,8 1 15,20 2-31,6 0 16,18-3-16,1 3 31,19-7-31,-4 5 16,13-6-16,-3 2 31,18-1-31,-15 4 16,13 1-16,-24 2 15,6 5 1,-17-5-1,-4 3-15,23-11 16,-16-10 0,-57 4-1,-31-7 17,-6 14-17,-1 2 1,-2 2 15,0 3-31</inkml:trace>
  <inkml:trace contextRef="#ctx0" brushRef="#br2" timeOffset="-42768.05">22951 5967 0,'36'2'16,"5"3"15,22-3-31,2 3 16,12 5-16,-3 1 15,10 1-15,23 10 16,7 6 15,-39 5-15,-54-5-1,-51 2 17,-8-13-17,-25 4-15,-3-8 16,-17 2-16,10-5 15,-12-5-15,-24 2 32,8-4-17,36-6 1,65 3-16</inkml:trace>
  <inkml:trace contextRef="#ctx0" brushRef="#br2" timeOffset="-42032.78">22835 6500 0,'-2'74'16,"-1"11"-1,3 6 17,9-20-17,8-43 1,-2-28-1,0-14 17,1 5-17,-16 9-15</inkml:trace>
  <inkml:trace contextRef="#ctx0" brushRef="#br2" timeOffset="-41758.43">22795 6440 0,'84'-8'31,"14"-6"-16,-3-2 1,-18 3 0,-28 3 15,-21 5-31,-28 5 16</inkml:trace>
  <inkml:trace contextRef="#ctx0" brushRef="#br2" timeOffset="-41520.86">22823 6619 0,'61'0'31,"-1"0"-15,-12 0-1,-17-3 1,-31 3-16</inkml:trace>
  <inkml:trace contextRef="#ctx0" brushRef="#br2" timeOffset="-40587.32">23221 6808 0,'5'42'16,"0"-3"15,3-9-16,-5-25 1,-1-18 0,-2-17 15,0-13-15,3-5-1,2 0 1,7 10 15,16 13-15,20 13-1,10 19 17,-8 8-17,-7 3 1,-23 3-1,-23 1 17,-37-4-17,-25-6 1,2-4 0,5-6 15,18-2-16,40 0-15</inkml:trace>
  <inkml:trace contextRef="#ctx0" brushRef="#br2" timeOffset="-25570.37">17811 6319 0,'35'5'31,"8"-5"-15,28 3-16,2-3 31,21 2-31,-9 0 15,14 4-15,-10-4 16,0 3-16,12 3 16,-23 2 15,-60-10-15,-21-7-1,-12-4 1,0 4 15,0-6-15,2-2-1,0-1 17,-4 4-17,-1 2 1,3 6-1,13 0 17,24 10-17,19 6 1,17 4 15,2 1-15,-22 6-1,-38 2 1,-41 2 15,-27-4-15,-2-13 0,14-10-1,11-4 16,15-2-15,30 6-16</inkml:trace>
  <inkml:trace contextRef="#ctx0" brushRef="#br2" timeOffset="-24796.6">17852 5822 0,'2'51'16,"6"15"-16,4 24 31,1 3-15,-1-39 15,4-45-16,-6-1 1,-8-6 0,-2-2-16</inkml:trace>
  <inkml:trace contextRef="#ctx0" brushRef="#br2" timeOffset="-24576.89">17836 5661 0,'61'-18'16,"2"2"-1,-5 0 16,-23 6-31,-35 10 16</inkml:trace>
  <inkml:trace contextRef="#ctx0" brushRef="#br2" timeOffset="-24386.84">17885 5927 0,'82'-9'16,"-1"0"15,-16 0-15,-65 9-16</inkml:trace>
  <inkml:trace contextRef="#ctx0" brushRef="#br2" timeOffset="-23902.84">18184 6085 0,'0'37'31,"0"-17"-15,0-30-1,0-37 17,0-21-17,0 8 17,0 9-17,8 26 16,27 22-15,31 18 0,9 19 15,-29 3-15,-51-2-1,-44-9 1,-16-12 15,-3-4-15,13 1-1,55-11-15</inkml:trace>
  <inkml:trace contextRef="#ctx0" brushRef="#br3" timeOffset="-13971.82">19671 6120 0,'-71'2'15,"8"-2"1,-15 3-16,2-3 16,-11-3-1,3 1 1,-4-6-16,7 6 15,-1-1-15,-14-4 16,22-15 15,49-9-15,15 11 0,5 10-1,0 4 1,5 6-16</inkml:trace>
  <inkml:trace contextRef="#ctx0" brushRef="#br3" timeOffset="-13591.26">19149 5969 0,'-30'5'15,"-35"8"17,-31 4-17,-10 6 1,15-3 15,28 5-15,48 0-1,40 0 1,35-5 15,21-4-15,0-11 0,-15 0-1,-19-5 1,-47 0-1</inkml:trace>
  <inkml:trace contextRef="#ctx0" brushRef="#br3" timeOffset="-13118.8">19270 5482 0,'0'59'16,"0"18"0,0 16-1,0-7 16,5-28-15,5-43 0,8-25 15,-6-7-15,2-1-1,-14 18-15</inkml:trace>
  <inkml:trace contextRef="#ctx0" brushRef="#br3" timeOffset="-12896.29">19212 5438 0,'73'-14'15,"25"-8"1,9 1 15,-14-1-15,-23 2-1,-35 10 1,-35 10-16</inkml:trace>
  <inkml:trace contextRef="#ctx0" brushRef="#br3" timeOffset="-12671.1">19288 5677 0,'71'0'0,"2"-3"31,-6-4-15,-21 1 0,-46 6-16</inkml:trace>
  <inkml:trace contextRef="#ctx0" brushRef="#br3" timeOffset="-12079.3">19749 5697 0,'-8'0'15,"-12"0"1,-13 0 15,-12-5-15,-1 0-1,11 10 1,18 18 15,17 19-15,15 7 0,8-2 15,0-9-16,-18-23 1,-8-21 0,-8-13 15,-6-2-15,-15 9-1,-3 10 1,12 4 15,25 5-15,28 4-1,8-7 17,-3 4-17,-2-3 1,-8 3-1,-25-8-15</inkml:trace>
  <inkml:trace contextRef="#ctx0" brushRef="#br5" timeOffset="120185.87">1016 8141 0,'17'-8'16,"16"-4"0,24-6-1,28-7 1,25 2 0,1 3-1,-7 10 1,-18 17-1,-29 16-15,-38 12 16,-44 14 0,-26 11-1,-19 8 1,18-15 0,-10-3-16,7-10 15,-7 6-15,-25 12 16,6-8-1,43-4 1,41-26 0,35-5-1,22-8 1,18-1 0,7-6-1,-13-6-15,-17 4 16,-20-3-1,-14 0 1,-21 5-16</inkml:trace>
  <inkml:trace contextRef="#ctx0" brushRef="#br5" timeOffset="121469.77">1657 7638 0,'-53'-16'16,"-20"9"0,12 7-1,-7 14-15,7 2 16,-14 11-16,14 3 15,-4 11-15,12 4 16,-8 10-16,15 1 16,-3 9-16,11-7 15,-1 13-15,6-8 16,0 10-16,11-7 16,5 9-16,8 34 15,7 4 1,24-8-1,33-16 1,30-21 0,-13-28-16,5-10 15,27-14-15,14-19 16,-35-10 0,1-17-16,-14 0 15,13-13-15,-14 3 16,8-16-16,-14 6 15,6-13-15,-17 8 16,6-13-16,-17 2 16,0-9-16,-16 12 15,-9-16-15,-7 14 16,-18-8-16,-4 13 16,-15-9-16,-5 17 15,-16-4-15,2 15 16,-25 4-16,-32-6 15,8 13 1,35 10 0,31 10-16,11 5 15,19 5-15</inkml:trace>
  <inkml:trace contextRef="#ctx0" brushRef="#br5" timeOffset="124852.01">2955 7715 0,'0'53'15,"0"20"-15,0-3 16,0 19-16,0-4 16,-3 19-16,3-11 15,3 8-15,-3-13 16,0 2-16,-8 14 16,0-48-1,4-54 16,0-17-15,4-30-16,0-44 16,0-9-1,0 3 1,0 95-16</inkml:trace>
  <inkml:trace contextRef="#ctx0" brushRef="#br5" timeOffset="125120.75">2796 7585 0,'35'-8'15,"20"2"-15,6 4 16,19-3-16,2 5 31,15 5-31,-9 0 16,6 6-16,15 0 15,-15 2 1,-53-7 0,-41-6-16</inkml:trace>
  <inkml:trace contextRef="#ctx0" brushRef="#br5" timeOffset="125334.39">2826 8048 0,'28'7'16,"4"-2"-1,29 3-15,44 2 16,13-3 0,-17 8-1,-101-15-15</inkml:trace>
  <inkml:trace contextRef="#ctx0" brushRef="#br5" timeOffset="125835.42">3781 8141 0,'-30'2'0,"-23"19"32,-18 10-17,3 16 1,28 8-1,30-6 1,34-23 0,22-13-1,17-17 1,12-27 15,-6-12-15,-14-15-1,-17 8 1,-22 18 0,-20 29-1,-8 28 1,2 28 15,10 17-15,26-6-1,19-17 1,2-14 0,-17-13-1,-30-20-15</inkml:trace>
  <inkml:trace contextRef="#ctx0" brushRef="#br5" timeOffset="126113.62">4328 8106 0,'-17'12'16,"-30"31"0,9 23-1,27 14 1,30-17-1,28-35 1,8-33 0,-8-20-1,-12 3 1,-35 22-16</inkml:trace>
  <inkml:trace contextRef="#ctx0" brushRef="#br5" timeOffset="126428.99">4630 7638 0,'-3'68'16,"3"-11"-1,-2 16-15,2-7 16,5 17-16,5-11 16,5 12-16,13 24 15,10-25 17,-11-60-17,-4-36 1,-1-14-1,-16 14 1,-6 13-16</inkml:trace>
  <inkml:trace contextRef="#ctx0" brushRef="#br5" timeOffset="126992.55">4410 7902 0,'22'12'16,"24"10"0,33 2-1,14-2 1,-5-9 15,-9-4-15,4-3-1,2 2 1,-29 4 0,-37 6-1,-23 12 1,-16 7 0,-3 9-1,26-6 16,41-2-15,38-10 0,6-18-1,-17-27 1,-38-29 0,-55-12-1,-37 5 1,-30 7 15,6 11-15,18 13-1,29 7 1,19 9 0,17 6-16</inkml:trace>
  <inkml:trace contextRef="#ctx0" brushRef="#br5" timeOffset="127245.01">5494 8242 0,'11'-15'16,"11"-23"-1,14-10 1,1-8 0,1 11-1,-3 13 1,-12 6 0,-23 26-16</inkml:trace>
  <inkml:trace contextRef="#ctx0" brushRef="#br5" timeOffset="127634.25">6117 7985 0,'-43'0'16,"13"15"0,20 17-1,29 19 1,20 12 0,10-5-1,-8-11 1,-15-16-1,-30-18 17,-18-20-17,-13-14 1,-1-4 0,8 4-1,28 21-15</inkml:trace>
  <inkml:trace contextRef="#ctx0" brushRef="#br5" timeOffset="128192.36">7240 8083 0,'-63'-18'15,"-17"21"17,4 24-17,18 29 1,48 4 0,20-22-1,28-5-15,8-13 16,24-2-16,-5-11 15,16-7 1,13-27 0,-39-34-1,-34 13 1,-37-2-16,-19 12 31,-26 0-31,-34 3 16,-4 9-1,16 7 1,32 6 0,51 13-16</inkml:trace>
  <inkml:trace contextRef="#ctx0" brushRef="#br5" timeOffset="128750.93">8433 7382 0,'-59'-30'16,"-29"10"15,18 17-16,-4 19-15,14 17 32,3 19-32,16 11 15,8 25-15,19-7 16,16 23-16,10-17 31,21 10-31,25 18 16,-8-27-1,-37-65 1,-26-38 15,-2-15-15,-7-8 0,-25-20-1,-22-3 1,11 8 15,58 23-15,45 18-1,13 9 1,-5 6 0,-53-3-1</inkml:trace>
  <inkml:trace contextRef="#ctx0" brushRef="#br5" timeOffset="129353.29">9551 7685 0,'-51'10'16,"14"15"-1,29 21 16,18-6-15,18 7-16,32 27 16,8-1 15,-27-8-15,-49-27-1,-49-26 1,-27-14 15,9-11-15,9-6-1,26 6 1,40 13-16</inkml:trace>
  <inkml:trace contextRef="#ctx0" brushRef="#br5" timeOffset="129788.52">10096 7829 0,'-21'7'15,"-32"18"1,-2 16-1,19 9 17,40-5-17,41-12 1,27-21 0,12-22-1,-17-22 1,-31-18-1,-49-9 1,-47 11 0,-36 16-1,-4 4 17,9 11-17,26 4 1,28 5-1,37 8-15</inkml:trace>
  <inkml:trace contextRef="#ctx0" brushRef="#br5" timeOffset="130178.58">10587 7252 0,'0'53'16,"0"14"-16,0 1 15,5 19-15,-3-7 16,1 3-16,-1 15 16,3-12-1,-2-28 16,-1-30-31,-2-28 16</inkml:trace>
  <inkml:trace contextRef="#ctx0" brushRef="#br5" timeOffset="130390.67">10947 7758 0,'0'65'0,"0"1"32,-3-8-17,1-23-15,2-35 16</inkml:trace>
  <inkml:trace contextRef="#ctx0" brushRef="#br5" timeOffset="130585.96">10849 7400 0,'10'0'16,"15"3"-1,-25-3-15</inkml:trace>
  <inkml:trace contextRef="#ctx0" brushRef="#br5" timeOffset="131089.63">11258 7813 0,'0'14'16,"2"10"-1,13 4 1,20-16-1,23-29 1,-10-8 15,-1-13-31,-3-5 16,-2-17-16,-6 2 16,-4-15-1,-14 7 1,-1-12-16,-17-15 15,-24 14 17,-24 61-17,13 27 17,2 36-32,12 10 15,16 26-15,8-1 31,20 16-31,5-10 16,12 0-16,10 16 16,-5-21-1,-45-81-15</inkml:trace>
  <inkml:trace contextRef="#ctx0" brushRef="#br5" timeOffset="131908.12">12880 7456 0,'-48'-6'15,"-10"31"1,15 8 15,10 13-31,11 9 16,4 16-16,11-6 31,9 17-31,8-12 16,18 3-16,27 17 15,8-7 1,-40-47 15,-36-48-15,-6-12 0,-22-13-16,-2-4 31,-15-2-31,-17-7 15,22 10 1,43 12 0,37 15 15,24 13-15,2 6-1,-6 1 16,-47-7-31</inkml:trace>
  <inkml:trace contextRef="#ctx0" brushRef="#br5" timeOffset="132328.99">13261 8053 0,'22'32'15,"1"4"1,-8-24 15,0-24-15,-10-24-1,-3-7 1,9 1 15,1 6-15,4 16-1,-2 10 17,-6 0-17,-8 10-15</inkml:trace>
  <inkml:trace contextRef="#ctx0" brushRef="#br5" timeOffset="132641.29">13842 8032 0,'0'0'15,"0"0"1,0 0 15,0 0-31,0 0 16</inkml:trace>
  <inkml:trace contextRef="#ctx0" brushRef="#br5" timeOffset="133073.84">13729 7478 0,'0'0'15,"0"3"1,5 5 0,-5-8-16</inkml:trace>
  <inkml:trace contextRef="#ctx0" brushRef="#br5" timeOffset="133558.7">14372 8030 0,'-8'-10'16,"-7"-6"-1,-18 4 1,-4 5 0,4 17 15,10 15-15,21 10-1,16 3 1,9-6-1,0-6 1,-23-26-16</inkml:trace>
  <inkml:trace contextRef="#ctx0" brushRef="#br5" timeOffset="134028.81">14669 7629 0,'8'63'15,"2"20"1,7 8-1,6-7 1,2-16 0,-13-38-1,-14-25 1,-10-18 0,-4-5-1,4 6 1,12 12-16</inkml:trace>
  <inkml:trace contextRef="#ctx0" brushRef="#br5" timeOffset="134223.04">14535 7827 0,'68'14'15,"8"2"1,-5-7 0,-16-1-1,-24-3 1,-31-5-16</inkml:trace>
  <inkml:trace contextRef="#ctx0" brushRef="#br5" timeOffset="134508.99">15155 7979 0,'3'6'15,"-1"6"1,5 1 0,-1 2-1,-6-15-15</inkml:trace>
  <inkml:trace contextRef="#ctx0" brushRef="#br5" timeOffset="134681.12">15078 7753 0,'0'0'16,"0"0"-1,0 0 1,0 0-16</inkml:trace>
  <inkml:trace contextRef="#ctx0" brushRef="#br5" timeOffset="135106.44">15402 7988 0,'5'16'16,"8"12"-1,27 0 1,16-3 15,-1-7-15,-10-21-1,-19-25 1,-29-4 15,-22-4-15,-8 4-1,5 7 1,3 10 0,6 0-1,8 9 1,11 6-16</inkml:trace>
  <inkml:trace contextRef="#ctx0" brushRef="#br5" timeOffset="135494.04">15775 8081 0,'0'0'16,"5"-3"15,8-15-15,10-10-1,7-4 17,13 11-17,7 16 1,3 28-1,0 15 17,-11 5-17,-6-8 1,-14-15 0,-22-20-16</inkml:trace>
  <inkml:trace contextRef="#ctx0" brushRef="#br4" timeOffset="150088.84">1304 9990 0,'-8'21'0,"-14"27"16,-16 25 0,-1 25-1,12-22 1,7 4-16,5 28 15,6 13 1,0 3 0,7-3-1,22-10 1,28-21 0,28-27-1,14-25 1,-1-23-1,-1-22 1,13-31 0,-5-20-1,-11-15-15,-16-18 16,-11-7 0,-23-8-1,-24-5 1,-24 3-1,-26 7 1,-19 8 0,-18 15-1,-19 7 1,-14 10 0,-12 19-1,-5 24 1,8 28-1,37 21 1,28 11 0,29-24-16,10-8 15,14-10-15</inkml:trace>
  <inkml:trace contextRef="#ctx0" brushRef="#br4" timeOffset="158730.76">1478 10250 0,'0'5'16,"0"15"-1,0 20 1,-3 21-1,-2 9 1,-1 6 0,0-3-1,9-7 1,6-13 0,-1-13-1,0-12 1,-6-16-16,1-6 15,-3-4 1,0-2 0,0 0-1,0 0 1,0 0 0,0 0-1,0 0 1,0 0-1,0 0 1,0 0 0,0 0-1,0 0 1,0 0 0,0 0-1,0 0 1,0 0-16,0 0 15,0 0 1,0 0 0,0 0-1,0 0 1,0 0-16</inkml:trace>
  <inkml:trace contextRef="#ctx0" brushRef="#br4" timeOffset="160285.62">2752 10688 0,'62'-15'16,"-8"5"-1,13 0-15,0 3 16,20 1-16,-4 5 15,16 1-15,-3-6 16,13 3 0,-13 1-1,-1-5-15,14-6 16,-39-28 0,-34 6-1,-21 21 1,-5 3-1,-10 11-15</inkml:trace>
  <inkml:trace contextRef="#ctx0" brushRef="#br4" timeOffset="160547.61">3293 10886 0,'-2'69'16,"-6"30"-1,1 7 1,2-11 0,5-19-1,-2-28 16,1-26-31,1-22 16</inkml:trace>
  <inkml:trace contextRef="#ctx0" brushRef="#br4" timeOffset="161048.12">3776 11253 0,'65'5'16,"15"-2"0,15-9-1,-15-16 1,-27-11 15,-34-5-15,-33 0-1,-38 14 1,-25 13 0,-11 22-1,8 26 1,23 23 15,40 16-15,43-2-1,9-27 1,25-12-16,1-15 16,15-9-16,37-17 31,-5-1-16,-26-6-15,-82 13 16</inkml:trace>
  <inkml:trace contextRef="#ctx0" brushRef="#br4" timeOffset="161314.65">4625 11074 0,'15'70'16,"20"16"0,25-8-1,1-17 1,0-16-1,-28-19 1,-33-26 0</inkml:trace>
  <inkml:trace contextRef="#ctx0" brushRef="#br4" timeOffset="161572.21">4925 11092 0,'-45'55'15,"-12"10"17,-1 6-17,8-7 1,25-25-1,13-21 1,7-8 0,5-10-16</inkml:trace>
  <inkml:trace contextRef="#ctx0" brushRef="#br4" timeOffset="161950.78">5359 10585 0,'-13'54'16,"-7"10"-16,4 0 16,-4 16-16,-7 31 15,5-5 17,11-38-17,11-53 1,3-30-1,5-13 1,-5 10 0,-3 18-16</inkml:trace>
  <inkml:trace contextRef="#ctx0" brushRef="#br4" timeOffset="162130.79">5169 10729 0,'72'43'16,"13"-1"15,-2-2-15,-25-12-1,-58-28-15</inkml:trace>
  <inkml:trace contextRef="#ctx0" brushRef="#br4" timeOffset="162638.76">5766 10955 0,'5'61'16,"18"7"0,12-12-1,13-24 1,4-34-1,-3-33 1,-2-21 0,-14 1-1,-13 7 1,-6 21 0,-9 27 15,-5 30-16,2 17 1,8 16 0,13 0-1,10-8 1,-6-9 0,-6-20-1,-21-26-15</inkml:trace>
  <inkml:trace contextRef="#ctx0" brushRef="#br4" timeOffset="163025.66">6467 11165 0,'12'-13'16,"21"-15"-1,16-10 1,-5-4-1,-1 5 17,-5 9-17,0 12 1,-8 6 0,-7 0-1,-16 7 1,-7 3-16</inkml:trace>
  <inkml:trace contextRef="#ctx0" brushRef="#br4" timeOffset="163462.2">7152 11064 0,'43'-20'16,"2"2"15,-12 6-15,-17-1-1,-20 3 1,-33 7 15,-31 8-15,-15 20-1,12 21 1,43 18 0,28-17-1,33 0 1,10-8-1,28-2-15,39 6 16,-4-7 0,-20-12-1,-86-24-15</inkml:trace>
  <inkml:trace contextRef="#ctx0" brushRef="#br4" timeOffset="-205405.27">2693 12372 0,'0'22'15,"5"34"1,-3-6 0,3 15-16,3 3 15,-3 11-15,0-9 16,-4 11-16,-1 20 15,-1-11 1,-7-49 0,6-41-1,-1-51 1,3-4 0,-5-18-1,2 0 1,1-15-16,2 5 15,0-6-15,-2-29 16,9 7 0,23 33-1,19 38 1,21 37 0,11 33 15,2 30-16,-25 19 1,-44 1 0,-49-1 15,-37-19-15,-25-20-1,9-17 16,14-8-15,52-2 0,44 15-1,6-8 1,21 13-16,28 17 16,11 5 15,-3-20-16,-21-17 1,-20-8 0,-22-7-1,-22-3-15</inkml:trace>
  <inkml:trace contextRef="#ctx0" brushRef="#br4" timeOffset="-205019.08">3293 12839 0,'50'-9'31,"4"-3"-15,-8-11-1,-26-2 1,-25 3 15,-25 16-15,-8 29-1,2 33 1,16 21 15,29-9-15,15-40-1,6-40 17,-2-19-17,-5 3 1,-23 28-16</inkml:trace>
  <inkml:trace contextRef="#ctx0" brushRef="#br4" timeOffset="-204783.16">3776 12346 0,'0'64'16,"0"19"-16,0-3 15,0 11-15,-1 35 31,2-15-15,4-28 0,-3-43-1,-2-40-15</inkml:trace>
  <inkml:trace contextRef="#ctx0" brushRef="#br4" timeOffset="-204218.78">4154 12752 0,'-22'13'15,"-32"27"17,1 28-17,18 7 1,35-4 15,27-32-15,17-50-1,-3-39 1,-7-21 15,-9 8-15,-4 33 0,-2 50-1,0 48 16,1 23-15,10-6 0,11-47 15,-3-33-15,-9-23-1,-5 6 1,-24 12-16</inkml:trace>
  <inkml:trace contextRef="#ctx0" brushRef="#br4" timeOffset="-203732.1">4648 12246 0,'5'37'15,"5"16"-15,0 5 16,5 23-16,-1-3 16,-1 20-1,2-7 1,-2 6-16,4 12 16,-8-55-1,-17-59 16,-2-20-15,-5-26-16,-8-45 16,-15-4-1,-20 23 17,0 45-17,33 39 1,44 26-1,42 10 17,28-8-17,14-12 1,-14-10 0,-19-3-1,-70-10 1</inkml:trace>
  <inkml:trace contextRef="#ctx0" brushRef="#br4" timeOffset="-203003.8">5475 12740 0,'16'45'16,"10"3"0,-1-5 15,-1-21-15,-8-27-1,2-19 1,-1-24-1,4-13 17,0 0-17,-5 6 1,1 14 0,-17 41-16</inkml:trace>
  <inkml:trace contextRef="#ctx0" brushRef="#br4" timeOffset="-197606.75">5137 12563 0,'7'25'32,"-1"33"-17,-1 14 1,-4-8 0,3-6-1,-4-58-15</inkml:trace>
  <inkml:trace contextRef="#ctx0" brushRef="#br4" timeOffset="-197414.85">5101 12259 0,'0'0'16,"0"0"0,0 0-1,0 0-15</inkml:trace>
  <inkml:trace contextRef="#ctx0" brushRef="#br4" timeOffset="-196866.68">5915 12740 0,'10'-6'15,"5"2"17,8-8-17,0-20 1,-11-6-1,-14 4 1,-21 16 15,-15 23-15,-5 27 0,19 26-1,33 18 16,45-4-15,-2-30 0,11-9-16,31-11 15,-6-4 17,-26-6-17,-62-12-15</inkml:trace>
  <inkml:trace contextRef="#ctx0" brushRef="#br4" timeOffset="-195348.87">7286 12404 0,'10'89'16,"-3"-17"15,3 7-31,3 17 16,-1-21 15,-3-57-15,-9-51 15,0-12-15,-11-16-16,1 3 15,-5-15 1,2 5-1,-6-7-15,3-26 16,32 11 15,43 36-15,-3 29 15,7 25-31,23 37 16,-16 24-1,-40 5 17,-52-1-17,-39-9 17,-19-9-17,12 10 1,43-5 15,48 3-15,37-17 15,18-18-15,-5-20-1,-13-10 16,-7-12-15,9-17 0,-21 14 15,-32 28-15,-14 30 15,-6 14-16,27-4 1,28-10 15,19-20-15,3-28 15,-27-30-15,-39-16 15,-39 5-15,-22 18-1,-7 16 17,10 9-17,22 6 1,36 7-16</inkml:trace>
  <inkml:trace contextRef="#ctx0" brushRef="#br4" timeOffset="-194374.17">8140 12633 0,'-8'49'16,"18"1"15,20-10-15,11-27 15,9-28-15,1-23-1,-11-8 17,-12 6-17,-15 27 17,-6 28-17,-2 19 1,12-4 15,9 0-15,12-24 15,14-24-15,10-18 15,-20-2-16,-34 15 1,-22 13 15,-5 13-15,-4 17 15,11 6-15,7-1-1,5-10 17,5-7-17,0-10 17,2-9-17,-1 16 16,6 27-15,18 29 0,5 25 15,1-1-15,-32-19 15,-24-46-16,-7-38 1,-1-32 15,3-5-15,2 7 0,23 48-16</inkml:trace>
  <inkml:trace contextRef="#ctx0" brushRef="#br4" timeOffset="-193742.22">8848 12147 0,'0'28'16,"0"8"-1,0 22-15,0-4 32,0 17-32,0 22 15,0-7 1,5-45 15,15-44-15,9-22 15,12-8-15,8 21 15,-7 26-15,-3 27-1,-9 2 16,-3-18-15,9-17 15,-1-11-15,-9-5 0,-26 8-1</inkml:trace>
  <inkml:trace contextRef="#ctx0" brushRef="#br4" timeOffset="-193445.07">9526 12047 0,'0'47'16,"0"24"-16,-3 5 15,-9 24-15,-6-6 32,1 14-32,-4 23 15,17-40 17,8-53-17,-1-20 1,-3-9-1,0-9-15</inkml:trace>
  <inkml:trace contextRef="#ctx0" brushRef="#br4" timeOffset="-193036.06">10105 12334 0,'-60'0'15,"-15"7"1,3 9 0,35 19 15,37 23-16,35 10 1,18 10 15,3-10-15,-33-14 0,-34-38-1,-11-28 16,-3-16-15,2-7 0,2 7-1,21 28-15</inkml:trace>
  <inkml:trace contextRef="#ctx0" brushRef="#br4" timeOffset="-192046.93">10307 12599 0,'-8'34'16,"6"-8"15,-3-9-15,10-17-1,15-17 1,10-19 15,3-1-15,-5 12 15,-16 17-15,-6 18-1,-6 10 1,0-2 0,10-5 15,18-6-15,16-12-1,7-3 1,-3-4 15,-21 12-15,-13 12-1,-7 11 17,3-6-17,3-4 1,1-13-1,2-10 17,14-15-17,8-2 1,-1 1 0,-16 14 15,-21 16-16,-7 17 1,9 9 15,22 2-15,22-11 0,2-14-1,-12-14 16,-34-23-15,-32-8 0,-23 0-1,4 5 17,23 14-17,22 3 1,2 11 15,2 2-15,0 3-16</inkml:trace>
  <inkml:trace contextRef="#ctx0" brushRef="#br4" timeOffset="-191686.2">11137 12611 0,'-23'28'0,"9"7"32,20-2-17,27-8 16,17-15-15,-2-20 0,-18-23-1,-27-7 1,-24-3 15,-7 5-15,1 8-1,0 7 1,27 23-16</inkml:trace>
  <inkml:trace contextRef="#ctx0" brushRef="#br4" timeOffset="-191356.95">11522 12233 0,'-3'56'15,"-2"17"-15,3-6 16,2 16-16,0 26 31,7-21-15,5-32 15,-6-28-15,-3-16-1,-3-12-15</inkml:trace>
  <inkml:trace contextRef="#ctx0" brushRef="#br4" timeOffset="-190747.5">11375 12420 0,'56'33'31,"20"-11"-15,2-17 15,-2-23-15,-13-30-1,-23-9 16,-8 14-15,-11 37 15,-7 42-15,-11 34 15,-6 19-15,-4-6 15,10-23-15,17-32-1,18-11 17,9-1-17,6 9 16,5 10-15,-2 1 15,-14-6-15,-11-10 0,-31-20-16</inkml:trace>
  <inkml:trace contextRef="#ctx0" brushRef="#br4" timeOffset="-189095.05">3259 13871 0,'-7'5'16,"-23"15"-1,-9 36 1,11 29 0,21 11 15,37-8-16,26-29 1,17-37 0,5-32-1,-15-36 1,-30-30 0,-20 14-1,-26-9-15,-10 14 31,-22-4-31,-1 13 16,-17 5-16,-25 0 16,-3 18-1,18 12 17,34 6-17,15 4 1,24 3-16</inkml:trace>
  <inkml:trace contextRef="#ctx0" brushRef="#br4" timeOffset="-188467.87">4028 13377 0,'-17'-37'16,"-16"11"0,-5 36-1,7 15 16,4 31-31,2 7 16,1 27-16,10 4 16,4 16-16,10-4 15,5 6 1,10-17 0,2 0-16,9 7 15,-7-57 1,-6-60-1,-13-48 1,-2 5 0,-5-13-16,-6-27 31,0 27-15,-15 1-16,-30 4 15,-8 21 1,34 43-1,45 27 17,47 13-17,28 2 1,3-5 0,-17-9 15,-27-7-31,-47-19 0</inkml:trace>
  <inkml:trace contextRef="#ctx0" brushRef="#br4" timeOffset="-187422.69">5155 13783 0,'-62'-13'16,"-8"3"0,2 18-1,32 22 1,31 21 15,30 16-15,24 9-1,2 4 1,-21-7 0,-39-14-1,-22-24 16,-5-30-15,15-26 0,26-21-1,29-21 1,26-21 0,19 0-1,4 5 16,-11 31-15,-23 44 0,-22 31 15,-21 21-15,-9 12-1,-5 1 1,13-16 15,10-22-15,14-29-1,2-19 1,-3-12 0,-3-4 15,-4 6-16,-10 22 1,-6 28 15,3 24-15,15 6 0,15-10-1,9-12 1,-11-16-1,-3-2 1,-17-5 0,-16 0-16</inkml:trace>
  <inkml:trace contextRef="#ctx0" brushRef="#br4" timeOffset="-187181.41">5779 13987 0,'5'-5'15,"19"3"1,20-1 15,17 3-15,-1 5-1,-8 5 1,-16 0 0,-36-10-16</inkml:trace>
  <inkml:trace contextRef="#ctx0" brushRef="#br4" timeOffset="-186120.83">6424 13400 0,'-27'0'16,"1"30"-1,7 31 1,8-6 0,9 15-1,4-2 1,14 6-16,9 29 15,4 0 1,-3-50 0,-14-48 15,-4-40-15,-10-23-1,-4 0 1,-14 2-1,-26 1 17,-3 20-17,18 35 1,36 20 0,33 15-1,35 8 16,15-5-15,5-10 0,-7-23-1,-18-8 17,-20-7-17,-19 5 1,-29 0-1,-29 10 17,-17 10-17,1 16 1,19 9 0,15-5 15,23-17-16,17-16 1,5-15 0,-4-2 15,-11 3-15,-8 1-1,-1 9 1,8 12 15,10 13-15,12 5-1,4-3 1,-4-3 0,-40-22-16</inkml:trace>
  <inkml:trace contextRef="#ctx0" brushRef="#br4" timeOffset="-185854.46">7217 13796 0,'-14'0'31,"-21"12"-15,-2 26-1,16 20 17,38 0-17,21-8 1,0-12 15,-3-11-31,-35-27 16</inkml:trace>
  <inkml:trace contextRef="#ctx0" brushRef="#br4" timeOffset="-185453.1">7406 13936 0,'4'0'16,"13"0"-1,13-7 17,16-6-17,-1-7 17,-17 3-17,-31-1 1,-32 23 15,-11 20-15,13 23 15,49 0-15,30-10-1,9-6 16,-5-14-31,-50-18 0</inkml:trace>
  <inkml:trace contextRef="#ctx0" brushRef="#br4" timeOffset="-185155.35">8008 13853 0,'-8'5'32,"-6"28"-17,12 28 17,6 17-17,2 2 1,-29-27-1,-22-23 1,-5-15 0,17-12-1,33-3-15</inkml:trace>
  <inkml:trace contextRef="#ctx0" brushRef="#br4" timeOffset="-184605.56">5794 13883 0,'-2'53'16,"2"15"15,0 13-15,2-7 0,0-12-1,6-24 1,-8-38-16</inkml:trace>
  <inkml:trace contextRef="#ctx0" brushRef="#br4" timeOffset="-98796.63">4000 15408 0,'-16'-5'16,"-23"-3"-1,-16 6 1,-11 2-1,17 7 1,20 1 0,24 15-1,33 9 1,14 4 0,16 4-1,3 11 1,-21 20-1,-32 9 1,-33 3 0,-21-13-1,-7-17 1,10-32 0,18-39-1,20-20 1,10-10 15,8 0-15,-1 8-1,-12 40-15</inkml:trace>
  <inkml:trace contextRef="#ctx0" brushRef="#br4" timeOffset="-97685.91">4262 15451 0,'-5'53'0,"-3"12"16,-1-4-1,0-11 1,4-15 0,2-17 15,6-13-31,5-17 31,20-19-15,4-9-1,5-3 1,-2 8 0,1 7-1,-6 18 1,-5 23 0,-9 19-1,-2 6 1,-7-2-1,-5-11 1,6-10 0,6-15-1,10-13 1,15-7 0,0-2-1,1-1 1,-10 12-1,-7 22 1,-13 14 0,-3 10-1,-2-7 1,3-15 15,20-23-15,18-21-1,4-12 1,3 0 0,-8 6-1,-9 6 1,-21 27 0,-15 11-1,-5 13 1,-4 13-1,9 7 1,14 11 15,11 2-15,8-21 0,10-9-1,-4-18 1,-3-25-1,-14-20 1,-11-16 0,-11 3-1,-16 5 1,-3 8 0,-4 15-1,6 9 1,9 7-1,3 6 1,5 3-16</inkml:trace>
  <inkml:trace contextRef="#ctx0" brushRef="#br4" timeOffset="-97207.7">5582 15504 0,'0'0'16,"-5"0"-1,-9 8 1,-14 14 0,1 16-1,3 15 1,23 2-1,23-14 1,25-19 0,13-9-1,1-11 1,-8-17 0,-18-23-1,-17-20 1,-22 1-16,-24 11 15,-21 11 1,-6 14 0,5 12-1,9 9 1,16 5 0,12-5-1,7 0 1,3 0-1,3 0-15</inkml:trace>
  <inkml:trace contextRef="#ctx0" brushRef="#br4" timeOffset="-96893.05">6124 14922 0,'0'25'16,"0"10"0,-5 23-16,-3 3 15,4 14-15,-4-2 16,3 13-16,3-8 15,-6 5-15,7 21 0,2-11 16,7-35 0,-6-30-1,1-13 1,-3-15-16</inkml:trace>
  <inkml:trace contextRef="#ctx0" brushRef="#br4" timeOffset="-96668.91">5996 15224 0,'5'8'16,"14"7"-1,20 7 1,13-9-1,17-13 1,-6-7 0,-7-1-16,-56 8 15</inkml:trace>
  <inkml:trace contextRef="#ctx0" brushRef="#br4" timeOffset="-96212.31">6473 15073 0,'-6'53'15,"-1"15"-15,-4 25 0,6 10 16,3-9 0,-3-29-1,5-32 1,0-18-1,0-18 1,7-19 0,9-13-1,3-3 1,0 5 0,1 10-1,-1 21 1,5 17-1,-4 20 1,2 13 0,-2-3-1,3-17 1,0-10 0,-4-11-1,3-1 1,-13-6-16,-9 0 15</inkml:trace>
  <inkml:trace contextRef="#ctx0" brushRef="#br4" timeOffset="-95810.83">6916 15512 0,'11'-3'16,"11"-10"-1,2-4 1,1 1 0,-9 1-1,-16 3 1,-16 7-1,-11 13 1,-14 14 0,9 21-1,9 15-15,18-3 16,25-17 0,17-16-1,2-14 1,5 0-1,-18-8 1,-26 0-16</inkml:trace>
  <inkml:trace contextRef="#ctx0" brushRef="#br4" timeOffset="-95485.65">7180 15695 0,'0'0'0,"8"-4"31,7-14-16,17-10 1,18-8 0,1 2-1,5 6 1,-8 3 0,-21 7-1,-27 18-15</inkml:trace>
  <inkml:trace contextRef="#ctx0" brushRef="#br4" timeOffset="-95015.01">7946 15557 0,'51'0'0,"7"5"31,-8 5-15,-5 2 0,-7 1-1,-10-5 1,2-6-1,8 0 1,4 6 15,2-3-15,-17 3-16,-27-8 16</inkml:trace>
  <inkml:trace contextRef="#ctx0" brushRef="#br4" timeOffset="-93231.57">9100 15002 0,'0'71'15,"0"-11"1,0 16-16,0-3 15,0 20-15,0-5 16,0 13-16,0-10 16,0-3-16,3 10 15,8-27 1,-10-36 15,2-14-31,-3-21 0</inkml:trace>
  <inkml:trace contextRef="#ctx0" brushRef="#br4" timeOffset="-92807.91">9365 15650 0,'12'-5'32,"18"-7"-17,6-9 1,-1 3 0,-9-1-1,-24 8 1,-27 11-1,-18 20 1,-10 18 15,12 25-15,29 3 0,30-29-1,22-19 1,0-5-1,-7-13 1,-33 0-16</inkml:trace>
  <inkml:trace contextRef="#ctx0" brushRef="#br4" timeOffset="-92415.13">9786 15549 0,'5'15'0,"9"30"31,17 19-16,-4 14 1,-6-3 0,-19-12-1,-14-20 1,-11-20 0,0-16-1,11-12 1,10-18-1,6-9 1,4 2 0,2-1-1,-10 31-15</inkml:trace>
  <inkml:trace contextRef="#ctx0" brushRef="#br4" timeOffset="-92043.11">10226 15637 0,'0'0'16,"0"8"-1,0 15 1,10 14-1,11 16 1,4 5 0,-8-8-1,-11-7 1,-26-18 0,-8-9-16,-3-9 15,4-2 16,12-5-31,2-2 16,5-1 0,8 3-1</inkml:trace>
  <inkml:trace contextRef="#ctx0" brushRef="#br4" timeOffset="-91419.47">11104 15292 0,'-11'-51'0,"-1"4"16,1 7 15,4 12-31,-10 22 16,-9 19 15,-4 20-15,-3 27-1,8 29 1,9-16 15,7 8-31,4-6 16,10 11-16,4-13 15,10 3-15,16 19 16,0-47 15,-12-51-15,-11-27-1,-6-8 17,-6 11-17,0 27-15</inkml:trace>
  <inkml:trace contextRef="#ctx0" brushRef="#br4" timeOffset="-91232.88">10853 15539 0,'54'20'31,"-1"-4"-15,-6-4 0,-14-2-1,-33-10-15</inkml:trace>
  <inkml:trace contextRef="#ctx0" brushRef="#br4" timeOffset="-90796.03">11227 15819 0,'0'0'15,"8"-3"16,1-9-15,1-11 0,3-2 15,-5-1-15,5 11-1,1-2 16,-1 4-15,-7 8 0,-6 5-16</inkml:trace>
  <inkml:trace contextRef="#ctx0" brushRef="#br4" timeOffset="-90556.91">11552 15826 0,'10'0'15,"8"0"1,0 3 15,-9-3-15,-9 0-16</inkml:trace>
  <inkml:trace contextRef="#ctx0" brushRef="#br4" timeOffset="-90374.32">11628 15488 0,'0'0'15,"0"0"17,0 0-32,0 0 0</inkml:trace>
  <inkml:trace contextRef="#ctx0" brushRef="#br4" timeOffset="-90030.55">12001 15738 0,'-11'0'16,"-8"7"-1,-4 24 17,18 12-17,19-8 16,19-10-15,6-7 0,-7-8-1,-32-10-15</inkml:trace>
  <inkml:trace contextRef="#ctx0" brushRef="#br4" timeOffset="-89736.06">12213 15224 0,'0'70'16,"4"-9"15,1 15-31,3-3 31,-1 17-31,4 31 16,-2-7 0,-1-24 15,-3-39-15,-3-26-1,-2-25-15</inkml:trace>
  <inkml:trace contextRef="#ctx0" brushRef="#br4" timeOffset="-89546.48">12122 15559 0,'50'25'31,"15"3"-16,-5-3 1,-11-4 0,-49-21-16</inkml:trace>
  <inkml:trace contextRef="#ctx0" brushRef="#br4" timeOffset="-89381.16">12537 15816 0,'0'0'31,"0"0"-15,0 0 0,0 0-16</inkml:trace>
  <inkml:trace contextRef="#ctx0" brushRef="#br4" timeOffset="-89211.79">12535 15526 0,'7'0'31,"0"0"-15,4 3-1,-11-3-15</inkml:trace>
  <inkml:trace contextRef="#ctx0" brushRef="#br4" timeOffset="-88826.65">12746 15791 0,'0'10'16,"0"15"15,13-4-15,7-17 15,8-15-15,-16-16-1,-17-5 17,-9 7-17,0 12 17,7 13-17,7 2 16,0 4-15,0-6-16</inkml:trace>
  <inkml:trace contextRef="#ctx0" brushRef="#br4" timeOffset="-88534.49">12910 15889 0,'18'-5'16,"17"-13"15,8 6-15,5 9 15,-1 14-15,-3 4 15,-9 5-15,-15-8-1,-20-12-15</inkml:trace>
  <inkml:trace contextRef="#ctx0" brushRef="#br1" timeOffset="-11284.42">12127 10895 0,'49'13'16,"18"2"-1,-4 5 1,24 2-16,4 1 16,20 5-16,-3-3 15,15 3-15,-9 0 31,10 7-31,-16 3 16,11 2-16,-21-2 16,8 10-16,-21-5 15,-1 10 1,-21-3 0,-9 10-16,-17-1 15,-18 16-15,-6-7 31,-13 20-31,-2-5 16,-4 23-16,1-5 31,0 20-31,-2-28 16,2 1-16,-3 9 0,5-10 16,-4 5-1,5 21-15,-1-19 16,3 9-16,0 22 0,0-20 15,3 10-15,-1 19 16,-2-21-16,10 2 0,0 15 16,0-23-16,3 4 15,9 16-15,-6-28 0,-1-1 0,3 17 0,-9-3 16,-4 28-16,-2-22 16,3 15-16,-4-26 15,-2 18-15,0-25 16,0 17-16,0-22 15,0 18-15,3-26 16,-1 15-16,5-20 16,5 16-16,2-19 15,-5 14-15,5-21 0,3 7 16,10 34-16,-11-1 16,-6-7-1,2-8 1,6-29-1,-8-37-15,3 21 16,4-2 0,-4-21-1,-8-15 1,-2-9 0,1-9-1,-4 0 1,-9-2-1,-24 11 1,-27 16 0,6-1-1,-11 8-15,9 0 16,-12 0-16,-27 7 31,-3-16-15,22-25-1,20-15 1,31 10 0,12 0-1,13 5-15</inkml:trace>
  <inkml:trace contextRef="#ctx0" brushRef="#br1" timeOffset="-10399.82">14654 11280 0,'-70'16'15,"-16"19"1,2 28 0,24 22-1,43 16 17,19-32-17,23-1-15,11-16 16,16 4-16,39-8 31,9-20-15,-9-11-1,-43-4 1,-48-13-16</inkml:trace>
  <inkml:trace contextRef="#ctx0" brushRef="#br1" timeOffset="-9833.34">14999 11429 0,'-7'11'0,"-11"26"32,-2 33-17,9 14 1,22-5 15,27-25-15,22-29-1,11-45 1,-9-35 15,-26-26-15,-46 3-1,-46 13 17,-27 22-17,0 10 1,20 18 0,17 2-1,24 6 1,12 5-1,10 2-15</inkml:trace>
  <inkml:trace contextRef="#ctx0" brushRef="#br1" timeOffset="-9241.9">15397 11540 0,'5'0'16,"18"0"0,22-3 15,13-6-15,-2-7-1,-21-6 16,-30-4-15,-38 11 0,-25 8 15,-5 25-15,16 22-1,26 18 1,34-1 15,20-11-15,2-13-1,-7-10 1,-11-11 15,-17-12-31</inkml:trace>
  <inkml:trace contextRef="#ctx0" brushRef="#br1" timeOffset="-8559.91">16287 11018 0,'-56'-30'16,"-9"7"0,-5 21 15,12 27-16,25 28 1,20-2 0,21 15-1,4-12 1,14 17-16,1-3 16,13 5-16,16 18 31,2 2-16,-34-40 1,-15-43 15,-12-32-15,-5-16 15,3-5-15,-28 0-1,-30-5 1,-4 8 15,29 20-15,50 22 0,39 19 15,10 1-16,-3 1 1,-58-23-16</inkml:trace>
  <inkml:trace contextRef="#ctx0" brushRef="#br1" timeOffset="-7993.83">16828 11084 0,'-38'-35'16,"-17"0"-1,-6 14 1,1 29 15,10 28-15,20 24-1,22 18 17,23 15-17,20-5 1,11-7 15,-3-18-15,-13-31-1,-35-32 17,-20-20-17,-6-5 17,-1 0-17,32 25-15</inkml:trace>
  <inkml:trace contextRef="#ctx0" brushRef="#br1" timeOffset="-7771.9">16506 11369 0,'58'38'31,"7"2"-16,1-10 1,-15-5 15,-24-7-15,-27-18-16</inkml:trace>
  <inkml:trace contextRef="#ctx0" brushRef="#br1" timeOffset="-7525.42">17005 11479 0,'2'8'16,"3"7"15,6 5-15,-11-20-16</inkml:trace>
  <inkml:trace contextRef="#ctx0" brushRef="#br1" timeOffset="-7338.34">16970 11049 0,'0'0'16,"0"0"-1,0 0-15</inkml:trace>
  <inkml:trace contextRef="#ctx0" brushRef="#br1" timeOffset="-6299.4">17300 11394 0,'-16'0'15,"-16"7"1,-6 18-1,15 21 17,30 10-17,37-4 17,26-27-17,0-19 1,-9-12 15,-23-1-15,-38 7-16</inkml:trace>
  <inkml:trace contextRef="#ctx0" brushRef="#br1" timeOffset="-6070.73">17584 11485 0,'10'43'32,"8"2"-17,5-7 16,-11-16-31,-12-22 16</inkml:trace>
  <inkml:trace contextRef="#ctx0" brushRef="#br1" timeOffset="-5891.56">17564 11114 0,'0'0'16,"0"0"-1,0 0 1,0 0 0</inkml:trace>
  <inkml:trace contextRef="#ctx0" brushRef="#br1" timeOffset="-5432.9">17841 11580 0,'13'-9'16,"18"-12"15,4-4-15,-18-2 15,-20-7-15,-19 12-1,-14 17 1,6 17 15,10 16-15,25-3 15,28-5-15,2-5-1,-2-2 17,-33-13-32</inkml:trace>
  <inkml:trace contextRef="#ctx0" brushRef="#br1" timeOffset="-5012.33">18088 11550 0,'0'0'15,"2"0"17,12-5-17,11-8 16,-1-4-15,10 4 15,-7 21-15,-2 17 0,-2 15-1,8 4 16,1-20-15,1-9 0,-3-7-1,-12-6 17,-18-2-32</inkml:trace>
  <inkml:trace contextRef="#ctx0" brushRef="#br1" timeOffset="-4527.13">18514 11122 0,'-2'75'16,"7"24"-1,22 12 1,11-3 0,0-27 15,-16-49-15,-11-32-1,-8-23 16,-3-2-15,0-15 0,-11 7-1,-22-12-15,-7 7 16,-18-4-16,-22-1 16,39 12-1,62 26 1,9 5-1,25 10-15,34 8 16,2 2 0,-14-5-1,-77-15-15</inkml:trace>
  <inkml:trace contextRef="#ctx0" brushRef="#br1" timeOffset="-3931.7">17817 11528 0,'0'0'16,"0"0"-1,0 0 16,0 0-15,0 7 15,7 13-15,10 8 15,13 0-15,-4-3 15,-8-8-15,-18-17-16</inkml:trace>
  <inkml:trace contextRef="#ctx0" brushRef="#br1" timeOffset="-3099.14">15423 12518 0,'-3'5'16,"-10"11"-1,3 23 17,3 19-17,26 3 1,32-10-1,19-14 17,7-27-17,-10-38 1,-34-40 15,-51-10-15,-42 7 15,-16 16-15,4 17-1,11 10 17,23 13-17,18 5 1,20 10-16</inkml:trace>
  <inkml:trace contextRef="#ctx0" brushRef="#br1" timeOffset="-2479.52">16334 12078 0,'-60'11'16,"-13"19"0,26 6 15,11 20-31,16-4 15,18 21-15,6-5 32,19 15-32,8-7 15,11 7-15,1-9 32,7-4-32,11 3 15,-33-50 1,-23-44 15,-13-14-15,-5-17-1,-12-40 17,-2 27-17,-26 9-15,-33 2 31,38 23-15,70 29 15,46 11-15,8 7 15,-8-1-15,-68-15-16</inkml:trace>
  <inkml:trace contextRef="#ctx0" brushRef="#br1" timeOffset="-1869.54">14861 13382 0,'5'43'16,"-3"23"-16,-2-4 16,-2 22-16,4-9 31,8 11-31,18 25 15,17-28 1,-15-63 0,-10-43 15,-10-14-15,-4 7-1,-6 30-15</inkml:trace>
  <inkml:trace contextRef="#ctx0" brushRef="#br1" timeOffset="-1637.59">14822 13273 0,'91'3'16,"13"5"15,9 8-15,-18-2-1,-34-4 1,-61-10-16</inkml:trace>
  <inkml:trace contextRef="#ctx0" brushRef="#br1" timeOffset="-1401.58">14891 13659 0,'63'0'15,"12"0"17,-2 3-17,-17-3 1,-56 0-16</inkml:trace>
  <inkml:trace contextRef="#ctx0" brushRef="#br1" timeOffset="-957.2">15395 13957 0,'-10'32'16,"7"-17"-1,8-17 1,10-26 0,13-17 15,5-5-16,7 2 1,8 15 15,-1 18-15,-13 7 15,-12 8-15,-9 0-1,-13 0-15</inkml:trace>
  <inkml:trace contextRef="#ctx0" brushRef="#br1" timeOffset="-719.7">15939 14002 0,'13'8'16,"7"-1"0,0 6-1,0 0 1,-20-13-16</inkml:trace>
  <inkml:trace contextRef="#ctx0" brushRef="#br1" timeOffset="-549.52">15931 13629 0,'0'0'15,"5"-3"1,-5 3 0,0 0-16</inkml:trace>
  <inkml:trace contextRef="#ctx0" brushRef="#br1" timeOffset="-176.73">16401 13798 0,'-49'0'16,"1"21"0,18 26 15,30 19-15,41 2 15,27-16-16,2-14 1,-15-7 0,-55-31-16</inkml:trace>
  <inkml:trace contextRef="#ctx0" brushRef="#br1" timeOffset="158.41">16793 13314 0,'13'48'15,"2"20"1,-2-2-1,4 29-15,-10-7 16,16 22-16,-2-18 31,2 1-31,4-5 16,3-40 0,-17-22 15,-8-14-16,-5-12-15</inkml:trace>
  <inkml:trace contextRef="#ctx0" brushRef="#br1" timeOffset="369.4">16642 13654 0,'48'46'16,"10"4"15,0-4-15,-13-11 0,-45-35-16</inkml:trace>
  <inkml:trace contextRef="#ctx0" brushRef="#br1" timeOffset="589.38">17307 13853 0,'12'43'16,"7"2"15,1-6-15,-8-17-1,-12-22-15</inkml:trace>
  <inkml:trace contextRef="#ctx0" brushRef="#br1" timeOffset="761.55">17226 13543 0,'0'-2'31,"3"-6"-15,5 3-1,-8 5-15</inkml:trace>
  <inkml:trace contextRef="#ctx0" brushRef="#br1" timeOffset="1205.24">17566 13811 0,'6'20'31,"11"28"-15,18 9 15,11-6-15,-1-23 15,-15-33-15,-19-28-1,-24-18 17,-15-4-17,-2 7 16,2 8-15,9 15 0,19 25-16</inkml:trace>
  <inkml:trace contextRef="#ctx0" brushRef="#br1" timeOffset="1646.63">18033 13952 0,'-3'10'32,"-4"8"-17,2-1 1,5-12 15,10-18-15,10-24 15,15-14-15,5 3 15,4 18-16,5 40 1,9 28 15,1 10-15,-9-3 0,-7-9-1,-20-19 1,-23-17-16</inkml:trace>
  <inkml:trace contextRef="#ctx0" brushRef="#br1" timeOffset="55235.43">15639 16152 0,'0'0'16,"10"0"0,15-8 15,15-7-16,26-23 1,12-23 0,8-19-1,-25 19 1,-3-2 0,-13 8-16,1-8 15,-11 10 1,5-15-16,11-23 15,3-15 1,-1-5 15,-2 13-15,-8 20 0,-18 33-1,-13 24 1,-4 9-1,-5 5 17,-6 14-17,-2 13 1,0 25 0,-3 26-1,6 17 1,2 15-1,-2 1 17,4 2-17,10-7 1,11-22 0,5-17-1,5-39 1,-1-21 15,3-18-15,4-20-1,1-22 1,-2-18 0,-3-8-1,-10 1 16,-2 1-15,-6 16 0,-1 13-1,-7 15 1,-6 19 15,-1 16-15,-2 12-1,0 19 1,0 27 0,3 20-1,10 13 1,7 2 15,25-5-15,16-12-1,9-34 1,4-27 0,-6-14-1,-31 1 1,-37 3-16</inkml:trace>
  <inkml:trace contextRef="#ctx0" brushRef="#br1" timeOffset="86058">15097 17152 0,'-23'-20'16,"1"-1"-1,-3 6 1,-8 13 0,-7 14-1,-8 29 1,3 27 0,15 15-1,9 13 1,19 2-1,16-2 1,25-8 0,13-13-1,4-17 1,4-25 0,1-14-1,-3-15 1,-2-12-1,-14-7 1,-2-15 0,-10-13-1,-4-25 1,-6-18 0,-5-7-1,-10 2 1,-20-2-1,-10 6 1,-13 20 0,-13 30-1,-9 19 1,2 11 0,20 7-1,19 0 1,10 0-1,4 0 1,5 0-16</inkml:trace>
  <inkml:trace contextRef="#ctx0" brushRef="#br1" timeOffset="86768.5">16243 17071 0,'-42'61'16,"-16"12"-1,-15 8 1,-8 4 15,18-22-15,16-18-1,24-22 1,25-10 0,29-1 15,22 1-16,27 5 1,18 1 0,8-1-1,-20 0 17,-23-8-17,-30-5 1,-33-5-16</inkml:trace>
  <inkml:trace contextRef="#ctx0" brushRef="#br1" timeOffset="88902.71">16702 17930 0,'8'0'15,"14"-5"1,14-22 15,2-22-15,7-19-1,-2-17 1,-3-16 0,8-7-1,-5 5 17,-8 20-17,-12 33 1,-11 23-1,-4 15 1,-6 20 0,-2 30-1,0 32 17,0 21-17,13 7 1,7-7-1,8-23 1,10-31 0,7-29 15,4-25-15,-9-24-1,0-22 1,-10-10-1,-7-5 17,-3 17-17,-5 14 1,0 29 0,-7 28-1,-3 33 16,4 30-15,12 18 0,14-5-1,13-8 1,5-13 0,-5-15-1,-25-24 1,-23-26-16</inkml:trace>
  <inkml:trace contextRef="#ctx0" brushRef="#br1" timeOffset="89747.05">18497 16922 0,'-6'13'0,"-4"17"16,-10 25-1,-15 21 17,-10 7-32,-3 1 15,0-6 1,2-5 15,16-15-15,20-10-1,15-16 1,18-9 0,15-10-1,15-6 1,3-2-1,-4-2 1,-11-3 0,-17 0-1,-11 0 1,-5 0 0,-8 0-16</inkml:trace>
  <inkml:trace contextRef="#ctx0" brushRef="#br1" timeOffset="90231.88">19087 16663 0,'12'48'16,"-7"25"0,-3-13-1,-2 11-15,0-8 16,6 20-16,-4-3 16,3 19-16,3-11 15,4 18-15,1-10 16,2 12-16,-2-12 15,4 2-15,-2 15 16,-2-32 0,-6-43-1,-4-18 1,-3-20-16</inkml:trace>
  <inkml:trace contextRef="#ctx0" brushRef="#br4" timeOffset="155394.53">21304 9975 0,'0'0'15,"0"0"1,12-3 0,28-4 15,34 2-15,29 5-1,6 5 16,-21 20-15,-53 26 0,-30-5-1,-38 9 1,-10-7 0,-18 4-16,7-7 15,-12 4-15,-10 14 16,41-1 15,56-13-15,33-19-1,20-26 17,-6-6-17,-23-5 1,-45 7-16</inkml:trace>
  <inkml:trace contextRef="#ctx0" brushRef="#br4" timeOffset="156101.31">21460 9610 0,'-51'15'16,"-9"13"-16,4 4 15,-7 21-15,3 5 16,-8 26-1,10-2 1,6 20-16,13-6 16,15 19-16,11-14 15,20 15-15,16-23 32,23 10-32,1-19 15,27-2-15,-6-20 16,22-15-16,-5-19 31,19-16-31,-16-12 16,15-22-16,-14-10 15,14-22-15,-13-4 32,4-20-32,-18 5 15,4-20-15,-22 7 16,-7-17-16,-19 14 15,-15-16-15,-8 14 32,-14-17-32,-8 17 15,-18-3-15,-11 17 16,-23 6-16,-9 21 31,-27 9-31,6 16 16,-17 7-16,14 14 15,-2 8-15,-26 16 16,24 3 15,50-10-15,52-13-16</inkml:trace>
  <inkml:trace contextRef="#ctx0" brushRef="#br4" timeOffset="157706.81">23480 9826 0,'-7'66'16,"5"-5"-1,2 15-15,2-4 16,5 21-16,-1-6 16,4 15-16,-3-11 15,1 13-15,5 21 16,15-42-1,-14-67 17,-3-46-17,-17-41 1,1 9 0,-9-17-16,-7 6 15,-4-13-15,3 8 16,-14-13-16,1 16 15,-10-6-15,-18-17 16,14 7 0,35 10-1,44 34 17,10 24-17,21 10-15,-1 11 16,15 12-16,-4 8 15,12 20-15,-9 4 16,6 16-16,-20-5 16,-4 10-16,-26 28 15,-27-28 1,-36-10-16,-7-10 16,-18-9-16,0-8 31,-10-9-31,-23-11 15,8-17 1,20-1 0,30 5-1,33 7-15</inkml:trace>
  <inkml:trace contextRef="#ctx0" brushRef="#br4" timeOffset="158107.31">24131 10639 0,'0'-11'16,"0"-17"-1,5-24 1,12-9 0,19 8-1,9 16 16,3 11-15,-7 8 0,-13 6-1,-16 7 1,-12 5-16</inkml:trace>
  <inkml:trace contextRef="#ctx0" brushRef="#br4" timeOffset="158544.78">24647 10457 0,'41'-18'31,"4"0"-15,-7 1 0,-25 10-1,-29 7 16,-21 14-15,-12 19 0,17 7-1,19-6 17,18-20-17,9-4 1,-5-8-1,-9-2-15</inkml:trace>
  <inkml:trace contextRef="#ctx0" brushRef="#br4" timeOffset="158920.18">25154 10315 0,'-10'10'15,"2"18"1,13 18 0,8 4 15,4 5-16,4-4 1,-21-13 0,-12-16 15,-9-16-15,6-12-1,0-4 1,8 8-1,7 2-15</inkml:trace>
  <inkml:trace contextRef="#ctx0" brushRef="#br4" timeOffset="159277.87">25613 10353 0,'-25'14'15,"4"-3"17,21 10-17,21 12 1,9 7 15,0 8-15,-25 2-1,-23-12 1,-15-21 15,9-24-15,8-16 0,6-2-1,0 3 1,10 22-16</inkml:trace>
  <inkml:trace contextRef="#ctx0" brushRef="#br4" timeOffset="159494.57">25973 10535 0,'15'43'16,"-3"-9"0,2-16-1,-7-8 17,-5-7-32,-2-3 0</inkml:trace>
  <inkml:trace contextRef="#ctx0" brushRef="#br4" timeOffset="159659.23">25915 10162 0,'0'0'16,"0"0"-1,0 0-15</inkml:trace>
  <inkml:trace contextRef="#ctx0" brushRef="#br4" timeOffset="160490.47">26310 10570 0,'23'-28'16,"3"16"0,1 22-1,6 17 16,0 9-15,-8 0 0,-5-20-1,0-18 17,8-21-17,17-4 1,1-4-1,-11 16 17,-19 23-17,-16 17 1,0 13 0,2 3 15,8-4-16,2-14 1,-1-23 0,-4-26-1,-5-12 1,-4-6 15,-5 5-15,9 35-1,20 38 17,1 7-17,10 20-15,-5-1 16,7 13-16,3 35 16,-13 1-1,-38-29 1,-35-39-1,-15-34 1,-5-24 0,13 0 15,20-1-15,35 18-16</inkml:trace>
  <inkml:trace contextRef="#ctx0" brushRef="#br4" timeOffset="161221.07">27694 9978 0,'11'55'15,"3"13"-15,2 3 16,6 14-16,1-6 16,2 6-16,3 29 31,-6-10-16,-16-67 1,-17-44 0,-1-9-1,4 9 1,8 7-16</inkml:trace>
  <inkml:trace contextRef="#ctx0" brushRef="#br4" timeOffset="161463.84">27535 9834 0,'66'8'16,"-6"-3"-1,10 5-15,-6 0 16,7 3-16,24 1 15,-6 4 1,-29-5 0,-30-8-1,-30-5-15</inkml:trace>
  <inkml:trace contextRef="#ctx0" brushRef="#br4" timeOffset="161659.97">27709 10255 0,'61'2'16,"7"3"-1,-8-5 1,-20-5-1,-40 5-15</inkml:trace>
  <inkml:trace contextRef="#ctx0" brushRef="#br4" timeOffset="162201.03">28253 10507 0,'0'3'16,"0"5"-1,0-4 1,0-1-1,6-8 1,1-18 0,8-10-1,0 1 1,0 1 15,-4 13-31,-4 6 16,-4 2 15,-1 7-15,0-4-16,-2 7 0</inkml:trace>
  <inkml:trace contextRef="#ctx0" brushRef="#br4" timeOffset="162754.03">28334 10358 0,'-2'5'16,"-1"10"0,-4 8-1,-1 8 1,3 1 0,5 11-1,15-6 1,16-11-1,4-14 1,-3-16 0,-4-26 15,-16-14-15,-24-9-1,-21 10 1,-12 11-1,2 14 1,10 23 0,13 18-1,10 2 17,3-2-17,7-23-15</inkml:trace>
  <inkml:trace contextRef="#ctx0" brushRef="#br4" timeOffset="163194.37">28679 10572 0,'0'0'15,"0"-2"1,0-11 0,5-14 15,11-16-15,14-5-1,5 8 1,-7 4-1,-5 12 1,-9 8 0,-14 16-16</inkml:trace>
  <inkml:trace contextRef="#ctx0" brushRef="#br4" timeOffset="163535.31">29264 10404 0,'-26'15'0,"-26"15"31,-8 13-15,14-3 0,38-7-1,41-18 1,18-13 0,1-4-1,-11-6 1,-41 8-1</inkml:trace>
  <inkml:trace contextRef="#ctx0" brushRef="#br4" timeOffset="163939.21">29352 10479 0,'5'3'15,"8"-1"1,11 1 0,13-6-1,0-9 1,1-9 0,-10 6-1,-24 6 16,-21 9-15,-24 22 0,-6 16-1,12 15 1,22-3 0,36-12-1,14-13 1,7-9 15,-12-4-15,-32-12-16</inkml:trace>
  <inkml:trace contextRef="#ctx0" brushRef="#br4" timeOffset="164230.84">30063 10129 0,'4'28'16,"17"0"0,-3-3-1,-6-13 1,-12-12-16</inkml:trace>
  <inkml:trace contextRef="#ctx0" brushRef="#br4" timeOffset="164408.64">30416 10069 0,'-13'65'16,"-2"19"-1,-3-9 1,3-17-1,15-58-15</inkml:trace>
  <inkml:trace contextRef="#ctx0" brushRef="#br4" timeOffset="165072.17">23030 9469 0,'0'0'16,"0"0"0,0 0-16</inkml:trace>
  <inkml:trace contextRef="#ctx0" brushRef="#br4" timeOffset="165235.69">23252 9250 0,'-5'65'16,"5"-2"-1,-3-15 1,3-48-16</inkml:trace>
  <inkml:trace contextRef="#ctx0" brushRef="#br4" timeOffset="166429.84">22657 11792 0,'5'73'16,"0"21"0,2-9-1,-4-57 16,-1-53-15,-2-11 0,-2-18-16,-1-5 31,-4-17-31,2-32 16,-2-5-1,4 14 1,20 34-1,32 27 17,19 33-17,-1 35 1,-24 18 0,-32 8-1,-32-1 16,-12-10-15,1-15 0,22 1-1,34-3 17,43 12-17,18 15 1,-7 11-1,-40 2 17,-55-8-17,-46-15 1,-28-24 15,-6-13-15,20-16-1,21 2 1,56 6-16</inkml:trace>
  <inkml:trace contextRef="#ctx0" brushRef="#br4" timeOffset="166832.65">23335 11896 0,'42'-25'16,"7"-18"-1,-17-5 16,-29 7-15,-31 19 0,-23 37-1,-1 42 17,24 27-17,33-6 1,23-10-1,2-21 17,-8-19-17,-22-28-15</inkml:trace>
  <inkml:trace contextRef="#ctx0" brushRef="#br4" timeOffset="167215.04">23834 11454 0,'2'58'16,"-2"15"-16,0-2 16,0 12-16,5 25 31,-3-22-16,1-38 1,-1-25 0,-2-10-1,0-13-15</inkml:trace>
  <inkml:trace contextRef="#ctx0" brushRef="#br4" timeOffset="167394.51">23678 11598 0,'60'30'32,"1"-2"-17,-17-5 1,-44-23-16</inkml:trace>
  <inkml:trace contextRef="#ctx0" brushRef="#br4" timeOffset="168039.73">24123 11908 0,'18'43'15,"-1"-7"1,6-27 15,3-18-15,-6-7 0,-5-4 15,0 17-16,7 21 17,11 10-17,15 0 17,13-9-17,-1-21 1,-15-31 15,-15-12-15,-9 5 15,-11 7-15,-4 10-1,-4 16 16,-2 7-31</inkml:trace>
  <inkml:trace contextRef="#ctx0" brushRef="#br4" timeOffset="168404.58">24877 11968 0,'15'-11'16,"10"-15"15,-2-4-15,-23 12 15,-25 13-15,-20 23-1,-1 24 17,25 16-17,24 0 17,10-10-17,-1-20 1,-12-28-16</inkml:trace>
  <inkml:trace contextRef="#ctx0" brushRef="#br4" timeOffset="169148.71">25250 12047 0,'12'0'16,"13"0"-1,1-8 16,-12-12-15,-14-3 15,-21 8-15,-20 13 15,-7 14-15,2 19-1,32 13 17,33-6-17,25-12 17,9-9-17,-13-4 1,-40-13-16</inkml:trace>
  <inkml:trace contextRef="#ctx0" brushRef="#br4" timeOffset="169598.01">25509 12160 0,'0'0'16,"8"-7"15,7-14-15,23-17-1,15-5 17,-3 11-17,-2 32 17,-8 32-17,-4 11 1,-14 1 15,-2-14-15,-12-13-1,-8-17 1</inkml:trace>
  <inkml:trace contextRef="#ctx0" brushRef="#br4" timeOffset="170569.8">27062 11898 0,'-3'-2'16,"-7"-4"0,-5 4-1,-1-1 16,-3-4-15,3 4 0,7 1-1,-1 2 17,10 10-17,14 12 1,19 16-1,13 10 17,4 5-17,-2-3 1,-23-2 0,-28-10 15,-24-7-16,-21-17 1,-13-14 0,-4-14-1,17-17 17,35 4-17,23 1 1,11 7-1,-7 5 17,-14 14-32</inkml:trace>
  <inkml:trace contextRef="#ctx0" brushRef="#br4" timeOffset="171093.14">27435 11946 0,'0'22'15,"0"19"1,0 7 15,12-11-15,18-14-1,8-21 1,8-21 0,-4-22 15,-7 1-16,-9 8 1,-8 26 0,-9 23 15,5 26-15,5 8-1,14-16 1,13-15 15,-6-12-15,-10-1-1,-30-7-15</inkml:trace>
  <inkml:trace contextRef="#ctx0" brushRef="#br4" timeOffset="171480.87">28045 12165 0,'0'35'15,"0"-10"1,0-21 0,0-30-1,0-22 17,5-5-17,16 5 1,13 16-1,-1 14 17,-9 5-17,-11 5 1,-13 8-16</inkml:trace>
  <inkml:trace contextRef="#ctx0" brushRef="#br4" timeOffset="172125.61">28720 11507 0,'-39'51'16,"2"24"15,12 28-16,15-24 1,12 7-16,19 22 16,7-2 15,4-31-15,-15-52-1,-6-43 1,-11-20 15,-3-21-15,-17-12-1,-21 5 1,-9 25 15,10 31-15,25 24-1,30 16 1,28 7 0,2 0 15,-4-2-15,-41-33-16</inkml:trace>
  <inkml:trace contextRef="#ctx0" brushRef="#br4" timeOffset="172608.03">29060 12026 0,'-18'6'16,"-19"9"-1,1 4 1,13 7 15,23-6-15,26-15 0,11-10 15,8-18-16,1-9 1,-11 4 0,-7 5 15,-18 23-15,-10 26-1,-5 11 1,10 2 15,3-5-15,9-4-1,-5-9 1,-12-21 0</inkml:trace>
  <inkml:trace contextRef="#ctx0" brushRef="#br4" timeOffset="172921.42">29526 11991 0,'-15'0'15,"-23"3"16,-4 22-15,9 22 0,29 6-1,35 3 17,19-8-17,1-10 1,-8-10-1,-43-28-15</inkml:trace>
  <inkml:trace contextRef="#ctx0" brushRef="#br4" timeOffset="173726.12">29708 12082 0,'2'7'16,"6"4"-1,1-3 17,9-1-17,8-5 1,2-4 0,-9-1 15,-1-5-16,-8 6 1,-17 4 15,-21 11-15,-12 17 0,9 3-1,23-5 16,29-13-15,6-5 0,-1-5-1,-26-5 1</inkml:trace>
  <inkml:trace contextRef="#ctx0" brushRef="#br4" timeOffset="174125.81">30295 11994 0,'-44'23'16,"2"4"-1,9 11 1,31 12 0,24 16 15,21 5-15,10-6-1,-15-15 16,-38-20-15,-33-22 0,-13-8-1,-1-4 17,8-4-17,39 8-15</inkml:trace>
  <inkml:trace contextRef="#ctx0" brushRef="#br4" timeOffset="202956.79">22758 13634 0,'2'66'16,"1"19"-16,4-4 16,-1 10-16,4 27 15,-1-50 16,-4-52-15,1-12 0,-4 1-16,-2-5 15</inkml:trace>
  <inkml:trace contextRef="#ctx0" brushRef="#br4" timeOffset="203285.08">22619 13209 0,'71'-13'16,"-11"8"-1,16-3-15,2 4 16,13-4-16,-9 2 31,12-4-31,17 0 16,-11 0 0,-37 5-1,-32 3 1,-31 2-1</inkml:trace>
  <inkml:trace contextRef="#ctx0" brushRef="#br4" timeOffset="203785.21">22687 13312 0,'0'60'15,"5"15"1,5 4 15,-3-14-15,-4-27-1,-3-38-15</inkml:trace>
  <inkml:trace contextRef="#ctx0" brushRef="#br4" timeOffset="204792.05">23133 14077 0,'-2'54'16,"-3"-2"-1,2-6 1,1-11-1,-1-12 1,-3-16 0,6 1-1,0-11 1,0-16 0,0-22-1,0-25 1,0-12-1,6-13 17,-1 13-17,-2 13 1,4 23 0,-2 34 15,13 33-16,10 33 1,9 25 15,8 11-15,1-14 0,-6-23-1,-10-42 16,-12-34-15,-10-40 0,-13-21-1,-2-5 17,-7 9-17,5 13 1,1 20-1,8 43-15</inkml:trace>
  <inkml:trace contextRef="#ctx0" brushRef="#br4" timeOffset="205186.34">22776 13564 0,'12'-6'15,"11"4"1,5-1-1,2-4 1,-30 7-16</inkml:trace>
  <inkml:trace contextRef="#ctx0" brushRef="#br4" timeOffset="-162821.63">22176 15526 0,'0'49'16,"0"19"15,-3 15-15,3 4-1,0-11 1,0-18 0,-2-25-1,-1-33 1,3-25-1,5-23 17,7-19-17,9-15 1,4 4 0,-2 7-1,-6 19 1,4 32-1,-2 40 17,-3 30-17,-2 23 1,2 3 0,-1-13-1,-2-31 1,2-32 15,10-32-15,8-21-1,2-15 1,-5 7 0,0 11-1,-7 35 1,-2 25-1,-2 20 1,-6 28 0,-3 15-1,3 8 1,4-8 0,14-25-1,-1-23 1,-2-10-1,-16-7 1,-12-8-16</inkml:trace>
  <inkml:trace contextRef="#ctx0" brushRef="#br4" timeOffset="-162242.31">23000 15728 0,'5'51'16,"0"10"-1,-1-1 1,17-5 0,7-15-1,4-17 1,4-21 0,1-17-1,-2-7 1,-9-14-1,-16-11 1,-20-6 0,-16-6-1,-16 4 1,-7 7 0,2 18-1,5 12 1,1 18-1,24 10 1,14 4 0,15-2-1,9 0 1,7-2 0,-9 0-1,-19-10-15</inkml:trace>
  <inkml:trace contextRef="#ctx0" brushRef="#br4" timeOffset="-161893.69">23373 15912 0,'0'28'16,"0"2"-1,2-7 1,-2-16 0,0-7-1,0-7 1,0-13 0,7-13-1,9-5 1,6 0-16,3 3 31,1 7-15,-1 3-16,0 5 15,-12 9 1,-13 11-16</inkml:trace>
  <inkml:trace contextRef="#ctx0" brushRef="#br4" timeOffset="-161301.07">23811 15874 0,'7'5'0,"11"5"16,15-5-1,2-10 1,-7-5 15,-5-3-31,-13-2 16,-10-5 0,-13-5-1,-14 10 1,-17 12-1,-3 19 1,7 16 0,19 19-1,31 7 1,25-5 0,16-11-1,5-14 1,-12-13-1,-8-5 1,-18-7 0,-18-3-16</inkml:trace>
  <inkml:trace contextRef="#ctx0" brushRef="#br4" timeOffset="-160023.78">24915 15201 0,'2'56'15,"1"14"-15,-3-4 16,4 17-16,-4-7 15,3 17-15,-1-8 32,2 16-32,1-13 15,-3 1-15,5 16 16,-2-64 0,3-54-1,-5-45 1,-3 3-1,-3-16-15,-5-35 16,-2-2 15,1 15-31,9 93 16</inkml:trace>
  <inkml:trace contextRef="#ctx0" brushRef="#br4" timeOffset="-159782.57">24773 15136 0,'21'3'16,"32"4"0,33 1-1,17 1 1,-3 1-1,-9 1 1,-17-1 0,-39-8-1,-35-2-15</inkml:trace>
  <inkml:trace contextRef="#ctx0" brushRef="#br4" timeOffset="-159481.43">24920 15552 0,'20'0'16,"27"0"-1,16 0 17,-5 0-17,-9 0 1,-49 0-16</inkml:trace>
  <inkml:trace contextRef="#ctx0" brushRef="#br4" timeOffset="-158809.75">25320 16036 0,'3'22'16,"-1"-2"-1,-2-10 1,0-22-1,0-24 1,0-4 0,0 8-1,0 1 17,0 16-17,0 2 1,0 6-1,11 14 1,6 11 0,13 25-1,8 10 1,8 5 15,7-13-15,5-19-1,-13-24 1,-15-20 0,-10-17 15,-10 0-15,-7 5-1,-1 9 1,-4 1-1,2 10 1,0 10 0</inkml:trace>
  <inkml:trace contextRef="#ctx0" brushRef="#br4" timeOffset="-158101.26">26238 15791 0,'0'0'16,"0"0"0,9 0 15,7-3-16,9-4 1,2-3 0,1 2-1,-3-4 1,1 12 0,4 15 15,10 13-16,3 4 1,16-9 0,13-10-1,14-11 1,-3-7 0,-12-5-1,-24 1 1,-47 9-16</inkml:trace>
  <inkml:trace contextRef="#ctx0" brushRef="#br4" timeOffset="-79109.58">27493 15544 0,'-13'63'16,"0"21"-1,0 4 1,3-1 0,1-13-1,4-21 1,2-46-1,6-24 1,7-26-16,4-18 16,7-5-1,-1-2 1,0 14 0,-5 10-1,-2 14 1,-5 33-1,-6 32 1,1 21 0,-3 9-1,0-12 1,9-28 0,12-38-1,14-37 16,12-20-15,4-4 0,-3 24-1,-12 50 17,-13 23-17,-9 27-15,-6 6 16,-4 16-16,-1 30 15,17-32 1,13-65 15,5-43-15,0-20 0,-10 8-1,-28 50-15</inkml:trace>
  <inkml:trace contextRef="#ctx0" brushRef="#br4" timeOffset="-78710.31">28138 15730 0,'5'64'16,"9"6"15,22-7-16,19-15 1,11-28 0,-6-28 15,-12-19-15,-25-26-1,-31-14 1,-37 3 15,-23 16-15,-3 25-1,16 23 1,12 16 15,15 4-15,11-8-1,17-12-15</inkml:trace>
  <inkml:trace contextRef="#ctx0" brushRef="#br4" timeOffset="-78369.21">28597 15983 0,'4'-23'16,"14"-25"15,12-15-16,16 0 1,3 7 15,0 21-15,-7 10 0,-24 13-1,-18 12-15</inkml:trace>
  <inkml:trace contextRef="#ctx0" brushRef="#br4" timeOffset="-77916.58">28926 15826 0,'18'3'16,"12"8"0,5-10 15,-4-6-15,-13-12-1,-8 2 1,-13-1 15,-17 14-15,-6 17-1,14 24 17,27 0-17,28-11 1,13-13-1,-2-10 17,-15 0-17,-39-5-15</inkml:trace>
  <inkml:trace contextRef="#ctx0" brushRef="#br4" timeOffset="-77300.13">29924 15224 0,'-13'-10'16,"-19"-4"15,-18 10-15,1 32-1,24 8 1,13 19-16,9 0 31,16 23-31,5-2 16,12 12-16,-6-7 15,4-3-15,7 15 32,-9-38-17,-18-47 1,-21-35 0,-17-24 15,-1-4-16,-6 4 1,-12-9 0,5 10-1,21 17 1,33 27 15,30 9-15,16 7-1,-4-5 1,-6 5 0,-46-10-16</inkml:trace>
  <inkml:trace contextRef="#ctx0" brushRef="#br4" timeOffset="-76943.77">30116 15950 0,'0'-13'15,"9"-17"17,14-26-17,13-7 1,4 1 15,-2 4-15,-3 12-1,-15 21 1,-20 25-16</inkml:trace>
  <inkml:trace contextRef="#ctx0" brushRef="#br4" timeOffset="-76760.08">30479 15962 0,'0'0'16,"7"0"15,-4 0-15,-3 0 0,0 0-16</inkml:trace>
  <inkml:trace contextRef="#ctx0" brushRef="#br4" timeOffset="-76608.93">30479 15524 0,'0'0'15,"0"0"-15,0 0 0</inkml:trace>
  <inkml:trace contextRef="#ctx0" brushRef="#br4" timeOffset="-76260.05">30869 15708 0,'-10'10'15,"-11"17"17,7 29-17,19 7 1,27-12-1,19-41 17,10-35-17,-9-13 1,-14 2 0,-38 36-16</inkml:trace>
  <inkml:trace contextRef="#ctx0" brushRef="#br4" timeOffset="-75811.36">31194 15172 0,'3'54'16,"-3"22"-16,0-3 15,5 21-15,-1-4 16,5 16-16,-2-15 15,3 12 1,3 18 0,-8-61-1,0-67 1,-15-43 0,-15-33-1,2 14 1,-3 1-16,-6-22 15,4 11 1,16 34 0,19 43-1,23 32 1,21 13 0,12-2 15,2-7-16,-12-8 1,-17-9 0,-36-17-16</inkml:trace>
  <inkml:trace contextRef="#ctx0" brushRef="#br4" timeOffset="-75655.69">31588 15781 0,'0'0'0,"0"-2"31,0-6-31,0 8 0</inkml:trace>
  <inkml:trace contextRef="#ctx0" brushRef="#br4" timeOffset="-75483.55">31525 15476 0,'7'0'15,"5"3"-15,-12-3 0</inkml:trace>
  <inkml:trace contextRef="#ctx0" brushRef="#br4" timeOffset="-75081.69">31741 15751 0,'3'43'16,"9"10"0,23-3-1,18-13 1,3-14 0,-14-23-1,-14-23 1,-16-11-1,-3-12 1,-18 8 0,-8 8 15,-8 12-15,-3 8-1,11 3 1,6 1-1,11 6-15</inkml:trace>
  <inkml:trace contextRef="#ctx0" brushRef="#br4" timeOffset="-74704.76">32219 15919 0,'0'49'16,"0"-9"0,5-15-1,6-25 1,11-18 0,3-12-1,-4 5 1,-6 5-1,-2 12 17,1 16-17,14 20 1,0 2 0,-3 0-1,-2-5 1,-3-8-1,-20-17-15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F6167D7-C97F-4DC2-B318-D0DE51208F4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96EA0DE-515D-4788-AAF9-0307B7A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A0DE-515D-4788-AAF9-0307B7AFE6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9E37-66A3-4603-8D06-CB0CF1A42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C54B2-7C88-4FA6-B2C7-09EAD0280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D1631-E039-4C07-AC57-A3169DAD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70C0-5CE1-4B9A-963F-7C187FE2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31ADD-9423-40D4-8BC2-8C420AAA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2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D2B4-7207-4E6A-B1C8-F168C5B3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4C03C-22FC-48D4-9026-8E646777D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9DB69-F096-44D2-8EA7-B5482F85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C1241-FEEE-4960-9654-7B2C56CE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2EED7-9BAA-4091-B0FF-F46DBE59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12C9D-4DA4-4D27-BC5A-9823AF1E8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A32EE-4440-4052-9AA3-8D2BB0677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B414E-34B3-426A-97CB-75F4E336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790DB-5A4A-471B-B679-6FDA53D3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12285-7800-4530-BE50-683C848B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1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78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6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5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5961-4F64-44CE-BEEF-C7B11791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E745-1866-462C-AC33-306F73B57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CA15D-3AA4-42D9-8A19-601BEB72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F763B-471B-423E-B466-78B5438A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6269B-1A46-475C-898F-3AE624AF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6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8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0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34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9E37-66A3-4603-8D06-CB0CF1A42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C54B2-7C88-4FA6-B2C7-09EAD0280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D1631-E039-4C07-AC57-A3169DAD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70C0-5CE1-4B9A-963F-7C187FE2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31ADD-9423-40D4-8BC2-8C420AAA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90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5961-4F64-44CE-BEEF-C7B11791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E745-1866-462C-AC33-306F73B57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CA15D-3AA4-42D9-8A19-601BEB72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F763B-471B-423E-B466-78B5438A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6269B-1A46-475C-898F-3AE624AF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9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82D2-8DB6-4D17-A68E-7A33E548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72FEB-1DD6-4102-9384-703C2D14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88613-E93D-473F-925A-66669774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36BE8-12D7-4F0C-9B90-6CF10D08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C58F0-4F13-46C8-AF1D-79B3F134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7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3983-0248-472F-B163-8C1CB89D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0842-2F85-4D64-8CAB-1BD4EC95F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82BEF-FCF5-4FA8-BC96-078FB5F6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5B2F2-DC84-49D2-80D2-A0C20A7B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5B440-24C8-417B-B6E8-F24E17AC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83F0C-B4C7-4174-8A3E-A0EE0382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88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275B-B89A-453C-951A-27B08926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46353-F6E8-412D-877D-35C8E1E5C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6AB84-EF10-403E-901F-477890358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6D6D5-31D0-44AC-BE52-F2B133931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D3278-5196-4D20-8C6A-ED6087C86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F57D0-6647-4D62-8804-5575BA09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846C1-6837-46D3-A908-9DBD01F0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20451-D8B2-486F-A92C-2C69B5BA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1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0953-01B4-49A0-82FF-92CD05F4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87321-DFC7-456E-9CAE-5EFA46D5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E7261-4917-41A0-9242-64DED1AF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C59D9-A0D7-4CA7-953D-AA495550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8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C0C6D-A9E1-4F4B-94F2-234DAAC6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D3DC3-8196-4619-9CD1-6B1EA8D8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04E1D-2964-494F-B7C4-8335171D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3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82D2-8DB6-4D17-A68E-7A33E548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72FEB-1DD6-4102-9384-703C2D14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88613-E93D-473F-925A-66669774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36BE8-12D7-4F0C-9B90-6CF10D08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C58F0-4F13-46C8-AF1D-79B3F134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7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8F85-ACF0-4634-9ABF-DF868AC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58A0-38AA-40CF-AC5C-E7BA99FB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94650-039B-4096-B58B-222B3E842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D6B69-A91B-4C4E-A2B8-1B7D97E7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05CF0-68CE-415B-A6F0-DFED80FB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289B9-C458-4C35-82C3-7691F369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DBD8-F48E-4E9E-8B4A-6F157D42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53CEC-2289-4753-A72C-85BA7194A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0C89D-A919-46BC-ABE5-AF761EE0B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8CA85-7F0C-4783-BDB5-1E67BCEE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F79D4-874D-417B-8D1F-C1FDB984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8FF22-8779-4FA6-BE11-E524BB6D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2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D2B4-7207-4E6A-B1C8-F168C5B3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4C03C-22FC-48D4-9026-8E646777D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9DB69-F096-44D2-8EA7-B5482F85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C1241-FEEE-4960-9654-7B2C56CE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2EED7-9BAA-4091-B0FF-F46DBE59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3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12C9D-4DA4-4D27-BC5A-9823AF1E8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A32EE-4440-4052-9AA3-8D2BB0677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B414E-34B3-426A-97CB-75F4E336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790DB-5A4A-471B-B679-6FDA53D3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12285-7800-4530-BE50-683C848B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1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8731-7DD2-4EE8-A4C7-75CE2D4D7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019AF-D66D-4140-8AB4-04413820F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86CE1-E072-4660-B840-D1967BDC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FAA8C-4BE4-4CB7-8F9C-AC1B8150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630F6-D87B-46DD-96C9-B5BE0FE6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75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F158-A672-4A62-A5AE-43616235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8362C-A860-4B68-B791-5C7136A2A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02D08-5B4A-4C1F-B805-1CE35559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E3D0F-C743-495E-A06D-9C175F2B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46727-CFFD-488F-9EB4-4093F073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64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A6FA-5E55-40B1-9CF5-F983C166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57403-B3AD-48D8-ADFA-EDD53254E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D8D7-63D6-49CC-8E4A-38FBAF98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1652C-FDBF-4E37-A557-59232A02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34F8D-6C50-45A1-8082-3C6B9775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28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375F-4D68-4073-BAC2-5FCD44A6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1D23-DDBB-4764-AF81-41A5FA45D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01BB0-B43F-45F6-8DB3-F0E53C36C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A95DE-16AA-4F1D-91AE-CD917E69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8F64F-BD19-4400-8BA7-C4E87F0A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6BCC2-A92F-4694-82A7-07CF1892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91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7FE2-025C-438B-B57C-7F203AFC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FF0A1-FF82-4701-B946-410A34846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DC704-CB9F-4BCF-AC62-B5CC27117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D0B0E-C313-480E-B630-A96AACA72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CCED9-D34E-4F73-AA35-686782BB7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111820-BC01-4116-92A8-D596D592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AABB2-3A9C-4273-8202-2C6B6EDB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FF1E4-FCBA-4465-9BDC-E55AE69E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55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9259-5072-4EA3-96E8-CA6274A6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A21B3-2944-4D5B-9A94-006DFA9C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A519C-B30D-4852-8E0C-84AC63D9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B3915-9170-4E88-AFAF-D3F6B63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8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3983-0248-472F-B163-8C1CB89D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0842-2F85-4D64-8CAB-1BD4EC95F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82BEF-FCF5-4FA8-BC96-078FB5F6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5B2F2-DC84-49D2-80D2-A0C20A7B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5B440-24C8-417B-B6E8-F24E17AC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83F0C-B4C7-4174-8A3E-A0EE0382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54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8E432-CE7F-4F74-A197-3DD0DFE0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FECD6-3313-4C62-B679-17D4719B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49E07-E2F2-4945-8BF6-D1EFBF60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F9BC-0404-44D7-A972-966524A6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B65A-E668-46DA-8AA6-EC2C40E9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CBD5-7A6F-42B4-B2E8-71CB101FB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2916-B1CD-4D94-BE62-848B6786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0419F-DB35-48C1-9280-41F071C1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9D788-35BE-4771-B711-BCBAFC4F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2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47E0-CCBA-4DD6-95CC-8849F206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8C6043-CB01-4D13-8553-A206B1659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72EBC-3C8A-4087-84BE-8F72B759B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4D93C-AC48-4E2C-9FF5-CAAF54A0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1D3F9-A6D5-4F58-BE19-8390BD25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F7134-1003-4C65-9565-6C446CE0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ADD7-3E78-4F71-9AE2-AAA540AD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123EE-DC5B-43D9-A548-2F088E689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6AF5D-4779-4795-8433-D25873E2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0D93-032B-466E-8841-5D6F2439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9E4A-B420-4403-B59A-7562E68F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1970D-B336-427E-9E46-BB8297075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8F5CF-8479-4F87-98DE-A6FAD44EE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642DD-0FDE-49F8-BF8C-77A87D87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B4629-86F0-4D37-BDD8-F5C82EA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254C7-A7FE-43C5-9CA4-7B5E815F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3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275B-B89A-453C-951A-27B08926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46353-F6E8-412D-877D-35C8E1E5C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6AB84-EF10-403E-901F-477890358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6D6D5-31D0-44AC-BE52-F2B133931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D3278-5196-4D20-8C6A-ED6087C86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F57D0-6647-4D62-8804-5575BA09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846C1-6837-46D3-A908-9DBD01F0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20451-D8B2-486F-A92C-2C69B5BA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0953-01B4-49A0-82FF-92CD05F4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87321-DFC7-456E-9CAE-5EFA46D5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E7261-4917-41A0-9242-64DED1AF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C59D9-A0D7-4CA7-953D-AA495550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7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C0C6D-A9E1-4F4B-94F2-234DAAC6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D3DC3-8196-4619-9CD1-6B1EA8D8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04E1D-2964-494F-B7C4-8335171D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3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8F85-ACF0-4634-9ABF-DF868AC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58A0-38AA-40CF-AC5C-E7BA99FB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94650-039B-4096-B58B-222B3E842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D6B69-A91B-4C4E-A2B8-1B7D97E7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05CF0-68CE-415B-A6F0-DFED80FB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289B9-C458-4C35-82C3-7691F369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DBD8-F48E-4E9E-8B4A-6F157D42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53CEC-2289-4753-A72C-85BA7194A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0C89D-A919-46BC-ABE5-AF761EE0B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8CA85-7F0C-4783-BDB5-1E67BCEE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F79D4-874D-417B-8D1F-C1FDB984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8FF22-8779-4FA6-BE11-E524BB6D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35B909-B997-46C5-B2DF-3FFA16E1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6A7FB-EC41-4975-BC83-371D46DF2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1CF05-5C84-4DFC-A39D-26552B78A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E87F-CEB4-4574-BC7B-F7091CDBE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11AA3-B132-4149-9E38-A9F3ECDB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68B4-311E-4AE3-A486-4B21B591754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0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35B909-B997-46C5-B2DF-3FFA16E1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6A7FB-EC41-4975-BC83-371D46DF2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1CF05-5C84-4DFC-A39D-26552B78A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6C95-39B9-45A3-90D2-6896162B2D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E87F-CEB4-4574-BC7B-F7091CDBE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11AA3-B132-4149-9E38-A9F3ECDB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2BC4-5E10-4906-92C4-F8E1182B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8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D1392-3264-4861-9DBA-DA4C66AA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3F50-CFCA-42F6-B507-76FDEC81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92C9B-71BA-4064-918D-0616F1F2E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C7F6-76B3-480A-A36B-56D6F0C3E5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0960-663C-4FCC-9B2C-7DBF5FDF9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05852-7734-44C5-8439-CEC1D94C4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4FB2-9B37-4CB7-B2E7-AB42B683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656.png"/><Relationship Id="rId18" Type="http://schemas.openxmlformats.org/officeDocument/2006/relationships/customXml" Target="../ink/ink20.xml"/><Relationship Id="rId3" Type="http://schemas.openxmlformats.org/officeDocument/2006/relationships/image" Target="../media/image651.png"/><Relationship Id="rId21" Type="http://schemas.openxmlformats.org/officeDocument/2006/relationships/image" Target="../media/image660.png"/><Relationship Id="rId7" Type="http://schemas.openxmlformats.org/officeDocument/2006/relationships/image" Target="../media/image653.png"/><Relationship Id="rId12" Type="http://schemas.openxmlformats.org/officeDocument/2006/relationships/customXml" Target="../ink/ink17.xml"/><Relationship Id="rId17" Type="http://schemas.openxmlformats.org/officeDocument/2006/relationships/image" Target="../media/image658.png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4.xml"/><Relationship Id="rId11" Type="http://schemas.openxmlformats.org/officeDocument/2006/relationships/image" Target="../media/image655.png"/><Relationship Id="rId5" Type="http://schemas.openxmlformats.org/officeDocument/2006/relationships/image" Target="../media/image652.png"/><Relationship Id="rId15" Type="http://schemas.openxmlformats.org/officeDocument/2006/relationships/image" Target="../media/image657.png"/><Relationship Id="rId23" Type="http://schemas.openxmlformats.org/officeDocument/2006/relationships/image" Target="../media/image661.png"/><Relationship Id="rId10" Type="http://schemas.openxmlformats.org/officeDocument/2006/relationships/customXml" Target="../ink/ink16.xml"/><Relationship Id="rId19" Type="http://schemas.openxmlformats.org/officeDocument/2006/relationships/image" Target="../media/image659.png"/><Relationship Id="rId4" Type="http://schemas.openxmlformats.org/officeDocument/2006/relationships/customXml" Target="../ink/ink13.xml"/><Relationship Id="rId9" Type="http://schemas.openxmlformats.org/officeDocument/2006/relationships/image" Target="../media/image654.png"/><Relationship Id="rId14" Type="http://schemas.openxmlformats.org/officeDocument/2006/relationships/customXml" Target="../ink/ink18.xml"/><Relationship Id="rId22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bbk12org-my.sharepoint.com/:b:/g/personal/michael_teters_cobbk12_org/EZ21WWOsPLBEuYqsaNRS43UBXvxE8qbJ1FCSuPMSB0VRYQ?e=yIDLCq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58BA-75F4-4D57-83EE-754B3AA59E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Unit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80DA2-D6F4-4700-97F0-F14966E4D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Newton’s Laws and Forces</a:t>
            </a:r>
          </a:p>
        </p:txBody>
      </p:sp>
    </p:spTree>
    <p:extLst>
      <p:ext uri="{BB962C8B-B14F-4D97-AF65-F5344CB8AC3E}">
        <p14:creationId xmlns:p14="http://schemas.microsoft.com/office/powerpoint/2010/main" val="59438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96F756-67E4-413E-96F0-89BD9439D28A}"/>
                  </a:ext>
                </a:extLst>
              </p14:cNvPr>
              <p14:cNvContentPartPr/>
              <p14:nvPr/>
            </p14:nvContentPartPr>
            <p14:xfrm>
              <a:off x="453240" y="20880"/>
              <a:ext cx="10803240" cy="612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96F756-67E4-413E-96F0-89BD9439D2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880" y="11520"/>
                <a:ext cx="10821960" cy="61448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4642860-6587-4C6D-93A3-3368A56DCA71}"/>
              </a:ext>
            </a:extLst>
          </p:cNvPr>
          <p:cNvSpPr txBox="1"/>
          <p:nvPr/>
        </p:nvSpPr>
        <p:spPr>
          <a:xfrm>
            <a:off x="0" y="637371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26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9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07AAD6-68D4-4C45-BD81-51D16B5BE3E7}"/>
                  </a:ext>
                </a:extLst>
              </p14:cNvPr>
              <p14:cNvContentPartPr/>
              <p14:nvPr/>
            </p14:nvContentPartPr>
            <p14:xfrm>
              <a:off x="702360" y="106920"/>
              <a:ext cx="3887640" cy="586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07AAD6-68D4-4C45-BD81-51D16B5BE3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000" y="97560"/>
                <a:ext cx="3906360" cy="58845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EF94B6-53B5-4659-B1CD-A27AF50DEE3E}"/>
              </a:ext>
            </a:extLst>
          </p:cNvPr>
          <p:cNvSpPr txBox="1"/>
          <p:nvPr/>
        </p:nvSpPr>
        <p:spPr>
          <a:xfrm>
            <a:off x="0" y="637371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26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3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1B7C9B-7C38-4873-BB7A-15826D088B79}"/>
                  </a:ext>
                </a:extLst>
              </p14:cNvPr>
              <p14:cNvContentPartPr/>
              <p14:nvPr/>
            </p14:nvContentPartPr>
            <p14:xfrm>
              <a:off x="932040" y="342720"/>
              <a:ext cx="10113840" cy="488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1B7C9B-7C38-4873-BB7A-15826D088B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680" y="333360"/>
                <a:ext cx="10132560" cy="4906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CA75E0-2B82-4848-A99E-3B05496574C4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78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345EE7-AE1B-4F6E-B584-E65B7A931C99}"/>
                  </a:ext>
                </a:extLst>
              </p14:cNvPr>
              <p14:cNvContentPartPr/>
              <p14:nvPr/>
            </p14:nvContentPartPr>
            <p14:xfrm>
              <a:off x="261000" y="120600"/>
              <a:ext cx="11428200" cy="639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345EE7-AE1B-4F6E-B584-E65B7A931C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40" y="111240"/>
                <a:ext cx="11446920" cy="640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8AA2AF4-3912-4275-A0B3-9B1E3FA23951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34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0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Text, whiteboard&#10;&#10;Description automatically generated">
            <a:extLst>
              <a:ext uri="{FF2B5EF4-FFF2-40B4-BE49-F238E27FC236}">
                <a16:creationId xmlns:a16="http://schemas.microsoft.com/office/drawing/2014/main" id="{26309473-1479-474D-B5D3-7B9A982F6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47" y="1582222"/>
            <a:ext cx="12271044" cy="417871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97AD0C-CFC1-4D89-BA4E-689598FF64F2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48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255AF4-CC9C-41BA-B822-432F52E58CC1}"/>
              </a:ext>
            </a:extLst>
          </p:cNvPr>
          <p:cNvSpPr txBox="1"/>
          <p:nvPr/>
        </p:nvSpPr>
        <p:spPr>
          <a:xfrm>
            <a:off x="636997" y="452865"/>
            <a:ext cx="10376900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5 kg block is pulled with a force of 10 N to the right. The block is observed moving to the right with a constant velocity of 0.6 m/s. 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coefficient of friction between the block and the table?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DD328-445B-4370-9139-1C7CE7B8BF5D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24534-09F6-4612-A4C9-9A8C5B2028B8}"/>
              </a:ext>
            </a:extLst>
          </p:cNvPr>
          <p:cNvSpPr txBox="1"/>
          <p:nvPr/>
        </p:nvSpPr>
        <p:spPr>
          <a:xfrm>
            <a:off x="-2003461" y="2589088"/>
            <a:ext cx="186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66842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0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B1C99-1AEB-4BE2-8203-2D2806535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07" y="452865"/>
            <a:ext cx="10217795" cy="60895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307B8-AF31-4D15-A7AD-14DCE57B186A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55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B92133-A5B2-4279-83DF-38E67A75122E}"/>
                  </a:ext>
                </a:extLst>
              </p14:cNvPr>
              <p14:cNvContentPartPr/>
              <p14:nvPr/>
            </p14:nvContentPartPr>
            <p14:xfrm>
              <a:off x="590400" y="5400"/>
              <a:ext cx="10377720" cy="618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B92133-A5B2-4279-83DF-38E67A7512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040" y="-3960"/>
                <a:ext cx="10396440" cy="6202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F3A55DA-3654-4068-99C0-9DF1E1AA57BB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07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348B32-5DFD-4209-98EE-4622B9EA4AF2}"/>
                  </a:ext>
                </a:extLst>
              </p14:cNvPr>
              <p14:cNvContentPartPr/>
              <p14:nvPr/>
            </p14:nvContentPartPr>
            <p14:xfrm>
              <a:off x="2484000" y="24120"/>
              <a:ext cx="6377760" cy="619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348B32-5DFD-4209-98EE-4622B9EA4A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4640" y="14760"/>
                <a:ext cx="6396480" cy="62103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455334FF-B04C-4B4A-970E-07AE76AE7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14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CE44D2-1E37-4998-9E2A-07D8FA5C4876}"/>
              </a:ext>
            </a:extLst>
          </p:cNvPr>
          <p:cNvSpPr txBox="1"/>
          <p:nvPr/>
        </p:nvSpPr>
        <p:spPr>
          <a:xfrm>
            <a:off x="0" y="6373711"/>
            <a:ext cx="2732926" cy="411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March 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…alternate version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94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60EB83-929A-4566-9F0E-3355C3EB0A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2377" y="-6552"/>
          <a:ext cx="5301465" cy="686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8936" progId="AcroExch.Document.DC">
                  <p:embed/>
                </p:oleObj>
              </mc:Choice>
              <mc:Fallback>
                <p:oleObj name="Acrobat Document" r:id="rId2" imgW="3886052" imgH="5028936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360EB83-929A-4566-9F0E-3355C3EB0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12377" y="-6552"/>
                        <a:ext cx="5301465" cy="686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A7BF5D-5E0F-4241-A543-3229B58ECC03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March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16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290309-F7BD-42C0-8931-3F49B9934BE8}"/>
                  </a:ext>
                </a:extLst>
              </p14:cNvPr>
              <p14:cNvContentPartPr/>
              <p14:nvPr/>
            </p14:nvContentPartPr>
            <p14:xfrm>
              <a:off x="191520" y="72360"/>
              <a:ext cx="11587320" cy="432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290309-F7BD-42C0-8931-3F49B9934B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160" y="63000"/>
                <a:ext cx="11606040" cy="4347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26024A1-5B46-465E-B21E-E93C496B8047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February 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78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9338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Lab: Round and Round we Go</a:t>
            </a:r>
            <a:endParaRPr lang="en-US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548" y="1418947"/>
            <a:ext cx="11028452" cy="5345648"/>
          </a:xfrm>
        </p:spPr>
        <p:txBody>
          <a:bodyPr>
            <a:normAutofit lnSpcReduction="10000"/>
          </a:bodyPr>
          <a:lstStyle/>
          <a:p>
            <a:r>
              <a:rPr lang="en-US" sz="3600" b="1" i="1" dirty="0">
                <a:solidFill>
                  <a:schemeClr val="accent2"/>
                </a:solidFill>
              </a:rPr>
              <a:t>Objective: Compare the circular motion characteristics of a student walking around a 1 m radius and a 2 m radius circle in the same (± 0.5 s) amount of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7A236-5DA3-46BB-B54D-D5E6F9D43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80" y="3773745"/>
            <a:ext cx="2981325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BA164A-0A8C-4510-8DB5-E77685C87D3E}"/>
              </a:ext>
            </a:extLst>
          </p:cNvPr>
          <p:cNvSpPr txBox="1"/>
          <p:nvPr/>
        </p:nvSpPr>
        <p:spPr>
          <a:xfrm>
            <a:off x="0" y="637371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March 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9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9338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Lab: Round and Round we Go</a:t>
            </a:r>
            <a:endParaRPr lang="en-US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548" y="1418947"/>
            <a:ext cx="11028452" cy="5345648"/>
          </a:xfrm>
        </p:spPr>
        <p:txBody>
          <a:bodyPr>
            <a:normAutofit lnSpcReduction="10000"/>
          </a:bodyPr>
          <a:lstStyle/>
          <a:p>
            <a:r>
              <a:rPr lang="en-US" sz="3600" b="1" i="1" dirty="0">
                <a:solidFill>
                  <a:schemeClr val="accent2"/>
                </a:solidFill>
              </a:rPr>
              <a:t>Objective: Compare the circular motion characteristics of a student walking around a 2 m radius and a 4 m radius circle in the same (± 1s) amount of time.</a:t>
            </a:r>
          </a:p>
          <a:p>
            <a:r>
              <a:rPr lang="en-US" sz="3600" dirty="0"/>
              <a:t>Data: the actual time to walk each circle (do not round off); which circle felt like you were walking faster.</a:t>
            </a:r>
          </a:p>
          <a:p>
            <a:r>
              <a:rPr lang="en-US" sz="3600" dirty="0"/>
              <a:t>Calculations for each circle: </a:t>
            </a:r>
            <a:r>
              <a:rPr lang="en-US" sz="3600" b="1" i="1" dirty="0"/>
              <a:t>your </a:t>
            </a:r>
            <a:r>
              <a:rPr lang="en-US" sz="3600" dirty="0"/>
              <a:t>(a) rotational speed,    (b) linear speed, (c) centripetal acceleration, (d) mass, and (e) centripetal force.</a:t>
            </a:r>
          </a:p>
          <a:p>
            <a:r>
              <a:rPr lang="en-US" sz="3600" dirty="0"/>
              <a:t>As part of your discussion you should identify the actual force that provided the centripetal force (e.g. gravity, friction,…)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1BEB1-D31A-4CED-92C8-222D8100DBB0}"/>
              </a:ext>
            </a:extLst>
          </p:cNvPr>
          <p:cNvSpPr txBox="1"/>
          <p:nvPr/>
        </p:nvSpPr>
        <p:spPr>
          <a:xfrm>
            <a:off x="0" y="637371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March 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457CF5-96EA-4095-8492-BE2FBE266656}"/>
                  </a:ext>
                </a:extLst>
              </p14:cNvPr>
              <p14:cNvContentPartPr/>
              <p14:nvPr/>
            </p14:nvContentPartPr>
            <p14:xfrm>
              <a:off x="313920" y="93960"/>
              <a:ext cx="11427840" cy="599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457CF5-96EA-4095-8492-BE2FBE2666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0" y="84600"/>
                <a:ext cx="11446560" cy="601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87D8878-7165-4E47-BA5C-AD6F6BAEE7FF}"/>
              </a:ext>
            </a:extLst>
          </p:cNvPr>
          <p:cNvGrpSpPr/>
          <p:nvPr/>
        </p:nvGrpSpPr>
        <p:grpSpPr>
          <a:xfrm>
            <a:off x="3633355" y="5767916"/>
            <a:ext cx="1330920" cy="430200"/>
            <a:chOff x="3633355" y="5767916"/>
            <a:chExt cx="133092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94A04F-25D3-4B84-905B-6C53896941DB}"/>
                    </a:ext>
                  </a:extLst>
                </p14:cNvPr>
                <p14:cNvContentPartPr/>
                <p14:nvPr/>
              </p14:nvContentPartPr>
              <p14:xfrm>
                <a:off x="3633355" y="5845676"/>
                <a:ext cx="311040" cy="46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194A04F-25D3-4B84-905B-6C53896941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29035" y="5841356"/>
                  <a:ext cx="319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FDC1968-119C-4408-9572-19B47E20F1FE}"/>
                    </a:ext>
                  </a:extLst>
                </p14:cNvPr>
                <p14:cNvContentPartPr/>
                <p14:nvPr/>
              </p14:nvContentPartPr>
              <p14:xfrm>
                <a:off x="3735595" y="5846756"/>
                <a:ext cx="38880" cy="273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FDC1968-119C-4408-9572-19B47E20F1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31275" y="5842436"/>
                  <a:ext cx="47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5D655C-1F17-4A00-967D-6AE659652B80}"/>
                    </a:ext>
                  </a:extLst>
                </p14:cNvPr>
                <p14:cNvContentPartPr/>
                <p14:nvPr/>
              </p14:nvContentPartPr>
              <p14:xfrm>
                <a:off x="3872035" y="6023156"/>
                <a:ext cx="201240" cy="95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5D655C-1F17-4A00-967D-6AE659652B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67715" y="6018836"/>
                  <a:ext cx="209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54E76B-4CBD-4364-8531-F7495F6D9EA1}"/>
                    </a:ext>
                  </a:extLst>
                </p14:cNvPr>
                <p14:cNvContentPartPr/>
                <p14:nvPr/>
              </p14:nvContentPartPr>
              <p14:xfrm>
                <a:off x="4157155" y="6067436"/>
                <a:ext cx="100800" cy="86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54E76B-4CBD-4364-8531-F7495F6D9E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52835" y="6063116"/>
                  <a:ext cx="109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5D539C-A926-4DEB-8845-B29F51C463BA}"/>
                    </a:ext>
                  </a:extLst>
                </p14:cNvPr>
                <p14:cNvContentPartPr/>
                <p14:nvPr/>
              </p14:nvContentPartPr>
              <p14:xfrm>
                <a:off x="4317355" y="5805716"/>
                <a:ext cx="38160" cy="336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5D539C-A926-4DEB-8845-B29F51C463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13035" y="5801396"/>
                  <a:ext cx="46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EF54C0-AEEB-4B98-8D74-6AC4658FBD5A}"/>
                    </a:ext>
                  </a:extLst>
                </p14:cNvPr>
                <p14:cNvContentPartPr/>
                <p14:nvPr/>
              </p14:nvContentPartPr>
              <p14:xfrm>
                <a:off x="4246795" y="5932076"/>
                <a:ext cx="124200" cy="11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EF54C0-AEEB-4B98-8D74-6AC4658FBD5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42475" y="5927756"/>
                  <a:ext cx="132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6DF0AD-68AD-497E-B5A8-9B719FD73F2A}"/>
                    </a:ext>
                  </a:extLst>
                </p14:cNvPr>
                <p14:cNvContentPartPr/>
                <p14:nvPr/>
              </p14:nvContentPartPr>
              <p14:xfrm>
                <a:off x="4440115" y="6002636"/>
                <a:ext cx="145080" cy="137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6DF0AD-68AD-497E-B5A8-9B719FD73F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35795" y="5998316"/>
                  <a:ext cx="153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AFC873-2AC2-4384-9994-6176977FDF85}"/>
                    </a:ext>
                  </a:extLst>
                </p14:cNvPr>
                <p14:cNvContentPartPr/>
                <p14:nvPr/>
              </p14:nvContentPartPr>
              <p14:xfrm>
                <a:off x="4604995" y="5786636"/>
                <a:ext cx="104040" cy="29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AFC873-2AC2-4384-9994-6176977FDF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00675" y="5782316"/>
                  <a:ext cx="112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03F0F15-DF8E-4CBE-9281-7F41F6A788E6}"/>
                    </a:ext>
                  </a:extLst>
                </p14:cNvPr>
                <p14:cNvContentPartPr/>
                <p14:nvPr/>
              </p14:nvContentPartPr>
              <p14:xfrm>
                <a:off x="4795795" y="5767916"/>
                <a:ext cx="3960" cy="353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03F0F15-DF8E-4CBE-9281-7F41F6A788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91475" y="5763596"/>
                  <a:ext cx="12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DFD024-92B2-4807-92B3-9E1DF2466AAC}"/>
                    </a:ext>
                  </a:extLst>
                </p14:cNvPr>
                <p14:cNvContentPartPr/>
                <p14:nvPr/>
              </p14:nvContentPartPr>
              <p14:xfrm>
                <a:off x="4864555" y="6034316"/>
                <a:ext cx="99720" cy="163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DFD024-92B2-4807-92B3-9E1DF2466A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60235" y="6029996"/>
                  <a:ext cx="108360" cy="172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B030FB-85BF-4C36-8F6C-DC3E6B766C01}"/>
              </a:ext>
            </a:extLst>
          </p:cNvPr>
          <p:cNvSpPr txBox="1"/>
          <p:nvPr/>
        </p:nvSpPr>
        <p:spPr>
          <a:xfrm>
            <a:off x="0" y="637371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March 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007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357C27-7EBD-4E49-BB46-9100BF66F4A8}"/>
                  </a:ext>
                </a:extLst>
              </p14:cNvPr>
              <p14:cNvContentPartPr/>
              <p14:nvPr/>
            </p14:nvContentPartPr>
            <p14:xfrm>
              <a:off x="465840" y="55080"/>
              <a:ext cx="10834920" cy="633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357C27-7EBD-4E49-BB46-9100BF66F4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80" y="45720"/>
                <a:ext cx="10853640" cy="63529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2D50FB4-4A9C-455A-871A-A68E7BB535CD}"/>
              </a:ext>
            </a:extLst>
          </p:cNvPr>
          <p:cNvSpPr txBox="1"/>
          <p:nvPr/>
        </p:nvSpPr>
        <p:spPr>
          <a:xfrm>
            <a:off x="0" y="637371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March 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64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CB34B-CB71-4EDE-98D9-E60BC6E1DAE2}"/>
                  </a:ext>
                </a:extLst>
              </p14:cNvPr>
              <p14:cNvContentPartPr/>
              <p14:nvPr/>
            </p14:nvContentPartPr>
            <p14:xfrm>
              <a:off x="257760" y="93960"/>
              <a:ext cx="11090520" cy="609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CB34B-CB71-4EDE-98D9-E60BC6E1D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400" y="84600"/>
                <a:ext cx="11109240" cy="6114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6D1D981-AA5E-4146-B5BE-A6519388D247}"/>
              </a:ext>
            </a:extLst>
          </p:cNvPr>
          <p:cNvSpPr txBox="1"/>
          <p:nvPr/>
        </p:nvSpPr>
        <p:spPr>
          <a:xfrm>
            <a:off x="515367" y="62421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6</a:t>
            </a:r>
          </a:p>
        </p:txBody>
      </p:sp>
    </p:spTree>
    <p:extLst>
      <p:ext uri="{BB962C8B-B14F-4D97-AF65-F5344CB8AC3E}">
        <p14:creationId xmlns:p14="http://schemas.microsoft.com/office/powerpoint/2010/main" val="286218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6024A1-5B46-465E-B21E-E93C496B8047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February 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E7907-EA06-44A9-A6FE-C72376DAA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87" y="247650"/>
            <a:ext cx="8839200" cy="636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08227-D31B-48B8-835B-44447B6EA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291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BCA9CE-90CC-4E5E-B1DA-A814569AEC1B}"/>
                  </a:ext>
                </a:extLst>
              </p14:cNvPr>
              <p14:cNvContentPartPr/>
              <p14:nvPr/>
            </p14:nvContentPartPr>
            <p14:xfrm>
              <a:off x="396720" y="20880"/>
              <a:ext cx="10727280" cy="461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BCA9CE-90CC-4E5E-B1DA-A814569AEC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360" y="11520"/>
                <a:ext cx="10746000" cy="4628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7D31166-8E1D-4F50-9871-3F48B59C5383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February 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05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BE1D9C-6744-4F2F-A719-5DB0E6E2BCE2}"/>
                  </a:ext>
                </a:extLst>
              </p14:cNvPr>
              <p14:cNvContentPartPr/>
              <p14:nvPr/>
            </p14:nvContentPartPr>
            <p14:xfrm>
              <a:off x="519120" y="106200"/>
              <a:ext cx="11480400" cy="615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BE1D9C-6744-4F2F-A719-5DB0E6E2BC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760" y="96840"/>
                <a:ext cx="11499120" cy="61711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048B4CD-00B4-41EB-81EB-28233A6269EB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February 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9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5C037FAB-A40C-41E3-969D-5C4638327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8B4CD-00B4-41EB-81EB-28233A6269EB}"/>
              </a:ext>
            </a:extLst>
          </p:cNvPr>
          <p:cNvSpPr txBox="1"/>
          <p:nvPr/>
        </p:nvSpPr>
        <p:spPr>
          <a:xfrm>
            <a:off x="0" y="644607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February 15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38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79" y="-173743"/>
            <a:ext cx="11215375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Lab: May the mass times acceleration be with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8947"/>
            <a:ext cx="10515600" cy="4724679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i="1" dirty="0">
                <a:solidFill>
                  <a:schemeClr val="accent2"/>
                </a:solidFill>
              </a:rPr>
              <a:t>Obj: Experimentally determine the relationship between acceleration, mass, and unbalanced (net) force using graphs of your data from two unique experiments.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sz="3600" dirty="0"/>
              <a:t>Download the </a:t>
            </a:r>
            <a:r>
              <a:rPr lang="en-US" sz="3600" dirty="0" err="1"/>
              <a:t>SparkVue</a:t>
            </a:r>
            <a:r>
              <a:rPr lang="en-US" sz="3600" dirty="0"/>
              <a:t> file from CTLS</a:t>
            </a:r>
          </a:p>
          <a:p>
            <a:r>
              <a:rPr lang="en-US" sz="3600" dirty="0"/>
              <a:t>Follow provided </a:t>
            </a:r>
            <a:r>
              <a:rPr lang="en-US" sz="3600" dirty="0">
                <a:hlinkClick r:id="rId2"/>
              </a:rPr>
              <a:t>procedures</a:t>
            </a:r>
            <a:r>
              <a:rPr lang="en-US" sz="3600" dirty="0"/>
              <a:t> </a:t>
            </a:r>
          </a:p>
          <a:p>
            <a:r>
              <a:rPr lang="en-US" sz="3600" dirty="0"/>
              <a:t>Graphs: One graph for each part. Focus on how each graph shows the relationship between the two variables. </a:t>
            </a:r>
          </a:p>
          <a:p>
            <a:r>
              <a:rPr lang="en-US" sz="3600" dirty="0"/>
              <a:t>Modified Discussion…State the relationship of acceleration with each independent variable. Three diagrams: (a) Set-up and (b) 2 free-body diagrams of (1)cart and (2)hanger.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6E0F9-C342-4F48-93FF-D317F147A90B}"/>
              </a:ext>
            </a:extLst>
          </p:cNvPr>
          <p:cNvSpPr txBox="1"/>
          <p:nvPr/>
        </p:nvSpPr>
        <p:spPr>
          <a:xfrm>
            <a:off x="143839" y="6222824"/>
            <a:ext cx="258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16</a:t>
            </a:r>
          </a:p>
        </p:txBody>
      </p:sp>
    </p:spTree>
    <p:extLst>
      <p:ext uri="{BB962C8B-B14F-4D97-AF65-F5344CB8AC3E}">
        <p14:creationId xmlns:p14="http://schemas.microsoft.com/office/powerpoint/2010/main" val="276679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E46E59-DFE4-4739-99A3-EBC2EDB94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36" y="404845"/>
            <a:ext cx="7399908" cy="6183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6D2C62-4B9C-4ED2-9FC8-F8DF0D926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99" y="404845"/>
            <a:ext cx="7648183" cy="6453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2330F0-166F-49D5-8A97-64F221D25D84}"/>
                  </a:ext>
                </a:extLst>
              </p14:cNvPr>
              <p14:cNvContentPartPr/>
              <p14:nvPr/>
            </p14:nvContentPartPr>
            <p14:xfrm>
              <a:off x="608400" y="118440"/>
              <a:ext cx="11478240" cy="594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2330F0-166F-49D5-8A97-64F221D25D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040" y="109080"/>
                <a:ext cx="11496960" cy="5967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212D685-A26A-470E-A336-AE37DBFB641A}"/>
              </a:ext>
            </a:extLst>
          </p:cNvPr>
          <p:cNvSpPr txBox="1"/>
          <p:nvPr/>
        </p:nvSpPr>
        <p:spPr>
          <a:xfrm>
            <a:off x="0" y="637371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26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15B89-150B-45F3-A03E-4E3220FE4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438" y="837486"/>
            <a:ext cx="6546993" cy="5513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B07F3-D78F-41FD-BFD5-28DB9E4A7A08}"/>
              </a:ext>
            </a:extLst>
          </p:cNvPr>
          <p:cNvSpPr txBox="1"/>
          <p:nvPr/>
        </p:nvSpPr>
        <p:spPr>
          <a:xfrm>
            <a:off x="0" y="6373711"/>
            <a:ext cx="2198670" cy="411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26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5EFF3D-9C99-4930-990D-DECA61E5F261}"/>
                  </a:ext>
                </a:extLst>
              </p14:cNvPr>
              <p14:cNvContentPartPr/>
              <p14:nvPr/>
            </p14:nvContentPartPr>
            <p14:xfrm>
              <a:off x="743760" y="1400400"/>
              <a:ext cx="2342880" cy="71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5EFF3D-9C99-4930-990D-DECA61E5F2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400" y="1391040"/>
                <a:ext cx="2361600" cy="73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905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d6a744e-25af-49b1-b7a2-8226afec3917">
      <UserInfo>
        <DisplayName/>
        <AccountId xsi:nil="true"/>
        <AccountType/>
      </UserInfo>
    </Owner>
    <Students xmlns="bd6a744e-25af-49b1-b7a2-8226afec3917">
      <UserInfo>
        <DisplayName/>
        <AccountId xsi:nil="true"/>
        <AccountType/>
      </UserInfo>
    </Students>
    <StudentGroups xmlns="bd6a744e-25af-49b1-b7a2-8226afec3917" xsi:nil="true"/>
    <DefaultSectionNames xmlns="bd6a744e-25af-49b1-b7a2-8226afec3917" xsi:nil="true"/>
    <FolderType xmlns="bd6a744e-25af-49b1-b7a2-8226afec3917" xsi:nil="true"/>
    <Teachers xmlns="bd6a744e-25af-49b1-b7a2-8226afec3917">
      <UserInfo>
        <DisplayName/>
        <AccountId xsi:nil="true"/>
        <AccountType/>
      </UserInfo>
    </Teachers>
    <AppVersion xmlns="bd6a744e-25af-49b1-b7a2-8226afec3917" xsi:nil="true"/>
    <NotebookType xmlns="bd6a744e-25af-49b1-b7a2-8226afec39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FF25826473B4E9A57903CCA47AE09" ma:contentTypeVersion="21" ma:contentTypeDescription="Create a new document." ma:contentTypeScope="" ma:versionID="31e08187bdc0733172e5559e70eb2178">
  <xsd:schema xmlns:xsd="http://www.w3.org/2001/XMLSchema" xmlns:xs="http://www.w3.org/2001/XMLSchema" xmlns:p="http://schemas.microsoft.com/office/2006/metadata/properties" xmlns:ns3="c02d429d-0a93-4804-8d0c-97584d16cd53" xmlns:ns4="bd6a744e-25af-49b1-b7a2-8226afec3917" targetNamespace="http://schemas.microsoft.com/office/2006/metadata/properties" ma:root="true" ma:fieldsID="6e7befa3ffdec67be4745ed5c68370b0" ns3:_="" ns4:_="">
    <xsd:import namespace="c02d429d-0a93-4804-8d0c-97584d16cd53"/>
    <xsd:import namespace="bd6a744e-25af-49b1-b7a2-8226afec39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StudentGroups" minOccurs="0"/>
                <xsd:element ref="ns4:DefaultSectionNames" minOccurs="0"/>
                <xsd:element ref="ns4:AppVers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429d-0a93-4804-8d0c-97584d16cd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a744e-25af-49b1-b7a2-8226afec3917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Groups" ma:index="16" nillable="true" ma:displayName="StudentGroups" ma:internalName="StudentGroups">
      <xsd:simpleType>
        <xsd:restriction base="dms:Note">
          <xsd:maxLength value="255"/>
        </xsd:restriction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1CB3F-210A-401A-AD9B-E26659E7D3D3}">
  <ds:schemaRefs>
    <ds:schemaRef ds:uri="bd6a744e-25af-49b1-b7a2-8226afec3917"/>
    <ds:schemaRef ds:uri="c02d429d-0a93-4804-8d0c-97584d16cd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7CBC24-53AF-4112-9FF8-48ED9D346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65F3A9-7E23-4F16-8281-B18835CF54C0}">
  <ds:schemaRefs>
    <ds:schemaRef ds:uri="bd6a744e-25af-49b1-b7a2-8226afec3917"/>
    <ds:schemaRef ds:uri="c02d429d-0a93-4804-8d0c-97584d16cd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9886</TotalTime>
  <Words>377</Words>
  <Application>Microsoft Office PowerPoint</Application>
  <PresentationFormat>Widescreen</PresentationFormat>
  <Paragraphs>42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Acrobat Document</vt:lpstr>
      <vt:lpstr>Unit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Lab: May the mass times acceleration be with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Lab: Round and Round we Go</vt:lpstr>
      <vt:lpstr>Lab: Round and Round we 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Michael Teters</dc:creator>
  <cp:lastModifiedBy>Michael Teters</cp:lastModifiedBy>
  <cp:revision>73</cp:revision>
  <cp:lastPrinted>2021-03-09T12:40:56Z</cp:lastPrinted>
  <dcterms:created xsi:type="dcterms:W3CDTF">2020-10-18T23:39:41Z</dcterms:created>
  <dcterms:modified xsi:type="dcterms:W3CDTF">2024-03-06T17:24:36Z</dcterms:modified>
</cp:coreProperties>
</file>