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ink/ink3.xml" ContentType="application/inkml+xml"/>
  <Override PartName="/ppt/notesSlides/notesSlide1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12.xml" ContentType="application/vnd.openxmlformats-officedocument.presentationml.notesSlide+xml"/>
  <Override PartName="/ppt/ink/ink6.xml" ContentType="application/inkml+xml"/>
  <Override PartName="/ppt/notesSlides/notesSlide1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14.xml" ContentType="application/vnd.openxmlformats-officedocument.presentationml.notesSlide+xml"/>
  <Override PartName="/ppt/ink/ink9.xml" ContentType="application/inkml+xml"/>
  <Override PartName="/ppt/notesSlides/notesSlide15.xml" ContentType="application/vnd.openxmlformats-officedocument.presentationml.notesSlide+xml"/>
  <Override PartName="/ppt/ink/ink10.xml" ContentType="application/inkml+xml"/>
  <Override PartName="/ppt/notesSlides/notesSlide1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20.xml" ContentType="application/vnd.openxmlformats-officedocument.presentationml.notesSlide+xml"/>
  <Override PartName="/ppt/ink/ink17.xml" ContentType="application/inkml+xml"/>
  <Override PartName="/ppt/notesSlides/notesSlide21.xml" ContentType="application/vnd.openxmlformats-officedocument.presentationml.notesSlide+xml"/>
  <Override PartName="/ppt/ink/ink18.xml" ContentType="application/inkml+xml"/>
  <Override PartName="/ppt/notesSlides/notesSlide22.xml" ContentType="application/vnd.openxmlformats-officedocument.presentationml.notesSlide+xml"/>
  <Override PartName="/ppt/ink/ink19.xml" ContentType="application/inkml+xml"/>
  <Override PartName="/ppt/notesSlides/notesSlide23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notesSlides/notesSlide24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notesSlides/notesSlide25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26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77" r:id="rId14"/>
    <p:sldId id="265" r:id="rId15"/>
    <p:sldId id="266" r:id="rId16"/>
    <p:sldId id="267" r:id="rId17"/>
    <p:sldId id="269" r:id="rId18"/>
    <p:sldId id="270" r:id="rId19"/>
    <p:sldId id="271" r:id="rId20"/>
    <p:sldId id="272" r:id="rId21"/>
    <p:sldId id="273" r:id="rId22"/>
    <p:sldId id="278" r:id="rId23"/>
    <p:sldId id="274" r:id="rId24"/>
    <p:sldId id="275" r:id="rId25"/>
    <p:sldId id="319" r:id="rId26"/>
    <p:sldId id="306" r:id="rId27"/>
    <p:sldId id="279" r:id="rId28"/>
    <p:sldId id="320" r:id="rId29"/>
    <p:sldId id="321" r:id="rId30"/>
    <p:sldId id="322" r:id="rId31"/>
    <p:sldId id="323" r:id="rId32"/>
    <p:sldId id="307" r:id="rId33"/>
    <p:sldId id="284" r:id="rId34"/>
    <p:sldId id="316" r:id="rId35"/>
    <p:sldId id="317" r:id="rId36"/>
    <p:sldId id="324" r:id="rId37"/>
    <p:sldId id="325" r:id="rId38"/>
    <p:sldId id="326" r:id="rId39"/>
    <p:sldId id="283" r:id="rId40"/>
    <p:sldId id="285" r:id="rId41"/>
    <p:sldId id="327" r:id="rId42"/>
    <p:sldId id="328" r:id="rId43"/>
    <p:sldId id="329" r:id="rId44"/>
    <p:sldId id="330" r:id="rId45"/>
    <p:sldId id="304" r:id="rId46"/>
    <p:sldId id="331" r:id="rId47"/>
    <p:sldId id="332" r:id="rId48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EE"/>
    <a:srgbClr val="CDE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Teters" userId="d0e853d9-7e8a-4978-a6a6-73499c56127e" providerId="ADAL" clId="{E1FB9879-DF83-4655-91F2-FA331CE64C7A}"/>
    <pc:docChg chg="custSel delSld modSld">
      <pc:chgData name="Michael Teters" userId="d0e853d9-7e8a-4978-a6a6-73499c56127e" providerId="ADAL" clId="{E1FB9879-DF83-4655-91F2-FA331CE64C7A}" dt="2024-01-05T00:23:57.427" v="37"/>
      <pc:docMkLst>
        <pc:docMk/>
      </pc:docMkLst>
      <pc:sldChg chg="delSp modSp mod">
        <pc:chgData name="Michael Teters" userId="d0e853d9-7e8a-4978-a6a6-73499c56127e" providerId="ADAL" clId="{E1FB9879-DF83-4655-91F2-FA331CE64C7A}" dt="2024-01-05T00:23:11.312" v="28" actId="20577"/>
        <pc:sldMkLst>
          <pc:docMk/>
          <pc:sldMk cId="594389227" sldId="256"/>
        </pc:sldMkLst>
        <pc:spChg chg="del">
          <ac:chgData name="Michael Teters" userId="d0e853d9-7e8a-4978-a6a6-73499c56127e" providerId="ADAL" clId="{E1FB9879-DF83-4655-91F2-FA331CE64C7A}" dt="2022-07-22T19:27:31.580" v="19" actId="478"/>
          <ac:spMkLst>
            <pc:docMk/>
            <pc:sldMk cId="594389227" sldId="256"/>
            <ac:spMk id="4" creationId="{9B3C25A3-F506-44D1-8B68-E709694A6E8E}"/>
          </ac:spMkLst>
        </pc:spChg>
        <pc:spChg chg="mod">
          <ac:chgData name="Michael Teters" userId="d0e853d9-7e8a-4978-a6a6-73499c56127e" providerId="ADAL" clId="{E1FB9879-DF83-4655-91F2-FA331CE64C7A}" dt="2024-01-05T00:23:11.312" v="28" actId="20577"/>
          <ac:spMkLst>
            <pc:docMk/>
            <pc:sldMk cId="594389227" sldId="256"/>
            <ac:spMk id="5" creationId="{9387E10F-2B91-4042-8667-8D205C1DE4E1}"/>
          </ac:spMkLst>
        </pc:spChg>
      </pc:sldChg>
      <pc:sldChg chg="modSp mod">
        <pc:chgData name="Michael Teters" userId="d0e853d9-7e8a-4978-a6a6-73499c56127e" providerId="ADAL" clId="{E1FB9879-DF83-4655-91F2-FA331CE64C7A}" dt="2024-01-05T00:23:21.477" v="29"/>
        <pc:sldMkLst>
          <pc:docMk/>
          <pc:sldMk cId="2056390215" sldId="257"/>
        </pc:sldMkLst>
        <pc:spChg chg="mod">
          <ac:chgData name="Michael Teters" userId="d0e853d9-7e8a-4978-a6a6-73499c56127e" providerId="ADAL" clId="{E1FB9879-DF83-4655-91F2-FA331CE64C7A}" dt="2024-01-05T00:23:21.477" v="29"/>
          <ac:spMkLst>
            <pc:docMk/>
            <pc:sldMk cId="2056390215" sldId="257"/>
            <ac:spMk id="4" creationId="{A6639349-EC91-4028-817D-4B8E0CB7F208}"/>
          </ac:spMkLst>
        </pc:spChg>
      </pc:sldChg>
      <pc:sldChg chg="modSp mod">
        <pc:chgData name="Michael Teters" userId="d0e853d9-7e8a-4978-a6a6-73499c56127e" providerId="ADAL" clId="{E1FB9879-DF83-4655-91F2-FA331CE64C7A}" dt="2024-01-05T00:23:25.707" v="30"/>
        <pc:sldMkLst>
          <pc:docMk/>
          <pc:sldMk cId="1404890855" sldId="258"/>
        </pc:sldMkLst>
        <pc:spChg chg="mod">
          <ac:chgData name="Michael Teters" userId="d0e853d9-7e8a-4978-a6a6-73499c56127e" providerId="ADAL" clId="{E1FB9879-DF83-4655-91F2-FA331CE64C7A}" dt="2024-01-05T00:23:25.707" v="30"/>
          <ac:spMkLst>
            <pc:docMk/>
            <pc:sldMk cId="1404890855" sldId="258"/>
            <ac:spMk id="4" creationId="{45C147A6-737D-4998-9BD3-BE09C49406C4}"/>
          </ac:spMkLst>
        </pc:spChg>
      </pc:sldChg>
      <pc:sldChg chg="modSp mod">
        <pc:chgData name="Michael Teters" userId="d0e853d9-7e8a-4978-a6a6-73499c56127e" providerId="ADAL" clId="{E1FB9879-DF83-4655-91F2-FA331CE64C7A}" dt="2024-01-05T00:23:31.237" v="31"/>
        <pc:sldMkLst>
          <pc:docMk/>
          <pc:sldMk cId="2352532193" sldId="265"/>
        </pc:sldMkLst>
        <pc:spChg chg="mod">
          <ac:chgData name="Michael Teters" userId="d0e853d9-7e8a-4978-a6a6-73499c56127e" providerId="ADAL" clId="{E1FB9879-DF83-4655-91F2-FA331CE64C7A}" dt="2024-01-05T00:23:31.237" v="31"/>
          <ac:spMkLst>
            <pc:docMk/>
            <pc:sldMk cId="2352532193" sldId="265"/>
            <ac:spMk id="4" creationId="{398B240C-9BE8-4A5D-A4E1-719D393DDE84}"/>
          </ac:spMkLst>
        </pc:spChg>
      </pc:sldChg>
      <pc:sldChg chg="modSp mod">
        <pc:chgData name="Michael Teters" userId="d0e853d9-7e8a-4978-a6a6-73499c56127e" providerId="ADAL" clId="{E1FB9879-DF83-4655-91F2-FA331CE64C7A}" dt="2024-01-05T00:23:34.692" v="32"/>
        <pc:sldMkLst>
          <pc:docMk/>
          <pc:sldMk cId="1003843727" sldId="266"/>
        </pc:sldMkLst>
        <pc:spChg chg="mod">
          <ac:chgData name="Michael Teters" userId="d0e853d9-7e8a-4978-a6a6-73499c56127e" providerId="ADAL" clId="{E1FB9879-DF83-4655-91F2-FA331CE64C7A}" dt="2024-01-05T00:23:34.692" v="32"/>
          <ac:spMkLst>
            <pc:docMk/>
            <pc:sldMk cId="1003843727" sldId="266"/>
            <ac:spMk id="4" creationId="{8C9A682A-401D-4A31-9FDF-9B7544F5E2BB}"/>
          </ac:spMkLst>
        </pc:spChg>
      </pc:sldChg>
      <pc:sldChg chg="delSp modSp mod">
        <pc:chgData name="Michael Teters" userId="d0e853d9-7e8a-4978-a6a6-73499c56127e" providerId="ADAL" clId="{E1FB9879-DF83-4655-91F2-FA331CE64C7A}" dt="2024-01-05T00:23:38.637" v="33"/>
        <pc:sldMkLst>
          <pc:docMk/>
          <pc:sldMk cId="2196675378" sldId="267"/>
        </pc:sldMkLst>
        <pc:spChg chg="mod">
          <ac:chgData name="Michael Teters" userId="d0e853d9-7e8a-4978-a6a6-73499c56127e" providerId="ADAL" clId="{E1FB9879-DF83-4655-91F2-FA331CE64C7A}" dt="2024-01-05T00:23:38.637" v="33"/>
          <ac:spMkLst>
            <pc:docMk/>
            <pc:sldMk cId="2196675378" sldId="267"/>
            <ac:spMk id="7" creationId="{85DE9F15-A236-4740-8110-CBD973C2462D}"/>
          </ac:spMkLst>
        </pc:spChg>
        <pc:inkChg chg="del">
          <ac:chgData name="Michael Teters" userId="d0e853d9-7e8a-4978-a6a6-73499c56127e" providerId="ADAL" clId="{E1FB9879-DF83-4655-91F2-FA331CE64C7A}" dt="2022-07-22T19:26:45.979" v="9" actId="478"/>
          <ac:inkMkLst>
            <pc:docMk/>
            <pc:sldMk cId="2196675378" sldId="267"/>
            <ac:inkMk id="4" creationId="{8C307B56-29F8-432E-860A-4DA341A41EA6}"/>
          </ac:inkMkLst>
        </pc:inkChg>
        <pc:inkChg chg="del">
          <ac:chgData name="Michael Teters" userId="d0e853d9-7e8a-4978-a6a6-73499c56127e" providerId="ADAL" clId="{E1FB9879-DF83-4655-91F2-FA331CE64C7A}" dt="2022-01-06T02:34:12.331" v="0" actId="478"/>
          <ac:inkMkLst>
            <pc:docMk/>
            <pc:sldMk cId="2196675378" sldId="267"/>
            <ac:inkMk id="4" creationId="{C7221B3B-CD77-4ED3-9427-C756028F0408}"/>
          </ac:inkMkLst>
        </pc:inkChg>
      </pc:sldChg>
      <pc:sldChg chg="delSp modSp mod">
        <pc:chgData name="Michael Teters" userId="d0e853d9-7e8a-4978-a6a6-73499c56127e" providerId="ADAL" clId="{E1FB9879-DF83-4655-91F2-FA331CE64C7A}" dt="2024-01-05T00:23:43.437" v="34"/>
        <pc:sldMkLst>
          <pc:docMk/>
          <pc:sldMk cId="3943474390" sldId="269"/>
        </pc:sldMkLst>
        <pc:spChg chg="mod">
          <ac:chgData name="Michael Teters" userId="d0e853d9-7e8a-4978-a6a6-73499c56127e" providerId="ADAL" clId="{E1FB9879-DF83-4655-91F2-FA331CE64C7A}" dt="2024-01-05T00:23:43.437" v="34"/>
          <ac:spMkLst>
            <pc:docMk/>
            <pc:sldMk cId="3943474390" sldId="269"/>
            <ac:spMk id="7" creationId="{3071711D-BC7D-41F1-9916-50BC8B3170B0}"/>
          </ac:spMkLst>
        </pc:spChg>
        <pc:inkChg chg="del">
          <ac:chgData name="Michael Teters" userId="d0e853d9-7e8a-4978-a6a6-73499c56127e" providerId="ADAL" clId="{E1FB9879-DF83-4655-91F2-FA331CE64C7A}" dt="2022-01-06T02:34:14.629" v="1" actId="478"/>
          <ac:inkMkLst>
            <pc:docMk/>
            <pc:sldMk cId="3943474390" sldId="269"/>
            <ac:inkMk id="4" creationId="{8CB17211-A58D-4F1C-9A07-6528E7DB2C32}"/>
          </ac:inkMkLst>
        </pc:inkChg>
        <pc:inkChg chg="del">
          <ac:chgData name="Michael Teters" userId="d0e853d9-7e8a-4978-a6a6-73499c56127e" providerId="ADAL" clId="{E1FB9879-DF83-4655-91F2-FA331CE64C7A}" dt="2022-07-22T19:26:48.620" v="10" actId="478"/>
          <ac:inkMkLst>
            <pc:docMk/>
            <pc:sldMk cId="3943474390" sldId="269"/>
            <ac:inkMk id="4" creationId="{B774D08A-0110-4F06-A25E-BD0D43427F77}"/>
          </ac:inkMkLst>
        </pc:inkChg>
      </pc:sldChg>
      <pc:sldChg chg="modSp mod">
        <pc:chgData name="Michael Teters" userId="d0e853d9-7e8a-4978-a6a6-73499c56127e" providerId="ADAL" clId="{E1FB9879-DF83-4655-91F2-FA331CE64C7A}" dt="2024-01-05T00:23:47.277" v="35"/>
        <pc:sldMkLst>
          <pc:docMk/>
          <pc:sldMk cId="3865194791" sldId="270"/>
        </pc:sldMkLst>
        <pc:spChg chg="mod">
          <ac:chgData name="Michael Teters" userId="d0e853d9-7e8a-4978-a6a6-73499c56127e" providerId="ADAL" clId="{E1FB9879-DF83-4655-91F2-FA331CE64C7A}" dt="2024-01-05T00:23:47.277" v="35"/>
          <ac:spMkLst>
            <pc:docMk/>
            <pc:sldMk cId="3865194791" sldId="270"/>
            <ac:spMk id="7" creationId="{F365CBBE-1925-48BC-8C96-382DAD20AD83}"/>
          </ac:spMkLst>
        </pc:spChg>
      </pc:sldChg>
      <pc:sldChg chg="delSp modSp mod">
        <pc:chgData name="Michael Teters" userId="d0e853d9-7e8a-4978-a6a6-73499c56127e" providerId="ADAL" clId="{E1FB9879-DF83-4655-91F2-FA331CE64C7A}" dt="2024-01-05T00:23:51.547" v="36"/>
        <pc:sldMkLst>
          <pc:docMk/>
          <pc:sldMk cId="2162308087" sldId="271"/>
        </pc:sldMkLst>
        <pc:spChg chg="mod">
          <ac:chgData name="Michael Teters" userId="d0e853d9-7e8a-4978-a6a6-73499c56127e" providerId="ADAL" clId="{E1FB9879-DF83-4655-91F2-FA331CE64C7A}" dt="2024-01-05T00:23:51.547" v="36"/>
          <ac:spMkLst>
            <pc:docMk/>
            <pc:sldMk cId="2162308087" sldId="271"/>
            <ac:spMk id="8" creationId="{AFE03485-DE87-406E-A4D7-BB9926523EB6}"/>
          </ac:spMkLst>
        </pc:spChg>
        <pc:inkChg chg="del">
          <ac:chgData name="Michael Teters" userId="d0e853d9-7e8a-4978-a6a6-73499c56127e" providerId="ADAL" clId="{E1FB9879-DF83-4655-91F2-FA331CE64C7A}" dt="2022-01-06T02:34:17.519" v="2" actId="478"/>
          <ac:inkMkLst>
            <pc:docMk/>
            <pc:sldMk cId="2162308087" sldId="271"/>
            <ac:inkMk id="4" creationId="{0B7E971D-1CC5-4EEC-A1D7-FBA14977358B}"/>
          </ac:inkMkLst>
        </pc:inkChg>
        <pc:inkChg chg="del">
          <ac:chgData name="Michael Teters" userId="d0e853d9-7e8a-4978-a6a6-73499c56127e" providerId="ADAL" clId="{E1FB9879-DF83-4655-91F2-FA331CE64C7A}" dt="2022-07-22T19:26:51.796" v="11" actId="478"/>
          <ac:inkMkLst>
            <pc:docMk/>
            <pc:sldMk cId="2162308087" sldId="271"/>
            <ac:inkMk id="4" creationId="{B6FE78CE-36CA-457A-B818-2CE71B24AF7F}"/>
          </ac:inkMkLst>
        </pc:inkChg>
      </pc:sldChg>
      <pc:sldChg chg="delSp modSp mod">
        <pc:chgData name="Michael Teters" userId="d0e853d9-7e8a-4978-a6a6-73499c56127e" providerId="ADAL" clId="{E1FB9879-DF83-4655-91F2-FA331CE64C7A}" dt="2024-01-05T00:23:57.427" v="37"/>
        <pc:sldMkLst>
          <pc:docMk/>
          <pc:sldMk cId="1041825366" sldId="273"/>
        </pc:sldMkLst>
        <pc:spChg chg="mod">
          <ac:chgData name="Michael Teters" userId="d0e853d9-7e8a-4978-a6a6-73499c56127e" providerId="ADAL" clId="{E1FB9879-DF83-4655-91F2-FA331CE64C7A}" dt="2024-01-05T00:23:57.427" v="37"/>
          <ac:spMkLst>
            <pc:docMk/>
            <pc:sldMk cId="1041825366" sldId="273"/>
            <ac:spMk id="9" creationId="{32D1A6CF-8434-4711-BDD5-BFD5F38B73D7}"/>
          </ac:spMkLst>
        </pc:spChg>
        <pc:inkChg chg="del">
          <ac:chgData name="Michael Teters" userId="d0e853d9-7e8a-4978-a6a6-73499c56127e" providerId="ADAL" clId="{E1FB9879-DF83-4655-91F2-FA331CE64C7A}" dt="2022-07-22T19:26:55.701" v="12" actId="478"/>
          <ac:inkMkLst>
            <pc:docMk/>
            <pc:sldMk cId="1041825366" sldId="273"/>
            <ac:inkMk id="6" creationId="{D6D2CA89-1700-4941-8329-CD68AD8EF8DA}"/>
          </ac:inkMkLst>
        </pc:inkChg>
        <pc:inkChg chg="del">
          <ac:chgData name="Michael Teters" userId="d0e853d9-7e8a-4978-a6a6-73499c56127e" providerId="ADAL" clId="{E1FB9879-DF83-4655-91F2-FA331CE64C7A}" dt="2022-01-06T02:34:20.914" v="3" actId="478"/>
          <ac:inkMkLst>
            <pc:docMk/>
            <pc:sldMk cId="1041825366" sldId="273"/>
            <ac:inkMk id="6" creationId="{FA5CD8F0-E983-475B-B5B8-8E1041AE41A6}"/>
          </ac:inkMkLst>
        </pc:inkChg>
      </pc:sldChg>
      <pc:sldChg chg="delSp mod">
        <pc:chgData name="Michael Teters" userId="d0e853d9-7e8a-4978-a6a6-73499c56127e" providerId="ADAL" clId="{E1FB9879-DF83-4655-91F2-FA331CE64C7A}" dt="2022-07-22T19:27:01.733" v="14" actId="478"/>
        <pc:sldMkLst>
          <pc:docMk/>
          <pc:sldMk cId="2886561617" sldId="274"/>
        </pc:sldMkLst>
        <pc:inkChg chg="del">
          <ac:chgData name="Michael Teters" userId="d0e853d9-7e8a-4978-a6a6-73499c56127e" providerId="ADAL" clId="{E1FB9879-DF83-4655-91F2-FA331CE64C7A}" dt="2022-01-06T02:34:26.396" v="5" actId="478"/>
          <ac:inkMkLst>
            <pc:docMk/>
            <pc:sldMk cId="2886561617" sldId="274"/>
            <ac:inkMk id="4" creationId="{8890D4D8-CBD4-47C4-BA44-A40E9228B888}"/>
          </ac:inkMkLst>
        </pc:inkChg>
        <pc:inkChg chg="del">
          <ac:chgData name="Michael Teters" userId="d0e853d9-7e8a-4978-a6a6-73499c56127e" providerId="ADAL" clId="{E1FB9879-DF83-4655-91F2-FA331CE64C7A}" dt="2022-07-22T19:27:01.733" v="14" actId="478"/>
          <ac:inkMkLst>
            <pc:docMk/>
            <pc:sldMk cId="2886561617" sldId="274"/>
            <ac:inkMk id="4" creationId="{B383E5AE-1248-44B3-AC3F-A1FACE7481B9}"/>
          </ac:inkMkLst>
        </pc:inkChg>
      </pc:sldChg>
      <pc:sldChg chg="delSp mod">
        <pc:chgData name="Michael Teters" userId="d0e853d9-7e8a-4978-a6a6-73499c56127e" providerId="ADAL" clId="{E1FB9879-DF83-4655-91F2-FA331CE64C7A}" dt="2022-07-22T19:27:05.381" v="15" actId="478"/>
        <pc:sldMkLst>
          <pc:docMk/>
          <pc:sldMk cId="3893233067" sldId="275"/>
        </pc:sldMkLst>
        <pc:inkChg chg="del">
          <ac:chgData name="Michael Teters" userId="d0e853d9-7e8a-4978-a6a6-73499c56127e" providerId="ADAL" clId="{E1FB9879-DF83-4655-91F2-FA331CE64C7A}" dt="2022-07-22T19:27:05.381" v="15" actId="478"/>
          <ac:inkMkLst>
            <pc:docMk/>
            <pc:sldMk cId="3893233067" sldId="275"/>
            <ac:inkMk id="5" creationId="{0189FD94-7BDC-451A-82C2-E30619400D88}"/>
          </ac:inkMkLst>
        </pc:inkChg>
        <pc:inkChg chg="del">
          <ac:chgData name="Michael Teters" userId="d0e853d9-7e8a-4978-a6a6-73499c56127e" providerId="ADAL" clId="{E1FB9879-DF83-4655-91F2-FA331CE64C7A}" dt="2022-01-06T02:34:28.849" v="6" actId="478"/>
          <ac:inkMkLst>
            <pc:docMk/>
            <pc:sldMk cId="3893233067" sldId="275"/>
            <ac:inkMk id="5" creationId="{5B5F406A-FF62-40EC-A941-A8DC30D15B72}"/>
          </ac:inkMkLst>
        </pc:inkChg>
      </pc:sldChg>
      <pc:sldChg chg="delSp mod">
        <pc:chgData name="Michael Teters" userId="d0e853d9-7e8a-4978-a6a6-73499c56127e" providerId="ADAL" clId="{E1FB9879-DF83-4655-91F2-FA331CE64C7A}" dt="2022-07-22T19:27:08.797" v="17" actId="478"/>
        <pc:sldMkLst>
          <pc:docMk/>
          <pc:sldMk cId="127312024" sldId="276"/>
        </pc:sldMkLst>
        <pc:inkChg chg="del">
          <ac:chgData name="Michael Teters" userId="d0e853d9-7e8a-4978-a6a6-73499c56127e" providerId="ADAL" clId="{E1FB9879-DF83-4655-91F2-FA331CE64C7A}" dt="2022-01-06T02:34:31.873" v="7" actId="478"/>
          <ac:inkMkLst>
            <pc:docMk/>
            <pc:sldMk cId="127312024" sldId="276"/>
            <ac:inkMk id="5" creationId="{755BA4ED-AD67-46FC-9E9F-682638D336BD}"/>
          </ac:inkMkLst>
        </pc:inkChg>
        <pc:inkChg chg="del">
          <ac:chgData name="Michael Teters" userId="d0e853d9-7e8a-4978-a6a6-73499c56127e" providerId="ADAL" clId="{E1FB9879-DF83-4655-91F2-FA331CE64C7A}" dt="2022-07-22T19:27:08.797" v="17" actId="478"/>
          <ac:inkMkLst>
            <pc:docMk/>
            <pc:sldMk cId="127312024" sldId="276"/>
            <ac:inkMk id="7" creationId="{A6AB783A-C19E-486E-BEB8-1855315CC20F}"/>
          </ac:inkMkLst>
        </pc:inkChg>
        <pc:inkChg chg="del">
          <ac:chgData name="Michael Teters" userId="d0e853d9-7e8a-4978-a6a6-73499c56127e" providerId="ADAL" clId="{E1FB9879-DF83-4655-91F2-FA331CE64C7A}" dt="2022-07-22T19:27:07.878" v="16" actId="478"/>
          <ac:inkMkLst>
            <pc:docMk/>
            <pc:sldMk cId="127312024" sldId="276"/>
            <ac:inkMk id="15" creationId="{17C06031-E0CE-4389-B5FA-DAD852B72C39}"/>
          </ac:inkMkLst>
        </pc:inkChg>
      </pc:sldChg>
      <pc:sldChg chg="delSp mod">
        <pc:chgData name="Michael Teters" userId="d0e853d9-7e8a-4978-a6a6-73499c56127e" providerId="ADAL" clId="{E1FB9879-DF83-4655-91F2-FA331CE64C7A}" dt="2022-07-22T19:26:58.973" v="13" actId="478"/>
        <pc:sldMkLst>
          <pc:docMk/>
          <pc:sldMk cId="932024357" sldId="278"/>
        </pc:sldMkLst>
        <pc:inkChg chg="del">
          <ac:chgData name="Michael Teters" userId="d0e853d9-7e8a-4978-a6a6-73499c56127e" providerId="ADAL" clId="{E1FB9879-DF83-4655-91F2-FA331CE64C7A}" dt="2022-07-22T19:26:58.973" v="13" actId="478"/>
          <ac:inkMkLst>
            <pc:docMk/>
            <pc:sldMk cId="932024357" sldId="278"/>
            <ac:inkMk id="2" creationId="{5D752706-A52B-4D9B-B65D-75EB3530DD26}"/>
          </ac:inkMkLst>
        </pc:inkChg>
        <pc:inkChg chg="del">
          <ac:chgData name="Michael Teters" userId="d0e853d9-7e8a-4978-a6a6-73499c56127e" providerId="ADAL" clId="{E1FB9879-DF83-4655-91F2-FA331CE64C7A}" dt="2022-01-06T02:34:23.840" v="4" actId="478"/>
          <ac:inkMkLst>
            <pc:docMk/>
            <pc:sldMk cId="932024357" sldId="278"/>
            <ac:inkMk id="6" creationId="{5788179F-447E-4999-A9BA-E187314C03C0}"/>
          </ac:inkMkLst>
        </pc:inkChg>
      </pc:sldChg>
      <pc:sldChg chg="del">
        <pc:chgData name="Michael Teters" userId="d0e853d9-7e8a-4978-a6a6-73499c56127e" providerId="ADAL" clId="{E1FB9879-DF83-4655-91F2-FA331CE64C7A}" dt="2022-07-22T19:27:20.794" v="18" actId="47"/>
        <pc:sldMkLst>
          <pc:docMk/>
          <pc:sldMk cId="3707810592" sldId="279"/>
        </pc:sldMkLst>
      </pc:sldChg>
      <pc:sldChg chg="del">
        <pc:chgData name="Michael Teters" userId="d0e853d9-7e8a-4978-a6a6-73499c56127e" providerId="ADAL" clId="{E1FB9879-DF83-4655-91F2-FA331CE64C7A}" dt="2022-07-22T19:27:20.794" v="18" actId="47"/>
        <pc:sldMkLst>
          <pc:docMk/>
          <pc:sldMk cId="4097497678" sldId="280"/>
        </pc:sldMkLst>
      </pc:sldChg>
      <pc:sldChg chg="del">
        <pc:chgData name="Michael Teters" userId="d0e853d9-7e8a-4978-a6a6-73499c56127e" providerId="ADAL" clId="{E1FB9879-DF83-4655-91F2-FA331CE64C7A}" dt="2022-07-22T19:27:20.794" v="18" actId="47"/>
        <pc:sldMkLst>
          <pc:docMk/>
          <pc:sldMk cId="1651138648" sldId="281"/>
        </pc:sldMkLst>
      </pc:sldChg>
      <pc:sldChg chg="del">
        <pc:chgData name="Michael Teters" userId="d0e853d9-7e8a-4978-a6a6-73499c56127e" providerId="ADAL" clId="{E1FB9879-DF83-4655-91F2-FA331CE64C7A}" dt="2022-01-06T02:34:41.315" v="8" actId="47"/>
        <pc:sldMkLst>
          <pc:docMk/>
          <pc:sldMk cId="2865693926" sldId="282"/>
        </pc:sldMkLst>
      </pc:sldChg>
      <pc:sldChg chg="del">
        <pc:chgData name="Michael Teters" userId="d0e853d9-7e8a-4978-a6a6-73499c56127e" providerId="ADAL" clId="{E1FB9879-DF83-4655-91F2-FA331CE64C7A}" dt="2022-07-22T19:27:20.794" v="18" actId="47"/>
        <pc:sldMkLst>
          <pc:docMk/>
          <pc:sldMk cId="3590326145" sldId="282"/>
        </pc:sldMkLst>
      </pc:sldChg>
      <pc:sldChg chg="del">
        <pc:chgData name="Michael Teters" userId="d0e853d9-7e8a-4978-a6a6-73499c56127e" providerId="ADAL" clId="{E1FB9879-DF83-4655-91F2-FA331CE64C7A}" dt="2022-01-06T02:34:41.315" v="8" actId="47"/>
        <pc:sldMkLst>
          <pc:docMk/>
          <pc:sldMk cId="1439741465" sldId="283"/>
        </pc:sldMkLst>
      </pc:sldChg>
      <pc:sldChg chg="del">
        <pc:chgData name="Michael Teters" userId="d0e853d9-7e8a-4978-a6a6-73499c56127e" providerId="ADAL" clId="{E1FB9879-DF83-4655-91F2-FA331CE64C7A}" dt="2022-01-06T02:34:41.315" v="8" actId="47"/>
        <pc:sldMkLst>
          <pc:docMk/>
          <pc:sldMk cId="710718679" sldId="284"/>
        </pc:sldMkLst>
      </pc:sldChg>
      <pc:sldChg chg="del">
        <pc:chgData name="Michael Teters" userId="d0e853d9-7e8a-4978-a6a6-73499c56127e" providerId="ADAL" clId="{E1FB9879-DF83-4655-91F2-FA331CE64C7A}" dt="2022-07-22T19:27:20.794" v="18" actId="47"/>
        <pc:sldMkLst>
          <pc:docMk/>
          <pc:sldMk cId="3908846185" sldId="284"/>
        </pc:sldMkLst>
      </pc:sldChg>
      <pc:sldChg chg="del">
        <pc:chgData name="Michael Teters" userId="d0e853d9-7e8a-4978-a6a6-73499c56127e" providerId="ADAL" clId="{E1FB9879-DF83-4655-91F2-FA331CE64C7A}" dt="2022-01-06T02:34:41.315" v="8" actId="47"/>
        <pc:sldMkLst>
          <pc:docMk/>
          <pc:sldMk cId="2409222401" sldId="285"/>
        </pc:sldMkLst>
      </pc:sldChg>
      <pc:sldChg chg="del">
        <pc:chgData name="Michael Teters" userId="d0e853d9-7e8a-4978-a6a6-73499c56127e" providerId="ADAL" clId="{E1FB9879-DF83-4655-91F2-FA331CE64C7A}" dt="2022-07-22T19:27:20.794" v="18" actId="47"/>
        <pc:sldMkLst>
          <pc:docMk/>
          <pc:sldMk cId="4292004188" sldId="285"/>
        </pc:sldMkLst>
      </pc:sldChg>
      <pc:sldChg chg="del">
        <pc:chgData name="Michael Teters" userId="d0e853d9-7e8a-4978-a6a6-73499c56127e" providerId="ADAL" clId="{E1FB9879-DF83-4655-91F2-FA331CE64C7A}" dt="2022-07-22T19:27:20.794" v="18" actId="47"/>
        <pc:sldMkLst>
          <pc:docMk/>
          <pc:sldMk cId="710718679" sldId="286"/>
        </pc:sldMkLst>
      </pc:sldChg>
      <pc:sldChg chg="del">
        <pc:chgData name="Michael Teters" userId="d0e853d9-7e8a-4978-a6a6-73499c56127e" providerId="ADAL" clId="{E1FB9879-DF83-4655-91F2-FA331CE64C7A}" dt="2022-01-06T02:34:41.315" v="8" actId="47"/>
        <pc:sldMkLst>
          <pc:docMk/>
          <pc:sldMk cId="2634443894" sldId="286"/>
        </pc:sldMkLst>
      </pc:sldChg>
      <pc:sldChg chg="del">
        <pc:chgData name="Michael Teters" userId="d0e853d9-7e8a-4978-a6a6-73499c56127e" providerId="ADAL" clId="{E1FB9879-DF83-4655-91F2-FA331CE64C7A}" dt="2022-07-22T19:27:20.794" v="18" actId="47"/>
        <pc:sldMkLst>
          <pc:docMk/>
          <pc:sldMk cId="2755835281" sldId="287"/>
        </pc:sldMkLst>
      </pc:sldChg>
      <pc:sldChg chg="del">
        <pc:chgData name="Michael Teters" userId="d0e853d9-7e8a-4978-a6a6-73499c56127e" providerId="ADAL" clId="{E1FB9879-DF83-4655-91F2-FA331CE64C7A}" dt="2022-01-06T02:34:41.315" v="8" actId="47"/>
        <pc:sldMkLst>
          <pc:docMk/>
          <pc:sldMk cId="2178628662" sldId="288"/>
        </pc:sldMkLst>
      </pc:sldChg>
      <pc:sldChg chg="del">
        <pc:chgData name="Michael Teters" userId="d0e853d9-7e8a-4978-a6a6-73499c56127e" providerId="ADAL" clId="{E1FB9879-DF83-4655-91F2-FA331CE64C7A}" dt="2022-07-22T19:27:20.794" v="18" actId="47"/>
        <pc:sldMkLst>
          <pc:docMk/>
          <pc:sldMk cId="2409222401" sldId="288"/>
        </pc:sldMkLst>
      </pc:sldChg>
      <pc:sldChg chg="del">
        <pc:chgData name="Michael Teters" userId="d0e853d9-7e8a-4978-a6a6-73499c56127e" providerId="ADAL" clId="{E1FB9879-DF83-4655-91F2-FA331CE64C7A}" dt="2022-07-22T19:27:20.794" v="18" actId="47"/>
        <pc:sldMkLst>
          <pc:docMk/>
          <pc:sldMk cId="2178628662" sldId="289"/>
        </pc:sldMkLst>
      </pc:sldChg>
    </pc:docChg>
  </pc:docChgLst>
  <pc:docChgLst>
    <pc:chgData name="Michael Teters" userId="d0e853d9-7e8a-4978-a6a6-73499c56127e" providerId="ADAL" clId="{B32A3EAD-CD5E-4E73-BBD7-18790E811FA4}"/>
    <pc:docChg chg="undo custSel addSld delSld modSld">
      <pc:chgData name="Michael Teters" userId="d0e853d9-7e8a-4978-a6a6-73499c56127e" providerId="ADAL" clId="{B32A3EAD-CD5E-4E73-BBD7-18790E811FA4}" dt="2022-01-14T20:52:41.960" v="78"/>
      <pc:docMkLst>
        <pc:docMk/>
      </pc:docMkLst>
      <pc:sldChg chg="modSp mod">
        <pc:chgData name="Michael Teters" userId="d0e853d9-7e8a-4978-a6a6-73499c56127e" providerId="ADAL" clId="{B32A3EAD-CD5E-4E73-BBD7-18790E811FA4}" dt="2022-01-06T15:13:59.785" v="9" actId="20577"/>
        <pc:sldMkLst>
          <pc:docMk/>
          <pc:sldMk cId="594389227" sldId="256"/>
        </pc:sldMkLst>
        <pc:spChg chg="mod">
          <ac:chgData name="Michael Teters" userId="d0e853d9-7e8a-4978-a6a6-73499c56127e" providerId="ADAL" clId="{B32A3EAD-CD5E-4E73-BBD7-18790E811FA4}" dt="2022-01-06T15:13:59.785" v="9" actId="20577"/>
          <ac:spMkLst>
            <pc:docMk/>
            <pc:sldMk cId="594389227" sldId="256"/>
            <ac:spMk id="4" creationId="{9B3C25A3-F506-44D1-8B68-E709694A6E8E}"/>
          </ac:spMkLst>
        </pc:spChg>
      </pc:sldChg>
      <pc:sldChg chg="add del">
        <pc:chgData name="Michael Teters" userId="d0e853d9-7e8a-4978-a6a6-73499c56127e" providerId="ADAL" clId="{B32A3EAD-CD5E-4E73-BBD7-18790E811FA4}" dt="2022-01-06T15:33:26.588" v="12" actId="47"/>
        <pc:sldMkLst>
          <pc:docMk/>
          <pc:sldMk cId="2361114589" sldId="263"/>
        </pc:sldMkLst>
      </pc:sldChg>
      <pc:sldChg chg="addSp">
        <pc:chgData name="Michael Teters" userId="d0e853d9-7e8a-4978-a6a6-73499c56127e" providerId="ADAL" clId="{B32A3EAD-CD5E-4E73-BBD7-18790E811FA4}" dt="2022-01-06T18:25:09.827" v="13"/>
        <pc:sldMkLst>
          <pc:docMk/>
          <pc:sldMk cId="2196675378" sldId="267"/>
        </pc:sldMkLst>
        <pc:inkChg chg="add">
          <ac:chgData name="Michael Teters" userId="d0e853d9-7e8a-4978-a6a6-73499c56127e" providerId="ADAL" clId="{B32A3EAD-CD5E-4E73-BBD7-18790E811FA4}" dt="2022-01-06T18:25:09.827" v="13"/>
          <ac:inkMkLst>
            <pc:docMk/>
            <pc:sldMk cId="2196675378" sldId="267"/>
            <ac:inkMk id="4" creationId="{8C307B56-29F8-432E-860A-4DA341A41EA6}"/>
          </ac:inkMkLst>
        </pc:inkChg>
      </pc:sldChg>
      <pc:sldChg chg="addSp">
        <pc:chgData name="Michael Teters" userId="d0e853d9-7e8a-4978-a6a6-73499c56127e" providerId="ADAL" clId="{B32A3EAD-CD5E-4E73-BBD7-18790E811FA4}" dt="2022-01-06T18:25:09.827" v="13"/>
        <pc:sldMkLst>
          <pc:docMk/>
          <pc:sldMk cId="3943474390" sldId="269"/>
        </pc:sldMkLst>
        <pc:inkChg chg="add">
          <ac:chgData name="Michael Teters" userId="d0e853d9-7e8a-4978-a6a6-73499c56127e" providerId="ADAL" clId="{B32A3EAD-CD5E-4E73-BBD7-18790E811FA4}" dt="2022-01-06T18:25:09.827" v="13"/>
          <ac:inkMkLst>
            <pc:docMk/>
            <pc:sldMk cId="3943474390" sldId="269"/>
            <ac:inkMk id="4" creationId="{B774D08A-0110-4F06-A25E-BD0D43427F77}"/>
          </ac:inkMkLst>
        </pc:inkChg>
      </pc:sldChg>
      <pc:sldChg chg="addSp">
        <pc:chgData name="Michael Teters" userId="d0e853d9-7e8a-4978-a6a6-73499c56127e" providerId="ADAL" clId="{B32A3EAD-CD5E-4E73-BBD7-18790E811FA4}" dt="2022-01-06T18:25:09.827" v="13"/>
        <pc:sldMkLst>
          <pc:docMk/>
          <pc:sldMk cId="2162308087" sldId="271"/>
        </pc:sldMkLst>
        <pc:inkChg chg="add">
          <ac:chgData name="Michael Teters" userId="d0e853d9-7e8a-4978-a6a6-73499c56127e" providerId="ADAL" clId="{B32A3EAD-CD5E-4E73-BBD7-18790E811FA4}" dt="2022-01-06T18:25:09.827" v="13"/>
          <ac:inkMkLst>
            <pc:docMk/>
            <pc:sldMk cId="2162308087" sldId="271"/>
            <ac:inkMk id="4" creationId="{B6FE78CE-36CA-457A-B818-2CE71B24AF7F}"/>
          </ac:inkMkLst>
        </pc:inkChg>
      </pc:sldChg>
      <pc:sldChg chg="addSp">
        <pc:chgData name="Michael Teters" userId="d0e853d9-7e8a-4978-a6a6-73499c56127e" providerId="ADAL" clId="{B32A3EAD-CD5E-4E73-BBD7-18790E811FA4}" dt="2022-01-06T18:25:09.827" v="13"/>
        <pc:sldMkLst>
          <pc:docMk/>
          <pc:sldMk cId="1041825366" sldId="273"/>
        </pc:sldMkLst>
        <pc:inkChg chg="add">
          <ac:chgData name="Michael Teters" userId="d0e853d9-7e8a-4978-a6a6-73499c56127e" providerId="ADAL" clId="{B32A3EAD-CD5E-4E73-BBD7-18790E811FA4}" dt="2022-01-06T18:25:09.827" v="13"/>
          <ac:inkMkLst>
            <pc:docMk/>
            <pc:sldMk cId="1041825366" sldId="273"/>
            <ac:inkMk id="6" creationId="{D6D2CA89-1700-4941-8329-CD68AD8EF8DA}"/>
          </ac:inkMkLst>
        </pc:inkChg>
      </pc:sldChg>
      <pc:sldChg chg="addSp">
        <pc:chgData name="Michael Teters" userId="d0e853d9-7e8a-4978-a6a6-73499c56127e" providerId="ADAL" clId="{B32A3EAD-CD5E-4E73-BBD7-18790E811FA4}" dt="2022-01-06T18:25:09.827" v="13"/>
        <pc:sldMkLst>
          <pc:docMk/>
          <pc:sldMk cId="2886561617" sldId="274"/>
        </pc:sldMkLst>
        <pc:inkChg chg="add">
          <ac:chgData name="Michael Teters" userId="d0e853d9-7e8a-4978-a6a6-73499c56127e" providerId="ADAL" clId="{B32A3EAD-CD5E-4E73-BBD7-18790E811FA4}" dt="2022-01-06T18:25:09.827" v="13"/>
          <ac:inkMkLst>
            <pc:docMk/>
            <pc:sldMk cId="2886561617" sldId="274"/>
            <ac:inkMk id="4" creationId="{B383E5AE-1248-44B3-AC3F-A1FACE7481B9}"/>
          </ac:inkMkLst>
        </pc:inkChg>
      </pc:sldChg>
      <pc:sldChg chg="addSp">
        <pc:chgData name="Michael Teters" userId="d0e853d9-7e8a-4978-a6a6-73499c56127e" providerId="ADAL" clId="{B32A3EAD-CD5E-4E73-BBD7-18790E811FA4}" dt="2022-01-06T18:25:09.827" v="13"/>
        <pc:sldMkLst>
          <pc:docMk/>
          <pc:sldMk cId="3893233067" sldId="275"/>
        </pc:sldMkLst>
        <pc:inkChg chg="add">
          <ac:chgData name="Michael Teters" userId="d0e853d9-7e8a-4978-a6a6-73499c56127e" providerId="ADAL" clId="{B32A3EAD-CD5E-4E73-BBD7-18790E811FA4}" dt="2022-01-06T18:25:09.827" v="13"/>
          <ac:inkMkLst>
            <pc:docMk/>
            <pc:sldMk cId="3893233067" sldId="275"/>
            <ac:inkMk id="5" creationId="{0189FD94-7BDC-451A-82C2-E30619400D88}"/>
          </ac:inkMkLst>
        </pc:inkChg>
      </pc:sldChg>
      <pc:sldChg chg="addSp delSp mod">
        <pc:chgData name="Michael Teters" userId="d0e853d9-7e8a-4978-a6a6-73499c56127e" providerId="ADAL" clId="{B32A3EAD-CD5E-4E73-BBD7-18790E811FA4}" dt="2022-01-06T20:49:38.304" v="16" actId="34124"/>
        <pc:sldMkLst>
          <pc:docMk/>
          <pc:sldMk cId="127312024" sldId="276"/>
        </pc:sldMkLst>
        <pc:spChg chg="add del">
          <ac:chgData name="Michael Teters" userId="d0e853d9-7e8a-4978-a6a6-73499c56127e" providerId="ADAL" clId="{B32A3EAD-CD5E-4E73-BBD7-18790E811FA4}" dt="2022-01-06T20:49:30.940" v="15" actId="34124"/>
          <ac:spMkLst>
            <pc:docMk/>
            <pc:sldMk cId="127312024" sldId="276"/>
            <ac:spMk id="13" creationId="{E0826CB6-B143-46E8-8565-955364A61893}"/>
          </ac:spMkLst>
        </pc:spChg>
        <pc:spChg chg="add del">
          <ac:chgData name="Michael Teters" userId="d0e853d9-7e8a-4978-a6a6-73499c56127e" providerId="ADAL" clId="{B32A3EAD-CD5E-4E73-BBD7-18790E811FA4}" dt="2022-01-06T20:49:38.304" v="16" actId="34124"/>
          <ac:spMkLst>
            <pc:docMk/>
            <pc:sldMk cId="127312024" sldId="276"/>
            <ac:spMk id="29" creationId="{0D04F696-4A0F-4B54-8DAF-DB775B528A79}"/>
          </ac:spMkLst>
        </pc:spChg>
        <pc:inkChg chg="add del">
          <ac:chgData name="Michael Teters" userId="d0e853d9-7e8a-4978-a6a6-73499c56127e" providerId="ADAL" clId="{B32A3EAD-CD5E-4E73-BBD7-18790E811FA4}" dt="2022-01-06T20:49:24.910" v="14" actId="34122"/>
          <ac:inkMkLst>
            <pc:docMk/>
            <pc:sldMk cId="127312024" sldId="276"/>
            <ac:inkMk id="5" creationId="{BFE2FF3F-1DA7-4E27-9A30-EC43D38A4560}"/>
          </ac:inkMkLst>
        </pc:inkChg>
        <pc:inkChg chg="add">
          <ac:chgData name="Michael Teters" userId="d0e853d9-7e8a-4978-a6a6-73499c56127e" providerId="ADAL" clId="{B32A3EAD-CD5E-4E73-BBD7-18790E811FA4}" dt="2022-01-06T20:49:30.940" v="15" actId="34124"/>
          <ac:inkMkLst>
            <pc:docMk/>
            <pc:sldMk cId="127312024" sldId="276"/>
            <ac:inkMk id="7" creationId="{A6AB783A-C19E-486E-BEB8-1855315CC20F}"/>
          </ac:inkMkLst>
        </pc:inkChg>
        <pc:inkChg chg="add">
          <ac:chgData name="Michael Teters" userId="d0e853d9-7e8a-4978-a6a6-73499c56127e" providerId="ADAL" clId="{B32A3EAD-CD5E-4E73-BBD7-18790E811FA4}" dt="2022-01-06T20:49:38.304" v="16" actId="34124"/>
          <ac:inkMkLst>
            <pc:docMk/>
            <pc:sldMk cId="127312024" sldId="276"/>
            <ac:inkMk id="15" creationId="{17C06031-E0CE-4389-B5FA-DAD852B72C39}"/>
          </ac:inkMkLst>
        </pc:inkChg>
      </pc:sldChg>
      <pc:sldChg chg="addSp">
        <pc:chgData name="Michael Teters" userId="d0e853d9-7e8a-4978-a6a6-73499c56127e" providerId="ADAL" clId="{B32A3EAD-CD5E-4E73-BBD7-18790E811FA4}" dt="2022-01-06T18:25:09.827" v="13"/>
        <pc:sldMkLst>
          <pc:docMk/>
          <pc:sldMk cId="932024357" sldId="278"/>
        </pc:sldMkLst>
        <pc:inkChg chg="add">
          <ac:chgData name="Michael Teters" userId="d0e853d9-7e8a-4978-a6a6-73499c56127e" providerId="ADAL" clId="{B32A3EAD-CD5E-4E73-BBD7-18790E811FA4}" dt="2022-01-06T18:25:09.827" v="13"/>
          <ac:inkMkLst>
            <pc:docMk/>
            <pc:sldMk cId="932024357" sldId="278"/>
            <ac:inkMk id="2" creationId="{5D752706-A52B-4D9B-B65D-75EB3530DD26}"/>
          </ac:inkMkLst>
        </pc:inkChg>
      </pc:sldChg>
      <pc:sldChg chg="modSp mod">
        <pc:chgData name="Michael Teters" userId="d0e853d9-7e8a-4978-a6a6-73499c56127e" providerId="ADAL" clId="{B32A3EAD-CD5E-4E73-BBD7-18790E811FA4}" dt="2022-01-10T21:14:48.193" v="48" actId="20577"/>
        <pc:sldMkLst>
          <pc:docMk/>
          <pc:sldMk cId="3707810592" sldId="279"/>
        </pc:sldMkLst>
        <pc:spChg chg="mod">
          <ac:chgData name="Michael Teters" userId="d0e853d9-7e8a-4978-a6a6-73499c56127e" providerId="ADAL" clId="{B32A3EAD-CD5E-4E73-BBD7-18790E811FA4}" dt="2022-01-10T21:14:48.193" v="48" actId="20577"/>
          <ac:spMkLst>
            <pc:docMk/>
            <pc:sldMk cId="3707810592" sldId="279"/>
            <ac:spMk id="3" creationId="{871FBBF8-2F5F-4FAA-8DEB-458BA328B4B9}"/>
          </ac:spMkLst>
        </pc:spChg>
      </pc:sldChg>
      <pc:sldChg chg="delSp modSp mod">
        <pc:chgData name="Michael Teters" userId="d0e853d9-7e8a-4978-a6a6-73499c56127e" providerId="ADAL" clId="{B32A3EAD-CD5E-4E73-BBD7-18790E811FA4}" dt="2022-01-07T21:07:23.307" v="37" actId="20577"/>
        <pc:sldMkLst>
          <pc:docMk/>
          <pc:sldMk cId="4097497678" sldId="280"/>
        </pc:sldMkLst>
        <pc:spChg chg="del">
          <ac:chgData name="Michael Teters" userId="d0e853d9-7e8a-4978-a6a6-73499c56127e" providerId="ADAL" clId="{B32A3EAD-CD5E-4E73-BBD7-18790E811FA4}" dt="2022-01-07T21:07:12.035" v="17" actId="478"/>
          <ac:spMkLst>
            <pc:docMk/>
            <pc:sldMk cId="4097497678" sldId="280"/>
            <ac:spMk id="3" creationId="{B1292793-6B23-4C36-8CA5-3E7C4E71E4B2}"/>
          </ac:spMkLst>
        </pc:spChg>
        <pc:spChg chg="mod">
          <ac:chgData name="Michael Teters" userId="d0e853d9-7e8a-4978-a6a6-73499c56127e" providerId="ADAL" clId="{B32A3EAD-CD5E-4E73-BBD7-18790E811FA4}" dt="2022-01-07T21:07:23.307" v="37" actId="20577"/>
          <ac:spMkLst>
            <pc:docMk/>
            <pc:sldMk cId="4097497678" sldId="280"/>
            <ac:spMk id="4" creationId="{BD068A88-52A0-4BFA-A741-E9A3A38B53A0}"/>
          </ac:spMkLst>
        </pc:spChg>
      </pc:sldChg>
      <pc:sldChg chg="addSp delSp modSp mod delDesignElem">
        <pc:chgData name="Michael Teters" userId="d0e853d9-7e8a-4978-a6a6-73499c56127e" providerId="ADAL" clId="{B32A3EAD-CD5E-4E73-BBD7-18790E811FA4}" dt="2022-01-10T21:14:56.579" v="50"/>
        <pc:sldMkLst>
          <pc:docMk/>
          <pc:sldMk cId="1651138648" sldId="281"/>
        </pc:sldMkLst>
        <pc:spChg chg="add mod">
          <ac:chgData name="Michael Teters" userId="d0e853d9-7e8a-4978-a6a6-73499c56127e" providerId="ADAL" clId="{B32A3EAD-CD5E-4E73-BBD7-18790E811FA4}" dt="2022-01-10T21:14:56.579" v="50"/>
          <ac:spMkLst>
            <pc:docMk/>
            <pc:sldMk cId="1651138648" sldId="281"/>
            <ac:spMk id="11" creationId="{AE9BF163-7658-4268-86BB-2DCC51262E00}"/>
          </ac:spMkLst>
        </pc:spChg>
        <pc:spChg chg="del">
          <ac:chgData name="Michael Teters" userId="d0e853d9-7e8a-4978-a6a6-73499c56127e" providerId="ADAL" clId="{B32A3EAD-CD5E-4E73-BBD7-18790E811FA4}" dt="2022-01-10T21:14:55.850" v="49" actId="478"/>
          <ac:spMkLst>
            <pc:docMk/>
            <pc:sldMk cId="1651138648" sldId="281"/>
            <ac:spMk id="13" creationId="{70D46754-55A1-4860-8BBC-87252F78DDFD}"/>
          </ac:spMkLst>
        </pc:spChg>
      </pc:sldChg>
      <pc:sldChg chg="addSp delSp modSp add mod">
        <pc:chgData name="Michael Teters" userId="d0e853d9-7e8a-4978-a6a6-73499c56127e" providerId="ADAL" clId="{B32A3EAD-CD5E-4E73-BBD7-18790E811FA4}" dt="2022-01-11T20:44:24.033" v="55" actId="20577"/>
        <pc:sldMkLst>
          <pc:docMk/>
          <pc:sldMk cId="3590326145" sldId="282"/>
        </pc:sldMkLst>
        <pc:spChg chg="add mod">
          <ac:chgData name="Michael Teters" userId="d0e853d9-7e8a-4978-a6a6-73499c56127e" providerId="ADAL" clId="{B32A3EAD-CD5E-4E73-BBD7-18790E811FA4}" dt="2022-01-11T20:44:18.578" v="52" actId="478"/>
          <ac:spMkLst>
            <pc:docMk/>
            <pc:sldMk cId="3590326145" sldId="282"/>
            <ac:spMk id="3" creationId="{6A8694AC-91B5-4537-B71E-BD585D879475}"/>
          </ac:spMkLst>
        </pc:spChg>
        <pc:spChg chg="mod">
          <ac:chgData name="Michael Teters" userId="d0e853d9-7e8a-4978-a6a6-73499c56127e" providerId="ADAL" clId="{B32A3EAD-CD5E-4E73-BBD7-18790E811FA4}" dt="2022-01-11T20:44:24.033" v="55" actId="20577"/>
          <ac:spMkLst>
            <pc:docMk/>
            <pc:sldMk cId="3590326145" sldId="282"/>
            <ac:spMk id="11" creationId="{AE9BF163-7658-4268-86BB-2DCC51262E00}"/>
          </ac:spMkLst>
        </pc:spChg>
        <pc:picChg chg="del">
          <ac:chgData name="Michael Teters" userId="d0e853d9-7e8a-4978-a6a6-73499c56127e" providerId="ADAL" clId="{B32A3EAD-CD5E-4E73-BBD7-18790E811FA4}" dt="2022-01-11T20:44:18.578" v="52" actId="478"/>
          <ac:picMkLst>
            <pc:docMk/>
            <pc:sldMk cId="3590326145" sldId="282"/>
            <ac:picMk id="5" creationId="{A5470E5C-369A-47AE-B8CC-BB3CBB2D04E9}"/>
          </ac:picMkLst>
        </pc:picChg>
        <pc:picChg chg="add mod">
          <ac:chgData name="Michael Teters" userId="d0e853d9-7e8a-4978-a6a6-73499c56127e" providerId="ADAL" clId="{B32A3EAD-CD5E-4E73-BBD7-18790E811FA4}" dt="2022-01-11T20:44:20.560" v="53"/>
          <ac:picMkLst>
            <pc:docMk/>
            <pc:sldMk cId="3590326145" sldId="282"/>
            <ac:picMk id="6" creationId="{5A74DEB1-069B-43A7-B971-7689BD3CD1BF}"/>
          </ac:picMkLst>
        </pc:picChg>
      </pc:sldChg>
      <pc:sldChg chg="delSp modSp add mod setBg delDesignElem">
        <pc:chgData name="Michael Teters" userId="d0e853d9-7e8a-4978-a6a6-73499c56127e" providerId="ADAL" clId="{B32A3EAD-CD5E-4E73-BBD7-18790E811FA4}" dt="2022-01-13T20:51:32.960" v="68" actId="20577"/>
        <pc:sldMkLst>
          <pc:docMk/>
          <pc:sldMk cId="710718679" sldId="286"/>
        </pc:sldMkLst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710718679" sldId="286"/>
            <ac:spMk id="10" creationId="{F3060C83-F051-4F0E-ABAD-AA0DFC48B218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710718679" sldId="286"/>
            <ac:spMk id="12" creationId="{83C98ABE-055B-441F-B07E-44F97F083C39}"/>
          </ac:spMkLst>
        </pc:spChg>
        <pc:spChg chg="mod">
          <ac:chgData name="Michael Teters" userId="d0e853d9-7e8a-4978-a6a6-73499c56127e" providerId="ADAL" clId="{B32A3EAD-CD5E-4E73-BBD7-18790E811FA4}" dt="2022-01-13T20:51:32.960" v="68" actId="20577"/>
          <ac:spMkLst>
            <pc:docMk/>
            <pc:sldMk cId="710718679" sldId="286"/>
            <ac:spMk id="13" creationId="{94C7AC7B-10EF-45D7-97B7-1601D419B589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710718679" sldId="286"/>
            <ac:spMk id="14" creationId="{29FDB030-9B49-4CED-8CCD-4D99382388AC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710718679" sldId="286"/>
            <ac:spMk id="16" creationId="{3783CA14-24A1-485C-8B30-D6A5D87987AD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710718679" sldId="286"/>
            <ac:spMk id="18" creationId="{9A97C86A-04D6-40F7-AE84-31AB43E6A846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710718679" sldId="286"/>
            <ac:spMk id="20" creationId="{FF9F2414-84E8-453E-B1F3-389FDE8192D9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710718679" sldId="286"/>
            <ac:spMk id="22" creationId="{3ECA69A1-7536-43AC-85EF-C7106179F5ED}"/>
          </ac:spMkLst>
        </pc:spChg>
      </pc:sldChg>
      <pc:sldChg chg="addSp delSp modSp add mod setBg delDesignElem">
        <pc:chgData name="Michael Teters" userId="d0e853d9-7e8a-4978-a6a6-73499c56127e" providerId="ADAL" clId="{B32A3EAD-CD5E-4E73-BBD7-18790E811FA4}" dt="2022-01-13T20:51:41.795" v="70"/>
        <pc:sldMkLst>
          <pc:docMk/>
          <pc:sldMk cId="2755835281" sldId="287"/>
        </pc:sldMkLst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2755835281" sldId="287"/>
            <ac:spMk id="10" creationId="{F3060C83-F051-4F0E-ABAD-AA0DFC48B218}"/>
          </ac:spMkLst>
        </pc:spChg>
        <pc:spChg chg="add mod">
          <ac:chgData name="Michael Teters" userId="d0e853d9-7e8a-4978-a6a6-73499c56127e" providerId="ADAL" clId="{B32A3EAD-CD5E-4E73-BBD7-18790E811FA4}" dt="2022-01-13T20:51:41.795" v="70"/>
          <ac:spMkLst>
            <pc:docMk/>
            <pc:sldMk cId="2755835281" sldId="287"/>
            <ac:spMk id="11" creationId="{7C10A39A-B58C-4700-872A-FC9A4C59A4EB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2755835281" sldId="287"/>
            <ac:spMk id="12" creationId="{83C98ABE-055B-441F-B07E-44F97F083C39}"/>
          </ac:spMkLst>
        </pc:spChg>
        <pc:spChg chg="del">
          <ac:chgData name="Michael Teters" userId="d0e853d9-7e8a-4978-a6a6-73499c56127e" providerId="ADAL" clId="{B32A3EAD-CD5E-4E73-BBD7-18790E811FA4}" dt="2022-01-13T20:51:40.939" v="69" actId="478"/>
          <ac:spMkLst>
            <pc:docMk/>
            <pc:sldMk cId="2755835281" sldId="287"/>
            <ac:spMk id="13" creationId="{94C7AC7B-10EF-45D7-97B7-1601D419B589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2755835281" sldId="287"/>
            <ac:spMk id="14" creationId="{29FDB030-9B49-4CED-8CCD-4D99382388AC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2755835281" sldId="287"/>
            <ac:spMk id="16" creationId="{3783CA14-24A1-485C-8B30-D6A5D87987AD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2755835281" sldId="287"/>
            <ac:spMk id="18" creationId="{9A97C86A-04D6-40F7-AE84-31AB43E6A846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2755835281" sldId="287"/>
            <ac:spMk id="20" creationId="{FF9F2414-84E8-453E-B1F3-389FDE8192D9}"/>
          </ac:spMkLst>
        </pc:spChg>
        <pc:spChg chg="del">
          <ac:chgData name="Michael Teters" userId="d0e853d9-7e8a-4978-a6a6-73499c56127e" providerId="ADAL" clId="{B32A3EAD-CD5E-4E73-BBD7-18790E811FA4}" dt="2022-01-13T20:51:06.044" v="58"/>
          <ac:spMkLst>
            <pc:docMk/>
            <pc:sldMk cId="2755835281" sldId="287"/>
            <ac:spMk id="22" creationId="{3ECA69A1-7536-43AC-85EF-C7106179F5ED}"/>
          </ac:spMkLst>
        </pc:spChg>
      </pc:sldChg>
      <pc:sldChg chg="addSp delSp modSp mod delDesignElem">
        <pc:chgData name="Michael Teters" userId="d0e853d9-7e8a-4978-a6a6-73499c56127e" providerId="ADAL" clId="{B32A3EAD-CD5E-4E73-BBD7-18790E811FA4}" dt="2022-01-14T20:52:34.031" v="76" actId="20577"/>
        <pc:sldMkLst>
          <pc:docMk/>
          <pc:sldMk cId="2409222401" sldId="288"/>
        </pc:sldMkLst>
        <pc:spChg chg="add mod">
          <ac:chgData name="Michael Teters" userId="d0e853d9-7e8a-4978-a6a6-73499c56127e" providerId="ADAL" clId="{B32A3EAD-CD5E-4E73-BBD7-18790E811FA4}" dt="2022-01-14T20:52:34.031" v="76" actId="20577"/>
          <ac:spMkLst>
            <pc:docMk/>
            <pc:sldMk cId="2409222401" sldId="288"/>
            <ac:spMk id="11" creationId="{534B4A82-C927-48C4-A523-DA9480E901DD}"/>
          </ac:spMkLst>
        </pc:spChg>
        <pc:spChg chg="del">
          <ac:chgData name="Michael Teters" userId="d0e853d9-7e8a-4978-a6a6-73499c56127e" providerId="ADAL" clId="{B32A3EAD-CD5E-4E73-BBD7-18790E811FA4}" dt="2022-01-14T20:52:27.069" v="73" actId="478"/>
          <ac:spMkLst>
            <pc:docMk/>
            <pc:sldMk cId="2409222401" sldId="288"/>
            <ac:spMk id="13" creationId="{94C7AC7B-10EF-45D7-97B7-1601D419B589}"/>
          </ac:spMkLst>
        </pc:spChg>
      </pc:sldChg>
      <pc:sldChg chg="addSp delSp modSp mod delDesignElem">
        <pc:chgData name="Michael Teters" userId="d0e853d9-7e8a-4978-a6a6-73499c56127e" providerId="ADAL" clId="{B32A3EAD-CD5E-4E73-BBD7-18790E811FA4}" dt="2022-01-14T20:52:41.960" v="78"/>
        <pc:sldMkLst>
          <pc:docMk/>
          <pc:sldMk cId="2178628662" sldId="289"/>
        </pc:sldMkLst>
        <pc:spChg chg="add mod">
          <ac:chgData name="Michael Teters" userId="d0e853d9-7e8a-4978-a6a6-73499c56127e" providerId="ADAL" clId="{B32A3EAD-CD5E-4E73-BBD7-18790E811FA4}" dt="2022-01-14T20:52:41.960" v="78"/>
          <ac:spMkLst>
            <pc:docMk/>
            <pc:sldMk cId="2178628662" sldId="289"/>
            <ac:spMk id="11" creationId="{1C1E5C72-AD10-4473-8C44-F914134B9846}"/>
          </ac:spMkLst>
        </pc:spChg>
        <pc:spChg chg="del">
          <ac:chgData name="Michael Teters" userId="d0e853d9-7e8a-4978-a6a6-73499c56127e" providerId="ADAL" clId="{B32A3EAD-CD5E-4E73-BBD7-18790E811FA4}" dt="2022-01-14T20:52:41.364" v="77" actId="478"/>
          <ac:spMkLst>
            <pc:docMk/>
            <pc:sldMk cId="2178628662" sldId="289"/>
            <ac:spMk id="13" creationId="{94C7AC7B-10EF-45D7-97B7-1601D419B589}"/>
          </ac:spMkLst>
        </pc:spChg>
      </pc:sldChg>
    </pc:docChg>
  </pc:docChgLst>
  <pc:docChgLst>
    <pc:chgData name="Michael Teters" userId="d0e853d9-7e8a-4978-a6a6-73499c56127e" providerId="ADAL" clId="{8A5F4DB7-CD4D-487F-894D-5A4EA85E0E60}"/>
    <pc:docChg chg="undo custSel addSld modSld modNotesMaster">
      <pc:chgData name="Michael Teters" userId="d0e853d9-7e8a-4978-a6a6-73499c56127e" providerId="ADAL" clId="{8A5F4DB7-CD4D-487F-894D-5A4EA85E0E60}" dt="2021-08-13T15:17:57.301" v="119" actId="478"/>
      <pc:docMkLst>
        <pc:docMk/>
      </pc:docMkLst>
      <pc:sldChg chg="addSp modSp mod">
        <pc:chgData name="Michael Teters" userId="d0e853d9-7e8a-4978-a6a6-73499c56127e" providerId="ADAL" clId="{8A5F4DB7-CD4D-487F-894D-5A4EA85E0E60}" dt="2021-08-10T20:02:44.595" v="37" actId="20577"/>
        <pc:sldMkLst>
          <pc:docMk/>
          <pc:sldMk cId="594389227" sldId="256"/>
        </pc:sldMkLst>
        <pc:spChg chg="add mod">
          <ac:chgData name="Michael Teters" userId="d0e853d9-7e8a-4978-a6a6-73499c56127e" providerId="ADAL" clId="{8A5F4DB7-CD4D-487F-894D-5A4EA85E0E60}" dt="2021-08-10T20:02:44.595" v="37" actId="20577"/>
          <ac:spMkLst>
            <pc:docMk/>
            <pc:sldMk cId="594389227" sldId="256"/>
            <ac:spMk id="4" creationId="{9B3C25A3-F506-44D1-8B68-E709694A6E8E}"/>
          </ac:spMkLst>
        </pc:spChg>
      </pc:sldChg>
      <pc:sldChg chg="addSp delSp modSp new mod setBg">
        <pc:chgData name="Michael Teters" userId="d0e853d9-7e8a-4978-a6a6-73499c56127e" providerId="ADAL" clId="{8A5F4DB7-CD4D-487F-894D-5A4EA85E0E60}" dt="2021-08-10T20:03:47.602" v="48" actId="20577"/>
        <pc:sldMkLst>
          <pc:docMk/>
          <pc:sldMk cId="3707810592" sldId="279"/>
        </pc:sldMkLst>
        <pc:spChg chg="add del">
          <ac:chgData name="Michael Teters" userId="d0e853d9-7e8a-4978-a6a6-73499c56127e" providerId="ADAL" clId="{8A5F4DB7-CD4D-487F-894D-5A4EA85E0E60}" dt="2021-08-09T19:56:36.308" v="4" actId="26606"/>
          <ac:spMkLst>
            <pc:docMk/>
            <pc:sldMk cId="3707810592" sldId="279"/>
            <ac:spMk id="2" creationId="{845AB089-5C24-4AD7-B6C5-388DBF1C81EF}"/>
          </ac:spMkLst>
        </pc:spChg>
        <pc:spChg chg="add mod">
          <ac:chgData name="Michael Teters" userId="d0e853d9-7e8a-4978-a6a6-73499c56127e" providerId="ADAL" clId="{8A5F4DB7-CD4D-487F-894D-5A4EA85E0E60}" dt="2021-08-10T20:03:47.602" v="48" actId="20577"/>
          <ac:spMkLst>
            <pc:docMk/>
            <pc:sldMk cId="3707810592" sldId="279"/>
            <ac:spMk id="3" creationId="{871FBBF8-2F5F-4FAA-8DEB-458BA328B4B9}"/>
          </ac:spMkLst>
        </pc:spChg>
        <pc:spChg chg="del">
          <ac:chgData name="Michael Teters" userId="d0e853d9-7e8a-4978-a6a6-73499c56127e" providerId="ADAL" clId="{8A5F4DB7-CD4D-487F-894D-5A4EA85E0E60}" dt="2021-08-09T19:56:28.118" v="1" actId="931"/>
          <ac:spMkLst>
            <pc:docMk/>
            <pc:sldMk cId="3707810592" sldId="279"/>
            <ac:spMk id="3" creationId="{A334CA90-F7FD-43B5-8441-E51099BB11DA}"/>
          </ac:spMkLst>
        </pc:spChg>
        <pc:spChg chg="add del">
          <ac:chgData name="Michael Teters" userId="d0e853d9-7e8a-4978-a6a6-73499c56127e" providerId="ADAL" clId="{8A5F4DB7-CD4D-487F-894D-5A4EA85E0E60}" dt="2021-08-09T19:56:36.307" v="3" actId="26606"/>
          <ac:spMkLst>
            <pc:docMk/>
            <pc:sldMk cId="3707810592" sldId="279"/>
            <ac:spMk id="10" creationId="{42A4FC2C-047E-45A5-965D-8E1E3BF09BC6}"/>
          </ac:spMkLst>
        </pc:spChg>
        <pc:picChg chg="add mod">
          <ac:chgData name="Michael Teters" userId="d0e853d9-7e8a-4978-a6a6-73499c56127e" providerId="ADAL" clId="{8A5F4DB7-CD4D-487F-894D-5A4EA85E0E60}" dt="2021-08-09T19:56:36.308" v="4" actId="26606"/>
          <ac:picMkLst>
            <pc:docMk/>
            <pc:sldMk cId="3707810592" sldId="279"/>
            <ac:picMk id="5" creationId="{8D5A6F16-0113-4C2F-A151-511660ED3969}"/>
          </ac:picMkLst>
        </pc:picChg>
      </pc:sldChg>
      <pc:sldChg chg="addSp delSp modSp new mod setBg setClrOvrMap">
        <pc:chgData name="Michael Teters" userId="d0e853d9-7e8a-4978-a6a6-73499c56127e" providerId="ADAL" clId="{8A5F4DB7-CD4D-487F-894D-5A4EA85E0E60}" dt="2021-08-10T20:03:35.590" v="45" actId="11529"/>
        <pc:sldMkLst>
          <pc:docMk/>
          <pc:sldMk cId="4097497678" sldId="280"/>
        </pc:sldMkLst>
        <pc:spChg chg="add del">
          <ac:chgData name="Michael Teters" userId="d0e853d9-7e8a-4978-a6a6-73499c56127e" providerId="ADAL" clId="{8A5F4DB7-CD4D-487F-894D-5A4EA85E0E60}" dt="2021-08-09T19:57:56.521" v="15" actId="26606"/>
          <ac:spMkLst>
            <pc:docMk/>
            <pc:sldMk cId="4097497678" sldId="280"/>
            <ac:spMk id="2" creationId="{BE841245-1D8B-4E36-8CA6-CA8033F1FAF7}"/>
          </ac:spMkLst>
        </pc:spChg>
        <pc:spChg chg="del">
          <ac:chgData name="Michael Teters" userId="d0e853d9-7e8a-4978-a6a6-73499c56127e" providerId="ADAL" clId="{8A5F4DB7-CD4D-487F-894D-5A4EA85E0E60}" dt="2021-08-09T19:57:30.021" v="6" actId="931"/>
          <ac:spMkLst>
            <pc:docMk/>
            <pc:sldMk cId="4097497678" sldId="280"/>
            <ac:spMk id="3" creationId="{4E9C01ED-C56F-4A48-B9DA-A09F8F9DE23B}"/>
          </ac:spMkLst>
        </pc:spChg>
        <pc:spChg chg="add mod">
          <ac:chgData name="Michael Teters" userId="d0e853d9-7e8a-4978-a6a6-73499c56127e" providerId="ADAL" clId="{8A5F4DB7-CD4D-487F-894D-5A4EA85E0E60}" dt="2021-08-10T20:03:22.562" v="41" actId="1076"/>
          <ac:spMkLst>
            <pc:docMk/>
            <pc:sldMk cId="4097497678" sldId="280"/>
            <ac:spMk id="3" creationId="{B1292793-6B23-4C36-8CA5-3E7C4E71E4B2}"/>
          </ac:spMkLst>
        </pc:spChg>
        <pc:spChg chg="add mod">
          <ac:chgData name="Michael Teters" userId="d0e853d9-7e8a-4978-a6a6-73499c56127e" providerId="ADAL" clId="{8A5F4DB7-CD4D-487F-894D-5A4EA85E0E60}" dt="2021-08-10T20:03:26.451" v="44" actId="20577"/>
          <ac:spMkLst>
            <pc:docMk/>
            <pc:sldMk cId="4097497678" sldId="280"/>
            <ac:spMk id="4" creationId="{BD068A88-52A0-4BFA-A741-E9A3A38B53A0}"/>
          </ac:spMkLst>
        </pc:spChg>
        <pc:spChg chg="add del">
          <ac:chgData name="Michael Teters" userId="d0e853d9-7e8a-4978-a6a6-73499c56127e" providerId="ADAL" clId="{8A5F4DB7-CD4D-487F-894D-5A4EA85E0E60}" dt="2021-08-09T19:57:55.321" v="12" actId="26606"/>
          <ac:spMkLst>
            <pc:docMk/>
            <pc:sldMk cId="4097497678" sldId="280"/>
            <ac:spMk id="9" creationId="{C4F1FCAA-B29F-4B5C-B7B7-2DC2FF37E9DE}"/>
          </ac:spMkLst>
        </pc:spChg>
        <pc:spChg chg="add del">
          <ac:chgData name="Michael Teters" userId="d0e853d9-7e8a-4978-a6a6-73499c56127e" providerId="ADAL" clId="{8A5F4DB7-CD4D-487F-894D-5A4EA85E0E60}" dt="2021-08-09T19:57:43.179" v="10" actId="26606"/>
          <ac:spMkLst>
            <pc:docMk/>
            <pc:sldMk cId="4097497678" sldId="280"/>
            <ac:spMk id="10" creationId="{32BC26D8-82FB-445E-AA49-62A77D7C1EE0}"/>
          </ac:spMkLst>
        </pc:spChg>
        <pc:spChg chg="add del">
          <ac:chgData name="Michael Teters" userId="d0e853d9-7e8a-4978-a6a6-73499c56127e" providerId="ADAL" clId="{8A5F4DB7-CD4D-487F-894D-5A4EA85E0E60}" dt="2021-08-09T19:57:43.179" v="10" actId="26606"/>
          <ac:spMkLst>
            <pc:docMk/>
            <pc:sldMk cId="4097497678" sldId="280"/>
            <ac:spMk id="12" creationId="{CB44330D-EA18-4254-AA95-EB49948539B8}"/>
          </ac:spMkLst>
        </pc:spChg>
        <pc:spChg chg="add del">
          <ac:chgData name="Michael Teters" userId="d0e853d9-7e8a-4978-a6a6-73499c56127e" providerId="ADAL" clId="{8A5F4DB7-CD4D-487F-894D-5A4EA85E0E60}" dt="2021-08-09T19:57:55.321" v="12" actId="26606"/>
          <ac:spMkLst>
            <pc:docMk/>
            <pc:sldMk cId="4097497678" sldId="280"/>
            <ac:spMk id="14" creationId="{A27B6159-7734-4564-9E0F-C4BC43C36E52}"/>
          </ac:spMkLst>
        </pc:spChg>
        <pc:spChg chg="add del">
          <ac:chgData name="Michael Teters" userId="d0e853d9-7e8a-4978-a6a6-73499c56127e" providerId="ADAL" clId="{8A5F4DB7-CD4D-487F-894D-5A4EA85E0E60}" dt="2021-08-09T19:57:55.321" v="12" actId="26606"/>
          <ac:spMkLst>
            <pc:docMk/>
            <pc:sldMk cId="4097497678" sldId="280"/>
            <ac:spMk id="15" creationId="{9B76D444-2756-434F-AE61-96D69830C13E}"/>
          </ac:spMkLst>
        </pc:spChg>
        <pc:spChg chg="add del">
          <ac:chgData name="Michael Teters" userId="d0e853d9-7e8a-4978-a6a6-73499c56127e" providerId="ADAL" clId="{8A5F4DB7-CD4D-487F-894D-5A4EA85E0E60}" dt="2021-08-09T19:57:55.321" v="12" actId="26606"/>
          <ac:spMkLst>
            <pc:docMk/>
            <pc:sldMk cId="4097497678" sldId="280"/>
            <ac:spMk id="17" creationId="{BE841245-1D8B-4E36-8CA6-CA8033F1FAF7}"/>
          </ac:spMkLst>
        </pc:spChg>
        <pc:spChg chg="add del">
          <ac:chgData name="Michael Teters" userId="d0e853d9-7e8a-4978-a6a6-73499c56127e" providerId="ADAL" clId="{8A5F4DB7-CD4D-487F-894D-5A4EA85E0E60}" dt="2021-08-09T19:57:56.521" v="14" actId="26606"/>
          <ac:spMkLst>
            <pc:docMk/>
            <pc:sldMk cId="4097497678" sldId="280"/>
            <ac:spMk id="19" creationId="{32BC26D8-82FB-445E-AA49-62A77D7C1EE0}"/>
          </ac:spMkLst>
        </pc:spChg>
        <pc:spChg chg="add del">
          <ac:chgData name="Michael Teters" userId="d0e853d9-7e8a-4978-a6a6-73499c56127e" providerId="ADAL" clId="{8A5F4DB7-CD4D-487F-894D-5A4EA85E0E60}" dt="2021-08-09T19:57:56.521" v="14" actId="26606"/>
          <ac:spMkLst>
            <pc:docMk/>
            <pc:sldMk cId="4097497678" sldId="280"/>
            <ac:spMk id="20" creationId="{CB44330D-EA18-4254-AA95-EB49948539B8}"/>
          </ac:spMkLst>
        </pc:spChg>
        <pc:picChg chg="add mod">
          <ac:chgData name="Michael Teters" userId="d0e853d9-7e8a-4978-a6a6-73499c56127e" providerId="ADAL" clId="{8A5F4DB7-CD4D-487F-894D-5A4EA85E0E60}" dt="2021-08-09T19:57:56.521" v="15" actId="26606"/>
          <ac:picMkLst>
            <pc:docMk/>
            <pc:sldMk cId="4097497678" sldId="280"/>
            <ac:picMk id="5" creationId="{7A751466-4816-49A3-8501-5BE32BC1B2EF}"/>
          </ac:picMkLst>
        </pc:picChg>
        <pc:cxnChg chg="add">
          <ac:chgData name="Michael Teters" userId="d0e853d9-7e8a-4978-a6a6-73499c56127e" providerId="ADAL" clId="{8A5F4DB7-CD4D-487F-894D-5A4EA85E0E60}" dt="2021-08-10T20:03:35.590" v="45" actId="11529"/>
          <ac:cxnSpMkLst>
            <pc:docMk/>
            <pc:sldMk cId="4097497678" sldId="280"/>
            <ac:cxnSpMk id="6" creationId="{4A4E739E-F3C3-4DB5-AF6D-500944B71C7C}"/>
          </ac:cxnSpMkLst>
        </pc:cxnChg>
        <pc:cxnChg chg="add del">
          <ac:chgData name="Michael Teters" userId="d0e853d9-7e8a-4978-a6a6-73499c56127e" providerId="ADAL" clId="{8A5F4DB7-CD4D-487F-894D-5A4EA85E0E60}" dt="2021-08-09T19:57:55.321" v="12" actId="26606"/>
          <ac:cxnSpMkLst>
            <pc:docMk/>
            <pc:sldMk cId="4097497678" sldId="280"/>
            <ac:cxnSpMk id="16" creationId="{E2FFB46B-05BC-4950-B18A-9593FDAE6ED7}"/>
          </ac:cxnSpMkLst>
        </pc:cxnChg>
      </pc:sldChg>
      <pc:sldChg chg="addSp delSp modSp new mod setBg">
        <pc:chgData name="Michael Teters" userId="d0e853d9-7e8a-4978-a6a6-73499c56127e" providerId="ADAL" clId="{8A5F4DB7-CD4D-487F-894D-5A4EA85E0E60}" dt="2021-08-10T20:04:13.238" v="55" actId="1076"/>
        <pc:sldMkLst>
          <pc:docMk/>
          <pc:sldMk cId="1651138648" sldId="281"/>
        </pc:sldMkLst>
        <pc:spChg chg="del">
          <ac:chgData name="Michael Teters" userId="d0e853d9-7e8a-4978-a6a6-73499c56127e" providerId="ADAL" clId="{8A5F4DB7-CD4D-487F-894D-5A4EA85E0E60}" dt="2021-08-10T20:01:04.293" v="19" actId="26606"/>
          <ac:spMkLst>
            <pc:docMk/>
            <pc:sldMk cId="1651138648" sldId="281"/>
            <ac:spMk id="2" creationId="{CE0B9C99-D594-428C-8EC0-9793AC9D8344}"/>
          </ac:spMkLst>
        </pc:spChg>
        <pc:spChg chg="del">
          <ac:chgData name="Michael Teters" userId="d0e853d9-7e8a-4978-a6a6-73499c56127e" providerId="ADAL" clId="{8A5F4DB7-CD4D-487F-894D-5A4EA85E0E60}" dt="2021-08-10T20:00:59.303" v="18" actId="931"/>
          <ac:spMkLst>
            <pc:docMk/>
            <pc:sldMk cId="1651138648" sldId="281"/>
            <ac:spMk id="3" creationId="{7E123F84-2D76-444C-8C69-3FBB0FF72869}"/>
          </ac:spMkLst>
        </pc:spChg>
        <pc:spChg chg="add">
          <ac:chgData name="Michael Teters" userId="d0e853d9-7e8a-4978-a6a6-73499c56127e" providerId="ADAL" clId="{8A5F4DB7-CD4D-487F-894D-5A4EA85E0E60}" dt="2021-08-10T20:01:04.293" v="19" actId="26606"/>
          <ac:spMkLst>
            <pc:docMk/>
            <pc:sldMk cId="1651138648" sldId="281"/>
            <ac:spMk id="10" creationId="{F3060C83-F051-4F0E-ABAD-AA0DFC48B218}"/>
          </ac:spMkLst>
        </pc:spChg>
        <pc:spChg chg="add">
          <ac:chgData name="Michael Teters" userId="d0e853d9-7e8a-4978-a6a6-73499c56127e" providerId="ADAL" clId="{8A5F4DB7-CD4D-487F-894D-5A4EA85E0E60}" dt="2021-08-10T20:01:04.293" v="19" actId="26606"/>
          <ac:spMkLst>
            <pc:docMk/>
            <pc:sldMk cId="1651138648" sldId="281"/>
            <ac:spMk id="12" creationId="{83C98ABE-055B-441F-B07E-44F97F083C39}"/>
          </ac:spMkLst>
        </pc:spChg>
        <pc:spChg chg="add mod">
          <ac:chgData name="Michael Teters" userId="d0e853d9-7e8a-4978-a6a6-73499c56127e" providerId="ADAL" clId="{8A5F4DB7-CD4D-487F-894D-5A4EA85E0E60}" dt="2021-08-10T20:03:57.172" v="52" actId="20577"/>
          <ac:spMkLst>
            <pc:docMk/>
            <pc:sldMk cId="1651138648" sldId="281"/>
            <ac:spMk id="13" creationId="{70D46754-55A1-4860-8BBC-87252F78DDFD}"/>
          </ac:spMkLst>
        </pc:spChg>
        <pc:spChg chg="add">
          <ac:chgData name="Michael Teters" userId="d0e853d9-7e8a-4978-a6a6-73499c56127e" providerId="ADAL" clId="{8A5F4DB7-CD4D-487F-894D-5A4EA85E0E60}" dt="2021-08-10T20:01:04.293" v="19" actId="26606"/>
          <ac:spMkLst>
            <pc:docMk/>
            <pc:sldMk cId="1651138648" sldId="281"/>
            <ac:spMk id="14" creationId="{29FDB030-9B49-4CED-8CCD-4D99382388AC}"/>
          </ac:spMkLst>
        </pc:spChg>
        <pc:spChg chg="add">
          <ac:chgData name="Michael Teters" userId="d0e853d9-7e8a-4978-a6a6-73499c56127e" providerId="ADAL" clId="{8A5F4DB7-CD4D-487F-894D-5A4EA85E0E60}" dt="2021-08-10T20:01:04.293" v="19" actId="26606"/>
          <ac:spMkLst>
            <pc:docMk/>
            <pc:sldMk cId="1651138648" sldId="281"/>
            <ac:spMk id="16" creationId="{3783CA14-24A1-485C-8B30-D6A5D87987AD}"/>
          </ac:spMkLst>
        </pc:spChg>
        <pc:spChg chg="add">
          <ac:chgData name="Michael Teters" userId="d0e853d9-7e8a-4978-a6a6-73499c56127e" providerId="ADAL" clId="{8A5F4DB7-CD4D-487F-894D-5A4EA85E0E60}" dt="2021-08-10T20:01:04.293" v="19" actId="26606"/>
          <ac:spMkLst>
            <pc:docMk/>
            <pc:sldMk cId="1651138648" sldId="281"/>
            <ac:spMk id="18" creationId="{9A97C86A-04D6-40F7-AE84-31AB43E6A846}"/>
          </ac:spMkLst>
        </pc:spChg>
        <pc:spChg chg="add">
          <ac:chgData name="Michael Teters" userId="d0e853d9-7e8a-4978-a6a6-73499c56127e" providerId="ADAL" clId="{8A5F4DB7-CD4D-487F-894D-5A4EA85E0E60}" dt="2021-08-10T20:01:04.293" v="19" actId="26606"/>
          <ac:spMkLst>
            <pc:docMk/>
            <pc:sldMk cId="1651138648" sldId="281"/>
            <ac:spMk id="20" creationId="{FF9F2414-84E8-453E-B1F3-389FDE8192D9}"/>
          </ac:spMkLst>
        </pc:spChg>
        <pc:spChg chg="add">
          <ac:chgData name="Michael Teters" userId="d0e853d9-7e8a-4978-a6a6-73499c56127e" providerId="ADAL" clId="{8A5F4DB7-CD4D-487F-894D-5A4EA85E0E60}" dt="2021-08-10T20:01:04.293" v="19" actId="26606"/>
          <ac:spMkLst>
            <pc:docMk/>
            <pc:sldMk cId="1651138648" sldId="281"/>
            <ac:spMk id="22" creationId="{3ECA69A1-7536-43AC-85EF-C7106179F5ED}"/>
          </ac:spMkLst>
        </pc:spChg>
        <pc:picChg chg="add mod">
          <ac:chgData name="Michael Teters" userId="d0e853d9-7e8a-4978-a6a6-73499c56127e" providerId="ADAL" clId="{8A5F4DB7-CD4D-487F-894D-5A4EA85E0E60}" dt="2021-08-10T20:04:13.238" v="55" actId="1076"/>
          <ac:picMkLst>
            <pc:docMk/>
            <pc:sldMk cId="1651138648" sldId="281"/>
            <ac:picMk id="5" creationId="{A5470E5C-369A-47AE-B8CC-BB3CBB2D04E9}"/>
          </ac:picMkLst>
        </pc:picChg>
      </pc:sldChg>
      <pc:sldChg chg="addSp delSp modSp new mod setBg">
        <pc:chgData name="Michael Teters" userId="d0e853d9-7e8a-4978-a6a6-73499c56127e" providerId="ADAL" clId="{8A5F4DB7-CD4D-487F-894D-5A4EA85E0E60}" dt="2021-08-10T20:04:07.606" v="54" actId="1076"/>
        <pc:sldMkLst>
          <pc:docMk/>
          <pc:sldMk cId="2865693926" sldId="282"/>
        </pc:sldMkLst>
        <pc:spChg chg="del">
          <ac:chgData name="Michael Teters" userId="d0e853d9-7e8a-4978-a6a6-73499c56127e" providerId="ADAL" clId="{8A5F4DB7-CD4D-487F-894D-5A4EA85E0E60}" dt="2021-08-10T20:02:07.729" v="24" actId="26606"/>
          <ac:spMkLst>
            <pc:docMk/>
            <pc:sldMk cId="2865693926" sldId="282"/>
            <ac:spMk id="2" creationId="{AA3724F2-4742-4B7B-B544-4AB0F727ABD3}"/>
          </ac:spMkLst>
        </pc:spChg>
        <pc:spChg chg="del">
          <ac:chgData name="Michael Teters" userId="d0e853d9-7e8a-4978-a6a6-73499c56127e" providerId="ADAL" clId="{8A5F4DB7-CD4D-487F-894D-5A4EA85E0E60}" dt="2021-08-10T20:01:54.089" v="21" actId="931"/>
          <ac:spMkLst>
            <pc:docMk/>
            <pc:sldMk cId="2865693926" sldId="282"/>
            <ac:spMk id="3" creationId="{F56F1D0C-D8A4-4B5B-AC00-717A2295623E}"/>
          </ac:spMkLst>
        </pc:spChg>
        <pc:spChg chg="add">
          <ac:chgData name="Michael Teters" userId="d0e853d9-7e8a-4978-a6a6-73499c56127e" providerId="ADAL" clId="{8A5F4DB7-CD4D-487F-894D-5A4EA85E0E60}" dt="2021-08-10T20:02:07.729" v="24" actId="26606"/>
          <ac:spMkLst>
            <pc:docMk/>
            <pc:sldMk cId="2865693926" sldId="282"/>
            <ac:spMk id="10" creationId="{F3060C83-F051-4F0E-ABAD-AA0DFC48B218}"/>
          </ac:spMkLst>
        </pc:spChg>
        <pc:spChg chg="add">
          <ac:chgData name="Michael Teters" userId="d0e853d9-7e8a-4978-a6a6-73499c56127e" providerId="ADAL" clId="{8A5F4DB7-CD4D-487F-894D-5A4EA85E0E60}" dt="2021-08-10T20:02:07.729" v="24" actId="26606"/>
          <ac:spMkLst>
            <pc:docMk/>
            <pc:sldMk cId="2865693926" sldId="282"/>
            <ac:spMk id="12" creationId="{83C98ABE-055B-441F-B07E-44F97F083C39}"/>
          </ac:spMkLst>
        </pc:spChg>
        <pc:spChg chg="add mod">
          <ac:chgData name="Michael Teters" userId="d0e853d9-7e8a-4978-a6a6-73499c56127e" providerId="ADAL" clId="{8A5F4DB7-CD4D-487F-894D-5A4EA85E0E60}" dt="2021-08-10T20:04:07.606" v="54" actId="1076"/>
          <ac:spMkLst>
            <pc:docMk/>
            <pc:sldMk cId="2865693926" sldId="282"/>
            <ac:spMk id="13" creationId="{6C7DB22A-87C6-43A5-90A9-F3D8244E731C}"/>
          </ac:spMkLst>
        </pc:spChg>
        <pc:spChg chg="add">
          <ac:chgData name="Michael Teters" userId="d0e853d9-7e8a-4978-a6a6-73499c56127e" providerId="ADAL" clId="{8A5F4DB7-CD4D-487F-894D-5A4EA85E0E60}" dt="2021-08-10T20:02:07.729" v="24" actId="26606"/>
          <ac:spMkLst>
            <pc:docMk/>
            <pc:sldMk cId="2865693926" sldId="282"/>
            <ac:spMk id="14" creationId="{29FDB030-9B49-4CED-8CCD-4D99382388AC}"/>
          </ac:spMkLst>
        </pc:spChg>
        <pc:spChg chg="add">
          <ac:chgData name="Michael Teters" userId="d0e853d9-7e8a-4978-a6a6-73499c56127e" providerId="ADAL" clId="{8A5F4DB7-CD4D-487F-894D-5A4EA85E0E60}" dt="2021-08-10T20:02:07.729" v="24" actId="26606"/>
          <ac:spMkLst>
            <pc:docMk/>
            <pc:sldMk cId="2865693926" sldId="282"/>
            <ac:spMk id="16" creationId="{3783CA14-24A1-485C-8B30-D6A5D87987AD}"/>
          </ac:spMkLst>
        </pc:spChg>
        <pc:spChg chg="add">
          <ac:chgData name="Michael Teters" userId="d0e853d9-7e8a-4978-a6a6-73499c56127e" providerId="ADAL" clId="{8A5F4DB7-CD4D-487F-894D-5A4EA85E0E60}" dt="2021-08-10T20:02:07.729" v="24" actId="26606"/>
          <ac:spMkLst>
            <pc:docMk/>
            <pc:sldMk cId="2865693926" sldId="282"/>
            <ac:spMk id="18" creationId="{9A97C86A-04D6-40F7-AE84-31AB43E6A846}"/>
          </ac:spMkLst>
        </pc:spChg>
        <pc:spChg chg="add">
          <ac:chgData name="Michael Teters" userId="d0e853d9-7e8a-4978-a6a6-73499c56127e" providerId="ADAL" clId="{8A5F4DB7-CD4D-487F-894D-5A4EA85E0E60}" dt="2021-08-10T20:02:07.729" v="24" actId="26606"/>
          <ac:spMkLst>
            <pc:docMk/>
            <pc:sldMk cId="2865693926" sldId="282"/>
            <ac:spMk id="20" creationId="{FF9F2414-84E8-453E-B1F3-389FDE8192D9}"/>
          </ac:spMkLst>
        </pc:spChg>
        <pc:spChg chg="add">
          <ac:chgData name="Michael Teters" userId="d0e853d9-7e8a-4978-a6a6-73499c56127e" providerId="ADAL" clId="{8A5F4DB7-CD4D-487F-894D-5A4EA85E0E60}" dt="2021-08-10T20:02:07.729" v="24" actId="26606"/>
          <ac:spMkLst>
            <pc:docMk/>
            <pc:sldMk cId="2865693926" sldId="282"/>
            <ac:spMk id="22" creationId="{3ECA69A1-7536-43AC-85EF-C7106179F5ED}"/>
          </ac:spMkLst>
        </pc:spChg>
        <pc:picChg chg="add mod">
          <ac:chgData name="Michael Teters" userId="d0e853d9-7e8a-4978-a6a6-73499c56127e" providerId="ADAL" clId="{8A5F4DB7-CD4D-487F-894D-5A4EA85E0E60}" dt="2021-08-10T20:02:07.729" v="24" actId="26606"/>
          <ac:picMkLst>
            <pc:docMk/>
            <pc:sldMk cId="2865693926" sldId="282"/>
            <ac:picMk id="5" creationId="{01FEAE80-56BC-473A-AB86-8F8A6E625ACE}"/>
          </ac:picMkLst>
        </pc:picChg>
      </pc:sldChg>
      <pc:sldChg chg="addSp delSp modSp new mod setBg">
        <pc:chgData name="Michael Teters" userId="d0e853d9-7e8a-4978-a6a6-73499c56127e" providerId="ADAL" clId="{8A5F4DB7-CD4D-487F-894D-5A4EA85E0E60}" dt="2021-08-11T20:22:27.779" v="75" actId="14100"/>
        <pc:sldMkLst>
          <pc:docMk/>
          <pc:sldMk cId="1439741465" sldId="283"/>
        </pc:sldMkLst>
        <pc:spChg chg="del">
          <ac:chgData name="Michael Teters" userId="d0e853d9-7e8a-4978-a6a6-73499c56127e" providerId="ADAL" clId="{8A5F4DB7-CD4D-487F-894D-5A4EA85E0E60}" dt="2021-08-11T15:28:11.271" v="58" actId="26606"/>
          <ac:spMkLst>
            <pc:docMk/>
            <pc:sldMk cId="1439741465" sldId="283"/>
            <ac:spMk id="2" creationId="{D8315326-13A7-4932-A403-1D04BF850341}"/>
          </ac:spMkLst>
        </pc:spChg>
        <pc:spChg chg="del">
          <ac:chgData name="Michael Teters" userId="d0e853d9-7e8a-4978-a6a6-73499c56127e" providerId="ADAL" clId="{8A5F4DB7-CD4D-487F-894D-5A4EA85E0E60}" dt="2021-08-11T15:28:04.490" v="57" actId="931"/>
          <ac:spMkLst>
            <pc:docMk/>
            <pc:sldMk cId="1439741465" sldId="283"/>
            <ac:spMk id="3" creationId="{5634C573-DC73-4ECD-B454-28F57FE2036F}"/>
          </ac:spMkLst>
        </pc:spChg>
        <pc:spChg chg="add del mod">
          <ac:chgData name="Michael Teters" userId="d0e853d9-7e8a-4978-a6a6-73499c56127e" providerId="ADAL" clId="{8A5F4DB7-CD4D-487F-894D-5A4EA85E0E60}" dt="2021-08-11T20:22:10.290" v="70" actId="931"/>
          <ac:spMkLst>
            <pc:docMk/>
            <pc:sldMk cId="1439741465" sldId="283"/>
            <ac:spMk id="3" creationId="{692135A5-15CE-43D8-A77B-6CC66E0B3DA3}"/>
          </ac:spMkLst>
        </pc:spChg>
        <pc:spChg chg="add">
          <ac:chgData name="Michael Teters" userId="d0e853d9-7e8a-4978-a6a6-73499c56127e" providerId="ADAL" clId="{8A5F4DB7-CD4D-487F-894D-5A4EA85E0E60}" dt="2021-08-11T15:28:11.271" v="58" actId="26606"/>
          <ac:spMkLst>
            <pc:docMk/>
            <pc:sldMk cId="1439741465" sldId="283"/>
            <ac:spMk id="10" creationId="{F3060C83-F051-4F0E-ABAD-AA0DFC48B218}"/>
          </ac:spMkLst>
        </pc:spChg>
        <pc:spChg chg="add">
          <ac:chgData name="Michael Teters" userId="d0e853d9-7e8a-4978-a6a6-73499c56127e" providerId="ADAL" clId="{8A5F4DB7-CD4D-487F-894D-5A4EA85E0E60}" dt="2021-08-11T15:28:11.271" v="58" actId="26606"/>
          <ac:spMkLst>
            <pc:docMk/>
            <pc:sldMk cId="1439741465" sldId="283"/>
            <ac:spMk id="12" creationId="{83C98ABE-055B-441F-B07E-44F97F083C39}"/>
          </ac:spMkLst>
        </pc:spChg>
        <pc:spChg chg="add mod">
          <ac:chgData name="Michael Teters" userId="d0e853d9-7e8a-4978-a6a6-73499c56127e" providerId="ADAL" clId="{8A5F4DB7-CD4D-487F-894D-5A4EA85E0E60}" dt="2021-08-11T15:28:27.880" v="62" actId="20577"/>
          <ac:spMkLst>
            <pc:docMk/>
            <pc:sldMk cId="1439741465" sldId="283"/>
            <ac:spMk id="13" creationId="{94C7AC7B-10EF-45D7-97B7-1601D419B589}"/>
          </ac:spMkLst>
        </pc:spChg>
        <pc:spChg chg="add">
          <ac:chgData name="Michael Teters" userId="d0e853d9-7e8a-4978-a6a6-73499c56127e" providerId="ADAL" clId="{8A5F4DB7-CD4D-487F-894D-5A4EA85E0E60}" dt="2021-08-11T15:28:11.271" v="58" actId="26606"/>
          <ac:spMkLst>
            <pc:docMk/>
            <pc:sldMk cId="1439741465" sldId="283"/>
            <ac:spMk id="14" creationId="{29FDB030-9B49-4CED-8CCD-4D99382388AC}"/>
          </ac:spMkLst>
        </pc:spChg>
        <pc:spChg chg="add">
          <ac:chgData name="Michael Teters" userId="d0e853d9-7e8a-4978-a6a6-73499c56127e" providerId="ADAL" clId="{8A5F4DB7-CD4D-487F-894D-5A4EA85E0E60}" dt="2021-08-11T15:28:11.271" v="58" actId="26606"/>
          <ac:spMkLst>
            <pc:docMk/>
            <pc:sldMk cId="1439741465" sldId="283"/>
            <ac:spMk id="16" creationId="{3783CA14-24A1-485C-8B30-D6A5D87987AD}"/>
          </ac:spMkLst>
        </pc:spChg>
        <pc:spChg chg="add">
          <ac:chgData name="Michael Teters" userId="d0e853d9-7e8a-4978-a6a6-73499c56127e" providerId="ADAL" clId="{8A5F4DB7-CD4D-487F-894D-5A4EA85E0E60}" dt="2021-08-11T15:28:11.271" v="58" actId="26606"/>
          <ac:spMkLst>
            <pc:docMk/>
            <pc:sldMk cId="1439741465" sldId="283"/>
            <ac:spMk id="18" creationId="{9A97C86A-04D6-40F7-AE84-31AB43E6A846}"/>
          </ac:spMkLst>
        </pc:spChg>
        <pc:spChg chg="add">
          <ac:chgData name="Michael Teters" userId="d0e853d9-7e8a-4978-a6a6-73499c56127e" providerId="ADAL" clId="{8A5F4DB7-CD4D-487F-894D-5A4EA85E0E60}" dt="2021-08-11T15:28:11.271" v="58" actId="26606"/>
          <ac:spMkLst>
            <pc:docMk/>
            <pc:sldMk cId="1439741465" sldId="283"/>
            <ac:spMk id="20" creationId="{FF9F2414-84E8-453E-B1F3-389FDE8192D9}"/>
          </ac:spMkLst>
        </pc:spChg>
        <pc:spChg chg="add">
          <ac:chgData name="Michael Teters" userId="d0e853d9-7e8a-4978-a6a6-73499c56127e" providerId="ADAL" clId="{8A5F4DB7-CD4D-487F-894D-5A4EA85E0E60}" dt="2021-08-11T15:28:11.271" v="58" actId="26606"/>
          <ac:spMkLst>
            <pc:docMk/>
            <pc:sldMk cId="1439741465" sldId="283"/>
            <ac:spMk id="22" creationId="{3ECA69A1-7536-43AC-85EF-C7106179F5ED}"/>
          </ac:spMkLst>
        </pc:spChg>
        <pc:picChg chg="add del mod">
          <ac:chgData name="Michael Teters" userId="d0e853d9-7e8a-4978-a6a6-73499c56127e" providerId="ADAL" clId="{8A5F4DB7-CD4D-487F-894D-5A4EA85E0E60}" dt="2021-08-11T20:21:59.226" v="69" actId="478"/>
          <ac:picMkLst>
            <pc:docMk/>
            <pc:sldMk cId="1439741465" sldId="283"/>
            <ac:picMk id="5" creationId="{FE6987C9-8F7D-4434-8C28-8D0CE7F1D831}"/>
          </ac:picMkLst>
        </pc:picChg>
        <pc:picChg chg="add mod">
          <ac:chgData name="Michael Teters" userId="d0e853d9-7e8a-4978-a6a6-73499c56127e" providerId="ADAL" clId="{8A5F4DB7-CD4D-487F-894D-5A4EA85E0E60}" dt="2021-08-11T20:22:27.779" v="75" actId="14100"/>
          <ac:picMkLst>
            <pc:docMk/>
            <pc:sldMk cId="1439741465" sldId="283"/>
            <ac:picMk id="6" creationId="{74C73564-C2C2-4966-9683-31FC77134787}"/>
          </ac:picMkLst>
        </pc:picChg>
      </pc:sldChg>
      <pc:sldChg chg="addSp delSp modSp add mod">
        <pc:chgData name="Michael Teters" userId="d0e853d9-7e8a-4978-a6a6-73499c56127e" providerId="ADAL" clId="{8A5F4DB7-CD4D-487F-894D-5A4EA85E0E60}" dt="2021-08-12T19:53:07.208" v="92" actId="14100"/>
        <pc:sldMkLst>
          <pc:docMk/>
          <pc:sldMk cId="710718679" sldId="284"/>
        </pc:sldMkLst>
        <pc:spChg chg="add del mod">
          <ac:chgData name="Michael Teters" userId="d0e853d9-7e8a-4978-a6a6-73499c56127e" providerId="ADAL" clId="{8A5F4DB7-CD4D-487F-894D-5A4EA85E0E60}" dt="2021-08-12T19:52:41.448" v="86" actId="931"/>
          <ac:spMkLst>
            <pc:docMk/>
            <pc:sldMk cId="710718679" sldId="284"/>
            <ac:spMk id="3" creationId="{FC58D294-13C2-40CB-AFDD-47CD67160B25}"/>
          </ac:spMkLst>
        </pc:spChg>
        <pc:spChg chg="add del">
          <ac:chgData name="Michael Teters" userId="d0e853d9-7e8a-4978-a6a6-73499c56127e" providerId="ADAL" clId="{8A5F4DB7-CD4D-487F-894D-5A4EA85E0E60}" dt="2021-08-12T19:52:59.749" v="90" actId="26606"/>
          <ac:spMkLst>
            <pc:docMk/>
            <pc:sldMk cId="710718679" sldId="284"/>
            <ac:spMk id="10" creationId="{F3060C83-F051-4F0E-ABAD-AA0DFC48B218}"/>
          </ac:spMkLst>
        </pc:spChg>
        <pc:spChg chg="add del">
          <ac:chgData name="Michael Teters" userId="d0e853d9-7e8a-4978-a6a6-73499c56127e" providerId="ADAL" clId="{8A5F4DB7-CD4D-487F-894D-5A4EA85E0E60}" dt="2021-08-12T19:52:59.749" v="90" actId="26606"/>
          <ac:spMkLst>
            <pc:docMk/>
            <pc:sldMk cId="710718679" sldId="284"/>
            <ac:spMk id="12" creationId="{83C98ABE-055B-441F-B07E-44F97F083C39}"/>
          </ac:spMkLst>
        </pc:spChg>
        <pc:spChg chg="mod">
          <ac:chgData name="Michael Teters" userId="d0e853d9-7e8a-4978-a6a6-73499c56127e" providerId="ADAL" clId="{8A5F4DB7-CD4D-487F-894D-5A4EA85E0E60}" dt="2021-08-12T19:52:59.749" v="90" actId="26606"/>
          <ac:spMkLst>
            <pc:docMk/>
            <pc:sldMk cId="710718679" sldId="284"/>
            <ac:spMk id="13" creationId="{94C7AC7B-10EF-45D7-97B7-1601D419B589}"/>
          </ac:spMkLst>
        </pc:spChg>
        <pc:spChg chg="add del">
          <ac:chgData name="Michael Teters" userId="d0e853d9-7e8a-4978-a6a6-73499c56127e" providerId="ADAL" clId="{8A5F4DB7-CD4D-487F-894D-5A4EA85E0E60}" dt="2021-08-12T19:52:59.749" v="90" actId="26606"/>
          <ac:spMkLst>
            <pc:docMk/>
            <pc:sldMk cId="710718679" sldId="284"/>
            <ac:spMk id="14" creationId="{29FDB030-9B49-4CED-8CCD-4D99382388AC}"/>
          </ac:spMkLst>
        </pc:spChg>
        <pc:spChg chg="add del">
          <ac:chgData name="Michael Teters" userId="d0e853d9-7e8a-4978-a6a6-73499c56127e" providerId="ADAL" clId="{8A5F4DB7-CD4D-487F-894D-5A4EA85E0E60}" dt="2021-08-12T19:52:59.749" v="90" actId="26606"/>
          <ac:spMkLst>
            <pc:docMk/>
            <pc:sldMk cId="710718679" sldId="284"/>
            <ac:spMk id="16" creationId="{3783CA14-24A1-485C-8B30-D6A5D87987AD}"/>
          </ac:spMkLst>
        </pc:spChg>
        <pc:spChg chg="add del">
          <ac:chgData name="Michael Teters" userId="d0e853d9-7e8a-4978-a6a6-73499c56127e" providerId="ADAL" clId="{8A5F4DB7-CD4D-487F-894D-5A4EA85E0E60}" dt="2021-08-12T19:52:59.749" v="90" actId="26606"/>
          <ac:spMkLst>
            <pc:docMk/>
            <pc:sldMk cId="710718679" sldId="284"/>
            <ac:spMk id="18" creationId="{9A97C86A-04D6-40F7-AE84-31AB43E6A846}"/>
          </ac:spMkLst>
        </pc:spChg>
        <pc:spChg chg="add del">
          <ac:chgData name="Michael Teters" userId="d0e853d9-7e8a-4978-a6a6-73499c56127e" providerId="ADAL" clId="{8A5F4DB7-CD4D-487F-894D-5A4EA85E0E60}" dt="2021-08-12T19:52:59.749" v="90" actId="26606"/>
          <ac:spMkLst>
            <pc:docMk/>
            <pc:sldMk cId="710718679" sldId="284"/>
            <ac:spMk id="20" creationId="{FF9F2414-84E8-453E-B1F3-389FDE8192D9}"/>
          </ac:spMkLst>
        </pc:spChg>
        <pc:spChg chg="add del">
          <ac:chgData name="Michael Teters" userId="d0e853d9-7e8a-4978-a6a6-73499c56127e" providerId="ADAL" clId="{8A5F4DB7-CD4D-487F-894D-5A4EA85E0E60}" dt="2021-08-12T19:52:59.749" v="90" actId="26606"/>
          <ac:spMkLst>
            <pc:docMk/>
            <pc:sldMk cId="710718679" sldId="284"/>
            <ac:spMk id="22" creationId="{3ECA69A1-7536-43AC-85EF-C7106179F5ED}"/>
          </ac:spMkLst>
        </pc:spChg>
        <pc:spChg chg="add del">
          <ac:chgData name="Michael Teters" userId="d0e853d9-7e8a-4978-a6a6-73499c56127e" providerId="ADAL" clId="{8A5F4DB7-CD4D-487F-894D-5A4EA85E0E60}" dt="2021-08-12T19:52:59.749" v="90" actId="26606"/>
          <ac:spMkLst>
            <pc:docMk/>
            <pc:sldMk cId="710718679" sldId="284"/>
            <ac:spMk id="27" creationId="{73DE2CFE-42F2-48F0-8706-5264E012B10C}"/>
          </ac:spMkLst>
        </pc:spChg>
        <pc:picChg chg="del">
          <ac:chgData name="Michael Teters" userId="d0e853d9-7e8a-4978-a6a6-73499c56127e" providerId="ADAL" clId="{8A5F4DB7-CD4D-487F-894D-5A4EA85E0E60}" dt="2021-08-12T19:52:29.581" v="85" actId="478"/>
          <ac:picMkLst>
            <pc:docMk/>
            <pc:sldMk cId="710718679" sldId="284"/>
            <ac:picMk id="5" creationId="{FE6987C9-8F7D-4434-8C28-8D0CE7F1D831}"/>
          </ac:picMkLst>
        </pc:picChg>
        <pc:picChg chg="add mod">
          <ac:chgData name="Michael Teters" userId="d0e853d9-7e8a-4978-a6a6-73499c56127e" providerId="ADAL" clId="{8A5F4DB7-CD4D-487F-894D-5A4EA85E0E60}" dt="2021-08-12T19:53:07.208" v="92" actId="14100"/>
          <ac:picMkLst>
            <pc:docMk/>
            <pc:sldMk cId="710718679" sldId="284"/>
            <ac:picMk id="6" creationId="{0C495E1D-52FB-42F2-A845-5B303C61CB82}"/>
          </ac:picMkLst>
        </pc:picChg>
      </pc:sldChg>
      <pc:sldChg chg="addSp delSp modSp add mod setBg setClrOvrMap">
        <pc:chgData name="Michael Teters" userId="d0e853d9-7e8a-4978-a6a6-73499c56127e" providerId="ADAL" clId="{8A5F4DB7-CD4D-487F-894D-5A4EA85E0E60}" dt="2021-08-13T15:00:42.708" v="111" actId="1076"/>
        <pc:sldMkLst>
          <pc:docMk/>
          <pc:sldMk cId="2409222401" sldId="285"/>
        </pc:sldMkLst>
        <pc:spChg chg="add del mod">
          <ac:chgData name="Michael Teters" userId="d0e853d9-7e8a-4978-a6a6-73499c56127e" providerId="ADAL" clId="{8A5F4DB7-CD4D-487F-894D-5A4EA85E0E60}" dt="2021-08-13T15:00:15.147" v="102" actId="931"/>
          <ac:spMkLst>
            <pc:docMk/>
            <pc:sldMk cId="2409222401" sldId="285"/>
            <ac:spMk id="3" creationId="{62676A7F-AC34-46D1-8997-B25035D902C9}"/>
          </ac:spMkLst>
        </pc:spChg>
        <pc:spChg chg="add del">
          <ac:chgData name="Michael Teters" userId="d0e853d9-7e8a-4978-a6a6-73499c56127e" providerId="ADAL" clId="{8A5F4DB7-CD4D-487F-894D-5A4EA85E0E60}" dt="2021-08-13T15:00:36.214" v="108" actId="26606"/>
          <ac:spMkLst>
            <pc:docMk/>
            <pc:sldMk cId="2409222401" sldId="285"/>
            <ac:spMk id="10" creationId="{F3060C83-F051-4F0E-ABAD-AA0DFC48B218}"/>
          </ac:spMkLst>
        </pc:spChg>
        <pc:spChg chg="add del">
          <ac:chgData name="Michael Teters" userId="d0e853d9-7e8a-4978-a6a6-73499c56127e" providerId="ADAL" clId="{8A5F4DB7-CD4D-487F-894D-5A4EA85E0E60}" dt="2021-08-13T15:00:36.214" v="108" actId="26606"/>
          <ac:spMkLst>
            <pc:docMk/>
            <pc:sldMk cId="2409222401" sldId="285"/>
            <ac:spMk id="12" creationId="{83C98ABE-055B-441F-B07E-44F97F083C39}"/>
          </ac:spMkLst>
        </pc:spChg>
        <pc:spChg chg="mod ord">
          <ac:chgData name="Michael Teters" userId="d0e853d9-7e8a-4978-a6a6-73499c56127e" providerId="ADAL" clId="{8A5F4DB7-CD4D-487F-894D-5A4EA85E0E60}" dt="2021-08-13T15:00:36.214" v="108" actId="26606"/>
          <ac:spMkLst>
            <pc:docMk/>
            <pc:sldMk cId="2409222401" sldId="285"/>
            <ac:spMk id="13" creationId="{94C7AC7B-10EF-45D7-97B7-1601D419B589}"/>
          </ac:spMkLst>
        </pc:spChg>
        <pc:spChg chg="add del">
          <ac:chgData name="Michael Teters" userId="d0e853d9-7e8a-4978-a6a6-73499c56127e" providerId="ADAL" clId="{8A5F4DB7-CD4D-487F-894D-5A4EA85E0E60}" dt="2021-08-13T15:00:36.214" v="108" actId="26606"/>
          <ac:spMkLst>
            <pc:docMk/>
            <pc:sldMk cId="2409222401" sldId="285"/>
            <ac:spMk id="14" creationId="{29FDB030-9B49-4CED-8CCD-4D99382388AC}"/>
          </ac:spMkLst>
        </pc:spChg>
        <pc:spChg chg="add del">
          <ac:chgData name="Michael Teters" userId="d0e853d9-7e8a-4978-a6a6-73499c56127e" providerId="ADAL" clId="{8A5F4DB7-CD4D-487F-894D-5A4EA85E0E60}" dt="2021-08-13T15:00:36.214" v="108" actId="26606"/>
          <ac:spMkLst>
            <pc:docMk/>
            <pc:sldMk cId="2409222401" sldId="285"/>
            <ac:spMk id="16" creationId="{3783CA14-24A1-485C-8B30-D6A5D87987AD}"/>
          </ac:spMkLst>
        </pc:spChg>
        <pc:spChg chg="add del">
          <ac:chgData name="Michael Teters" userId="d0e853d9-7e8a-4978-a6a6-73499c56127e" providerId="ADAL" clId="{8A5F4DB7-CD4D-487F-894D-5A4EA85E0E60}" dt="2021-08-13T15:00:36.214" v="108" actId="26606"/>
          <ac:spMkLst>
            <pc:docMk/>
            <pc:sldMk cId="2409222401" sldId="285"/>
            <ac:spMk id="18" creationId="{9A97C86A-04D6-40F7-AE84-31AB43E6A846}"/>
          </ac:spMkLst>
        </pc:spChg>
        <pc:spChg chg="add del">
          <ac:chgData name="Michael Teters" userId="d0e853d9-7e8a-4978-a6a6-73499c56127e" providerId="ADAL" clId="{8A5F4DB7-CD4D-487F-894D-5A4EA85E0E60}" dt="2021-08-13T15:00:36.214" v="108" actId="26606"/>
          <ac:spMkLst>
            <pc:docMk/>
            <pc:sldMk cId="2409222401" sldId="285"/>
            <ac:spMk id="20" creationId="{FF9F2414-84E8-453E-B1F3-389FDE8192D9}"/>
          </ac:spMkLst>
        </pc:spChg>
        <pc:spChg chg="add del">
          <ac:chgData name="Michael Teters" userId="d0e853d9-7e8a-4978-a6a6-73499c56127e" providerId="ADAL" clId="{8A5F4DB7-CD4D-487F-894D-5A4EA85E0E60}" dt="2021-08-13T15:00:36.214" v="108" actId="26606"/>
          <ac:spMkLst>
            <pc:docMk/>
            <pc:sldMk cId="2409222401" sldId="285"/>
            <ac:spMk id="22" creationId="{3ECA69A1-7536-43AC-85EF-C7106179F5ED}"/>
          </ac:spMkLst>
        </pc:spChg>
        <pc:spChg chg="add del">
          <ac:chgData name="Michael Teters" userId="d0e853d9-7e8a-4978-a6a6-73499c56127e" providerId="ADAL" clId="{8A5F4DB7-CD4D-487F-894D-5A4EA85E0E60}" dt="2021-08-13T15:00:36.214" v="108" actId="26606"/>
          <ac:spMkLst>
            <pc:docMk/>
            <pc:sldMk cId="2409222401" sldId="285"/>
            <ac:spMk id="27" creationId="{9B76D444-2756-434F-AE61-96D69830C13E}"/>
          </ac:spMkLst>
        </pc:spChg>
        <pc:spChg chg="add del">
          <ac:chgData name="Michael Teters" userId="d0e853d9-7e8a-4978-a6a6-73499c56127e" providerId="ADAL" clId="{8A5F4DB7-CD4D-487F-894D-5A4EA85E0E60}" dt="2021-08-13T15:00:36.214" v="108" actId="26606"/>
          <ac:spMkLst>
            <pc:docMk/>
            <pc:sldMk cId="2409222401" sldId="285"/>
            <ac:spMk id="29" creationId="{A27B6159-7734-4564-9E0F-C4BC43C36E52}"/>
          </ac:spMkLst>
        </pc:spChg>
        <pc:picChg chg="del">
          <ac:chgData name="Michael Teters" userId="d0e853d9-7e8a-4978-a6a6-73499c56127e" providerId="ADAL" clId="{8A5F4DB7-CD4D-487F-894D-5A4EA85E0E60}" dt="2021-08-13T15:00:00.011" v="101" actId="478"/>
          <ac:picMkLst>
            <pc:docMk/>
            <pc:sldMk cId="2409222401" sldId="285"/>
            <ac:picMk id="5" creationId="{FE6987C9-8F7D-4434-8C28-8D0CE7F1D831}"/>
          </ac:picMkLst>
        </pc:picChg>
        <pc:picChg chg="add mod">
          <ac:chgData name="Michael Teters" userId="d0e853d9-7e8a-4978-a6a6-73499c56127e" providerId="ADAL" clId="{8A5F4DB7-CD4D-487F-894D-5A4EA85E0E60}" dt="2021-08-13T15:00:42.708" v="111" actId="1076"/>
          <ac:picMkLst>
            <pc:docMk/>
            <pc:sldMk cId="2409222401" sldId="285"/>
            <ac:picMk id="6" creationId="{E3CC4D23-39C7-49A7-A73B-65EF632F6094}"/>
          </ac:picMkLst>
        </pc:picChg>
        <pc:cxnChg chg="add del">
          <ac:chgData name="Michael Teters" userId="d0e853d9-7e8a-4978-a6a6-73499c56127e" providerId="ADAL" clId="{8A5F4DB7-CD4D-487F-894D-5A4EA85E0E60}" dt="2021-08-13T15:00:36.214" v="108" actId="26606"/>
          <ac:cxnSpMkLst>
            <pc:docMk/>
            <pc:sldMk cId="2409222401" sldId="285"/>
            <ac:cxnSpMk id="31" creationId="{E2FFB46B-05BC-4950-B18A-9593FDAE6ED7}"/>
          </ac:cxnSpMkLst>
        </pc:cxnChg>
      </pc:sldChg>
      <pc:sldChg chg="addSp delSp modSp add mod">
        <pc:chgData name="Michael Teters" userId="d0e853d9-7e8a-4978-a6a6-73499c56127e" providerId="ADAL" clId="{8A5F4DB7-CD4D-487F-894D-5A4EA85E0E60}" dt="2021-08-11T20:24:11.306" v="84" actId="14100"/>
        <pc:sldMkLst>
          <pc:docMk/>
          <pc:sldMk cId="2634443894" sldId="286"/>
        </pc:sldMkLst>
        <pc:spChg chg="add del mod">
          <ac:chgData name="Michael Teters" userId="d0e853d9-7e8a-4978-a6a6-73499c56127e" providerId="ADAL" clId="{8A5F4DB7-CD4D-487F-894D-5A4EA85E0E60}" dt="2021-08-11T20:23:56.486" v="78" actId="931"/>
          <ac:spMkLst>
            <pc:docMk/>
            <pc:sldMk cId="2634443894" sldId="286"/>
            <ac:spMk id="3" creationId="{4960D8A5-0EFB-4898-868F-6608FD417D57}"/>
          </ac:spMkLst>
        </pc:spChg>
        <pc:picChg chg="add mod">
          <ac:chgData name="Michael Teters" userId="d0e853d9-7e8a-4978-a6a6-73499c56127e" providerId="ADAL" clId="{8A5F4DB7-CD4D-487F-894D-5A4EA85E0E60}" dt="2021-08-11T20:24:11.306" v="84" actId="14100"/>
          <ac:picMkLst>
            <pc:docMk/>
            <pc:sldMk cId="2634443894" sldId="286"/>
            <ac:picMk id="5" creationId="{E2846112-D5D4-4D76-BEEE-DF93AB5792CB}"/>
          </ac:picMkLst>
        </pc:picChg>
        <pc:picChg chg="del">
          <ac:chgData name="Michael Teters" userId="d0e853d9-7e8a-4978-a6a6-73499c56127e" providerId="ADAL" clId="{8A5F4DB7-CD4D-487F-894D-5A4EA85E0E60}" dt="2021-08-11T20:22:41.416" v="77" actId="478"/>
          <ac:picMkLst>
            <pc:docMk/>
            <pc:sldMk cId="2634443894" sldId="286"/>
            <ac:picMk id="6" creationId="{74C73564-C2C2-4966-9683-31FC77134787}"/>
          </ac:picMkLst>
        </pc:picChg>
      </pc:sldChg>
      <pc:sldChg chg="addSp delSp modSp add mod">
        <pc:chgData name="Michael Teters" userId="d0e853d9-7e8a-4978-a6a6-73499c56127e" providerId="ADAL" clId="{8A5F4DB7-CD4D-487F-894D-5A4EA85E0E60}" dt="2021-08-12T19:53:27.560" v="99" actId="14100"/>
        <pc:sldMkLst>
          <pc:docMk/>
          <pc:sldMk cId="2755835281" sldId="287"/>
        </pc:sldMkLst>
        <pc:spChg chg="add del mod">
          <ac:chgData name="Michael Teters" userId="d0e853d9-7e8a-4978-a6a6-73499c56127e" providerId="ADAL" clId="{8A5F4DB7-CD4D-487F-894D-5A4EA85E0E60}" dt="2021-08-12T19:53:21.395" v="95" actId="931"/>
          <ac:spMkLst>
            <pc:docMk/>
            <pc:sldMk cId="2755835281" sldId="287"/>
            <ac:spMk id="3" creationId="{7C585A13-65F3-4845-B12A-E39A80584896}"/>
          </ac:spMkLst>
        </pc:spChg>
        <pc:picChg chg="add mod">
          <ac:chgData name="Michael Teters" userId="d0e853d9-7e8a-4978-a6a6-73499c56127e" providerId="ADAL" clId="{8A5F4DB7-CD4D-487F-894D-5A4EA85E0E60}" dt="2021-08-12T19:53:27.560" v="99" actId="14100"/>
          <ac:picMkLst>
            <pc:docMk/>
            <pc:sldMk cId="2755835281" sldId="287"/>
            <ac:picMk id="5" creationId="{64A8C1B3-F167-48A4-A722-B2BBBC7EFB41}"/>
          </ac:picMkLst>
        </pc:picChg>
        <pc:picChg chg="del">
          <ac:chgData name="Michael Teters" userId="d0e853d9-7e8a-4978-a6a6-73499c56127e" providerId="ADAL" clId="{8A5F4DB7-CD4D-487F-894D-5A4EA85E0E60}" dt="2021-08-12T19:53:15.217" v="94" actId="478"/>
          <ac:picMkLst>
            <pc:docMk/>
            <pc:sldMk cId="2755835281" sldId="287"/>
            <ac:picMk id="6" creationId="{0C495E1D-52FB-42F2-A845-5B303C61CB82}"/>
          </ac:picMkLst>
        </pc:picChg>
      </pc:sldChg>
      <pc:sldChg chg="addSp delSp modSp add mod">
        <pc:chgData name="Michael Teters" userId="d0e853d9-7e8a-4978-a6a6-73499c56127e" providerId="ADAL" clId="{8A5F4DB7-CD4D-487F-894D-5A4EA85E0E60}" dt="2021-08-13T15:17:57.301" v="119" actId="478"/>
        <pc:sldMkLst>
          <pc:docMk/>
          <pc:sldMk cId="2178628662" sldId="288"/>
        </pc:sldMkLst>
        <pc:spChg chg="add del mod">
          <ac:chgData name="Michael Teters" userId="d0e853d9-7e8a-4978-a6a6-73499c56127e" providerId="ADAL" clId="{8A5F4DB7-CD4D-487F-894D-5A4EA85E0E60}" dt="2021-08-13T15:00:54.429" v="113" actId="931"/>
          <ac:spMkLst>
            <pc:docMk/>
            <pc:sldMk cId="2178628662" sldId="288"/>
            <ac:spMk id="3" creationId="{E7630ACC-C965-438F-92FF-F21FC97CDA78}"/>
          </ac:spMkLst>
        </pc:spChg>
        <pc:graphicFrameChg chg="add del">
          <ac:chgData name="Michael Teters" userId="d0e853d9-7e8a-4978-a6a6-73499c56127e" providerId="ADAL" clId="{8A5F4DB7-CD4D-487F-894D-5A4EA85E0E60}" dt="2021-08-13T15:17:57.301" v="119" actId="478"/>
          <ac:graphicFrameMkLst>
            <pc:docMk/>
            <pc:sldMk cId="2178628662" sldId="288"/>
            <ac:graphicFrameMk id="7" creationId="{EDA212A7-2798-4CCE-BB05-C0BDBCE8983E}"/>
          </ac:graphicFrameMkLst>
        </pc:graphicFrameChg>
        <pc:picChg chg="del">
          <ac:chgData name="Michael Teters" userId="d0e853d9-7e8a-4978-a6a6-73499c56127e" providerId="ADAL" clId="{8A5F4DB7-CD4D-487F-894D-5A4EA85E0E60}" dt="2021-08-13T15:00:47.411" v="112" actId="478"/>
          <ac:picMkLst>
            <pc:docMk/>
            <pc:sldMk cId="2178628662" sldId="288"/>
            <ac:picMk id="5" creationId="{FE6987C9-8F7D-4434-8C28-8D0CE7F1D831}"/>
          </ac:picMkLst>
        </pc:picChg>
        <pc:picChg chg="add mod">
          <ac:chgData name="Michael Teters" userId="d0e853d9-7e8a-4978-a6a6-73499c56127e" providerId="ADAL" clId="{8A5F4DB7-CD4D-487F-894D-5A4EA85E0E60}" dt="2021-08-13T15:00:58.759" v="117" actId="14100"/>
          <ac:picMkLst>
            <pc:docMk/>
            <pc:sldMk cId="2178628662" sldId="288"/>
            <ac:picMk id="6" creationId="{29B805ED-29C5-4CF4-B6C9-67B85B3BE73D}"/>
          </ac:picMkLst>
        </pc:picChg>
      </pc:sldChg>
    </pc:docChg>
  </pc:docChgLst>
  <pc:docChgLst>
    <pc:chgData name="Michael Teters" userId="d0e853d9-7e8a-4978-a6a6-73499c56127e" providerId="ADAL" clId="{0DCF2E22-A705-4506-8637-180708CF47D2}"/>
    <pc:docChg chg="undo custSel addSld delSld modSld">
      <pc:chgData name="Michael Teters" userId="d0e853d9-7e8a-4978-a6a6-73499c56127e" providerId="ADAL" clId="{0DCF2E22-A705-4506-8637-180708CF47D2}" dt="2023-08-11T20:03:34.756" v="260"/>
      <pc:docMkLst>
        <pc:docMk/>
      </pc:docMkLst>
      <pc:sldChg chg="addSp delSp modSp mod">
        <pc:chgData name="Michael Teters" userId="d0e853d9-7e8a-4978-a6a6-73499c56127e" providerId="ADAL" clId="{0DCF2E22-A705-4506-8637-180708CF47D2}" dt="2023-08-02T14:45:53.137" v="96"/>
        <pc:sldMkLst>
          <pc:docMk/>
          <pc:sldMk cId="594389227" sldId="256"/>
        </pc:sldMkLst>
        <pc:spChg chg="del">
          <ac:chgData name="Michael Teters" userId="d0e853d9-7e8a-4978-a6a6-73499c56127e" providerId="ADAL" clId="{0DCF2E22-A705-4506-8637-180708CF47D2}" dt="2023-08-02T14:45:52.118" v="95" actId="478"/>
          <ac:spMkLst>
            <pc:docMk/>
            <pc:sldMk cId="594389227" sldId="256"/>
            <ac:spMk id="4" creationId="{3B0C11D6-4ADC-43DF-9116-963130CF087D}"/>
          </ac:spMkLst>
        </pc:spChg>
        <pc:spChg chg="add mod">
          <ac:chgData name="Michael Teters" userId="d0e853d9-7e8a-4978-a6a6-73499c56127e" providerId="ADAL" clId="{0DCF2E22-A705-4506-8637-180708CF47D2}" dt="2023-08-02T14:45:53.137" v="96"/>
          <ac:spMkLst>
            <pc:docMk/>
            <pc:sldMk cId="594389227" sldId="256"/>
            <ac:spMk id="5" creationId="{9387E10F-2B91-4042-8667-8D205C1DE4E1}"/>
          </ac:spMkLst>
        </pc:spChg>
      </pc:sldChg>
      <pc:sldChg chg="addSp delSp modSp mod">
        <pc:chgData name="Michael Teters" userId="d0e853d9-7e8a-4978-a6a6-73499c56127e" providerId="ADAL" clId="{0DCF2E22-A705-4506-8637-180708CF47D2}" dt="2023-08-07T15:33:09.096" v="110"/>
        <pc:sldMkLst>
          <pc:docMk/>
          <pc:sldMk cId="2056390215" sldId="257"/>
        </pc:sldMkLst>
        <pc:spChg chg="add mod">
          <ac:chgData name="Michael Teters" userId="d0e853d9-7e8a-4978-a6a6-73499c56127e" providerId="ADAL" clId="{0DCF2E22-A705-4506-8637-180708CF47D2}" dt="2023-08-07T15:33:09.096" v="110"/>
          <ac:spMkLst>
            <pc:docMk/>
            <pc:sldMk cId="2056390215" sldId="257"/>
            <ac:spMk id="4" creationId="{A6639349-EC91-4028-817D-4B8E0CB7F208}"/>
          </ac:spMkLst>
        </pc:spChg>
        <pc:spChg chg="del">
          <ac:chgData name="Michael Teters" userId="d0e853d9-7e8a-4978-a6a6-73499c56127e" providerId="ADAL" clId="{0DCF2E22-A705-4506-8637-180708CF47D2}" dt="2023-08-02T14:45:49.529" v="94" actId="478"/>
          <ac:spMkLst>
            <pc:docMk/>
            <pc:sldMk cId="2056390215" sldId="257"/>
            <ac:spMk id="5" creationId="{5CB3702A-991C-4044-861F-95E45E3E4974}"/>
          </ac:spMkLst>
        </pc:spChg>
      </pc:sldChg>
      <pc:sldChg chg="addSp delSp modSp mod">
        <pc:chgData name="Michael Teters" userId="d0e853d9-7e8a-4978-a6a6-73499c56127e" providerId="ADAL" clId="{0DCF2E22-A705-4506-8637-180708CF47D2}" dt="2023-08-07T15:33:11.143" v="111"/>
        <pc:sldMkLst>
          <pc:docMk/>
          <pc:sldMk cId="1404890855" sldId="258"/>
        </pc:sldMkLst>
        <pc:spChg chg="add mod">
          <ac:chgData name="Michael Teters" userId="d0e853d9-7e8a-4978-a6a6-73499c56127e" providerId="ADAL" clId="{0DCF2E22-A705-4506-8637-180708CF47D2}" dt="2023-08-07T15:33:11.143" v="111"/>
          <ac:spMkLst>
            <pc:docMk/>
            <pc:sldMk cId="1404890855" sldId="258"/>
            <ac:spMk id="4" creationId="{45C147A6-737D-4998-9BD3-BE09C49406C4}"/>
          </ac:spMkLst>
        </pc:spChg>
        <pc:spChg chg="del">
          <ac:chgData name="Michael Teters" userId="d0e853d9-7e8a-4978-a6a6-73499c56127e" providerId="ADAL" clId="{0DCF2E22-A705-4506-8637-180708CF47D2}" dt="2023-08-02T14:45:45.704" v="93" actId="478"/>
          <ac:spMkLst>
            <pc:docMk/>
            <pc:sldMk cId="1404890855" sldId="258"/>
            <ac:spMk id="5" creationId="{5065CE57-AEA2-4EC7-9EDD-EF7E5D555921}"/>
          </ac:spMkLst>
        </pc:spChg>
      </pc:sldChg>
      <pc:sldChg chg="delSp mod">
        <pc:chgData name="Michael Teters" userId="d0e853d9-7e8a-4978-a6a6-73499c56127e" providerId="ADAL" clId="{0DCF2E22-A705-4506-8637-180708CF47D2}" dt="2023-08-02T14:45:38.469" v="92" actId="478"/>
        <pc:sldMkLst>
          <pc:docMk/>
          <pc:sldMk cId="2693072705" sldId="262"/>
        </pc:sldMkLst>
        <pc:spChg chg="del">
          <ac:chgData name="Michael Teters" userId="d0e853d9-7e8a-4978-a6a6-73499c56127e" providerId="ADAL" clId="{0DCF2E22-A705-4506-8637-180708CF47D2}" dt="2023-08-02T14:45:38.469" v="92" actId="478"/>
          <ac:spMkLst>
            <pc:docMk/>
            <pc:sldMk cId="2693072705" sldId="262"/>
            <ac:spMk id="3" creationId="{380F1B3D-D48D-49E0-892A-CEED3DF14F21}"/>
          </ac:spMkLst>
        </pc:spChg>
      </pc:sldChg>
      <pc:sldChg chg="delSp mod">
        <pc:chgData name="Michael Teters" userId="d0e853d9-7e8a-4978-a6a6-73499c56127e" providerId="ADAL" clId="{0DCF2E22-A705-4506-8637-180708CF47D2}" dt="2023-08-02T14:45:36.109" v="91" actId="478"/>
        <pc:sldMkLst>
          <pc:docMk/>
          <pc:sldMk cId="2361114589" sldId="263"/>
        </pc:sldMkLst>
        <pc:spChg chg="del">
          <ac:chgData name="Michael Teters" userId="d0e853d9-7e8a-4978-a6a6-73499c56127e" providerId="ADAL" clId="{0DCF2E22-A705-4506-8637-180708CF47D2}" dt="2023-08-02T14:45:36.109" v="91" actId="478"/>
          <ac:spMkLst>
            <pc:docMk/>
            <pc:sldMk cId="2361114589" sldId="263"/>
            <ac:spMk id="3" creationId="{1F298EF7-0E9D-4673-8A16-80BD6D1BF4E5}"/>
          </ac:spMkLst>
        </pc:spChg>
      </pc:sldChg>
      <pc:sldChg chg="addSp delSp modSp mod">
        <pc:chgData name="Michael Teters" userId="d0e853d9-7e8a-4978-a6a6-73499c56127e" providerId="ADAL" clId="{0DCF2E22-A705-4506-8637-180708CF47D2}" dt="2023-08-07T15:33:16.314" v="112"/>
        <pc:sldMkLst>
          <pc:docMk/>
          <pc:sldMk cId="2352532193" sldId="265"/>
        </pc:sldMkLst>
        <pc:spChg chg="add mod">
          <ac:chgData name="Michael Teters" userId="d0e853d9-7e8a-4978-a6a6-73499c56127e" providerId="ADAL" clId="{0DCF2E22-A705-4506-8637-180708CF47D2}" dt="2023-08-07T15:33:16.314" v="112"/>
          <ac:spMkLst>
            <pc:docMk/>
            <pc:sldMk cId="2352532193" sldId="265"/>
            <ac:spMk id="4" creationId="{398B240C-9BE8-4A5D-A4E1-719D393DDE84}"/>
          </ac:spMkLst>
        </pc:spChg>
        <pc:spChg chg="del mod">
          <ac:chgData name="Michael Teters" userId="d0e853d9-7e8a-4978-a6a6-73499c56127e" providerId="ADAL" clId="{0DCF2E22-A705-4506-8637-180708CF47D2}" dt="2023-08-02T14:45:29.872" v="90" actId="21"/>
          <ac:spMkLst>
            <pc:docMk/>
            <pc:sldMk cId="2352532193" sldId="265"/>
            <ac:spMk id="5" creationId="{84F93B40-E798-49C1-B629-9A67E67ABBF8}"/>
          </ac:spMkLst>
        </pc:spChg>
      </pc:sldChg>
      <pc:sldChg chg="addSp delSp modSp mod">
        <pc:chgData name="Michael Teters" userId="d0e853d9-7e8a-4978-a6a6-73499c56127e" providerId="ADAL" clId="{0DCF2E22-A705-4506-8637-180708CF47D2}" dt="2023-08-07T15:33:18.221" v="113"/>
        <pc:sldMkLst>
          <pc:docMk/>
          <pc:sldMk cId="1003843727" sldId="266"/>
        </pc:sldMkLst>
        <pc:spChg chg="add mod">
          <ac:chgData name="Michael Teters" userId="d0e853d9-7e8a-4978-a6a6-73499c56127e" providerId="ADAL" clId="{0DCF2E22-A705-4506-8637-180708CF47D2}" dt="2023-08-07T15:33:18.221" v="113"/>
          <ac:spMkLst>
            <pc:docMk/>
            <pc:sldMk cId="1003843727" sldId="266"/>
            <ac:spMk id="4" creationId="{8C9A682A-401D-4A31-9FDF-9B7544F5E2BB}"/>
          </ac:spMkLst>
        </pc:spChg>
        <pc:spChg chg="del">
          <ac:chgData name="Michael Teters" userId="d0e853d9-7e8a-4978-a6a6-73499c56127e" providerId="ADAL" clId="{0DCF2E22-A705-4506-8637-180708CF47D2}" dt="2023-08-02T14:45:14.020" v="84" actId="478"/>
          <ac:spMkLst>
            <pc:docMk/>
            <pc:sldMk cId="1003843727" sldId="266"/>
            <ac:spMk id="5" creationId="{83F5E590-71E8-4900-A852-F75BC5D8018D}"/>
          </ac:spMkLst>
        </pc:spChg>
      </pc:sldChg>
      <pc:sldChg chg="addSp delSp modSp del mod">
        <pc:chgData name="Michael Teters" userId="d0e853d9-7e8a-4978-a6a6-73499c56127e" providerId="ADAL" clId="{0DCF2E22-A705-4506-8637-180708CF47D2}" dt="2023-08-07T15:33:23.153" v="115"/>
        <pc:sldMkLst>
          <pc:docMk/>
          <pc:sldMk cId="2196675378" sldId="267"/>
        </pc:sldMkLst>
        <pc:spChg chg="del">
          <ac:chgData name="Michael Teters" userId="d0e853d9-7e8a-4978-a6a6-73499c56127e" providerId="ADAL" clId="{0DCF2E22-A705-4506-8637-180708CF47D2}" dt="2023-08-07T15:33:22.875" v="114" actId="478"/>
          <ac:spMkLst>
            <pc:docMk/>
            <pc:sldMk cId="2196675378" sldId="267"/>
            <ac:spMk id="6" creationId="{1A31BDDE-C533-4606-914D-07E3A9609BD6}"/>
          </ac:spMkLst>
        </pc:spChg>
        <pc:spChg chg="add mod">
          <ac:chgData name="Michael Teters" userId="d0e853d9-7e8a-4978-a6a6-73499c56127e" providerId="ADAL" clId="{0DCF2E22-A705-4506-8637-180708CF47D2}" dt="2023-08-07T15:33:23.153" v="115"/>
          <ac:spMkLst>
            <pc:docMk/>
            <pc:sldMk cId="2196675378" sldId="267"/>
            <ac:spMk id="7" creationId="{85DE9F15-A236-4740-8110-CBD973C2462D}"/>
          </ac:spMkLst>
        </pc:spChg>
        <pc:inkChg chg="del">
          <ac:chgData name="Michael Teters" userId="d0e853d9-7e8a-4978-a6a6-73499c56127e" providerId="ADAL" clId="{0DCF2E22-A705-4506-8637-180708CF47D2}" dt="2023-08-02T14:36:05.861" v="0" actId="478"/>
          <ac:inkMkLst>
            <pc:docMk/>
            <pc:sldMk cId="2196675378" sldId="267"/>
            <ac:inkMk id="4" creationId="{280DCE84-4FBB-494C-9E15-48E5C2651F91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7T15:33:27.479" v="117"/>
        <pc:sldMkLst>
          <pc:docMk/>
          <pc:sldMk cId="3943474390" sldId="269"/>
        </pc:sldMkLst>
        <pc:spChg chg="del">
          <ac:chgData name="Michael Teters" userId="d0e853d9-7e8a-4978-a6a6-73499c56127e" providerId="ADAL" clId="{0DCF2E22-A705-4506-8637-180708CF47D2}" dt="2023-08-07T15:33:27.171" v="116" actId="478"/>
          <ac:spMkLst>
            <pc:docMk/>
            <pc:sldMk cId="3943474390" sldId="269"/>
            <ac:spMk id="6" creationId="{2630F933-11DC-495E-A0E5-E3A35FEAC6A2}"/>
          </ac:spMkLst>
        </pc:spChg>
        <pc:spChg chg="add mod">
          <ac:chgData name="Michael Teters" userId="d0e853d9-7e8a-4978-a6a6-73499c56127e" providerId="ADAL" clId="{0DCF2E22-A705-4506-8637-180708CF47D2}" dt="2023-08-07T15:33:27.479" v="117"/>
          <ac:spMkLst>
            <pc:docMk/>
            <pc:sldMk cId="3943474390" sldId="269"/>
            <ac:spMk id="7" creationId="{3071711D-BC7D-41F1-9916-50BC8B3170B0}"/>
          </ac:spMkLst>
        </pc:spChg>
        <pc:inkChg chg="del">
          <ac:chgData name="Michael Teters" userId="d0e853d9-7e8a-4978-a6a6-73499c56127e" providerId="ADAL" clId="{0DCF2E22-A705-4506-8637-180708CF47D2}" dt="2023-08-02T14:36:08.787" v="1" actId="478"/>
          <ac:inkMkLst>
            <pc:docMk/>
            <pc:sldMk cId="3943474390" sldId="269"/>
            <ac:inkMk id="4" creationId="{4EAC9A4B-B1C1-4F6A-803A-53144894D227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7T15:33:37.962" v="119"/>
        <pc:sldMkLst>
          <pc:docMk/>
          <pc:sldMk cId="3865194791" sldId="270"/>
        </pc:sldMkLst>
        <pc:spChg chg="del">
          <ac:chgData name="Michael Teters" userId="d0e853d9-7e8a-4978-a6a6-73499c56127e" providerId="ADAL" clId="{0DCF2E22-A705-4506-8637-180708CF47D2}" dt="2023-08-07T15:33:37.514" v="118" actId="478"/>
          <ac:spMkLst>
            <pc:docMk/>
            <pc:sldMk cId="3865194791" sldId="270"/>
            <ac:spMk id="6" creationId="{C0D237FF-836C-4AB3-B544-CDEA3AAA0770}"/>
          </ac:spMkLst>
        </pc:spChg>
        <pc:spChg chg="add mod">
          <ac:chgData name="Michael Teters" userId="d0e853d9-7e8a-4978-a6a6-73499c56127e" providerId="ADAL" clId="{0DCF2E22-A705-4506-8637-180708CF47D2}" dt="2023-08-07T15:33:37.962" v="119"/>
          <ac:spMkLst>
            <pc:docMk/>
            <pc:sldMk cId="3865194791" sldId="270"/>
            <ac:spMk id="7" creationId="{F365CBBE-1925-48BC-8C96-382DAD20AD83}"/>
          </ac:spMkLst>
        </pc:spChg>
        <pc:inkChg chg="del">
          <ac:chgData name="Michael Teters" userId="d0e853d9-7e8a-4978-a6a6-73499c56127e" providerId="ADAL" clId="{0DCF2E22-A705-4506-8637-180708CF47D2}" dt="2023-08-02T14:36:11.901" v="2" actId="478"/>
          <ac:inkMkLst>
            <pc:docMk/>
            <pc:sldMk cId="3865194791" sldId="270"/>
            <ac:inkMk id="4" creationId="{73A7C637-AEE9-4161-822A-F59E1C246431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7T15:33:42.254" v="121"/>
        <pc:sldMkLst>
          <pc:docMk/>
          <pc:sldMk cId="2162308087" sldId="271"/>
        </pc:sldMkLst>
        <pc:spChg chg="del">
          <ac:chgData name="Michael Teters" userId="d0e853d9-7e8a-4978-a6a6-73499c56127e" providerId="ADAL" clId="{0DCF2E22-A705-4506-8637-180708CF47D2}" dt="2023-08-07T15:33:41.610" v="120" actId="478"/>
          <ac:spMkLst>
            <pc:docMk/>
            <pc:sldMk cId="2162308087" sldId="271"/>
            <ac:spMk id="7" creationId="{0E945251-8BA8-44E5-BC6C-093F699213F2}"/>
          </ac:spMkLst>
        </pc:spChg>
        <pc:spChg chg="add mod">
          <ac:chgData name="Michael Teters" userId="d0e853d9-7e8a-4978-a6a6-73499c56127e" providerId="ADAL" clId="{0DCF2E22-A705-4506-8637-180708CF47D2}" dt="2023-08-07T15:33:42.254" v="121"/>
          <ac:spMkLst>
            <pc:docMk/>
            <pc:sldMk cId="2162308087" sldId="271"/>
            <ac:spMk id="8" creationId="{AFE03485-DE87-406E-A4D7-BB9926523EB6}"/>
          </ac:spMkLst>
        </pc:spChg>
        <pc:inkChg chg="del">
          <ac:chgData name="Michael Teters" userId="d0e853d9-7e8a-4978-a6a6-73499c56127e" providerId="ADAL" clId="{0DCF2E22-A705-4506-8637-180708CF47D2}" dt="2023-08-02T14:36:14.814" v="3" actId="478"/>
          <ac:inkMkLst>
            <pc:docMk/>
            <pc:sldMk cId="2162308087" sldId="271"/>
            <ac:inkMk id="5" creationId="{F0060843-7058-4059-92A2-F7433239F15B}"/>
          </ac:inkMkLst>
        </pc:inkChg>
      </pc:sldChg>
      <pc:sldChg chg="del">
        <pc:chgData name="Michael Teters" userId="d0e853d9-7e8a-4978-a6a6-73499c56127e" providerId="ADAL" clId="{0DCF2E22-A705-4506-8637-180708CF47D2}" dt="2023-08-03T11:37:29.800" v="100" actId="47"/>
        <pc:sldMkLst>
          <pc:docMk/>
          <pc:sldMk cId="3735895378" sldId="272"/>
        </pc:sldMkLst>
      </pc:sldChg>
      <pc:sldChg chg="addSp delSp modSp del mod">
        <pc:chgData name="Michael Teters" userId="d0e853d9-7e8a-4978-a6a6-73499c56127e" providerId="ADAL" clId="{0DCF2E22-A705-4506-8637-180708CF47D2}" dt="2023-08-07T15:33:48.083" v="123"/>
        <pc:sldMkLst>
          <pc:docMk/>
          <pc:sldMk cId="1041825366" sldId="273"/>
        </pc:sldMkLst>
        <pc:spChg chg="del">
          <ac:chgData name="Michael Teters" userId="d0e853d9-7e8a-4978-a6a6-73499c56127e" providerId="ADAL" clId="{0DCF2E22-A705-4506-8637-180708CF47D2}" dt="2023-08-07T15:33:47.676" v="122" actId="478"/>
          <ac:spMkLst>
            <pc:docMk/>
            <pc:sldMk cId="1041825366" sldId="273"/>
            <ac:spMk id="8" creationId="{4BB73567-CAB8-4AE9-B9F2-305C19BDA5C6}"/>
          </ac:spMkLst>
        </pc:spChg>
        <pc:spChg chg="add mod">
          <ac:chgData name="Michael Teters" userId="d0e853d9-7e8a-4978-a6a6-73499c56127e" providerId="ADAL" clId="{0DCF2E22-A705-4506-8637-180708CF47D2}" dt="2023-08-07T15:33:48.083" v="123"/>
          <ac:spMkLst>
            <pc:docMk/>
            <pc:sldMk cId="1041825366" sldId="273"/>
            <ac:spMk id="9" creationId="{32D1A6CF-8434-4711-BDD5-BFD5F38B73D7}"/>
          </ac:spMkLst>
        </pc:spChg>
        <pc:inkChg chg="del">
          <ac:chgData name="Michael Teters" userId="d0e853d9-7e8a-4978-a6a6-73499c56127e" providerId="ADAL" clId="{0DCF2E22-A705-4506-8637-180708CF47D2}" dt="2023-08-02T14:36:18.513" v="4" actId="478"/>
          <ac:inkMkLst>
            <pc:docMk/>
            <pc:sldMk cId="1041825366" sldId="273"/>
            <ac:inkMk id="6" creationId="{024F2D01-2B8B-40DC-9915-15074787661D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7T15:34:03.936" v="128"/>
        <pc:sldMkLst>
          <pc:docMk/>
          <pc:sldMk cId="2886561617" sldId="274"/>
        </pc:sldMkLst>
        <pc:spChg chg="del">
          <ac:chgData name="Michael Teters" userId="d0e853d9-7e8a-4978-a6a6-73499c56127e" providerId="ADAL" clId="{0DCF2E22-A705-4506-8637-180708CF47D2}" dt="2023-08-07T15:34:02.340" v="127" actId="478"/>
          <ac:spMkLst>
            <pc:docMk/>
            <pc:sldMk cId="2886561617" sldId="274"/>
            <ac:spMk id="6" creationId="{D35D62B1-0BEB-4897-A038-53CAD22D2E4D}"/>
          </ac:spMkLst>
        </pc:spChg>
        <pc:spChg chg="add mod">
          <ac:chgData name="Michael Teters" userId="d0e853d9-7e8a-4978-a6a6-73499c56127e" providerId="ADAL" clId="{0DCF2E22-A705-4506-8637-180708CF47D2}" dt="2023-08-07T15:34:03.936" v="128"/>
          <ac:spMkLst>
            <pc:docMk/>
            <pc:sldMk cId="2886561617" sldId="274"/>
            <ac:spMk id="7" creationId="{80DCC5C9-FD62-476E-8F23-8791C13D589D}"/>
          </ac:spMkLst>
        </pc:spChg>
        <pc:inkChg chg="del">
          <ac:chgData name="Michael Teters" userId="d0e853d9-7e8a-4978-a6a6-73499c56127e" providerId="ADAL" clId="{0DCF2E22-A705-4506-8637-180708CF47D2}" dt="2023-08-02T14:38:39.970" v="5" actId="478"/>
          <ac:inkMkLst>
            <pc:docMk/>
            <pc:sldMk cId="2886561617" sldId="274"/>
            <ac:inkMk id="4" creationId="{9678B0C0-232A-4441-A0D3-9C17E0B34BE5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7T15:34:11.607" v="130"/>
        <pc:sldMkLst>
          <pc:docMk/>
          <pc:sldMk cId="3893233067" sldId="275"/>
        </pc:sldMkLst>
        <pc:spChg chg="del">
          <ac:chgData name="Michael Teters" userId="d0e853d9-7e8a-4978-a6a6-73499c56127e" providerId="ADAL" clId="{0DCF2E22-A705-4506-8637-180708CF47D2}" dt="2023-08-07T15:34:11.123" v="129" actId="478"/>
          <ac:spMkLst>
            <pc:docMk/>
            <pc:sldMk cId="3893233067" sldId="275"/>
            <ac:spMk id="7" creationId="{0C00A700-1F8B-4D81-A8F6-B7F710FB7BF4}"/>
          </ac:spMkLst>
        </pc:spChg>
        <pc:spChg chg="add mod">
          <ac:chgData name="Michael Teters" userId="d0e853d9-7e8a-4978-a6a6-73499c56127e" providerId="ADAL" clId="{0DCF2E22-A705-4506-8637-180708CF47D2}" dt="2023-08-07T15:34:11.607" v="130"/>
          <ac:spMkLst>
            <pc:docMk/>
            <pc:sldMk cId="3893233067" sldId="275"/>
            <ac:spMk id="8" creationId="{436F38E1-25DA-4F50-B4AB-91464E557C29}"/>
          </ac:spMkLst>
        </pc:spChg>
        <pc:inkChg chg="del">
          <ac:chgData name="Michael Teters" userId="d0e853d9-7e8a-4978-a6a6-73499c56127e" providerId="ADAL" clId="{0DCF2E22-A705-4506-8637-180708CF47D2}" dt="2023-08-02T14:38:51.055" v="8" actId="478"/>
          <ac:inkMkLst>
            <pc:docMk/>
            <pc:sldMk cId="3893233067" sldId="275"/>
            <ac:inkMk id="5" creationId="{0D1C54AF-2B33-4D13-887E-EE06F8EDAEF4}"/>
          </ac:inkMkLst>
        </pc:inkChg>
      </pc:sldChg>
      <pc:sldChg chg="delSp del mod">
        <pc:chgData name="Michael Teters" userId="d0e853d9-7e8a-4978-a6a6-73499c56127e" providerId="ADAL" clId="{0DCF2E22-A705-4506-8637-180708CF47D2}" dt="2023-08-03T20:00:32.369" v="105" actId="47"/>
        <pc:sldMkLst>
          <pc:docMk/>
          <pc:sldMk cId="127312024" sldId="276"/>
        </pc:sldMkLst>
        <pc:spChg chg="del">
          <ac:chgData name="Michael Teters" userId="d0e853d9-7e8a-4978-a6a6-73499c56127e" providerId="ADAL" clId="{0DCF2E22-A705-4506-8637-180708CF47D2}" dt="2023-08-02T14:39:20.723" v="17" actId="478"/>
          <ac:spMkLst>
            <pc:docMk/>
            <pc:sldMk cId="127312024" sldId="276"/>
            <ac:spMk id="7" creationId="{4C907169-67EF-4A1C-B8BE-8FEDF15D3D99}"/>
          </ac:spMkLst>
        </pc:spChg>
        <pc:inkChg chg="del">
          <ac:chgData name="Michael Teters" userId="d0e853d9-7e8a-4978-a6a6-73499c56127e" providerId="ADAL" clId="{0DCF2E22-A705-4506-8637-180708CF47D2}" dt="2023-08-02T14:39:09.718" v="13" actId="478"/>
          <ac:inkMkLst>
            <pc:docMk/>
            <pc:sldMk cId="127312024" sldId="276"/>
            <ac:inkMk id="8" creationId="{1A101A42-D471-4EF0-B843-7EAFAA788477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7T15:33:57.105" v="126"/>
        <pc:sldMkLst>
          <pc:docMk/>
          <pc:sldMk cId="932024357" sldId="278"/>
        </pc:sldMkLst>
        <pc:spChg chg="del mod">
          <ac:chgData name="Michael Teters" userId="d0e853d9-7e8a-4978-a6a6-73499c56127e" providerId="ADAL" clId="{0DCF2E22-A705-4506-8637-180708CF47D2}" dt="2023-08-07T15:33:56.020" v="125" actId="478"/>
          <ac:spMkLst>
            <pc:docMk/>
            <pc:sldMk cId="932024357" sldId="278"/>
            <ac:spMk id="6" creationId="{5CB3D818-6522-4F07-BBF8-5C8412C898E3}"/>
          </ac:spMkLst>
        </pc:spChg>
        <pc:spChg chg="add mod">
          <ac:chgData name="Michael Teters" userId="d0e853d9-7e8a-4978-a6a6-73499c56127e" providerId="ADAL" clId="{0DCF2E22-A705-4506-8637-180708CF47D2}" dt="2023-08-07T15:33:57.105" v="126"/>
          <ac:spMkLst>
            <pc:docMk/>
            <pc:sldMk cId="932024357" sldId="278"/>
            <ac:spMk id="7" creationId="{760052A5-6449-4411-B1EC-A70EFC2D4BD5}"/>
          </ac:spMkLst>
        </pc:spChg>
        <pc:inkChg chg="del">
          <ac:chgData name="Michael Teters" userId="d0e853d9-7e8a-4978-a6a6-73499c56127e" providerId="ADAL" clId="{0DCF2E22-A705-4506-8637-180708CF47D2}" dt="2023-08-02T14:38:44.934" v="7" actId="478"/>
          <ac:inkMkLst>
            <pc:docMk/>
            <pc:sldMk cId="932024357" sldId="278"/>
            <ac:inkMk id="2" creationId="{09F491B8-844E-4063-A50B-26F80D52D8BD}"/>
          </ac:inkMkLst>
        </pc:inkChg>
      </pc:sldChg>
      <pc:sldChg chg="addSp delSp modSp mod">
        <pc:chgData name="Michael Teters" userId="d0e853d9-7e8a-4978-a6a6-73499c56127e" providerId="ADAL" clId="{0DCF2E22-A705-4506-8637-180708CF47D2}" dt="2023-08-07T15:34:31.816" v="137" actId="20577"/>
        <pc:sldMkLst>
          <pc:docMk/>
          <pc:sldMk cId="2651449510" sldId="279"/>
        </pc:sldMkLst>
        <pc:spChg chg="add mod">
          <ac:chgData name="Michael Teters" userId="d0e853d9-7e8a-4978-a6a6-73499c56127e" providerId="ADAL" clId="{0DCF2E22-A705-4506-8637-180708CF47D2}" dt="2023-08-07T15:34:31.816" v="137" actId="20577"/>
          <ac:spMkLst>
            <pc:docMk/>
            <pc:sldMk cId="2651449510" sldId="279"/>
            <ac:spMk id="5" creationId="{2E248B03-6006-4F12-BC04-0C2FE2EF8FDA}"/>
          </ac:spMkLst>
        </pc:spChg>
        <pc:spChg chg="del">
          <ac:chgData name="Michael Teters" userId="d0e853d9-7e8a-4978-a6a6-73499c56127e" providerId="ADAL" clId="{0DCF2E22-A705-4506-8637-180708CF47D2}" dt="2023-08-02T14:39:28.384" v="18" actId="478"/>
          <ac:spMkLst>
            <pc:docMk/>
            <pc:sldMk cId="2651449510" sldId="279"/>
            <ac:spMk id="6" creationId="{A1372A7E-5F04-46D8-A536-D155EFFA9067}"/>
          </ac:spMkLst>
        </pc:spChg>
        <pc:inkChg chg="del">
          <ac:chgData name="Michael Teters" userId="d0e853d9-7e8a-4978-a6a6-73499c56127e" providerId="ADAL" clId="{0DCF2E22-A705-4506-8637-180708CF47D2}" dt="2023-08-02T14:39:06.321" v="12" actId="478"/>
          <ac:inkMkLst>
            <pc:docMk/>
            <pc:sldMk cId="2651449510" sldId="279"/>
            <ac:inkMk id="2" creationId="{15563F42-C182-4003-ABB0-F0A53EE4D810}"/>
          </ac:inkMkLst>
        </pc:inkChg>
        <pc:inkChg chg="add del">
          <ac:chgData name="Michael Teters" userId="d0e853d9-7e8a-4978-a6a6-73499c56127e" providerId="ADAL" clId="{0DCF2E22-A705-4506-8637-180708CF47D2}" dt="2023-08-03T18:17:17.406" v="102" actId="478"/>
          <ac:inkMkLst>
            <pc:docMk/>
            <pc:sldMk cId="2651449510" sldId="279"/>
            <ac:inkMk id="2" creationId="{920DA76B-F11A-4013-9397-B89C913F4444}"/>
          </ac:inkMkLst>
        </pc:inkChg>
        <pc:inkChg chg="add">
          <ac:chgData name="Michael Teters" userId="d0e853d9-7e8a-4978-a6a6-73499c56127e" providerId="ADAL" clId="{0DCF2E22-A705-4506-8637-180708CF47D2}" dt="2023-08-03T19:05:28.888" v="103"/>
          <ac:inkMkLst>
            <pc:docMk/>
            <pc:sldMk cId="2651449510" sldId="279"/>
            <ac:inkMk id="3" creationId="{9DD3F70B-9A84-4F4B-A91B-F938CD5ED96C}"/>
          </ac:inkMkLst>
        </pc:inkChg>
      </pc:sldChg>
      <pc:sldChg chg="delSp del mod">
        <pc:chgData name="Michael Teters" userId="d0e853d9-7e8a-4978-a6a6-73499c56127e" providerId="ADAL" clId="{0DCF2E22-A705-4506-8637-180708CF47D2}" dt="2023-08-03T20:00:32.369" v="105" actId="47"/>
        <pc:sldMkLst>
          <pc:docMk/>
          <pc:sldMk cId="3472685174" sldId="281"/>
        </pc:sldMkLst>
        <pc:spChg chg="del">
          <ac:chgData name="Michael Teters" userId="d0e853d9-7e8a-4978-a6a6-73499c56127e" providerId="ADAL" clId="{0DCF2E22-A705-4506-8637-180708CF47D2}" dt="2023-08-02T14:39:16.578" v="15" actId="478"/>
          <ac:spMkLst>
            <pc:docMk/>
            <pc:sldMk cId="3472685174" sldId="281"/>
            <ac:spMk id="3" creationId="{5CDCF302-17A3-4282-8BF6-25C8AE4AD382}"/>
          </ac:spMkLst>
        </pc:spChg>
        <pc:inkChg chg="del">
          <ac:chgData name="Michael Teters" userId="d0e853d9-7e8a-4978-a6a6-73499c56127e" providerId="ADAL" clId="{0DCF2E22-A705-4506-8637-180708CF47D2}" dt="2023-08-02T14:39:14.231" v="14" actId="478"/>
          <ac:inkMkLst>
            <pc:docMk/>
            <pc:sldMk cId="3472685174" sldId="281"/>
            <ac:inkMk id="2" creationId="{4375D708-2CF2-4E39-A974-284C890F8E2D}"/>
          </ac:inkMkLst>
        </pc:inkChg>
        <pc:inkChg chg="del">
          <ac:chgData name="Michael Teters" userId="d0e853d9-7e8a-4978-a6a6-73499c56127e" providerId="ADAL" clId="{0DCF2E22-A705-4506-8637-180708CF47D2}" dt="2023-08-02T14:39:17.803" v="16" actId="478"/>
          <ac:inkMkLst>
            <pc:docMk/>
            <pc:sldMk cId="3472685174" sldId="281"/>
            <ac:inkMk id="7" creationId="{92DAF4ED-5DD2-4670-B82D-B97ADDA968C3}"/>
          </ac:inkMkLst>
        </pc:inkChg>
      </pc:sldChg>
      <pc:sldChg chg="delSp del mod">
        <pc:chgData name="Michael Teters" userId="d0e853d9-7e8a-4978-a6a6-73499c56127e" providerId="ADAL" clId="{0DCF2E22-A705-4506-8637-180708CF47D2}" dt="2023-08-08T15:21:06.489" v="179" actId="47"/>
        <pc:sldMkLst>
          <pc:docMk/>
          <pc:sldMk cId="3590326145" sldId="282"/>
        </pc:sldMkLst>
        <pc:picChg chg="del">
          <ac:chgData name="Michael Teters" userId="d0e853d9-7e8a-4978-a6a6-73499c56127e" providerId="ADAL" clId="{0DCF2E22-A705-4506-8637-180708CF47D2}" dt="2023-08-02T14:43:41.543" v="65" actId="478"/>
          <ac:picMkLst>
            <pc:docMk/>
            <pc:sldMk cId="3590326145" sldId="282"/>
            <ac:picMk id="6" creationId="{5A74DEB1-069B-43A7-B971-7689BD3CD1BF}"/>
          </ac:picMkLst>
        </pc:picChg>
      </pc:sldChg>
      <pc:sldChg chg="addSp delSp modSp del mod">
        <pc:chgData name="Michael Teters" userId="d0e853d9-7e8a-4978-a6a6-73499c56127e" providerId="ADAL" clId="{0DCF2E22-A705-4506-8637-180708CF47D2}" dt="2023-08-07T19:51:30.968" v="166" actId="20577"/>
        <pc:sldMkLst>
          <pc:docMk/>
          <pc:sldMk cId="1474718042" sldId="283"/>
        </pc:sldMkLst>
        <pc:spChg chg="add del mod">
          <ac:chgData name="Michael Teters" userId="d0e853d9-7e8a-4978-a6a6-73499c56127e" providerId="ADAL" clId="{0DCF2E22-A705-4506-8637-180708CF47D2}" dt="2023-08-07T19:51:30.968" v="166" actId="20577"/>
          <ac:spMkLst>
            <pc:docMk/>
            <pc:sldMk cId="1474718042" sldId="283"/>
            <ac:spMk id="5" creationId="{2251B186-92A2-4825-BE9B-328605E9044A}"/>
          </ac:spMkLst>
        </pc:spChg>
        <pc:picChg chg="mod">
          <ac:chgData name="Michael Teters" userId="d0e853d9-7e8a-4978-a6a6-73499c56127e" providerId="ADAL" clId="{0DCF2E22-A705-4506-8637-180708CF47D2}" dt="2023-08-02T14:44:17.788" v="76" actId="14100"/>
          <ac:picMkLst>
            <pc:docMk/>
            <pc:sldMk cId="1474718042" sldId="283"/>
            <ac:picMk id="2" creationId="{93719FA8-1F9F-46A3-A7C9-15B32DE787A3}"/>
          </ac:picMkLst>
        </pc:picChg>
        <pc:inkChg chg="add">
          <ac:chgData name="Michael Teters" userId="d0e853d9-7e8a-4978-a6a6-73499c56127e" providerId="ADAL" clId="{0DCF2E22-A705-4506-8637-180708CF47D2}" dt="2023-08-07T17:18:26.489" v="154"/>
          <ac:inkMkLst>
            <pc:docMk/>
            <pc:sldMk cId="1474718042" sldId="283"/>
            <ac:inkMk id="3" creationId="{58324603-FD7B-411B-9246-F2BFDC3F27C2}"/>
          </ac:inkMkLst>
        </pc:inkChg>
        <pc:inkChg chg="add del">
          <ac:chgData name="Michael Teters" userId="d0e853d9-7e8a-4978-a6a6-73499c56127e" providerId="ADAL" clId="{0DCF2E22-A705-4506-8637-180708CF47D2}" dt="2023-08-02T14:40:27.130" v="34" actId="478"/>
          <ac:inkMkLst>
            <pc:docMk/>
            <pc:sldMk cId="1474718042" sldId="283"/>
            <ac:inkMk id="4" creationId="{6E08B264-858D-41CF-867E-E4DC2509E2A1}"/>
          </ac:inkMkLst>
        </pc:inkChg>
      </pc:sldChg>
      <pc:sldChg chg="addSp delSp modSp add del mod">
        <pc:chgData name="Michael Teters" userId="d0e853d9-7e8a-4978-a6a6-73499c56127e" providerId="ADAL" clId="{0DCF2E22-A705-4506-8637-180708CF47D2}" dt="2023-08-07T15:35:42.659" v="153" actId="1076"/>
        <pc:sldMkLst>
          <pc:docMk/>
          <pc:sldMk cId="3363044730" sldId="284"/>
        </pc:sldMkLst>
        <pc:spChg chg="add del">
          <ac:chgData name="Michael Teters" userId="d0e853d9-7e8a-4978-a6a6-73499c56127e" providerId="ADAL" clId="{0DCF2E22-A705-4506-8637-180708CF47D2}" dt="2023-08-07T15:35:33.236" v="149" actId="478"/>
          <ac:spMkLst>
            <pc:docMk/>
            <pc:sldMk cId="3363044730" sldId="284"/>
            <ac:spMk id="30" creationId="{3CAD6679-D817-4973-929C-13D61805F2D4}"/>
          </ac:spMkLst>
        </pc:spChg>
        <pc:spChg chg="add mod">
          <ac:chgData name="Michael Teters" userId="d0e853d9-7e8a-4978-a6a6-73499c56127e" providerId="ADAL" clId="{0DCF2E22-A705-4506-8637-180708CF47D2}" dt="2023-08-07T15:35:42.659" v="153" actId="1076"/>
          <ac:spMkLst>
            <pc:docMk/>
            <pc:sldMk cId="3363044730" sldId="284"/>
            <ac:spMk id="31" creationId="{4DCEE76A-67B7-4E8B-9271-53215F5A227F}"/>
          </ac:spMkLst>
        </pc:spChg>
        <pc:inkChg chg="add del">
          <ac:chgData name="Michael Teters" userId="d0e853d9-7e8a-4978-a6a6-73499c56127e" providerId="ADAL" clId="{0DCF2E22-A705-4506-8637-180708CF47D2}" dt="2023-08-02T14:44:12.574" v="75" actId="478"/>
          <ac:inkMkLst>
            <pc:docMk/>
            <pc:sldMk cId="3363044730" sldId="284"/>
            <ac:inkMk id="4" creationId="{579E99DC-E14A-4EB9-845E-5B404F519AEA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7T19:51:38.075" v="168"/>
        <pc:sldMkLst>
          <pc:docMk/>
          <pc:sldMk cId="1624754077" sldId="285"/>
        </pc:sldMkLst>
        <pc:spChg chg="del">
          <ac:chgData name="Michael Teters" userId="d0e853d9-7e8a-4978-a6a6-73499c56127e" providerId="ADAL" clId="{0DCF2E22-A705-4506-8637-180708CF47D2}" dt="2023-08-07T19:51:37.372" v="167" actId="478"/>
          <ac:spMkLst>
            <pc:docMk/>
            <pc:sldMk cId="1624754077" sldId="285"/>
            <ac:spMk id="5" creationId="{FFFE0071-E89F-4826-90B2-C8A80DE6B5DA}"/>
          </ac:spMkLst>
        </pc:spChg>
        <pc:spChg chg="add mod">
          <ac:chgData name="Michael Teters" userId="d0e853d9-7e8a-4978-a6a6-73499c56127e" providerId="ADAL" clId="{0DCF2E22-A705-4506-8637-180708CF47D2}" dt="2023-08-07T19:51:38.075" v="168"/>
          <ac:spMkLst>
            <pc:docMk/>
            <pc:sldMk cId="1624754077" sldId="285"/>
            <ac:spMk id="6" creationId="{122ABAB2-1796-41E6-A859-945ADA46B4C7}"/>
          </ac:spMkLst>
        </pc:spChg>
        <pc:picChg chg="mod">
          <ac:chgData name="Michael Teters" userId="d0e853d9-7e8a-4978-a6a6-73499c56127e" providerId="ADAL" clId="{0DCF2E22-A705-4506-8637-180708CF47D2}" dt="2023-08-02T14:44:22.491" v="77" actId="14100"/>
          <ac:picMkLst>
            <pc:docMk/>
            <pc:sldMk cId="1624754077" sldId="285"/>
            <ac:picMk id="2" creationId="{93719FA8-1F9F-46A3-A7C9-15B32DE787A3}"/>
          </ac:picMkLst>
        </pc:picChg>
        <pc:inkChg chg="del">
          <ac:chgData name="Michael Teters" userId="d0e853d9-7e8a-4978-a6a6-73499c56127e" providerId="ADAL" clId="{0DCF2E22-A705-4506-8637-180708CF47D2}" dt="2023-08-02T14:40:50.249" v="38" actId="478"/>
          <ac:inkMkLst>
            <pc:docMk/>
            <pc:sldMk cId="1624754077" sldId="285"/>
            <ac:inkMk id="4" creationId="{1315737C-5082-4BE3-A9E9-96D17214DF84}"/>
          </ac:inkMkLst>
        </pc:inkChg>
      </pc:sldChg>
      <pc:sldChg chg="addSp delSp del mod">
        <pc:chgData name="Michael Teters" userId="d0e853d9-7e8a-4978-a6a6-73499c56127e" providerId="ADAL" clId="{0DCF2E22-A705-4506-8637-180708CF47D2}" dt="2023-08-08T15:21:04.807" v="177" actId="47"/>
        <pc:sldMkLst>
          <pc:docMk/>
          <pc:sldMk cId="2865777252" sldId="287"/>
        </pc:sldMkLst>
        <pc:spChg chg="del">
          <ac:chgData name="Michael Teters" userId="d0e853d9-7e8a-4978-a6a6-73499c56127e" providerId="ADAL" clId="{0DCF2E22-A705-4506-8637-180708CF47D2}" dt="2023-08-02T14:43:54.824" v="70" actId="478"/>
          <ac:spMkLst>
            <pc:docMk/>
            <pc:sldMk cId="2865777252" sldId="287"/>
            <ac:spMk id="24" creationId="{29CB447A-575F-4E65-853E-16BD883224BB}"/>
          </ac:spMkLst>
        </pc:spChg>
        <pc:spChg chg="del">
          <ac:chgData name="Michael Teters" userId="d0e853d9-7e8a-4978-a6a6-73499c56127e" providerId="ADAL" clId="{0DCF2E22-A705-4506-8637-180708CF47D2}" dt="2023-08-02T14:41:29.639" v="45" actId="478"/>
          <ac:spMkLst>
            <pc:docMk/>
            <pc:sldMk cId="2865777252" sldId="287"/>
            <ac:spMk id="25" creationId="{E809F2E4-8607-42CD-ADFF-41A886C660A6}"/>
          </ac:spMkLst>
        </pc:spChg>
        <pc:grpChg chg="add del">
          <ac:chgData name="Michael Teters" userId="d0e853d9-7e8a-4978-a6a6-73499c56127e" providerId="ADAL" clId="{0DCF2E22-A705-4506-8637-180708CF47D2}" dt="2023-08-02T14:43:49.525" v="67" actId="478"/>
          <ac:grpSpMkLst>
            <pc:docMk/>
            <pc:sldMk cId="2865777252" sldId="287"/>
            <ac:grpSpMk id="2" creationId="{78E715E0-E0B0-4E23-A04B-9BF3850C10B9}"/>
          </ac:grpSpMkLst>
        </pc:grpChg>
        <pc:inkChg chg="del">
          <ac:chgData name="Michael Teters" userId="d0e853d9-7e8a-4978-a6a6-73499c56127e" providerId="ADAL" clId="{0DCF2E22-A705-4506-8637-180708CF47D2}" dt="2023-08-02T14:43:51.184" v="68" actId="478"/>
          <ac:inkMkLst>
            <pc:docMk/>
            <pc:sldMk cId="2865777252" sldId="287"/>
            <ac:inkMk id="8" creationId="{D792ABFB-CA85-4456-A62D-59D695155293}"/>
          </ac:inkMkLst>
        </pc:inkChg>
        <pc:inkChg chg="del">
          <ac:chgData name="Michael Teters" userId="d0e853d9-7e8a-4978-a6a6-73499c56127e" providerId="ADAL" clId="{0DCF2E22-A705-4506-8637-180708CF47D2}" dt="2023-08-02T14:43:52.227" v="69" actId="478"/>
          <ac:inkMkLst>
            <pc:docMk/>
            <pc:sldMk cId="2865777252" sldId="287"/>
            <ac:inkMk id="22" creationId="{B096F8B6-D6E1-4440-8BD5-932914171269}"/>
          </ac:inkMkLst>
        </pc:inkChg>
      </pc:sldChg>
      <pc:sldChg chg="delSp del mod">
        <pc:chgData name="Michael Teters" userId="d0e853d9-7e8a-4978-a6a6-73499c56127e" providerId="ADAL" clId="{0DCF2E22-A705-4506-8637-180708CF47D2}" dt="2023-08-08T15:21:05.447" v="178" actId="47"/>
        <pc:sldMkLst>
          <pc:docMk/>
          <pc:sldMk cId="603190423" sldId="293"/>
        </pc:sldMkLst>
        <pc:spChg chg="del">
          <ac:chgData name="Michael Teters" userId="d0e853d9-7e8a-4978-a6a6-73499c56127e" providerId="ADAL" clId="{0DCF2E22-A705-4506-8637-180708CF47D2}" dt="2023-08-02T14:43:58.883" v="71" actId="478"/>
          <ac:spMkLst>
            <pc:docMk/>
            <pc:sldMk cId="603190423" sldId="293"/>
            <ac:spMk id="29" creationId="{24D1D6F4-9B3C-44AC-9717-F178497D8F97}"/>
          </ac:spMkLst>
        </pc:spChg>
        <pc:spChg chg="del">
          <ac:chgData name="Michael Teters" userId="d0e853d9-7e8a-4978-a6a6-73499c56127e" providerId="ADAL" clId="{0DCF2E22-A705-4506-8637-180708CF47D2}" dt="2023-08-02T14:41:34.854" v="46" actId="478"/>
          <ac:spMkLst>
            <pc:docMk/>
            <pc:sldMk cId="603190423" sldId="293"/>
            <ac:spMk id="43" creationId="{483D0BB6-C174-4541-BE91-0333248E1A2B}"/>
          </ac:spMkLst>
        </pc:spChg>
        <pc:picChg chg="del">
          <ac:chgData name="Michael Teters" userId="d0e853d9-7e8a-4978-a6a6-73499c56127e" providerId="ADAL" clId="{0DCF2E22-A705-4506-8637-180708CF47D2}" dt="2023-08-02T14:43:37.504" v="64" actId="478"/>
          <ac:picMkLst>
            <pc:docMk/>
            <pc:sldMk cId="603190423" sldId="293"/>
            <ac:picMk id="5" creationId="{0C8A45E1-351D-4C83-843E-E58C7F5AED0C}"/>
          </ac:picMkLst>
        </pc:picChg>
        <pc:inkChg chg="del">
          <ac:chgData name="Michael Teters" userId="d0e853d9-7e8a-4978-a6a6-73499c56127e" providerId="ADAL" clId="{0DCF2E22-A705-4506-8637-180708CF47D2}" dt="2023-08-02T14:43:35.426" v="63" actId="478"/>
          <ac:inkMkLst>
            <pc:docMk/>
            <pc:sldMk cId="603190423" sldId="293"/>
            <ac:inkMk id="6" creationId="{85BB117B-A2D6-4667-93C5-D875898AE5CB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8T19:36:58.873" v="205" actId="47"/>
        <pc:sldMkLst>
          <pc:docMk/>
          <pc:sldMk cId="77143944" sldId="294"/>
        </pc:sldMkLst>
        <pc:spChg chg="del">
          <ac:chgData name="Michael Teters" userId="d0e853d9-7e8a-4978-a6a6-73499c56127e" providerId="ADAL" clId="{0DCF2E22-A705-4506-8637-180708CF47D2}" dt="2023-08-02T14:41:53.401" v="48" actId="478"/>
          <ac:spMkLst>
            <pc:docMk/>
            <pc:sldMk cId="77143944" sldId="294"/>
            <ac:spMk id="7" creationId="{D7027638-64E1-4007-A6FF-827D25483E08}"/>
          </ac:spMkLst>
        </pc:spChg>
        <pc:picChg chg="mod">
          <ac:chgData name="Michael Teters" userId="d0e853d9-7e8a-4978-a6a6-73499c56127e" providerId="ADAL" clId="{0DCF2E22-A705-4506-8637-180708CF47D2}" dt="2023-08-08T17:34:08.277" v="202" actId="14100"/>
          <ac:picMkLst>
            <pc:docMk/>
            <pc:sldMk cId="77143944" sldId="294"/>
            <ac:picMk id="5" creationId="{EE279432-F530-4D9A-85ED-0D955E9CDC7C}"/>
          </ac:picMkLst>
        </pc:picChg>
        <pc:inkChg chg="del">
          <ac:chgData name="Michael Teters" userId="d0e853d9-7e8a-4978-a6a6-73499c56127e" providerId="ADAL" clId="{0DCF2E22-A705-4506-8637-180708CF47D2}" dt="2023-08-02T14:41:47.161" v="47" actId="478"/>
          <ac:inkMkLst>
            <pc:docMk/>
            <pc:sldMk cId="77143944" sldId="294"/>
            <ac:inkMk id="2" creationId="{1619C0DD-98A7-4EBB-A74E-4277A2062ED9}"/>
          </ac:inkMkLst>
        </pc:inkChg>
        <pc:inkChg chg="add">
          <ac:chgData name="Michael Teters" userId="d0e853d9-7e8a-4978-a6a6-73499c56127e" providerId="ADAL" clId="{0DCF2E22-A705-4506-8637-180708CF47D2}" dt="2023-08-08T17:54:47.041" v="203"/>
          <ac:inkMkLst>
            <pc:docMk/>
            <pc:sldMk cId="77143944" sldId="294"/>
            <ac:inkMk id="2" creationId="{C1CD21CC-7466-403C-A6C2-147987334B6E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9T19:51:51.247" v="224" actId="47"/>
        <pc:sldMkLst>
          <pc:docMk/>
          <pc:sldMk cId="3606895394" sldId="295"/>
        </pc:sldMkLst>
        <pc:spChg chg="add del mod">
          <ac:chgData name="Michael Teters" userId="d0e853d9-7e8a-4978-a6a6-73499c56127e" providerId="ADAL" clId="{0DCF2E22-A705-4506-8637-180708CF47D2}" dt="2023-08-09T15:40:26.106" v="219"/>
          <ac:spMkLst>
            <pc:docMk/>
            <pc:sldMk cId="3606895394" sldId="295"/>
            <ac:spMk id="3" creationId="{8272648B-3505-4B94-B593-8D9444B9F4CA}"/>
          </ac:spMkLst>
        </pc:spChg>
        <pc:spChg chg="del">
          <ac:chgData name="Michael Teters" userId="d0e853d9-7e8a-4978-a6a6-73499c56127e" providerId="ADAL" clId="{0DCF2E22-A705-4506-8637-180708CF47D2}" dt="2023-08-02T14:41:59.653" v="50" actId="478"/>
          <ac:spMkLst>
            <pc:docMk/>
            <pc:sldMk cId="3606895394" sldId="295"/>
            <ac:spMk id="4" creationId="{842EF0D2-1015-4332-B25E-AB7523D7BA38}"/>
          </ac:spMkLst>
        </pc:spChg>
        <pc:picChg chg="mod">
          <ac:chgData name="Michael Teters" userId="d0e853d9-7e8a-4978-a6a6-73499c56127e" providerId="ADAL" clId="{0DCF2E22-A705-4506-8637-180708CF47D2}" dt="2023-08-08T19:37:31.555" v="217" actId="14100"/>
          <ac:picMkLst>
            <pc:docMk/>
            <pc:sldMk cId="3606895394" sldId="295"/>
            <ac:picMk id="5" creationId="{EE279432-F530-4D9A-85ED-0D955E9CDC7C}"/>
          </ac:picMkLst>
        </pc:picChg>
        <pc:inkChg chg="add del">
          <ac:chgData name="Michael Teters" userId="d0e853d9-7e8a-4978-a6a6-73499c56127e" providerId="ADAL" clId="{0DCF2E22-A705-4506-8637-180708CF47D2}" dt="2023-08-09T18:21:50.316" v="221" actId="478"/>
          <ac:inkMkLst>
            <pc:docMk/>
            <pc:sldMk cId="3606895394" sldId="295"/>
            <ac:inkMk id="2" creationId="{8A8E9EEC-220A-40EE-A5AE-00A14BB66209}"/>
          </ac:inkMkLst>
        </pc:inkChg>
        <pc:inkChg chg="del">
          <ac:chgData name="Michael Teters" userId="d0e853d9-7e8a-4978-a6a6-73499c56127e" providerId="ADAL" clId="{0DCF2E22-A705-4506-8637-180708CF47D2}" dt="2023-08-02T14:41:56.907" v="49" actId="478"/>
          <ac:inkMkLst>
            <pc:docMk/>
            <pc:sldMk cId="3606895394" sldId="295"/>
            <ac:inkMk id="2" creationId="{9E56479F-C03A-45F2-B025-92F39013FF5F}"/>
          </ac:inkMkLst>
        </pc:inkChg>
        <pc:inkChg chg="add">
          <ac:chgData name="Michael Teters" userId="d0e853d9-7e8a-4978-a6a6-73499c56127e" providerId="ADAL" clId="{0DCF2E22-A705-4506-8637-180708CF47D2}" dt="2023-08-09T19:27:17.839" v="222"/>
          <ac:inkMkLst>
            <pc:docMk/>
            <pc:sldMk cId="3606895394" sldId="295"/>
            <ac:inkMk id="4" creationId="{C8DB6E50-2482-408E-8D1E-96C804974C4A}"/>
          </ac:inkMkLst>
        </pc:inkChg>
      </pc:sldChg>
      <pc:sldChg chg="delSp modSp del mod">
        <pc:chgData name="Michael Teters" userId="d0e853d9-7e8a-4978-a6a6-73499c56127e" providerId="ADAL" clId="{0DCF2E22-A705-4506-8637-180708CF47D2}" dt="2023-08-10T19:50:13.493" v="240" actId="47"/>
        <pc:sldMkLst>
          <pc:docMk/>
          <pc:sldMk cId="1478463930" sldId="296"/>
        </pc:sldMkLst>
        <pc:spChg chg="del">
          <ac:chgData name="Michael Teters" userId="d0e853d9-7e8a-4978-a6a6-73499c56127e" providerId="ADAL" clId="{0DCF2E22-A705-4506-8637-180708CF47D2}" dt="2023-08-02T14:42:08.454" v="52" actId="478"/>
          <ac:spMkLst>
            <pc:docMk/>
            <pc:sldMk cId="1478463930" sldId="296"/>
            <ac:spMk id="4" creationId="{AB5077C9-35A9-41D1-97BB-B6C8896EDD88}"/>
          </ac:spMkLst>
        </pc:spChg>
        <pc:picChg chg="mod">
          <ac:chgData name="Michael Teters" userId="d0e853d9-7e8a-4978-a6a6-73499c56127e" providerId="ADAL" clId="{0DCF2E22-A705-4506-8637-180708CF47D2}" dt="2023-08-02T14:42:13.755" v="53" actId="14100"/>
          <ac:picMkLst>
            <pc:docMk/>
            <pc:sldMk cId="1478463930" sldId="296"/>
            <ac:picMk id="3" creationId="{50EF6B7B-AE8B-4136-85A4-D39D48332ADC}"/>
          </ac:picMkLst>
        </pc:picChg>
        <pc:inkChg chg="del">
          <ac:chgData name="Michael Teters" userId="d0e853d9-7e8a-4978-a6a6-73499c56127e" providerId="ADAL" clId="{0DCF2E22-A705-4506-8637-180708CF47D2}" dt="2023-08-02T14:42:04.362" v="51" actId="478"/>
          <ac:inkMkLst>
            <pc:docMk/>
            <pc:sldMk cId="1478463930" sldId="296"/>
            <ac:inkMk id="2" creationId="{DDE0CCB9-A913-4D31-B27D-D3A553E991D6}"/>
          </ac:inkMkLst>
        </pc:inkChg>
      </pc:sldChg>
      <pc:sldChg chg="delSp modSp del mod">
        <pc:chgData name="Michael Teters" userId="d0e853d9-7e8a-4978-a6a6-73499c56127e" providerId="ADAL" clId="{0DCF2E22-A705-4506-8637-180708CF47D2}" dt="2023-08-10T19:50:14.793" v="241" actId="47"/>
        <pc:sldMkLst>
          <pc:docMk/>
          <pc:sldMk cId="2395764709" sldId="297"/>
        </pc:sldMkLst>
        <pc:spChg chg="del">
          <ac:chgData name="Michael Teters" userId="d0e853d9-7e8a-4978-a6a6-73499c56127e" providerId="ADAL" clId="{0DCF2E22-A705-4506-8637-180708CF47D2}" dt="2023-08-02T14:42:25.632" v="54" actId="478"/>
          <ac:spMkLst>
            <pc:docMk/>
            <pc:sldMk cId="2395764709" sldId="297"/>
            <ac:spMk id="5" creationId="{B8CDFAEA-4008-4783-A82B-961C47EDB93F}"/>
          </ac:spMkLst>
        </pc:spChg>
        <pc:picChg chg="mod">
          <ac:chgData name="Michael Teters" userId="d0e853d9-7e8a-4978-a6a6-73499c56127e" providerId="ADAL" clId="{0DCF2E22-A705-4506-8637-180708CF47D2}" dt="2023-08-02T14:42:29.886" v="55" actId="14100"/>
          <ac:picMkLst>
            <pc:docMk/>
            <pc:sldMk cId="2395764709" sldId="297"/>
            <ac:picMk id="4" creationId="{13D95AFD-59CC-4B81-84A5-FD6EC54CBC3E}"/>
          </ac:picMkLst>
        </pc:picChg>
        <pc:inkChg chg="del">
          <ac:chgData name="Michael Teters" userId="d0e853d9-7e8a-4978-a6a6-73499c56127e" providerId="ADAL" clId="{0DCF2E22-A705-4506-8637-180708CF47D2}" dt="2023-08-02T14:42:25.632" v="54" actId="478"/>
          <ac:inkMkLst>
            <pc:docMk/>
            <pc:sldMk cId="2395764709" sldId="297"/>
            <ac:inkMk id="2" creationId="{D659E00D-CE93-4D2D-92DA-6FB099691304}"/>
          </ac:inkMkLst>
        </pc:inkChg>
      </pc:sldChg>
      <pc:sldChg chg="delSp modSp del mod">
        <pc:chgData name="Michael Teters" userId="d0e853d9-7e8a-4978-a6a6-73499c56127e" providerId="ADAL" clId="{0DCF2E22-A705-4506-8637-180708CF47D2}" dt="2023-08-11T20:03:09.532" v="252" actId="47"/>
        <pc:sldMkLst>
          <pc:docMk/>
          <pc:sldMk cId="2618483423" sldId="298"/>
        </pc:sldMkLst>
        <pc:spChg chg="del">
          <ac:chgData name="Michael Teters" userId="d0e853d9-7e8a-4978-a6a6-73499c56127e" providerId="ADAL" clId="{0DCF2E22-A705-4506-8637-180708CF47D2}" dt="2023-08-02T14:43:06.611" v="59" actId="478"/>
          <ac:spMkLst>
            <pc:docMk/>
            <pc:sldMk cId="2618483423" sldId="298"/>
            <ac:spMk id="5" creationId="{2E96EF92-5872-4C9F-9CDD-74AFBA8F1B60}"/>
          </ac:spMkLst>
        </pc:spChg>
        <pc:picChg chg="mod">
          <ac:chgData name="Michael Teters" userId="d0e853d9-7e8a-4978-a6a6-73499c56127e" providerId="ADAL" clId="{0DCF2E22-A705-4506-8637-180708CF47D2}" dt="2023-08-02T14:43:10.926" v="60" actId="14100"/>
          <ac:picMkLst>
            <pc:docMk/>
            <pc:sldMk cId="2618483423" sldId="298"/>
            <ac:picMk id="3" creationId="{CE72D047-65B7-4F05-A4F6-3F9C6A6438AE}"/>
          </ac:picMkLst>
        </pc:picChg>
        <pc:inkChg chg="del">
          <ac:chgData name="Michael Teters" userId="d0e853d9-7e8a-4978-a6a6-73499c56127e" providerId="ADAL" clId="{0DCF2E22-A705-4506-8637-180708CF47D2}" dt="2023-08-02T14:43:06.611" v="59" actId="478"/>
          <ac:inkMkLst>
            <pc:docMk/>
            <pc:sldMk cId="2618483423" sldId="298"/>
            <ac:inkMk id="4" creationId="{662197A9-65A4-4801-A629-E645B01390EB}"/>
          </ac:inkMkLst>
        </pc:inkChg>
      </pc:sldChg>
      <pc:sldChg chg="delSp modSp del mod">
        <pc:chgData name="Michael Teters" userId="d0e853d9-7e8a-4978-a6a6-73499c56127e" providerId="ADAL" clId="{0DCF2E22-A705-4506-8637-180708CF47D2}" dt="2023-08-11T20:03:11.135" v="253" actId="47"/>
        <pc:sldMkLst>
          <pc:docMk/>
          <pc:sldMk cId="279973602" sldId="299"/>
        </pc:sldMkLst>
        <pc:spChg chg="del">
          <ac:chgData name="Michael Teters" userId="d0e853d9-7e8a-4978-a6a6-73499c56127e" providerId="ADAL" clId="{0DCF2E22-A705-4506-8637-180708CF47D2}" dt="2023-08-02T14:43:19.188" v="61" actId="478"/>
          <ac:spMkLst>
            <pc:docMk/>
            <pc:sldMk cId="279973602" sldId="299"/>
            <ac:spMk id="5" creationId="{F1947299-D49C-43A5-A02C-F519E6D26E56}"/>
          </ac:spMkLst>
        </pc:spChg>
        <pc:picChg chg="mod">
          <ac:chgData name="Michael Teters" userId="d0e853d9-7e8a-4978-a6a6-73499c56127e" providerId="ADAL" clId="{0DCF2E22-A705-4506-8637-180708CF47D2}" dt="2023-08-02T14:43:24.906" v="62" actId="14100"/>
          <ac:picMkLst>
            <pc:docMk/>
            <pc:sldMk cId="279973602" sldId="299"/>
            <ac:picMk id="4" creationId="{D332D708-F8FC-4996-B3F6-2457BA6812F6}"/>
          </ac:picMkLst>
        </pc:picChg>
        <pc:inkChg chg="del">
          <ac:chgData name="Michael Teters" userId="d0e853d9-7e8a-4978-a6a6-73499c56127e" providerId="ADAL" clId="{0DCF2E22-A705-4506-8637-180708CF47D2}" dt="2023-08-02T14:43:19.188" v="61" actId="478"/>
          <ac:inkMkLst>
            <pc:docMk/>
            <pc:sldMk cId="279973602" sldId="299"/>
            <ac:inkMk id="3" creationId="{5572EE9D-D4D7-4FEE-B61D-6E2F5403B04C}"/>
          </ac:inkMkLst>
        </pc:inkChg>
      </pc:sldChg>
      <pc:sldChg chg="addSp delSp modSp mod delAnim modAnim">
        <pc:chgData name="Michael Teters" userId="d0e853d9-7e8a-4978-a6a6-73499c56127e" providerId="ADAL" clId="{0DCF2E22-A705-4506-8637-180708CF47D2}" dt="2023-08-10T19:50:32.950" v="250"/>
        <pc:sldMkLst>
          <pc:docMk/>
          <pc:sldMk cId="3272186336" sldId="304"/>
        </pc:sldMkLst>
        <pc:spChg chg="add del mod">
          <ac:chgData name="Michael Teters" userId="d0e853d9-7e8a-4978-a6a6-73499c56127e" providerId="ADAL" clId="{0DCF2E22-A705-4506-8637-180708CF47D2}" dt="2023-08-10T17:24:46.046" v="237" actId="478"/>
          <ac:spMkLst>
            <pc:docMk/>
            <pc:sldMk cId="3272186336" sldId="304"/>
            <ac:spMk id="4" creationId="{4D9E328F-FCA6-48AC-AFD1-870181C0E47A}"/>
          </ac:spMkLst>
        </pc:spChg>
        <pc:spChg chg="del mod">
          <ac:chgData name="Michael Teters" userId="d0e853d9-7e8a-4978-a6a6-73499c56127e" providerId="ADAL" clId="{0DCF2E22-A705-4506-8637-180708CF47D2}" dt="2023-08-07T19:52:18.586" v="175" actId="478"/>
          <ac:spMkLst>
            <pc:docMk/>
            <pc:sldMk cId="3272186336" sldId="304"/>
            <ac:spMk id="6" creationId="{3657D81B-7D1E-439B-A78A-F7F25562667D}"/>
          </ac:spMkLst>
        </pc:spChg>
        <pc:spChg chg="add mod">
          <ac:chgData name="Michael Teters" userId="d0e853d9-7e8a-4978-a6a6-73499c56127e" providerId="ADAL" clId="{0DCF2E22-A705-4506-8637-180708CF47D2}" dt="2023-08-10T17:24:46.915" v="238"/>
          <ac:spMkLst>
            <pc:docMk/>
            <pc:sldMk cId="3272186336" sldId="304"/>
            <ac:spMk id="6" creationId="{FFD6FBB4-DB3B-48EA-8022-1BD064AD1C5C}"/>
          </ac:spMkLst>
        </pc:spChg>
        <pc:spChg chg="add mod">
          <ac:chgData name="Michael Teters" userId="d0e853d9-7e8a-4978-a6a6-73499c56127e" providerId="ADAL" clId="{0DCF2E22-A705-4506-8637-180708CF47D2}" dt="2023-08-10T19:50:32.950" v="250"/>
          <ac:spMkLst>
            <pc:docMk/>
            <pc:sldMk cId="3272186336" sldId="304"/>
            <ac:spMk id="7" creationId="{414956DC-B0BD-4861-8CE8-F597BF947A73}"/>
          </ac:spMkLst>
        </pc:spChg>
        <pc:spChg chg="del">
          <ac:chgData name="Michael Teters" userId="d0e853d9-7e8a-4978-a6a6-73499c56127e" providerId="ADAL" clId="{0DCF2E22-A705-4506-8637-180708CF47D2}" dt="2023-08-02T14:42:37.683" v="56" actId="478"/>
          <ac:spMkLst>
            <pc:docMk/>
            <pc:sldMk cId="3272186336" sldId="304"/>
            <ac:spMk id="8" creationId="{50CA85EA-581E-4CE5-A08D-2E109FB5154B}"/>
          </ac:spMkLst>
        </pc:spChg>
      </pc:sldChg>
      <pc:sldChg chg="addSp delSp modSp mod modAnim">
        <pc:chgData name="Michael Teters" userId="d0e853d9-7e8a-4978-a6a6-73499c56127e" providerId="ADAL" clId="{0DCF2E22-A705-4506-8637-180708CF47D2}" dt="2023-08-07T15:34:21.432" v="133" actId="20577"/>
        <pc:sldMkLst>
          <pc:docMk/>
          <pc:sldMk cId="2376958799" sldId="306"/>
        </pc:sldMkLst>
        <pc:spChg chg="add mod">
          <ac:chgData name="Michael Teters" userId="d0e853d9-7e8a-4978-a6a6-73499c56127e" providerId="ADAL" clId="{0DCF2E22-A705-4506-8637-180708CF47D2}" dt="2023-08-07T15:34:21.432" v="133" actId="20577"/>
          <ac:spMkLst>
            <pc:docMk/>
            <pc:sldMk cId="2376958799" sldId="306"/>
            <ac:spMk id="4" creationId="{606467F0-1C6B-43E7-A3E4-7D3B89E10524}"/>
          </ac:spMkLst>
        </pc:spChg>
        <pc:spChg chg="del">
          <ac:chgData name="Michael Teters" userId="d0e853d9-7e8a-4978-a6a6-73499c56127e" providerId="ADAL" clId="{0DCF2E22-A705-4506-8637-180708CF47D2}" dt="2023-08-02T14:39:01.048" v="11" actId="478"/>
          <ac:spMkLst>
            <pc:docMk/>
            <pc:sldMk cId="2376958799" sldId="306"/>
            <ac:spMk id="6" creationId="{65DDB167-8CE0-4D79-A695-FCE2FDD63209}"/>
          </ac:spMkLst>
        </pc:spChg>
      </pc:sldChg>
      <pc:sldChg chg="addSp delSp modSp del mod">
        <pc:chgData name="Michael Teters" userId="d0e853d9-7e8a-4978-a6a6-73499c56127e" providerId="ADAL" clId="{0DCF2E22-A705-4506-8637-180708CF47D2}" dt="2023-08-07T15:35:23.575" v="148" actId="20577"/>
        <pc:sldMkLst>
          <pc:docMk/>
          <pc:sldMk cId="1624259257" sldId="307"/>
        </pc:sldMkLst>
        <pc:spChg chg="add del">
          <ac:chgData name="Michael Teters" userId="d0e853d9-7e8a-4978-a6a6-73499c56127e" providerId="ADAL" clId="{0DCF2E22-A705-4506-8637-180708CF47D2}" dt="2023-08-07T15:35:17.226" v="145" actId="478"/>
          <ac:spMkLst>
            <pc:docMk/>
            <pc:sldMk cId="1624259257" sldId="307"/>
            <ac:spMk id="3" creationId="{A5A3F592-0830-4FE3-95DF-D02CAC09C4C2}"/>
          </ac:spMkLst>
        </pc:spChg>
        <pc:spChg chg="add mod">
          <ac:chgData name="Michael Teters" userId="d0e853d9-7e8a-4978-a6a6-73499c56127e" providerId="ADAL" clId="{0DCF2E22-A705-4506-8637-180708CF47D2}" dt="2023-08-07T15:35:23.575" v="148" actId="20577"/>
          <ac:spMkLst>
            <pc:docMk/>
            <pc:sldMk cId="1624259257" sldId="307"/>
            <ac:spMk id="4" creationId="{75AFDED6-9A6A-41AB-948D-901A55913AE0}"/>
          </ac:spMkLst>
        </pc:spChg>
        <pc:inkChg chg="add del">
          <ac:chgData name="Michael Teters" userId="d0e853d9-7e8a-4978-a6a6-73499c56127e" providerId="ADAL" clId="{0DCF2E22-A705-4506-8637-180708CF47D2}" dt="2023-08-02T14:44:26.356" v="78" actId="478"/>
          <ac:inkMkLst>
            <pc:docMk/>
            <pc:sldMk cId="1624259257" sldId="307"/>
            <ac:inkMk id="2" creationId="{E8412DBD-1363-4A32-9313-4835082A42B3}"/>
          </ac:inkMkLst>
        </pc:inkChg>
      </pc:sldChg>
      <pc:sldChg chg="addSp del">
        <pc:chgData name="Michael Teters" userId="d0e853d9-7e8a-4978-a6a6-73499c56127e" providerId="ADAL" clId="{0DCF2E22-A705-4506-8637-180708CF47D2}" dt="2023-08-03T20:00:32.369" v="105" actId="47"/>
        <pc:sldMkLst>
          <pc:docMk/>
          <pc:sldMk cId="2828506692" sldId="308"/>
        </pc:sldMkLst>
        <pc:inkChg chg="add">
          <ac:chgData name="Michael Teters" userId="d0e853d9-7e8a-4978-a6a6-73499c56127e" providerId="ADAL" clId="{0DCF2E22-A705-4506-8637-180708CF47D2}" dt="2023-08-03T17:53:41.042" v="101"/>
          <ac:inkMkLst>
            <pc:docMk/>
            <pc:sldMk cId="2828506692" sldId="308"/>
            <ac:inkMk id="4" creationId="{B9A34563-9B1B-4765-BF51-8B2434549A61}"/>
          </ac:inkMkLst>
        </pc:inkChg>
      </pc:sldChg>
      <pc:sldChg chg="del">
        <pc:chgData name="Michael Teters" userId="d0e853d9-7e8a-4978-a6a6-73499c56127e" providerId="ADAL" clId="{0DCF2E22-A705-4506-8637-180708CF47D2}" dt="2023-08-03T20:00:32.369" v="105" actId="47"/>
        <pc:sldMkLst>
          <pc:docMk/>
          <pc:sldMk cId="4266479129" sldId="309"/>
        </pc:sldMkLst>
      </pc:sldChg>
      <pc:sldChg chg="delSp del mod">
        <pc:chgData name="Michael Teters" userId="d0e853d9-7e8a-4978-a6a6-73499c56127e" providerId="ADAL" clId="{0DCF2E22-A705-4506-8637-180708CF47D2}" dt="2023-08-03T20:00:32.369" v="105" actId="47"/>
        <pc:sldMkLst>
          <pc:docMk/>
          <pc:sldMk cId="3392667044" sldId="310"/>
        </pc:sldMkLst>
        <pc:inkChg chg="del">
          <ac:chgData name="Michael Teters" userId="d0e853d9-7e8a-4978-a6a6-73499c56127e" providerId="ADAL" clId="{0DCF2E22-A705-4506-8637-180708CF47D2}" dt="2023-08-02T14:39:39.519" v="19" actId="478"/>
          <ac:inkMkLst>
            <pc:docMk/>
            <pc:sldMk cId="3392667044" sldId="310"/>
            <ac:inkMk id="5" creationId="{44A52702-77C8-4525-BADE-2987E66088D8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7T19:51:42.767" v="170"/>
        <pc:sldMkLst>
          <pc:docMk/>
          <pc:sldMk cId="4078582897" sldId="316"/>
        </pc:sldMkLst>
        <pc:spChg chg="del">
          <ac:chgData name="Michael Teters" userId="d0e853d9-7e8a-4978-a6a6-73499c56127e" providerId="ADAL" clId="{0DCF2E22-A705-4506-8637-180708CF47D2}" dt="2023-08-02T14:40:59.170" v="41" actId="478"/>
          <ac:spMkLst>
            <pc:docMk/>
            <pc:sldMk cId="4078582897" sldId="316"/>
            <ac:spMk id="24" creationId="{69D7726E-811C-45EC-8450-A3AD1B21071D}"/>
          </ac:spMkLst>
        </pc:spChg>
        <pc:spChg chg="del">
          <ac:chgData name="Michael Teters" userId="d0e853d9-7e8a-4978-a6a6-73499c56127e" providerId="ADAL" clId="{0DCF2E22-A705-4506-8637-180708CF47D2}" dt="2023-08-07T19:51:42.263" v="169" actId="478"/>
          <ac:spMkLst>
            <pc:docMk/>
            <pc:sldMk cId="4078582897" sldId="316"/>
            <ac:spMk id="25" creationId="{712633F9-3D0C-4638-9712-52A9650EA464}"/>
          </ac:spMkLst>
        </pc:spChg>
        <pc:spChg chg="add mod">
          <ac:chgData name="Michael Teters" userId="d0e853d9-7e8a-4978-a6a6-73499c56127e" providerId="ADAL" clId="{0DCF2E22-A705-4506-8637-180708CF47D2}" dt="2023-08-07T19:51:42.767" v="170"/>
          <ac:spMkLst>
            <pc:docMk/>
            <pc:sldMk cId="4078582897" sldId="316"/>
            <ac:spMk id="26" creationId="{366B93BA-37D9-4280-A171-DEA80C3B56CE}"/>
          </ac:spMkLst>
        </pc:spChg>
        <pc:picChg chg="del">
          <ac:chgData name="Michael Teters" userId="d0e853d9-7e8a-4978-a6a6-73499c56127e" providerId="ADAL" clId="{0DCF2E22-A705-4506-8637-180708CF47D2}" dt="2023-08-02T14:40:53.864" v="39" actId="478"/>
          <ac:picMkLst>
            <pc:docMk/>
            <pc:sldMk cId="4078582897" sldId="316"/>
            <ac:picMk id="14" creationId="{FEFF0129-2FA2-4B83-881F-AD23437D37B7}"/>
          </ac:picMkLst>
        </pc:picChg>
        <pc:inkChg chg="del">
          <ac:chgData name="Michael Teters" userId="d0e853d9-7e8a-4978-a6a6-73499c56127e" providerId="ADAL" clId="{0DCF2E22-A705-4506-8637-180708CF47D2}" dt="2023-08-02T14:40:56.212" v="40" actId="478"/>
          <ac:inkMkLst>
            <pc:docMk/>
            <pc:sldMk cId="4078582897" sldId="316"/>
            <ac:inkMk id="8" creationId="{E826E2DD-109E-4AF2-830B-FFEEE73FE57C}"/>
          </ac:inkMkLst>
        </pc:inkChg>
      </pc:sldChg>
      <pc:sldChg chg="addSp delSp modSp del mod">
        <pc:chgData name="Michael Teters" userId="d0e853d9-7e8a-4978-a6a6-73499c56127e" providerId="ADAL" clId="{0DCF2E22-A705-4506-8637-180708CF47D2}" dt="2023-08-07T19:51:52.242" v="173" actId="1076"/>
        <pc:sldMkLst>
          <pc:docMk/>
          <pc:sldMk cId="3135898784" sldId="317"/>
        </pc:sldMkLst>
        <pc:spChg chg="del">
          <ac:chgData name="Michael Teters" userId="d0e853d9-7e8a-4978-a6a6-73499c56127e" providerId="ADAL" clId="{0DCF2E22-A705-4506-8637-180708CF47D2}" dt="2023-08-02T14:44:07.380" v="74" actId="478"/>
          <ac:spMkLst>
            <pc:docMk/>
            <pc:sldMk cId="3135898784" sldId="317"/>
            <ac:spMk id="43" creationId="{091FC225-72B8-4F18-90DC-1A28E625EDEF}"/>
          </ac:spMkLst>
        </pc:spChg>
        <pc:spChg chg="del">
          <ac:chgData name="Michael Teters" userId="d0e853d9-7e8a-4978-a6a6-73499c56127e" providerId="ADAL" clId="{0DCF2E22-A705-4506-8637-180708CF47D2}" dt="2023-08-07T19:51:48.456" v="171" actId="478"/>
          <ac:spMkLst>
            <pc:docMk/>
            <pc:sldMk cId="3135898784" sldId="317"/>
            <ac:spMk id="44" creationId="{14062DC1-A8E6-4E8F-A1ED-00E6B5CA5DDE}"/>
          </ac:spMkLst>
        </pc:spChg>
        <pc:spChg chg="add mod">
          <ac:chgData name="Michael Teters" userId="d0e853d9-7e8a-4978-a6a6-73499c56127e" providerId="ADAL" clId="{0DCF2E22-A705-4506-8637-180708CF47D2}" dt="2023-08-07T19:51:52.242" v="173" actId="1076"/>
          <ac:spMkLst>
            <pc:docMk/>
            <pc:sldMk cId="3135898784" sldId="317"/>
            <ac:spMk id="45" creationId="{1A8325DA-71FC-450E-B730-105CF6846B14}"/>
          </ac:spMkLst>
        </pc:spChg>
        <pc:picChg chg="del">
          <ac:chgData name="Michael Teters" userId="d0e853d9-7e8a-4978-a6a6-73499c56127e" providerId="ADAL" clId="{0DCF2E22-A705-4506-8637-180708CF47D2}" dt="2023-08-02T14:44:03.739" v="72" actId="478"/>
          <ac:picMkLst>
            <pc:docMk/>
            <pc:sldMk cId="3135898784" sldId="317"/>
            <ac:picMk id="7" creationId="{DA6E1DCC-BB05-4538-B493-0F65C36A7F1A}"/>
          </ac:picMkLst>
        </pc:picChg>
        <pc:inkChg chg="del">
          <ac:chgData name="Michael Teters" userId="d0e853d9-7e8a-4978-a6a6-73499c56127e" providerId="ADAL" clId="{0DCF2E22-A705-4506-8637-180708CF47D2}" dt="2023-08-02T14:44:05.215" v="73" actId="478"/>
          <ac:inkMkLst>
            <pc:docMk/>
            <pc:sldMk cId="3135898784" sldId="317"/>
            <ac:inkMk id="8" creationId="{C872E64B-F96B-4A48-BA15-15D9A23463EC}"/>
          </ac:inkMkLst>
        </pc:inkChg>
      </pc:sldChg>
      <pc:sldChg chg="delSp del mod">
        <pc:chgData name="Michael Teters" userId="d0e853d9-7e8a-4978-a6a6-73499c56127e" providerId="ADAL" clId="{0DCF2E22-A705-4506-8637-180708CF47D2}" dt="2023-08-11T20:03:13.131" v="254" actId="47"/>
        <pc:sldMkLst>
          <pc:docMk/>
          <pc:sldMk cId="1026788203" sldId="318"/>
        </pc:sldMkLst>
        <pc:spChg chg="del">
          <ac:chgData name="Michael Teters" userId="d0e853d9-7e8a-4978-a6a6-73499c56127e" providerId="ADAL" clId="{0DCF2E22-A705-4506-8637-180708CF47D2}" dt="2023-08-02T14:42:50.526" v="57" actId="478"/>
          <ac:spMkLst>
            <pc:docMk/>
            <pc:sldMk cId="1026788203" sldId="318"/>
            <ac:spMk id="5" creationId="{BB4F09F7-7AC8-409A-B39D-12A7F2E31D33}"/>
          </ac:spMkLst>
        </pc:spChg>
        <pc:inkChg chg="del">
          <ac:chgData name="Michael Teters" userId="d0e853d9-7e8a-4978-a6a6-73499c56127e" providerId="ADAL" clId="{0DCF2E22-A705-4506-8637-180708CF47D2}" dt="2023-08-02T14:42:54.586" v="58" actId="478"/>
          <ac:inkMkLst>
            <pc:docMk/>
            <pc:sldMk cId="1026788203" sldId="318"/>
            <ac:inkMk id="4" creationId="{170396E5-5A2D-4278-8EC5-A66E3EE0C235}"/>
          </ac:inkMkLst>
        </pc:inkChg>
      </pc:sldChg>
      <pc:sldChg chg="add del">
        <pc:chgData name="Michael Teters" userId="d0e853d9-7e8a-4978-a6a6-73499c56127e" providerId="ADAL" clId="{0DCF2E22-A705-4506-8637-180708CF47D2}" dt="2023-08-03T11:37:01.136" v="99"/>
        <pc:sldMkLst>
          <pc:docMk/>
          <pc:sldMk cId="234660814" sldId="319"/>
        </pc:sldMkLst>
      </pc:sldChg>
      <pc:sldChg chg="addSp delSp modSp add mod">
        <pc:chgData name="Michael Teters" userId="d0e853d9-7e8a-4978-a6a6-73499c56127e" providerId="ADAL" clId="{0DCF2E22-A705-4506-8637-180708CF47D2}" dt="2023-08-07T15:34:48.107" v="139"/>
        <pc:sldMkLst>
          <pc:docMk/>
          <pc:sldMk cId="3166055514" sldId="319"/>
        </pc:sldMkLst>
        <pc:spChg chg="del">
          <ac:chgData name="Michael Teters" userId="d0e853d9-7e8a-4978-a6a6-73499c56127e" providerId="ADAL" clId="{0DCF2E22-A705-4506-8637-180708CF47D2}" dt="2023-08-07T15:34:47.590" v="138" actId="478"/>
          <ac:spMkLst>
            <pc:docMk/>
            <pc:sldMk cId="3166055514" sldId="319"/>
            <ac:spMk id="7" creationId="{4C907169-67EF-4A1C-B8BE-8FEDF15D3D99}"/>
          </ac:spMkLst>
        </pc:spChg>
        <pc:spChg chg="add mod">
          <ac:chgData name="Michael Teters" userId="d0e853d9-7e8a-4978-a6a6-73499c56127e" providerId="ADAL" clId="{0DCF2E22-A705-4506-8637-180708CF47D2}" dt="2023-08-07T15:34:48.107" v="139"/>
          <ac:spMkLst>
            <pc:docMk/>
            <pc:sldMk cId="3166055514" sldId="319"/>
            <ac:spMk id="9" creationId="{7B0097FB-9D3C-49D9-9B62-4F2681302716}"/>
          </ac:spMkLst>
        </pc:spChg>
      </pc:sldChg>
      <pc:sldChg chg="add del">
        <pc:chgData name="Michael Teters" userId="d0e853d9-7e8a-4978-a6a6-73499c56127e" providerId="ADAL" clId="{0DCF2E22-A705-4506-8637-180708CF47D2}" dt="2023-08-03T11:37:01.136" v="99"/>
        <pc:sldMkLst>
          <pc:docMk/>
          <pc:sldMk cId="1132569251" sldId="320"/>
        </pc:sldMkLst>
      </pc:sldChg>
      <pc:sldChg chg="addSp delSp modSp add mod">
        <pc:chgData name="Michael Teters" userId="d0e853d9-7e8a-4978-a6a6-73499c56127e" providerId="ADAL" clId="{0DCF2E22-A705-4506-8637-180708CF47D2}" dt="2023-08-07T15:34:54.548" v="141"/>
        <pc:sldMkLst>
          <pc:docMk/>
          <pc:sldMk cId="2291003253" sldId="320"/>
        </pc:sldMkLst>
        <pc:spChg chg="del">
          <ac:chgData name="Michael Teters" userId="d0e853d9-7e8a-4978-a6a6-73499c56127e" providerId="ADAL" clId="{0DCF2E22-A705-4506-8637-180708CF47D2}" dt="2023-08-07T15:34:54.085" v="140" actId="478"/>
          <ac:spMkLst>
            <pc:docMk/>
            <pc:sldMk cId="2291003253" sldId="320"/>
            <ac:spMk id="3" creationId="{5CDCF302-17A3-4282-8BF6-25C8AE4AD382}"/>
          </ac:spMkLst>
        </pc:spChg>
        <pc:spChg chg="add mod">
          <ac:chgData name="Michael Teters" userId="d0e853d9-7e8a-4978-a6a6-73499c56127e" providerId="ADAL" clId="{0DCF2E22-A705-4506-8637-180708CF47D2}" dt="2023-08-07T15:34:54.548" v="141"/>
          <ac:spMkLst>
            <pc:docMk/>
            <pc:sldMk cId="2291003253" sldId="320"/>
            <ac:spMk id="5" creationId="{E7AAAE80-84D1-4223-BAFE-463B78C4C2F6}"/>
          </ac:spMkLst>
        </pc:spChg>
      </pc:sldChg>
      <pc:sldChg chg="addSp modSp add">
        <pc:chgData name="Michael Teters" userId="d0e853d9-7e8a-4978-a6a6-73499c56127e" providerId="ADAL" clId="{0DCF2E22-A705-4506-8637-180708CF47D2}" dt="2023-08-07T15:34:58.471" v="142"/>
        <pc:sldMkLst>
          <pc:docMk/>
          <pc:sldMk cId="2577459105" sldId="321"/>
        </pc:sldMkLst>
        <pc:spChg chg="add mod">
          <ac:chgData name="Michael Teters" userId="d0e853d9-7e8a-4978-a6a6-73499c56127e" providerId="ADAL" clId="{0DCF2E22-A705-4506-8637-180708CF47D2}" dt="2023-08-07T15:34:58.471" v="142"/>
          <ac:spMkLst>
            <pc:docMk/>
            <pc:sldMk cId="2577459105" sldId="321"/>
            <ac:spMk id="5" creationId="{75E2E597-BE31-4B03-A94E-129AF4D0331D}"/>
          </ac:spMkLst>
        </pc:spChg>
      </pc:sldChg>
      <pc:sldChg chg="add del">
        <pc:chgData name="Michael Teters" userId="d0e853d9-7e8a-4978-a6a6-73499c56127e" providerId="ADAL" clId="{0DCF2E22-A705-4506-8637-180708CF47D2}" dt="2023-08-03T11:37:01.136" v="99"/>
        <pc:sldMkLst>
          <pc:docMk/>
          <pc:sldMk cId="4149724600" sldId="321"/>
        </pc:sldMkLst>
      </pc:sldChg>
      <pc:sldChg chg="addSp modSp add">
        <pc:chgData name="Michael Teters" userId="d0e853d9-7e8a-4978-a6a6-73499c56127e" providerId="ADAL" clId="{0DCF2E22-A705-4506-8637-180708CF47D2}" dt="2023-08-07T15:35:08.432" v="143"/>
        <pc:sldMkLst>
          <pc:docMk/>
          <pc:sldMk cId="256263902" sldId="322"/>
        </pc:sldMkLst>
        <pc:spChg chg="add mod">
          <ac:chgData name="Michael Teters" userId="d0e853d9-7e8a-4978-a6a6-73499c56127e" providerId="ADAL" clId="{0DCF2E22-A705-4506-8637-180708CF47D2}" dt="2023-08-07T15:35:08.432" v="143"/>
          <ac:spMkLst>
            <pc:docMk/>
            <pc:sldMk cId="256263902" sldId="322"/>
            <ac:spMk id="5" creationId="{E40C5E7E-019F-493E-AA28-D067F6259DA6}"/>
          </ac:spMkLst>
        </pc:spChg>
      </pc:sldChg>
      <pc:sldChg chg="add del">
        <pc:chgData name="Michael Teters" userId="d0e853d9-7e8a-4978-a6a6-73499c56127e" providerId="ADAL" clId="{0DCF2E22-A705-4506-8637-180708CF47D2}" dt="2023-08-03T11:37:01.136" v="99"/>
        <pc:sldMkLst>
          <pc:docMk/>
          <pc:sldMk cId="1027093251" sldId="322"/>
        </pc:sldMkLst>
      </pc:sldChg>
      <pc:sldChg chg="addSp modSp add">
        <pc:chgData name="Michael Teters" userId="d0e853d9-7e8a-4978-a6a6-73499c56127e" providerId="ADAL" clId="{0DCF2E22-A705-4506-8637-180708CF47D2}" dt="2023-08-07T15:35:12.219" v="144"/>
        <pc:sldMkLst>
          <pc:docMk/>
          <pc:sldMk cId="1834929239" sldId="323"/>
        </pc:sldMkLst>
        <pc:spChg chg="add mod">
          <ac:chgData name="Michael Teters" userId="d0e853d9-7e8a-4978-a6a6-73499c56127e" providerId="ADAL" clId="{0DCF2E22-A705-4506-8637-180708CF47D2}" dt="2023-08-07T15:35:12.219" v="144"/>
          <ac:spMkLst>
            <pc:docMk/>
            <pc:sldMk cId="1834929239" sldId="323"/>
            <ac:spMk id="6" creationId="{0DD8BB34-4D23-4538-A1FA-3A3513C8AC72}"/>
          </ac:spMkLst>
        </pc:spChg>
      </pc:sldChg>
      <pc:sldChg chg="add del setBg">
        <pc:chgData name="Michael Teters" userId="d0e853d9-7e8a-4978-a6a6-73499c56127e" providerId="ADAL" clId="{0DCF2E22-A705-4506-8637-180708CF47D2}" dt="2023-08-03T11:37:01.136" v="99"/>
        <pc:sldMkLst>
          <pc:docMk/>
          <pc:sldMk cId="2957297379" sldId="323"/>
        </pc:sldMkLst>
      </pc:sldChg>
      <pc:sldChg chg="add del">
        <pc:chgData name="Michael Teters" userId="d0e853d9-7e8a-4978-a6a6-73499c56127e" providerId="ADAL" clId="{0DCF2E22-A705-4506-8637-180708CF47D2}" dt="2023-08-03T11:37:01.136" v="99"/>
        <pc:sldMkLst>
          <pc:docMk/>
          <pc:sldMk cId="2051245619" sldId="324"/>
        </pc:sldMkLst>
      </pc:sldChg>
      <pc:sldChg chg="add del">
        <pc:chgData name="Michael Teters" userId="d0e853d9-7e8a-4978-a6a6-73499c56127e" providerId="ADAL" clId="{0DCF2E22-A705-4506-8637-180708CF47D2}" dt="2023-08-07T15:33:03.691" v="109"/>
        <pc:sldMkLst>
          <pc:docMk/>
          <pc:sldMk cId="3587997646" sldId="324"/>
        </pc:sldMkLst>
      </pc:sldChg>
      <pc:sldChg chg="delSp add mod">
        <pc:chgData name="Michael Teters" userId="d0e853d9-7e8a-4978-a6a6-73499c56127e" providerId="ADAL" clId="{0DCF2E22-A705-4506-8637-180708CF47D2}" dt="2023-08-09T19:52:10.180" v="236" actId="478"/>
        <pc:sldMkLst>
          <pc:docMk/>
          <pc:sldMk cId="3943483858" sldId="324"/>
        </pc:sldMkLst>
        <pc:spChg chg="del">
          <ac:chgData name="Michael Teters" userId="d0e853d9-7e8a-4978-a6a6-73499c56127e" providerId="ADAL" clId="{0DCF2E22-A705-4506-8637-180708CF47D2}" dt="2023-08-09T19:52:10.180" v="236" actId="478"/>
          <ac:spMkLst>
            <pc:docMk/>
            <pc:sldMk cId="3943483858" sldId="324"/>
            <ac:spMk id="25" creationId="{E809F2E4-8607-42CD-ADFF-41A886C660A6}"/>
          </ac:spMkLst>
        </pc:spChg>
      </pc:sldChg>
      <pc:sldChg chg="add del">
        <pc:chgData name="Michael Teters" userId="d0e853d9-7e8a-4978-a6a6-73499c56127e" providerId="ADAL" clId="{0DCF2E22-A705-4506-8637-180708CF47D2}" dt="2023-08-03T11:37:01.136" v="99"/>
        <pc:sldMkLst>
          <pc:docMk/>
          <pc:sldMk cId="960369649" sldId="325"/>
        </pc:sldMkLst>
      </pc:sldChg>
      <pc:sldChg chg="add del">
        <pc:chgData name="Michael Teters" userId="d0e853d9-7e8a-4978-a6a6-73499c56127e" providerId="ADAL" clId="{0DCF2E22-A705-4506-8637-180708CF47D2}" dt="2023-08-07T15:33:03.691" v="109"/>
        <pc:sldMkLst>
          <pc:docMk/>
          <pc:sldMk cId="1546108744" sldId="325"/>
        </pc:sldMkLst>
      </pc:sldChg>
      <pc:sldChg chg="modSp add mod">
        <pc:chgData name="Michael Teters" userId="d0e853d9-7e8a-4978-a6a6-73499c56127e" providerId="ADAL" clId="{0DCF2E22-A705-4506-8637-180708CF47D2}" dt="2023-08-08T15:21:25.366" v="191" actId="1076"/>
        <pc:sldMkLst>
          <pc:docMk/>
          <pc:sldMk cId="2008289691" sldId="325"/>
        </pc:sldMkLst>
        <pc:spChg chg="mod">
          <ac:chgData name="Michael Teters" userId="d0e853d9-7e8a-4978-a6a6-73499c56127e" providerId="ADAL" clId="{0DCF2E22-A705-4506-8637-180708CF47D2}" dt="2023-08-08T15:21:25.366" v="191" actId="1076"/>
          <ac:spMkLst>
            <pc:docMk/>
            <pc:sldMk cId="2008289691" sldId="325"/>
            <ac:spMk id="43" creationId="{483D0BB6-C174-4541-BE91-0333248E1A2B}"/>
          </ac:spMkLst>
        </pc:spChg>
      </pc:sldChg>
      <pc:sldChg chg="addSp modSp add mod">
        <pc:chgData name="Michael Teters" userId="d0e853d9-7e8a-4978-a6a6-73499c56127e" providerId="ADAL" clId="{0DCF2E22-A705-4506-8637-180708CF47D2}" dt="2023-08-08T15:21:59.059" v="200" actId="20577"/>
        <pc:sldMkLst>
          <pc:docMk/>
          <pc:sldMk cId="337531853" sldId="326"/>
        </pc:sldMkLst>
        <pc:spChg chg="add mod">
          <ac:chgData name="Michael Teters" userId="d0e853d9-7e8a-4978-a6a6-73499c56127e" providerId="ADAL" clId="{0DCF2E22-A705-4506-8637-180708CF47D2}" dt="2023-08-08T15:21:59.059" v="200" actId="20577"/>
          <ac:spMkLst>
            <pc:docMk/>
            <pc:sldMk cId="337531853" sldId="326"/>
            <ac:spMk id="4" creationId="{3A3CBB29-15F8-4A1E-88F6-03EE96B986FF}"/>
          </ac:spMkLst>
        </pc:spChg>
      </pc:sldChg>
      <pc:sldChg chg="add del">
        <pc:chgData name="Michael Teters" userId="d0e853d9-7e8a-4978-a6a6-73499c56127e" providerId="ADAL" clId="{0DCF2E22-A705-4506-8637-180708CF47D2}" dt="2023-08-03T11:37:01.136" v="99"/>
        <pc:sldMkLst>
          <pc:docMk/>
          <pc:sldMk cId="928621939" sldId="326"/>
        </pc:sldMkLst>
      </pc:sldChg>
      <pc:sldChg chg="add del">
        <pc:chgData name="Michael Teters" userId="d0e853d9-7e8a-4978-a6a6-73499c56127e" providerId="ADAL" clId="{0DCF2E22-A705-4506-8637-180708CF47D2}" dt="2023-08-03T11:37:01.136" v="99"/>
        <pc:sldMkLst>
          <pc:docMk/>
          <pc:sldMk cId="2157927407" sldId="327"/>
        </pc:sldMkLst>
      </pc:sldChg>
      <pc:sldChg chg="modSp add mod">
        <pc:chgData name="Michael Teters" userId="d0e853d9-7e8a-4978-a6a6-73499c56127e" providerId="ADAL" clId="{0DCF2E22-A705-4506-8637-180708CF47D2}" dt="2023-08-08T19:37:12.301" v="216" actId="20577"/>
        <pc:sldMkLst>
          <pc:docMk/>
          <pc:sldMk cId="2831527285" sldId="327"/>
        </pc:sldMkLst>
        <pc:spChg chg="mod">
          <ac:chgData name="Michael Teters" userId="d0e853d9-7e8a-4978-a6a6-73499c56127e" providerId="ADAL" clId="{0DCF2E22-A705-4506-8637-180708CF47D2}" dt="2023-08-08T19:37:12.301" v="216" actId="20577"/>
          <ac:spMkLst>
            <pc:docMk/>
            <pc:sldMk cId="2831527285" sldId="327"/>
            <ac:spMk id="7" creationId="{D7027638-64E1-4007-A6FF-827D25483E08}"/>
          </ac:spMkLst>
        </pc:spChg>
      </pc:sldChg>
      <pc:sldChg chg="modSp add mod">
        <pc:chgData name="Michael Teters" userId="d0e853d9-7e8a-4978-a6a6-73499c56127e" providerId="ADAL" clId="{0DCF2E22-A705-4506-8637-180708CF47D2}" dt="2023-08-09T19:52:00.015" v="235" actId="20577"/>
        <pc:sldMkLst>
          <pc:docMk/>
          <pc:sldMk cId="2552863384" sldId="328"/>
        </pc:sldMkLst>
        <pc:spChg chg="mod">
          <ac:chgData name="Michael Teters" userId="d0e853d9-7e8a-4978-a6a6-73499c56127e" providerId="ADAL" clId="{0DCF2E22-A705-4506-8637-180708CF47D2}" dt="2023-08-09T19:52:00.015" v="235" actId="20577"/>
          <ac:spMkLst>
            <pc:docMk/>
            <pc:sldMk cId="2552863384" sldId="328"/>
            <ac:spMk id="4" creationId="{842EF0D2-1015-4332-B25E-AB7523D7BA38}"/>
          </ac:spMkLst>
        </pc:spChg>
      </pc:sldChg>
      <pc:sldChg chg="modSp add mod setBg">
        <pc:chgData name="Michael Teters" userId="d0e853d9-7e8a-4978-a6a6-73499c56127e" providerId="ADAL" clId="{0DCF2E22-A705-4506-8637-180708CF47D2}" dt="2023-08-10T19:50:22.884" v="247" actId="20577"/>
        <pc:sldMkLst>
          <pc:docMk/>
          <pc:sldMk cId="3521685234" sldId="329"/>
        </pc:sldMkLst>
        <pc:spChg chg="mod">
          <ac:chgData name="Michael Teters" userId="d0e853d9-7e8a-4978-a6a6-73499c56127e" providerId="ADAL" clId="{0DCF2E22-A705-4506-8637-180708CF47D2}" dt="2023-08-10T19:50:22.884" v="247" actId="20577"/>
          <ac:spMkLst>
            <pc:docMk/>
            <pc:sldMk cId="3521685234" sldId="329"/>
            <ac:spMk id="4" creationId="{AB5077C9-35A9-41D1-97BB-B6C8896EDD88}"/>
          </ac:spMkLst>
        </pc:spChg>
      </pc:sldChg>
      <pc:sldChg chg="addSp delSp modSp add mod setBg">
        <pc:chgData name="Michael Teters" userId="d0e853d9-7e8a-4978-a6a6-73499c56127e" providerId="ADAL" clId="{0DCF2E22-A705-4506-8637-180708CF47D2}" dt="2023-08-10T19:50:31.025" v="249"/>
        <pc:sldMkLst>
          <pc:docMk/>
          <pc:sldMk cId="3970425281" sldId="330"/>
        </pc:sldMkLst>
        <pc:spChg chg="del">
          <ac:chgData name="Michael Teters" userId="d0e853d9-7e8a-4978-a6a6-73499c56127e" providerId="ADAL" clId="{0DCF2E22-A705-4506-8637-180708CF47D2}" dt="2023-08-10T19:50:29.592" v="248" actId="478"/>
          <ac:spMkLst>
            <pc:docMk/>
            <pc:sldMk cId="3970425281" sldId="330"/>
            <ac:spMk id="5" creationId="{B8CDFAEA-4008-4783-A82B-961C47EDB93F}"/>
          </ac:spMkLst>
        </pc:spChg>
        <pc:spChg chg="add mod">
          <ac:chgData name="Michael Teters" userId="d0e853d9-7e8a-4978-a6a6-73499c56127e" providerId="ADAL" clId="{0DCF2E22-A705-4506-8637-180708CF47D2}" dt="2023-08-10T19:50:31.025" v="249"/>
          <ac:spMkLst>
            <pc:docMk/>
            <pc:sldMk cId="3970425281" sldId="330"/>
            <ac:spMk id="6" creationId="{F54EC8AE-C31E-43F4-A6C8-A02D4F218221}"/>
          </ac:spMkLst>
        </pc:spChg>
      </pc:sldChg>
      <pc:sldChg chg="addSp delSp modSp add mod setBg">
        <pc:chgData name="Michael Teters" userId="d0e853d9-7e8a-4978-a6a6-73499c56127e" providerId="ADAL" clId="{0DCF2E22-A705-4506-8637-180708CF47D2}" dt="2023-08-11T20:03:26.275" v="258" actId="20577"/>
        <pc:sldMkLst>
          <pc:docMk/>
          <pc:sldMk cId="167581264" sldId="331"/>
        </pc:sldMkLst>
        <pc:spChg chg="del">
          <ac:chgData name="Michael Teters" userId="d0e853d9-7e8a-4978-a6a6-73499c56127e" providerId="ADAL" clId="{0DCF2E22-A705-4506-8637-180708CF47D2}" dt="2023-08-11T20:03:22.357" v="255" actId="478"/>
          <ac:spMkLst>
            <pc:docMk/>
            <pc:sldMk cId="167581264" sldId="331"/>
            <ac:spMk id="5" creationId="{2E96EF92-5872-4C9F-9CDD-74AFBA8F1B60}"/>
          </ac:spMkLst>
        </pc:spChg>
        <pc:spChg chg="add mod">
          <ac:chgData name="Michael Teters" userId="d0e853d9-7e8a-4978-a6a6-73499c56127e" providerId="ADAL" clId="{0DCF2E22-A705-4506-8637-180708CF47D2}" dt="2023-08-11T20:03:26.275" v="258" actId="20577"/>
          <ac:spMkLst>
            <pc:docMk/>
            <pc:sldMk cId="167581264" sldId="331"/>
            <ac:spMk id="6" creationId="{42F8FBB8-F7F1-4F11-B51C-DE59493FEBA7}"/>
          </ac:spMkLst>
        </pc:spChg>
      </pc:sldChg>
      <pc:sldChg chg="addSp delSp modSp add mod setBg">
        <pc:chgData name="Michael Teters" userId="d0e853d9-7e8a-4978-a6a6-73499c56127e" providerId="ADAL" clId="{0DCF2E22-A705-4506-8637-180708CF47D2}" dt="2023-08-11T20:03:34.756" v="260"/>
        <pc:sldMkLst>
          <pc:docMk/>
          <pc:sldMk cId="3727700971" sldId="332"/>
        </pc:sldMkLst>
        <pc:spChg chg="del">
          <ac:chgData name="Michael Teters" userId="d0e853d9-7e8a-4978-a6a6-73499c56127e" providerId="ADAL" clId="{0DCF2E22-A705-4506-8637-180708CF47D2}" dt="2023-08-11T20:03:34.230" v="259" actId="478"/>
          <ac:spMkLst>
            <pc:docMk/>
            <pc:sldMk cId="3727700971" sldId="332"/>
            <ac:spMk id="5" creationId="{F1947299-D49C-43A5-A02C-F519E6D26E56}"/>
          </ac:spMkLst>
        </pc:spChg>
        <pc:spChg chg="add mod">
          <ac:chgData name="Michael Teters" userId="d0e853d9-7e8a-4978-a6a6-73499c56127e" providerId="ADAL" clId="{0DCF2E22-A705-4506-8637-180708CF47D2}" dt="2023-08-11T20:03:34.756" v="260"/>
          <ac:spMkLst>
            <pc:docMk/>
            <pc:sldMk cId="3727700971" sldId="332"/>
            <ac:spMk id="6" creationId="{FA29CFEA-808B-4FF6-BFDD-4CFE1AF13E57}"/>
          </ac:spMkLst>
        </pc:spChg>
      </pc:sldChg>
    </pc:docChg>
  </pc:docChgLst>
  <pc:docChgLst>
    <pc:chgData name="Michael Teters" userId="d0e853d9-7e8a-4978-a6a6-73499c56127e" providerId="ADAL" clId="{A55412E2-69D9-4442-AFC1-F116335EFAA1}"/>
    <pc:docChg chg="undo custSel addSld delSld modSld sldOrd">
      <pc:chgData name="Michael Teters" userId="d0e853d9-7e8a-4978-a6a6-73499c56127e" providerId="ADAL" clId="{A55412E2-69D9-4442-AFC1-F116335EFAA1}" dt="2023-01-19T18:52:58.099" v="361" actId="47"/>
      <pc:docMkLst>
        <pc:docMk/>
      </pc:docMkLst>
      <pc:sldChg chg="addSp delSp modSp mod">
        <pc:chgData name="Michael Teters" userId="d0e853d9-7e8a-4978-a6a6-73499c56127e" providerId="ADAL" clId="{A55412E2-69D9-4442-AFC1-F116335EFAA1}" dt="2023-01-10T12:56:51.808" v="110" actId="20577"/>
        <pc:sldMkLst>
          <pc:docMk/>
          <pc:sldMk cId="594389227" sldId="256"/>
        </pc:sldMkLst>
        <pc:spChg chg="add mod">
          <ac:chgData name="Michael Teters" userId="d0e853d9-7e8a-4978-a6a6-73499c56127e" providerId="ADAL" clId="{A55412E2-69D9-4442-AFC1-F116335EFAA1}" dt="2023-01-10T12:56:51.808" v="110" actId="20577"/>
          <ac:spMkLst>
            <pc:docMk/>
            <pc:sldMk cId="594389227" sldId="256"/>
            <ac:spMk id="4" creationId="{3B0C11D6-4ADC-43DF-9116-963130CF087D}"/>
          </ac:spMkLst>
        </pc:spChg>
        <pc:spChg chg="del">
          <ac:chgData name="Michael Teters" userId="d0e853d9-7e8a-4978-a6a6-73499c56127e" providerId="ADAL" clId="{A55412E2-69D9-4442-AFC1-F116335EFAA1}" dt="2023-01-03T20:48:39.757" v="62" actId="478"/>
          <ac:spMkLst>
            <pc:docMk/>
            <pc:sldMk cId="594389227" sldId="256"/>
            <ac:spMk id="4" creationId="{F822C95D-B41F-4DE2-AC72-F29A27DF2EC1}"/>
          </ac:spMkLst>
        </pc:spChg>
      </pc:sldChg>
      <pc:sldChg chg="addSp delSp modSp mod">
        <pc:chgData name="Michael Teters" userId="d0e853d9-7e8a-4978-a6a6-73499c56127e" providerId="ADAL" clId="{A55412E2-69D9-4442-AFC1-F116335EFAA1}" dt="2023-01-10T12:56:57.562" v="111"/>
        <pc:sldMkLst>
          <pc:docMk/>
          <pc:sldMk cId="2056390215" sldId="257"/>
        </pc:sldMkLst>
        <pc:spChg chg="del">
          <ac:chgData name="Michael Teters" userId="d0e853d9-7e8a-4978-a6a6-73499c56127e" providerId="ADAL" clId="{A55412E2-69D9-4442-AFC1-F116335EFAA1}" dt="2023-01-03T20:48:42.467" v="63" actId="478"/>
          <ac:spMkLst>
            <pc:docMk/>
            <pc:sldMk cId="2056390215" sldId="257"/>
            <ac:spMk id="4" creationId="{8630E78E-C1BC-49F6-8BB7-A517ECC0FE9B}"/>
          </ac:spMkLst>
        </pc:spChg>
        <pc:spChg chg="add del mod">
          <ac:chgData name="Michael Teters" userId="d0e853d9-7e8a-4978-a6a6-73499c56127e" providerId="ADAL" clId="{A55412E2-69D9-4442-AFC1-F116335EFAA1}" dt="2023-01-10T12:56:41.456" v="108"/>
          <ac:spMkLst>
            <pc:docMk/>
            <pc:sldMk cId="2056390215" sldId="257"/>
            <ac:spMk id="4" creationId="{B55118CB-9656-49B7-9A4C-8F80AF06BFE4}"/>
          </ac:spMkLst>
        </pc:spChg>
        <pc:spChg chg="add mod">
          <ac:chgData name="Michael Teters" userId="d0e853d9-7e8a-4978-a6a6-73499c56127e" providerId="ADAL" clId="{A55412E2-69D9-4442-AFC1-F116335EFAA1}" dt="2023-01-10T12:56:57.562" v="111"/>
          <ac:spMkLst>
            <pc:docMk/>
            <pc:sldMk cId="2056390215" sldId="257"/>
            <ac:spMk id="5" creationId="{5CB3702A-991C-4044-861F-95E45E3E4974}"/>
          </ac:spMkLst>
        </pc:spChg>
      </pc:sldChg>
      <pc:sldChg chg="addSp delSp modSp mod">
        <pc:chgData name="Michael Teters" userId="d0e853d9-7e8a-4978-a6a6-73499c56127e" providerId="ADAL" clId="{A55412E2-69D9-4442-AFC1-F116335EFAA1}" dt="2023-01-10T12:56:58.454" v="112"/>
        <pc:sldMkLst>
          <pc:docMk/>
          <pc:sldMk cId="1404890855" sldId="258"/>
        </pc:sldMkLst>
        <pc:spChg chg="add del mod">
          <ac:chgData name="Michael Teters" userId="d0e853d9-7e8a-4978-a6a6-73499c56127e" providerId="ADAL" clId="{A55412E2-69D9-4442-AFC1-F116335EFAA1}" dt="2023-01-10T12:56:40.288" v="107"/>
          <ac:spMkLst>
            <pc:docMk/>
            <pc:sldMk cId="1404890855" sldId="258"/>
            <ac:spMk id="4" creationId="{4081657C-D3F9-40D4-AE28-23AD74748371}"/>
          </ac:spMkLst>
        </pc:spChg>
        <pc:spChg chg="del">
          <ac:chgData name="Michael Teters" userId="d0e853d9-7e8a-4978-a6a6-73499c56127e" providerId="ADAL" clId="{A55412E2-69D9-4442-AFC1-F116335EFAA1}" dt="2023-01-03T20:48:46.292" v="64" actId="478"/>
          <ac:spMkLst>
            <pc:docMk/>
            <pc:sldMk cId="1404890855" sldId="258"/>
            <ac:spMk id="4" creationId="{EE766BE1-3A30-48A6-B7F9-B80AFDD1295B}"/>
          </ac:spMkLst>
        </pc:spChg>
        <pc:spChg chg="add mod">
          <ac:chgData name="Michael Teters" userId="d0e853d9-7e8a-4978-a6a6-73499c56127e" providerId="ADAL" clId="{A55412E2-69D9-4442-AFC1-F116335EFAA1}" dt="2023-01-10T12:56:58.454" v="112"/>
          <ac:spMkLst>
            <pc:docMk/>
            <pc:sldMk cId="1404890855" sldId="258"/>
            <ac:spMk id="5" creationId="{5065CE57-AEA2-4EC7-9EDD-EF7E5D555921}"/>
          </ac:spMkLst>
        </pc:spChg>
      </pc:sldChg>
      <pc:sldChg chg="addSp modSp">
        <pc:chgData name="Michael Teters" userId="d0e853d9-7e8a-4978-a6a6-73499c56127e" providerId="ADAL" clId="{A55412E2-69D9-4442-AFC1-F116335EFAA1}" dt="2023-01-10T12:57:02.106" v="113"/>
        <pc:sldMkLst>
          <pc:docMk/>
          <pc:sldMk cId="2693072705" sldId="262"/>
        </pc:sldMkLst>
        <pc:spChg chg="add mod">
          <ac:chgData name="Michael Teters" userId="d0e853d9-7e8a-4978-a6a6-73499c56127e" providerId="ADAL" clId="{A55412E2-69D9-4442-AFC1-F116335EFAA1}" dt="2023-01-10T12:57:02.106" v="113"/>
          <ac:spMkLst>
            <pc:docMk/>
            <pc:sldMk cId="2693072705" sldId="262"/>
            <ac:spMk id="3" creationId="{380F1B3D-D48D-49E0-892A-CEED3DF14F21}"/>
          </ac:spMkLst>
        </pc:spChg>
      </pc:sldChg>
      <pc:sldChg chg="addSp modSp">
        <pc:chgData name="Michael Teters" userId="d0e853d9-7e8a-4978-a6a6-73499c56127e" providerId="ADAL" clId="{A55412E2-69D9-4442-AFC1-F116335EFAA1}" dt="2023-01-10T12:57:02.874" v="114"/>
        <pc:sldMkLst>
          <pc:docMk/>
          <pc:sldMk cId="2361114589" sldId="263"/>
        </pc:sldMkLst>
        <pc:spChg chg="add mod">
          <ac:chgData name="Michael Teters" userId="d0e853d9-7e8a-4978-a6a6-73499c56127e" providerId="ADAL" clId="{A55412E2-69D9-4442-AFC1-F116335EFAA1}" dt="2023-01-10T12:57:02.874" v="114"/>
          <ac:spMkLst>
            <pc:docMk/>
            <pc:sldMk cId="2361114589" sldId="263"/>
            <ac:spMk id="3" creationId="{1F298EF7-0E9D-4673-8A16-80BD6D1BF4E5}"/>
          </ac:spMkLst>
        </pc:spChg>
      </pc:sldChg>
      <pc:sldChg chg="addSp delSp modSp mod">
        <pc:chgData name="Michael Teters" userId="d0e853d9-7e8a-4978-a6a6-73499c56127e" providerId="ADAL" clId="{A55412E2-69D9-4442-AFC1-F116335EFAA1}" dt="2023-01-10T12:57:05.008" v="115"/>
        <pc:sldMkLst>
          <pc:docMk/>
          <pc:sldMk cId="2352532193" sldId="265"/>
        </pc:sldMkLst>
        <pc:spChg chg="del">
          <ac:chgData name="Michael Teters" userId="d0e853d9-7e8a-4978-a6a6-73499c56127e" providerId="ADAL" clId="{A55412E2-69D9-4442-AFC1-F116335EFAA1}" dt="2023-01-03T20:48:57.128" v="65" actId="478"/>
          <ac:spMkLst>
            <pc:docMk/>
            <pc:sldMk cId="2352532193" sldId="265"/>
            <ac:spMk id="4" creationId="{BF4E7615-A9CA-4FA2-A621-527E3D92EF8A}"/>
          </ac:spMkLst>
        </pc:spChg>
        <pc:spChg chg="add del mod">
          <ac:chgData name="Michael Teters" userId="d0e853d9-7e8a-4978-a6a6-73499c56127e" providerId="ADAL" clId="{A55412E2-69D9-4442-AFC1-F116335EFAA1}" dt="2023-01-10T12:56:39.893" v="106"/>
          <ac:spMkLst>
            <pc:docMk/>
            <pc:sldMk cId="2352532193" sldId="265"/>
            <ac:spMk id="4" creationId="{E31B373F-4309-4E28-AA55-C6F31CB4F723}"/>
          </ac:spMkLst>
        </pc:spChg>
        <pc:spChg chg="add mod">
          <ac:chgData name="Michael Teters" userId="d0e853d9-7e8a-4978-a6a6-73499c56127e" providerId="ADAL" clId="{A55412E2-69D9-4442-AFC1-F116335EFAA1}" dt="2023-01-10T12:57:05.008" v="115"/>
          <ac:spMkLst>
            <pc:docMk/>
            <pc:sldMk cId="2352532193" sldId="265"/>
            <ac:spMk id="5" creationId="{84F93B40-E798-49C1-B629-9A67E67ABBF8}"/>
          </ac:spMkLst>
        </pc:spChg>
      </pc:sldChg>
      <pc:sldChg chg="addSp delSp modSp mod">
        <pc:chgData name="Michael Teters" userId="d0e853d9-7e8a-4978-a6a6-73499c56127e" providerId="ADAL" clId="{A55412E2-69D9-4442-AFC1-F116335EFAA1}" dt="2023-01-10T12:57:05.708" v="116"/>
        <pc:sldMkLst>
          <pc:docMk/>
          <pc:sldMk cId="1003843727" sldId="266"/>
        </pc:sldMkLst>
        <pc:spChg chg="add del mod">
          <ac:chgData name="Michael Teters" userId="d0e853d9-7e8a-4978-a6a6-73499c56127e" providerId="ADAL" clId="{A55412E2-69D9-4442-AFC1-F116335EFAA1}" dt="2023-01-10T12:56:39.560" v="105"/>
          <ac:spMkLst>
            <pc:docMk/>
            <pc:sldMk cId="1003843727" sldId="266"/>
            <ac:spMk id="4" creationId="{461B7E79-36AC-4764-8D94-A267ED64662F}"/>
          </ac:spMkLst>
        </pc:spChg>
        <pc:spChg chg="del">
          <ac:chgData name="Michael Teters" userId="d0e853d9-7e8a-4978-a6a6-73499c56127e" providerId="ADAL" clId="{A55412E2-69D9-4442-AFC1-F116335EFAA1}" dt="2023-01-03T20:48:59.296" v="66" actId="478"/>
          <ac:spMkLst>
            <pc:docMk/>
            <pc:sldMk cId="1003843727" sldId="266"/>
            <ac:spMk id="4" creationId="{619C4AED-2FBB-49C0-A8E8-31805C01D01A}"/>
          </ac:spMkLst>
        </pc:spChg>
        <pc:spChg chg="add mod">
          <ac:chgData name="Michael Teters" userId="d0e853d9-7e8a-4978-a6a6-73499c56127e" providerId="ADAL" clId="{A55412E2-69D9-4442-AFC1-F116335EFAA1}" dt="2023-01-10T12:57:05.708" v="116"/>
          <ac:spMkLst>
            <pc:docMk/>
            <pc:sldMk cId="1003843727" sldId="266"/>
            <ac:spMk id="5" creationId="{83F5E590-71E8-4900-A852-F75BC5D8018D}"/>
          </ac:spMkLst>
        </pc:spChg>
      </pc:sldChg>
      <pc:sldChg chg="addSp delSp modSp mod">
        <pc:chgData name="Michael Teters" userId="d0e853d9-7e8a-4978-a6a6-73499c56127e" providerId="ADAL" clId="{A55412E2-69D9-4442-AFC1-F116335EFAA1}" dt="2023-01-10T12:57:06.870" v="117"/>
        <pc:sldMkLst>
          <pc:docMk/>
          <pc:sldMk cId="2196675378" sldId="267"/>
        </pc:sldMkLst>
        <pc:spChg chg="add del mod">
          <ac:chgData name="Michael Teters" userId="d0e853d9-7e8a-4978-a6a6-73499c56127e" providerId="ADAL" clId="{A55412E2-69D9-4442-AFC1-F116335EFAA1}" dt="2023-01-10T12:56:39.019" v="104"/>
          <ac:spMkLst>
            <pc:docMk/>
            <pc:sldMk cId="2196675378" sldId="267"/>
            <ac:spMk id="5" creationId="{0078A5C1-06A8-4FE7-AC22-9A14745397DD}"/>
          </ac:spMkLst>
        </pc:spChg>
        <pc:spChg chg="del">
          <ac:chgData name="Michael Teters" userId="d0e853d9-7e8a-4978-a6a6-73499c56127e" providerId="ADAL" clId="{A55412E2-69D9-4442-AFC1-F116335EFAA1}" dt="2023-01-03T20:44:13.027" v="1" actId="478"/>
          <ac:spMkLst>
            <pc:docMk/>
            <pc:sldMk cId="2196675378" sldId="267"/>
            <ac:spMk id="5" creationId="{EA208C43-3CE9-4445-9E91-1613D993D07E}"/>
          </ac:spMkLst>
        </pc:spChg>
        <pc:spChg chg="add mod">
          <ac:chgData name="Michael Teters" userId="d0e853d9-7e8a-4978-a6a6-73499c56127e" providerId="ADAL" clId="{A55412E2-69D9-4442-AFC1-F116335EFAA1}" dt="2023-01-10T12:57:06.870" v="117"/>
          <ac:spMkLst>
            <pc:docMk/>
            <pc:sldMk cId="2196675378" sldId="267"/>
            <ac:spMk id="6" creationId="{1A31BDDE-C533-4606-914D-07E3A9609BD6}"/>
          </ac:spMkLst>
        </pc:spChg>
        <pc:inkChg chg="add">
          <ac:chgData name="Michael Teters" userId="d0e853d9-7e8a-4978-a6a6-73499c56127e" providerId="ADAL" clId="{A55412E2-69D9-4442-AFC1-F116335EFAA1}" dt="2023-01-06T14:30:08.148" v="67"/>
          <ac:inkMkLst>
            <pc:docMk/>
            <pc:sldMk cId="2196675378" sldId="267"/>
            <ac:inkMk id="4" creationId="{280DCE84-4FBB-494C-9E15-48E5C2651F91}"/>
          </ac:inkMkLst>
        </pc:inkChg>
        <pc:inkChg chg="del">
          <ac:chgData name="Michael Teters" userId="d0e853d9-7e8a-4978-a6a6-73499c56127e" providerId="ADAL" clId="{A55412E2-69D9-4442-AFC1-F116335EFAA1}" dt="2023-01-03T20:44:09.220" v="0" actId="478"/>
          <ac:inkMkLst>
            <pc:docMk/>
            <pc:sldMk cId="2196675378" sldId="267"/>
            <ac:inkMk id="4" creationId="{9BE95B0B-EE0D-4CE7-9954-D877E4E57540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0T12:57:08.175" v="118"/>
        <pc:sldMkLst>
          <pc:docMk/>
          <pc:sldMk cId="3943474390" sldId="269"/>
        </pc:sldMkLst>
        <pc:spChg chg="del">
          <ac:chgData name="Michael Teters" userId="d0e853d9-7e8a-4978-a6a6-73499c56127e" providerId="ADAL" clId="{A55412E2-69D9-4442-AFC1-F116335EFAA1}" dt="2023-01-03T20:44:17.286" v="3" actId="478"/>
          <ac:spMkLst>
            <pc:docMk/>
            <pc:sldMk cId="3943474390" sldId="269"/>
            <ac:spMk id="5" creationId="{66E5ED66-628A-4D19-ABF3-8C35A5157073}"/>
          </ac:spMkLst>
        </pc:spChg>
        <pc:spChg chg="add del mod">
          <ac:chgData name="Michael Teters" userId="d0e853d9-7e8a-4978-a6a6-73499c56127e" providerId="ADAL" clId="{A55412E2-69D9-4442-AFC1-F116335EFAA1}" dt="2023-01-10T12:56:38.818" v="103"/>
          <ac:spMkLst>
            <pc:docMk/>
            <pc:sldMk cId="3943474390" sldId="269"/>
            <ac:spMk id="5" creationId="{7F0CCA80-E417-45E6-9457-5612E43A9263}"/>
          </ac:spMkLst>
        </pc:spChg>
        <pc:spChg chg="add mod">
          <ac:chgData name="Michael Teters" userId="d0e853d9-7e8a-4978-a6a6-73499c56127e" providerId="ADAL" clId="{A55412E2-69D9-4442-AFC1-F116335EFAA1}" dt="2023-01-10T12:57:08.175" v="118"/>
          <ac:spMkLst>
            <pc:docMk/>
            <pc:sldMk cId="3943474390" sldId="269"/>
            <ac:spMk id="6" creationId="{2630F933-11DC-495E-A0E5-E3A35FEAC6A2}"/>
          </ac:spMkLst>
        </pc:spChg>
        <pc:inkChg chg="add">
          <ac:chgData name="Michael Teters" userId="d0e853d9-7e8a-4978-a6a6-73499c56127e" providerId="ADAL" clId="{A55412E2-69D9-4442-AFC1-F116335EFAA1}" dt="2023-01-06T14:30:08.148" v="67"/>
          <ac:inkMkLst>
            <pc:docMk/>
            <pc:sldMk cId="3943474390" sldId="269"/>
            <ac:inkMk id="4" creationId="{4EAC9A4B-B1C1-4F6A-803A-53144894D227}"/>
          </ac:inkMkLst>
        </pc:inkChg>
        <pc:inkChg chg="del">
          <ac:chgData name="Michael Teters" userId="d0e853d9-7e8a-4978-a6a6-73499c56127e" providerId="ADAL" clId="{A55412E2-69D9-4442-AFC1-F116335EFAA1}" dt="2023-01-03T20:44:15.590" v="2" actId="478"/>
          <ac:inkMkLst>
            <pc:docMk/>
            <pc:sldMk cId="3943474390" sldId="269"/>
            <ac:inkMk id="4" creationId="{86C8948B-3BCB-411E-A4C0-B9A6453C6EF8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0T12:57:09.361" v="119"/>
        <pc:sldMkLst>
          <pc:docMk/>
          <pc:sldMk cId="3865194791" sldId="270"/>
        </pc:sldMkLst>
        <pc:spChg chg="del">
          <ac:chgData name="Michael Teters" userId="d0e853d9-7e8a-4978-a6a6-73499c56127e" providerId="ADAL" clId="{A55412E2-69D9-4442-AFC1-F116335EFAA1}" dt="2023-01-03T20:44:20.340" v="4" actId="478"/>
          <ac:spMkLst>
            <pc:docMk/>
            <pc:sldMk cId="3865194791" sldId="270"/>
            <ac:spMk id="4" creationId="{D4D6B6A2-FC88-4297-8504-E1C614D09517}"/>
          </ac:spMkLst>
        </pc:spChg>
        <pc:spChg chg="add del mod">
          <ac:chgData name="Michael Teters" userId="d0e853d9-7e8a-4978-a6a6-73499c56127e" providerId="ADAL" clId="{A55412E2-69D9-4442-AFC1-F116335EFAA1}" dt="2023-01-10T12:56:38.645" v="102"/>
          <ac:spMkLst>
            <pc:docMk/>
            <pc:sldMk cId="3865194791" sldId="270"/>
            <ac:spMk id="5" creationId="{5D0598F2-D35C-4719-8675-E6E21E2B249D}"/>
          </ac:spMkLst>
        </pc:spChg>
        <pc:spChg chg="add mod">
          <ac:chgData name="Michael Teters" userId="d0e853d9-7e8a-4978-a6a6-73499c56127e" providerId="ADAL" clId="{A55412E2-69D9-4442-AFC1-F116335EFAA1}" dt="2023-01-10T12:57:09.361" v="119"/>
          <ac:spMkLst>
            <pc:docMk/>
            <pc:sldMk cId="3865194791" sldId="270"/>
            <ac:spMk id="6" creationId="{C0D237FF-836C-4AB3-B544-CDEA3AAA0770}"/>
          </ac:spMkLst>
        </pc:spChg>
        <pc:inkChg chg="add">
          <ac:chgData name="Michael Teters" userId="d0e853d9-7e8a-4978-a6a6-73499c56127e" providerId="ADAL" clId="{A55412E2-69D9-4442-AFC1-F116335EFAA1}" dt="2023-01-06T14:30:08.148" v="67"/>
          <ac:inkMkLst>
            <pc:docMk/>
            <pc:sldMk cId="3865194791" sldId="270"/>
            <ac:inkMk id="4" creationId="{73A7C637-AEE9-4161-822A-F59E1C246431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0T12:57:11.600" v="120"/>
        <pc:sldMkLst>
          <pc:docMk/>
          <pc:sldMk cId="2162308087" sldId="271"/>
        </pc:sldMkLst>
        <pc:spChg chg="del">
          <ac:chgData name="Michael Teters" userId="d0e853d9-7e8a-4978-a6a6-73499c56127e" providerId="ADAL" clId="{A55412E2-69D9-4442-AFC1-F116335EFAA1}" dt="2023-01-03T20:44:23.872" v="5" actId="478"/>
          <ac:spMkLst>
            <pc:docMk/>
            <pc:sldMk cId="2162308087" sldId="271"/>
            <ac:spMk id="5" creationId="{CBD32FD3-2BB5-41F4-A3E3-E6EFE00A1E83}"/>
          </ac:spMkLst>
        </pc:spChg>
        <pc:spChg chg="add del mod">
          <ac:chgData name="Michael Teters" userId="d0e853d9-7e8a-4978-a6a6-73499c56127e" providerId="ADAL" clId="{A55412E2-69D9-4442-AFC1-F116335EFAA1}" dt="2023-01-10T12:56:38.484" v="101"/>
          <ac:spMkLst>
            <pc:docMk/>
            <pc:sldMk cId="2162308087" sldId="271"/>
            <ac:spMk id="6" creationId="{15DF29C4-F59E-4EA3-A2C0-4AD21A9CB512}"/>
          </ac:spMkLst>
        </pc:spChg>
        <pc:spChg chg="add mod">
          <ac:chgData name="Michael Teters" userId="d0e853d9-7e8a-4978-a6a6-73499c56127e" providerId="ADAL" clId="{A55412E2-69D9-4442-AFC1-F116335EFAA1}" dt="2023-01-10T12:57:11.600" v="120"/>
          <ac:spMkLst>
            <pc:docMk/>
            <pc:sldMk cId="2162308087" sldId="271"/>
            <ac:spMk id="7" creationId="{0E945251-8BA8-44E5-BC6C-093F699213F2}"/>
          </ac:spMkLst>
        </pc:spChg>
        <pc:inkChg chg="del">
          <ac:chgData name="Michael Teters" userId="d0e853d9-7e8a-4978-a6a6-73499c56127e" providerId="ADAL" clId="{A55412E2-69D9-4442-AFC1-F116335EFAA1}" dt="2023-01-03T20:44:24.846" v="6" actId="478"/>
          <ac:inkMkLst>
            <pc:docMk/>
            <pc:sldMk cId="2162308087" sldId="271"/>
            <ac:inkMk id="4" creationId="{0B46CD62-93CA-414D-BA3F-41E5B846FA61}"/>
          </ac:inkMkLst>
        </pc:inkChg>
        <pc:inkChg chg="add">
          <ac:chgData name="Michael Teters" userId="d0e853d9-7e8a-4978-a6a6-73499c56127e" providerId="ADAL" clId="{A55412E2-69D9-4442-AFC1-F116335EFAA1}" dt="2023-01-06T14:30:08.148" v="67"/>
          <ac:inkMkLst>
            <pc:docMk/>
            <pc:sldMk cId="2162308087" sldId="271"/>
            <ac:inkMk id="4" creationId="{B42BEE0A-2797-46BB-9F91-D28B1C57D7DD}"/>
          </ac:inkMkLst>
        </pc:inkChg>
        <pc:inkChg chg="add">
          <ac:chgData name="Michael Teters" userId="d0e853d9-7e8a-4978-a6a6-73499c56127e" providerId="ADAL" clId="{A55412E2-69D9-4442-AFC1-F116335EFAA1}" dt="2023-01-06T14:34:17.994" v="68"/>
          <ac:inkMkLst>
            <pc:docMk/>
            <pc:sldMk cId="2162308087" sldId="271"/>
            <ac:inkMk id="5" creationId="{F0060843-7058-4059-92A2-F7433239F15B}"/>
          </ac:inkMkLst>
        </pc:inkChg>
      </pc:sldChg>
      <pc:sldChg chg="addSp modAnim">
        <pc:chgData name="Michael Teters" userId="d0e853d9-7e8a-4978-a6a6-73499c56127e" providerId="ADAL" clId="{A55412E2-69D9-4442-AFC1-F116335EFAA1}" dt="2023-01-09T12:56:36.806" v="70"/>
        <pc:sldMkLst>
          <pc:docMk/>
          <pc:sldMk cId="3735895378" sldId="272"/>
        </pc:sldMkLst>
        <pc:inkChg chg="add">
          <ac:chgData name="Michael Teters" userId="d0e853d9-7e8a-4978-a6a6-73499c56127e" providerId="ADAL" clId="{A55412E2-69D9-4442-AFC1-F116335EFAA1}" dt="2023-01-06T14:34:17.994" v="68"/>
          <ac:inkMkLst>
            <pc:docMk/>
            <pc:sldMk cId="3735895378" sldId="272"/>
            <ac:inkMk id="4" creationId="{93FD88B2-C1DC-41C5-B172-EDED428F1BBE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0T12:57:13.100" v="121"/>
        <pc:sldMkLst>
          <pc:docMk/>
          <pc:sldMk cId="1041825366" sldId="273"/>
        </pc:sldMkLst>
        <pc:spChg chg="del">
          <ac:chgData name="Michael Teters" userId="d0e853d9-7e8a-4978-a6a6-73499c56127e" providerId="ADAL" clId="{A55412E2-69D9-4442-AFC1-F116335EFAA1}" dt="2023-01-03T20:44:30.935" v="8" actId="478"/>
          <ac:spMkLst>
            <pc:docMk/>
            <pc:sldMk cId="1041825366" sldId="273"/>
            <ac:spMk id="7" creationId="{48834A66-8485-4EF4-A6F9-DFFED02542AC}"/>
          </ac:spMkLst>
        </pc:spChg>
        <pc:spChg chg="add del mod">
          <ac:chgData name="Michael Teters" userId="d0e853d9-7e8a-4978-a6a6-73499c56127e" providerId="ADAL" clId="{A55412E2-69D9-4442-AFC1-F116335EFAA1}" dt="2023-01-10T12:56:38.317" v="100"/>
          <ac:spMkLst>
            <pc:docMk/>
            <pc:sldMk cId="1041825366" sldId="273"/>
            <ac:spMk id="7" creationId="{75886313-0B39-4E25-AD87-E1A426603F17}"/>
          </ac:spMkLst>
        </pc:spChg>
        <pc:spChg chg="add mod">
          <ac:chgData name="Michael Teters" userId="d0e853d9-7e8a-4978-a6a6-73499c56127e" providerId="ADAL" clId="{A55412E2-69D9-4442-AFC1-F116335EFAA1}" dt="2023-01-10T12:57:13.100" v="121"/>
          <ac:spMkLst>
            <pc:docMk/>
            <pc:sldMk cId="1041825366" sldId="273"/>
            <ac:spMk id="8" creationId="{4BB73567-CAB8-4AE9-B9F2-305C19BDA5C6}"/>
          </ac:spMkLst>
        </pc:spChg>
        <pc:inkChg chg="add">
          <ac:chgData name="Michael Teters" userId="d0e853d9-7e8a-4978-a6a6-73499c56127e" providerId="ADAL" clId="{A55412E2-69D9-4442-AFC1-F116335EFAA1}" dt="2023-01-06T14:47:52.546" v="69"/>
          <ac:inkMkLst>
            <pc:docMk/>
            <pc:sldMk cId="1041825366" sldId="273"/>
            <ac:inkMk id="6" creationId="{024F2D01-2B8B-40DC-9915-15074787661D}"/>
          </ac:inkMkLst>
        </pc:inkChg>
        <pc:inkChg chg="del">
          <ac:chgData name="Michael Teters" userId="d0e853d9-7e8a-4978-a6a6-73499c56127e" providerId="ADAL" clId="{A55412E2-69D9-4442-AFC1-F116335EFAA1}" dt="2023-01-03T20:44:29.115" v="7" actId="478"/>
          <ac:inkMkLst>
            <pc:docMk/>
            <pc:sldMk cId="1041825366" sldId="273"/>
            <ac:inkMk id="6" creationId="{88DAC139-2039-4BCE-BE11-11F93DFE88A9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0T12:57:15.340" v="123"/>
        <pc:sldMkLst>
          <pc:docMk/>
          <pc:sldMk cId="2886561617" sldId="274"/>
        </pc:sldMkLst>
        <pc:spChg chg="add del mod">
          <ac:chgData name="Michael Teters" userId="d0e853d9-7e8a-4978-a6a6-73499c56127e" providerId="ADAL" clId="{A55412E2-69D9-4442-AFC1-F116335EFAA1}" dt="2023-01-10T12:56:37.981" v="98"/>
          <ac:spMkLst>
            <pc:docMk/>
            <pc:sldMk cId="2886561617" sldId="274"/>
            <ac:spMk id="5" creationId="{BC264AB6-0DE1-4368-8BF4-40FA19948C78}"/>
          </ac:spMkLst>
        </pc:spChg>
        <pc:spChg chg="del">
          <ac:chgData name="Michael Teters" userId="d0e853d9-7e8a-4978-a6a6-73499c56127e" providerId="ADAL" clId="{A55412E2-69D9-4442-AFC1-F116335EFAA1}" dt="2023-01-03T20:44:41.252" v="11" actId="478"/>
          <ac:spMkLst>
            <pc:docMk/>
            <pc:sldMk cId="2886561617" sldId="274"/>
            <ac:spMk id="5" creationId="{FB9A43DB-4A83-46CC-8714-AD4931F91AC8}"/>
          </ac:spMkLst>
        </pc:spChg>
        <pc:spChg chg="add mod">
          <ac:chgData name="Michael Teters" userId="d0e853d9-7e8a-4978-a6a6-73499c56127e" providerId="ADAL" clId="{A55412E2-69D9-4442-AFC1-F116335EFAA1}" dt="2023-01-10T12:57:15.340" v="123"/>
          <ac:spMkLst>
            <pc:docMk/>
            <pc:sldMk cId="2886561617" sldId="274"/>
            <ac:spMk id="6" creationId="{D35D62B1-0BEB-4897-A038-53CAD22D2E4D}"/>
          </ac:spMkLst>
        </pc:spChg>
        <pc:inkChg chg="add">
          <ac:chgData name="Michael Teters" userId="d0e853d9-7e8a-4978-a6a6-73499c56127e" providerId="ADAL" clId="{A55412E2-69D9-4442-AFC1-F116335EFAA1}" dt="2023-01-06T14:47:52.546" v="69"/>
          <ac:inkMkLst>
            <pc:docMk/>
            <pc:sldMk cId="2886561617" sldId="274"/>
            <ac:inkMk id="4" creationId="{9678B0C0-232A-4441-A0D3-9C17E0B34BE5}"/>
          </ac:inkMkLst>
        </pc:inkChg>
        <pc:inkChg chg="del">
          <ac:chgData name="Michael Teters" userId="d0e853d9-7e8a-4978-a6a6-73499c56127e" providerId="ADAL" clId="{A55412E2-69D9-4442-AFC1-F116335EFAA1}" dt="2023-01-03T20:44:37.944" v="10" actId="478"/>
          <ac:inkMkLst>
            <pc:docMk/>
            <pc:sldMk cId="2886561617" sldId="274"/>
            <ac:inkMk id="4" creationId="{EE472C0C-3CA1-4600-B292-82A7F38898A3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0T12:57:16.702" v="124"/>
        <pc:sldMkLst>
          <pc:docMk/>
          <pc:sldMk cId="3893233067" sldId="275"/>
        </pc:sldMkLst>
        <pc:spChg chg="del">
          <ac:chgData name="Michael Teters" userId="d0e853d9-7e8a-4978-a6a6-73499c56127e" providerId="ADAL" clId="{A55412E2-69D9-4442-AFC1-F116335EFAA1}" dt="2023-01-03T20:44:45.383" v="13" actId="478"/>
          <ac:spMkLst>
            <pc:docMk/>
            <pc:sldMk cId="3893233067" sldId="275"/>
            <ac:spMk id="6" creationId="{0F87A085-0464-4449-8933-F55000723EE0}"/>
          </ac:spMkLst>
        </pc:spChg>
        <pc:spChg chg="add del mod">
          <ac:chgData name="Michael Teters" userId="d0e853d9-7e8a-4978-a6a6-73499c56127e" providerId="ADAL" clId="{A55412E2-69D9-4442-AFC1-F116335EFAA1}" dt="2023-01-10T12:56:37.814" v="97"/>
          <ac:spMkLst>
            <pc:docMk/>
            <pc:sldMk cId="3893233067" sldId="275"/>
            <ac:spMk id="6" creationId="{68ABD990-3896-46AB-BE3A-043BB54724ED}"/>
          </ac:spMkLst>
        </pc:spChg>
        <pc:spChg chg="add mod">
          <ac:chgData name="Michael Teters" userId="d0e853d9-7e8a-4978-a6a6-73499c56127e" providerId="ADAL" clId="{A55412E2-69D9-4442-AFC1-F116335EFAA1}" dt="2023-01-10T12:57:16.702" v="124"/>
          <ac:spMkLst>
            <pc:docMk/>
            <pc:sldMk cId="3893233067" sldId="275"/>
            <ac:spMk id="7" creationId="{0C00A700-1F8B-4D81-A8F6-B7F710FB7BF4}"/>
          </ac:spMkLst>
        </pc:spChg>
        <pc:inkChg chg="add">
          <ac:chgData name="Michael Teters" userId="d0e853d9-7e8a-4978-a6a6-73499c56127e" providerId="ADAL" clId="{A55412E2-69D9-4442-AFC1-F116335EFAA1}" dt="2023-01-06T14:47:52.546" v="69"/>
          <ac:inkMkLst>
            <pc:docMk/>
            <pc:sldMk cId="3893233067" sldId="275"/>
            <ac:inkMk id="5" creationId="{0D1C54AF-2B33-4D13-887E-EE06F8EDAEF4}"/>
          </ac:inkMkLst>
        </pc:inkChg>
        <pc:inkChg chg="del">
          <ac:chgData name="Michael Teters" userId="d0e853d9-7e8a-4978-a6a6-73499c56127e" providerId="ADAL" clId="{A55412E2-69D9-4442-AFC1-F116335EFAA1}" dt="2023-01-03T20:44:43.939" v="12" actId="478"/>
          <ac:inkMkLst>
            <pc:docMk/>
            <pc:sldMk cId="3893233067" sldId="275"/>
            <ac:inkMk id="5" creationId="{D4493426-05D8-4D7A-9572-B99497A9C6DE}"/>
          </ac:inkMkLst>
        </pc:inkChg>
      </pc:sldChg>
      <pc:sldChg chg="addSp delSp modSp mod ord delAnim">
        <pc:chgData name="Michael Teters" userId="d0e853d9-7e8a-4978-a6a6-73499c56127e" providerId="ADAL" clId="{A55412E2-69D9-4442-AFC1-F116335EFAA1}" dt="2023-01-10T12:57:33.881" v="130"/>
        <pc:sldMkLst>
          <pc:docMk/>
          <pc:sldMk cId="127312024" sldId="276"/>
        </pc:sldMkLst>
        <pc:spChg chg="del">
          <ac:chgData name="Michael Teters" userId="d0e853d9-7e8a-4978-a6a6-73499c56127e" providerId="ADAL" clId="{A55412E2-69D9-4442-AFC1-F116335EFAA1}" dt="2023-01-09T14:53:34.841" v="73" actId="478"/>
          <ac:spMkLst>
            <pc:docMk/>
            <pc:sldMk cId="127312024" sldId="276"/>
            <ac:spMk id="3" creationId="{9EDB4827-3649-4ACE-A2E4-3ADEAAE7B9D1}"/>
          </ac:spMkLst>
        </pc:spChg>
        <pc:spChg chg="add del mod">
          <ac:chgData name="Michael Teters" userId="d0e853d9-7e8a-4978-a6a6-73499c56127e" providerId="ADAL" clId="{A55412E2-69D9-4442-AFC1-F116335EFAA1}" dt="2023-01-09T14:53:40.298" v="74" actId="478"/>
          <ac:spMkLst>
            <pc:docMk/>
            <pc:sldMk cId="127312024" sldId="276"/>
            <ac:spMk id="7" creationId="{2FCD472F-A25F-41F1-8ACA-97EE08E11B99}"/>
          </ac:spMkLst>
        </pc:spChg>
        <pc:spChg chg="add mod">
          <ac:chgData name="Michael Teters" userId="d0e853d9-7e8a-4978-a6a6-73499c56127e" providerId="ADAL" clId="{A55412E2-69D9-4442-AFC1-F116335EFAA1}" dt="2023-01-10T12:57:28.596" v="128" actId="20577"/>
          <ac:spMkLst>
            <pc:docMk/>
            <pc:sldMk cId="127312024" sldId="276"/>
            <ac:spMk id="7" creationId="{4C907169-67EF-4A1C-B8BE-8FEDF15D3D99}"/>
          </ac:spMkLst>
        </pc:spChg>
        <pc:spChg chg="del">
          <ac:chgData name="Michael Teters" userId="d0e853d9-7e8a-4978-a6a6-73499c56127e" providerId="ADAL" clId="{A55412E2-69D9-4442-AFC1-F116335EFAA1}" dt="2023-01-03T20:44:49.862" v="15" actId="478"/>
          <ac:spMkLst>
            <pc:docMk/>
            <pc:sldMk cId="127312024" sldId="276"/>
            <ac:spMk id="7" creationId="{A4138321-40EC-4543-AF08-C778E9868572}"/>
          </ac:spMkLst>
        </pc:spChg>
        <pc:inkChg chg="del">
          <ac:chgData name="Michael Teters" userId="d0e853d9-7e8a-4978-a6a6-73499c56127e" providerId="ADAL" clId="{A55412E2-69D9-4442-AFC1-F116335EFAA1}" dt="2023-01-03T20:44:48.036" v="14" actId="478"/>
          <ac:inkMkLst>
            <pc:docMk/>
            <pc:sldMk cId="127312024" sldId="276"/>
            <ac:inkMk id="5" creationId="{6442ED7C-9820-42B5-A714-39377FA4604C}"/>
          </ac:inkMkLst>
        </pc:inkChg>
        <pc:inkChg chg="add">
          <ac:chgData name="Michael Teters" userId="d0e853d9-7e8a-4978-a6a6-73499c56127e" providerId="ADAL" clId="{A55412E2-69D9-4442-AFC1-F116335EFAA1}" dt="2023-01-09T15:11:38.637" v="75"/>
          <ac:inkMkLst>
            <pc:docMk/>
            <pc:sldMk cId="127312024" sldId="276"/>
            <ac:inkMk id="8" creationId="{1A101A42-D471-4EF0-B843-7EAFAA788477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0T12:57:14.542" v="122"/>
        <pc:sldMkLst>
          <pc:docMk/>
          <pc:sldMk cId="932024357" sldId="278"/>
        </pc:sldMkLst>
        <pc:spChg chg="add del mod">
          <ac:chgData name="Michael Teters" userId="d0e853d9-7e8a-4978-a6a6-73499c56127e" providerId="ADAL" clId="{A55412E2-69D9-4442-AFC1-F116335EFAA1}" dt="2023-01-10T12:56:38.157" v="99"/>
          <ac:spMkLst>
            <pc:docMk/>
            <pc:sldMk cId="932024357" sldId="278"/>
            <ac:spMk id="4" creationId="{5CF17D4A-CA40-4A70-9632-12AE6F4BF524}"/>
          </ac:spMkLst>
        </pc:spChg>
        <pc:spChg chg="add mod">
          <ac:chgData name="Michael Teters" userId="d0e853d9-7e8a-4978-a6a6-73499c56127e" providerId="ADAL" clId="{A55412E2-69D9-4442-AFC1-F116335EFAA1}" dt="2023-01-10T12:57:14.542" v="122"/>
          <ac:spMkLst>
            <pc:docMk/>
            <pc:sldMk cId="932024357" sldId="278"/>
            <ac:spMk id="6" creationId="{5CB3D818-6522-4F07-BBF8-5C8412C898E3}"/>
          </ac:spMkLst>
        </pc:spChg>
        <pc:inkChg chg="add">
          <ac:chgData name="Michael Teters" userId="d0e853d9-7e8a-4978-a6a6-73499c56127e" providerId="ADAL" clId="{A55412E2-69D9-4442-AFC1-F116335EFAA1}" dt="2023-01-06T14:47:52.546" v="69"/>
          <ac:inkMkLst>
            <pc:docMk/>
            <pc:sldMk cId="932024357" sldId="278"/>
            <ac:inkMk id="2" creationId="{09F491B8-844E-4063-A50B-26F80D52D8BD}"/>
          </ac:inkMkLst>
        </pc:inkChg>
        <pc:inkChg chg="del">
          <ac:chgData name="Michael Teters" userId="d0e853d9-7e8a-4978-a6a6-73499c56127e" providerId="ADAL" clId="{A55412E2-69D9-4442-AFC1-F116335EFAA1}" dt="2023-01-03T20:44:33.539" v="9" actId="478"/>
          <ac:inkMkLst>
            <pc:docMk/>
            <pc:sldMk cId="932024357" sldId="278"/>
            <ac:inkMk id="2" creationId="{8B62A273-D2D9-49DB-AE89-9B8D25F75DE6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0T12:57:58.665" v="136" actId="1076"/>
        <pc:sldMkLst>
          <pc:docMk/>
          <pc:sldMk cId="2651449510" sldId="279"/>
        </pc:sldMkLst>
        <pc:spChg chg="del">
          <ac:chgData name="Michael Teters" userId="d0e853d9-7e8a-4978-a6a6-73499c56127e" providerId="ADAL" clId="{A55412E2-69D9-4442-AFC1-F116335EFAA1}" dt="2023-01-09T12:57:22.704" v="71" actId="478"/>
          <ac:spMkLst>
            <pc:docMk/>
            <pc:sldMk cId="2651449510" sldId="279"/>
            <ac:spMk id="3" creationId="{ABDCDD85-F4BA-4A00-9176-95107D94F5A0}"/>
          </ac:spMkLst>
        </pc:spChg>
        <pc:spChg chg="add del mod">
          <ac:chgData name="Michael Teters" userId="d0e853d9-7e8a-4978-a6a6-73499c56127e" providerId="ADAL" clId="{A55412E2-69D9-4442-AFC1-F116335EFAA1}" dt="2023-01-10T12:57:42.419" v="132"/>
          <ac:spMkLst>
            <pc:docMk/>
            <pc:sldMk cId="2651449510" sldId="279"/>
            <ac:spMk id="5" creationId="{1A40C465-2E12-4BF8-BDF5-0DC18BFDA065}"/>
          </ac:spMkLst>
        </pc:spChg>
        <pc:spChg chg="add mod">
          <ac:chgData name="Michael Teters" userId="d0e853d9-7e8a-4978-a6a6-73499c56127e" providerId="ADAL" clId="{A55412E2-69D9-4442-AFC1-F116335EFAA1}" dt="2023-01-10T12:57:58.665" v="136" actId="1076"/>
          <ac:spMkLst>
            <pc:docMk/>
            <pc:sldMk cId="2651449510" sldId="279"/>
            <ac:spMk id="6" creationId="{A1372A7E-5F04-46D8-A536-D155EFFA9067}"/>
          </ac:spMkLst>
        </pc:spChg>
        <pc:inkChg chg="add">
          <ac:chgData name="Michael Teters" userId="d0e853d9-7e8a-4978-a6a6-73499c56127e" providerId="ADAL" clId="{A55412E2-69D9-4442-AFC1-F116335EFAA1}" dt="2023-01-09T14:53:30.591" v="72"/>
          <ac:inkMkLst>
            <pc:docMk/>
            <pc:sldMk cId="2651449510" sldId="279"/>
            <ac:inkMk id="2" creationId="{15563F42-C182-4003-ABB0-F0A53EE4D810}"/>
          </ac:inkMkLst>
        </pc:inkChg>
        <pc:inkChg chg="del">
          <ac:chgData name="Michael Teters" userId="d0e853d9-7e8a-4978-a6a6-73499c56127e" providerId="ADAL" clId="{A55412E2-69D9-4442-AFC1-F116335EFAA1}" dt="2023-01-03T20:44:54.669" v="16" actId="478"/>
          <ac:inkMkLst>
            <pc:docMk/>
            <pc:sldMk cId="2651449510" sldId="279"/>
            <ac:inkMk id="10" creationId="{2A80C292-A8CA-4133-A390-20BDF6A15499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0T14:04:53.482" v="160"/>
        <pc:sldMkLst>
          <pc:docMk/>
          <pc:sldMk cId="3472685174" sldId="281"/>
        </pc:sldMkLst>
        <pc:spChg chg="add mod">
          <ac:chgData name="Michael Teters" userId="d0e853d9-7e8a-4978-a6a6-73499c56127e" providerId="ADAL" clId="{A55412E2-69D9-4442-AFC1-F116335EFAA1}" dt="2023-01-10T12:58:05.487" v="138" actId="1076"/>
          <ac:spMkLst>
            <pc:docMk/>
            <pc:sldMk cId="3472685174" sldId="281"/>
            <ac:spMk id="3" creationId="{5CDCF302-17A3-4282-8BF6-25C8AE4AD382}"/>
          </ac:spMkLst>
        </pc:spChg>
        <pc:spChg chg="del">
          <ac:chgData name="Michael Teters" userId="d0e853d9-7e8a-4978-a6a6-73499c56127e" providerId="ADAL" clId="{A55412E2-69D9-4442-AFC1-F116335EFAA1}" dt="2023-01-03T20:45:35.655" v="25" actId="478"/>
          <ac:spMkLst>
            <pc:docMk/>
            <pc:sldMk cId="3472685174" sldId="281"/>
            <ac:spMk id="3" creationId="{FC5A40C9-29EF-4264-B80E-80FED73BDF43}"/>
          </ac:spMkLst>
        </pc:spChg>
        <pc:spChg chg="add del mod">
          <ac:chgData name="Michael Teters" userId="d0e853d9-7e8a-4978-a6a6-73499c56127e" providerId="ADAL" clId="{A55412E2-69D9-4442-AFC1-F116335EFAA1}" dt="2023-01-10T13:01:47.829" v="153" actId="478"/>
          <ac:spMkLst>
            <pc:docMk/>
            <pc:sldMk cId="3472685174" sldId="281"/>
            <ac:spMk id="4" creationId="{C345A8F9-525F-4C12-AF6B-BCE15168C213}"/>
          </ac:spMkLst>
        </pc:spChg>
        <pc:spChg chg="add del mod">
          <ac:chgData name="Michael Teters" userId="d0e853d9-7e8a-4978-a6a6-73499c56127e" providerId="ADAL" clId="{A55412E2-69D9-4442-AFC1-F116335EFAA1}" dt="2023-01-10T13:01:40.732" v="152" actId="478"/>
          <ac:spMkLst>
            <pc:docMk/>
            <pc:sldMk cId="3472685174" sldId="281"/>
            <ac:spMk id="5" creationId="{BB473B01-3F9E-466E-AEB5-AF7146A57AAA}"/>
          </ac:spMkLst>
        </pc:spChg>
        <pc:spChg chg="add del">
          <ac:chgData name="Michael Teters" userId="d0e853d9-7e8a-4978-a6a6-73499c56127e" providerId="ADAL" clId="{A55412E2-69D9-4442-AFC1-F116335EFAA1}" dt="2023-01-10T13:02:06.378" v="155" actId="478"/>
          <ac:spMkLst>
            <pc:docMk/>
            <pc:sldMk cId="3472685174" sldId="281"/>
            <ac:spMk id="6" creationId="{A2B2C4AA-A06A-4278-978D-8AD57748D850}"/>
          </ac:spMkLst>
        </pc:spChg>
        <pc:inkChg chg="add">
          <ac:chgData name="Michael Teters" userId="d0e853d9-7e8a-4978-a6a6-73499c56127e" providerId="ADAL" clId="{A55412E2-69D9-4442-AFC1-F116335EFAA1}" dt="2023-01-09T15:11:38.637" v="75"/>
          <ac:inkMkLst>
            <pc:docMk/>
            <pc:sldMk cId="3472685174" sldId="281"/>
            <ac:inkMk id="2" creationId="{4375D708-2CF2-4E39-A974-284C890F8E2D}"/>
          </ac:inkMkLst>
        </pc:inkChg>
        <pc:inkChg chg="del">
          <ac:chgData name="Michael Teters" userId="d0e853d9-7e8a-4978-a6a6-73499c56127e" providerId="ADAL" clId="{A55412E2-69D9-4442-AFC1-F116335EFAA1}" dt="2023-01-03T20:45:03.800" v="17" actId="478"/>
          <ac:inkMkLst>
            <pc:docMk/>
            <pc:sldMk cId="3472685174" sldId="281"/>
            <ac:inkMk id="2" creationId="{8084F94E-86A1-4318-BF33-CCC24BE9A970}"/>
          </ac:inkMkLst>
        </pc:inkChg>
        <pc:inkChg chg="add">
          <ac:chgData name="Michael Teters" userId="d0e853d9-7e8a-4978-a6a6-73499c56127e" providerId="ADAL" clId="{A55412E2-69D9-4442-AFC1-F116335EFAA1}" dt="2023-01-10T14:04:53.482" v="160"/>
          <ac:inkMkLst>
            <pc:docMk/>
            <pc:sldMk cId="3472685174" sldId="281"/>
            <ac:inkMk id="7" creationId="{92DAF4ED-5DD2-4670-B82D-B97ADDA968C3}"/>
          </ac:inkMkLst>
        </pc:inkChg>
      </pc:sldChg>
      <pc:sldChg chg="delSp del mod">
        <pc:chgData name="Michael Teters" userId="d0e853d9-7e8a-4978-a6a6-73499c56127e" providerId="ADAL" clId="{A55412E2-69D9-4442-AFC1-F116335EFAA1}" dt="2023-01-12T14:29:09.042" v="206" actId="47"/>
        <pc:sldMkLst>
          <pc:docMk/>
          <pc:sldMk cId="3590326145" sldId="282"/>
        </pc:sldMkLst>
        <pc:picChg chg="del">
          <ac:chgData name="Michael Teters" userId="d0e853d9-7e8a-4978-a6a6-73499c56127e" providerId="ADAL" clId="{A55412E2-69D9-4442-AFC1-F116335EFAA1}" dt="2023-01-03T20:46:16.161" v="39" actId="478"/>
          <ac:picMkLst>
            <pc:docMk/>
            <pc:sldMk cId="3590326145" sldId="282"/>
            <ac:picMk id="6" creationId="{5A74DEB1-069B-43A7-B971-7689BD3CD1BF}"/>
          </ac:picMkLst>
        </pc:picChg>
      </pc:sldChg>
      <pc:sldChg chg="addSp delSp modSp mod">
        <pc:chgData name="Michael Teters" userId="d0e853d9-7e8a-4978-a6a6-73499c56127e" providerId="ADAL" clId="{A55412E2-69D9-4442-AFC1-F116335EFAA1}" dt="2023-01-12T12:02:00.536" v="200" actId="20577"/>
        <pc:sldMkLst>
          <pc:docMk/>
          <pc:sldMk cId="1474718042" sldId="283"/>
        </pc:sldMkLst>
        <pc:spChg chg="del">
          <ac:chgData name="Michael Teters" userId="d0e853d9-7e8a-4978-a6a6-73499c56127e" providerId="ADAL" clId="{A55412E2-69D9-4442-AFC1-F116335EFAA1}" dt="2023-01-03T20:45:26.056" v="23" actId="478"/>
          <ac:spMkLst>
            <pc:docMk/>
            <pc:sldMk cId="1474718042" sldId="283"/>
            <ac:spMk id="4" creationId="{9FABAED2-2387-445B-AE71-F225103EA448}"/>
          </ac:spMkLst>
        </pc:spChg>
        <pc:spChg chg="add mod">
          <ac:chgData name="Michael Teters" userId="d0e853d9-7e8a-4978-a6a6-73499c56127e" providerId="ADAL" clId="{A55412E2-69D9-4442-AFC1-F116335EFAA1}" dt="2023-01-12T12:02:00.536" v="200" actId="20577"/>
          <ac:spMkLst>
            <pc:docMk/>
            <pc:sldMk cId="1474718042" sldId="283"/>
            <ac:spMk id="5" creationId="{2251B186-92A2-4825-BE9B-328605E9044A}"/>
          </ac:spMkLst>
        </pc:spChg>
        <pc:inkChg chg="add del">
          <ac:chgData name="Michael Teters" userId="d0e853d9-7e8a-4978-a6a6-73499c56127e" providerId="ADAL" clId="{A55412E2-69D9-4442-AFC1-F116335EFAA1}" dt="2023-01-11T15:30:06.801" v="174" actId="478"/>
          <ac:inkMkLst>
            <pc:docMk/>
            <pc:sldMk cId="1474718042" sldId="283"/>
            <ac:inkMk id="3" creationId="{2DCC0A15-3095-4565-BD76-122C5F28743F}"/>
          </ac:inkMkLst>
        </pc:inkChg>
        <pc:inkChg chg="del">
          <ac:chgData name="Michael Teters" userId="d0e853d9-7e8a-4978-a6a6-73499c56127e" providerId="ADAL" clId="{A55412E2-69D9-4442-AFC1-F116335EFAA1}" dt="2023-01-03T20:45:13.996" v="20" actId="478"/>
          <ac:inkMkLst>
            <pc:docMk/>
            <pc:sldMk cId="1474718042" sldId="283"/>
            <ac:inkMk id="3" creationId="{6E921794-7F3E-45C9-A6CB-9658A18AD06C}"/>
          </ac:inkMkLst>
        </pc:inkChg>
        <pc:inkChg chg="add">
          <ac:chgData name="Michael Teters" userId="d0e853d9-7e8a-4978-a6a6-73499c56127e" providerId="ADAL" clId="{A55412E2-69D9-4442-AFC1-F116335EFAA1}" dt="2023-01-11T16:02:23.324" v="176"/>
          <ac:inkMkLst>
            <pc:docMk/>
            <pc:sldMk cId="1474718042" sldId="283"/>
            <ac:inkMk id="4" creationId="{6E08B264-858D-41CF-867E-E4DC2509E2A1}"/>
          </ac:inkMkLst>
        </pc:inkChg>
      </pc:sldChg>
      <pc:sldChg chg="addSp delSp modSp mod modAnim">
        <pc:chgData name="Michael Teters" userId="d0e853d9-7e8a-4978-a6a6-73499c56127e" providerId="ADAL" clId="{A55412E2-69D9-4442-AFC1-F116335EFAA1}" dt="2023-01-12T12:01:49.404" v="195" actId="1076"/>
        <pc:sldMkLst>
          <pc:docMk/>
          <pc:sldMk cId="3363044730" sldId="284"/>
        </pc:sldMkLst>
        <pc:spChg chg="add mod">
          <ac:chgData name="Michael Teters" userId="d0e853d9-7e8a-4978-a6a6-73499c56127e" providerId="ADAL" clId="{A55412E2-69D9-4442-AFC1-F116335EFAA1}" dt="2023-01-12T12:01:49.404" v="195" actId="1076"/>
          <ac:spMkLst>
            <pc:docMk/>
            <pc:sldMk cId="3363044730" sldId="284"/>
            <ac:spMk id="30" creationId="{3CAD6679-D817-4973-929C-13D61805F2D4}"/>
          </ac:spMkLst>
        </pc:spChg>
        <pc:spChg chg="del">
          <ac:chgData name="Michael Teters" userId="d0e853d9-7e8a-4978-a6a6-73499c56127e" providerId="ADAL" clId="{A55412E2-69D9-4442-AFC1-F116335EFAA1}" dt="2023-01-03T20:45:38.982" v="26" actId="478"/>
          <ac:spMkLst>
            <pc:docMk/>
            <pc:sldMk cId="3363044730" sldId="284"/>
            <ac:spMk id="30" creationId="{CA86063D-FDC0-43F6-AA01-469F418C28F9}"/>
          </ac:spMkLst>
        </pc:spChg>
        <pc:inkChg chg="del">
          <ac:chgData name="Michael Teters" userId="d0e853d9-7e8a-4978-a6a6-73499c56127e" providerId="ADAL" clId="{A55412E2-69D9-4442-AFC1-F116335EFAA1}" dt="2023-01-03T20:45:10.007" v="19" actId="478"/>
          <ac:inkMkLst>
            <pc:docMk/>
            <pc:sldMk cId="3363044730" sldId="284"/>
            <ac:inkMk id="2" creationId="{25491C9A-C833-4C79-8907-4B300FEA2726}"/>
          </ac:inkMkLst>
        </pc:inkChg>
        <pc:inkChg chg="add del">
          <ac:chgData name="Michael Teters" userId="d0e853d9-7e8a-4978-a6a6-73499c56127e" providerId="ADAL" clId="{A55412E2-69D9-4442-AFC1-F116335EFAA1}" dt="2023-01-10T15:13:23.186" v="163" actId="478"/>
          <ac:inkMkLst>
            <pc:docMk/>
            <pc:sldMk cId="3363044730" sldId="284"/>
            <ac:inkMk id="2" creationId="{A6A2B307-5874-4778-95F1-9B910367E608}"/>
          </ac:inkMkLst>
        </pc:inkChg>
        <pc:inkChg chg="add">
          <ac:chgData name="Michael Teters" userId="d0e853d9-7e8a-4978-a6a6-73499c56127e" providerId="ADAL" clId="{A55412E2-69D9-4442-AFC1-F116335EFAA1}" dt="2023-01-10T16:46:32.359" v="165"/>
          <ac:inkMkLst>
            <pc:docMk/>
            <pc:sldMk cId="3363044730" sldId="284"/>
            <ac:inkMk id="4" creationId="{579E99DC-E14A-4EB9-845E-5B404F519AEA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2T12:02:05.919" v="201"/>
        <pc:sldMkLst>
          <pc:docMk/>
          <pc:sldMk cId="1624754077" sldId="285"/>
        </pc:sldMkLst>
        <pc:spChg chg="del">
          <ac:chgData name="Michael Teters" userId="d0e853d9-7e8a-4978-a6a6-73499c56127e" providerId="ADAL" clId="{A55412E2-69D9-4442-AFC1-F116335EFAA1}" dt="2023-01-03T20:45:22.860" v="22" actId="478"/>
          <ac:spMkLst>
            <pc:docMk/>
            <pc:sldMk cId="1624754077" sldId="285"/>
            <ac:spMk id="4" creationId="{140388A4-DAF9-40B5-B8FE-AB6A3B60AC7A}"/>
          </ac:spMkLst>
        </pc:spChg>
        <pc:spChg chg="add mod">
          <ac:chgData name="Michael Teters" userId="d0e853d9-7e8a-4978-a6a6-73499c56127e" providerId="ADAL" clId="{A55412E2-69D9-4442-AFC1-F116335EFAA1}" dt="2023-01-12T12:02:05.919" v="201"/>
          <ac:spMkLst>
            <pc:docMk/>
            <pc:sldMk cId="1624754077" sldId="285"/>
            <ac:spMk id="5" creationId="{FFFE0071-E89F-4826-90B2-C8A80DE6B5DA}"/>
          </ac:spMkLst>
        </pc:spChg>
        <pc:inkChg chg="del">
          <ac:chgData name="Michael Teters" userId="d0e853d9-7e8a-4978-a6a6-73499c56127e" providerId="ADAL" clId="{A55412E2-69D9-4442-AFC1-F116335EFAA1}" dt="2023-01-03T20:45:20.091" v="21" actId="478"/>
          <ac:inkMkLst>
            <pc:docMk/>
            <pc:sldMk cId="1624754077" sldId="285"/>
            <ac:inkMk id="3" creationId="{140C0202-1521-430D-9C94-89F925DB4DD9}"/>
          </ac:inkMkLst>
        </pc:inkChg>
        <pc:inkChg chg="add del">
          <ac:chgData name="Michael Teters" userId="d0e853d9-7e8a-4978-a6a6-73499c56127e" providerId="ADAL" clId="{A55412E2-69D9-4442-AFC1-F116335EFAA1}" dt="2023-01-11T15:30:09.652" v="175" actId="478"/>
          <ac:inkMkLst>
            <pc:docMk/>
            <pc:sldMk cId="1624754077" sldId="285"/>
            <ac:inkMk id="3" creationId="{A9FB645E-772C-44AA-B47C-6B8D25C950A4}"/>
          </ac:inkMkLst>
        </pc:inkChg>
        <pc:inkChg chg="add">
          <ac:chgData name="Michael Teters" userId="d0e853d9-7e8a-4978-a6a6-73499c56127e" providerId="ADAL" clId="{A55412E2-69D9-4442-AFC1-F116335EFAA1}" dt="2023-01-11T16:02:23.324" v="176"/>
          <ac:inkMkLst>
            <pc:docMk/>
            <pc:sldMk cId="1624754077" sldId="285"/>
            <ac:inkMk id="4" creationId="{1315737C-5082-4BE3-A9E9-96D17214DF84}"/>
          </ac:inkMkLst>
        </pc:inkChg>
      </pc:sldChg>
      <pc:sldChg chg="addSp delSp del mod">
        <pc:chgData name="Michael Teters" userId="d0e853d9-7e8a-4978-a6a6-73499c56127e" providerId="ADAL" clId="{A55412E2-69D9-4442-AFC1-F116335EFAA1}" dt="2023-01-10T15:13:17.825" v="162" actId="47"/>
        <pc:sldMkLst>
          <pc:docMk/>
          <pc:sldMk cId="2588633859" sldId="286"/>
        </pc:sldMkLst>
        <pc:spChg chg="del">
          <ac:chgData name="Michael Teters" userId="d0e853d9-7e8a-4978-a6a6-73499c56127e" providerId="ADAL" clId="{A55412E2-69D9-4442-AFC1-F116335EFAA1}" dt="2023-01-03T20:45:30.243" v="24" actId="478"/>
          <ac:spMkLst>
            <pc:docMk/>
            <pc:sldMk cId="2588633859" sldId="286"/>
            <ac:spMk id="3" creationId="{7AB64560-0644-41FA-8E7E-5624438E4B6D}"/>
          </ac:spMkLst>
        </pc:spChg>
        <pc:inkChg chg="add">
          <ac:chgData name="Michael Teters" userId="d0e853d9-7e8a-4978-a6a6-73499c56127e" providerId="ADAL" clId="{A55412E2-69D9-4442-AFC1-F116335EFAA1}" dt="2023-01-10T14:04:53.482" v="160"/>
          <ac:inkMkLst>
            <pc:docMk/>
            <pc:sldMk cId="2588633859" sldId="286"/>
            <ac:inkMk id="2" creationId="{040C504C-3F9B-4E92-BE13-DB4A9D313DFE}"/>
          </ac:inkMkLst>
        </pc:inkChg>
        <pc:inkChg chg="del">
          <ac:chgData name="Michael Teters" userId="d0e853d9-7e8a-4978-a6a6-73499c56127e" providerId="ADAL" clId="{A55412E2-69D9-4442-AFC1-F116335EFAA1}" dt="2023-01-03T20:45:06.173" v="18" actId="478"/>
          <ac:inkMkLst>
            <pc:docMk/>
            <pc:sldMk cId="2588633859" sldId="286"/>
            <ac:inkMk id="2" creationId="{E946C5BA-5F7F-453C-98FC-247DAE90A71E}"/>
          </ac:inkMkLst>
        </pc:inkChg>
      </pc:sldChg>
      <pc:sldChg chg="addSp delSp modSp del mod">
        <pc:chgData name="Michael Teters" userId="d0e853d9-7e8a-4978-a6a6-73499c56127e" providerId="ADAL" clId="{A55412E2-69D9-4442-AFC1-F116335EFAA1}" dt="2023-01-17T12:27:11.747" v="217"/>
        <pc:sldMkLst>
          <pc:docMk/>
          <pc:sldMk cId="2865777252" sldId="287"/>
        </pc:sldMkLst>
        <pc:spChg chg="del">
          <ac:chgData name="Michael Teters" userId="d0e853d9-7e8a-4978-a6a6-73499c56127e" providerId="ADAL" clId="{A55412E2-69D9-4442-AFC1-F116335EFAA1}" dt="2023-01-03T20:46:04.955" v="36" actId="478"/>
          <ac:spMkLst>
            <pc:docMk/>
            <pc:sldMk cId="2865777252" sldId="287"/>
            <ac:spMk id="24" creationId="{29CB447A-575F-4E65-853E-16BD883224BB}"/>
          </ac:spMkLst>
        </pc:spChg>
        <pc:spChg chg="add mod">
          <ac:chgData name="Michael Teters" userId="d0e853d9-7e8a-4978-a6a6-73499c56127e" providerId="ADAL" clId="{A55412E2-69D9-4442-AFC1-F116335EFAA1}" dt="2023-01-17T12:27:11.747" v="217"/>
          <ac:spMkLst>
            <pc:docMk/>
            <pc:sldMk cId="2865777252" sldId="287"/>
            <ac:spMk id="25" creationId="{E809F2E4-8607-42CD-ADFF-41A886C660A6}"/>
          </ac:spMkLst>
        </pc:spChg>
        <pc:inkChg chg="del">
          <ac:chgData name="Michael Teters" userId="d0e853d9-7e8a-4978-a6a6-73499c56127e" providerId="ADAL" clId="{A55412E2-69D9-4442-AFC1-F116335EFAA1}" dt="2023-01-12T11:59:23.451" v="184" actId="478"/>
          <ac:inkMkLst>
            <pc:docMk/>
            <pc:sldMk cId="2865777252" sldId="287"/>
            <ac:inkMk id="4" creationId="{DC47F062-70D0-407A-9D1B-98D195FC936C}"/>
          </ac:inkMkLst>
        </pc:inkChg>
        <pc:inkChg chg="add">
          <ac:chgData name="Michael Teters" userId="d0e853d9-7e8a-4978-a6a6-73499c56127e" providerId="ADAL" clId="{A55412E2-69D9-4442-AFC1-F116335EFAA1}" dt="2023-01-12T13:56:54.680" v="205"/>
          <ac:inkMkLst>
            <pc:docMk/>
            <pc:sldMk cId="2865777252" sldId="287"/>
            <ac:inkMk id="8" creationId="{D792ABFB-CA85-4456-A62D-59D695155293}"/>
          </ac:inkMkLst>
        </pc:inkChg>
        <pc:inkChg chg="del">
          <ac:chgData name="Michael Teters" userId="d0e853d9-7e8a-4978-a6a6-73499c56127e" providerId="ADAL" clId="{A55412E2-69D9-4442-AFC1-F116335EFAA1}" dt="2023-01-03T20:46:03.424" v="35" actId="478"/>
          <ac:inkMkLst>
            <pc:docMk/>
            <pc:sldMk cId="2865777252" sldId="287"/>
            <ac:inkMk id="22" creationId="{B096F8B6-D6E1-4440-8BD5-932914171269}"/>
          </ac:inkMkLst>
        </pc:inkChg>
      </pc:sldChg>
      <pc:sldChg chg="delSp del mod">
        <pc:chgData name="Michael Teters" userId="d0e853d9-7e8a-4978-a6a6-73499c56127e" providerId="ADAL" clId="{A55412E2-69D9-4442-AFC1-F116335EFAA1}" dt="2023-01-12T11:58:48.971" v="183" actId="47"/>
        <pc:sldMkLst>
          <pc:docMk/>
          <pc:sldMk cId="3751742217" sldId="291"/>
        </pc:sldMkLst>
        <pc:spChg chg="del">
          <ac:chgData name="Michael Teters" userId="d0e853d9-7e8a-4978-a6a6-73499c56127e" providerId="ADAL" clId="{A55412E2-69D9-4442-AFC1-F116335EFAA1}" dt="2023-01-03T20:45:50.590" v="30" actId="478"/>
          <ac:spMkLst>
            <pc:docMk/>
            <pc:sldMk cId="3751742217" sldId="291"/>
            <ac:spMk id="24" creationId="{69D7726E-811C-45EC-8450-A3AD1B21071D}"/>
          </ac:spMkLst>
        </pc:spChg>
        <pc:picChg chg="del">
          <ac:chgData name="Michael Teters" userId="d0e853d9-7e8a-4978-a6a6-73499c56127e" providerId="ADAL" clId="{A55412E2-69D9-4442-AFC1-F116335EFAA1}" dt="2023-01-03T20:45:44.692" v="28" actId="478"/>
          <ac:picMkLst>
            <pc:docMk/>
            <pc:sldMk cId="3751742217" sldId="291"/>
            <ac:picMk id="14" creationId="{FEFF0129-2FA2-4B83-881F-AD23437D37B7}"/>
          </ac:picMkLst>
        </pc:picChg>
        <pc:inkChg chg="del">
          <ac:chgData name="Michael Teters" userId="d0e853d9-7e8a-4978-a6a6-73499c56127e" providerId="ADAL" clId="{A55412E2-69D9-4442-AFC1-F116335EFAA1}" dt="2023-01-03T20:45:43.380" v="27" actId="478"/>
          <ac:inkMkLst>
            <pc:docMk/>
            <pc:sldMk cId="3751742217" sldId="291"/>
            <ac:inkMk id="4" creationId="{CE76B98E-C2F2-4A8B-BD8E-B788989A57B7}"/>
          </ac:inkMkLst>
        </pc:inkChg>
        <pc:inkChg chg="del">
          <ac:chgData name="Michael Teters" userId="d0e853d9-7e8a-4978-a6a6-73499c56127e" providerId="ADAL" clId="{A55412E2-69D9-4442-AFC1-F116335EFAA1}" dt="2023-01-03T20:45:46.225" v="29" actId="478"/>
          <ac:inkMkLst>
            <pc:docMk/>
            <pc:sldMk cId="3751742217" sldId="291"/>
            <ac:inkMk id="15" creationId="{D675C394-C3CC-4E01-B6D9-DA70DB95BD62}"/>
          </ac:inkMkLst>
        </pc:inkChg>
      </pc:sldChg>
      <pc:sldChg chg="delSp del mod">
        <pc:chgData name="Michael Teters" userId="d0e853d9-7e8a-4978-a6a6-73499c56127e" providerId="ADAL" clId="{A55412E2-69D9-4442-AFC1-F116335EFAA1}" dt="2023-01-12T11:58:48.971" v="183" actId="47"/>
        <pc:sldMkLst>
          <pc:docMk/>
          <pc:sldMk cId="2015575242" sldId="292"/>
        </pc:sldMkLst>
        <pc:spChg chg="del">
          <ac:chgData name="Michael Teters" userId="d0e853d9-7e8a-4978-a6a6-73499c56127e" providerId="ADAL" clId="{A55412E2-69D9-4442-AFC1-F116335EFAA1}" dt="2023-01-03T20:45:57.860" v="33" actId="478"/>
          <ac:spMkLst>
            <pc:docMk/>
            <pc:sldMk cId="2015575242" sldId="292"/>
            <ac:spMk id="43" creationId="{091FC225-72B8-4F18-90DC-1A28E625EDEF}"/>
          </ac:spMkLst>
        </pc:spChg>
        <pc:picChg chg="del">
          <ac:chgData name="Michael Teters" userId="d0e853d9-7e8a-4978-a6a6-73499c56127e" providerId="ADAL" clId="{A55412E2-69D9-4442-AFC1-F116335EFAA1}" dt="2023-01-03T20:45:55.470" v="32" actId="478"/>
          <ac:picMkLst>
            <pc:docMk/>
            <pc:sldMk cId="2015575242" sldId="292"/>
            <ac:picMk id="9" creationId="{D8C90581-EF85-489C-B719-EE9CA23497D0}"/>
          </ac:picMkLst>
        </pc:picChg>
        <pc:inkChg chg="del">
          <ac:chgData name="Michael Teters" userId="d0e853d9-7e8a-4978-a6a6-73499c56127e" providerId="ADAL" clId="{A55412E2-69D9-4442-AFC1-F116335EFAA1}" dt="2023-01-03T20:45:53.704" v="31" actId="478"/>
          <ac:inkMkLst>
            <pc:docMk/>
            <pc:sldMk cId="2015575242" sldId="292"/>
            <ac:inkMk id="3" creationId="{08DF2DF9-7D83-4CA3-ABE9-3858443F0F61}"/>
          </ac:inkMkLst>
        </pc:inkChg>
      </pc:sldChg>
      <pc:sldChg chg="addSp delSp modSp add del mod">
        <pc:chgData name="Michael Teters" userId="d0e853d9-7e8a-4978-a6a6-73499c56127e" providerId="ADAL" clId="{A55412E2-69D9-4442-AFC1-F116335EFAA1}" dt="2023-01-17T12:27:13.617" v="218"/>
        <pc:sldMkLst>
          <pc:docMk/>
          <pc:sldMk cId="603190423" sldId="293"/>
        </pc:sldMkLst>
        <pc:spChg chg="del">
          <ac:chgData name="Michael Teters" userId="d0e853d9-7e8a-4978-a6a6-73499c56127e" providerId="ADAL" clId="{A55412E2-69D9-4442-AFC1-F116335EFAA1}" dt="2023-01-03T20:46:10.693" v="38" actId="478"/>
          <ac:spMkLst>
            <pc:docMk/>
            <pc:sldMk cId="603190423" sldId="293"/>
            <ac:spMk id="29" creationId="{24D1D6F4-9B3C-44AC-9717-F178497D8F97}"/>
          </ac:spMkLst>
        </pc:spChg>
        <pc:spChg chg="add mod">
          <ac:chgData name="Michael Teters" userId="d0e853d9-7e8a-4978-a6a6-73499c56127e" providerId="ADAL" clId="{A55412E2-69D9-4442-AFC1-F116335EFAA1}" dt="2023-01-17T12:27:13.617" v="218"/>
          <ac:spMkLst>
            <pc:docMk/>
            <pc:sldMk cId="603190423" sldId="293"/>
            <ac:spMk id="43" creationId="{483D0BB6-C174-4541-BE91-0333248E1A2B}"/>
          </ac:spMkLst>
        </pc:spChg>
        <pc:picChg chg="add mod">
          <ac:chgData name="Michael Teters" userId="d0e853d9-7e8a-4978-a6a6-73499c56127e" providerId="ADAL" clId="{A55412E2-69D9-4442-AFC1-F116335EFAA1}" dt="2023-01-12T12:00:57.069" v="191" actId="1076"/>
          <ac:picMkLst>
            <pc:docMk/>
            <pc:sldMk cId="603190423" sldId="293"/>
            <ac:picMk id="5" creationId="{0C8A45E1-351D-4C83-843E-E58C7F5AED0C}"/>
          </ac:picMkLst>
        </pc:picChg>
        <pc:inkChg chg="add del">
          <ac:chgData name="Michael Teters" userId="d0e853d9-7e8a-4978-a6a6-73499c56127e" providerId="ADAL" clId="{A55412E2-69D9-4442-AFC1-F116335EFAA1}" dt="2023-01-12T12:00:49.973" v="189" actId="478"/>
          <ac:inkMkLst>
            <pc:docMk/>
            <pc:sldMk cId="603190423" sldId="293"/>
            <ac:inkMk id="2" creationId="{BD4D17BA-E46C-4F02-8964-97CAC44E9DC2}"/>
          </ac:inkMkLst>
        </pc:inkChg>
        <pc:inkChg chg="add">
          <ac:chgData name="Michael Teters" userId="d0e853d9-7e8a-4978-a6a6-73499c56127e" providerId="ADAL" clId="{A55412E2-69D9-4442-AFC1-F116335EFAA1}" dt="2023-01-12T13:56:54.680" v="205"/>
          <ac:inkMkLst>
            <pc:docMk/>
            <pc:sldMk cId="603190423" sldId="293"/>
            <ac:inkMk id="6" creationId="{85BB117B-A2D6-4667-93C5-D875898AE5CB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7T12:26:54.867" v="215" actId="20577"/>
        <pc:sldMkLst>
          <pc:docMk/>
          <pc:sldMk cId="77143944" sldId="294"/>
        </pc:sldMkLst>
        <pc:spChg chg="del">
          <ac:chgData name="Michael Teters" userId="d0e853d9-7e8a-4978-a6a6-73499c56127e" providerId="ADAL" clId="{A55412E2-69D9-4442-AFC1-F116335EFAA1}" dt="2023-01-03T20:46:23.617" v="41" actId="478"/>
          <ac:spMkLst>
            <pc:docMk/>
            <pc:sldMk cId="77143944" sldId="294"/>
            <ac:spMk id="4" creationId="{2AA36073-0EE7-472A-A017-B93D86FC78FA}"/>
          </ac:spMkLst>
        </pc:spChg>
        <pc:spChg chg="add del">
          <ac:chgData name="Michael Teters" userId="d0e853d9-7e8a-4978-a6a6-73499c56127e" providerId="ADAL" clId="{A55412E2-69D9-4442-AFC1-F116335EFAA1}" dt="2023-01-17T12:26:45.440" v="211" actId="22"/>
          <ac:spMkLst>
            <pc:docMk/>
            <pc:sldMk cId="77143944" sldId="294"/>
            <ac:spMk id="6" creationId="{F539F70C-0E1B-41BF-B297-B7175ED2F9BD}"/>
          </ac:spMkLst>
        </pc:spChg>
        <pc:spChg chg="add mod">
          <ac:chgData name="Michael Teters" userId="d0e853d9-7e8a-4978-a6a6-73499c56127e" providerId="ADAL" clId="{A55412E2-69D9-4442-AFC1-F116335EFAA1}" dt="2023-01-17T12:26:54.867" v="215" actId="20577"/>
          <ac:spMkLst>
            <pc:docMk/>
            <pc:sldMk cId="77143944" sldId="294"/>
            <ac:spMk id="7" creationId="{D7027638-64E1-4007-A6FF-827D25483E08}"/>
          </ac:spMkLst>
        </pc:spChg>
        <pc:picChg chg="mod">
          <ac:chgData name="Michael Teters" userId="d0e853d9-7e8a-4978-a6a6-73499c56127e" providerId="ADAL" clId="{A55412E2-69D9-4442-AFC1-F116335EFAA1}" dt="2023-01-17T12:26:43.888" v="210" actId="1076"/>
          <ac:picMkLst>
            <pc:docMk/>
            <pc:sldMk cId="77143944" sldId="294"/>
            <ac:picMk id="5" creationId="{EE279432-F530-4D9A-85ED-0D955E9CDC7C}"/>
          </ac:picMkLst>
        </pc:picChg>
        <pc:inkChg chg="add">
          <ac:chgData name="Michael Teters" userId="d0e853d9-7e8a-4978-a6a6-73499c56127e" providerId="ADAL" clId="{A55412E2-69D9-4442-AFC1-F116335EFAA1}" dt="2023-01-12T15:12:45.008" v="207"/>
          <ac:inkMkLst>
            <pc:docMk/>
            <pc:sldMk cId="77143944" sldId="294"/>
            <ac:inkMk id="2" creationId="{1619C0DD-98A7-4EBB-A74E-4277A2062ED9}"/>
          </ac:inkMkLst>
        </pc:inkChg>
        <pc:inkChg chg="del">
          <ac:chgData name="Michael Teters" userId="d0e853d9-7e8a-4978-a6a6-73499c56127e" providerId="ADAL" clId="{A55412E2-69D9-4442-AFC1-F116335EFAA1}" dt="2023-01-03T20:46:20.122" v="40" actId="478"/>
          <ac:inkMkLst>
            <pc:docMk/>
            <pc:sldMk cId="77143944" sldId="294"/>
            <ac:inkMk id="3" creationId="{A4AC5418-099E-4F7E-BA2D-CBE276172714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7T12:26:59.343" v="216"/>
        <pc:sldMkLst>
          <pc:docMk/>
          <pc:sldMk cId="3606895394" sldId="295"/>
        </pc:sldMkLst>
        <pc:spChg chg="add mod">
          <ac:chgData name="Michael Teters" userId="d0e853d9-7e8a-4978-a6a6-73499c56127e" providerId="ADAL" clId="{A55412E2-69D9-4442-AFC1-F116335EFAA1}" dt="2023-01-17T12:26:59.343" v="216"/>
          <ac:spMkLst>
            <pc:docMk/>
            <pc:sldMk cId="3606895394" sldId="295"/>
            <ac:spMk id="4" creationId="{842EF0D2-1015-4332-B25E-AB7523D7BA38}"/>
          </ac:spMkLst>
        </pc:spChg>
        <pc:spChg chg="del">
          <ac:chgData name="Michael Teters" userId="d0e853d9-7e8a-4978-a6a6-73499c56127e" providerId="ADAL" clId="{A55412E2-69D9-4442-AFC1-F116335EFAA1}" dt="2023-01-03T20:46:32.651" v="43" actId="478"/>
          <ac:spMkLst>
            <pc:docMk/>
            <pc:sldMk cId="3606895394" sldId="295"/>
            <ac:spMk id="4" creationId="{F2FDCE0A-F9D3-4CC3-90B2-B584A32D2C3B}"/>
          </ac:spMkLst>
        </pc:spChg>
        <pc:inkChg chg="add">
          <ac:chgData name="Michael Teters" userId="d0e853d9-7e8a-4978-a6a6-73499c56127e" providerId="ADAL" clId="{A55412E2-69D9-4442-AFC1-F116335EFAA1}" dt="2023-01-12T15:12:45.008" v="207"/>
          <ac:inkMkLst>
            <pc:docMk/>
            <pc:sldMk cId="3606895394" sldId="295"/>
            <ac:inkMk id="2" creationId="{9E56479F-C03A-45F2-B025-92F39013FF5F}"/>
          </ac:inkMkLst>
        </pc:inkChg>
        <pc:inkChg chg="del">
          <ac:chgData name="Michael Teters" userId="d0e853d9-7e8a-4978-a6a6-73499c56127e" providerId="ADAL" clId="{A55412E2-69D9-4442-AFC1-F116335EFAA1}" dt="2023-01-03T20:46:29.694" v="42" actId="478"/>
          <ac:inkMkLst>
            <pc:docMk/>
            <pc:sldMk cId="3606895394" sldId="295"/>
            <ac:inkMk id="3" creationId="{BCA03211-4E18-4D25-B603-748E40DB09AA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7T16:10:58.225" v="342" actId="20577"/>
        <pc:sldMkLst>
          <pc:docMk/>
          <pc:sldMk cId="1478463930" sldId="296"/>
        </pc:sldMkLst>
        <pc:spChg chg="del">
          <ac:chgData name="Michael Teters" userId="d0e853d9-7e8a-4978-a6a6-73499c56127e" providerId="ADAL" clId="{A55412E2-69D9-4442-AFC1-F116335EFAA1}" dt="2023-01-03T20:46:38.626" v="45" actId="478"/>
          <ac:spMkLst>
            <pc:docMk/>
            <pc:sldMk cId="1478463930" sldId="296"/>
            <ac:spMk id="4" creationId="{4AF66DAB-1229-4B9E-96B8-E886F5BDFC36}"/>
          </ac:spMkLst>
        </pc:spChg>
        <pc:spChg chg="add mod">
          <ac:chgData name="Michael Teters" userId="d0e853d9-7e8a-4978-a6a6-73499c56127e" providerId="ADAL" clId="{A55412E2-69D9-4442-AFC1-F116335EFAA1}" dt="2023-01-17T16:10:58.225" v="342" actId="20577"/>
          <ac:spMkLst>
            <pc:docMk/>
            <pc:sldMk cId="1478463930" sldId="296"/>
            <ac:spMk id="4" creationId="{AB5077C9-35A9-41D1-97BB-B6C8896EDD88}"/>
          </ac:spMkLst>
        </pc:spChg>
        <pc:inkChg chg="add">
          <ac:chgData name="Michael Teters" userId="d0e853d9-7e8a-4978-a6a6-73499c56127e" providerId="ADAL" clId="{A55412E2-69D9-4442-AFC1-F116335EFAA1}" dt="2023-01-17T16:10:11.973" v="339"/>
          <ac:inkMkLst>
            <pc:docMk/>
            <pc:sldMk cId="1478463930" sldId="296"/>
            <ac:inkMk id="2" creationId="{DDE0CCB9-A913-4D31-B27D-D3A553E991D6}"/>
          </ac:inkMkLst>
        </pc:inkChg>
        <pc:inkChg chg="del">
          <ac:chgData name="Michael Teters" userId="d0e853d9-7e8a-4978-a6a6-73499c56127e" providerId="ADAL" clId="{A55412E2-69D9-4442-AFC1-F116335EFAA1}" dt="2023-01-03T20:46:35.151" v="44" actId="478"/>
          <ac:inkMkLst>
            <pc:docMk/>
            <pc:sldMk cId="1478463930" sldId="296"/>
            <ac:inkMk id="2" creationId="{EF142CF2-4A8D-4FA4-AFAF-FC3D3226574C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7T16:11:04.620" v="343"/>
        <pc:sldMkLst>
          <pc:docMk/>
          <pc:sldMk cId="2395764709" sldId="297"/>
        </pc:sldMkLst>
        <pc:spChg chg="del">
          <ac:chgData name="Michael Teters" userId="d0e853d9-7e8a-4978-a6a6-73499c56127e" providerId="ADAL" clId="{A55412E2-69D9-4442-AFC1-F116335EFAA1}" dt="2023-01-03T20:46:44.187" v="47" actId="478"/>
          <ac:spMkLst>
            <pc:docMk/>
            <pc:sldMk cId="2395764709" sldId="297"/>
            <ac:spMk id="5" creationId="{963DBAE6-2E4A-4DAA-8BF5-D397B6B9C772}"/>
          </ac:spMkLst>
        </pc:spChg>
        <pc:spChg chg="add mod">
          <ac:chgData name="Michael Teters" userId="d0e853d9-7e8a-4978-a6a6-73499c56127e" providerId="ADAL" clId="{A55412E2-69D9-4442-AFC1-F116335EFAA1}" dt="2023-01-17T16:11:04.620" v="343"/>
          <ac:spMkLst>
            <pc:docMk/>
            <pc:sldMk cId="2395764709" sldId="297"/>
            <ac:spMk id="5" creationId="{B8CDFAEA-4008-4783-A82B-961C47EDB93F}"/>
          </ac:spMkLst>
        </pc:spChg>
        <pc:inkChg chg="del">
          <ac:chgData name="Michael Teters" userId="d0e853d9-7e8a-4978-a6a6-73499c56127e" providerId="ADAL" clId="{A55412E2-69D9-4442-AFC1-F116335EFAA1}" dt="2023-01-03T20:46:41.662" v="46" actId="478"/>
          <ac:inkMkLst>
            <pc:docMk/>
            <pc:sldMk cId="2395764709" sldId="297"/>
            <ac:inkMk id="2" creationId="{A2BB14BC-64E2-470E-BD9A-A9C1A5CE29AE}"/>
          </ac:inkMkLst>
        </pc:inkChg>
        <pc:inkChg chg="add">
          <ac:chgData name="Michael Teters" userId="d0e853d9-7e8a-4978-a6a6-73499c56127e" providerId="ADAL" clId="{A55412E2-69D9-4442-AFC1-F116335EFAA1}" dt="2023-01-17T16:10:11.973" v="339"/>
          <ac:inkMkLst>
            <pc:docMk/>
            <pc:sldMk cId="2395764709" sldId="297"/>
            <ac:inkMk id="2" creationId="{D659E00D-CE93-4D2D-92DA-6FB099691304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8T18:39:52.576" v="356"/>
        <pc:sldMkLst>
          <pc:docMk/>
          <pc:sldMk cId="2618483423" sldId="298"/>
        </pc:sldMkLst>
        <pc:spChg chg="add mod">
          <ac:chgData name="Michael Teters" userId="d0e853d9-7e8a-4978-a6a6-73499c56127e" providerId="ADAL" clId="{A55412E2-69D9-4442-AFC1-F116335EFAA1}" dt="2023-01-18T18:39:52.576" v="356"/>
          <ac:spMkLst>
            <pc:docMk/>
            <pc:sldMk cId="2618483423" sldId="298"/>
            <ac:spMk id="5" creationId="{2E96EF92-5872-4C9F-9CDD-74AFBA8F1B60}"/>
          </ac:spMkLst>
        </pc:spChg>
        <pc:spChg chg="del">
          <ac:chgData name="Michael Teters" userId="d0e853d9-7e8a-4978-a6a6-73499c56127e" providerId="ADAL" clId="{A55412E2-69D9-4442-AFC1-F116335EFAA1}" dt="2023-01-03T20:47:00.703" v="52" actId="478"/>
          <ac:spMkLst>
            <pc:docMk/>
            <pc:sldMk cId="2618483423" sldId="298"/>
            <ac:spMk id="5" creationId="{F616E23A-510D-4090-8B5C-65AB29162693}"/>
          </ac:spMkLst>
        </pc:spChg>
        <pc:inkChg chg="add del">
          <ac:chgData name="Michael Teters" userId="d0e853d9-7e8a-4978-a6a6-73499c56127e" providerId="ADAL" clId="{A55412E2-69D9-4442-AFC1-F116335EFAA1}" dt="2023-01-18T15:37:32.890" v="350" actId="478"/>
          <ac:inkMkLst>
            <pc:docMk/>
            <pc:sldMk cId="2618483423" sldId="298"/>
            <ac:inkMk id="2" creationId="{3D3E84C2-A5B3-4A3D-A7AE-65FEF764150E}"/>
          </ac:inkMkLst>
        </pc:inkChg>
        <pc:inkChg chg="del">
          <ac:chgData name="Michael Teters" userId="d0e853d9-7e8a-4978-a6a6-73499c56127e" providerId="ADAL" clId="{A55412E2-69D9-4442-AFC1-F116335EFAA1}" dt="2023-01-03T20:46:58.803" v="51" actId="478"/>
          <ac:inkMkLst>
            <pc:docMk/>
            <pc:sldMk cId="2618483423" sldId="298"/>
            <ac:inkMk id="4" creationId="{388EFF15-1562-49BA-AA64-8703EE121D49}"/>
          </ac:inkMkLst>
        </pc:inkChg>
        <pc:inkChg chg="add">
          <ac:chgData name="Michael Teters" userId="d0e853d9-7e8a-4978-a6a6-73499c56127e" providerId="ADAL" clId="{A55412E2-69D9-4442-AFC1-F116335EFAA1}" dt="2023-01-18T16:35:50.138" v="352"/>
          <ac:inkMkLst>
            <pc:docMk/>
            <pc:sldMk cId="2618483423" sldId="298"/>
            <ac:inkMk id="4" creationId="{662197A9-65A4-4801-A629-E645B01390EB}"/>
          </ac:inkMkLst>
        </pc:inkChg>
      </pc:sldChg>
      <pc:sldChg chg="addSp delSp modSp mod">
        <pc:chgData name="Michael Teters" userId="d0e853d9-7e8a-4978-a6a6-73499c56127e" providerId="ADAL" clId="{A55412E2-69D9-4442-AFC1-F116335EFAA1}" dt="2023-01-18T18:39:54.158" v="357"/>
        <pc:sldMkLst>
          <pc:docMk/>
          <pc:sldMk cId="279973602" sldId="299"/>
        </pc:sldMkLst>
        <pc:spChg chg="del">
          <ac:chgData name="Michael Teters" userId="d0e853d9-7e8a-4978-a6a6-73499c56127e" providerId="ADAL" clId="{A55412E2-69D9-4442-AFC1-F116335EFAA1}" dt="2023-01-03T20:47:06.128" v="54" actId="478"/>
          <ac:spMkLst>
            <pc:docMk/>
            <pc:sldMk cId="279973602" sldId="299"/>
            <ac:spMk id="5" creationId="{BBA18799-E7C9-4E63-8B32-12C1C5572553}"/>
          </ac:spMkLst>
        </pc:spChg>
        <pc:spChg chg="add mod">
          <ac:chgData name="Michael Teters" userId="d0e853d9-7e8a-4978-a6a6-73499c56127e" providerId="ADAL" clId="{A55412E2-69D9-4442-AFC1-F116335EFAA1}" dt="2023-01-18T18:39:54.158" v="357"/>
          <ac:spMkLst>
            <pc:docMk/>
            <pc:sldMk cId="279973602" sldId="299"/>
            <ac:spMk id="5" creationId="{F1947299-D49C-43A5-A02C-F519E6D26E56}"/>
          </ac:spMkLst>
        </pc:spChg>
        <pc:inkChg chg="add del">
          <ac:chgData name="Michael Teters" userId="d0e853d9-7e8a-4978-a6a6-73499c56127e" providerId="ADAL" clId="{A55412E2-69D9-4442-AFC1-F116335EFAA1}" dt="2023-01-18T15:37:35.682" v="351" actId="478"/>
          <ac:inkMkLst>
            <pc:docMk/>
            <pc:sldMk cId="279973602" sldId="299"/>
            <ac:inkMk id="2" creationId="{DDE28209-02BA-45F5-858A-2DF00A66F522}"/>
          </ac:inkMkLst>
        </pc:inkChg>
        <pc:inkChg chg="add">
          <ac:chgData name="Michael Teters" userId="d0e853d9-7e8a-4978-a6a6-73499c56127e" providerId="ADAL" clId="{A55412E2-69D9-4442-AFC1-F116335EFAA1}" dt="2023-01-18T16:35:50.138" v="352"/>
          <ac:inkMkLst>
            <pc:docMk/>
            <pc:sldMk cId="279973602" sldId="299"/>
            <ac:inkMk id="3" creationId="{5572EE9D-D4D7-4FEE-B61D-6E2F5403B04C}"/>
          </ac:inkMkLst>
        </pc:inkChg>
        <pc:inkChg chg="del">
          <ac:chgData name="Michael Teters" userId="d0e853d9-7e8a-4978-a6a6-73499c56127e" providerId="ADAL" clId="{A55412E2-69D9-4442-AFC1-F116335EFAA1}" dt="2023-01-03T20:47:03.839" v="53" actId="478"/>
          <ac:inkMkLst>
            <pc:docMk/>
            <pc:sldMk cId="279973602" sldId="299"/>
            <ac:inkMk id="3" creationId="{DB681296-999B-4AD4-8696-C2D2495E1521}"/>
          </ac:inkMkLst>
        </pc:inkChg>
      </pc:sldChg>
      <pc:sldChg chg="delSp del mod">
        <pc:chgData name="Michael Teters" userId="d0e853d9-7e8a-4978-a6a6-73499c56127e" providerId="ADAL" clId="{A55412E2-69D9-4442-AFC1-F116335EFAA1}" dt="2023-01-17T20:55:24.554" v="345" actId="47"/>
        <pc:sldMkLst>
          <pc:docMk/>
          <pc:sldMk cId="1530400683" sldId="301"/>
        </pc:sldMkLst>
        <pc:spChg chg="del">
          <ac:chgData name="Michael Teters" userId="d0e853d9-7e8a-4978-a6a6-73499c56127e" providerId="ADAL" clId="{A55412E2-69D9-4442-AFC1-F116335EFAA1}" dt="2023-01-03T20:46:54.882" v="50" actId="478"/>
          <ac:spMkLst>
            <pc:docMk/>
            <pc:sldMk cId="1530400683" sldId="301"/>
            <ac:spMk id="3" creationId="{5903FA9D-36B9-44D0-A319-8A9F7F5B673B}"/>
          </ac:spMkLst>
        </pc:spChg>
        <pc:inkChg chg="del">
          <ac:chgData name="Michael Teters" userId="d0e853d9-7e8a-4978-a6a6-73499c56127e" providerId="ADAL" clId="{A55412E2-69D9-4442-AFC1-F116335EFAA1}" dt="2023-01-03T20:46:52.925" v="49" actId="478"/>
          <ac:inkMkLst>
            <pc:docMk/>
            <pc:sldMk cId="1530400683" sldId="301"/>
            <ac:inkMk id="2" creationId="{E9BC8441-2864-438D-A53E-2CFC2D1852C2}"/>
          </ac:inkMkLst>
        </pc:inkChg>
      </pc:sldChg>
      <pc:sldChg chg="del">
        <pc:chgData name="Michael Teters" userId="d0e853d9-7e8a-4978-a6a6-73499c56127e" providerId="ADAL" clId="{A55412E2-69D9-4442-AFC1-F116335EFAA1}" dt="2023-01-18T12:49:53.872" v="346" actId="2696"/>
        <pc:sldMkLst>
          <pc:docMk/>
          <pc:sldMk cId="2110944108" sldId="302"/>
        </pc:sldMkLst>
      </pc:sldChg>
      <pc:sldChg chg="addSp delSp modSp add del mod delAnim modAnim">
        <pc:chgData name="Michael Teters" userId="d0e853d9-7e8a-4978-a6a6-73499c56127e" providerId="ADAL" clId="{A55412E2-69D9-4442-AFC1-F116335EFAA1}" dt="2023-01-19T18:52:50.956" v="360" actId="2696"/>
        <pc:sldMkLst>
          <pc:docMk/>
          <pc:sldMk cId="994154799" sldId="303"/>
        </pc:sldMkLst>
        <pc:spChg chg="del">
          <ac:chgData name="Michael Teters" userId="d0e853d9-7e8a-4978-a6a6-73499c56127e" providerId="ADAL" clId="{A55412E2-69D9-4442-AFC1-F116335EFAA1}" dt="2023-01-03T20:47:42.661" v="60" actId="478"/>
          <ac:spMkLst>
            <pc:docMk/>
            <pc:sldMk cId="994154799" sldId="303"/>
            <ac:spMk id="3" creationId="{00000000-0000-0000-0000-000000000000}"/>
          </ac:spMkLst>
        </pc:spChg>
        <pc:spChg chg="add mod">
          <ac:chgData name="Michael Teters" userId="d0e853d9-7e8a-4978-a6a6-73499c56127e" providerId="ADAL" clId="{A55412E2-69D9-4442-AFC1-F116335EFAA1}" dt="2023-01-19T13:07:39.558" v="359"/>
          <ac:spMkLst>
            <pc:docMk/>
            <pc:sldMk cId="994154799" sldId="303"/>
            <ac:spMk id="4" creationId="{FA9EF32E-3CD3-44ED-B77D-38CA343CF590}"/>
          </ac:spMkLst>
        </pc:spChg>
        <pc:spChg chg="del">
          <ac:chgData name="Michael Teters" userId="d0e853d9-7e8a-4978-a6a6-73499c56127e" providerId="ADAL" clId="{A55412E2-69D9-4442-AFC1-F116335EFAA1}" dt="2023-01-03T20:47:44.856" v="61" actId="478"/>
          <ac:spMkLst>
            <pc:docMk/>
            <pc:sldMk cId="994154799" sldId="303"/>
            <ac:spMk id="6" creationId="{BCBC547E-63B0-461B-A230-FFAC120365E4}"/>
          </ac:spMkLst>
        </pc:spChg>
        <pc:spChg chg="add del mod">
          <ac:chgData name="Michael Teters" userId="d0e853d9-7e8a-4978-a6a6-73499c56127e" providerId="ADAL" clId="{A55412E2-69D9-4442-AFC1-F116335EFAA1}" dt="2023-01-18T18:40:00.814" v="358" actId="478"/>
          <ac:spMkLst>
            <pc:docMk/>
            <pc:sldMk cId="994154799" sldId="303"/>
            <ac:spMk id="7" creationId="{428F4B14-D357-4EF2-9A7A-594C2AEF0A25}"/>
          </ac:spMkLst>
        </pc:spChg>
      </pc:sldChg>
      <pc:sldChg chg="addSp delSp modSp add del mod delAnim modAnim">
        <pc:chgData name="Michael Teters" userId="d0e853d9-7e8a-4978-a6a6-73499c56127e" providerId="ADAL" clId="{A55412E2-69D9-4442-AFC1-F116335EFAA1}" dt="2023-01-17T16:11:06.394" v="344"/>
        <pc:sldMkLst>
          <pc:docMk/>
          <pc:sldMk cId="3272186336" sldId="304"/>
        </pc:sldMkLst>
        <pc:spChg chg="del">
          <ac:chgData name="Michael Teters" userId="d0e853d9-7e8a-4978-a6a6-73499c56127e" providerId="ADAL" clId="{A55412E2-69D9-4442-AFC1-F116335EFAA1}" dt="2023-01-03T20:47:36.256" v="59" actId="478"/>
          <ac:spMkLst>
            <pc:docMk/>
            <pc:sldMk cId="3272186336" sldId="304"/>
            <ac:spMk id="3" creationId="{00000000-0000-0000-0000-000000000000}"/>
          </ac:spMkLst>
        </pc:spChg>
        <pc:spChg chg="del">
          <ac:chgData name="Michael Teters" userId="d0e853d9-7e8a-4978-a6a6-73499c56127e" providerId="ADAL" clId="{A55412E2-69D9-4442-AFC1-F116335EFAA1}" dt="2023-01-03T20:46:48.738" v="48" actId="478"/>
          <ac:spMkLst>
            <pc:docMk/>
            <pc:sldMk cId="3272186336" sldId="304"/>
            <ac:spMk id="6" creationId="{127BD1A0-01A9-4AB3-9727-BDCDA576C8C6}"/>
          </ac:spMkLst>
        </pc:spChg>
        <pc:spChg chg="add mod">
          <ac:chgData name="Michael Teters" userId="d0e853d9-7e8a-4978-a6a6-73499c56127e" providerId="ADAL" clId="{A55412E2-69D9-4442-AFC1-F116335EFAA1}" dt="2023-01-17T12:33:03.427" v="338" actId="20577"/>
          <ac:spMkLst>
            <pc:docMk/>
            <pc:sldMk cId="3272186336" sldId="304"/>
            <ac:spMk id="6" creationId="{3657D81B-7D1E-439B-A78A-F7F25562667D}"/>
          </ac:spMkLst>
        </pc:spChg>
        <pc:spChg chg="add del mod">
          <ac:chgData name="Michael Teters" userId="d0e853d9-7e8a-4978-a6a6-73499c56127e" providerId="ADAL" clId="{A55412E2-69D9-4442-AFC1-F116335EFAA1}" dt="2023-01-17T12:29:32.591" v="223" actId="478"/>
          <ac:spMkLst>
            <pc:docMk/>
            <pc:sldMk cId="3272186336" sldId="304"/>
            <ac:spMk id="7" creationId="{A8C0A443-0144-494E-A504-58A529FEF130}"/>
          </ac:spMkLst>
        </pc:spChg>
        <pc:spChg chg="add mod">
          <ac:chgData name="Michael Teters" userId="d0e853d9-7e8a-4978-a6a6-73499c56127e" providerId="ADAL" clId="{A55412E2-69D9-4442-AFC1-F116335EFAA1}" dt="2023-01-17T16:11:06.394" v="344"/>
          <ac:spMkLst>
            <pc:docMk/>
            <pc:sldMk cId="3272186336" sldId="304"/>
            <ac:spMk id="8" creationId="{50CA85EA-581E-4CE5-A08D-2E109FB5154B}"/>
          </ac:spMkLst>
        </pc:spChg>
      </pc:sldChg>
      <pc:sldChg chg="del">
        <pc:chgData name="Michael Teters" userId="d0e853d9-7e8a-4978-a6a6-73499c56127e" providerId="ADAL" clId="{A55412E2-69D9-4442-AFC1-F116335EFAA1}" dt="2023-01-19T18:52:58.099" v="361" actId="47"/>
        <pc:sldMkLst>
          <pc:docMk/>
          <pc:sldMk cId="897051921" sldId="305"/>
        </pc:sldMkLst>
      </pc:sldChg>
      <pc:sldChg chg="addSp delSp modSp mod">
        <pc:chgData name="Michael Teters" userId="d0e853d9-7e8a-4978-a6a6-73499c56127e" providerId="ADAL" clId="{A55412E2-69D9-4442-AFC1-F116335EFAA1}" dt="2023-01-10T12:57:52.959" v="134"/>
        <pc:sldMkLst>
          <pc:docMk/>
          <pc:sldMk cId="2376958799" sldId="306"/>
        </pc:sldMkLst>
        <pc:spChg chg="add del mod">
          <ac:chgData name="Michael Teters" userId="d0e853d9-7e8a-4978-a6a6-73499c56127e" providerId="ADAL" clId="{A55412E2-69D9-4442-AFC1-F116335EFAA1}" dt="2023-01-10T12:56:37.638" v="96"/>
          <ac:spMkLst>
            <pc:docMk/>
            <pc:sldMk cId="2376958799" sldId="306"/>
            <ac:spMk id="4" creationId="{DA5E04E2-317F-4D42-BB29-FEBD975A75B9}"/>
          </ac:spMkLst>
        </pc:spChg>
        <pc:spChg chg="add del mod">
          <ac:chgData name="Michael Teters" userId="d0e853d9-7e8a-4978-a6a6-73499c56127e" providerId="ADAL" clId="{A55412E2-69D9-4442-AFC1-F116335EFAA1}" dt="2023-01-10T12:57:52.250" v="133" actId="478"/>
          <ac:spMkLst>
            <pc:docMk/>
            <pc:sldMk cId="2376958799" sldId="306"/>
            <ac:spMk id="5" creationId="{2C0044B0-23FC-4837-B652-44450CD7213E}"/>
          </ac:spMkLst>
        </pc:spChg>
        <pc:spChg chg="add mod">
          <ac:chgData name="Michael Teters" userId="d0e853d9-7e8a-4978-a6a6-73499c56127e" providerId="ADAL" clId="{A55412E2-69D9-4442-AFC1-F116335EFAA1}" dt="2023-01-10T12:57:52.959" v="134"/>
          <ac:spMkLst>
            <pc:docMk/>
            <pc:sldMk cId="2376958799" sldId="306"/>
            <ac:spMk id="6" creationId="{65DDB167-8CE0-4D79-A695-FCE2FDD63209}"/>
          </ac:spMkLst>
        </pc:spChg>
      </pc:sldChg>
      <pc:sldChg chg="addSp modSp new mod">
        <pc:chgData name="Michael Teters" userId="d0e853d9-7e8a-4978-a6a6-73499c56127e" providerId="ADAL" clId="{A55412E2-69D9-4442-AFC1-F116335EFAA1}" dt="2023-01-12T12:01:41.297" v="193" actId="1076"/>
        <pc:sldMkLst>
          <pc:docMk/>
          <pc:sldMk cId="1624259257" sldId="307"/>
        </pc:sldMkLst>
        <pc:spChg chg="add mod">
          <ac:chgData name="Michael Teters" userId="d0e853d9-7e8a-4978-a6a6-73499c56127e" providerId="ADAL" clId="{A55412E2-69D9-4442-AFC1-F116335EFAA1}" dt="2023-01-12T12:01:41.297" v="193" actId="1076"/>
          <ac:spMkLst>
            <pc:docMk/>
            <pc:sldMk cId="1624259257" sldId="307"/>
            <ac:spMk id="3" creationId="{A5A3F592-0830-4FE3-95DF-D02CAC09C4C2}"/>
          </ac:spMkLst>
        </pc:spChg>
        <pc:inkChg chg="add">
          <ac:chgData name="Michael Teters" userId="d0e853d9-7e8a-4978-a6a6-73499c56127e" providerId="ADAL" clId="{A55412E2-69D9-4442-AFC1-F116335EFAA1}" dt="2023-01-10T15:45:50.915" v="164"/>
          <ac:inkMkLst>
            <pc:docMk/>
            <pc:sldMk cId="1624259257" sldId="307"/>
            <ac:inkMk id="2" creationId="{E8412DBD-1363-4A32-9313-4835082A42B3}"/>
          </ac:inkMkLst>
        </pc:inkChg>
      </pc:sldChg>
      <pc:sldChg chg="delSp add mod">
        <pc:chgData name="Michael Teters" userId="d0e853d9-7e8a-4978-a6a6-73499c56127e" providerId="ADAL" clId="{A55412E2-69D9-4442-AFC1-F116335EFAA1}" dt="2023-01-10T13:15:44.426" v="157" actId="478"/>
        <pc:sldMkLst>
          <pc:docMk/>
          <pc:sldMk cId="2828506692" sldId="308"/>
        </pc:sldMkLst>
        <pc:spChg chg="del">
          <ac:chgData name="Michael Teters" userId="d0e853d9-7e8a-4978-a6a6-73499c56127e" providerId="ADAL" clId="{A55412E2-69D9-4442-AFC1-F116335EFAA1}" dt="2023-01-10T13:15:44.426" v="157" actId="478"/>
          <ac:spMkLst>
            <pc:docMk/>
            <pc:sldMk cId="2828506692" sldId="308"/>
            <ac:spMk id="5" creationId="{0DAE567D-9323-4F24-B276-7E0504F56A37}"/>
          </ac:spMkLst>
        </pc:spChg>
      </pc:sldChg>
      <pc:sldChg chg="delSp add mod">
        <pc:chgData name="Michael Teters" userId="d0e853d9-7e8a-4978-a6a6-73499c56127e" providerId="ADAL" clId="{A55412E2-69D9-4442-AFC1-F116335EFAA1}" dt="2023-01-10T13:15:47.806" v="158" actId="478"/>
        <pc:sldMkLst>
          <pc:docMk/>
          <pc:sldMk cId="4266479129" sldId="309"/>
        </pc:sldMkLst>
        <pc:spChg chg="del">
          <ac:chgData name="Michael Teters" userId="d0e853d9-7e8a-4978-a6a6-73499c56127e" providerId="ADAL" clId="{A55412E2-69D9-4442-AFC1-F116335EFAA1}" dt="2023-01-10T13:15:47.806" v="158" actId="478"/>
          <ac:spMkLst>
            <pc:docMk/>
            <pc:sldMk cId="4266479129" sldId="309"/>
            <ac:spMk id="5" creationId="{213825D9-748D-4B63-A2D9-AEA28779378F}"/>
          </ac:spMkLst>
        </pc:spChg>
      </pc:sldChg>
      <pc:sldChg chg="delSp add mod">
        <pc:chgData name="Michael Teters" userId="d0e853d9-7e8a-4978-a6a6-73499c56127e" providerId="ADAL" clId="{A55412E2-69D9-4442-AFC1-F116335EFAA1}" dt="2023-01-10T13:15:51.406" v="159" actId="478"/>
        <pc:sldMkLst>
          <pc:docMk/>
          <pc:sldMk cId="3392667044" sldId="310"/>
        </pc:sldMkLst>
        <pc:spChg chg="del">
          <ac:chgData name="Michael Teters" userId="d0e853d9-7e8a-4978-a6a6-73499c56127e" providerId="ADAL" clId="{A55412E2-69D9-4442-AFC1-F116335EFAA1}" dt="2023-01-10T13:15:51.406" v="159" actId="478"/>
          <ac:spMkLst>
            <pc:docMk/>
            <pc:sldMk cId="3392667044" sldId="310"/>
            <ac:spMk id="6" creationId="{6E4F78BD-4AFE-4CA1-B83E-3E9E09E7285F}"/>
          </ac:spMkLst>
        </pc:spChg>
      </pc:sldChg>
      <pc:sldChg chg="addSp delSp del mod">
        <pc:chgData name="Michael Teters" userId="d0e853d9-7e8a-4978-a6a6-73499c56127e" providerId="ADAL" clId="{A55412E2-69D9-4442-AFC1-F116335EFAA1}" dt="2023-01-11T18:52:55.948" v="182" actId="47"/>
        <pc:sldMkLst>
          <pc:docMk/>
          <pc:sldMk cId="2446064743" sldId="314"/>
        </pc:sldMkLst>
        <pc:spChg chg="del">
          <ac:chgData name="Michael Teters" userId="d0e853d9-7e8a-4978-a6a6-73499c56127e" providerId="ADAL" clId="{A55412E2-69D9-4442-AFC1-F116335EFAA1}" dt="2023-01-11T14:55:36.767" v="172" actId="478"/>
          <ac:spMkLst>
            <pc:docMk/>
            <pc:sldMk cId="2446064743" sldId="314"/>
            <ac:spMk id="24" creationId="{69D7726E-811C-45EC-8450-A3AD1B21071D}"/>
          </ac:spMkLst>
        </pc:spChg>
        <pc:inkChg chg="add del">
          <ac:chgData name="Michael Teters" userId="d0e853d9-7e8a-4978-a6a6-73499c56127e" providerId="ADAL" clId="{A55412E2-69D9-4442-AFC1-F116335EFAA1}" dt="2023-01-11T16:02:27.624" v="177" actId="478"/>
          <ac:inkMkLst>
            <pc:docMk/>
            <pc:sldMk cId="2446064743" sldId="314"/>
            <ac:inkMk id="4" creationId="{42FA044C-1773-43C8-BFB5-A0C30D9E300F}"/>
          </ac:inkMkLst>
        </pc:inkChg>
        <pc:inkChg chg="del">
          <ac:chgData name="Michael Teters" userId="d0e853d9-7e8a-4978-a6a6-73499c56127e" providerId="ADAL" clId="{A55412E2-69D9-4442-AFC1-F116335EFAA1}" dt="2023-01-11T14:55:24.535" v="170" actId="478"/>
          <ac:inkMkLst>
            <pc:docMk/>
            <pc:sldMk cId="2446064743" sldId="314"/>
            <ac:inkMk id="8" creationId="{E826E2DD-109E-4AF2-830B-FFEEE73FE57C}"/>
          </ac:inkMkLst>
        </pc:inkChg>
        <pc:inkChg chg="add">
          <ac:chgData name="Michael Teters" userId="d0e853d9-7e8a-4978-a6a6-73499c56127e" providerId="ADAL" clId="{A55412E2-69D9-4442-AFC1-F116335EFAA1}" dt="2023-01-11T16:44:28.819" v="179"/>
          <ac:inkMkLst>
            <pc:docMk/>
            <pc:sldMk cId="2446064743" sldId="314"/>
            <ac:inkMk id="9" creationId="{F280E3D4-4DD8-46FC-B3DD-3116347B55E4}"/>
          </ac:inkMkLst>
        </pc:inkChg>
      </pc:sldChg>
      <pc:sldChg chg="addSp delSp del mod">
        <pc:chgData name="Michael Teters" userId="d0e853d9-7e8a-4978-a6a6-73499c56127e" providerId="ADAL" clId="{A55412E2-69D9-4442-AFC1-F116335EFAA1}" dt="2023-01-11T18:52:55.948" v="182" actId="47"/>
        <pc:sldMkLst>
          <pc:docMk/>
          <pc:sldMk cId="1957636545" sldId="315"/>
        </pc:sldMkLst>
        <pc:inkChg chg="add del">
          <ac:chgData name="Michael Teters" userId="d0e853d9-7e8a-4978-a6a6-73499c56127e" providerId="ADAL" clId="{A55412E2-69D9-4442-AFC1-F116335EFAA1}" dt="2023-01-11T16:02:30.871" v="178" actId="478"/>
          <ac:inkMkLst>
            <pc:docMk/>
            <pc:sldMk cId="1957636545" sldId="315"/>
            <ac:inkMk id="2" creationId="{DD52A33D-D706-426B-9707-1EDD2CBE1946}"/>
          </ac:inkMkLst>
        </pc:inkChg>
        <pc:inkChg chg="add">
          <ac:chgData name="Michael Teters" userId="d0e853d9-7e8a-4978-a6a6-73499c56127e" providerId="ADAL" clId="{A55412E2-69D9-4442-AFC1-F116335EFAA1}" dt="2023-01-11T16:44:28.819" v="179"/>
          <ac:inkMkLst>
            <pc:docMk/>
            <pc:sldMk cId="1957636545" sldId="315"/>
            <ac:inkMk id="3" creationId="{21A3C9B3-519D-4650-8092-79B9A3E08F7B}"/>
          </ac:inkMkLst>
        </pc:inkChg>
        <pc:inkChg chg="add">
          <ac:chgData name="Michael Teters" userId="d0e853d9-7e8a-4978-a6a6-73499c56127e" providerId="ADAL" clId="{A55412E2-69D9-4442-AFC1-F116335EFAA1}" dt="2023-01-11T16:54:23.344" v="180"/>
          <ac:inkMkLst>
            <pc:docMk/>
            <pc:sldMk cId="1957636545" sldId="315"/>
            <ac:inkMk id="5" creationId="{F5213E79-2CA0-4077-9364-8453082B84C5}"/>
          </ac:inkMkLst>
        </pc:inkChg>
        <pc:inkChg chg="del">
          <ac:chgData name="Michael Teters" userId="d0e853d9-7e8a-4978-a6a6-73499c56127e" providerId="ADAL" clId="{A55412E2-69D9-4442-AFC1-F116335EFAA1}" dt="2023-01-11T14:55:29.984" v="171" actId="478"/>
          <ac:inkMkLst>
            <pc:docMk/>
            <pc:sldMk cId="1957636545" sldId="315"/>
            <ac:inkMk id="8" creationId="{C872E64B-F96B-4A48-BA15-15D9A23463EC}"/>
          </ac:inkMkLst>
        </pc:inkChg>
      </pc:sldChg>
      <pc:sldChg chg="addSp modSp add mod">
        <pc:chgData name="Michael Teters" userId="d0e853d9-7e8a-4978-a6a6-73499c56127e" providerId="ADAL" clId="{A55412E2-69D9-4442-AFC1-F116335EFAA1}" dt="2023-01-17T12:27:25.274" v="220" actId="20577"/>
        <pc:sldMkLst>
          <pc:docMk/>
          <pc:sldMk cId="4078582897" sldId="316"/>
        </pc:sldMkLst>
        <pc:spChg chg="add mod">
          <ac:chgData name="Michael Teters" userId="d0e853d9-7e8a-4978-a6a6-73499c56127e" providerId="ADAL" clId="{A55412E2-69D9-4442-AFC1-F116335EFAA1}" dt="2023-01-17T12:27:25.274" v="220" actId="20577"/>
          <ac:spMkLst>
            <pc:docMk/>
            <pc:sldMk cId="4078582897" sldId="316"/>
            <ac:spMk id="25" creationId="{712633F9-3D0C-4638-9712-52A9650EA464}"/>
          </ac:spMkLst>
        </pc:spChg>
      </pc:sldChg>
      <pc:sldChg chg="addSp modSp add mod">
        <pc:chgData name="Michael Teters" userId="d0e853d9-7e8a-4978-a6a6-73499c56127e" providerId="ADAL" clId="{A55412E2-69D9-4442-AFC1-F116335EFAA1}" dt="2023-01-17T12:27:30.150" v="222" actId="20577"/>
        <pc:sldMkLst>
          <pc:docMk/>
          <pc:sldMk cId="3135898784" sldId="317"/>
        </pc:sldMkLst>
        <pc:spChg chg="add mod">
          <ac:chgData name="Michael Teters" userId="d0e853d9-7e8a-4978-a6a6-73499c56127e" providerId="ADAL" clId="{A55412E2-69D9-4442-AFC1-F116335EFAA1}" dt="2023-01-17T12:27:30.150" v="222" actId="20577"/>
          <ac:spMkLst>
            <pc:docMk/>
            <pc:sldMk cId="3135898784" sldId="317"/>
            <ac:spMk id="44" creationId="{14062DC1-A8E6-4E8F-A1ED-00E6B5CA5DDE}"/>
          </ac:spMkLst>
        </pc:spChg>
      </pc:sldChg>
      <pc:sldChg chg="addSp delSp modSp new mod modClrScheme chgLayout">
        <pc:chgData name="Michael Teters" userId="d0e853d9-7e8a-4978-a6a6-73499c56127e" providerId="ADAL" clId="{A55412E2-69D9-4442-AFC1-F116335EFAA1}" dt="2023-01-18T18:39:44.355" v="355" actId="20577"/>
        <pc:sldMkLst>
          <pc:docMk/>
          <pc:sldMk cId="1026788203" sldId="318"/>
        </pc:sldMkLst>
        <pc:spChg chg="del">
          <ac:chgData name="Michael Teters" userId="d0e853d9-7e8a-4978-a6a6-73499c56127e" providerId="ADAL" clId="{A55412E2-69D9-4442-AFC1-F116335EFAA1}" dt="2023-01-18T13:33:56.009" v="348" actId="700"/>
          <ac:spMkLst>
            <pc:docMk/>
            <pc:sldMk cId="1026788203" sldId="318"/>
            <ac:spMk id="2" creationId="{08FB0D86-E48E-4359-A9A4-DB84ABFEE0B5}"/>
          </ac:spMkLst>
        </pc:spChg>
        <pc:spChg chg="del">
          <ac:chgData name="Michael Teters" userId="d0e853d9-7e8a-4978-a6a6-73499c56127e" providerId="ADAL" clId="{A55412E2-69D9-4442-AFC1-F116335EFAA1}" dt="2023-01-18T13:33:56.009" v="348" actId="700"/>
          <ac:spMkLst>
            <pc:docMk/>
            <pc:sldMk cId="1026788203" sldId="318"/>
            <ac:spMk id="3" creationId="{3E3FBF00-23E6-40CE-B773-38EB6BD754C5}"/>
          </ac:spMkLst>
        </pc:spChg>
        <pc:spChg chg="add mod">
          <ac:chgData name="Michael Teters" userId="d0e853d9-7e8a-4978-a6a6-73499c56127e" providerId="ADAL" clId="{A55412E2-69D9-4442-AFC1-F116335EFAA1}" dt="2023-01-18T18:39:44.355" v="355" actId="20577"/>
          <ac:spMkLst>
            <pc:docMk/>
            <pc:sldMk cId="1026788203" sldId="318"/>
            <ac:spMk id="5" creationId="{BB4F09F7-7AC8-409A-B39D-12A7F2E31D33}"/>
          </ac:spMkLst>
        </pc:spChg>
        <pc:inkChg chg="add">
          <ac:chgData name="Michael Teters" userId="d0e853d9-7e8a-4978-a6a6-73499c56127e" providerId="ADAL" clId="{A55412E2-69D9-4442-AFC1-F116335EFAA1}" dt="2023-01-18T16:35:50.138" v="352"/>
          <ac:inkMkLst>
            <pc:docMk/>
            <pc:sldMk cId="1026788203" sldId="318"/>
            <ac:inkMk id="4" creationId="{170396E5-5A2D-4278-8EC5-A66E3EE0C235}"/>
          </ac:inkMkLst>
        </pc:inkChg>
      </pc:sldChg>
    </pc:docChg>
  </pc:docChgLst>
  <pc:docChgLst>
    <pc:chgData name="Michael Teters" userId="d0e853d9-7e8a-4978-a6a6-73499c56127e" providerId="ADAL" clId="{40C43224-4A09-4E7C-A751-AA87FB2ADB46}"/>
    <pc:docChg chg="undo custSel modSld sldOrd">
      <pc:chgData name="Michael Teters" userId="d0e853d9-7e8a-4978-a6a6-73499c56127e" providerId="ADAL" clId="{40C43224-4A09-4E7C-A751-AA87FB2ADB46}" dt="2024-01-17T15:07:25.726" v="100"/>
      <pc:docMkLst>
        <pc:docMk/>
      </pc:docMkLst>
      <pc:sldChg chg="modSp mod">
        <pc:chgData name="Michael Teters" userId="d0e853d9-7e8a-4978-a6a6-73499c56127e" providerId="ADAL" clId="{40C43224-4A09-4E7C-A751-AA87FB2ADB46}" dt="2024-01-05T16:26:59.769" v="0"/>
        <pc:sldMkLst>
          <pc:docMk/>
          <pc:sldMk cId="1041825366" sldId="273"/>
        </pc:sldMkLst>
        <pc:spChg chg="mod">
          <ac:chgData name="Michael Teters" userId="d0e853d9-7e8a-4978-a6a6-73499c56127e" providerId="ADAL" clId="{40C43224-4A09-4E7C-A751-AA87FB2ADB46}" dt="2024-01-05T16:26:59.769" v="0"/>
          <ac:spMkLst>
            <pc:docMk/>
            <pc:sldMk cId="1041825366" sldId="273"/>
            <ac:spMk id="9" creationId="{32D1A6CF-8434-4711-BDD5-BFD5F38B73D7}"/>
          </ac:spMkLst>
        </pc:spChg>
      </pc:sldChg>
      <pc:sldChg chg="modSp mod">
        <pc:chgData name="Michael Teters" userId="d0e853d9-7e8a-4978-a6a6-73499c56127e" providerId="ADAL" clId="{40C43224-4A09-4E7C-A751-AA87FB2ADB46}" dt="2024-01-05T16:27:11" v="2"/>
        <pc:sldMkLst>
          <pc:docMk/>
          <pc:sldMk cId="2886561617" sldId="274"/>
        </pc:sldMkLst>
        <pc:spChg chg="mod">
          <ac:chgData name="Michael Teters" userId="d0e853d9-7e8a-4978-a6a6-73499c56127e" providerId="ADAL" clId="{40C43224-4A09-4E7C-A751-AA87FB2ADB46}" dt="2024-01-05T16:27:11" v="2"/>
          <ac:spMkLst>
            <pc:docMk/>
            <pc:sldMk cId="2886561617" sldId="274"/>
            <ac:spMk id="7" creationId="{80DCC5C9-FD62-476E-8F23-8791C13D589D}"/>
          </ac:spMkLst>
        </pc:spChg>
      </pc:sldChg>
      <pc:sldChg chg="modSp mod">
        <pc:chgData name="Michael Teters" userId="d0e853d9-7e8a-4978-a6a6-73499c56127e" providerId="ADAL" clId="{40C43224-4A09-4E7C-A751-AA87FB2ADB46}" dt="2024-01-05T16:28:07.014" v="31" actId="20577"/>
        <pc:sldMkLst>
          <pc:docMk/>
          <pc:sldMk cId="3893233067" sldId="275"/>
        </pc:sldMkLst>
        <pc:spChg chg="mod">
          <ac:chgData name="Michael Teters" userId="d0e853d9-7e8a-4978-a6a6-73499c56127e" providerId="ADAL" clId="{40C43224-4A09-4E7C-A751-AA87FB2ADB46}" dt="2024-01-05T16:28:07.014" v="31" actId="20577"/>
          <ac:spMkLst>
            <pc:docMk/>
            <pc:sldMk cId="3893233067" sldId="275"/>
            <ac:spMk id="8" creationId="{436F38E1-25DA-4F50-B4AB-91464E557C29}"/>
          </ac:spMkLst>
        </pc:spChg>
      </pc:sldChg>
      <pc:sldChg chg="modSp mod">
        <pc:chgData name="Michael Teters" userId="d0e853d9-7e8a-4978-a6a6-73499c56127e" providerId="ADAL" clId="{40C43224-4A09-4E7C-A751-AA87FB2ADB46}" dt="2024-01-05T16:27:04.607" v="1"/>
        <pc:sldMkLst>
          <pc:docMk/>
          <pc:sldMk cId="932024357" sldId="278"/>
        </pc:sldMkLst>
        <pc:spChg chg="mod">
          <ac:chgData name="Michael Teters" userId="d0e853d9-7e8a-4978-a6a6-73499c56127e" providerId="ADAL" clId="{40C43224-4A09-4E7C-A751-AA87FB2ADB46}" dt="2024-01-05T16:27:04.607" v="1"/>
          <ac:spMkLst>
            <pc:docMk/>
            <pc:sldMk cId="932024357" sldId="278"/>
            <ac:spMk id="7" creationId="{760052A5-6449-4411-B1EC-A70EFC2D4BD5}"/>
          </ac:spMkLst>
        </pc:spChg>
      </pc:sldChg>
      <pc:sldChg chg="addSp delSp modSp mod ord">
        <pc:chgData name="Michael Teters" userId="d0e853d9-7e8a-4978-a6a6-73499c56127e" providerId="ADAL" clId="{40C43224-4A09-4E7C-A751-AA87FB2ADB46}" dt="2024-01-17T15:07:13.554" v="95" actId="20577"/>
        <pc:sldMkLst>
          <pc:docMk/>
          <pc:sldMk cId="1474718042" sldId="283"/>
        </pc:sldMkLst>
        <pc:spChg chg="del">
          <ac:chgData name="Michael Teters" userId="d0e853d9-7e8a-4978-a6a6-73499c56127e" providerId="ADAL" clId="{40C43224-4A09-4E7C-A751-AA87FB2ADB46}" dt="2024-01-09T18:04:23.848" v="83" actId="478"/>
          <ac:spMkLst>
            <pc:docMk/>
            <pc:sldMk cId="1474718042" sldId="283"/>
            <ac:spMk id="5" creationId="{2251B186-92A2-4825-BE9B-328605E9044A}"/>
          </ac:spMkLst>
        </pc:spChg>
        <pc:spChg chg="add mod">
          <ac:chgData name="Michael Teters" userId="d0e853d9-7e8a-4978-a6a6-73499c56127e" providerId="ADAL" clId="{40C43224-4A09-4E7C-A751-AA87FB2ADB46}" dt="2024-01-17T15:07:13.554" v="95" actId="20577"/>
          <ac:spMkLst>
            <pc:docMk/>
            <pc:sldMk cId="1474718042" sldId="283"/>
            <ac:spMk id="5" creationId="{59F17B1B-E45C-4393-8848-365D50BD34A5}"/>
          </ac:spMkLst>
        </pc:spChg>
      </pc:sldChg>
      <pc:sldChg chg="addSp delSp modSp mod">
        <pc:chgData name="Michael Teters" userId="d0e853d9-7e8a-4978-a6a6-73499c56127e" providerId="ADAL" clId="{40C43224-4A09-4E7C-A751-AA87FB2ADB46}" dt="2024-01-09T18:02:43.740" v="61" actId="1076"/>
        <pc:sldMkLst>
          <pc:docMk/>
          <pc:sldMk cId="3363044730" sldId="284"/>
        </pc:sldMkLst>
        <pc:spChg chg="add mod">
          <ac:chgData name="Michael Teters" userId="d0e853d9-7e8a-4978-a6a6-73499c56127e" providerId="ADAL" clId="{40C43224-4A09-4E7C-A751-AA87FB2ADB46}" dt="2024-01-09T18:02:43.740" v="61" actId="1076"/>
          <ac:spMkLst>
            <pc:docMk/>
            <pc:sldMk cId="3363044730" sldId="284"/>
            <ac:spMk id="30" creationId="{36F33824-533A-4E69-9492-ECBA161A26A2}"/>
          </ac:spMkLst>
        </pc:spChg>
        <pc:spChg chg="del">
          <ac:chgData name="Michael Teters" userId="d0e853d9-7e8a-4978-a6a6-73499c56127e" providerId="ADAL" clId="{40C43224-4A09-4E7C-A751-AA87FB2ADB46}" dt="2024-01-09T18:02:15.721" v="56" actId="478"/>
          <ac:spMkLst>
            <pc:docMk/>
            <pc:sldMk cId="3363044730" sldId="284"/>
            <ac:spMk id="31" creationId="{4DCEE76A-67B7-4E8B-9271-53215F5A227F}"/>
          </ac:spMkLst>
        </pc:spChg>
      </pc:sldChg>
      <pc:sldChg chg="addSp delSp modSp mod ord">
        <pc:chgData name="Michael Teters" userId="d0e853d9-7e8a-4978-a6a6-73499c56127e" providerId="ADAL" clId="{40C43224-4A09-4E7C-A751-AA87FB2ADB46}" dt="2024-01-17T15:07:18.076" v="96"/>
        <pc:sldMkLst>
          <pc:docMk/>
          <pc:sldMk cId="1624754077" sldId="285"/>
        </pc:sldMkLst>
        <pc:spChg chg="add mod">
          <ac:chgData name="Michael Teters" userId="d0e853d9-7e8a-4978-a6a6-73499c56127e" providerId="ADAL" clId="{40C43224-4A09-4E7C-A751-AA87FB2ADB46}" dt="2024-01-17T15:07:18.076" v="96"/>
          <ac:spMkLst>
            <pc:docMk/>
            <pc:sldMk cId="1624754077" sldId="285"/>
            <ac:spMk id="5" creationId="{766B87F8-6802-4597-8B86-B700954592D1}"/>
          </ac:spMkLst>
        </pc:spChg>
        <pc:spChg chg="del">
          <ac:chgData name="Michael Teters" userId="d0e853d9-7e8a-4978-a6a6-73499c56127e" providerId="ADAL" clId="{40C43224-4A09-4E7C-A751-AA87FB2ADB46}" dt="2024-01-09T18:04:27.566" v="84" actId="478"/>
          <ac:spMkLst>
            <pc:docMk/>
            <pc:sldMk cId="1624754077" sldId="285"/>
            <ac:spMk id="6" creationId="{122ABAB2-1796-41E6-A859-945ADA46B4C7}"/>
          </ac:spMkLst>
        </pc:spChg>
      </pc:sldChg>
      <pc:sldChg chg="delSp mod">
        <pc:chgData name="Michael Teters" userId="d0e853d9-7e8a-4978-a6a6-73499c56127e" providerId="ADAL" clId="{40C43224-4A09-4E7C-A751-AA87FB2ADB46}" dt="2024-01-09T18:05:07.742" v="89" actId="478"/>
        <pc:sldMkLst>
          <pc:docMk/>
          <pc:sldMk cId="3272186336" sldId="304"/>
        </pc:sldMkLst>
        <pc:spChg chg="del">
          <ac:chgData name="Michael Teters" userId="d0e853d9-7e8a-4978-a6a6-73499c56127e" providerId="ADAL" clId="{40C43224-4A09-4E7C-A751-AA87FB2ADB46}" dt="2024-01-09T18:05:07.742" v="89" actId="478"/>
          <ac:spMkLst>
            <pc:docMk/>
            <pc:sldMk cId="3272186336" sldId="304"/>
            <ac:spMk id="7" creationId="{414956DC-B0BD-4861-8CE8-F597BF947A73}"/>
          </ac:spMkLst>
        </pc:spChg>
      </pc:sldChg>
      <pc:sldChg chg="modSp mod modAnim">
        <pc:chgData name="Michael Teters" userId="d0e853d9-7e8a-4978-a6a6-73499c56127e" providerId="ADAL" clId="{40C43224-4A09-4E7C-A751-AA87FB2ADB46}" dt="2024-01-05T16:28:44.443" v="41" actId="20577"/>
        <pc:sldMkLst>
          <pc:docMk/>
          <pc:sldMk cId="2376958799" sldId="306"/>
        </pc:sldMkLst>
        <pc:spChg chg="mod">
          <ac:chgData name="Michael Teters" userId="d0e853d9-7e8a-4978-a6a6-73499c56127e" providerId="ADAL" clId="{40C43224-4A09-4E7C-A751-AA87FB2ADB46}" dt="2024-01-05T16:28:44.443" v="41" actId="20577"/>
          <ac:spMkLst>
            <pc:docMk/>
            <pc:sldMk cId="2376958799" sldId="306"/>
            <ac:spMk id="3" creationId="{00000000-0000-0000-0000-000000000000}"/>
          </ac:spMkLst>
        </pc:spChg>
        <pc:spChg chg="mod">
          <ac:chgData name="Michael Teters" userId="d0e853d9-7e8a-4978-a6a6-73499c56127e" providerId="ADAL" clId="{40C43224-4A09-4E7C-A751-AA87FB2ADB46}" dt="2024-01-05T16:28:23.330" v="33"/>
          <ac:spMkLst>
            <pc:docMk/>
            <pc:sldMk cId="2376958799" sldId="306"/>
            <ac:spMk id="4" creationId="{606467F0-1C6B-43E7-A3E4-7D3B89E10524}"/>
          </ac:spMkLst>
        </pc:spChg>
      </pc:sldChg>
      <pc:sldChg chg="addSp delSp modSp mod">
        <pc:chgData name="Michael Teters" userId="d0e853d9-7e8a-4978-a6a6-73499c56127e" providerId="ADAL" clId="{40C43224-4A09-4E7C-A751-AA87FB2ADB46}" dt="2024-01-09T18:02:09.978" v="55"/>
        <pc:sldMkLst>
          <pc:docMk/>
          <pc:sldMk cId="1624259257" sldId="307"/>
        </pc:sldMkLst>
        <pc:spChg chg="del">
          <ac:chgData name="Michael Teters" userId="d0e853d9-7e8a-4978-a6a6-73499c56127e" providerId="ADAL" clId="{40C43224-4A09-4E7C-A751-AA87FB2ADB46}" dt="2024-01-09T18:02:08.568" v="54" actId="478"/>
          <ac:spMkLst>
            <pc:docMk/>
            <pc:sldMk cId="1624259257" sldId="307"/>
            <ac:spMk id="4" creationId="{75AFDED6-9A6A-41AB-948D-901A55913AE0}"/>
          </ac:spMkLst>
        </pc:spChg>
        <pc:spChg chg="add mod">
          <ac:chgData name="Michael Teters" userId="d0e853d9-7e8a-4978-a6a6-73499c56127e" providerId="ADAL" clId="{40C43224-4A09-4E7C-A751-AA87FB2ADB46}" dt="2024-01-09T18:02:09.978" v="55"/>
          <ac:spMkLst>
            <pc:docMk/>
            <pc:sldMk cId="1624259257" sldId="307"/>
            <ac:spMk id="5" creationId="{BCE62656-3C1B-4CBD-A019-E0315F296BCC}"/>
          </ac:spMkLst>
        </pc:spChg>
      </pc:sldChg>
      <pc:sldChg chg="addSp delSp modSp mod">
        <pc:chgData name="Michael Teters" userId="d0e853d9-7e8a-4978-a6a6-73499c56127e" providerId="ADAL" clId="{40C43224-4A09-4E7C-A751-AA87FB2ADB46}" dt="2024-01-09T18:03:35.673" v="64" actId="20577"/>
        <pc:sldMkLst>
          <pc:docMk/>
          <pc:sldMk cId="4078582897" sldId="316"/>
        </pc:sldMkLst>
        <pc:spChg chg="del">
          <ac:chgData name="Michael Teters" userId="d0e853d9-7e8a-4978-a6a6-73499c56127e" providerId="ADAL" clId="{40C43224-4A09-4E7C-A751-AA87FB2ADB46}" dt="2024-01-09T18:03:25.896" v="62" actId="478"/>
          <ac:spMkLst>
            <pc:docMk/>
            <pc:sldMk cId="4078582897" sldId="316"/>
            <ac:spMk id="26" creationId="{366B93BA-37D9-4280-A171-DEA80C3B56CE}"/>
          </ac:spMkLst>
        </pc:spChg>
        <pc:spChg chg="add mod">
          <ac:chgData name="Michael Teters" userId="d0e853d9-7e8a-4978-a6a6-73499c56127e" providerId="ADAL" clId="{40C43224-4A09-4E7C-A751-AA87FB2ADB46}" dt="2024-01-09T18:03:35.673" v="64" actId="20577"/>
          <ac:spMkLst>
            <pc:docMk/>
            <pc:sldMk cId="4078582897" sldId="316"/>
            <ac:spMk id="27" creationId="{59FCAE68-D856-412A-A521-DA4CC033990C}"/>
          </ac:spMkLst>
        </pc:spChg>
      </pc:sldChg>
      <pc:sldChg chg="addSp delSp modSp mod">
        <pc:chgData name="Michael Teters" userId="d0e853d9-7e8a-4978-a6a6-73499c56127e" providerId="ADAL" clId="{40C43224-4A09-4E7C-A751-AA87FB2ADB46}" dt="2024-01-09T18:03:44.904" v="67" actId="1076"/>
        <pc:sldMkLst>
          <pc:docMk/>
          <pc:sldMk cId="3135898784" sldId="317"/>
        </pc:sldMkLst>
        <pc:spChg chg="add mod">
          <ac:chgData name="Michael Teters" userId="d0e853d9-7e8a-4978-a6a6-73499c56127e" providerId="ADAL" clId="{40C43224-4A09-4E7C-A751-AA87FB2ADB46}" dt="2024-01-09T18:03:44.904" v="67" actId="1076"/>
          <ac:spMkLst>
            <pc:docMk/>
            <pc:sldMk cId="3135898784" sldId="317"/>
            <ac:spMk id="44" creationId="{599AEBC3-058F-445B-B343-772960259C16}"/>
          </ac:spMkLst>
        </pc:spChg>
        <pc:spChg chg="del">
          <ac:chgData name="Michael Teters" userId="d0e853d9-7e8a-4978-a6a6-73499c56127e" providerId="ADAL" clId="{40C43224-4A09-4E7C-A751-AA87FB2ADB46}" dt="2024-01-09T18:03:41.724" v="65" actId="478"/>
          <ac:spMkLst>
            <pc:docMk/>
            <pc:sldMk cId="3135898784" sldId="317"/>
            <ac:spMk id="45" creationId="{1A8325DA-71FC-450E-B730-105CF6846B14}"/>
          </ac:spMkLst>
        </pc:spChg>
      </pc:sldChg>
      <pc:sldChg chg="modSp mod ord">
        <pc:chgData name="Michael Teters" userId="d0e853d9-7e8a-4978-a6a6-73499c56127e" providerId="ADAL" clId="{40C43224-4A09-4E7C-A751-AA87FB2ADB46}" dt="2024-01-05T16:28:17.238" v="32"/>
        <pc:sldMkLst>
          <pc:docMk/>
          <pc:sldMk cId="3166055514" sldId="319"/>
        </pc:sldMkLst>
        <pc:spChg chg="mod">
          <ac:chgData name="Michael Teters" userId="d0e853d9-7e8a-4978-a6a6-73499c56127e" providerId="ADAL" clId="{40C43224-4A09-4E7C-A751-AA87FB2ADB46}" dt="2024-01-05T16:28:17.238" v="32"/>
          <ac:spMkLst>
            <pc:docMk/>
            <pc:sldMk cId="3166055514" sldId="319"/>
            <ac:spMk id="9" creationId="{7B0097FB-9D3C-49D9-9B62-4F2681302716}"/>
          </ac:spMkLst>
        </pc:spChg>
      </pc:sldChg>
      <pc:sldChg chg="addSp delSp modSp mod">
        <pc:chgData name="Michael Teters" userId="d0e853d9-7e8a-4978-a6a6-73499c56127e" providerId="ADAL" clId="{40C43224-4A09-4E7C-A751-AA87FB2ADB46}" dt="2024-01-09T18:01:38.667" v="46" actId="20577"/>
        <pc:sldMkLst>
          <pc:docMk/>
          <pc:sldMk cId="2291003253" sldId="320"/>
        </pc:sldMkLst>
        <pc:spChg chg="del">
          <ac:chgData name="Michael Teters" userId="d0e853d9-7e8a-4978-a6a6-73499c56127e" providerId="ADAL" clId="{40C43224-4A09-4E7C-A751-AA87FB2ADB46}" dt="2024-01-09T18:01:25.882" v="42" actId="478"/>
          <ac:spMkLst>
            <pc:docMk/>
            <pc:sldMk cId="2291003253" sldId="320"/>
            <ac:spMk id="5" creationId="{E7AAAE80-84D1-4223-BAFE-463B78C4C2F6}"/>
          </ac:spMkLst>
        </pc:spChg>
        <pc:spChg chg="add mod">
          <ac:chgData name="Michael Teters" userId="d0e853d9-7e8a-4978-a6a6-73499c56127e" providerId="ADAL" clId="{40C43224-4A09-4E7C-A751-AA87FB2ADB46}" dt="2024-01-09T18:01:38.667" v="46" actId="20577"/>
          <ac:spMkLst>
            <pc:docMk/>
            <pc:sldMk cId="2291003253" sldId="320"/>
            <ac:spMk id="6" creationId="{10D7DBF5-7902-4F9C-9B01-E630F89C6029}"/>
          </ac:spMkLst>
        </pc:spChg>
      </pc:sldChg>
      <pc:sldChg chg="addSp delSp modSp mod">
        <pc:chgData name="Michael Teters" userId="d0e853d9-7e8a-4978-a6a6-73499c56127e" providerId="ADAL" clId="{40C43224-4A09-4E7C-A751-AA87FB2ADB46}" dt="2024-01-09T18:01:54.472" v="49" actId="1076"/>
        <pc:sldMkLst>
          <pc:docMk/>
          <pc:sldMk cId="2577459105" sldId="321"/>
        </pc:sldMkLst>
        <pc:spChg chg="del">
          <ac:chgData name="Michael Teters" userId="d0e853d9-7e8a-4978-a6a6-73499c56127e" providerId="ADAL" clId="{40C43224-4A09-4E7C-A751-AA87FB2ADB46}" dt="2024-01-09T18:01:49.918" v="47" actId="478"/>
          <ac:spMkLst>
            <pc:docMk/>
            <pc:sldMk cId="2577459105" sldId="321"/>
            <ac:spMk id="5" creationId="{75E2E597-BE31-4B03-A94E-129AF4D0331D}"/>
          </ac:spMkLst>
        </pc:spChg>
        <pc:spChg chg="add mod">
          <ac:chgData name="Michael Teters" userId="d0e853d9-7e8a-4978-a6a6-73499c56127e" providerId="ADAL" clId="{40C43224-4A09-4E7C-A751-AA87FB2ADB46}" dt="2024-01-09T18:01:54.472" v="49" actId="1076"/>
          <ac:spMkLst>
            <pc:docMk/>
            <pc:sldMk cId="2577459105" sldId="321"/>
            <ac:spMk id="7" creationId="{7E1307E4-6850-42E1-AD03-2C2B33CE2E0B}"/>
          </ac:spMkLst>
        </pc:spChg>
      </pc:sldChg>
      <pc:sldChg chg="addSp delSp modSp mod">
        <pc:chgData name="Michael Teters" userId="d0e853d9-7e8a-4978-a6a6-73499c56127e" providerId="ADAL" clId="{40C43224-4A09-4E7C-A751-AA87FB2ADB46}" dt="2024-01-09T18:01:59.148" v="51"/>
        <pc:sldMkLst>
          <pc:docMk/>
          <pc:sldMk cId="256263902" sldId="322"/>
        </pc:sldMkLst>
        <pc:spChg chg="del">
          <ac:chgData name="Michael Teters" userId="d0e853d9-7e8a-4978-a6a6-73499c56127e" providerId="ADAL" clId="{40C43224-4A09-4E7C-A751-AA87FB2ADB46}" dt="2024-01-09T18:01:58.826" v="50" actId="478"/>
          <ac:spMkLst>
            <pc:docMk/>
            <pc:sldMk cId="256263902" sldId="322"/>
            <ac:spMk id="5" creationId="{E40C5E7E-019F-493E-AA28-D067F6259DA6}"/>
          </ac:spMkLst>
        </pc:spChg>
        <pc:spChg chg="add mod">
          <ac:chgData name="Michael Teters" userId="d0e853d9-7e8a-4978-a6a6-73499c56127e" providerId="ADAL" clId="{40C43224-4A09-4E7C-A751-AA87FB2ADB46}" dt="2024-01-09T18:01:59.148" v="51"/>
          <ac:spMkLst>
            <pc:docMk/>
            <pc:sldMk cId="256263902" sldId="322"/>
            <ac:spMk id="6" creationId="{062157B1-8746-46E0-889C-8E93CB5B50B8}"/>
          </ac:spMkLst>
        </pc:spChg>
      </pc:sldChg>
      <pc:sldChg chg="addSp delSp modSp mod">
        <pc:chgData name="Michael Teters" userId="d0e853d9-7e8a-4978-a6a6-73499c56127e" providerId="ADAL" clId="{40C43224-4A09-4E7C-A751-AA87FB2ADB46}" dt="2024-01-09T18:02:03.415" v="53"/>
        <pc:sldMkLst>
          <pc:docMk/>
          <pc:sldMk cId="1834929239" sldId="323"/>
        </pc:sldMkLst>
        <pc:spChg chg="del">
          <ac:chgData name="Michael Teters" userId="d0e853d9-7e8a-4978-a6a6-73499c56127e" providerId="ADAL" clId="{40C43224-4A09-4E7C-A751-AA87FB2ADB46}" dt="2024-01-09T18:02:03.011" v="52" actId="478"/>
          <ac:spMkLst>
            <pc:docMk/>
            <pc:sldMk cId="1834929239" sldId="323"/>
            <ac:spMk id="6" creationId="{0DD8BB34-4D23-4538-A1FA-3A3513C8AC72}"/>
          </ac:spMkLst>
        </pc:spChg>
        <pc:spChg chg="add mod">
          <ac:chgData name="Michael Teters" userId="d0e853d9-7e8a-4978-a6a6-73499c56127e" providerId="ADAL" clId="{40C43224-4A09-4E7C-A751-AA87FB2ADB46}" dt="2024-01-09T18:02:03.415" v="53"/>
          <ac:spMkLst>
            <pc:docMk/>
            <pc:sldMk cId="1834929239" sldId="323"/>
            <ac:spMk id="7" creationId="{4B8D578F-D2A5-4AAD-9B51-5EC53149F7A5}"/>
          </ac:spMkLst>
        </pc:spChg>
      </pc:sldChg>
      <pc:sldChg chg="addSp delSp modSp mod">
        <pc:chgData name="Michael Teters" userId="d0e853d9-7e8a-4978-a6a6-73499c56127e" providerId="ADAL" clId="{40C43224-4A09-4E7C-A751-AA87FB2ADB46}" dt="2024-01-09T18:03:49.982" v="69"/>
        <pc:sldMkLst>
          <pc:docMk/>
          <pc:sldMk cId="3943483858" sldId="324"/>
        </pc:sldMkLst>
        <pc:spChg chg="del">
          <ac:chgData name="Michael Teters" userId="d0e853d9-7e8a-4978-a6a6-73499c56127e" providerId="ADAL" clId="{40C43224-4A09-4E7C-A751-AA87FB2ADB46}" dt="2024-01-09T18:03:49.596" v="68" actId="478"/>
          <ac:spMkLst>
            <pc:docMk/>
            <pc:sldMk cId="3943483858" sldId="324"/>
            <ac:spMk id="24" creationId="{29CB447A-575F-4E65-853E-16BD883224BB}"/>
          </ac:spMkLst>
        </pc:spChg>
        <pc:spChg chg="add mod">
          <ac:chgData name="Michael Teters" userId="d0e853d9-7e8a-4978-a6a6-73499c56127e" providerId="ADAL" clId="{40C43224-4A09-4E7C-A751-AA87FB2ADB46}" dt="2024-01-09T18:03:49.982" v="69"/>
          <ac:spMkLst>
            <pc:docMk/>
            <pc:sldMk cId="3943483858" sldId="324"/>
            <ac:spMk id="25" creationId="{BD4AABE3-0F71-4B8E-AC4D-5822DA740231}"/>
          </ac:spMkLst>
        </pc:spChg>
      </pc:sldChg>
      <pc:sldChg chg="addSp delSp modSp mod">
        <pc:chgData name="Michael Teters" userId="d0e853d9-7e8a-4978-a6a6-73499c56127e" providerId="ADAL" clId="{40C43224-4A09-4E7C-A751-AA87FB2ADB46}" dt="2024-01-09T18:03:55.373" v="71"/>
        <pc:sldMkLst>
          <pc:docMk/>
          <pc:sldMk cId="2008289691" sldId="325"/>
        </pc:sldMkLst>
        <pc:spChg chg="del">
          <ac:chgData name="Michael Teters" userId="d0e853d9-7e8a-4978-a6a6-73499c56127e" providerId="ADAL" clId="{40C43224-4A09-4E7C-A751-AA87FB2ADB46}" dt="2024-01-09T18:03:54.987" v="70" actId="478"/>
          <ac:spMkLst>
            <pc:docMk/>
            <pc:sldMk cId="2008289691" sldId="325"/>
            <ac:spMk id="43" creationId="{483D0BB6-C174-4541-BE91-0333248E1A2B}"/>
          </ac:spMkLst>
        </pc:spChg>
        <pc:spChg chg="add mod">
          <ac:chgData name="Michael Teters" userId="d0e853d9-7e8a-4978-a6a6-73499c56127e" providerId="ADAL" clId="{40C43224-4A09-4E7C-A751-AA87FB2ADB46}" dt="2024-01-09T18:03:55.373" v="71"/>
          <ac:spMkLst>
            <pc:docMk/>
            <pc:sldMk cId="2008289691" sldId="325"/>
            <ac:spMk id="44" creationId="{6F2048FC-A4CE-423B-B107-CBA75FE419C9}"/>
          </ac:spMkLst>
        </pc:spChg>
      </pc:sldChg>
      <pc:sldChg chg="modSp mod">
        <pc:chgData name="Michael Teters" userId="d0e853d9-7e8a-4978-a6a6-73499c56127e" providerId="ADAL" clId="{40C43224-4A09-4E7C-A751-AA87FB2ADB46}" dt="2024-01-09T18:04:06.140" v="82" actId="20577"/>
        <pc:sldMkLst>
          <pc:docMk/>
          <pc:sldMk cId="337531853" sldId="326"/>
        </pc:sldMkLst>
        <pc:spChg chg="mod">
          <ac:chgData name="Michael Teters" userId="d0e853d9-7e8a-4978-a6a6-73499c56127e" providerId="ADAL" clId="{40C43224-4A09-4E7C-A751-AA87FB2ADB46}" dt="2024-01-09T18:04:06.140" v="82" actId="20577"/>
          <ac:spMkLst>
            <pc:docMk/>
            <pc:sldMk cId="337531853" sldId="326"/>
            <ac:spMk id="4" creationId="{3A3CBB29-15F8-4A1E-88F6-03EE96B986FF}"/>
          </ac:spMkLst>
        </pc:spChg>
      </pc:sldChg>
      <pc:sldChg chg="addSp delSp modSp mod">
        <pc:chgData name="Michael Teters" userId="d0e853d9-7e8a-4978-a6a6-73499c56127e" providerId="ADAL" clId="{40C43224-4A09-4E7C-A751-AA87FB2ADB46}" dt="2024-01-17T15:07:19.425" v="97"/>
        <pc:sldMkLst>
          <pc:docMk/>
          <pc:sldMk cId="2831527285" sldId="327"/>
        </pc:sldMkLst>
        <pc:spChg chg="add mod">
          <ac:chgData name="Michael Teters" userId="d0e853d9-7e8a-4978-a6a6-73499c56127e" providerId="ADAL" clId="{40C43224-4A09-4E7C-A751-AA87FB2ADB46}" dt="2024-01-17T15:07:19.425" v="97"/>
          <ac:spMkLst>
            <pc:docMk/>
            <pc:sldMk cId="2831527285" sldId="327"/>
            <ac:spMk id="4" creationId="{B0248FED-668E-4BDB-8C28-1401ABCCA2AE}"/>
          </ac:spMkLst>
        </pc:spChg>
        <pc:spChg chg="del">
          <ac:chgData name="Michael Teters" userId="d0e853d9-7e8a-4978-a6a6-73499c56127e" providerId="ADAL" clId="{40C43224-4A09-4E7C-A751-AA87FB2ADB46}" dt="2024-01-09T18:04:35.154" v="85" actId="478"/>
          <ac:spMkLst>
            <pc:docMk/>
            <pc:sldMk cId="2831527285" sldId="327"/>
            <ac:spMk id="7" creationId="{D7027638-64E1-4007-A6FF-827D25483E08}"/>
          </ac:spMkLst>
        </pc:spChg>
      </pc:sldChg>
      <pc:sldChg chg="addSp delSp modSp mod">
        <pc:chgData name="Michael Teters" userId="d0e853d9-7e8a-4978-a6a6-73499c56127e" providerId="ADAL" clId="{40C43224-4A09-4E7C-A751-AA87FB2ADB46}" dt="2024-01-17T15:07:20.614" v="98"/>
        <pc:sldMkLst>
          <pc:docMk/>
          <pc:sldMk cId="2552863384" sldId="328"/>
        </pc:sldMkLst>
        <pc:spChg chg="add mod">
          <ac:chgData name="Michael Teters" userId="d0e853d9-7e8a-4978-a6a6-73499c56127e" providerId="ADAL" clId="{40C43224-4A09-4E7C-A751-AA87FB2ADB46}" dt="2024-01-17T15:07:20.614" v="98"/>
          <ac:spMkLst>
            <pc:docMk/>
            <pc:sldMk cId="2552863384" sldId="328"/>
            <ac:spMk id="4" creationId="{43A5AF3D-75F4-4721-9F17-5C9794F5518C}"/>
          </ac:spMkLst>
        </pc:spChg>
        <pc:spChg chg="del">
          <ac:chgData name="Michael Teters" userId="d0e853d9-7e8a-4978-a6a6-73499c56127e" providerId="ADAL" clId="{40C43224-4A09-4E7C-A751-AA87FB2ADB46}" dt="2024-01-09T18:04:48.232" v="86" actId="478"/>
          <ac:spMkLst>
            <pc:docMk/>
            <pc:sldMk cId="2552863384" sldId="328"/>
            <ac:spMk id="4" creationId="{842EF0D2-1015-4332-B25E-AB7523D7BA38}"/>
          </ac:spMkLst>
        </pc:spChg>
      </pc:sldChg>
      <pc:sldChg chg="addSp delSp modSp mod">
        <pc:chgData name="Michael Teters" userId="d0e853d9-7e8a-4978-a6a6-73499c56127e" providerId="ADAL" clId="{40C43224-4A09-4E7C-A751-AA87FB2ADB46}" dt="2024-01-17T15:07:25.726" v="100"/>
        <pc:sldMkLst>
          <pc:docMk/>
          <pc:sldMk cId="3521685234" sldId="329"/>
        </pc:sldMkLst>
        <pc:spChg chg="del">
          <ac:chgData name="Michael Teters" userId="d0e853d9-7e8a-4978-a6a6-73499c56127e" providerId="ADAL" clId="{40C43224-4A09-4E7C-A751-AA87FB2ADB46}" dt="2024-01-09T18:04:54.639" v="87" actId="478"/>
          <ac:spMkLst>
            <pc:docMk/>
            <pc:sldMk cId="3521685234" sldId="329"/>
            <ac:spMk id="4" creationId="{AB5077C9-35A9-41D1-97BB-B6C8896EDD88}"/>
          </ac:spMkLst>
        </pc:spChg>
        <pc:spChg chg="add del mod">
          <ac:chgData name="Michael Teters" userId="d0e853d9-7e8a-4978-a6a6-73499c56127e" providerId="ADAL" clId="{40C43224-4A09-4E7C-A751-AA87FB2ADB46}" dt="2024-01-17T15:07:25.726" v="100"/>
          <ac:spMkLst>
            <pc:docMk/>
            <pc:sldMk cId="3521685234" sldId="329"/>
            <ac:spMk id="4" creationId="{D332271D-E813-4F15-BE51-9750711D9373}"/>
          </ac:spMkLst>
        </pc:spChg>
      </pc:sldChg>
      <pc:sldChg chg="delSp mod">
        <pc:chgData name="Michael Teters" userId="d0e853d9-7e8a-4978-a6a6-73499c56127e" providerId="ADAL" clId="{40C43224-4A09-4E7C-A751-AA87FB2ADB46}" dt="2024-01-09T18:05:01.958" v="88" actId="478"/>
        <pc:sldMkLst>
          <pc:docMk/>
          <pc:sldMk cId="3970425281" sldId="330"/>
        </pc:sldMkLst>
        <pc:spChg chg="del">
          <ac:chgData name="Michael Teters" userId="d0e853d9-7e8a-4978-a6a6-73499c56127e" providerId="ADAL" clId="{40C43224-4A09-4E7C-A751-AA87FB2ADB46}" dt="2024-01-09T18:05:01.958" v="88" actId="478"/>
          <ac:spMkLst>
            <pc:docMk/>
            <pc:sldMk cId="3970425281" sldId="330"/>
            <ac:spMk id="6" creationId="{F54EC8AE-C31E-43F4-A6C8-A02D4F218221}"/>
          </ac:spMkLst>
        </pc:spChg>
      </pc:sldChg>
      <pc:sldChg chg="delSp mod">
        <pc:chgData name="Michael Teters" userId="d0e853d9-7e8a-4978-a6a6-73499c56127e" providerId="ADAL" clId="{40C43224-4A09-4E7C-A751-AA87FB2ADB46}" dt="2024-01-09T18:05:12.175" v="90" actId="478"/>
        <pc:sldMkLst>
          <pc:docMk/>
          <pc:sldMk cId="167581264" sldId="331"/>
        </pc:sldMkLst>
        <pc:spChg chg="del">
          <ac:chgData name="Michael Teters" userId="d0e853d9-7e8a-4978-a6a6-73499c56127e" providerId="ADAL" clId="{40C43224-4A09-4E7C-A751-AA87FB2ADB46}" dt="2024-01-09T18:05:12.175" v="90" actId="478"/>
          <ac:spMkLst>
            <pc:docMk/>
            <pc:sldMk cId="167581264" sldId="331"/>
            <ac:spMk id="6" creationId="{42F8FBB8-F7F1-4F11-B51C-DE59493FEBA7}"/>
          </ac:spMkLst>
        </pc:spChg>
      </pc:sldChg>
      <pc:sldChg chg="delSp mod">
        <pc:chgData name="Michael Teters" userId="d0e853d9-7e8a-4978-a6a6-73499c56127e" providerId="ADAL" clId="{40C43224-4A09-4E7C-A751-AA87FB2ADB46}" dt="2024-01-09T18:05:17.873" v="91" actId="478"/>
        <pc:sldMkLst>
          <pc:docMk/>
          <pc:sldMk cId="3727700971" sldId="332"/>
        </pc:sldMkLst>
        <pc:spChg chg="del">
          <ac:chgData name="Michael Teters" userId="d0e853d9-7e8a-4978-a6a6-73499c56127e" providerId="ADAL" clId="{40C43224-4A09-4E7C-A751-AA87FB2ADB46}" dt="2024-01-09T18:05:17.873" v="91" actId="478"/>
          <ac:spMkLst>
            <pc:docMk/>
            <pc:sldMk cId="3727700971" sldId="332"/>
            <ac:spMk id="6" creationId="{FA29CFEA-808B-4FF6-BFDD-4CFE1AF13E57}"/>
          </ac:spMkLst>
        </pc:spChg>
      </pc:sldChg>
    </pc:docChg>
  </pc:docChgLst>
  <pc:docChgLst>
    <pc:chgData name="Michael Teters" userId="d0e853d9-7e8a-4978-a6a6-73499c56127e" providerId="ADAL" clId="{85F1EC9C-EE28-49EB-8866-D123645F04B3}"/>
    <pc:docChg chg="undo custSel addSld delSld modSld sldOrd">
      <pc:chgData name="Michael Teters" userId="d0e853d9-7e8a-4978-a6a6-73499c56127e" providerId="ADAL" clId="{85F1EC9C-EE28-49EB-8866-D123645F04B3}" dt="2022-08-16T19:47:49.240" v="683" actId="2696"/>
      <pc:docMkLst>
        <pc:docMk/>
      </pc:docMkLst>
      <pc:sldChg chg="addSp modSp mod">
        <pc:chgData name="Michael Teters" userId="d0e853d9-7e8a-4978-a6a6-73499c56127e" providerId="ADAL" clId="{85F1EC9C-EE28-49EB-8866-D123645F04B3}" dt="2022-08-03T13:01:17.915" v="27" actId="20577"/>
        <pc:sldMkLst>
          <pc:docMk/>
          <pc:sldMk cId="594389227" sldId="256"/>
        </pc:sldMkLst>
        <pc:spChg chg="add mod">
          <ac:chgData name="Michael Teters" userId="d0e853d9-7e8a-4978-a6a6-73499c56127e" providerId="ADAL" clId="{85F1EC9C-EE28-49EB-8866-D123645F04B3}" dt="2022-08-03T13:01:17.915" v="27" actId="20577"/>
          <ac:spMkLst>
            <pc:docMk/>
            <pc:sldMk cId="594389227" sldId="256"/>
            <ac:spMk id="4" creationId="{F822C95D-B41F-4DE2-AC72-F29A27DF2EC1}"/>
          </ac:spMkLst>
        </pc:spChg>
      </pc:sldChg>
      <pc:sldChg chg="addSp modSp">
        <pc:chgData name="Michael Teters" userId="d0e853d9-7e8a-4978-a6a6-73499c56127e" providerId="ADAL" clId="{85F1EC9C-EE28-49EB-8866-D123645F04B3}" dt="2022-08-03T13:01:23.199" v="28"/>
        <pc:sldMkLst>
          <pc:docMk/>
          <pc:sldMk cId="2056390215" sldId="257"/>
        </pc:sldMkLst>
        <pc:spChg chg="add mod">
          <ac:chgData name="Michael Teters" userId="d0e853d9-7e8a-4978-a6a6-73499c56127e" providerId="ADAL" clId="{85F1EC9C-EE28-49EB-8866-D123645F04B3}" dt="2022-08-03T13:01:23.199" v="28"/>
          <ac:spMkLst>
            <pc:docMk/>
            <pc:sldMk cId="2056390215" sldId="257"/>
            <ac:spMk id="4" creationId="{8630E78E-C1BC-49F6-8BB7-A517ECC0FE9B}"/>
          </ac:spMkLst>
        </pc:spChg>
      </pc:sldChg>
      <pc:sldChg chg="addSp modSp mod">
        <pc:chgData name="Michael Teters" userId="d0e853d9-7e8a-4978-a6a6-73499c56127e" providerId="ADAL" clId="{85F1EC9C-EE28-49EB-8866-D123645F04B3}" dt="2022-08-03T13:01:30.704" v="30" actId="1076"/>
        <pc:sldMkLst>
          <pc:docMk/>
          <pc:sldMk cId="1404890855" sldId="258"/>
        </pc:sldMkLst>
        <pc:spChg chg="add mod">
          <ac:chgData name="Michael Teters" userId="d0e853d9-7e8a-4978-a6a6-73499c56127e" providerId="ADAL" clId="{85F1EC9C-EE28-49EB-8866-D123645F04B3}" dt="2022-08-03T13:01:30.704" v="30" actId="1076"/>
          <ac:spMkLst>
            <pc:docMk/>
            <pc:sldMk cId="1404890855" sldId="258"/>
            <ac:spMk id="4" creationId="{EE766BE1-3A30-48A6-B7F9-B80AFDD1295B}"/>
          </ac:spMkLst>
        </pc:spChg>
      </pc:sldChg>
      <pc:sldChg chg="addSp modSp mod">
        <pc:chgData name="Michael Teters" userId="d0e853d9-7e8a-4978-a6a6-73499c56127e" providerId="ADAL" clId="{85F1EC9C-EE28-49EB-8866-D123645F04B3}" dt="2022-08-03T13:01:39.269" v="32" actId="1076"/>
        <pc:sldMkLst>
          <pc:docMk/>
          <pc:sldMk cId="2352532193" sldId="265"/>
        </pc:sldMkLst>
        <pc:spChg chg="add mod">
          <ac:chgData name="Michael Teters" userId="d0e853d9-7e8a-4978-a6a6-73499c56127e" providerId="ADAL" clId="{85F1EC9C-EE28-49EB-8866-D123645F04B3}" dt="2022-08-03T13:01:39.269" v="32" actId="1076"/>
          <ac:spMkLst>
            <pc:docMk/>
            <pc:sldMk cId="2352532193" sldId="265"/>
            <ac:spMk id="4" creationId="{BF4E7615-A9CA-4FA2-A621-527E3D92EF8A}"/>
          </ac:spMkLst>
        </pc:spChg>
      </pc:sldChg>
      <pc:sldChg chg="addSp modSp mod">
        <pc:chgData name="Michael Teters" userId="d0e853d9-7e8a-4978-a6a6-73499c56127e" providerId="ADAL" clId="{85F1EC9C-EE28-49EB-8866-D123645F04B3}" dt="2022-08-03T13:01:47.189" v="35" actId="1036"/>
        <pc:sldMkLst>
          <pc:docMk/>
          <pc:sldMk cId="1003843727" sldId="266"/>
        </pc:sldMkLst>
        <pc:spChg chg="add mod">
          <ac:chgData name="Michael Teters" userId="d0e853d9-7e8a-4978-a6a6-73499c56127e" providerId="ADAL" clId="{85F1EC9C-EE28-49EB-8866-D123645F04B3}" dt="2022-08-03T13:01:47.189" v="35" actId="1036"/>
          <ac:spMkLst>
            <pc:docMk/>
            <pc:sldMk cId="1003843727" sldId="266"/>
            <ac:spMk id="4" creationId="{619C4AED-2FBB-49C0-A8E8-31805C01D01A}"/>
          </ac:spMkLst>
        </pc:spChg>
      </pc:sldChg>
      <pc:sldChg chg="addSp modSp">
        <pc:chgData name="Michael Teters" userId="d0e853d9-7e8a-4978-a6a6-73499c56127e" providerId="ADAL" clId="{85F1EC9C-EE28-49EB-8866-D123645F04B3}" dt="2022-08-03T13:01:49.827" v="36"/>
        <pc:sldMkLst>
          <pc:docMk/>
          <pc:sldMk cId="2196675378" sldId="267"/>
        </pc:sldMkLst>
        <pc:spChg chg="add mod">
          <ac:chgData name="Michael Teters" userId="d0e853d9-7e8a-4978-a6a6-73499c56127e" providerId="ADAL" clId="{85F1EC9C-EE28-49EB-8866-D123645F04B3}" dt="2022-08-03T13:01:49.827" v="36"/>
          <ac:spMkLst>
            <pc:docMk/>
            <pc:sldMk cId="2196675378" sldId="267"/>
            <ac:spMk id="5" creationId="{EA208C43-3CE9-4445-9E91-1613D993D07E}"/>
          </ac:spMkLst>
        </pc:spChg>
        <pc:inkChg chg="add">
          <ac:chgData name="Michael Teters" userId="d0e853d9-7e8a-4978-a6a6-73499c56127e" providerId="ADAL" clId="{85F1EC9C-EE28-49EB-8866-D123645F04B3}" dt="2022-08-02T17:24:22.968" v="0"/>
          <ac:inkMkLst>
            <pc:docMk/>
            <pc:sldMk cId="2196675378" sldId="267"/>
            <ac:inkMk id="4" creationId="{9BE95B0B-EE0D-4CE7-9954-D877E4E57540}"/>
          </ac:inkMkLst>
        </pc:inkChg>
      </pc:sldChg>
      <pc:sldChg chg="addSp modSp">
        <pc:chgData name="Michael Teters" userId="d0e853d9-7e8a-4978-a6a6-73499c56127e" providerId="ADAL" clId="{85F1EC9C-EE28-49EB-8866-D123645F04B3}" dt="2022-08-03T13:01:53.356" v="37"/>
        <pc:sldMkLst>
          <pc:docMk/>
          <pc:sldMk cId="3943474390" sldId="269"/>
        </pc:sldMkLst>
        <pc:spChg chg="add mod">
          <ac:chgData name="Michael Teters" userId="d0e853d9-7e8a-4978-a6a6-73499c56127e" providerId="ADAL" clId="{85F1EC9C-EE28-49EB-8866-D123645F04B3}" dt="2022-08-03T13:01:53.356" v="37"/>
          <ac:spMkLst>
            <pc:docMk/>
            <pc:sldMk cId="3943474390" sldId="269"/>
            <ac:spMk id="5" creationId="{66E5ED66-628A-4D19-ABF3-8C35A5157073}"/>
          </ac:spMkLst>
        </pc:spChg>
        <pc:inkChg chg="add">
          <ac:chgData name="Michael Teters" userId="d0e853d9-7e8a-4978-a6a6-73499c56127e" providerId="ADAL" clId="{85F1EC9C-EE28-49EB-8866-D123645F04B3}" dt="2022-08-02T17:24:22.968" v="0"/>
          <ac:inkMkLst>
            <pc:docMk/>
            <pc:sldMk cId="3943474390" sldId="269"/>
            <ac:inkMk id="4" creationId="{86C8948B-3BCB-411E-A4C0-B9A6453C6EF8}"/>
          </ac:inkMkLst>
        </pc:inkChg>
      </pc:sldChg>
      <pc:sldChg chg="addSp modSp">
        <pc:chgData name="Michael Teters" userId="d0e853d9-7e8a-4978-a6a6-73499c56127e" providerId="ADAL" clId="{85F1EC9C-EE28-49EB-8866-D123645F04B3}" dt="2022-08-03T13:01:54.495" v="38"/>
        <pc:sldMkLst>
          <pc:docMk/>
          <pc:sldMk cId="3865194791" sldId="270"/>
        </pc:sldMkLst>
        <pc:spChg chg="add mod">
          <ac:chgData name="Michael Teters" userId="d0e853d9-7e8a-4978-a6a6-73499c56127e" providerId="ADAL" clId="{85F1EC9C-EE28-49EB-8866-D123645F04B3}" dt="2022-08-03T13:01:54.495" v="38"/>
          <ac:spMkLst>
            <pc:docMk/>
            <pc:sldMk cId="3865194791" sldId="270"/>
            <ac:spMk id="4" creationId="{D4D6B6A2-FC88-4297-8504-E1C614D09517}"/>
          </ac:spMkLst>
        </pc:spChg>
      </pc:sldChg>
      <pc:sldChg chg="addSp modSp">
        <pc:chgData name="Michael Teters" userId="d0e853d9-7e8a-4978-a6a6-73499c56127e" providerId="ADAL" clId="{85F1EC9C-EE28-49EB-8866-D123645F04B3}" dt="2022-08-03T13:01:55.822" v="39"/>
        <pc:sldMkLst>
          <pc:docMk/>
          <pc:sldMk cId="2162308087" sldId="271"/>
        </pc:sldMkLst>
        <pc:spChg chg="add mod">
          <ac:chgData name="Michael Teters" userId="d0e853d9-7e8a-4978-a6a6-73499c56127e" providerId="ADAL" clId="{85F1EC9C-EE28-49EB-8866-D123645F04B3}" dt="2022-08-03T13:01:55.822" v="39"/>
          <ac:spMkLst>
            <pc:docMk/>
            <pc:sldMk cId="2162308087" sldId="271"/>
            <ac:spMk id="5" creationId="{CBD32FD3-2BB5-41F4-A3E3-E6EFE00A1E83}"/>
          </ac:spMkLst>
        </pc:spChg>
        <pc:inkChg chg="add">
          <ac:chgData name="Michael Teters" userId="d0e853d9-7e8a-4978-a6a6-73499c56127e" providerId="ADAL" clId="{85F1EC9C-EE28-49EB-8866-D123645F04B3}" dt="2022-08-02T17:24:22.968" v="0"/>
          <ac:inkMkLst>
            <pc:docMk/>
            <pc:sldMk cId="2162308087" sldId="271"/>
            <ac:inkMk id="4" creationId="{0B46CD62-93CA-414D-BA3F-41E5B846FA61}"/>
          </ac:inkMkLst>
        </pc:inkChg>
      </pc:sldChg>
      <pc:sldChg chg="addSp modSp">
        <pc:chgData name="Michael Teters" userId="d0e853d9-7e8a-4978-a6a6-73499c56127e" providerId="ADAL" clId="{85F1EC9C-EE28-49EB-8866-D123645F04B3}" dt="2022-08-03T13:01:57.430" v="40"/>
        <pc:sldMkLst>
          <pc:docMk/>
          <pc:sldMk cId="1041825366" sldId="273"/>
        </pc:sldMkLst>
        <pc:spChg chg="add mod">
          <ac:chgData name="Michael Teters" userId="d0e853d9-7e8a-4978-a6a6-73499c56127e" providerId="ADAL" clId="{85F1EC9C-EE28-49EB-8866-D123645F04B3}" dt="2022-08-03T13:01:57.430" v="40"/>
          <ac:spMkLst>
            <pc:docMk/>
            <pc:sldMk cId="1041825366" sldId="273"/>
            <ac:spMk id="7" creationId="{48834A66-8485-4EF4-A6F9-DFFED02542AC}"/>
          </ac:spMkLst>
        </pc:spChg>
        <pc:inkChg chg="add">
          <ac:chgData name="Michael Teters" userId="d0e853d9-7e8a-4978-a6a6-73499c56127e" providerId="ADAL" clId="{85F1EC9C-EE28-49EB-8866-D123645F04B3}" dt="2022-08-02T17:24:22.968" v="0"/>
          <ac:inkMkLst>
            <pc:docMk/>
            <pc:sldMk cId="1041825366" sldId="273"/>
            <ac:inkMk id="6" creationId="{88DAC139-2039-4BCE-BE11-11F93DFE88A9}"/>
          </ac:inkMkLst>
        </pc:inkChg>
      </pc:sldChg>
      <pc:sldChg chg="addSp modSp">
        <pc:chgData name="Michael Teters" userId="d0e853d9-7e8a-4978-a6a6-73499c56127e" providerId="ADAL" clId="{85F1EC9C-EE28-49EB-8866-D123645F04B3}" dt="2022-08-03T13:01:59.243" v="41"/>
        <pc:sldMkLst>
          <pc:docMk/>
          <pc:sldMk cId="2886561617" sldId="274"/>
        </pc:sldMkLst>
        <pc:spChg chg="add mod">
          <ac:chgData name="Michael Teters" userId="d0e853d9-7e8a-4978-a6a6-73499c56127e" providerId="ADAL" clId="{85F1EC9C-EE28-49EB-8866-D123645F04B3}" dt="2022-08-03T13:01:59.243" v="41"/>
          <ac:spMkLst>
            <pc:docMk/>
            <pc:sldMk cId="2886561617" sldId="274"/>
            <ac:spMk id="5" creationId="{FB9A43DB-4A83-46CC-8714-AD4931F91AC8}"/>
          </ac:spMkLst>
        </pc:spChg>
        <pc:inkChg chg="add">
          <ac:chgData name="Michael Teters" userId="d0e853d9-7e8a-4978-a6a6-73499c56127e" providerId="ADAL" clId="{85F1EC9C-EE28-49EB-8866-D123645F04B3}" dt="2022-08-02T17:24:22.968" v="0"/>
          <ac:inkMkLst>
            <pc:docMk/>
            <pc:sldMk cId="2886561617" sldId="274"/>
            <ac:inkMk id="4" creationId="{EE472C0C-3CA1-4600-B292-82A7F38898A3}"/>
          </ac:inkMkLst>
        </pc:inkChg>
      </pc:sldChg>
      <pc:sldChg chg="addSp modSp">
        <pc:chgData name="Michael Teters" userId="d0e853d9-7e8a-4978-a6a6-73499c56127e" providerId="ADAL" clId="{85F1EC9C-EE28-49EB-8866-D123645F04B3}" dt="2022-08-03T13:02:00.877" v="42"/>
        <pc:sldMkLst>
          <pc:docMk/>
          <pc:sldMk cId="3893233067" sldId="275"/>
        </pc:sldMkLst>
        <pc:spChg chg="add mod">
          <ac:chgData name="Michael Teters" userId="d0e853d9-7e8a-4978-a6a6-73499c56127e" providerId="ADAL" clId="{85F1EC9C-EE28-49EB-8866-D123645F04B3}" dt="2022-08-03T13:02:00.877" v="42"/>
          <ac:spMkLst>
            <pc:docMk/>
            <pc:sldMk cId="3893233067" sldId="275"/>
            <ac:spMk id="6" creationId="{0F87A085-0464-4449-8933-F55000723EE0}"/>
          </ac:spMkLst>
        </pc:spChg>
        <pc:inkChg chg="add">
          <ac:chgData name="Michael Teters" userId="d0e853d9-7e8a-4978-a6a6-73499c56127e" providerId="ADAL" clId="{85F1EC9C-EE28-49EB-8866-D123645F04B3}" dt="2022-08-02T17:24:22.968" v="0"/>
          <ac:inkMkLst>
            <pc:docMk/>
            <pc:sldMk cId="3893233067" sldId="275"/>
            <ac:inkMk id="5" creationId="{D4493426-05D8-4D7A-9572-B99497A9C6DE}"/>
          </ac:inkMkLst>
        </pc:inkChg>
      </pc:sldChg>
      <pc:sldChg chg="addSp modSp">
        <pc:chgData name="Michael Teters" userId="d0e853d9-7e8a-4978-a6a6-73499c56127e" providerId="ADAL" clId="{85F1EC9C-EE28-49EB-8866-D123645F04B3}" dt="2022-08-03T13:02:02.414" v="43"/>
        <pc:sldMkLst>
          <pc:docMk/>
          <pc:sldMk cId="127312024" sldId="276"/>
        </pc:sldMkLst>
        <pc:spChg chg="add mod">
          <ac:chgData name="Michael Teters" userId="d0e853d9-7e8a-4978-a6a6-73499c56127e" providerId="ADAL" clId="{85F1EC9C-EE28-49EB-8866-D123645F04B3}" dt="2022-08-03T13:02:02.414" v="43"/>
          <ac:spMkLst>
            <pc:docMk/>
            <pc:sldMk cId="127312024" sldId="276"/>
            <ac:spMk id="7" creationId="{A4138321-40EC-4543-AF08-C778E9868572}"/>
          </ac:spMkLst>
        </pc:spChg>
        <pc:inkChg chg="add">
          <ac:chgData name="Michael Teters" userId="d0e853d9-7e8a-4978-a6a6-73499c56127e" providerId="ADAL" clId="{85F1EC9C-EE28-49EB-8866-D123645F04B3}" dt="2022-08-02T17:24:22.968" v="0"/>
          <ac:inkMkLst>
            <pc:docMk/>
            <pc:sldMk cId="127312024" sldId="276"/>
            <ac:inkMk id="5" creationId="{6442ED7C-9820-42B5-A714-39377FA4604C}"/>
          </ac:inkMkLst>
        </pc:inkChg>
      </pc:sldChg>
      <pc:sldChg chg="addSp">
        <pc:chgData name="Michael Teters" userId="d0e853d9-7e8a-4978-a6a6-73499c56127e" providerId="ADAL" clId="{85F1EC9C-EE28-49EB-8866-D123645F04B3}" dt="2022-08-02T17:24:22.968" v="0"/>
        <pc:sldMkLst>
          <pc:docMk/>
          <pc:sldMk cId="932024357" sldId="278"/>
        </pc:sldMkLst>
        <pc:inkChg chg="add">
          <ac:chgData name="Michael Teters" userId="d0e853d9-7e8a-4978-a6a6-73499c56127e" providerId="ADAL" clId="{85F1EC9C-EE28-49EB-8866-D123645F04B3}" dt="2022-08-02T17:24:22.968" v="0"/>
          <ac:inkMkLst>
            <pc:docMk/>
            <pc:sldMk cId="932024357" sldId="278"/>
            <ac:inkMk id="2" creationId="{8B62A273-D2D9-49DB-AE89-9B8D25F75DE6}"/>
          </ac:inkMkLst>
        </pc:inkChg>
      </pc:sldChg>
      <pc:sldChg chg="addSp delSp modSp new mod modAnim">
        <pc:chgData name="Michael Teters" userId="d0e853d9-7e8a-4978-a6a6-73499c56127e" providerId="ADAL" clId="{85F1EC9C-EE28-49EB-8866-D123645F04B3}" dt="2022-08-03T17:29:15.594" v="55"/>
        <pc:sldMkLst>
          <pc:docMk/>
          <pc:sldMk cId="2651449510" sldId="279"/>
        </pc:sldMkLst>
        <pc:spChg chg="del">
          <ac:chgData name="Michael Teters" userId="d0e853d9-7e8a-4978-a6a6-73499c56127e" providerId="ADAL" clId="{85F1EC9C-EE28-49EB-8866-D123645F04B3}" dt="2022-08-03T12:57:34.976" v="2" actId="478"/>
          <ac:spMkLst>
            <pc:docMk/>
            <pc:sldMk cId="2651449510" sldId="279"/>
            <ac:spMk id="2" creationId="{EA5F70FD-D05C-4FAC-B02B-09791AD57321}"/>
          </ac:spMkLst>
        </pc:spChg>
        <pc:spChg chg="add del">
          <ac:chgData name="Michael Teters" userId="d0e853d9-7e8a-4978-a6a6-73499c56127e" providerId="ADAL" clId="{85F1EC9C-EE28-49EB-8866-D123645F04B3}" dt="2022-08-03T12:58:08.186" v="4" actId="22"/>
          <ac:spMkLst>
            <pc:docMk/>
            <pc:sldMk cId="2651449510" sldId="279"/>
            <ac:spMk id="5" creationId="{31959021-1BC9-4276-AD9B-F760FBFE95B3}"/>
          </ac:spMkLst>
        </pc:spChg>
        <pc:picChg chg="add mod">
          <ac:chgData name="Michael Teters" userId="d0e853d9-7e8a-4978-a6a6-73499c56127e" providerId="ADAL" clId="{85F1EC9C-EE28-49EB-8866-D123645F04B3}" dt="2022-08-03T13:04:53.265" v="47" actId="1076"/>
          <ac:picMkLst>
            <pc:docMk/>
            <pc:sldMk cId="2651449510" sldId="279"/>
            <ac:picMk id="7" creationId="{8CAD2094-B310-47CD-8A35-E1010780DE6D}"/>
          </ac:picMkLst>
        </pc:picChg>
        <pc:picChg chg="add mod">
          <ac:chgData name="Michael Teters" userId="d0e853d9-7e8a-4978-a6a6-73499c56127e" providerId="ADAL" clId="{85F1EC9C-EE28-49EB-8866-D123645F04B3}" dt="2022-08-03T13:04:34.305" v="45" actId="14100"/>
          <ac:picMkLst>
            <pc:docMk/>
            <pc:sldMk cId="2651449510" sldId="279"/>
            <ac:picMk id="9" creationId="{3D598886-89F2-4810-8E53-0F967B7D7B46}"/>
          </ac:picMkLst>
        </pc:picChg>
        <pc:inkChg chg="add">
          <ac:chgData name="Michael Teters" userId="d0e853d9-7e8a-4978-a6a6-73499c56127e" providerId="ADAL" clId="{85F1EC9C-EE28-49EB-8866-D123645F04B3}" dt="2022-08-03T17:29:15.594" v="55"/>
          <ac:inkMkLst>
            <pc:docMk/>
            <pc:sldMk cId="2651449510" sldId="279"/>
            <ac:inkMk id="10" creationId="{2A80C292-A8CA-4133-A390-20BDF6A15499}"/>
          </ac:inkMkLst>
        </pc:inkChg>
      </pc:sldChg>
      <pc:sldChg chg="addSp delSp modSp new del mod">
        <pc:chgData name="Michael Teters" userId="d0e853d9-7e8a-4978-a6a6-73499c56127e" providerId="ADAL" clId="{85F1EC9C-EE28-49EB-8866-D123645F04B3}" dt="2022-08-05T13:03:24.997" v="291" actId="47"/>
        <pc:sldMkLst>
          <pc:docMk/>
          <pc:sldMk cId="1150948998" sldId="280"/>
        </pc:sldMkLst>
        <pc:spChg chg="del">
          <ac:chgData name="Michael Teters" userId="d0e853d9-7e8a-4978-a6a6-73499c56127e" providerId="ADAL" clId="{85F1EC9C-EE28-49EB-8866-D123645F04B3}" dt="2022-08-03T13:01:00.765" v="18" actId="478"/>
          <ac:spMkLst>
            <pc:docMk/>
            <pc:sldMk cId="1150948998" sldId="280"/>
            <ac:spMk id="2" creationId="{4BA552E6-136B-4A84-B808-EFD3A51B4277}"/>
          </ac:spMkLst>
        </pc:spChg>
        <pc:spChg chg="del">
          <ac:chgData name="Michael Teters" userId="d0e853d9-7e8a-4978-a6a6-73499c56127e" providerId="ADAL" clId="{85F1EC9C-EE28-49EB-8866-D123645F04B3}" dt="2022-08-03T13:00:57.743" v="17" actId="478"/>
          <ac:spMkLst>
            <pc:docMk/>
            <pc:sldMk cId="1150948998" sldId="280"/>
            <ac:spMk id="3" creationId="{42C63390-FFD9-4C65-9E80-AD2C3420D3D1}"/>
          </ac:spMkLst>
        </pc:spChg>
        <pc:spChg chg="add mod">
          <ac:chgData name="Michael Teters" userId="d0e853d9-7e8a-4978-a6a6-73499c56127e" providerId="ADAL" clId="{85F1EC9C-EE28-49EB-8866-D123645F04B3}" dt="2022-08-03T20:08:04.282" v="84" actId="5793"/>
          <ac:spMkLst>
            <pc:docMk/>
            <pc:sldMk cId="1150948998" sldId="280"/>
            <ac:spMk id="5" creationId="{13C942E0-BF62-410B-A4B4-3A0588B0439C}"/>
          </ac:spMkLst>
        </pc:spChg>
        <pc:inkChg chg="add">
          <ac:chgData name="Michael Teters" userId="d0e853d9-7e8a-4978-a6a6-73499c56127e" providerId="ADAL" clId="{85F1EC9C-EE28-49EB-8866-D123645F04B3}" dt="2022-08-04T17:27:11.192" v="270"/>
          <ac:inkMkLst>
            <pc:docMk/>
            <pc:sldMk cId="1150948998" sldId="280"/>
            <ac:inkMk id="2" creationId="{E6DD2FFB-486C-4C6B-BD84-8BE4B1069F9A}"/>
          </ac:inkMkLst>
        </pc:inkChg>
        <pc:inkChg chg="add">
          <ac:chgData name="Michael Teters" userId="d0e853d9-7e8a-4978-a6a6-73499c56127e" providerId="ADAL" clId="{85F1EC9C-EE28-49EB-8866-D123645F04B3}" dt="2022-08-03T15:47:33.673" v="52"/>
          <ac:inkMkLst>
            <pc:docMk/>
            <pc:sldMk cId="1150948998" sldId="280"/>
            <ac:inkMk id="4" creationId="{9C03AD5B-11F9-4D74-A8E8-5233B49AFE5B}"/>
          </ac:inkMkLst>
        </pc:inkChg>
      </pc:sldChg>
      <pc:sldChg chg="addSp modSp add mod ord">
        <pc:chgData name="Michael Teters" userId="d0e853d9-7e8a-4978-a6a6-73499c56127e" providerId="ADAL" clId="{85F1EC9C-EE28-49EB-8866-D123645F04B3}" dt="2022-08-03T20:07:53.893" v="74" actId="20577"/>
        <pc:sldMkLst>
          <pc:docMk/>
          <pc:sldMk cId="3472685174" sldId="281"/>
        </pc:sldMkLst>
        <pc:spChg chg="add mod">
          <ac:chgData name="Michael Teters" userId="d0e853d9-7e8a-4978-a6a6-73499c56127e" providerId="ADAL" clId="{85F1EC9C-EE28-49EB-8866-D123645F04B3}" dt="2022-08-03T20:07:53.893" v="74" actId="20577"/>
          <ac:spMkLst>
            <pc:docMk/>
            <pc:sldMk cId="3472685174" sldId="281"/>
            <ac:spMk id="3" creationId="{FC5A40C9-29EF-4264-B80E-80FED73BDF43}"/>
          </ac:spMkLst>
        </pc:spChg>
        <pc:inkChg chg="add">
          <ac:chgData name="Michael Teters" userId="d0e853d9-7e8a-4978-a6a6-73499c56127e" providerId="ADAL" clId="{85F1EC9C-EE28-49EB-8866-D123645F04B3}" dt="2022-08-03T17:54:13.137" v="56"/>
          <ac:inkMkLst>
            <pc:docMk/>
            <pc:sldMk cId="3472685174" sldId="281"/>
            <ac:inkMk id="2" creationId="{8084F94E-86A1-4318-BF33-CCC24BE9A970}"/>
          </ac:inkMkLst>
        </pc:inkChg>
      </pc:sldChg>
      <pc:sldChg chg="addSp delSp modSp new del mod ord modNotesTx">
        <pc:chgData name="Michael Teters" userId="d0e853d9-7e8a-4978-a6a6-73499c56127e" providerId="ADAL" clId="{85F1EC9C-EE28-49EB-8866-D123645F04B3}" dt="2022-08-05T13:04:32.889" v="300" actId="47"/>
        <pc:sldMkLst>
          <pc:docMk/>
          <pc:sldMk cId="3401593820" sldId="282"/>
        </pc:sldMkLst>
        <pc:grpChg chg="add mod">
          <ac:chgData name="Michael Teters" userId="d0e853d9-7e8a-4978-a6a6-73499c56127e" providerId="ADAL" clId="{85F1EC9C-EE28-49EB-8866-D123645F04B3}" dt="2022-08-04T12:07:44.035" v="230" actId="1076"/>
          <ac:grpSpMkLst>
            <pc:docMk/>
            <pc:sldMk cId="3401593820" sldId="282"/>
            <ac:grpSpMk id="12" creationId="{1391F09B-B8FE-424F-ABA1-216138451DA1}"/>
          </ac:grpSpMkLst>
        </pc:grpChg>
        <pc:grpChg chg="add mod">
          <ac:chgData name="Michael Teters" userId="d0e853d9-7e8a-4978-a6a6-73499c56127e" providerId="ADAL" clId="{85F1EC9C-EE28-49EB-8866-D123645F04B3}" dt="2022-08-04T12:05:47.574" v="116" actId="1076"/>
          <ac:grpSpMkLst>
            <pc:docMk/>
            <pc:sldMk cId="3401593820" sldId="282"/>
            <ac:grpSpMk id="13" creationId="{E07E9A24-3F89-4207-A034-3CAE44EAE881}"/>
          </ac:grpSpMkLst>
        </pc:grpChg>
        <pc:grpChg chg="add del mod">
          <ac:chgData name="Michael Teters" userId="d0e853d9-7e8a-4978-a6a6-73499c56127e" providerId="ADAL" clId="{85F1EC9C-EE28-49EB-8866-D123645F04B3}" dt="2022-08-04T12:05:51.596" v="118"/>
          <ac:grpSpMkLst>
            <pc:docMk/>
            <pc:sldMk cId="3401593820" sldId="282"/>
            <ac:grpSpMk id="16" creationId="{A2171CD6-D1EC-4522-84C7-B3251341D0D8}"/>
          </ac:grpSpMkLst>
        </pc:grpChg>
        <pc:grpChg chg="add mod">
          <ac:chgData name="Michael Teters" userId="d0e853d9-7e8a-4978-a6a6-73499c56127e" providerId="ADAL" clId="{85F1EC9C-EE28-49EB-8866-D123645F04B3}" dt="2022-08-04T12:06:55.128" v="226" actId="408"/>
          <ac:grpSpMkLst>
            <pc:docMk/>
            <pc:sldMk cId="3401593820" sldId="282"/>
            <ac:grpSpMk id="19" creationId="{192BE401-AD99-4771-B378-F29B1CEBB195}"/>
          </ac:grpSpMkLst>
        </pc:grpChg>
        <pc:grpChg chg="add mod">
          <ac:chgData name="Michael Teters" userId="d0e853d9-7e8a-4978-a6a6-73499c56127e" providerId="ADAL" clId="{85F1EC9C-EE28-49EB-8866-D123645F04B3}" dt="2022-08-04T12:06:55.128" v="226" actId="408"/>
          <ac:grpSpMkLst>
            <pc:docMk/>
            <pc:sldMk cId="3401593820" sldId="282"/>
            <ac:grpSpMk id="22" creationId="{49E576F1-6E8F-41E4-8BD5-8E258E7FE2E1}"/>
          </ac:grpSpMkLst>
        </pc:grpChg>
        <pc:grpChg chg="add mod">
          <ac:chgData name="Michael Teters" userId="d0e853d9-7e8a-4978-a6a6-73499c56127e" providerId="ADAL" clId="{85F1EC9C-EE28-49EB-8866-D123645F04B3}" dt="2022-08-04T12:06:35.667" v="224" actId="1038"/>
          <ac:grpSpMkLst>
            <pc:docMk/>
            <pc:sldMk cId="3401593820" sldId="282"/>
            <ac:grpSpMk id="25" creationId="{3CC872B6-B0F1-4BBD-8712-FEADF5BCB950}"/>
          </ac:grpSpMkLst>
        </pc:grpChg>
        <pc:grpChg chg="add mod">
          <ac:chgData name="Michael Teters" userId="d0e853d9-7e8a-4978-a6a6-73499c56127e" providerId="ADAL" clId="{85F1EC9C-EE28-49EB-8866-D123645F04B3}" dt="2022-08-04T12:07:44.035" v="230" actId="1076"/>
          <ac:grpSpMkLst>
            <pc:docMk/>
            <pc:sldMk cId="3401593820" sldId="282"/>
            <ac:grpSpMk id="28" creationId="{7FA353AE-B1D6-46BF-8EC3-E6176BE1DFB5}"/>
          </ac:grpSpMkLst>
        </pc:grpChg>
        <pc:grpChg chg="add mod">
          <ac:chgData name="Michael Teters" userId="d0e853d9-7e8a-4978-a6a6-73499c56127e" providerId="ADAL" clId="{85F1EC9C-EE28-49EB-8866-D123645F04B3}" dt="2022-08-04T12:07:44.035" v="230" actId="1076"/>
          <ac:grpSpMkLst>
            <pc:docMk/>
            <pc:sldMk cId="3401593820" sldId="282"/>
            <ac:grpSpMk id="29" creationId="{48153D35-6312-4FA4-A55D-FA9781CA0024}"/>
          </ac:grpSpMkLst>
        </pc:grpChg>
        <pc:cxnChg chg="add mod">
          <ac:chgData name="Michael Teters" userId="d0e853d9-7e8a-4978-a6a6-73499c56127e" providerId="ADAL" clId="{85F1EC9C-EE28-49EB-8866-D123645F04B3}" dt="2022-08-04T12:05:39.375" v="114" actId="164"/>
          <ac:cxnSpMkLst>
            <pc:docMk/>
            <pc:sldMk cId="3401593820" sldId="282"/>
            <ac:cxnSpMk id="3" creationId="{33C5876E-EDEE-497A-8D41-E06721B9224F}"/>
          </ac:cxnSpMkLst>
        </pc:cxnChg>
        <pc:cxnChg chg="add mod">
          <ac:chgData name="Michael Teters" userId="d0e853d9-7e8a-4978-a6a6-73499c56127e" providerId="ADAL" clId="{85F1EC9C-EE28-49EB-8866-D123645F04B3}" dt="2022-08-04T12:07:15.902" v="227" actId="164"/>
          <ac:cxnSpMkLst>
            <pc:docMk/>
            <pc:sldMk cId="3401593820" sldId="282"/>
            <ac:cxnSpMk id="5" creationId="{0291CF39-4C40-4606-A634-2AED83F9CF10}"/>
          </ac:cxnSpMkLst>
        </pc:cxnChg>
        <pc:cxnChg chg="add mod">
          <ac:chgData name="Michael Teters" userId="d0e853d9-7e8a-4978-a6a6-73499c56127e" providerId="ADAL" clId="{85F1EC9C-EE28-49EB-8866-D123645F04B3}" dt="2022-08-04T12:07:22.358" v="228" actId="164"/>
          <ac:cxnSpMkLst>
            <pc:docMk/>
            <pc:sldMk cId="3401593820" sldId="282"/>
            <ac:cxnSpMk id="6" creationId="{1C926CA2-D61C-4B55-8DC1-876C8A3B793D}"/>
          </ac:cxnSpMkLst>
        </pc:cxnChg>
        <pc:cxnChg chg="add mod">
          <ac:chgData name="Michael Teters" userId="d0e853d9-7e8a-4978-a6a6-73499c56127e" providerId="ADAL" clId="{85F1EC9C-EE28-49EB-8866-D123645F04B3}" dt="2022-08-04T12:05:39.375" v="114" actId="164"/>
          <ac:cxnSpMkLst>
            <pc:docMk/>
            <pc:sldMk cId="3401593820" sldId="282"/>
            <ac:cxnSpMk id="7" creationId="{C5FBF8A5-20B1-4561-A6B7-46E8C66600D6}"/>
          </ac:cxnSpMkLst>
        </pc:cxnChg>
        <pc:cxnChg chg="add mod">
          <ac:chgData name="Michael Teters" userId="d0e853d9-7e8a-4978-a6a6-73499c56127e" providerId="ADAL" clId="{85F1EC9C-EE28-49EB-8866-D123645F04B3}" dt="2022-08-04T12:07:15.902" v="227" actId="164"/>
          <ac:cxnSpMkLst>
            <pc:docMk/>
            <pc:sldMk cId="3401593820" sldId="282"/>
            <ac:cxnSpMk id="10" creationId="{A686FFA7-14E2-4998-AFE8-653756A4F047}"/>
          </ac:cxnSpMkLst>
        </pc:cxnChg>
        <pc:cxnChg chg="add mod">
          <ac:chgData name="Michael Teters" userId="d0e853d9-7e8a-4978-a6a6-73499c56127e" providerId="ADAL" clId="{85F1EC9C-EE28-49EB-8866-D123645F04B3}" dt="2022-08-04T12:07:22.358" v="228" actId="164"/>
          <ac:cxnSpMkLst>
            <pc:docMk/>
            <pc:sldMk cId="3401593820" sldId="282"/>
            <ac:cxnSpMk id="11" creationId="{DB31656F-2D2A-4665-ABB3-0602AAAFCF3B}"/>
          </ac:cxnSpMkLst>
        </pc:cxnChg>
        <pc:cxnChg chg="mod">
          <ac:chgData name="Michael Teters" userId="d0e853d9-7e8a-4978-a6a6-73499c56127e" providerId="ADAL" clId="{85F1EC9C-EE28-49EB-8866-D123645F04B3}" dt="2022-08-04T12:05:41.578" v="115"/>
          <ac:cxnSpMkLst>
            <pc:docMk/>
            <pc:sldMk cId="3401593820" sldId="282"/>
            <ac:cxnSpMk id="14" creationId="{A0049D8A-6892-4422-9D63-6E5D1D09D4BD}"/>
          </ac:cxnSpMkLst>
        </pc:cxnChg>
        <pc:cxnChg chg="mod">
          <ac:chgData name="Michael Teters" userId="d0e853d9-7e8a-4978-a6a6-73499c56127e" providerId="ADAL" clId="{85F1EC9C-EE28-49EB-8866-D123645F04B3}" dt="2022-08-04T12:05:41.578" v="115"/>
          <ac:cxnSpMkLst>
            <pc:docMk/>
            <pc:sldMk cId="3401593820" sldId="282"/>
            <ac:cxnSpMk id="15" creationId="{766729A5-BCC3-4445-9488-B552C0D3AE80}"/>
          </ac:cxnSpMkLst>
        </pc:cxnChg>
        <pc:cxnChg chg="mod">
          <ac:chgData name="Michael Teters" userId="d0e853d9-7e8a-4978-a6a6-73499c56127e" providerId="ADAL" clId="{85F1EC9C-EE28-49EB-8866-D123645F04B3}" dt="2022-08-04T12:05:48.417" v="117"/>
          <ac:cxnSpMkLst>
            <pc:docMk/>
            <pc:sldMk cId="3401593820" sldId="282"/>
            <ac:cxnSpMk id="17" creationId="{CE57280B-7BC3-4431-8977-1CC924DC4211}"/>
          </ac:cxnSpMkLst>
        </pc:cxnChg>
        <pc:cxnChg chg="mod">
          <ac:chgData name="Michael Teters" userId="d0e853d9-7e8a-4978-a6a6-73499c56127e" providerId="ADAL" clId="{85F1EC9C-EE28-49EB-8866-D123645F04B3}" dt="2022-08-04T12:05:48.417" v="117"/>
          <ac:cxnSpMkLst>
            <pc:docMk/>
            <pc:sldMk cId="3401593820" sldId="282"/>
            <ac:cxnSpMk id="18" creationId="{F7B72AFD-A2DB-4261-8A4D-18665D6789DE}"/>
          </ac:cxnSpMkLst>
        </pc:cxnChg>
        <pc:cxnChg chg="mod">
          <ac:chgData name="Michael Teters" userId="d0e853d9-7e8a-4978-a6a6-73499c56127e" providerId="ADAL" clId="{85F1EC9C-EE28-49EB-8866-D123645F04B3}" dt="2022-08-04T12:05:53.426" v="119"/>
          <ac:cxnSpMkLst>
            <pc:docMk/>
            <pc:sldMk cId="3401593820" sldId="282"/>
            <ac:cxnSpMk id="20" creationId="{13E0482E-28B9-458D-ABEC-C2BB398566FF}"/>
          </ac:cxnSpMkLst>
        </pc:cxnChg>
        <pc:cxnChg chg="mod">
          <ac:chgData name="Michael Teters" userId="d0e853d9-7e8a-4978-a6a6-73499c56127e" providerId="ADAL" clId="{85F1EC9C-EE28-49EB-8866-D123645F04B3}" dt="2022-08-04T12:05:53.426" v="119"/>
          <ac:cxnSpMkLst>
            <pc:docMk/>
            <pc:sldMk cId="3401593820" sldId="282"/>
            <ac:cxnSpMk id="21" creationId="{C81F9F60-E8EA-45D6-8BF3-C85886CECC55}"/>
          </ac:cxnSpMkLst>
        </pc:cxnChg>
        <pc:cxnChg chg="mod">
          <ac:chgData name="Michael Teters" userId="d0e853d9-7e8a-4978-a6a6-73499c56127e" providerId="ADAL" clId="{85F1EC9C-EE28-49EB-8866-D123645F04B3}" dt="2022-08-04T12:05:57.413" v="121"/>
          <ac:cxnSpMkLst>
            <pc:docMk/>
            <pc:sldMk cId="3401593820" sldId="282"/>
            <ac:cxnSpMk id="23" creationId="{4A0B4EE9-D437-425B-A352-D871D13FBAA2}"/>
          </ac:cxnSpMkLst>
        </pc:cxnChg>
        <pc:cxnChg chg="mod">
          <ac:chgData name="Michael Teters" userId="d0e853d9-7e8a-4978-a6a6-73499c56127e" providerId="ADAL" clId="{85F1EC9C-EE28-49EB-8866-D123645F04B3}" dt="2022-08-04T12:05:57.413" v="121"/>
          <ac:cxnSpMkLst>
            <pc:docMk/>
            <pc:sldMk cId="3401593820" sldId="282"/>
            <ac:cxnSpMk id="24" creationId="{94FDC9DE-8FCD-4F22-BAC2-81E3F5F3CADE}"/>
          </ac:cxnSpMkLst>
        </pc:cxnChg>
        <pc:cxnChg chg="mod">
          <ac:chgData name="Michael Teters" userId="d0e853d9-7e8a-4978-a6a6-73499c56127e" providerId="ADAL" clId="{85F1EC9C-EE28-49EB-8866-D123645F04B3}" dt="2022-08-04T12:06:02.727" v="123"/>
          <ac:cxnSpMkLst>
            <pc:docMk/>
            <pc:sldMk cId="3401593820" sldId="282"/>
            <ac:cxnSpMk id="26" creationId="{88F5D79D-24A2-492C-A78C-AA637023DDAA}"/>
          </ac:cxnSpMkLst>
        </pc:cxnChg>
        <pc:cxnChg chg="mod">
          <ac:chgData name="Michael Teters" userId="d0e853d9-7e8a-4978-a6a6-73499c56127e" providerId="ADAL" clId="{85F1EC9C-EE28-49EB-8866-D123645F04B3}" dt="2022-08-04T12:06:02.727" v="123"/>
          <ac:cxnSpMkLst>
            <pc:docMk/>
            <pc:sldMk cId="3401593820" sldId="282"/>
            <ac:cxnSpMk id="27" creationId="{B8AE2F3A-CCCD-46B7-AE0B-7856869E8437}"/>
          </ac:cxnSpMkLst>
        </pc:cxnChg>
      </pc:sldChg>
      <pc:sldChg chg="delSp modSp mod">
        <pc:chgData name="Michael Teters" userId="d0e853d9-7e8a-4978-a6a6-73499c56127e" providerId="ADAL" clId="{85F1EC9C-EE28-49EB-8866-D123645F04B3}" dt="2022-08-09T12:54:07.666" v="588" actId="1076"/>
        <pc:sldMkLst>
          <pc:docMk/>
          <pc:sldMk cId="3590326145" sldId="282"/>
        </pc:sldMkLst>
        <pc:spChg chg="del">
          <ac:chgData name="Michael Teters" userId="d0e853d9-7e8a-4978-a6a6-73499c56127e" providerId="ADAL" clId="{85F1EC9C-EE28-49EB-8866-D123645F04B3}" dt="2022-08-08T19:59:33.313" v="566" actId="478"/>
          <ac:spMkLst>
            <pc:docMk/>
            <pc:sldMk cId="3590326145" sldId="282"/>
            <ac:spMk id="3" creationId="{6A8694AC-91B5-4537-B71E-BD585D879475}"/>
          </ac:spMkLst>
        </pc:spChg>
        <pc:spChg chg="mod">
          <ac:chgData name="Michael Teters" userId="d0e853d9-7e8a-4978-a6a6-73499c56127e" providerId="ADAL" clId="{85F1EC9C-EE28-49EB-8866-D123645F04B3}" dt="2022-08-09T12:54:05.770" v="587" actId="20577"/>
          <ac:spMkLst>
            <pc:docMk/>
            <pc:sldMk cId="3590326145" sldId="282"/>
            <ac:spMk id="11" creationId="{AE9BF163-7658-4268-86BB-2DCC51262E00}"/>
          </ac:spMkLst>
        </pc:spChg>
        <pc:picChg chg="mod ord">
          <ac:chgData name="Michael Teters" userId="d0e853d9-7e8a-4978-a6a6-73499c56127e" providerId="ADAL" clId="{85F1EC9C-EE28-49EB-8866-D123645F04B3}" dt="2022-08-09T12:54:07.666" v="588" actId="1076"/>
          <ac:picMkLst>
            <pc:docMk/>
            <pc:sldMk cId="3590326145" sldId="282"/>
            <ac:picMk id="6" creationId="{5A74DEB1-069B-43A7-B971-7689BD3CD1BF}"/>
          </ac:picMkLst>
        </pc:picChg>
      </pc:sldChg>
      <pc:sldChg chg="addSp modSp add mod ord">
        <pc:chgData name="Michael Teters" userId="d0e853d9-7e8a-4978-a6a6-73499c56127e" providerId="ADAL" clId="{85F1EC9C-EE28-49EB-8866-D123645F04B3}" dt="2022-08-08T13:02:52.064" v="509" actId="20577"/>
        <pc:sldMkLst>
          <pc:docMk/>
          <pc:sldMk cId="1474718042" sldId="283"/>
        </pc:sldMkLst>
        <pc:spChg chg="add mod">
          <ac:chgData name="Michael Teters" userId="d0e853d9-7e8a-4978-a6a6-73499c56127e" providerId="ADAL" clId="{85F1EC9C-EE28-49EB-8866-D123645F04B3}" dt="2022-08-08T13:02:52.064" v="509" actId="20577"/>
          <ac:spMkLst>
            <pc:docMk/>
            <pc:sldMk cId="1474718042" sldId="283"/>
            <ac:spMk id="4" creationId="{9FABAED2-2387-445B-AE71-F225103EA448}"/>
          </ac:spMkLst>
        </pc:spChg>
        <pc:picChg chg="add mod">
          <ac:chgData name="Michael Teters" userId="d0e853d9-7e8a-4978-a6a6-73499c56127e" providerId="ADAL" clId="{85F1EC9C-EE28-49EB-8866-D123645F04B3}" dt="2022-08-04T13:13:05.855" v="259" actId="1076"/>
          <ac:picMkLst>
            <pc:docMk/>
            <pc:sldMk cId="1474718042" sldId="283"/>
            <ac:picMk id="2" creationId="{93719FA8-1F9F-46A3-A7C9-15B32DE787A3}"/>
          </ac:picMkLst>
        </pc:picChg>
        <pc:inkChg chg="add">
          <ac:chgData name="Michael Teters" userId="d0e853d9-7e8a-4978-a6a6-73499c56127e" providerId="ADAL" clId="{85F1EC9C-EE28-49EB-8866-D123645F04B3}" dt="2022-08-05T17:16:33.751" v="493"/>
          <ac:inkMkLst>
            <pc:docMk/>
            <pc:sldMk cId="1474718042" sldId="283"/>
            <ac:inkMk id="3" creationId="{6E921794-7F3E-45C9-A6CB-9658A18AD06C}"/>
          </ac:inkMkLst>
        </pc:inkChg>
      </pc:sldChg>
      <pc:sldChg chg="addSp modSp add mod ord">
        <pc:chgData name="Michael Teters" userId="d0e853d9-7e8a-4978-a6a6-73499c56127e" providerId="ADAL" clId="{85F1EC9C-EE28-49EB-8866-D123645F04B3}" dt="2022-08-05T13:03:11.892" v="288" actId="1076"/>
        <pc:sldMkLst>
          <pc:docMk/>
          <pc:sldMk cId="3363044730" sldId="284"/>
        </pc:sldMkLst>
        <pc:spChg chg="add mod">
          <ac:chgData name="Michael Teters" userId="d0e853d9-7e8a-4978-a6a6-73499c56127e" providerId="ADAL" clId="{85F1EC9C-EE28-49EB-8866-D123645F04B3}" dt="2022-08-05T13:03:11.892" v="288" actId="1076"/>
          <ac:spMkLst>
            <pc:docMk/>
            <pc:sldMk cId="3363044730" sldId="284"/>
            <ac:spMk id="30" creationId="{CA86063D-FDC0-43F6-AA01-469F418C28F9}"/>
          </ac:spMkLst>
        </pc:spChg>
        <pc:inkChg chg="add">
          <ac:chgData name="Michael Teters" userId="d0e853d9-7e8a-4978-a6a6-73499c56127e" providerId="ADAL" clId="{85F1EC9C-EE28-49EB-8866-D123645F04B3}" dt="2022-08-04T17:27:11.192" v="270"/>
          <ac:inkMkLst>
            <pc:docMk/>
            <pc:sldMk cId="3363044730" sldId="284"/>
            <ac:inkMk id="2" creationId="{25491C9A-C833-4C79-8907-4B300FEA2726}"/>
          </ac:inkMkLst>
        </pc:inkChg>
      </pc:sldChg>
      <pc:sldChg chg="addSp modSp add mod ord">
        <pc:chgData name="Michael Teters" userId="d0e853d9-7e8a-4978-a6a6-73499c56127e" providerId="ADAL" clId="{85F1EC9C-EE28-49EB-8866-D123645F04B3}" dt="2022-08-08T13:03:03.762" v="511" actId="1076"/>
        <pc:sldMkLst>
          <pc:docMk/>
          <pc:sldMk cId="1624754077" sldId="285"/>
        </pc:sldMkLst>
        <pc:spChg chg="add mod">
          <ac:chgData name="Michael Teters" userId="d0e853d9-7e8a-4978-a6a6-73499c56127e" providerId="ADAL" clId="{85F1EC9C-EE28-49EB-8866-D123645F04B3}" dt="2022-08-08T13:03:03.762" v="511" actId="1076"/>
          <ac:spMkLst>
            <pc:docMk/>
            <pc:sldMk cId="1624754077" sldId="285"/>
            <ac:spMk id="4" creationId="{140388A4-DAF9-40B5-B8FE-AB6A3B60AC7A}"/>
          </ac:spMkLst>
        </pc:spChg>
        <pc:inkChg chg="add">
          <ac:chgData name="Michael Teters" userId="d0e853d9-7e8a-4978-a6a6-73499c56127e" providerId="ADAL" clId="{85F1EC9C-EE28-49EB-8866-D123645F04B3}" dt="2022-08-05T17:16:33.751" v="493"/>
          <ac:inkMkLst>
            <pc:docMk/>
            <pc:sldMk cId="1624754077" sldId="285"/>
            <ac:inkMk id="3" creationId="{140C0202-1521-430D-9C94-89F925DB4DD9}"/>
          </ac:inkMkLst>
        </pc:inkChg>
      </pc:sldChg>
      <pc:sldChg chg="new del">
        <pc:chgData name="Michael Teters" userId="d0e853d9-7e8a-4978-a6a6-73499c56127e" providerId="ADAL" clId="{85F1EC9C-EE28-49EB-8866-D123645F04B3}" dt="2022-08-04T14:11:48.333" v="262" actId="47"/>
        <pc:sldMkLst>
          <pc:docMk/>
          <pc:sldMk cId="2110518781" sldId="286"/>
        </pc:sldMkLst>
      </pc:sldChg>
      <pc:sldChg chg="addSp modSp new ord">
        <pc:chgData name="Michael Teters" userId="d0e853d9-7e8a-4978-a6a6-73499c56127e" providerId="ADAL" clId="{85F1EC9C-EE28-49EB-8866-D123645F04B3}" dt="2022-08-05T13:03:41.780" v="294"/>
        <pc:sldMkLst>
          <pc:docMk/>
          <pc:sldMk cId="2588633859" sldId="286"/>
        </pc:sldMkLst>
        <pc:spChg chg="add mod">
          <ac:chgData name="Michael Teters" userId="d0e853d9-7e8a-4978-a6a6-73499c56127e" providerId="ADAL" clId="{85F1EC9C-EE28-49EB-8866-D123645F04B3}" dt="2022-08-05T13:03:41.780" v="294"/>
          <ac:spMkLst>
            <pc:docMk/>
            <pc:sldMk cId="2588633859" sldId="286"/>
            <ac:spMk id="3" creationId="{7AB64560-0644-41FA-8E7E-5624438E4B6D}"/>
          </ac:spMkLst>
        </pc:spChg>
        <pc:inkChg chg="add">
          <ac:chgData name="Michael Teters" userId="d0e853d9-7e8a-4978-a6a6-73499c56127e" providerId="ADAL" clId="{85F1EC9C-EE28-49EB-8866-D123645F04B3}" dt="2022-08-04T17:27:11.192" v="270"/>
          <ac:inkMkLst>
            <pc:docMk/>
            <pc:sldMk cId="2588633859" sldId="286"/>
            <ac:inkMk id="2" creationId="{E946C5BA-5F7F-453C-98FC-247DAE90A71E}"/>
          </ac:inkMkLst>
        </pc:inkChg>
      </pc:sldChg>
      <pc:sldChg chg="addSp delSp modSp add del mod ord">
        <pc:chgData name="Michael Teters" userId="d0e853d9-7e8a-4978-a6a6-73499c56127e" providerId="ADAL" clId="{85F1EC9C-EE28-49EB-8866-D123645F04B3}" dt="2022-08-08T19:58:03.941" v="521"/>
        <pc:sldMkLst>
          <pc:docMk/>
          <pc:sldMk cId="2865777252" sldId="287"/>
        </pc:sldMkLst>
        <pc:spChg chg="add mod">
          <ac:chgData name="Michael Teters" userId="d0e853d9-7e8a-4978-a6a6-73499c56127e" providerId="ADAL" clId="{85F1EC9C-EE28-49EB-8866-D123645F04B3}" dt="2022-08-08T19:58:03.941" v="521"/>
          <ac:spMkLst>
            <pc:docMk/>
            <pc:sldMk cId="2865777252" sldId="287"/>
            <ac:spMk id="24" creationId="{29CB447A-575F-4E65-853E-16BD883224BB}"/>
          </ac:spMkLst>
        </pc:spChg>
        <pc:grpChg chg="add mod">
          <ac:chgData name="Michael Teters" userId="d0e853d9-7e8a-4978-a6a6-73499c56127e" providerId="ADAL" clId="{85F1EC9C-EE28-49EB-8866-D123645F04B3}" dt="2022-08-05T13:04:19.392" v="298" actId="164"/>
          <ac:grpSpMkLst>
            <pc:docMk/>
            <pc:sldMk cId="2865777252" sldId="287"/>
            <ac:grpSpMk id="2" creationId="{78E715E0-E0B0-4E23-A04B-9BF3850C10B9}"/>
          </ac:grpSpMkLst>
        </pc:grpChg>
        <pc:grpChg chg="add del mod">
          <ac:chgData name="Michael Teters" userId="d0e853d9-7e8a-4978-a6a6-73499c56127e" providerId="ADAL" clId="{85F1EC9C-EE28-49EB-8866-D123645F04B3}" dt="2022-08-05T13:04:45.082" v="303" actId="478"/>
          <ac:grpSpMkLst>
            <pc:docMk/>
            <pc:sldMk cId="2865777252" sldId="287"/>
            <ac:grpSpMk id="4" creationId="{7018C848-868F-4A22-9613-8815C19EA3D1}"/>
          </ac:grpSpMkLst>
        </pc:grpChg>
        <pc:grpChg chg="mod">
          <ac:chgData name="Michael Teters" userId="d0e853d9-7e8a-4978-a6a6-73499c56127e" providerId="ADAL" clId="{85F1EC9C-EE28-49EB-8866-D123645F04B3}" dt="2022-08-05T13:04:19.392" v="298" actId="164"/>
          <ac:grpSpMkLst>
            <pc:docMk/>
            <pc:sldMk cId="2865777252" sldId="287"/>
            <ac:grpSpMk id="12" creationId="{1391F09B-B8FE-424F-ABA1-216138451DA1}"/>
          </ac:grpSpMkLst>
        </pc:grpChg>
        <pc:grpChg chg="mod">
          <ac:chgData name="Michael Teters" userId="d0e853d9-7e8a-4978-a6a6-73499c56127e" providerId="ADAL" clId="{85F1EC9C-EE28-49EB-8866-D123645F04B3}" dt="2022-08-05T13:04:29.479" v="299" actId="164"/>
          <ac:grpSpMkLst>
            <pc:docMk/>
            <pc:sldMk cId="2865777252" sldId="287"/>
            <ac:grpSpMk id="13" creationId="{E07E9A24-3F89-4207-A034-3CAE44EAE881}"/>
          </ac:grpSpMkLst>
        </pc:grpChg>
        <pc:grpChg chg="mod">
          <ac:chgData name="Michael Teters" userId="d0e853d9-7e8a-4978-a6a6-73499c56127e" providerId="ADAL" clId="{85F1EC9C-EE28-49EB-8866-D123645F04B3}" dt="2022-08-05T13:04:29.479" v="299" actId="164"/>
          <ac:grpSpMkLst>
            <pc:docMk/>
            <pc:sldMk cId="2865777252" sldId="287"/>
            <ac:grpSpMk id="19" creationId="{192BE401-AD99-4771-B378-F29B1CEBB195}"/>
          </ac:grpSpMkLst>
        </pc:grpChg>
        <pc:grpChg chg="mod">
          <ac:chgData name="Michael Teters" userId="d0e853d9-7e8a-4978-a6a6-73499c56127e" providerId="ADAL" clId="{85F1EC9C-EE28-49EB-8866-D123645F04B3}" dt="2022-08-05T13:04:29.479" v="299" actId="164"/>
          <ac:grpSpMkLst>
            <pc:docMk/>
            <pc:sldMk cId="2865777252" sldId="287"/>
            <ac:grpSpMk id="22" creationId="{49E576F1-6E8F-41E4-8BD5-8E258E7FE2E1}"/>
          </ac:grpSpMkLst>
        </pc:grpChg>
        <pc:grpChg chg="mod">
          <ac:chgData name="Michael Teters" userId="d0e853d9-7e8a-4978-a6a6-73499c56127e" providerId="ADAL" clId="{85F1EC9C-EE28-49EB-8866-D123645F04B3}" dt="2022-08-05T13:04:29.479" v="299" actId="164"/>
          <ac:grpSpMkLst>
            <pc:docMk/>
            <pc:sldMk cId="2865777252" sldId="287"/>
            <ac:grpSpMk id="25" creationId="{3CC872B6-B0F1-4BBD-8712-FEADF5BCB950}"/>
          </ac:grpSpMkLst>
        </pc:grpChg>
        <pc:grpChg chg="mod">
          <ac:chgData name="Michael Teters" userId="d0e853d9-7e8a-4978-a6a6-73499c56127e" providerId="ADAL" clId="{85F1EC9C-EE28-49EB-8866-D123645F04B3}" dt="2022-08-05T13:04:19.392" v="298" actId="164"/>
          <ac:grpSpMkLst>
            <pc:docMk/>
            <pc:sldMk cId="2865777252" sldId="287"/>
            <ac:grpSpMk id="28" creationId="{7FA353AE-B1D6-46BF-8EC3-E6176BE1DFB5}"/>
          </ac:grpSpMkLst>
        </pc:grpChg>
        <pc:grpChg chg="mod">
          <ac:chgData name="Michael Teters" userId="d0e853d9-7e8a-4978-a6a6-73499c56127e" providerId="ADAL" clId="{85F1EC9C-EE28-49EB-8866-D123645F04B3}" dt="2022-08-05T13:04:19.392" v="298" actId="164"/>
          <ac:grpSpMkLst>
            <pc:docMk/>
            <pc:sldMk cId="2865777252" sldId="287"/>
            <ac:grpSpMk id="29" creationId="{48153D35-6312-4FA4-A55D-FA9781CA0024}"/>
          </ac:grpSpMkLst>
        </pc:grpChg>
        <pc:grpChg chg="add mod">
          <ac:chgData name="Michael Teters" userId="d0e853d9-7e8a-4978-a6a6-73499c56127e" providerId="ADAL" clId="{85F1EC9C-EE28-49EB-8866-D123645F04B3}" dt="2022-08-05T13:06:19.412" v="322" actId="1038"/>
          <ac:grpSpMkLst>
            <pc:docMk/>
            <pc:sldMk cId="2865777252" sldId="287"/>
            <ac:grpSpMk id="30" creationId="{15BB6EC4-74A3-415E-82A4-B24E94A343DB}"/>
          </ac:grpSpMkLst>
        </pc:grpChg>
        <pc:grpChg chg="mod">
          <ac:chgData name="Michael Teters" userId="d0e853d9-7e8a-4978-a6a6-73499c56127e" providerId="ADAL" clId="{85F1EC9C-EE28-49EB-8866-D123645F04B3}" dt="2022-08-05T13:05:08.496" v="304"/>
          <ac:grpSpMkLst>
            <pc:docMk/>
            <pc:sldMk cId="2865777252" sldId="287"/>
            <ac:grpSpMk id="31" creationId="{A7A78AF0-158A-4C2B-A24F-9B2BC5855104}"/>
          </ac:grpSpMkLst>
        </pc:grpChg>
        <pc:grpChg chg="mod">
          <ac:chgData name="Michael Teters" userId="d0e853d9-7e8a-4978-a6a6-73499c56127e" providerId="ADAL" clId="{85F1EC9C-EE28-49EB-8866-D123645F04B3}" dt="2022-08-05T13:05:08.496" v="304"/>
          <ac:grpSpMkLst>
            <pc:docMk/>
            <pc:sldMk cId="2865777252" sldId="287"/>
            <ac:grpSpMk id="32" creationId="{48589BAD-5559-43DA-A5E2-A6F4A7062A05}"/>
          </ac:grpSpMkLst>
        </pc:grpChg>
        <pc:grpChg chg="mod">
          <ac:chgData name="Michael Teters" userId="d0e853d9-7e8a-4978-a6a6-73499c56127e" providerId="ADAL" clId="{85F1EC9C-EE28-49EB-8866-D123645F04B3}" dt="2022-08-05T13:05:08.496" v="304"/>
          <ac:grpSpMkLst>
            <pc:docMk/>
            <pc:sldMk cId="2865777252" sldId="287"/>
            <ac:grpSpMk id="33" creationId="{A48F2F08-6328-4172-A3C6-FDD2DBA3866C}"/>
          </ac:grpSpMkLst>
        </pc:grpChg>
        <pc:picChg chg="add del mod">
          <ac:chgData name="Michael Teters" userId="d0e853d9-7e8a-4978-a6a6-73499c56127e" providerId="ADAL" clId="{85F1EC9C-EE28-49EB-8866-D123645F04B3}" dt="2022-08-05T13:07:48.319" v="328" actId="478"/>
          <ac:picMkLst>
            <pc:docMk/>
            <pc:sldMk cId="2865777252" sldId="287"/>
            <ac:picMk id="9" creationId="{EC43031F-614D-49F1-AC36-968F38C38150}"/>
          </ac:picMkLst>
        </pc:picChg>
        <pc:inkChg chg="add">
          <ac:chgData name="Michael Teters" userId="d0e853d9-7e8a-4978-a6a6-73499c56127e" providerId="ADAL" clId="{85F1EC9C-EE28-49EB-8866-D123645F04B3}" dt="2022-08-08T17:01:24.471" v="517"/>
          <ac:inkMkLst>
            <pc:docMk/>
            <pc:sldMk cId="2865777252" sldId="287"/>
            <ac:inkMk id="4" creationId="{DC47F062-70D0-407A-9D1B-98D195FC936C}"/>
          </ac:inkMkLst>
        </pc:inkChg>
        <pc:inkChg chg="add mod">
          <ac:chgData name="Michael Teters" userId="d0e853d9-7e8a-4978-a6a6-73499c56127e" providerId="ADAL" clId="{85F1EC9C-EE28-49EB-8866-D123645F04B3}" dt="2022-08-08T12:03:48.099" v="496" actId="1076"/>
          <ac:inkMkLst>
            <pc:docMk/>
            <pc:sldMk cId="2865777252" sldId="287"/>
            <ac:inkMk id="22" creationId="{B096F8B6-D6E1-4440-8BD5-932914171269}"/>
          </ac:inkMkLst>
        </pc:inkChg>
        <pc:cxnChg chg="mod">
          <ac:chgData name="Michael Teters" userId="d0e853d9-7e8a-4978-a6a6-73499c56127e" providerId="ADAL" clId="{85F1EC9C-EE28-49EB-8866-D123645F04B3}" dt="2022-08-05T13:05:08.496" v="304"/>
          <ac:cxnSpMkLst>
            <pc:docMk/>
            <pc:sldMk cId="2865777252" sldId="287"/>
            <ac:cxnSpMk id="34" creationId="{3D8FD45D-6189-4F41-BD5A-78DF6F397755}"/>
          </ac:cxnSpMkLst>
        </pc:cxnChg>
        <pc:cxnChg chg="mod">
          <ac:chgData name="Michael Teters" userId="d0e853d9-7e8a-4978-a6a6-73499c56127e" providerId="ADAL" clId="{85F1EC9C-EE28-49EB-8866-D123645F04B3}" dt="2022-08-05T13:05:08.496" v="304"/>
          <ac:cxnSpMkLst>
            <pc:docMk/>
            <pc:sldMk cId="2865777252" sldId="287"/>
            <ac:cxnSpMk id="35" creationId="{C86FCF39-C29E-4069-B723-FAEADA21AB67}"/>
          </ac:cxnSpMkLst>
        </pc:cxnChg>
        <pc:cxnChg chg="mod">
          <ac:chgData name="Michael Teters" userId="d0e853d9-7e8a-4978-a6a6-73499c56127e" providerId="ADAL" clId="{85F1EC9C-EE28-49EB-8866-D123645F04B3}" dt="2022-08-05T13:05:08.496" v="304"/>
          <ac:cxnSpMkLst>
            <pc:docMk/>
            <pc:sldMk cId="2865777252" sldId="287"/>
            <ac:cxnSpMk id="36" creationId="{D6B04FF3-C164-4392-847B-76993FF1C8B0}"/>
          </ac:cxnSpMkLst>
        </pc:cxnChg>
        <pc:cxnChg chg="mod">
          <ac:chgData name="Michael Teters" userId="d0e853d9-7e8a-4978-a6a6-73499c56127e" providerId="ADAL" clId="{85F1EC9C-EE28-49EB-8866-D123645F04B3}" dt="2022-08-05T13:05:08.496" v="304"/>
          <ac:cxnSpMkLst>
            <pc:docMk/>
            <pc:sldMk cId="2865777252" sldId="287"/>
            <ac:cxnSpMk id="37" creationId="{CAD8DC00-380D-4471-B746-2F1C56B575F4}"/>
          </ac:cxnSpMkLst>
        </pc:cxnChg>
        <pc:cxnChg chg="mod">
          <ac:chgData name="Michael Teters" userId="d0e853d9-7e8a-4978-a6a6-73499c56127e" providerId="ADAL" clId="{85F1EC9C-EE28-49EB-8866-D123645F04B3}" dt="2022-08-05T13:05:08.496" v="304"/>
          <ac:cxnSpMkLst>
            <pc:docMk/>
            <pc:sldMk cId="2865777252" sldId="287"/>
            <ac:cxnSpMk id="38" creationId="{1DC5B929-6A3B-41EC-ADF5-295D7FD814DA}"/>
          </ac:cxnSpMkLst>
        </pc:cxnChg>
        <pc:cxnChg chg="mod">
          <ac:chgData name="Michael Teters" userId="d0e853d9-7e8a-4978-a6a6-73499c56127e" providerId="ADAL" clId="{85F1EC9C-EE28-49EB-8866-D123645F04B3}" dt="2022-08-05T13:05:08.496" v="304"/>
          <ac:cxnSpMkLst>
            <pc:docMk/>
            <pc:sldMk cId="2865777252" sldId="287"/>
            <ac:cxnSpMk id="39" creationId="{E1AB6EE6-C150-43CE-8808-BB92D3903E30}"/>
          </ac:cxnSpMkLst>
        </pc:cxnChg>
      </pc:sldChg>
      <pc:sldChg chg="add del">
        <pc:chgData name="Michael Teters" userId="d0e853d9-7e8a-4978-a6a6-73499c56127e" providerId="ADAL" clId="{85F1EC9C-EE28-49EB-8866-D123645F04B3}" dt="2022-08-05T13:09:37.360" v="389" actId="47"/>
        <pc:sldMkLst>
          <pc:docMk/>
          <pc:sldMk cId="3657082023" sldId="288"/>
        </pc:sldMkLst>
      </pc:sldChg>
      <pc:sldChg chg="addSp delSp modSp add del mod">
        <pc:chgData name="Michael Teters" userId="d0e853d9-7e8a-4978-a6a6-73499c56127e" providerId="ADAL" clId="{85F1EC9C-EE28-49EB-8866-D123645F04B3}" dt="2022-08-05T13:13:01.554" v="490" actId="47"/>
        <pc:sldMkLst>
          <pc:docMk/>
          <pc:sldMk cId="596384328" sldId="289"/>
        </pc:sldMkLst>
        <pc:picChg chg="add del mod">
          <ac:chgData name="Michael Teters" userId="d0e853d9-7e8a-4978-a6a6-73499c56127e" providerId="ADAL" clId="{85F1EC9C-EE28-49EB-8866-D123645F04B3}" dt="2022-08-05T13:12:26.464" v="483" actId="22"/>
          <ac:picMkLst>
            <pc:docMk/>
            <pc:sldMk cId="596384328" sldId="289"/>
            <ac:picMk id="9" creationId="{1FD363F1-70CB-4040-AF86-806771246E9E}"/>
          </ac:picMkLst>
        </pc:picChg>
      </pc:sldChg>
      <pc:sldChg chg="add del replId">
        <pc:chgData name="Michael Teters" userId="d0e853d9-7e8a-4978-a6a6-73499c56127e" providerId="ADAL" clId="{85F1EC9C-EE28-49EB-8866-D123645F04B3}" dt="2022-08-05T13:09:25.400" v="388" actId="47"/>
        <pc:sldMkLst>
          <pc:docMk/>
          <pc:sldMk cId="440381467" sldId="290"/>
        </pc:sldMkLst>
      </pc:sldChg>
      <pc:sldChg chg="addSp delSp modSp add mod">
        <pc:chgData name="Michael Teters" userId="d0e853d9-7e8a-4978-a6a6-73499c56127e" providerId="ADAL" clId="{85F1EC9C-EE28-49EB-8866-D123645F04B3}" dt="2022-08-08T17:01:24.471" v="517"/>
        <pc:sldMkLst>
          <pc:docMk/>
          <pc:sldMk cId="3751742217" sldId="291"/>
        </pc:sldMkLst>
        <pc:spChg chg="add mod">
          <ac:chgData name="Michael Teters" userId="d0e853d9-7e8a-4978-a6a6-73499c56127e" providerId="ADAL" clId="{85F1EC9C-EE28-49EB-8866-D123645F04B3}" dt="2022-08-08T13:03:09.027" v="512"/>
          <ac:spMkLst>
            <pc:docMk/>
            <pc:sldMk cId="3751742217" sldId="291"/>
            <ac:spMk id="24" creationId="{69D7726E-811C-45EC-8450-A3AD1B21071D}"/>
          </ac:spMkLst>
        </pc:spChg>
        <pc:picChg chg="add del">
          <ac:chgData name="Michael Teters" userId="d0e853d9-7e8a-4978-a6a6-73499c56127e" providerId="ADAL" clId="{85F1EC9C-EE28-49EB-8866-D123645F04B3}" dt="2022-08-05T13:07:05.334" v="325" actId="22"/>
          <ac:picMkLst>
            <pc:docMk/>
            <pc:sldMk cId="3751742217" sldId="291"/>
            <ac:picMk id="8" creationId="{50A15136-4514-4212-A290-5DB62B61A3FC}"/>
          </ac:picMkLst>
        </pc:picChg>
        <pc:picChg chg="del">
          <ac:chgData name="Michael Teters" userId="d0e853d9-7e8a-4978-a6a6-73499c56127e" providerId="ADAL" clId="{85F1EC9C-EE28-49EB-8866-D123645F04B3}" dt="2022-08-05T13:07:32.919" v="327" actId="478"/>
          <ac:picMkLst>
            <pc:docMk/>
            <pc:sldMk cId="3751742217" sldId="291"/>
            <ac:picMk id="9" creationId="{EC43031F-614D-49F1-AC36-968F38C38150}"/>
          </ac:picMkLst>
        </pc:picChg>
        <pc:picChg chg="add mod">
          <ac:chgData name="Michael Teters" userId="d0e853d9-7e8a-4978-a6a6-73499c56127e" providerId="ADAL" clId="{85F1EC9C-EE28-49EB-8866-D123645F04B3}" dt="2022-08-05T13:07:57.613" v="385" actId="1035"/>
          <ac:picMkLst>
            <pc:docMk/>
            <pc:sldMk cId="3751742217" sldId="291"/>
            <ac:picMk id="14" creationId="{FEFF0129-2FA2-4B83-881F-AD23437D37B7}"/>
          </ac:picMkLst>
        </pc:picChg>
        <pc:inkChg chg="add">
          <ac:chgData name="Michael Teters" userId="d0e853d9-7e8a-4978-a6a6-73499c56127e" providerId="ADAL" clId="{85F1EC9C-EE28-49EB-8866-D123645F04B3}" dt="2022-08-08T17:01:24.471" v="517"/>
          <ac:inkMkLst>
            <pc:docMk/>
            <pc:sldMk cId="3751742217" sldId="291"/>
            <ac:inkMk id="4" creationId="{CE76B98E-C2F2-4A8B-BD8E-B788989A57B7}"/>
          </ac:inkMkLst>
        </pc:inkChg>
        <pc:inkChg chg="add del">
          <ac:chgData name="Michael Teters" userId="d0e853d9-7e8a-4978-a6a6-73499c56127e" providerId="ADAL" clId="{85F1EC9C-EE28-49EB-8866-D123645F04B3}" dt="2022-08-08T16:33:26.838" v="515" actId="478"/>
          <ac:inkMkLst>
            <pc:docMk/>
            <pc:sldMk cId="3751742217" sldId="291"/>
            <ac:inkMk id="15" creationId="{D675C394-C3CC-4E01-B6D9-DA70DB95BD62}"/>
          </ac:inkMkLst>
        </pc:inkChg>
      </pc:sldChg>
      <pc:sldChg chg="addSp delSp modSp add del mod ord">
        <pc:chgData name="Michael Teters" userId="d0e853d9-7e8a-4978-a6a6-73499c56127e" providerId="ADAL" clId="{85F1EC9C-EE28-49EB-8866-D123645F04B3}" dt="2022-08-08T19:57:59.827" v="520" actId="20577"/>
        <pc:sldMkLst>
          <pc:docMk/>
          <pc:sldMk cId="2015575242" sldId="292"/>
        </pc:sldMkLst>
        <pc:spChg chg="add mod">
          <ac:chgData name="Michael Teters" userId="d0e853d9-7e8a-4978-a6a6-73499c56127e" providerId="ADAL" clId="{85F1EC9C-EE28-49EB-8866-D123645F04B3}" dt="2022-08-08T19:57:59.827" v="520" actId="20577"/>
          <ac:spMkLst>
            <pc:docMk/>
            <pc:sldMk cId="2015575242" sldId="292"/>
            <ac:spMk id="43" creationId="{091FC225-72B8-4F18-90DC-1A28E625EDEF}"/>
          </ac:spMkLst>
        </pc:spChg>
        <pc:grpChg chg="del">
          <ac:chgData name="Michael Teters" userId="d0e853d9-7e8a-4978-a6a6-73499c56127e" providerId="ADAL" clId="{85F1EC9C-EE28-49EB-8866-D123645F04B3}" dt="2022-08-05T13:09:43.878" v="391" actId="478"/>
          <ac:grpSpMkLst>
            <pc:docMk/>
            <pc:sldMk cId="2015575242" sldId="292"/>
            <ac:grpSpMk id="2" creationId="{78E715E0-E0B0-4E23-A04B-9BF3850C10B9}"/>
          </ac:grpSpMkLst>
        </pc:grpChg>
        <pc:grpChg chg="add mod">
          <ac:chgData name="Michael Teters" userId="d0e853d9-7e8a-4978-a6a6-73499c56127e" providerId="ADAL" clId="{85F1EC9C-EE28-49EB-8866-D123645F04B3}" dt="2022-08-05T13:09:56.146" v="478" actId="1035"/>
          <ac:grpSpMkLst>
            <pc:docMk/>
            <pc:sldMk cId="2015575242" sldId="292"/>
            <ac:grpSpMk id="30" creationId="{7750DC60-3BC2-4567-878C-512926F6A6A4}"/>
          </ac:grpSpMkLst>
        </pc:grpChg>
        <pc:grpChg chg="mod">
          <ac:chgData name="Michael Teters" userId="d0e853d9-7e8a-4978-a6a6-73499c56127e" providerId="ADAL" clId="{85F1EC9C-EE28-49EB-8866-D123645F04B3}" dt="2022-08-05T13:09:46.680" v="392"/>
          <ac:grpSpMkLst>
            <pc:docMk/>
            <pc:sldMk cId="2015575242" sldId="292"/>
            <ac:grpSpMk id="31" creationId="{A6828025-6BEF-441F-A840-EA4C6378DD71}"/>
          </ac:grpSpMkLst>
        </pc:grpChg>
        <pc:grpChg chg="mod">
          <ac:chgData name="Michael Teters" userId="d0e853d9-7e8a-4978-a6a6-73499c56127e" providerId="ADAL" clId="{85F1EC9C-EE28-49EB-8866-D123645F04B3}" dt="2022-08-05T13:09:46.680" v="392"/>
          <ac:grpSpMkLst>
            <pc:docMk/>
            <pc:sldMk cId="2015575242" sldId="292"/>
            <ac:grpSpMk id="32" creationId="{4D723A1F-F12C-4F91-8DAA-CD7CB4568E3C}"/>
          </ac:grpSpMkLst>
        </pc:grpChg>
        <pc:grpChg chg="mod">
          <ac:chgData name="Michael Teters" userId="d0e853d9-7e8a-4978-a6a6-73499c56127e" providerId="ADAL" clId="{85F1EC9C-EE28-49EB-8866-D123645F04B3}" dt="2022-08-05T13:09:46.680" v="392"/>
          <ac:grpSpMkLst>
            <pc:docMk/>
            <pc:sldMk cId="2015575242" sldId="292"/>
            <ac:grpSpMk id="33" creationId="{832EB3D1-6265-48A2-9C52-95B8C8BF2E81}"/>
          </ac:grpSpMkLst>
        </pc:grpChg>
        <pc:grpChg chg="mod">
          <ac:chgData name="Michael Teters" userId="d0e853d9-7e8a-4978-a6a6-73499c56127e" providerId="ADAL" clId="{85F1EC9C-EE28-49EB-8866-D123645F04B3}" dt="2022-08-05T13:09:46.680" v="392"/>
          <ac:grpSpMkLst>
            <pc:docMk/>
            <pc:sldMk cId="2015575242" sldId="292"/>
            <ac:grpSpMk id="34" creationId="{C9D8ED07-D77D-41BF-9FD6-5E830C73ED73}"/>
          </ac:grpSpMkLst>
        </pc:grpChg>
        <pc:picChg chg="add mod">
          <ac:chgData name="Michael Teters" userId="d0e853d9-7e8a-4978-a6a6-73499c56127e" providerId="ADAL" clId="{85F1EC9C-EE28-49EB-8866-D123645F04B3}" dt="2022-08-05T13:12:46.841" v="486" actId="1076"/>
          <ac:picMkLst>
            <pc:docMk/>
            <pc:sldMk cId="2015575242" sldId="292"/>
            <ac:picMk id="9" creationId="{D8C90581-EF85-489C-B719-EE9CA23497D0}"/>
          </ac:picMkLst>
        </pc:picChg>
        <pc:inkChg chg="add del">
          <ac:chgData name="Michael Teters" userId="d0e853d9-7e8a-4978-a6a6-73499c56127e" providerId="ADAL" clId="{85F1EC9C-EE28-49EB-8866-D123645F04B3}" dt="2022-08-08T16:33:32.779" v="516" actId="478"/>
          <ac:inkMkLst>
            <pc:docMk/>
            <pc:sldMk cId="2015575242" sldId="292"/>
            <ac:inkMk id="2" creationId="{DA99C5EA-2685-43F0-9650-85EA3D1EDAEC}"/>
          </ac:inkMkLst>
        </pc:inkChg>
        <pc:inkChg chg="add">
          <ac:chgData name="Michael Teters" userId="d0e853d9-7e8a-4978-a6a6-73499c56127e" providerId="ADAL" clId="{85F1EC9C-EE28-49EB-8866-D123645F04B3}" dt="2022-08-08T17:01:24.471" v="517"/>
          <ac:inkMkLst>
            <pc:docMk/>
            <pc:sldMk cId="2015575242" sldId="292"/>
            <ac:inkMk id="3" creationId="{08DF2DF9-7D83-4CA3-ABE9-3858443F0F61}"/>
          </ac:inkMkLst>
        </pc:inkChg>
        <pc:cxnChg chg="mod">
          <ac:chgData name="Michael Teters" userId="d0e853d9-7e8a-4978-a6a6-73499c56127e" providerId="ADAL" clId="{85F1EC9C-EE28-49EB-8866-D123645F04B3}" dt="2022-08-05T13:09:46.680" v="392"/>
          <ac:cxnSpMkLst>
            <pc:docMk/>
            <pc:sldMk cId="2015575242" sldId="292"/>
            <ac:cxnSpMk id="35" creationId="{9BDCC9BB-A7AC-414D-B2D0-6F75E79DB4E8}"/>
          </ac:cxnSpMkLst>
        </pc:cxnChg>
        <pc:cxnChg chg="mod">
          <ac:chgData name="Michael Teters" userId="d0e853d9-7e8a-4978-a6a6-73499c56127e" providerId="ADAL" clId="{85F1EC9C-EE28-49EB-8866-D123645F04B3}" dt="2022-08-05T13:09:46.680" v="392"/>
          <ac:cxnSpMkLst>
            <pc:docMk/>
            <pc:sldMk cId="2015575242" sldId="292"/>
            <ac:cxnSpMk id="36" creationId="{7991BB11-BB64-4EB2-817A-99F8C3F32BAA}"/>
          </ac:cxnSpMkLst>
        </pc:cxnChg>
        <pc:cxnChg chg="mod">
          <ac:chgData name="Michael Teters" userId="d0e853d9-7e8a-4978-a6a6-73499c56127e" providerId="ADAL" clId="{85F1EC9C-EE28-49EB-8866-D123645F04B3}" dt="2022-08-05T13:09:46.680" v="392"/>
          <ac:cxnSpMkLst>
            <pc:docMk/>
            <pc:sldMk cId="2015575242" sldId="292"/>
            <ac:cxnSpMk id="37" creationId="{16B66EDC-460C-4251-803C-9C35AF05455C}"/>
          </ac:cxnSpMkLst>
        </pc:cxnChg>
        <pc:cxnChg chg="mod">
          <ac:chgData name="Michael Teters" userId="d0e853d9-7e8a-4978-a6a6-73499c56127e" providerId="ADAL" clId="{85F1EC9C-EE28-49EB-8866-D123645F04B3}" dt="2022-08-05T13:09:46.680" v="392"/>
          <ac:cxnSpMkLst>
            <pc:docMk/>
            <pc:sldMk cId="2015575242" sldId="292"/>
            <ac:cxnSpMk id="38" creationId="{4DBB4681-6A9C-4499-BFF6-BBB7B282381F}"/>
          </ac:cxnSpMkLst>
        </pc:cxnChg>
        <pc:cxnChg chg="mod">
          <ac:chgData name="Michael Teters" userId="d0e853d9-7e8a-4978-a6a6-73499c56127e" providerId="ADAL" clId="{85F1EC9C-EE28-49EB-8866-D123645F04B3}" dt="2022-08-05T13:09:46.680" v="392"/>
          <ac:cxnSpMkLst>
            <pc:docMk/>
            <pc:sldMk cId="2015575242" sldId="292"/>
            <ac:cxnSpMk id="39" creationId="{94533356-8D7D-47C0-8BD5-E401A426B84C}"/>
          </ac:cxnSpMkLst>
        </pc:cxnChg>
        <pc:cxnChg chg="mod">
          <ac:chgData name="Michael Teters" userId="d0e853d9-7e8a-4978-a6a6-73499c56127e" providerId="ADAL" clId="{85F1EC9C-EE28-49EB-8866-D123645F04B3}" dt="2022-08-05T13:09:46.680" v="392"/>
          <ac:cxnSpMkLst>
            <pc:docMk/>
            <pc:sldMk cId="2015575242" sldId="292"/>
            <ac:cxnSpMk id="40" creationId="{B6216C94-AAEC-4251-9355-2E9813F0F06E}"/>
          </ac:cxnSpMkLst>
        </pc:cxnChg>
        <pc:cxnChg chg="mod">
          <ac:chgData name="Michael Teters" userId="d0e853d9-7e8a-4978-a6a6-73499c56127e" providerId="ADAL" clId="{85F1EC9C-EE28-49EB-8866-D123645F04B3}" dt="2022-08-05T13:09:46.680" v="392"/>
          <ac:cxnSpMkLst>
            <pc:docMk/>
            <pc:sldMk cId="2015575242" sldId="292"/>
            <ac:cxnSpMk id="41" creationId="{5F7281DB-0A19-4B67-8128-B6E1A95CA72F}"/>
          </ac:cxnSpMkLst>
        </pc:cxnChg>
        <pc:cxnChg chg="mod">
          <ac:chgData name="Michael Teters" userId="d0e853d9-7e8a-4978-a6a6-73499c56127e" providerId="ADAL" clId="{85F1EC9C-EE28-49EB-8866-D123645F04B3}" dt="2022-08-05T13:09:46.680" v="392"/>
          <ac:cxnSpMkLst>
            <pc:docMk/>
            <pc:sldMk cId="2015575242" sldId="292"/>
            <ac:cxnSpMk id="42" creationId="{3AF2D512-6AC5-41BA-902C-E12C70CF2304}"/>
          </ac:cxnSpMkLst>
        </pc:cxnChg>
      </pc:sldChg>
      <pc:sldChg chg="addSp modSp">
        <pc:chgData name="Michael Teters" userId="d0e853d9-7e8a-4978-a6a6-73499c56127e" providerId="ADAL" clId="{85F1EC9C-EE28-49EB-8866-D123645F04B3}" dt="2022-08-08T19:58:06.158" v="522"/>
        <pc:sldMkLst>
          <pc:docMk/>
          <pc:sldMk cId="603190423" sldId="293"/>
        </pc:sldMkLst>
        <pc:spChg chg="add mod">
          <ac:chgData name="Michael Teters" userId="d0e853d9-7e8a-4978-a6a6-73499c56127e" providerId="ADAL" clId="{85F1EC9C-EE28-49EB-8866-D123645F04B3}" dt="2022-08-08T19:58:06.158" v="522"/>
          <ac:spMkLst>
            <pc:docMk/>
            <pc:sldMk cId="603190423" sldId="293"/>
            <ac:spMk id="29" creationId="{24D1D6F4-9B3C-44AC-9717-F178497D8F97}"/>
          </ac:spMkLst>
        </pc:spChg>
        <pc:inkChg chg="add">
          <ac:chgData name="Michael Teters" userId="d0e853d9-7e8a-4978-a6a6-73499c56127e" providerId="ADAL" clId="{85F1EC9C-EE28-49EB-8866-D123645F04B3}" dt="2022-08-08T17:01:24.471" v="517"/>
          <ac:inkMkLst>
            <pc:docMk/>
            <pc:sldMk cId="603190423" sldId="293"/>
            <ac:inkMk id="2" creationId="{BD4D17BA-E46C-4F02-8964-97CAC44E9DC2}"/>
          </ac:inkMkLst>
        </pc:inkChg>
      </pc:sldChg>
      <pc:sldChg chg="add del">
        <pc:chgData name="Michael Teters" userId="d0e853d9-7e8a-4978-a6a6-73499c56127e" providerId="ADAL" clId="{85F1EC9C-EE28-49EB-8866-D123645F04B3}" dt="2022-08-05T13:13:53.166" v="492" actId="47"/>
        <pc:sldMkLst>
          <pc:docMk/>
          <pc:sldMk cId="3454458235" sldId="293"/>
        </pc:sldMkLst>
      </pc:sldChg>
      <pc:sldChg chg="addSp delSp modSp new mod ord">
        <pc:chgData name="Michael Teters" userId="d0e853d9-7e8a-4978-a6a6-73499c56127e" providerId="ADAL" clId="{85F1EC9C-EE28-49EB-8866-D123645F04B3}" dt="2022-08-11T11:44:31.691" v="646" actId="20577"/>
        <pc:sldMkLst>
          <pc:docMk/>
          <pc:sldMk cId="77143944" sldId="294"/>
        </pc:sldMkLst>
        <pc:spChg chg="add del">
          <ac:chgData name="Michael Teters" userId="d0e853d9-7e8a-4978-a6a6-73499c56127e" providerId="ADAL" clId="{85F1EC9C-EE28-49EB-8866-D123645F04B3}" dt="2022-08-08T12:54:45.453" v="501" actId="22"/>
          <ac:spMkLst>
            <pc:docMk/>
            <pc:sldMk cId="77143944" sldId="294"/>
            <ac:spMk id="3" creationId="{618FB20D-1910-48C6-98A5-252AA984C272}"/>
          </ac:spMkLst>
        </pc:spChg>
        <pc:spChg chg="add mod">
          <ac:chgData name="Michael Teters" userId="d0e853d9-7e8a-4978-a6a6-73499c56127e" providerId="ADAL" clId="{85F1EC9C-EE28-49EB-8866-D123645F04B3}" dt="2022-08-11T11:44:31.691" v="646" actId="20577"/>
          <ac:spMkLst>
            <pc:docMk/>
            <pc:sldMk cId="77143944" sldId="294"/>
            <ac:spMk id="4" creationId="{2AA36073-0EE7-472A-A017-B93D86FC78FA}"/>
          </ac:spMkLst>
        </pc:spChg>
        <pc:picChg chg="add mod">
          <ac:chgData name="Michael Teters" userId="d0e853d9-7e8a-4978-a6a6-73499c56127e" providerId="ADAL" clId="{85F1EC9C-EE28-49EB-8866-D123645F04B3}" dt="2022-08-09T14:40:01.103" v="589" actId="1076"/>
          <ac:picMkLst>
            <pc:docMk/>
            <pc:sldMk cId="77143944" sldId="294"/>
            <ac:picMk id="5" creationId="{EE279432-F530-4D9A-85ED-0D955E9CDC7C}"/>
          </ac:picMkLst>
        </pc:picChg>
        <pc:inkChg chg="add del">
          <ac:chgData name="Michael Teters" userId="d0e853d9-7e8a-4978-a6a6-73499c56127e" providerId="ADAL" clId="{85F1EC9C-EE28-49EB-8866-D123645F04B3}" dt="2022-08-09T15:54:26.848" v="592" actId="478"/>
          <ac:inkMkLst>
            <pc:docMk/>
            <pc:sldMk cId="77143944" sldId="294"/>
            <ac:inkMk id="2" creationId="{416CADF9-3DF9-48A4-802D-7D499CB4F516}"/>
          </ac:inkMkLst>
        </pc:inkChg>
        <pc:inkChg chg="add">
          <ac:chgData name="Michael Teters" userId="d0e853d9-7e8a-4978-a6a6-73499c56127e" providerId="ADAL" clId="{85F1EC9C-EE28-49EB-8866-D123645F04B3}" dt="2022-08-09T17:52:51.955" v="595"/>
          <ac:inkMkLst>
            <pc:docMk/>
            <pc:sldMk cId="77143944" sldId="294"/>
            <ac:inkMk id="3" creationId="{A4AC5418-099E-4F7E-BA2D-CBE276172714}"/>
          </ac:inkMkLst>
        </pc:inkChg>
      </pc:sldChg>
      <pc:sldChg chg="add del replId">
        <pc:chgData name="Michael Teters" userId="d0e853d9-7e8a-4978-a6a6-73499c56127e" providerId="ADAL" clId="{85F1EC9C-EE28-49EB-8866-D123645F04B3}" dt="2022-08-05T13:13:53.166" v="492" actId="47"/>
        <pc:sldMkLst>
          <pc:docMk/>
          <pc:sldMk cId="1285087897" sldId="294"/>
        </pc:sldMkLst>
      </pc:sldChg>
      <pc:sldChg chg="addSp delSp modSp add mod ord">
        <pc:chgData name="Michael Teters" userId="d0e853d9-7e8a-4978-a6a6-73499c56127e" providerId="ADAL" clId="{85F1EC9C-EE28-49EB-8866-D123645F04B3}" dt="2022-08-11T11:44:26.224" v="644" actId="20577"/>
        <pc:sldMkLst>
          <pc:docMk/>
          <pc:sldMk cId="3606895394" sldId="295"/>
        </pc:sldMkLst>
        <pc:spChg chg="add mod">
          <ac:chgData name="Michael Teters" userId="d0e853d9-7e8a-4978-a6a6-73499c56127e" providerId="ADAL" clId="{85F1EC9C-EE28-49EB-8866-D123645F04B3}" dt="2022-08-11T11:44:26.224" v="644" actId="20577"/>
          <ac:spMkLst>
            <pc:docMk/>
            <pc:sldMk cId="3606895394" sldId="295"/>
            <ac:spMk id="4" creationId="{F2FDCE0A-F9D3-4CC3-90B2-B584A32D2C3B}"/>
          </ac:spMkLst>
        </pc:spChg>
        <pc:picChg chg="mod">
          <ac:chgData name="Michael Teters" userId="d0e853d9-7e8a-4978-a6a6-73499c56127e" providerId="ADAL" clId="{85F1EC9C-EE28-49EB-8866-D123645F04B3}" dt="2022-08-09T15:54:34.062" v="594" actId="1076"/>
          <ac:picMkLst>
            <pc:docMk/>
            <pc:sldMk cId="3606895394" sldId="295"/>
            <ac:picMk id="5" creationId="{EE279432-F530-4D9A-85ED-0D955E9CDC7C}"/>
          </ac:picMkLst>
        </pc:picChg>
        <pc:inkChg chg="add del">
          <ac:chgData name="Michael Teters" userId="d0e853d9-7e8a-4978-a6a6-73499c56127e" providerId="ADAL" clId="{85F1EC9C-EE28-49EB-8866-D123645F04B3}" dt="2022-08-09T15:54:22.785" v="591" actId="478"/>
          <ac:inkMkLst>
            <pc:docMk/>
            <pc:sldMk cId="3606895394" sldId="295"/>
            <ac:inkMk id="2" creationId="{A82EB23C-BF4E-4D9D-B9E6-A618C814C3A8}"/>
          </ac:inkMkLst>
        </pc:inkChg>
        <pc:inkChg chg="add">
          <ac:chgData name="Michael Teters" userId="d0e853d9-7e8a-4978-a6a6-73499c56127e" providerId="ADAL" clId="{85F1EC9C-EE28-49EB-8866-D123645F04B3}" dt="2022-08-09T17:52:51.955" v="595"/>
          <ac:inkMkLst>
            <pc:docMk/>
            <pc:sldMk cId="3606895394" sldId="295"/>
            <ac:inkMk id="3" creationId="{BCA03211-4E18-4D25-B603-748E40DB09AA}"/>
          </ac:inkMkLst>
        </pc:inkChg>
      </pc:sldChg>
      <pc:sldChg chg="addSp delSp modSp new mod ord setBg modAnim">
        <pc:chgData name="Michael Teters" userId="d0e853d9-7e8a-4978-a6a6-73499c56127e" providerId="ADAL" clId="{85F1EC9C-EE28-49EB-8866-D123645F04B3}" dt="2022-08-11T11:44:10.096" v="640" actId="20577"/>
        <pc:sldMkLst>
          <pc:docMk/>
          <pc:sldMk cId="1478463930" sldId="296"/>
        </pc:sldMkLst>
        <pc:spChg chg="add mod">
          <ac:chgData name="Michael Teters" userId="d0e853d9-7e8a-4978-a6a6-73499c56127e" providerId="ADAL" clId="{85F1EC9C-EE28-49EB-8866-D123645F04B3}" dt="2022-08-11T11:44:10.096" v="640" actId="20577"/>
          <ac:spMkLst>
            <pc:docMk/>
            <pc:sldMk cId="1478463930" sldId="296"/>
            <ac:spMk id="4" creationId="{4AF66DAB-1229-4B9E-96B8-E886F5BDFC36}"/>
          </ac:spMkLst>
        </pc:spChg>
        <pc:picChg chg="add mod">
          <ac:chgData name="Michael Teters" userId="d0e853d9-7e8a-4978-a6a6-73499c56127e" providerId="ADAL" clId="{85F1EC9C-EE28-49EB-8866-D123645F04B3}" dt="2022-08-10T14:58:15.850" v="596" actId="1076"/>
          <ac:picMkLst>
            <pc:docMk/>
            <pc:sldMk cId="1478463930" sldId="296"/>
            <ac:picMk id="3" creationId="{50EF6B7B-AE8B-4136-85A4-D39D48332ADC}"/>
          </ac:picMkLst>
        </pc:picChg>
        <pc:inkChg chg="add del">
          <ac:chgData name="Michael Teters" userId="d0e853d9-7e8a-4978-a6a6-73499c56127e" providerId="ADAL" clId="{85F1EC9C-EE28-49EB-8866-D123645F04B3}" dt="2022-08-10T16:41:01.773" v="619" actId="478"/>
          <ac:inkMkLst>
            <pc:docMk/>
            <pc:sldMk cId="1478463930" sldId="296"/>
            <ac:inkMk id="2" creationId="{EF142CF2-4A8D-4FA4-AFAF-FC3D3226574C}"/>
          </ac:inkMkLst>
        </pc:inkChg>
      </pc:sldChg>
      <pc:sldChg chg="addSp delSp modSp add mod modAnim">
        <pc:chgData name="Michael Teters" userId="d0e853d9-7e8a-4978-a6a6-73499c56127e" providerId="ADAL" clId="{85F1EC9C-EE28-49EB-8866-D123645F04B3}" dt="2022-08-11T11:44:20.410" v="642" actId="1076"/>
        <pc:sldMkLst>
          <pc:docMk/>
          <pc:sldMk cId="2395764709" sldId="297"/>
        </pc:sldMkLst>
        <pc:spChg chg="add mod">
          <ac:chgData name="Michael Teters" userId="d0e853d9-7e8a-4978-a6a6-73499c56127e" providerId="ADAL" clId="{85F1EC9C-EE28-49EB-8866-D123645F04B3}" dt="2022-08-11T11:44:20.410" v="642" actId="1076"/>
          <ac:spMkLst>
            <pc:docMk/>
            <pc:sldMk cId="2395764709" sldId="297"/>
            <ac:spMk id="5" creationId="{963DBAE6-2E4A-4DAA-8BF5-D397B6B9C772}"/>
          </ac:spMkLst>
        </pc:spChg>
        <pc:picChg chg="del">
          <ac:chgData name="Michael Teters" userId="d0e853d9-7e8a-4978-a6a6-73499c56127e" providerId="ADAL" clId="{85F1EC9C-EE28-49EB-8866-D123645F04B3}" dt="2022-08-09T12:53:16.934" v="578" actId="478"/>
          <ac:picMkLst>
            <pc:docMk/>
            <pc:sldMk cId="2395764709" sldId="297"/>
            <ac:picMk id="3" creationId="{50EF6B7B-AE8B-4136-85A4-D39D48332ADC}"/>
          </ac:picMkLst>
        </pc:picChg>
        <pc:picChg chg="add mod">
          <ac:chgData name="Michael Teters" userId="d0e853d9-7e8a-4978-a6a6-73499c56127e" providerId="ADAL" clId="{85F1EC9C-EE28-49EB-8866-D123645F04B3}" dt="2022-08-10T14:58:30.010" v="613" actId="1038"/>
          <ac:picMkLst>
            <pc:docMk/>
            <pc:sldMk cId="2395764709" sldId="297"/>
            <ac:picMk id="4" creationId="{13D95AFD-59CC-4B81-84A5-FD6EC54CBC3E}"/>
          </ac:picMkLst>
        </pc:picChg>
        <pc:inkChg chg="add del">
          <ac:chgData name="Michael Teters" userId="d0e853d9-7e8a-4978-a6a6-73499c56127e" providerId="ADAL" clId="{85F1EC9C-EE28-49EB-8866-D123645F04B3}" dt="2022-08-10T16:41:02.745" v="620" actId="478"/>
          <ac:inkMkLst>
            <pc:docMk/>
            <pc:sldMk cId="2395764709" sldId="297"/>
            <ac:inkMk id="2" creationId="{A2BB14BC-64E2-470E-BD9A-A9C1A5CE29AE}"/>
          </ac:inkMkLst>
        </pc:inkChg>
      </pc:sldChg>
      <pc:sldChg chg="addSp delSp modSp new mod ord setBg">
        <pc:chgData name="Michael Teters" userId="d0e853d9-7e8a-4978-a6a6-73499c56127e" providerId="ADAL" clId="{85F1EC9C-EE28-49EB-8866-D123645F04B3}" dt="2022-08-12T19:49:41.152" v="668" actId="20577"/>
        <pc:sldMkLst>
          <pc:docMk/>
          <pc:sldMk cId="2618483423" sldId="298"/>
        </pc:sldMkLst>
        <pc:spChg chg="add mod">
          <ac:chgData name="Michael Teters" userId="d0e853d9-7e8a-4978-a6a6-73499c56127e" providerId="ADAL" clId="{85F1EC9C-EE28-49EB-8866-D123645F04B3}" dt="2022-08-12T19:49:41.152" v="668" actId="20577"/>
          <ac:spMkLst>
            <pc:docMk/>
            <pc:sldMk cId="2618483423" sldId="298"/>
            <ac:spMk id="5" creationId="{F616E23A-510D-4090-8B5C-65AB29162693}"/>
          </ac:spMkLst>
        </pc:spChg>
        <pc:picChg chg="add mod">
          <ac:chgData name="Michael Teters" userId="d0e853d9-7e8a-4978-a6a6-73499c56127e" providerId="ADAL" clId="{85F1EC9C-EE28-49EB-8866-D123645F04B3}" dt="2022-08-11T11:42:26.676" v="627" actId="1076"/>
          <ac:picMkLst>
            <pc:docMk/>
            <pc:sldMk cId="2618483423" sldId="298"/>
            <ac:picMk id="3" creationId="{CE72D047-65B7-4F05-A4F6-3F9C6A6438AE}"/>
          </ac:picMkLst>
        </pc:picChg>
        <pc:inkChg chg="add del">
          <ac:chgData name="Michael Teters" userId="d0e853d9-7e8a-4978-a6a6-73499c56127e" providerId="ADAL" clId="{85F1EC9C-EE28-49EB-8866-D123645F04B3}" dt="2022-08-12T15:44:46.334" v="656" actId="478"/>
          <ac:inkMkLst>
            <pc:docMk/>
            <pc:sldMk cId="2618483423" sldId="298"/>
            <ac:inkMk id="2" creationId="{F7767636-60FC-4FBC-BB8D-5295C538219D}"/>
          </ac:inkMkLst>
        </pc:inkChg>
        <pc:inkChg chg="add">
          <ac:chgData name="Michael Teters" userId="d0e853d9-7e8a-4978-a6a6-73499c56127e" providerId="ADAL" clId="{85F1EC9C-EE28-49EB-8866-D123645F04B3}" dt="2022-08-12T17:13:48.893" v="658"/>
          <ac:inkMkLst>
            <pc:docMk/>
            <pc:sldMk cId="2618483423" sldId="298"/>
            <ac:inkMk id="4" creationId="{388EFF15-1562-49BA-AA64-8703EE121D49}"/>
          </ac:inkMkLst>
        </pc:inkChg>
      </pc:sldChg>
      <pc:sldChg chg="addSp delSp modSp add mod">
        <pc:chgData name="Michael Teters" userId="d0e853d9-7e8a-4978-a6a6-73499c56127e" providerId="ADAL" clId="{85F1EC9C-EE28-49EB-8866-D123645F04B3}" dt="2022-08-12T19:49:46.340" v="669"/>
        <pc:sldMkLst>
          <pc:docMk/>
          <pc:sldMk cId="279973602" sldId="299"/>
        </pc:sldMkLst>
        <pc:spChg chg="add mod">
          <ac:chgData name="Michael Teters" userId="d0e853d9-7e8a-4978-a6a6-73499c56127e" providerId="ADAL" clId="{85F1EC9C-EE28-49EB-8866-D123645F04B3}" dt="2022-08-12T19:49:46.340" v="669"/>
          <ac:spMkLst>
            <pc:docMk/>
            <pc:sldMk cId="279973602" sldId="299"/>
            <ac:spMk id="5" creationId="{BBA18799-E7C9-4E63-8B32-12C1C5572553}"/>
          </ac:spMkLst>
        </pc:spChg>
        <pc:picChg chg="del">
          <ac:chgData name="Michael Teters" userId="d0e853d9-7e8a-4978-a6a6-73499c56127e" providerId="ADAL" clId="{85F1EC9C-EE28-49EB-8866-D123645F04B3}" dt="2022-08-11T11:42:37.047" v="629" actId="478"/>
          <ac:picMkLst>
            <pc:docMk/>
            <pc:sldMk cId="279973602" sldId="299"/>
            <ac:picMk id="3" creationId="{CE72D047-65B7-4F05-A4F6-3F9C6A6438AE}"/>
          </ac:picMkLst>
        </pc:picChg>
        <pc:picChg chg="add mod">
          <ac:chgData name="Michael Teters" userId="d0e853d9-7e8a-4978-a6a6-73499c56127e" providerId="ADAL" clId="{85F1EC9C-EE28-49EB-8866-D123645F04B3}" dt="2022-08-11T11:43:20.655" v="631" actId="1076"/>
          <ac:picMkLst>
            <pc:docMk/>
            <pc:sldMk cId="279973602" sldId="299"/>
            <ac:picMk id="4" creationId="{D332D708-F8FC-4996-B3F6-2457BA6812F6}"/>
          </ac:picMkLst>
        </pc:picChg>
        <pc:inkChg chg="add del">
          <ac:chgData name="Michael Teters" userId="d0e853d9-7e8a-4978-a6a6-73499c56127e" providerId="ADAL" clId="{85F1EC9C-EE28-49EB-8866-D123645F04B3}" dt="2022-08-12T15:44:51.885" v="657" actId="478"/>
          <ac:inkMkLst>
            <pc:docMk/>
            <pc:sldMk cId="279973602" sldId="299"/>
            <ac:inkMk id="2" creationId="{226880E0-CB0C-4817-A775-34A375F2F664}"/>
          </ac:inkMkLst>
        </pc:inkChg>
        <pc:inkChg chg="add">
          <ac:chgData name="Michael Teters" userId="d0e853d9-7e8a-4978-a6a6-73499c56127e" providerId="ADAL" clId="{85F1EC9C-EE28-49EB-8866-D123645F04B3}" dt="2022-08-12T17:13:48.893" v="658"/>
          <ac:inkMkLst>
            <pc:docMk/>
            <pc:sldMk cId="279973602" sldId="299"/>
            <ac:inkMk id="3" creationId="{DB681296-999B-4AD4-8696-C2D2495E1521}"/>
          </ac:inkMkLst>
        </pc:inkChg>
      </pc:sldChg>
      <pc:sldChg chg="addSp modSp new del ord">
        <pc:chgData name="Michael Teters" userId="d0e853d9-7e8a-4978-a6a6-73499c56127e" providerId="ADAL" clId="{85F1EC9C-EE28-49EB-8866-D123645F04B3}" dt="2022-08-12T15:44:40.810" v="655" actId="47"/>
        <pc:sldMkLst>
          <pc:docMk/>
          <pc:sldMk cId="488317867" sldId="300"/>
        </pc:sldMkLst>
        <pc:spChg chg="add mod">
          <ac:chgData name="Michael Teters" userId="d0e853d9-7e8a-4978-a6a6-73499c56127e" providerId="ADAL" clId="{85F1EC9C-EE28-49EB-8866-D123645F04B3}" dt="2022-08-11T20:00:10.312" v="651"/>
          <ac:spMkLst>
            <pc:docMk/>
            <pc:sldMk cId="488317867" sldId="300"/>
            <ac:spMk id="3" creationId="{D6454E8E-B46D-4C09-ABF8-BEFDC1F74710}"/>
          </ac:spMkLst>
        </pc:spChg>
        <pc:inkChg chg="add">
          <ac:chgData name="Michael Teters" userId="d0e853d9-7e8a-4978-a6a6-73499c56127e" providerId="ADAL" clId="{85F1EC9C-EE28-49EB-8866-D123645F04B3}" dt="2022-08-11T17:54:46.517" v="650"/>
          <ac:inkMkLst>
            <pc:docMk/>
            <pc:sldMk cId="488317867" sldId="300"/>
            <ac:inkMk id="2" creationId="{BDD81EDA-5E30-4119-91BC-A2A86302EC3B}"/>
          </ac:inkMkLst>
        </pc:inkChg>
      </pc:sldChg>
      <pc:sldChg chg="addSp modSp new mod">
        <pc:chgData name="Michael Teters" userId="d0e853d9-7e8a-4978-a6a6-73499c56127e" providerId="ADAL" clId="{85F1EC9C-EE28-49EB-8866-D123645F04B3}" dt="2022-08-12T19:49:34.943" v="665" actId="20577"/>
        <pc:sldMkLst>
          <pc:docMk/>
          <pc:sldMk cId="1530400683" sldId="301"/>
        </pc:sldMkLst>
        <pc:spChg chg="add mod">
          <ac:chgData name="Michael Teters" userId="d0e853d9-7e8a-4978-a6a6-73499c56127e" providerId="ADAL" clId="{85F1EC9C-EE28-49EB-8866-D123645F04B3}" dt="2022-08-12T19:49:34.943" v="665" actId="20577"/>
          <ac:spMkLst>
            <pc:docMk/>
            <pc:sldMk cId="1530400683" sldId="301"/>
            <ac:spMk id="3" creationId="{5903FA9D-36B9-44D0-A319-8A9F7F5B673B}"/>
          </ac:spMkLst>
        </pc:spChg>
        <pc:inkChg chg="add">
          <ac:chgData name="Michael Teters" userId="d0e853d9-7e8a-4978-a6a6-73499c56127e" providerId="ADAL" clId="{85F1EC9C-EE28-49EB-8866-D123645F04B3}" dt="2022-08-12T15:44:27.557" v="653"/>
          <ac:inkMkLst>
            <pc:docMk/>
            <pc:sldMk cId="1530400683" sldId="301"/>
            <ac:inkMk id="2" creationId="{E9BC8441-2864-438D-A53E-2CFC2D1852C2}"/>
          </ac:inkMkLst>
        </pc:inkChg>
      </pc:sldChg>
      <pc:sldChg chg="addSp modSp new add del mod">
        <pc:chgData name="Michael Teters" userId="d0e853d9-7e8a-4978-a6a6-73499c56127e" providerId="ADAL" clId="{85F1EC9C-EE28-49EB-8866-D123645F04B3}" dt="2022-08-16T19:47:49.240" v="683" actId="2696"/>
        <pc:sldMkLst>
          <pc:docMk/>
          <pc:sldMk cId="2110944108" sldId="302"/>
        </pc:sldMkLst>
        <pc:picChg chg="add mod">
          <ac:chgData name="Michael Teters" userId="d0e853d9-7e8a-4978-a6a6-73499c56127e" providerId="ADAL" clId="{85F1EC9C-EE28-49EB-8866-D123645F04B3}" dt="2022-08-15T13:45:48.681" v="673" actId="14100"/>
          <ac:picMkLst>
            <pc:docMk/>
            <pc:sldMk cId="2110944108" sldId="302"/>
            <ac:picMk id="3" creationId="{196D7D79-51BF-4220-9A0E-EEC1C64F2E46}"/>
          </ac:picMkLst>
        </pc:picChg>
      </pc:sldChg>
      <pc:sldChg chg="addSp modSp mod">
        <pc:chgData name="Michael Teters" userId="d0e853d9-7e8a-4978-a6a6-73499c56127e" providerId="ADAL" clId="{85F1EC9C-EE28-49EB-8866-D123645F04B3}" dt="2022-08-16T15:00:05.330" v="677" actId="20577"/>
        <pc:sldMkLst>
          <pc:docMk/>
          <pc:sldMk cId="994154799" sldId="303"/>
        </pc:sldMkLst>
        <pc:spChg chg="add mod">
          <ac:chgData name="Michael Teters" userId="d0e853d9-7e8a-4978-a6a6-73499c56127e" providerId="ADAL" clId="{85F1EC9C-EE28-49EB-8866-D123645F04B3}" dt="2022-08-16T15:00:05.330" v="677" actId="20577"/>
          <ac:spMkLst>
            <pc:docMk/>
            <pc:sldMk cId="994154799" sldId="303"/>
            <ac:spMk id="6" creationId="{BCBC547E-63B0-461B-A230-FFAC120365E4}"/>
          </ac:spMkLst>
        </pc:spChg>
      </pc:sldChg>
      <pc:sldChg chg="addSp modSp">
        <pc:chgData name="Michael Teters" userId="d0e853d9-7e8a-4978-a6a6-73499c56127e" providerId="ADAL" clId="{85F1EC9C-EE28-49EB-8866-D123645F04B3}" dt="2022-08-16T15:00:48.667" v="678"/>
        <pc:sldMkLst>
          <pc:docMk/>
          <pc:sldMk cId="3272186336" sldId="304"/>
        </pc:sldMkLst>
        <pc:spChg chg="add mod">
          <ac:chgData name="Michael Teters" userId="d0e853d9-7e8a-4978-a6a6-73499c56127e" providerId="ADAL" clId="{85F1EC9C-EE28-49EB-8866-D123645F04B3}" dt="2022-08-16T15:00:48.667" v="678"/>
          <ac:spMkLst>
            <pc:docMk/>
            <pc:sldMk cId="3272186336" sldId="304"/>
            <ac:spMk id="6" creationId="{127BD1A0-01A9-4AB3-9727-BDCDA576C8C6}"/>
          </ac:spMkLst>
        </pc:spChg>
      </pc:sldChg>
      <pc:sldChg chg="new">
        <pc:chgData name="Michael Teters" userId="d0e853d9-7e8a-4978-a6a6-73499c56127e" providerId="ADAL" clId="{85F1EC9C-EE28-49EB-8866-D123645F04B3}" dt="2022-08-16T15:36:34.420" v="681" actId="680"/>
        <pc:sldMkLst>
          <pc:docMk/>
          <pc:sldMk cId="897051921" sldId="305"/>
        </pc:sldMkLst>
      </pc:sldChg>
      <pc:sldChg chg="new del">
        <pc:chgData name="Michael Teters" userId="d0e853d9-7e8a-4978-a6a6-73499c56127e" providerId="ADAL" clId="{85F1EC9C-EE28-49EB-8866-D123645F04B3}" dt="2022-08-16T15:36:29.621" v="680" actId="680"/>
        <pc:sldMkLst>
          <pc:docMk/>
          <pc:sldMk cId="4104228361" sldId="305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6T14:21:35.160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22306 1169 0,'0'58'16,"0"14"-16,0-1 31,-2 19-31,-5 5 16,-6 20-16,0-27 31,1 5-31,-4 9 0,4 5 15,-8 28-15,7-35 16,0 1-16,1 8 0,0 0 16,-9 29-16,8-15 15,-4 18-15,5-18 16,-1 18-16,3-20 31,-1 17-31,1-11 16,-2 14-16,2-16 15,-5 14-15,2-18 16,-4 20-16,-1-22 16,3 7-16,2-20 15,3 12-15,3-22 16,-6 7-16,8-12 16,-5 7-16,0-15 0,-5 15 15,0-19 1,2 14-16,5-19 15,4 11-15,-4 31 16,0-3 0,3-15-1,3-49 1,-3-25 0,5-1-1,0-13 16,0-3-15,0-3 15,0-4-15,0 0 0,0 0 15,0 0-16,9-4 17,27-6-17,27-2 17,-5 2-17,10 0-15,-5 5 31,17-2-31,-3 4 16,18 0-16,-9 3 16,12 0-16,-7 3 31,9-3-31,-6 0 16,19 0-16,-7 0 15,17-3-15,-7 3 31,13-4-31,-18 0 16,12 2-16,-15-6 16,18 4-16,-22-1 15,22-1-15,-16 4 32,22 2-32,-14 2 15,16 9-15,-18-4 31,22 4-31,-19-1 16,16 2-16,-14-2 31,26 0-31,-19-2 16,19-1-16,-26-4 16,7 5-16,-19-6 15,14 5-15,-17-4 16,5 2-16,-18 0 15,10-1-15,-15 5 16,10-2-16,-19 0 16,17 1-16,-14-5 15,11 2-15,-17 0 16,15 0-16,-16-3 16,16 3-16,-17-2 15,11-3-15,26-8 16,0 3-1,-28 3 1,-40 2 0,-26 0-1,-17 0-15</inkml:trace>
  <inkml:trace contextRef="#ctx0" brushRef="#br0" timeOffset="735.53">27674 6591 0,'35'63'16,"21"21"-1,12 4 17,7-15-17,-1-25 1,-6-26-1,-21-12 1,-19-7 0,-28-3-16</inkml:trace>
  <inkml:trace contextRef="#ctx0" brushRef="#br0" timeOffset="990.81">27941 6760 0,'-63'26'15,"-15"4"-15,-36 17 16,12 1-1,20-12 17,40-22-17,42-14-15</inkml:trace>
  <inkml:trace contextRef="#ctx0" brushRef="#br0" timeOffset="1897.82">21570 990 0,'14'30'16,"16"40"0,7 21-1,3 3 1,-1-17-1,-6-44 1,-1-38 15,-4-23-15,-13 13 0,-15 15-16</inkml:trace>
  <inkml:trace contextRef="#ctx0" brushRef="#br0" timeOffset="2159.59">22012 959 0,'-20'31'15,"-6"17"-15,-2 4 16,-14 22-16,2-1 15,-16 17-15,8-7 16,-10 3-16,11-13 16,-9 0-1,-17 15-15,8-20 32,35-32-32,30-36 0</inkml:trace>
  <inkml:trace contextRef="#ctx0" brushRef="#br0" timeOffset="21101.26">21749 6206 0,'28'25'31,"18"11"-31,2 1 16,22 14-16,6-2 31,22 17-31,-17-18 16,1 1-16,15 0 0,-14-6 15,7 5-15,17 17 16,-14-16 0,3 1-16,14 10 0,-14-9 15,5 5-15,14 6 0,-18-9 16,1 5-16,12 10 0,-17-15 15,4 5-15,11 5 0,3 5 16,17 10-16,-20-10 16,18 10-16,-19-10 15,14 8-15,-16-15 16,16 11-16,-15-11 16,12 12-16,-27-8 0,15 4 0,-17-11 15,18 12-15,-16-12 16,16 8-16,-20-11 15,12 8-15,-17-10 16,14 7-16,-20-7 16,8 3-16,-14-10 15,13 1-15,-15-12 16,12 0-16,24 13 16,2-4-1,-43-14 1,-31-18-1,-16-7 1,-6 0 0,-10-5-16</inkml:trace>
  <inkml:trace contextRef="#ctx0" brushRef="#br0" timeOffset="22050.78">25802 9107 0,'68'17'16,"15"15"0,-17 16 15,-52 5-16,-49 0 1,-28-10 15,-2-5-15,30-5 0,44-6-1,42-4 16,32-11-15,0-2 0,-15-7-1,-17 2 17,-19-5-17,-32 0-15</inkml:trace>
  <inkml:trace contextRef="#ctx0" brushRef="#br0" timeOffset="22252.03">25827 9335 0,'78'13'15,"13"0"1,-8-1 0,-27-2-1,-56-10-15</inkml:trace>
  <inkml:trace contextRef="#ctx0" brushRef="#br0" timeOffset="26359.93">21730 6085 0,'-53'10'31,"2"2"-15,28 3 15,34-2-16,29-2 1,11-9 15,-2-4-15,-5-6 15,-32 5-15,-27 0 15,-10 3-15,4 10 15,21 3-15,21-5 15,9-3-16,1-10 1,-29 2 15,-25 3-15,-15 3 15,3 4-15,20-1 15,28-1-15,15-5 15,0-5-15,-19-1 15,-27 4-16,-27 6 1,-1 17 15,24 7-15,35-6 15,35-9-15,13-16 15,-14-9-15,-40-6 15,-31 6-15,-15 4 15,-1 0-16,12 6 1,14-3 15,14 5-15,14-3 15,7 1-15,4-5 15,-25 7-31</inkml:trace>
  <inkml:trace contextRef="#ctx0" brushRef="#br0" timeOffset="27003.6">21297 6463 0,'-41'37'16,"-9"24"15,9 20-15,41 2-1,48-18 17,0-29-17,17-16-15,-5-16 31,12-14-31,18-30 16,-12-30 15,-40-18-15,-28 25 15,-30 5-31,-13 13 16,-20 7-16,-38-3 15,4 6 17,18 10-17,69 25-15</inkml:trace>
  <inkml:trace contextRef="#ctx0" brushRef="#br1" timeOffset="60919.34">21772 6132 0,'40'-4'15,"21"1"-15,4 0 31,24 1-31,-1-2 16,21-2-16,-6-2 31,15 3-31,-10 3 16,18 2-16,-10-5 16,21 3-1,-16 2 1,19 0-16,-16 0 15,7 0-15,-22 0 16,-2 2-16,23-2 16,-9 0 15,-39-2-15,-41-1-1,-33 0 1,-6-1 15,-4 0-15,-3 4-1,5 0 17,0 0-17,0 0 1,0 0-1,0 0 17,0 0-17,0 0 1,0 0 0,0 0 15,0 0-16,0 0 1,0 0 15,0 0-15,0 0 0,0 0 15,0 0-16,0 0 1,0 0 0,0 0 15,0 0-15,0 0-1,0 0 1,-3-2 15,0-15-15,-7-11-1,0-10 17,0-17-17,2-11 1,1-14-1,4-9 17,1-16-17,4-9 1,1 30 0,4 1-16,-2-24 31,3 23-16,-3-1-15,5-17 16,6-5 0,1 0-1,-4 9 1,-8 15 0,-3 13-1,-2 29 1,-2-2-1,2 25 1,2-1 0,-2 9-1,0 4 1,0 4 0,0 2-1,0 0 1,0 0-1,0 0 1,0 0 0,0 0-1,0 0 1,0 0 0,0 0-16,0 0 15,0 0 1,0 0-1,0 0 1,0 0 0,0 0-1,0 0 1,0 0 0,0 0-1,0 0 1,0 0-1,0 0 1,0 0 0,0 0-1,0 0 1,0 0 0,0 0-1,0 0 1,0 0-1,0 0 1,0 0 0,0 0-1,0 0 1,0 0 0,0 0-1,0 0 1,0 0-1,0 0 1,0 0 0,0 0-1,0 0 1,0 2 0,5 9-1,5 6 1,10 13-1,11 6 1,4 7 0,13 15-1,7 12 1,16 9 0,-19-19 15,-1 5-31,-9-9 15,12 2-15,-11-3 16,9 5-16,-3-4 16,1 11-16,-10-8 31,14 6-31,-14-9 16,13 4-16,22 19 31,11 1-16,-16-15 1,-30-24 15,-17-23-15,-13-8 15,-4-5-15,-4 0 15,-2-5-15,0 0-1,0-5 17,-5 0-17,5 5-15</inkml:trace>
  <inkml:trace contextRef="#ctx0" brushRef="#br1" timeOffset="62395.78">25364 5734 0,'-11'0'16,"-9"0"15,-10 3-15,2 5-1,8-1 17,22 3-17,16-8 17,-1-2-17,-3-12 1,-17-6 15,-22-1-15,-16 8 15,6 11-15,22 7 15,28-3-16,26-8 17,11-5-17,-11-6 1,-33 2 15,-31 6-15,-20 11 15,3 14-15,17 13-1,26-12 17,22-8-17,10-14 16,-5-10-15,-20-1 15,-27 5-15,-19 13 0,-2 5 15,15 4-16,32-5 17,19-8-17,7-11 1,-12-1 15,-23 5-15,-23 12 15,-10 7-15,15 3-1,23-2 17,28-9-17,5-8 16,-3-19-15,-15-5 15,-25 6-15,-12 12 15,-9 10-15,1 2-1,2 6 17,6-6-17,4 6 1,13-8 0</inkml:trace>
  <inkml:trace contextRef="#ctx0" brushRef="#br1" timeOffset="62908.87">25991 4798 0,'-28'27'16,"-5"6"15,-18 22-31,4 3 16,-16 16-16,8-7 15,1 17-15,9 23 32,27-3-17,13-31 1,5-35 0,0-38-16</inkml:trace>
  <inkml:trace contextRef="#ctx0" brushRef="#br1" timeOffset="63470.42">26170 5021 0,'12'58'15,"11"15"1,12-7 15,5-11-15,1-15-1,-24-19 1,-17-21-16</inkml:trace>
  <inkml:trace contextRef="#ctx0" brushRef="#br1" timeOffset="63716.86">26364 5039 0,'-51'36'15,"-10"16"1,4 1 0,14-7 15,8-12-16,17-19 1,18-15-16</inkml:trace>
  <inkml:trace contextRef="#ctx0" brushRef="#br1" timeOffset="63984.47">26552 5301 0,'-12'40'16,"-11"0"-1,-5-6 16,5-11-15,9-7 0,14-16-16</inkml:trace>
  <inkml:trace contextRef="#ctx0" brushRef="#br1" timeOffset="64242.9">26880 5180 0,'5'38'15,"-2"-8"1,-1-10 15,0-10-15,-2-2-1,0-8-15</inkml:trace>
  <inkml:trace contextRef="#ctx0" brushRef="#br1" timeOffset="64461.89">27116 5160 0,'-42'53'15,"-11"7"1,-4-4 0,11-11-1,13-10 16,13-15-31,20-20 16</inkml:trace>
  <inkml:trace contextRef="#ctx0" brushRef="#br1" timeOffset="64733.8">27238 5359 0,'-15'61'16,"-20"-6"-1,-3-7 1,-3-18-1,16-15 1,13-5 0,12-10-16</inkml:trace>
  <inkml:trace contextRef="#ctx0" brushRef="#br1" timeOffset="65175.91">27611 5166 0,'33'12'16,"-18"10"15,-25 9-15,-15 6-1,-8 4 1,15-9 15,18-9-15,13-13-1,2-10 1,0-5 15,0-3-31,-15 8 16</inkml:trace>
  <inkml:trace contextRef="#ctx0" brushRef="#br1" timeOffset="65338.53">27621 5324 0,'47'0'16,"-3"0"-1,-9 0 1,-35 0-16</inkml:trace>
  <inkml:trace contextRef="#ctx0" brushRef="#br1" timeOffset="65662.02">28009 4924 0,'38'26'16,"9"15"-16,-1 5 16,7 11-16,-5 3 15,0 6 1,-8 27-1,-55-17 1,-46-20 0,-26-21-1,6-9 17,20-12-17,61-14-15</inkml:trace>
  <inkml:trace contextRef="#ctx0" brushRef="#br1" timeOffset="85372.39">10643 6695 0,'22'52'16,"5"14"0,1 2-1,15 18-15,-7-3 16,4 15-16,-3-10 16,12 11-16,21 19 31,11-38-16,-11-39 1,-37-19 0,-12-11-1,-21-11-15</inkml:trace>
  <inkml:trace contextRef="#ctx0" brushRef="#br1" timeOffset="85747.53">11126 6808 0,'-28'55'15,"-24"26"-15,1-5 16,-19 19-16,-2-4 16,-8 10-16,7-16 31,-5 4-31,-10 15 15,7-19 1,43-45 0,19-18-1,19-22-15</inkml:trace>
  <inkml:trace contextRef="#ctx0" brushRef="#br1" timeOffset="86321.87">12363 7682 0,'-17'48'16,"-9"15"-16,-1 1 15,-9 11-15,-14 18 16,0-10 0,7-22 15,23-29-16,20-32-15</inkml:trace>
  <inkml:trace contextRef="#ctx0" brushRef="#br1" timeOffset="86625.05">13101 7014 0,'33'51'32,"5"19"-32,-5 1 15,5 15-15,-3-13 16,8 5-16,25 18 31,-5-13-15,-30-43-1,-33-40-15</inkml:trace>
  <inkml:trace contextRef="#ctx0" brushRef="#br1" timeOffset="86877.38">13777 7199 0,'-31'53'16,"-11"24"-16,2 2 15,-11 24-15,3-7 31,-7 5-31,-10 22 16,2-10 0,33-53-1,30-60-15</inkml:trace>
  <inkml:trace contextRef="#ctx0" brushRef="#br1" timeOffset="87377.19">14782 7829 0,'-7'50'16,"-6"15"-16,1-1 15,-4 6-15,-8 19 16,3-7-1,6-21 17,5-33-32,10-28 0</inkml:trace>
  <inkml:trace contextRef="#ctx0" brushRef="#br1" timeOffset="87859.16">15551 7005 0,'56'9'31,"21"6"-31,-3 6 16,8 6-16,9 34 31,-38-13-15,-41 9-16,-21-8 15,-26 4 1,-8-6-1,-8 11-15,-7 28 16,33-26 15,38-2-31,20-17 16,30-6-16,7-12 16,21-8-1,23-15 1,-12-10-1,-23-3 1,-36 8 0,-43 5-16</inkml:trace>
  <inkml:trace contextRef="#ctx0" brushRef="#br1" timeOffset="88065.32">15737 7420 0,'71'10'15,"17"0"-15,0 0 16,10 0 0,26-2-1,-13 2 1,-111-10-16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6T14:45:15.12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26457 3928 0,'-61'40'31,"-9"15"-15,17 34-1,18 9 1,32-13 0,31-36-1,0-32 1,14-29-16,-2-14 31,16-27-31,-5-12 16,7-21-16,-9-2 15,10-23-15,-16 6 16,2-16-16,-12 12 16,-10-9-16,-11 22 15,-10-2-15,-21-16 16,-30 33 0,2 57 15,4 46-16,10 11 1,7 22-16,7 11 16,1 24-16,8 1 15,10 18-15,10-9 16,18 11-16,9-15 16,21 2-16,0-17 31,18-8-31,28 3 0,-14-8 15,-42-38 1,-48-30-16</inkml:trace>
  <inkml:trace contextRef="#ctx0" brushRef="#br0" timeOffset="575.01">25767 4719 0,'40'2'16,"18"1"-16,5 2 16,30-10-16,3 2 15,27 1-15,-25 0 16,-2 2-16,10-6 0,4 6 15,30 0-15,-19 0 16,2 6-16,-18-6 16,-3 2-16,-24 36 15,-41-18 1,-19-13 0,-8 1-1,-10-8-15</inkml:trace>
  <inkml:trace contextRef="#ctx0" brushRef="#br0" timeOffset="1294">26472 5117 0,'-15'75'15,"-11"24"16,7-21-15,-4 1-16,2-9 16,4 11-16,22 19 31,33-11-15,32-34 15,6-45-16,-3-31 17,-15-5-17,-23 5 1,-35 21-16</inkml:trace>
  <inkml:trace contextRef="#ctx0" brushRef="#br0" timeOffset="1546.33">26252 5473 0,'74'0'15,"12"2"17,-4-2-17,-14-2 1,-68 2-16</inkml:trace>
  <inkml:trace contextRef="#ctx0" brushRef="#br0" timeOffset="2570.75">25048 4610 0,'56'0'16,"16"-2"15,4-3-15,-13 2 0,-20-1-16,-43 4 15</inkml:trace>
  <inkml:trace contextRef="#ctx0" brushRef="#br0" timeOffset="2854.06">25197 4842 0,'68'-2'31,"-6"-6"-15,-8 4-16,-54 4 15</inkml:trace>
  <inkml:trace contextRef="#ctx0" brushRef="#br0" timeOffset="10645.56">23876 4371 0,'3'26'16,"7"31"-1,10 29 1,8 12-1,-8 13 1,1 3 0,-2-14-16,2-6 31,2-19-15,-4-15-1,-6-26 16,-8-19-15,0-23 0,0-25-1,18-35 17,-3 7-17,7-9-15,4 4 16,1-13-16,2 5 15,8-7 1,14-24-16,4-2 31,-15 27-15,-19 39 0,-14 19-1,-1 20 1,-9-3-1,3 5 1,-5 0 0,0 0-16</inkml:trace>
  <inkml:trace contextRef="#ctx0" brushRef="#br0" timeOffset="12424.3">13248 6937 0,'7'24'16,"4"9"15,1 25-31,3 5 16,10 28-16,0-5 31,10 14-31,-2-6 16,8 7-16,-6-16 31,0 6-31,14 17 16,-2-9-1,-1-23 1,-24-39 15,-9-37-15,-8-26-1,-3-31 17,-2 1-17,5-14-15,-2-1 16,5-17-16,-6 5 31,8-20-31,-3 14 16,12-9-16,2-25 15,5 7 17,-8 33-1,-25 60-16,-2 15 17,7 3-17,-3 3 1,5 2-16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9T14:57:16.93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11353 7473 0,'17'28'31,"11"18"-31,-3 3 16,6 17-16,-1 2 15,5 15-15,-7-5 31,5 16-31,-8-11 16,-2 5-16,10 30 16,2-7 15,-5-29-15,-5-60-1,2-42 1,-4-9 15,3-26-31,-1-5 16,8-23-16,-1 5 15,11-21-15,-2 8 32,1-7-32,16-15 15,0 12 1,-4 46 15,-30 25-15,-11 14-1,-6 9 1,-7 7 0</inkml:trace>
  <inkml:trace contextRef="#ctx0" brushRef="#br0" timeOffset="1013.51">11479 6982 0,'0'0'16,"10"2"-1,23 8 17,4-2-17,19 0 1,-1-1 0,26-4-16,-5-1 15,19-2-15,-4 6 31,10-5-31,30 10 16,-13-1 0,-55-20 15,-48-13-15,-35-12 15,-35-3-16,-31 1 17,-9 1-17,4 5 17,22 12-17,69 19-15</inkml:trace>
  <inkml:trace contextRef="#ctx0" brushRef="#br0" timeOffset="59007.35">7285 11356 0,'6'17'15,"16"39"1,-1 2 15,2 17-31,-5 4 16,7 22-16,-3-3 15,8 28-15,-4-10 32,9 15-32,-5-15 15,10-3-15,-6-16 32,0-5-32,9 7 15,-12-77 16,-14-26-15,-4-35-16,-4-11 16,-1-33-16,3-3 31,2-30-31,-5 5 16,3-20-16,-5 18 31,0-16-31,-3 21 15,-3 2-15,0-23 16,11 36 15,-6 51-15,-1 19 0,-4 23-16</inkml:trace>
  <inkml:trace contextRef="#ctx0" brushRef="#br0" timeOffset="59503.36">7135 10893 0,'12'-5'16,"31"3"-1,-2-2 17,19 4-32,1 0 15,17 0-15,-8 0 16,9 4 0,17-4-1,-19-14 1,-57-4-1,-48-14 1,-29-6 15,-4 0-15,3 3 0,58 35-16</inkml:trace>
  <inkml:trace contextRef="#ctx0" brushRef="#br0" timeOffset="60031.99">8458 11646 0,'68'-3'16,"18"1"15,-6-6-15,-20 3-1,-60 5-15</inkml:trace>
  <inkml:trace contextRef="#ctx0" brushRef="#br0" timeOffset="60276.78">8612 11996 0,'40'-5'31,"18"-7"-31,35-6 16,3 3 0,-15 0-1,-81 15-15</inkml:trace>
  <inkml:trace contextRef="#ctx0" brushRef="#br0" timeOffset="61683.3">9896 10625 0,'2'14'0,"7"26"32,-4 32-17,-3 31 1,-4 8 0,-3-7-1,-4-15 1,5-37-1,-1-40 1,5-37 15,7-40-15,-1 2 0,-1-13-16,-3 6 15,-2-9-15,-13-29 16,-4-7-1,-1 14 1,3 25 0,0 33-1,15 31 17,18 27-17,17 32 1,-5-1-1,10 9-15,-2-4 16,10 9-16,-6-7 16,14 13-16,-5-11 15,7 11-15,0-16 16,7 4-16,31 13 16,-5-6 15,-49-26-16,-47-28 1,-45-9 0,-3-3-1,-12-5-15,5 0 16,-12-5-16,-21-6 16,7-4-1,18 0 1,36 12-1,32 13-15</inkml:trace>
  <inkml:trace contextRef="#ctx0" brushRef="#br0" timeOffset="62419.68">10695 10367 0,'0'0'16,"8"7"-1,4 18 1,11 22 0,8 27-1,16 14 1,-10-20 0,9-2-16,-8-11 15,10 2-15,18 10 16,-3 3 15,-14-10-15,-15-19-1,-22-33 1,-12-22 0,-2-3-1,2 12 1,0 5-1</inkml:trace>
  <inkml:trace contextRef="#ctx0" brushRef="#br0" timeOffset="62742.36">11172 10500 0,'-21'18'15,"-24"24"1,-15 23 0,-6 9-1,-2-1 1,9-10-1,19-18 1,26-28 0,3-6-1,9-3 1,2-8-16</inkml:trace>
  <inkml:trace contextRef="#ctx0" brushRef="#br0" timeOffset="63296.31">9800 11619 0,'72'4'16,"-9"1"15,19-10-31,4 5 16,25-2-16,-26 0 15,6 2-15,10-4 0,-16 4 16,12 0-16,8 0 0,7 0 15,23 0 1,-21 0 0,5 0-16,11 4 15,-52-4 17,-35 0-17,-26 0 1,-17 0-16</inkml:trace>
  <inkml:trace contextRef="#ctx0" brushRef="#br0" timeOffset="64219.35">10652 12072 0,'0'22'16,"0"37"15,-9 29-15,-12 20-1,8-25 16,1-3-31,7 24 16,12 2 0,31-20-1,33-18 17,20-21-17,-6-29 1,-12-18-1,-23-8 17,-24 4-17,-26 4-15</inkml:trace>
  <inkml:trace contextRef="#ctx0" brushRef="#br0" timeOffset="64520.09">10418 12392 0,'48'2'16,"13"6"-16,34 4 16,3 1-1,-14 0 17,-35-3-17,-49-10-15</inkml:trace>
  <inkml:trace contextRef="#ctx0" brushRef="#br0" timeOffset="74780.48">11345 10134 0,'-28'-38'16,"-14"-17"-16,-1 7 15,-22-13-15,-2 9 16,-26-9 0,6 10-1,-32 4-15,10 11 16,-24 4-16,35 14 16,-3 8-16,-7 7 0,19 3 15,-6 6-15,-14 6 0,-1 8 16,-24 16-16,38-6 15,3 10-15,-3 11 0,3 1 16,-8 29 0,20-2-1,7 24-15,22-13 16,15 18-16,16-14 16,14 14-16,17-19 31,22 11-31,7-21 15,22 9-15,1-13 16,27 3-16,-9-18 16,26 9-16,-8-21 31,28-8-31,-30-15 16,-1-5-16,8-2 0,-12-8 15,6-2-15,13-4 0,-14-4 16,2-2-16,11-11 0,2-7 15,27-17-15,-27 1 16,7-14-16,-24 2 16,-4-15-16,-21 13 15,-4-21-15,8-32 16,-18-14 0,-29-11-1,-16 43-15,-23-1 0,-10 23 16,-14-5-16,-7 15 15,-16-7-15,3 4 16,-12 5-16,4 14 16,-8-1-16,-25-8 15,12 9 1,42 16 0,25 11-1,8 6-15,11 4 0</inkml:trace>
  <inkml:trace contextRef="#ctx0" brushRef="#br0" timeOffset="75930.42">11670 10518 0,'58'-18'16,"-8"5"15,19-5-31,-4 0 15,29-1-15,-1-9 16,25-2-16,-27 4 16,0-4-16,10-5 15,-16 7 1,6-5-16,12-4 0,-12 6 16,7-4-16,18-3 15,-15 10-15,7 1 16,21 0-16,-21 3 15,5 2-15,21-4 0,-26 7 16,0 1-16,18 0 0,-24 5 16,3 6-16,14-3 0,2 0 15,25 0-15,-18-1 0,11-1 16,-23 5-16,10-14 0,-28 9 16,13-4-16,-23 9 15,23 4-15,-15 3 16,25 10-16,-18 4 15,18 3-15,-18 3 16,25 3-16,-19-6 16,12 3-16,-23-5 15,8 8-15,-18-3 16,8 8-16,-22-3 0,14 0 0,-15-2 16,20 10-16,-15-8 15,16 5-15,-14 1 16,8-1-16,-12 0 15,11 8-15,-18-11 16,19 9-16,-15-6 16,16-2-16,-17-5 15,12 7-15,24 10 16,8-20-16,0-10 16,-2-5-1,-14-2 1,-20-3-1,-32-36 1,-25-9 0,-18-3-1,-7-2 1,-11 0 0,-7 1-1,4 14 1,9 28 15,19 24-15,32 22-1,-4-7 1,11 11-16,-4 0 16,9 7-16,11 21 15,-6-3 1,-41-13-1,-33-20 1,-27-17 15,-23-11-15,-2-4 0,14-3-1,11-3 1,20 2-1,20 1-15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8-03T18:36:16.37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15382 2032 0,'78'0'16,"-10"0"-1,11-4-15,-2-1 16,19-5-16,-8-1 31,23-3-31,-5-2 16,26-3-16,-34 5 16,-3 5-16,16-4 0,-18 3 15,6 5-15,16-5 16,-18 3-16,-10 3 15,32-6-15,-21 6 16,11-4-16,19 4 0,-19 0 16,-1-3-16,20 0 0,-7 4 15,23 1-15,-18-2 16,7 4-16,-24 0 16,-1 4-16,10 21 0,-55-11 15,-7-8 1,-28-4-1,-16 0 1,-4-2 0,-5 0-16,-3 0 0</inkml:trace>
  <inkml:trace contextRef="#ctx0" brushRef="#br0" timeOffset="1283.33">17239 783 0,'0'68'15,"0"-10"1,-2 8-16,2 2 15,-8 13-15,5-4 16,1 14-16,-1-7 16,-2 14-16,3-8 15,0 16 1,2-16 0,-3 19-16,3-13 15,-7 15-15,3-13 16,0 23-16,4-15 15,0 14-15,-3-13 16,-7 17-16,5-17 16,3 22-1,-4-18 1,1 14-16,3-11 16,-10 19-16,1-16 15,-6 22-15,10-24 16,-2 24-16,7-23 15,-1 25-15,-2-20 16,5 20-16,0-25 31,-4 22-31,-6-22 16,-6 23-16,4-38 16,-6-3-16,3 18 0,2-29 31,-1 10-31,-2 13 0,11-1 15,7 24-15,8-12 16,6 14-16,-6-23 16,3 12-16,-6-23 15,5 14-15,-6-24 16,1 18-16,-4-21 16,-6 10-16,1-20 15,-6 18-15,5-15 16,1 9-16,-3-11 15,5 6-15,0 29 16,-5 11 0,-7-12-1,1-17 1,4-47 0,4-24-1,1-13 1,2-5-1,0-3 1,0-2 15,0-2-15,0 0-16</inkml:trace>
  <inkml:trace contextRef="#ctx0" brushRef="#br0" timeOffset="4664.35">15228 1483 0,'-35'38'0,"-3"10"16,1 13-1,6 4 1,16-4 0,21-11-1,16-15 1,13-19 0,11-18-1,4-29 1,7-33-1,-16 12 1,-3-17-16,-8 9 16,-4-13-16,-12 11 15,-3-12-15,-11-32 16,-6-4 0,-6 11-1,-3 27 1,9 36-1,4 16 1,-3 30 0,-2 30-1,-11 31 1,1 27 0,3-20-1,5 0-15,1 30 16,21 9-1,19-32 1,17-42 0,3-26-1,-4-17 1,-25 0-16,-23 0 16</inkml:trace>
  <inkml:trace contextRef="#ctx0" brushRef="#br0" timeOffset="5125.35">15823 1203 0,'-28'64'15,"1"19"1,9 11 0,15-4-1,16-15 17,9-36-17,6-25 1,-5-12-1,-7-4 1,-7 0 0,-9 2-16</inkml:trace>
  <inkml:trace contextRef="#ctx0" brushRef="#br0" timeOffset="5880.08">16010 1446 0,'0'37'0,"0"-4"31,0-10-16,0-11 1,2-17 0,8-22-1,8-21 1,7-10 15,-3 5-15,-4 15-1,-5 8 1,-5 30 0,6 21-1,-6 3 1,5 1 15,-3-4-15,-8-8-1,8-11 1,10-17 0,13-16-1,5-8 17,-8 3-17,0 18 1,-7 21-1,-5 22 1,-3 13 0,0 3 15,-7-9-15,2-10-1,-2-8 1,-3-14-1,2-4 1,-5 0 15,-2 4-31</inkml:trace>
  <inkml:trace contextRef="#ctx0" brushRef="#br0" timeOffset="6245.03">16478 969 0,'51'48'16,"7"29"-1,-6 17 1,-1 7 0,-18-7-1,-24-17 17,-18-10-17,-12-25 1,7-12-1,4-14 1,6-8 0,4-8-16</inkml:trace>
  <inkml:trace contextRef="#ctx0" brushRef="#br0" timeOffset="9305.84">17620 806 0,'0'10'15,"-8"25"1,-5 36-1,-9 20 1,-3 6 0,2 4 15,18-13-15,21-14-1,19-13 1,12-21-1,1-18 1,0-24 15,-7-18-15,-6-1 0,-12 4-1,-23 17-15</inkml:trace>
  <inkml:trace contextRef="#ctx0" brushRef="#br0" timeOffset="9751.24">17380 1181 0,'18'-3'15,"24"-6"1,7-4 15,-4 0-15,-13 1-1,-11 1 1,-11 9 0,-10 2-16</inkml:trace>
  <inkml:trace contextRef="#ctx0" brushRef="#br0" timeOffset="10987.8">18300 803 0,'0'0'16,"0"10"0,-5 15-1,-16 28 1,4-5-1,-8 12-15,-17 35 16,1 10 15,15-5-15,26-19 0,21-35-1,19-26 1,-2-18-1,-21 3 1,-17-5-16</inkml:trace>
  <inkml:trace contextRef="#ctx0" brushRef="#br0" timeOffset="11467.33">18449 1164 0,'-28'12'0,"7"0"15,12 3 1,18 9 0,17 1-1,12-2 1,2-1 0,0 1-1,-14-4 1,-8 4-1,-16-2 1,-4-8 0,-2-3-1,2-8 1,-3-2 0,5 0-1,0 0 1,0 0-1,0 0-15</inkml:trace>
  <inkml:trace contextRef="#ctx0" brushRef="#br0" timeOffset="11979.59">18693 851 0,'10'15'0,"20"28"31,16 23-15,4 22 0,3 8-16,-13-6 31,-17-12-31,-23-5 15,-15-13 1,-15-11 0,-8-12-1,2-14 1,4-15 0,4-8-1,6-10 1,6-2-1,7 3 1,9 9-16</inkml:trace>
  <inkml:trace contextRef="#ctx0" brushRef="#br0" timeOffset="61056.85">15039 8844 0,'-10'84'16,"-8"16"-1,-4 19 1,-1-1 0,5-12-1,4-26 1,6-35-1,8-34 1,5-32 15,7-14-15,2 5 0,-2-2-1,-12 32-15</inkml:trace>
  <inkml:trace contextRef="#ctx0" brushRef="#br0" timeOffset="61820.31">15009 8821 0,'65'5'16,"26"-12"-1,20-3 1,10 0 0,0 2-1,-13 0 16,-22 6-15,-35 0 0,-32 16-1,-13 12 17,4 19-17,10 21 1,8 24 15,-6-21-15,4 3-16,11 29 15,4 0 17,-8-8-17,-11-25 1,-9-35-1,-6-12 17,-21-12-17,-32-9 1,1-2 15,-22-5-31,-3-3 16,-28-1-16,2 4 15,-25-5-15,13 0 16,-8 8-16,21-1 16,-2-2-16,-11-7 15,25 10 1,43-2 15,19 4-31,21 2 16</inkml:trace>
  <inkml:trace contextRef="#ctx0" brushRef="#br0" timeOffset="63193.81">15251 10124 0,'-47'38'16,"-12"27"-1,11 14 1,20 14 0,21 8 15,40 4-15,32-17-1,-7-32 1,16-16-16,-6-17 15,14-11-15,-8-12 16,8-12-16,-8-11 16,4-12-16,-10 2 31,-2-19-31,-14 1 16,-9-19-16,-17 6 15,-19-12 1,-14 11-1,-23-8-15,-9 13 16,-26 4-16,2 13 16,-26 8-16,7 12 15,-16 9-15,7 8 16,-2-1 0,-16 4-1,36 6-15,73-3 16</inkml:trace>
  <inkml:trace contextRef="#ctx0" brushRef="#br0" timeOffset="65990.32">4466 8012 0,'16'58'15,"-11"18"1,-10 17 15,-11-5-15,-4-7-1,1-13 1,5-20 0,4-23-1,9-13 1,2-6 15,14-3-15,15 1-1,18-4 1,1 0 0,-2 2-1,0 6 1,-8-3-1,4 3 17,-4-5-17,-5-6 1,-4-20 0,-2-22-1,-11-15 1,-4-14-1,-10-9 17,-6 0-17,1 10 1,-6 17 0,8 21-1,0 16 1,-8 3-1,-12-2 1,-18 1 15,-25 1-15,-17 7 0,-1 1-1,17 3 1,12-2-1,24 4 1,28 3-16</inkml:trace>
  <inkml:trace contextRef="#ctx0" brushRef="#br0" timeOffset="67199.81">6686 6525 0,'0'68'16,"-1"16"0,-3-1-1,-3-10 1,4-20 15,-5-18-15,22-22-1,24-16 1,24-11 15,14-7-15,11 9-1,4 1 1,-12 9 15,-21 2-15,-23 2 15,-23-7-15,-10-14-1,-2-27 17,9-29-17,0-22 17,7-9-17,-1 6 16,-2 14-15,-3 26 0,-14 37 15,-15 16-15,-21 17 15,-39 10-16,14-6 1,-7 2-16,-33 2 31,7-8-15,15-5 0,36-3-1,23 3 1,24-5-16</inkml:trace>
  <inkml:trace contextRef="#ctx0" brushRef="#br0" timeOffset="68663.58">9067 4681 0,'0'66'16,"-10"19"-1,-4 11 1,-7-10 0,5-18 15,4-28-16,5-20 17,17-17-17,17-8 17,27-13-17,16 6 1,11 1 15,-1 4-15,-12-1 15,-17 8-15,-21-5 15,-12-7-16,-13-10 1,0-22 15,-5-19-15,0-12 0,0-4-1,0 12 1,0 6-1,0 13 17,0 16-17,0 16 1,-18 16 0,-20 8-1,-27 15 1,-26 7-1,-7-5 17,5-10-17,20-8 1,32-1 0,41-6-16</inkml:trace>
  <inkml:trace contextRef="#ctx0" brushRef="#br0" timeOffset="70095.62">11298 2869 0,'0'29'15,"0"29"1,0 24 0,-10 7-1,-8-3 1,-3-19-1,9-19 1,2-23-16,10-14 31,15-19-31,13-14 16,25-6 15,17-5-15,11 8-1,-6 12 1,-14 8 0,-19-1-1,-16 4 17,-13 2-17,-8 0 1,0 0-1,-5 0 1,0 0 0,2-5-1,8-18 17,5-22-17,5-26 1,-2-11-1,3-2 1,-7 17 0,-3 13 15,-1 24-15,-8 15-1,1 5 1,-13 5-1,-20 10 1,-29 11 15,-22 9-15,-4 5 0,9-10-1,13 0 1,23-8-1,40-12-15</inkml:trace>
  <inkml:trace contextRef="#ctx0" brushRef="#br0" timeOffset="71847.23">13618 1410 0,'0'0'16,"0"10"0,0 23-1,0 18 16,0 14-15,0 14 0,2-4-1,3-7 1,1-15 0,4-18 15,5-9-16,-2-14 1,-3-4 0,3-6-1,6 1 1,22-6 0,19-7 15,18-2-16,-5 2 1,-17 0 0,-13 6-1,-10 0 1,-19-2 0,-9 6-1,0 0 1,-1 0-1,-4 0 1,-4-7 0,-3-23-1,4-21 1,6-16 0,8-12-1,1-12 1,2 3-1,0 15-15,-5 23 32,2 17-17,-8 18 1,-1 7-16,-2 6 31,-5 0-31,-15 4 16,-16 13-1,-17 15 17,-22 0-17,-18 10 1,-11 2 0,13-5-1,11-2 1,32-14-1,48-21-15</inkml:trace>
  <inkml:trace contextRef="#ctx0" brushRef="#br0" timeOffset="126835.53">2554 13352 0,'-20'-5'15,"-41"-2"1,3 4-1,-15 0-15,4-2 16,-16 10-16,11 1 16,-12 6-16,-21 8 15,16 8 1,48 9 0,53 11-1,17-7 16,20-1-31,0-2 16,28 5-16,-6-3 16,16 8-16,-16-3 15,4 6-15,4 22 16,-46 0 0,-53-10-1,-46-13 1,7-17-1,-8-11 1,-31-8-16,-6-14 16,25-28-1,35-26 1,18-1 0,20 7-1,3 26 1,5 22-1</inkml:trace>
  <inkml:trace contextRef="#ctx0" brushRef="#br0" timeOffset="127233.99">2927 12840 0,'25'51'16,"3"22"-16,-9 7 15,0 31-15,-10 0 32,-7 23-32,4-13 15,-14 10-15,8 22 16,16-44 0,-7-57 15,-6-26-16,2-14 1,-5-12-16</inkml:trace>
  <inkml:trace contextRef="#ctx0" brushRef="#br0" timeOffset="127670.06">3438 13491 0,'-23'47'15,"-2"19"-15,14 2 16,-1 10-16,12-7 16,21 4-16,6-14 15,30-6-15,-5-20 31,20-17-31,-13-11 16,11-22-16,-14-8 16,-5-29-16,-21-1 31,-10-20-31,-20 0 16,-25-10-16,-13 9 15,-28-1-15,-2 17 16,-20 10-16,-33 12 31,12 24-15,35 20-1,36-6 1,17-2 0,21 0-16</inkml:trace>
  <inkml:trace contextRef="#ctx0" brushRef="#br0" timeOffset="128207.9">4160 13896 0,'-3'68'16,"-5"18"-1,0-5-15,-9 7 0,-8 30 16,-10-28-1,10-56 1,11-57 15,6-7-15,7-26-16,1-4 16,0-21-16,0 3 15,0-25-15,0 14 16,0-11-16,0 14 15,7-1-15,28 1 32,3 37-17,15 35-15,3 14 16,9 22-16,-7 5 16,-1 21-1,-10 4 1,-19 17-16,-19-5 15,-26 11-15,-11-12 16,-21 0 0,-37-5-1,12-47 1,13-42 0,15-12-1,22 10 1,24 33-1</inkml:trace>
  <inkml:trace contextRef="#ctx0" brushRef="#br0" timeOffset="128733.56">4721 13841 0,'60'-8'0,"16"-14"31,-1-14-15,-19-7 0,-46 5 15,-45 16-16,-8 14 1,-13 21-16,-2 10 16,-12 17-16,9 5 31,11 16-31,19-6 16,29 6-16,18-19 15,29-6-15,45-5 16,4-15-1,-12-1 1,-82-15-16</inkml:trace>
  <inkml:trace contextRef="#ctx0" brushRef="#br0" timeOffset="129010.05">5406 13725 0,'83'0'15,"10"-3"1,-2 3 0,-28-2-1,-63 2-15</inkml:trace>
  <inkml:trace contextRef="#ctx0" brushRef="#br0" timeOffset="129186.1">5433 13856 0,'81'5'16,"3"5"0,-19 0-1,-65-10-15</inkml:trace>
  <inkml:trace contextRef="#ctx0" brushRef="#br0" timeOffset="129794.61">6213 13183 0,'0'73'16,"-5"0"15,5-12-15,5-34-1,10-47 1,10-40 15,-2 7-15,4-13-16,16-24 15,5 9 1,4 36 15,-3 43-15,-12 26-1,3 14 1,-1 5 15,-9-8-15,-8-12 0,-22-23-16</inkml:trace>
  <inkml:trace contextRef="#ctx0" brushRef="#br0" timeOffset="129993.63">6923 13062 0,'5'59'16,"5"21"15,1 3-16,-2-10 1,-4-30 0,-5-43-16</inkml:trace>
  <inkml:trace contextRef="#ctx0" brushRef="#br0" timeOffset="130196.09">6938 12790 0,'11'3'15,"26"9"1,-37-12-16</inkml:trace>
  <inkml:trace contextRef="#ctx0" brushRef="#br0" timeOffset="130569.85">7536 12954 0,'-44'5'16,"16"30"15,23 31-15,13-8 0,17 7-1,21 28 1,-8-5-1,-35-35 17,-32-50-17,-16-33 17,4-3-17,4-2 1,37 35-16</inkml:trace>
  <inkml:trace contextRef="#ctx0" brushRef="#br0" timeOffset="130971.28">7994 13261 0,'61'-10'31,"9"-13"-16,-14-17 1,-32-13 15,-38 13-15,-45 17 15,6 18-15,-7 18-16,-11 37 31,35 0-15,22 9-16,24-9 15,23-2 1,42 2 0,16-15-1,-7-10 16,-26-7-15,-58-18-16</inkml:trace>
  <inkml:trace contextRef="#ctx0" brushRef="#br0" timeOffset="131364.84">6187 13725 0,'41'0'15,"21"0"-15,-6 0 16,9 0-16,19 0 0,-3 0 16,14 3-16,18 4 0,-7-5 31,11 8-31,18 3 0,-16-3 16,2 5-16,10 5 0,-1 3 15,7-2-15,17 9 16,-54-8-1,-49-14 17,-51-8-32</inkml:trace>
  <inkml:trace contextRef="#ctx0" brushRef="#br0" timeOffset="131842.79">6724 14193 0,'-14'76'16,"0"2"-1,3-17 1,3-28 0,5-29-1,3-26 1,11-24-1,6-17 1,13-7 0,11 4-1,5 11 1,3 17 0,-4 13 15,-9 5-31,-22 10 15,-14 10-15</inkml:trace>
  <inkml:trace contextRef="#ctx0" brushRef="#br0" timeOffset="132341.54">7213 14264 0,'-13'40'15,"8"3"1,20-10-1,15-16 1,19-21 15,5-17-15,-5-14 0,-8-8-1,-15 8 1,-7 22-1,-9 33 1,-6 21 0,4 14 15,0-4-15,-1-11-1,-1-7 1,-2-13-1,-4-20-15</inkml:trace>
  <inkml:trace contextRef="#ctx0" brushRef="#br0" timeOffset="132748.01">7769 14480 0,'0'0'0,"11"-4"32,9-11-17,10-13 1,13-8-1,-4 1 1,-5 15 0,-9 30-1,-8 28 17,-3 17-17,-5-7 1,-1-7-1,-6-16 1,2-10 0,-4-15-16</inkml:trace>
  <inkml:trace contextRef="#ctx0" brushRef="#br0" timeOffset="155203.68">9947 12893 0,'0'46'15,"-8"17"1,4 4 0,-7 27-16,6-3 15,0 17-15,3-12 16,4 4-16,5 21 16,7-68 15,-12-60-16,-20-41 1,-5 0 15,-12-8-31,-8 2 16,-7-4-16,-21-13 16,11 10 15,53 33-16,21 16 17,32 12-32,9 2 15,26 8-15,0-2 16,17-1-16,-10 3 16,5 1-16,15 1 31,-22-2-31,-86-10 15</inkml:trace>
  <inkml:trace contextRef="#ctx0" brushRef="#br0" timeOffset="155401.91">10508 13340 0,'8'57'16,"5"11"15,-3-5-15,-3-12-1,-4-23 1,-3-28-16</inkml:trace>
  <inkml:trace contextRef="#ctx0" brushRef="#br0" timeOffset="155582.04">10527 13007 0,'0'0'16,"0"0"15,0 0-16,0 0-15</inkml:trace>
  <inkml:trace contextRef="#ctx0" brushRef="#br0" timeOffset="156565.17">10809 13443 0,'14'-10'15,"25"-11"1,15-9 15,-3-3-15,-11 13-1,-17 20 17,-13 20-17,-10 3 1,-3-5 0,9-8 15,14-3-16,8-7 1,-3-2 0,-2-3 15,-11 12-15,-5 11-1,-2 2 16,6-10-15,9-18 0,7-6-1,12-12 17,-1 6-17,-6 5 1,-4 5 15,5 7-15,12 1 15,15-3-15,6-10 15,-8-13-16,-38-2 17,-55 15-17,-35 24 1,6 32 15,31-6-15,37 6-16,20-6 31,32 5-31,44-2 16,9-8 15,-18-7-15,-31-11-1,-60-12-15</inkml:trace>
  <inkml:trace contextRef="#ctx0" brushRef="#br0" timeOffset="156941.57">9612 13811 0,'9'0'15,"32"0"-15,2 0 31,15 0-31,28 4 0,2 0 16,20-2-16,31 5 0,-11 1 16,15 5-16,27 6 0,-19 2 31,3-1-31,9 12 0,-21-4 16,-12 5-16,4-1 0,-11-1 15,6 2-15,-28-6 16,-101-27-16</inkml:trace>
  <inkml:trace contextRef="#ctx0" brushRef="#br0" timeOffset="163723.65">8652 13707 0,'30'0'16,"5"0"-1,18 0 1,40-5 0,13 1-1,-11-4 16,-29 2-15,-66 6-16</inkml:trace>
  <inkml:trace contextRef="#ctx0" brushRef="#br0" timeOffset="164004.6">8705 13856 0,'65'5'16,"31"2"15,12 6-16,-9 0 1,-31-3 0,-68-10-1</inkml:trace>
  <inkml:trace contextRef="#ctx0" brushRef="#br0" timeOffset="165683.87">9947 14241 0,'0'0'16,"-10"3"0,-15 10-1,-21 19 1,-6 21 0,3 16-1,21 0 1,28-15 15,31-26-15,37-36-1,-15-12 1,2-19-16,-12-3 16,3-11-16,1-40 15,-12-16 1,-14 1-1,-19 18 1,-21 31 0,1 50 15,-5 43-15,8 10-1,-3 17-15,8-1 16,5 13-16,5-5 15,3 12-15,22 13 16,22-24 0,9-39-1,-5-28 1,-11-12 0,-20 8-1,-20 2-15</inkml:trace>
  <inkml:trace contextRef="#ctx0" brushRef="#br0" timeOffset="165889.73">10413 14415 0,'7'48'16,"4"0"-1,-4-5 1,-4-15 0,4-8-1,-5-13-15,-2-7 0</inkml:trace>
  <inkml:trace contextRef="#ctx0" brushRef="#br0" timeOffset="166068.04">10408 14072 0,'7'0'16,"4"3"0,-1-3-1,-3 2 1,-7-2-16</inkml:trace>
  <inkml:trace contextRef="#ctx0" brushRef="#br0" timeOffset="166430.91">10685 14302 0,'0'10'0,"5"18"15,11 17 1,10 8 15,8 4-31,-7-8 16,-19-14-1,-21-17 1,-15-11 0,-2-21-1,6-19 1,3-10 0,6 12-1,15 31-15</inkml:trace>
  <inkml:trace contextRef="#ctx0" brushRef="#br0" timeOffset="166705.4">11161 14229 0,'0'70'16,"0"21"-1,2 7 1,-2-12 0,0-18-1,0-53 1,0-28 0,0-9-1,0 4 1,0 18-16</inkml:trace>
  <inkml:trace contextRef="#ctx0" brushRef="#br0" timeOffset="166880.94">10955 14294 0,'42'35'16,"19"3"-1,7 3 1,-8-8-16,-14-11 16,-46-22-1</inkml:trace>
  <inkml:trace contextRef="#ctx0" brushRef="#br0" timeOffset="167712.97">11335 14468 0,'-5'12'15,"-8"9"1,6 7-1,18-11 1,19-4 0,12-6-1,7-14 1,-7-11 0,-14-12 15,-9 7-16,-10 21 1,-4 17 0,-10 25-1,0 3 1,-4-5 0,18-20 15,13-26-16,8-17 1,0-8 0,-4 5-1,-14 11 1,-6 17 15,-6 5-15,-3 7-1,0 1 1,3-6 0,13-11-1,10-12 1,1 2 15,4 1-15,13 8-1,-3 23 1,-8 7 0,-11 0-1,-5 2 17,-2-4-17,-4-11 1,-5-4-1,-3-8-15</inkml:trace>
  <inkml:trace contextRef="#ctx0" brushRef="#br0" timeOffset="190813.18">12363 14488 0,'-10'-5'15,"-25"-7"1,-18 2 15,-8 12-15,3 28-1,23 18 1,33 13 0,32-1-1,21-7 17,2-7-17,-16-19-15,-37-27 16</inkml:trace>
  <inkml:trace contextRef="#ctx0" brushRef="#br0" timeOffset="191454.74">12643 14693 0,'38'0'16,"-5"2"-1,-8-2 1,-10-5-1,-8-7 17,-4-4-17,-16-2 1,-22 6 0,-18 12-1,-12 12 1,14 19-1,29 12 17,41 4-17,32-1 1,12-11 0,-2-5-1,-13-7 1,-48-23-16</inkml:trace>
  <inkml:trace contextRef="#ctx0" brushRef="#br0" timeOffset="208208.15">5238 15841 0,'11'68'0,"-2"-7"31,1 14-31,-2-1 0,-4 17 16,1 30-16,3-29 15,3-61 1,-5-44 15,0-17-15,1 10-16,-7 20 15</inkml:trace>
  <inkml:trace contextRef="#ctx0" brushRef="#br0" timeOffset="208392.83">5071 15209 0,'0'0'16,"0"0"-1,0 0 1,0 0-16</inkml:trace>
  <inkml:trace contextRef="#ctx0" brushRef="#br0" timeOffset="209016.4">5589 16361 0,'0'22'15,"0"-1"1,0-9-1,4-12 1,3-18 0,5-17-1,6-18 1,11-17 0,-1-16-1,6 8 1,4 10-1,-5 17 1,-8 26-16,0 25 16,8 28-1,-3 30 1,3 25 0,-5-2-1,-2-11 1,-15-14-1,2-26 1,-4-13 0,-8-9-1,-1-8-15</inkml:trace>
  <inkml:trace contextRef="#ctx0" brushRef="#br0" timeOffset="209441.87">6352 15960 0,'25'55'0,"2"21"31,-7 12-31,0 3 16,-4-10 0,6-28-1,8-38 1,-2-30 0,-1-38-1,9-28 1,-6-20-1,-10 2 1,-2 12 0,-8 19-1,-3 27 1,-2 21 0,-2 13-1,-3 0 1,0 7-16</inkml:trace>
  <inkml:trace contextRef="#ctx0" brushRef="#br0" timeOffset="209855.34">6870 16138 0,'20'-7'16,"20"-11"-1,9-17 1,-7-10 0,-9-5-1,-17 7 1,-19 18 0,-17 22-1,-15 28 1,-4 23-1,4 22 1,13 11 0,16-5-1,23-18 1,17-27 0,15-30-1,0-18 1,2-9-1,-14 4 1,-37 22-16</inkml:trace>
  <inkml:trace contextRef="#ctx0" brushRef="#br0" timeOffset="210192.02">7240 16197 0,'-5'32'16,"1"-2"0,1-12-1,6-18 1,9-27 0,11-26 15,9-15-16,1 7 1,-5 13 0,7 21-1,4 14 1,-2 6 0,-11 7-1,-26 0-15</inkml:trace>
  <inkml:trace contextRef="#ctx0" brushRef="#br0" timeOffset="210543.7">7802 15980 0,'-47'5'15,"-4"3"1,18 9 0,26 13-1,26 8 17,18 6-17,-2 3 1,-12 9-1,-21-6 1,-13-7 0,2-16-1,1-4 1,-2-10 0,10-13-16</inkml:trace>
  <inkml:trace contextRef="#ctx0" brushRef="#br0" timeOffset="211428.4">8058 16214 0,'9'0'16,"19"0"-1,22-4 17,17-9-17,-5-5 1,-10 3-1,-8 5 1,-35-3 0,-29 1-1,-25 12 17,-18 15-17,-7 20 1,19 20-1,39 8 17,49-12-17,44-16 1,2-12 0,-18-10-1,-65-13-15</inkml:trace>
  <inkml:trace contextRef="#ctx0" brushRef="#br0" timeOffset="211953.97">9438 15985 0,'-20'-5'15,"-18"-7"1,-13 1 15,19 11-15,34 18-1,16 7 1,15 20-16,2 3 16,10 15-16,-10-5 15,-7 13-15,-15 22 16,-31-17-1,-27-41 17,-6-43-17,14-27 1,11-18 0,14-4-1,4 8 1,8 49-16</inkml:trace>
  <inkml:trace contextRef="#ctx0" brushRef="#br0" timeOffset="212419.83">9740 16456 0,'-10'68'15,"-2"13"16,1-3-15,1-20 0,6-53-1,-5-40 1,7-41 0,2 13-1,0-10-15,13-33 31,20 3-15,14 27 0,14 38-1,-8 36 1,-18 30 0,-33 20-1,-21 10 1,-30-5-1,-5-10 1,13-28 0,15-23-1,9-7 1,12 10 0,5 5-16</inkml:trace>
  <inkml:trace contextRef="#ctx0" brushRef="#br0" timeOffset="212818.08">10196 16318 0,'48'2'16,"0"-2"-1,-11-8 1,-11-14 0,-26-11-1,-22-2 1,-24 10 0,-10 10-1,-12 30 1,8 17-1,20 16 1,29 8 0,41 4-1,42-2 1,10-10 0,-1-15-1,-25-10 1,-56-23-16</inkml:trace>
  <inkml:trace contextRef="#ctx0" brushRef="#br0" timeOffset="213236.19">10564 16325 0,'48'0'16,"7"-2"0,-2-3-1,-4-3 1,-25-5 0,-18-9-1,-27 4 1,-25 3-1,-8 13 1,-4 19 0,2 11-1,26 12 1,30 8 0,28-2-1,19-14 1,9-14-1,-8-7 1,-15-7-16,-33-4 16</inkml:trace>
  <inkml:trace contextRef="#ctx0" brushRef="#br0" timeOffset="214050.83">10922 16368 0,'0'5'15,"0"5"1,8 0 0,6 3-1,14-8 1,11 0-1,8-15 1,6-23 0,-6-20-1,-5-17 1,-10-14 0,-10-1-1,-6-1 1,-11 13-1,-13 25 1,-17 23 0,-15 23-1,-8 19 1,-2 34 0,9 32-1,18 23 1,26 12-1,12-39 1,15-7-16,8-16 16,15-9-16,30-4 15,6-10 1,-26-13 0,-33-12-1,-30-8-15</inkml:trace>
  <inkml:trace contextRef="#ctx0" brushRef="#br0" timeOffset="-156351.18">16783 8914 0,'-70'-2'16,"12"2"-1,-8 5-15,-27 13 32,20 12-17,60 5 1,26-7 15,32 5-31,5-5 16,24 12-16,31 10 15,-21 3 1,-67 5 15,-55-5-15,-27-7-1,-8-14 17,13-10-17,24-9 1,36-13-16</inkml:trace>
  <inkml:trace contextRef="#ctx0" brushRef="#br0" timeOffset="-156071.25">17095 8768 0,'-4'51'16,"-9"12"-16,-12 30 16,-5 0 15,7-17-15,7-31-1,16-45-15</inkml:trace>
  <inkml:trace contextRef="#ctx0" brushRef="#br0" timeOffset="-155685.83">17272 8977 0,'-30'48'15,"4"16"1,26-12-1,43-32 17,31-25-17,8-30 1,-41-18 15,-57-2-15,-44 17-1,-18 13 17,15 12-17,15 6 1,18 1 0,13 1-1,17 5-15</inkml:trace>
  <inkml:trace contextRef="#ctx0" brushRef="#br0" timeOffset="-155166.43">17564 9063 0,'2'36'15,"14"-16"1,5-15 15,3-8-15,4-9 0,-8-1 15,-3 0-16,-1 11 1,4 7 0,16 8 15,24-1-15,13-4-1,-8-20 16,-12-27-15,-25-9 0,-28 5 15,-20 18-15,-6 10-1,9 2 16,17 13-31</inkml:trace>
  <inkml:trace contextRef="#ctx0" brushRef="#br0" timeOffset="-152383.65">16496 10220 0,'0'48'15,"-2"14"-15,-7-1 16,-3 12-16,-6 30 16,-1-9 15,8-64-15,11-40-1,6-18 1,-4 0 15,1 3-15,-3 25-16</inkml:trace>
  <inkml:trace contextRef="#ctx0" brushRef="#br0" timeOffset="-152176.83">16471 10013 0,'73'-2'16,"17"2"-1,-4 2 17,-16 6-17,-30-3 1,-40-5-16</inkml:trace>
  <inkml:trace contextRef="#ctx0" brushRef="#br0" timeOffset="-151209.03">16471 10353 0,'83'8'16,"2"-6"-1,-14 2 1,2-8 0,2-1 15,-3-2-16,-55 9 1,-34 6 15,-34 17-15,-7 10 0,23 4 15,32-17-16,31-17 1,19-18 15,6-10-15,-15 6 0,-5 2-1,-18 10 16,-7 18-15,-6 11 0,21-1 15,20-15-15,17-26-1,5-14 16,-16-22-15,-35 4 0,-18 3-1,-14 19 17,14 25-17,11 23 1,12 23 15,7 2-15,-3-4-1,-21-4 17,-16-9-17,-12-10 1,3-26-1,9-20 17,0-7-17,2 2 1,12 33 0</inkml:trace>
  <inkml:trace contextRef="#ctx0" brushRef="#br0" timeOffset="-150784.15">17582 10046 0,'-7'68'16,"-2"15"-1,7-10 16,0-20-15,2-35 0,-10-29 15,-18-16-15,-17-14-1,-6-1 16,14 4-15,28 5 0,20 13-1,29 0-15,13 10 32,23 5-32,-3 0 15,7 3-15,22-2 16,-7 8-1,-95-4-15</inkml:trace>
  <inkml:trace contextRef="#ctx0" brushRef="#br0" timeOffset="-126613.05">15689 13228 0,'13'0'15,"32"0"-15,3-2 16,15-1 0,23-7-16,-3 0 15,21-2-15,22 0 0,-8 1 16,15 1-16,28 0 0,-21 7 31,3 3-31,31 0 0,-28 3 16,-8 7-16,14 11 0,-4 1 15,6 8-15,-30-5 16,-11 5-16,-57-15 16,-26-4-1,-30-11-15</inkml:trace>
  <inkml:trace contextRef="#ctx0" brushRef="#br0" timeOffset="-126091.59">17083 12263 0,'-13'51'31,"-2"7"-31,-7 20 0,7-3 16,-6 21-16,6 25 0,3-8 15,2 18 1,-1 28-16,9-15 15,-6 12-15,3 28 0,3-24 16,2 5-16,0 19 0,0-23 16,5-2-16,2 15 0,-4-28 15,-1-2-15,6 12 0,-5-27 16,-3-3-16,2 14 0,-2-31 16,0 0-16,0 6 0,0-6 15,0 31-15,0-29 0,-5 20 16,-8-30-16,-1 15 0,-37-10 15,18-76 1,17-12 0,7-13-1,6-2 1,3-3-16</inkml:trace>
  <inkml:trace contextRef="#ctx0" brushRef="#br0" timeOffset="-125422.93">15821 12259 0,'-23'49'31,"-12"12"-31,0-1 16,-4 16-16,12-5 16,4 4-1,33 16 1,43-28-1,31-35 17,-2-28-17,-11-12 17,-21-4-17,-22 4 1,-28 12-16</inkml:trace>
  <inkml:trace contextRef="#ctx0" brushRef="#br0" timeOffset="-125196.81">15589 12535 0,'73'13'16,"-2"-6"15,-16 1-15,-22 0 0,-33-8-16</inkml:trace>
  <inkml:trace contextRef="#ctx0" brushRef="#br0" timeOffset="-124760.43">16249 12427 0,'-30'55'16,"2"26"15,8 0-15,10-16 15,8-14-16,2-26 1,0-25 0</inkml:trace>
  <inkml:trace contextRef="#ctx0" brushRef="#br0" timeOffset="-124462.11">16425 12500 0,'-2'15'31,"2"18"-15,10 15 0,5 4 15,-3-3-16,-12-12 17,-2-11-17,-1-14 1,3-12-16</inkml:trace>
  <inkml:trace contextRef="#ctx0" brushRef="#br0" timeOffset="-124156">16551 12362 0,'25'45'15,"3"15"-15,-5-2 32,2 16-32,-15 26 15,-30 1 17,-16-22-17,6-29 1,16-25-1,14-25-15</inkml:trace>
  <inkml:trace contextRef="#ctx0" brushRef="#br0" timeOffset="-121054.31">17338 12571 0,'-40'45'15,"-1"25"1,19 4 15,36-22-15,9-31 15,22-24-31,-2-12 16,12-22-16,-7-11 31,-5-23-31,-7 0 15,-12-17-15,-8 8 32,-9-6-32,-19-15 15,-16 46 1,-4 64 15,9 19-15,8 33-16,9 9 31,-1 24-31,4-9 16,6 11-16,4 17 31,1-7-15,0-45-1,-8-61-15</inkml:trace>
  <inkml:trace contextRef="#ctx0" brushRef="#br0" timeOffset="-120772.33">17892 12596 0,'-38'40'15,"8"23"17,17 8-17,26-11 17,17-17-17,5-15 16,-12-13-15,-23-15-16</inkml:trace>
  <inkml:trace contextRef="#ctx0" brushRef="#br0" timeOffset="-120164.21">18069 12770 0,'0'8'15,"0"7"17,7-13-17,7-17 16,12-10-15,-3 0 0,-5 15 15,1 20-15,-3 12 15,-4-2-16,0-10 17,9-10-17,2-4 1,-3-7 0,-3 4 15,-1 14-16,6 16 1,1 5 15,0-7-15,-4-20 0,-1-8-1,-8 4 16,-10 3-31</inkml:trace>
  <inkml:trace contextRef="#ctx0" brushRef="#br0" timeOffset="-119896.29">18400 12362 0,'31'40'16,"15"15"-16,-6 6 15,15 22-15,-9-2 32,-6 9-32,-12-7 15,-11 8-15,-15-23 16,-26-2-16,-47-18 16,-18-21 15,7-11-16,36-7 1,46-9-16</inkml:trace>
  <inkml:trace contextRef="#ctx0" brushRef="#br0" timeOffset="-101499.35">22068 2884 0,'-41'8'16,"-17"5"-16,0-6 15,-10 11-15,-26 0 16,47 14 0,36-9 15,42 5-31,12-5 16,27 4-16,3 1 15,13 0-15,-12-1 16,6 11-16,6 20 15,-28 20 1,-46 8 0,-22-21 15,-25 3-31,-6-12 16,-20 5-16,-28 8 15,10-35 1,21-37-1,20-9 1,18 5 0,20 7-16</inkml:trace>
  <inkml:trace contextRef="#ctx0" brushRef="#br0" timeOffset="-101214.48">22826 2698 0,'-15'51'0,"-3"12"16,-5 7-16,-7 21 0,5-3 15,-5 10-15,0-12 16,2 3-16,-7 14 16,5-31-1,16-33 1,14-39-16</inkml:trace>
  <inkml:trace contextRef="#ctx0" brushRef="#br0" timeOffset="-100807.43">23121 3134 0,'-38'65'15,"2"32"1,12 10-1,29-25 1,30-45 0,20-44-1,8-34 1,-5-27 0,-20-15-1,-23 3 1,-35 12-1,-33 27 1,-23 31 0,-7 20-1,10 5 1,18 5 0,19-7-1,21-8-15,15-5 16</inkml:trace>
  <inkml:trace contextRef="#ctx0" brushRef="#br0" timeOffset="-100312.25">23589 3388 0,'-23'76'15,"-2"8"1,3-12 0,-1-39-1,3-40 1,5-44 0,4 1-1,6-16-15,3 4 16,4-14-16,21-30 15,17 10 1,21 33 0,2 35-1,-8 34 1,-29 31 0,-36 27-1,-31 5 1,-20-1-1,-4-15 1,27-29 0,26-27-1,17-13 1,0-4 0,2 8-1,-7 12-15</inkml:trace>
  <inkml:trace contextRef="#ctx0" brushRef="#br0" timeOffset="-99664.95">23892 3175 0,'25'-6'0,"32"-14"16,19-12-1,0-9 1,-13-9 0,-33 4 15,-30 18-15,-35 18-1,-36 28 1,-15 30-1,11 25 1,25 10 0,37-15-1,41-27 1,33-29 0,11-19-1,-1-11 1,-18 1-1,-53 17-15</inkml:trace>
  <inkml:trace contextRef="#ctx0" brushRef="#br0" timeOffset="-99428.41">24647 2884 0,'51'-2'16,"0"0"-1,-14-3 1,-37 5-16</inkml:trace>
  <inkml:trace contextRef="#ctx0" brushRef="#br0" timeOffset="-99243.33">24700 3171 0,'0'0'0</inkml:trace>
  <inkml:trace contextRef="#ctx0" brushRef="#br0" timeOffset="-94110.58">26094 2070 0,'-58'16'15,"10"7"1,-12 21-16,7 2 15,-13 25-15,11-1 16,-4 11-16,10 22 16,38-13-1,47-41 1,27-46 15,-11-17-15,6-24-16,-7-4 15,5-21-15,-9-2 16,4-23-16,-9 6 16,-4-18-1,-13 12 1,-2-8-16,-13-25 16,-15 3-1,-23 57 1,6 47-1,9 26 1,6 10 15,4 24-31,1 7 16,-6 27-16,5-2 16,-2 21-16,5-6 15,3 3-15,20 22 31,7-20-15,-5-27 0,-10-36-1,-15-35-15</inkml:trace>
  <inkml:trace contextRef="#ctx0" brushRef="#br0" timeOffset="-93685.89">25287 3127 0,'40'0'16,"16"-6"-16,5-4 16,25-7-16,2 1 15,28-6-15,-8 4 31,15-2-31,-14 8 16,6 2-16,-18 4 16,-7 10-16,16 5 15,-45 4 1,-31-9 0,-16 2-1,-14-6-15</inkml:trace>
  <inkml:trace contextRef="#ctx0" brushRef="#br0" timeOffset="-92129.91">24605 3217 0,'51'-8'16,"9"-2"-1,-3 0 1,-9 6 15,-17-4-15,-31 8-16</inkml:trace>
  <inkml:trace contextRef="#ctx0" brushRef="#br0" timeOffset="-91195.71">25862 3378 0,'-7'33'16,"-9"35"-1,-9 23 17,-3-3-17,11-12 1,17-18 0,26-20-1,23-15 1,22-12-1,10-13 17,-5-7-17,-22-7 1,-23-4 0,-16 10-1,-15 10-15</inkml:trace>
  <inkml:trace contextRef="#ctx0" brushRef="#br0" timeOffset="-90811.06">25723 3625 0,'61'-15'0,"17"-3"32,0 1-17,-9 2 1,-19 5 0,-25 5-1,-25 5-15</inkml:trace>
  <inkml:trace contextRef="#ctx0" brushRef="#br0" timeOffset="-82614.84">27057 2956 0,'63'-8'15,"-6"2"1,17-1-16,-6 2 15,13-3-15,31-2 16,-8 3 0,-34-3-1,-70 10-15</inkml:trace>
  <inkml:trace contextRef="#ctx0" brushRef="#br0" timeOffset="-82367.53">27130 3356 0,'53'-3'16,"15"0"-16,-5-2 15,14 1-15,32-3 16,-8-4 0,-34 6-1,-67 5-15</inkml:trace>
  <inkml:trace contextRef="#ctx0" brushRef="#br0" timeOffset="-81809.97">28140 2746 0,'26'45'0,"1"33"15,-9-14 1,-6 9 0,-1 35-16,-7 8 15,4-12 1,-3-11-1,18-33 1,-3-25 0,-3-35-1,8-35 1,13-33 0,-5 7-1,3-12-15,-9 8 16,9-14-16,-6 14 15,-3-8-15,11-20 16,-7 10 0,-14 33-1,-6 25 1,-4 11 0,-5 7-1,-2 7-15</inkml:trace>
  <inkml:trace contextRef="#ctx0" brushRef="#br0" timeOffset="-59914.24">23486 16154 0,'0'15'0,"0"28"16,0 15 0,-2 8-1,4 4 1,3-12 0,-2-16-1,1-11 1,1-16-1,-5-8 1,5-4 0,11-3-1,7-7 1,9-4 0,18 4-1,18-1 1,8 8-1,5 8 1,-3 4 0,-10 4-1,-18-4 1,-22-15 0,-13-12-1,-15-17 1,-15-15-1,-13-17 1,-12-9 0,-5-5-1,0 10 1,1 7 0,-1 13-1,13 13 1,6 22-1,3 16 1,0 9 0,-1 9-1,-4-6 1,-9 0 0,-7-2-16,7-3 15,9-1 1,28-9-1</inkml:trace>
  <inkml:trace contextRef="#ctx0" brushRef="#br0" timeOffset="-58816">25847 15577 0,'0'28'15,"-3"25"1,-2 15 0,-2-6-1,2-10 1,-3-13 0,10-9 15,12-7-16,3-15 1,-2-1 0,6-4-1,6-3 1,18 5 0,6 0 15,-1 5-16,-4-5 1,-13 3 0,-14-11-1,2-20 1,-1-27 0,-3-17 15,1-7-16,-6 3 1,-3 9 0,-9 6-1,-9 8 1,-10 18 0,-17 15-1,-27 10 16,6 10-15,-12-1-16,-29 7 16,0-1-1,14-3 1,21 1 0,31-6-1,32-2-15</inkml:trace>
  <inkml:trace contextRef="#ctx0" brushRef="#br0" timeOffset="-57801.27">27976 15123 0,'0'58'16,"0"10"-1,6 3 1,1-14 0,3-11-1,-3-21 1,-4-12 0,0-8-1,4-5 1,5 0-1,11 0 1,8 0 0,16 0-1,9 7 1,-3 8 0,-5 1-16,-13-6 15,-13 0 1,-6-5-1,-4-10 1,9-20 0,4-20-1,8-16 1,2-2 0,-5 2-1,0 11 16,-12 15-15,-8 14 0,-3 12-1,-4 6 1,-6 0 0,-17 3-1,-18-2 1,-29-5-1,-24-9 1,-25-4 0,-5-2-1,15 4 1,23-2 0,33 7-1,25 8 1,25 5-16</inkml:trace>
  <inkml:trace contextRef="#ctx0" brushRef="#br0" timeOffset="-56750.41">30323 14347 0,'9'15'0,"6"20"16,6 16 15,-9 12-15,-4 10-1,-6-2 1,1-14 0,-1-16-1,-2-18 1,0-13 0,10-8-1,3-2 1,7-2-1,8-8 17,20-5-17,15 2 1,12 4 0,1-3-1,-10 3 1,-8 2-1,-13-9 1,-10 1 0,-12 5-1,-14 5 1,-3 2 0,-3 3-1,-3-10 1,-9-15-1,-13-12 1,-26-9 0,6 10-1,-12 1-15,4 3 16,-16 2-16,-24-14 16,-1 6-1,28 8 1,28 7-1,15 13 1,12 3 0,8 7-16</inkml:trace>
  <inkml:trace contextRef="#ctx0" brushRef="#br0" timeOffset="-55470.02">32547 13619 0,'10'22'0,"18"31"32,10 23-17,3 10 1,-11-3-1,-8-18 1,-7-9 0,0-26-1,-10-12 1,3-16 0,7-11-1,13-15 16,9-1-15,16-2 0,10 6-1,8 9 1,5 9 0,-6 3-1,-9 0 1,-16 0 15,-18-9-15,-4-14-1,-2-12 1,-14-19 0,-9-16-1,-21-8 1,-17-8-1,-11 5 1,-7 11 15,10 17-15,13 17 0,20 19-1,5 10 1,8 7-1,-3 7 1,2 13 15,-12 8-15,-21 2 0,-24-8-1,-19-6 1,-8-4-1,4-2 1,12-4 0,18-1-1,23-3 1,30-2-16</inkml:trace>
  <inkml:trace contextRef="#ctx0" brushRef="#br0" timeOffset="48791.54">16047 2438 0,'-2'91'16,"-5"0"0,4-11-1,-8-19 1,9-31 0,2-30-16</inkml:trace>
  <inkml:trace contextRef="#ctx0" brushRef="#br0" timeOffset="49317.67">15835 3485 0,'40'-8'15,"4"2"17,16-1-32,41 7 15,-22 28 1,-42 5 0,-30 14-16,-19-1 15,-31 7 1,0-6-1,-12 2-15,-18 11 16,38-15 0,49-27-1,35-10 1,3-8 0,-4-8-1,-48 8-15</inkml:trace>
  <inkml:trace contextRef="#ctx0" brushRef="#br0" timeOffset="50351.51">15828 4649 0,'0'0'15,"0"0"1,0 0-1,0 0 1,0 0 0,0 0-1,0 0 17,3 0-17,15-3 1,29-7-1,29 0 1,-3 5 0,-20 10 15,-28 20-15,-25 13-1,-23 8 1,-7-1-1,-2-11 1,18-3 0,25-1 15,27 0-15,15 0-1,1 1 1,-33 10-1,-54 9 17,-4-13-17,-24 1-15,-37 8 32,-6-6-17,16-8 1,33-9-1,55-23 1</inkml:trace>
  <inkml:trace contextRef="#ctx0" brushRef="#br0" timeOffset="50733.64">15894 5822 0,'-40'61'15,"-4"20"1,29 4 15,48-12-15,33-27 15,-11-31-15,6-28-16,22-32 31,-5-6-16,-10 4 1,-68 47-16</inkml:trace>
  <inkml:trace contextRef="#ctx0" brushRef="#br0" timeOffset="50939.51">16133 6067 0,'-25'58'16,"-3"23"-16,5-3 16,1 15-1,-3 30 1,4-7 0,9-45-1,12-71-15</inkml:trace>
  <inkml:trace contextRef="#ctx0" brushRef="#br0" timeOffset="51214.21">15833 7020 0,'63'-13'31,"16"-2"-15,-14 2 15,-12 1-16,-53 12-15</inkml:trace>
  <inkml:trace contextRef="#ctx0" brushRef="#br0" timeOffset="51552.02">15810 7221 0,'48'35'31,"25"6"-15,-4 7 15,-47-5-15,-42-11 15,-26-2-16,-7-12 17,8-5-17,8-1 1,16-4 0,21-8-16</inkml:trace>
  <inkml:trace contextRef="#ctx0" brushRef="#br0" timeOffset="-79252.99">26154 16650 0,'0'0'0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9T15:01:04.804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1715 770 0,'-12'71'15,"-1"-11"1,-2 12-16,0-12 15,0 10-15,-8 28 0,-14 3 16,1-11 0,6-24-1,12-30 1,14-34 0,4-27-1,11-28-15,6 1 16,2-12-16,-4 1 15,5-12-15,-8 1 16,1-13-16,-5 13 16,2-7-16,13-22 15,8 5 1,-3 12 0,2 5-16,11 41 15,-13 17 1,-1 23-1,-2 25 1,3 34 0,-4-6-1,-2 12-15,-6-4 16,-4 11-16,1 32 0,-4 15 16,-4-9-1,15-17 1,13-16-1,-3-45 1,-5-27 0,-6-10-16,-10 3 15,-5-4 1,-4 6-16</inkml:trace>
  <inkml:trace contextRef="#ctx0" brushRef="#br0" timeOffset="147.1">2018 962 0,'-65'0'16,"-17"3"0,-2 9-1,12 1-15,14 5 16,30-13 0,15-1-1,13-4-15</inkml:trace>
  <inkml:trace contextRef="#ctx0" brushRef="#br0" timeOffset="539.11">2788 722 0,'-78'30'15,"-13"14"1,6 21-1,9 11-15,28 0 16,35-16 0,35-23-1,35-16 1,34-14 0,12-14-16,-2-4 15,-29-1 1,-72 12-16</inkml:trace>
  <inkml:trace contextRef="#ctx0" brushRef="#br0" timeOffset="899.07">3337 680 0,'-58'28'16,"-16"24"-1,3 24 1,27 0 0,52-13-1,41-18 1,26-20-1,19-20 1,10-10 0,0-5-1,-13 0 1,-28 5 0,-29 2-1,-34 3-15</inkml:trace>
  <inkml:trace contextRef="#ctx0" brushRef="#br0" timeOffset="1351.8">3738 828 0,'48'-8'16,"12"-6"0,9-9-1,-14-2 1,-8-3 0,-28 3-1,-30 5 1,-21 10-1,-19 20 1,-1 17 0,3 19-1,17 9 1,23-4 0,42-14-1,36-14 1,16-20-1,3-15 1,-9-7 0,-28 1-1,-51 18-15</inkml:trace>
  <inkml:trace contextRef="#ctx0" brushRef="#br0" timeOffset="1638.49">4519 410 0,'0'78'0,"0"23"31,0 8-31,9-19 32,11-40-17,13-24 1,-8-13 0,-14-9-16,-11-4 15</inkml:trace>
  <inkml:trace contextRef="#ctx0" brushRef="#br0" timeOffset="2042.07">4842 728 0,'63'-29'16,"10"-1"-1,-3-8 1,-12 6 0,-20 7-1,-35 12 1,-31 6 0,-22 14-1,-18 19 1,-3 18-1,13 10 1,30 1 0,40-25-1,27-12 1,16-12 0,-7-6-1,-7-4 1,-41 4-16</inkml:trace>
  <inkml:trace contextRef="#ctx0" brushRef="#br0" timeOffset="2337.66">5359 816 0,'0'-3'16,"0"-9"0,4-19-1,14-9 1,2-5 0,16 5-1,2 10 1,4 14-1,-2 13-15,-4 6 16,-14 5 0,-22-8-16</inkml:trace>
  <inkml:trace contextRef="#ctx0" brushRef="#br0" timeOffset="2874.05">6011 563 0,'-23'8'0,"-22"5"15,-11 10 1,10 5-1,19 4 1,30-7 0,26-12-1,12-13 1,3-13 0,0-10-1,-8-7 1,-13 3-1,-8 2 1,-5 9 0,-5 4-1,0 14-15,-10 16 32,2 18-32,11 16 15,10-9 1,17-11-1,16-16 1,4-8 0,-7-14-1,-13 4 1,-35 2-16</inkml:trace>
  <inkml:trace contextRef="#ctx0" brushRef="#br0" timeOffset="3180.11">6639 237 0,'2'28'16,"5"32"-1,-2 23 1,3 0 0,2-13-1,5-12-15,1-28 16,1-10 0,-12-9-1,-1-9 1,0 1-1,-4-3-15</inkml:trace>
  <inkml:trace contextRef="#ctx0" brushRef="#br0" timeOffset="3381.08">6411 501 0,'68'15'0,"18"-5"16,2-5 0,-4 0-1,-14-3 1,-35 1 0,-35-3-16</inkml:trace>
  <inkml:trace contextRef="#ctx0" brushRef="#br0" timeOffset="3564.09">7067 621 0,'6'3'16,"5"4"15,2-1-16,0 2-15,-13-8 0</inkml:trace>
  <inkml:trace contextRef="#ctx0" brushRef="#br0" timeOffset="3723.94">6993 355 0,'5'0'0,"7"0"16,-1 0-1,-11 0-15</inkml:trace>
  <inkml:trace contextRef="#ctx0" brushRef="#br0" timeOffset="4152.76">7422 494 0,'-5'12'0,"-8"18"31,3 8-15,20 0-1,28-11 1,25-9 0,11-18-1,-10-20 1,-31-10 0,-34-6 15,-38 6-16,-18 15 1,-4 8 0,23 14-1,22 13 1,9-5 0,5-10-1,2-5 1</inkml:trace>
  <inkml:trace contextRef="#ctx0" brushRef="#br0" timeOffset="4564.33">7913 657 0,'0'0'16,"10"-5"0,15-12-1,21-22 1,15-16 15,4 2-15,-4 10-1,-16 38 1,-10 33 0,-2 32-1,-1 13 1,12 1 0,-4-14 15,0-15-16,-20-17 1,-20-28-16</inkml:trace>
  <inkml:trace contextRef="#ctx0" brushRef="#br0" timeOffset="5403.95">9022 1131 0,'-58'15'15,"-29"3"17,13-13-32,-12 2 15,4-5 1,-17-2-16,5 0 15,-15 3-15,2 0 16,-14 5-16,13-1 16,-24-3-16,14-1 15,-17 5-15,31-8 16,6 3 0,-11-1-16,21-2 0,-8 0 15,-14 0-15,-3 5 0,-27 0 0,14-3 16,-12 6-16,19-6 15,-9-2-15,19-2 16,-14-6-16,20 6 16,-11 0-16,16 2 15,-21 0-15,25 2 16,-26 8-16,20 0 16,-26 3-16,18 0 15,-21-1-15,13-2 16,-20 2-16,16 1 15,-25 0-15,16-3 16,-15 3-16,24-5 16,-16 2-16,20-3 15,-15 6-15,24-1 0,-14 6 16,18 0-16,-14-2 0,20 2 16,-13 0-16,17-1 15,-15 4-15,22-4 16,-20 6-16,20-8 15,-12 0-15,18-2 16,-17-3-16,19 0 16,-14 2-16,15 1 0,-5-3 0,-31 3 15,-1-8 1,41-5 0,35 0-1,18 0-15,20 0 0</inkml:trace>
  <inkml:trace contextRef="#ctx0" brushRef="#br0" timeOffset="21561.69">1134 2603 0,'0'7'16,"0"25"-16,-5 24 15,5 12 1,-3-3 0,-6-12-1,7-17 1,-1-11 0,6-10-16,5-2 15,6-6 1,14-5-1,18-2 1,2-2 0,0-5-16,-1 0 15,-1-14 1,-8-7 0,-11-5-1,-4 6 1,-3 1-1,-9 14-15,-11 12 16</inkml:trace>
  <inkml:trace contextRef="#ctx0" brushRef="#br0" timeOffset="21851.68">1616 2557 0,'-4'15'15,"-4"33"1,-2 0 0,-10 12-16,5-1 15,-6 11-15,2 33 16,1 3-16,3-20 16,4-18-1,9-43 1,2-27-1,2-28 1,1-14 0,2-1-16,0-3 15,-5 48-15</inkml:trace>
  <inkml:trace contextRef="#ctx0" brushRef="#br0" timeOffset="22414.38">1066 2463 0,'-37'46'15,"-7"25"1,14-13-1,-2 9-15,14-1 0,2 12 0,11-7 16,-4 12-16,6 28 16,12 7-1,15-12 1,29-25 0,27-23-1,11-26-15,-23-19 16,4-20-16,-9-6 15,10-15-15,-8-3 16,11-11-16,-14-3 16,12-13-16,-13 5 15,4-15-15,-15 8 16,2-9-16,-16 3 16,2-6-16,-8-29 15,-18-14-15,-43 3 16,1 39-1,-23 13-15,1 19 16,-21 9-16,3 16 16,-20 6-16,1 10 15,-20 13-15,12 4 16,-24 13-16,11 4 16,-10 6-16,20-3 15,-4 1-15,-9 10 0,55-22 16,58-26-16</inkml:trace>
  <inkml:trace contextRef="#ctx0" brushRef="#br0" timeOffset="119104.64">3104 2293 0,'0'73'16,"0"-6"0,5 12-16,-5-7 15,1 19-15,-1-12 16,5 14-16,3 26 16,6-16-1,4-58 1,-9-38-1,-3-19 1,-6 2 0,0 2-1,0 8-15</inkml:trace>
  <inkml:trace contextRef="#ctx0" brushRef="#br0" timeOffset="119474.64">2945 2242 0,'82'-3'15,"-11"3"1,4 5-16,28 16 15,-14 21 1,-41 24 0,-52-1-1,-51-4 1,-31-6 0,-12-14-1,1-16 1,18-7-1,27-14 1,24-1 0,14 2-1,14-5-15</inkml:trace>
  <inkml:trace contextRef="#ctx0" brushRef="#br0" timeOffset="119866.16">4036 2255 0,'0'87'15,"0"-15"1,0 8-16,-8 29 15,-3-9 1,5-14 0,-2-36-1,5-22 1,3-28-16</inkml:trace>
  <inkml:trace contextRef="#ctx0" brushRef="#br0" timeOffset="120420.4">4690 2499 0,'-46'18'16,"-16"14"0,-1 24-1,10 5 1,25-14 0,42-19-1,28-23 1,17-25-1,8-20 1,-4-18 0,-11 0-1,-22 9 1,-9 17 0,-13 30-1,-18 24 1,-13 26-1,-3 5 1,4 0 0,20-22 15,12-27-15,5-22-16,5-10 31,-5 6-16,-15 22-15</inkml:trace>
  <inkml:trace contextRef="#ctx0" brushRef="#br0" timeOffset="120796.17">5122 2557 0,'0'13'15,"0"9"1,0 0 0,0-19-1,10-22 1,8-20 0,15-3-1,11 2 1,5 19-1,-13 24 1,-10 32 0,-5 18-1,-7 5 1,1-13 0,9-15-1,-15-10 1,-4-10-1,-5-10-15</inkml:trace>
  <inkml:trace contextRef="#ctx0" brushRef="#br0" timeOffset="121228.23">5754 2507 0,'17'0'16,"29"0"0,12-8-1,5-7 1,-5-10 0,-18-8-16,-30-2 15,-31 10 1,-31 9-1,-21 19 1,0 20 0,15 17-1,36 7 1,41-3 0,42-16-1,20-14 1,12-9-1,-2-14 1,-13-5 0,-28 4-1,-50 10-15</inkml:trace>
  <inkml:trace contextRef="#ctx0" brushRef="#br0" timeOffset="121867.27">7422 1768 0,'5'56'16,"-2"-3"-1,1 7-15,2-4 16,-4 17-16,3 22 31,0-4-15,-17-38-1,-11-28 1,-7-17 0,2-8-1,16 0 1,12 0-16</inkml:trace>
  <inkml:trace contextRef="#ctx0" brushRef="#br0" timeOffset="122068.9">7235 2126 0,'84'0'16,"14"0"-1,6-3 1,-13 3-1,-34-4 1,-57 4-16</inkml:trace>
  <inkml:trace contextRef="#ctx0" brushRef="#br0" timeOffset="122572.09">7939 2084 0,'-58'14'0,"-2"14"31,11 15-15,24-3 0,33-7-1,29-18 1,25-17-1,0-21 1,-2-14 0,-17-12 15,-18 1-15,-14 13-1,-17 25 1,-9 27-1,0 27 1,5 14 0,12-3 15,20-25-15,12-22-1,4-21 1,-3-7-1,-10 5 1,-25 15-16</inkml:trace>
  <inkml:trace contextRef="#ctx0" brushRef="#br0" timeOffset="123003.1">8390 1796 0,'0'55'16,"0"13"15,0 13-15,0-3-1,0-12 1,0-36-1,3-32 1,9-31 0,16-18-1,16-9 1,23-1 15,20 9-15,-1 4-1,-7 5 1,-19 12 0,-20 12-1,-23 8 1,-17 11 0</inkml:trace>
  <inkml:trace contextRef="#ctx0" brushRef="#br0" timeOffset="123225.77">8591 2002 0,'21'36'16,"-6"-4"-1,2-6 1,-2-8 0,-8-9-1,-7-9-15</inkml:trace>
  <inkml:trace contextRef="#ctx0" brushRef="#br0" timeOffset="123428.84">9010 2101 0,'2'10'16,"6"10"-1,-4-2 1,4 2-1,-8-20-15</inkml:trace>
  <inkml:trace contextRef="#ctx0" brushRef="#br0" timeOffset="123629.34">9006 1828 0,'14'0'16,"6"-4"-1,-3 4 1,4-3 0,-21 3-16</inkml:trace>
  <inkml:trace contextRef="#ctx0" brushRef="#br0" timeOffset="123997.5">9248 2096 0,'12'0'16,"9"-8"-1,15-6 1,7-12 0,-1 1-1,-6 8 1,-16 11 0,-5 16 15,-7 8-16,-1 5 1,-4 0 0,4-4-1,-5-11 1,-2-8-16</inkml:trace>
  <inkml:trace contextRef="#ctx0" brushRef="#br0" timeOffset="124571.51">9841 1962 0,'-5'5'0,"-13"13"16,-2 7 0,-8 11 15,11-4-15,6 1-1,20-18 1,8-10-1,8-13 1,-2-1 0,-8-4-1,0 0 1,-7 3 0,-1 18-1,4 17 1,3 20-1,-2 13 1,-8 2 0,-17-6-1,-18-9 1,-9-10 0,3-15-1,1-10 1,11-4-1,12-4 1,13-2-16</inkml:trace>
  <inkml:trace contextRef="#ctx0" brushRef="#br0" timeOffset="125296.07">10612 1892 0,'-5'10'16,"-15"13"-1,-3 17 1,8 8-1,18-3 1,21-15 0,30-9-1,6-21 1,-4-16 0,-14-24-16,-26-11 15,-27 4 1,-22 9-1,-21 13 1,-4 12 0,14 5-1,9 4 1,18 1 0,9 3-1,3 0 1,5 0-16</inkml:trace>
  <inkml:trace contextRef="#ctx0" brushRef="#br0" timeOffset="125968.69">11403 1345 0,'-52'0'16,"-11"15"0,7 23-1,13 17 1,21 13-1,16 13 1,8 0 0,12-8-1,9-5 1,1-3 0,1-17-1,-7-18 1,-13-12-1,-5-23 1,-12-18 0,-16-9-1,-18-8 1,-6 6 0,-6 11-1,7 11 1,9 5-1,29-4 1,38 4 0,38-8-1,33 2 1,8 6-16,-9 2 31,-22 0-15,-38 3-1,-17-4 1,-8 6 0,-10 0-16</inkml:trace>
  <inkml:trace contextRef="#ctx0" brushRef="#br0" timeOffset="126707.82">12116 1335 0,'-43'-10'15,"-10"7"1,1 13 15,-4 20-15,8 26-1,18 12 1,20 13 0,22 0-1,14-19 1,-3-12 15,-9-17-15,-3-17-1,-9-16 1,-9-13 0,-27-20 15,-13 3-15,-9-1-1,14 12 1,17 0-1,30 8 1,40 0 15,28 6-15,11 2 0,-19-1-1,-13 4 1,-16-3-1,-19 3 1,-17 0 0</inkml:trace>
  <inkml:trace contextRef="#ctx0" brushRef="#br0" timeOffset="133889.17">1135 4918 0,'10'-2'16,"15"-4"0,16-4-1,19-4 1,18-4 0,1 6-16,-6 6 15,-18 14 1,-28 20-1,-27 12 1,-34 18 0,-4-15-1,-12 9-15,-1-2 32,-16 9-32,-20 13 15,18-3 1,52-24-1,60-25 1,10-15 0,13-8-16,40-12 15,0-5 1,-21 0 0,-85 20-16</inkml:trace>
  <inkml:trace contextRef="#ctx0" brushRef="#br0" timeOffset="134835.79">1281 4646 0,'-61'31'15,"1"-1"1,1 5-16,-28 21 16,1 16-16,9 21 31,27 15-15,23-31-1,26 3-15,7-15 16,21 6-16,-1-13 15,14 5-15,5-14 16,15-5-16,-4-11 16,21-8-16,-4-10 15,15-7-15,-5-13 16,16-10-16,-8-7 16,7-14-16,-12-2 15,7-13 1,-18 4-1,10-21-15,-16 8 16,-5-14-16,-18 9 16,-8-16-16,-18 18 15,-20-10-15,-17 15 16,-21 0-16,-5 18 16,-30-4-16,-4 14 15,-24 0-15,-1 15 16,-13 6-16,9 6 0,-15 10 15,14 1-15,-6 10 0,-16-1 16,49-4 0,80-13-16</inkml:trace>
  <inkml:trace contextRef="#ctx0" brushRef="#br0" timeOffset="142238.25">3139 4671 0,'16'53'15,"1"28"1,-6 19 0,1 16-1,-10-5 1,1-17 15,-3-54-15,-3-43-1,3-42 1,0-3 0,0-15-1,-2 1-15,-12-12 0,-24-22 16,-20 5-1,-5 24 17,5 11-17,33 5 1,31 19 0,32 7-1,34 7 1,-12 8-1,11 5-15,-5 5 16,8 8-16,23 6 16,-1 10-1,-36 10 1,-42 12 0,-36 1-1,-31 5 1,-20-2-1,8-7 1,10-13 0,32-8-1,40-7 1,25 4 0,32 5-1,14 6 1,1 1-1,-28 5 17,-44-2-17,-54-1 1,-5-5 15,-22-2-31,-44-2 16,5-8-1,14-16 1,26-6 15,30 2-15,29 4-16</inkml:trace>
  <inkml:trace contextRef="#ctx0" brushRef="#br0" timeOffset="142716.6">4191 4880 0,'-45'25'16,"-7"11"-1,-1 7 1,23-6 0,31-11-1,45-16 1,-2-10 15,14-10-31,31-23 16,-2-10-1,-40-10 1,-55 13 0,-17 14-1,-22 12-15,-7 6 16,-13 6 0,-27 4-16,9 0 15,31 4 1,31-4-1,12-2 1,3 0 0,8 0-1</inkml:trace>
  <inkml:trace contextRef="#ctx0" brushRef="#br0" timeOffset="143298.04">4523 4845 0,'6'45'16,"10"0"0,14-9-1,12-18 1,14-18-1,-6-16 17,-8-7-17,-11 4 1,-9 4 0,-11 9-1,-6 1 1,3 10-1,6 9 1,12 8 0,24-5-1,20-3 1,2-7 15,-9-7-15,-20-18-1,-28-7 1,-20 0 0,-21-3-1,-9 6 1,5 1 0,5 6-1,10 2 1,15 13-1</inkml:trace>
  <inkml:trace contextRef="#ctx0" brushRef="#br0" timeOffset="143596.16">5426 4270 0,'16'74'16,"-3"24"-1,-1 10 1,-4-7-1,0-17 1,-2-35 0,-4-23-16,-2-26 15</inkml:trace>
  <inkml:trace contextRef="#ctx0" brushRef="#br0" timeOffset="143774.87">5761 4721 0,'5'10'0,"-2"4"16,-1 0-1,-2-14-15</inkml:trace>
  <inkml:trace contextRef="#ctx0" brushRef="#br0" timeOffset="143959.99">5692 4393 0,'4'-2'0,"6"-3"16,4-2 0,-14 7-16</inkml:trace>
  <inkml:trace contextRef="#ctx0" brushRef="#br0" timeOffset="144606.84">6013 4689 0,'18'-3'16,"12"-9"0,16-6-1,-6-2 1,-5 0-1,-9 4 1,-6 16 0,-8 14-1,-4 10 1,-3 6 0,4-5-1,9-11 1,18-14-1,6-18 1,-6-10 0,-8-7-16,-6 5 15,-9 7 1,-3 10 0,-8 16-1,2 25 1,5 22-1,27 20 1,13 8 0,7-11-1,-10-13 1,-30-23 0,-40-11-1,-32-10 1,-18-15-1,-11-15 1,13-16 0,14 1-1,20 10-15,38 25 16</inkml:trace>
  <inkml:trace contextRef="#ctx0" brushRef="#br0" timeOffset="145277.97">7440 4051 0,'15'63'16,"0"21"-1,-3 13 1,-4 1 0,-6-17-1,-2-27 1,8-44 0,0-31 15,15-14-16,22 0 1,22 7 0,12 14-1,1 18 1,-22 22 0,-37 6-1,-42 6 16,-47-8-15,-30-15 0,-8-9-1,10-12 1,21 4 0,33-6-1,42 8-15</inkml:trace>
  <inkml:trace contextRef="#ctx0" brushRef="#br0" timeOffset="145787.97">8203 4405 0,'-63'9'15,"2"16"1,24 10 0,37-4-1,40-11 1,32-20-1,2-25 17,-6-21-17,-17-3 1,-28 11 0,-23 24-1,-11 29 1,-1 16-1,7 12 1,20-11 15,23-26-15,9-16 0,-1-6-1,-11-3 1,-35 19-16</inkml:trace>
  <inkml:trace contextRef="#ctx0" brushRef="#br0" timeOffset="146091.94">8727 3920 0,'8'56'15,"-1"32"1,-1 15 0,-2 3 15,0-18-15,-4-42-1,9-39 1,4-22-1,-1 0 1,-1 5 0,-11 10-16</inkml:trace>
  <inkml:trace contextRef="#ctx0" brushRef="#br0" timeOffset="146307.13">9130 3883 0,'23'49'15,"2"15"-15,-4-4 16,-7 16-16,0-3 16,-7 8-16,-5 19 15,-2-4 1,-2-40-1,2-56-15</inkml:trace>
  <inkml:trace contextRef="#ctx0" brushRef="#br0" timeOffset="174257.07">10655 4067 0,'-63'-8'0,"-16"5"31,4 3-31,10 0 16,35 3 0,30 2-1,30 0 1,33 7-1,25 14 1,10 9 0,-12 13-1,-28 12 1,-43 4 0,-41-10-1,-23-6 1,-9-12-1,9-18 1,21-18 0,16-11-1,2-1 1,7 7 0,3 5-16</inkml:trace>
  <inkml:trace contextRef="#ctx0" brushRef="#br0" timeOffset="174717.81">11063 4114 0,'0'51'16,"-12"24"0,-11 21-1,-3-3 1,1-15-1,5-37-15,13-41 16,7-43 15,12-33-31,6 8 16,4-5 0,4 10-16,4-7 0,16-18 15,4 14 1,3 39-1,-16 35 1,-14 28 0,-28 27-1,-22 16 1,-19 5 0,-2-24-1,5-22 1,13-24-1,18-4 1,7 4 0,5-6-16</inkml:trace>
  <inkml:trace contextRef="#ctx0" brushRef="#br0" timeOffset="175131.02">11496 4142 0,'56'-28'16,"12"-7"0,3-3-1,-34 1 1,-50 7-1,-41 16 17,-27 28-17,-10 28 1,21 13 0,42 1-1,40-18 1,29-18-1,16-13 17,4-7-17,-8-4 1,-16-4 0,-37 8-16</inkml:trace>
  <inkml:trace contextRef="#ctx0" brushRef="#br0" timeOffset="175506.31">12013 4105 0,'40'-21'15,"-1"-4"1,-9 0 15,-25 0-15,-28 7-1,-20 10 1,-12 29 0,4 16-1,21 11 16,37-10-15,32-16 0,23-9-1,4-8 1,-8-5 0,-58 0-16</inkml:trace>
  <inkml:trace contextRef="#ctx0" brushRef="#br0" timeOffset="175940.97">12338 4119 0,'15'0'15,"31"-7"1,-4-10-1,17-14-15,-4-5 16,6-18-16,-14-4 16,1-16-16,-13 9 15,-9-11-15,-19-17 32,-27 24-17,-25 52 1,10 20-1,-6 29-15,5 11 16,1 23-16,10-5 16,3 11-1,9 27-15,28-14 32,43-37-17,30-26 1,-2-16-1,-18-6 1,-68 0-16</inkml:trace>
  <inkml:trace contextRef="#ctx0" brushRef="#br0" timeOffset="176305.74">13222 3807 0,'0'20'16,"6"17"0,18 15 15,20 2-15,3-6-1,-8-10 1,-39-23-1,-26-9 1,-15-14 0,4 3 15,16-3-15,25 5-1,1-4 1,-3 4-1,-2 3-15</inkml:trace>
  <inkml:trace contextRef="#ctx0" brushRef="#br0" timeOffset="177645.73">3294 6097 0,'0'28'16,"0"35"0,10 18-1,26-11 17,19-37-17,5-43 1,-6-45-1,-5-21 17,-10-5-17,-15 31 1,-19 52 0,-10 51 15,5 20-16,24-4 1,24-29 0,17-35 15,-4-8-15,-20-7-1,-41 10-15</inkml:trace>
  <inkml:trace contextRef="#ctx0" brushRef="#br0" timeOffset="178105.23">4094 6163 0,'0'55'16,"0"16"-16,2 32 15,1 3 1,-8-36 15,-11-59-15,8-23-1,-1-34-15,1-12 32,2-26-32,6 2 15,6-12-15,11 11 16,18-3-16,9 21 15,25 9-15,-6 24 32,8 19-32,-13 15 15,-7 34-15,-21 4 16,-17 20-16,-18-2 16,-23 6-16,-7-9 31,-18-2-31,-27 0 15,3-18 1,17-7 0,27-15-1,33-13-15</inkml:trace>
  <inkml:trace contextRef="#ctx0" brushRef="#br0" timeOffset="178937.61">5217 5636 0,'-3'53'16,"-2"18"-16,4-6 15,2 14-15,4 19 16,6-33 0,-3-42 15,-3-23-15,-2-35-1,-3-31 1,-8 16-1,-16-6-15,-30-9 16,-17 4 15,28 26-15,58 33 0,10 6-1,26 17 1,1-4-1,17 3-15,-6-5 16,9-2-16,29-1 16,-15-4-1,-46-18 17,-32 8-17,-27 6 1,-5 22-1,24 17 17,43-3-17,1-10 1,15-15-16,37-12 16,-3-31 15,-37-19-16,-65-9 1,-22 18 0,-25 10-1,-9 8 1,-14 5-16,-26 0 16,9 5-1,21-3 1,34 6-1,41 7-15</inkml:trace>
  <inkml:trace contextRef="#ctx0" brushRef="#br0" timeOffset="179444.27">6109 5810 0,'-10'43'15,"18"-13"1,25-20 15,22-25-15,15-17 0,-7-6-1,-17 15 16,-23 26-15,-13 27 0,-6 10-1,19 6 17,28-19-17,31-24 1,14-28-1,-10-16 17,-28-9-17,-37 7 1,-26 15 0,-11 13-1,1 3 16,5 3-15,10 9-16</inkml:trace>
  <inkml:trace contextRef="#ctx0" brushRef="#br0" timeOffset="179929.16">7273 5702 0,'-22'7'15,"-26"16"17,-10 15-17,19 0 1,35-16 15,33-32-15,22-25-1,7-13 17,-7 8-17,-18 30 16,-10 34-15,-9 22 0,12-15 15,6-11-15,1-15 15,-15-5-16,-18 0-15</inkml:trace>
  <inkml:trace contextRef="#ctx0" brushRef="#br0" timeOffset="180256.08">7634 5858 0,'2'-10'16,"8"-18"15,8-12-15,18-6 15,11 9-15,2 11 15,-4 9-15,-10 4-1,-18 8 17,-17 5-32</inkml:trace>
  <inkml:trace contextRef="#ctx0" brushRef="#br0" timeOffset="180751.92">8193 5661 0,'-30'43'31,"9"5"-16,37-15 17,39-36-17,-7-17 1,10-27-16,-10-9 31,2-25-31,-12 6 16,0-13-16,-8-26 15,-30 41 17,-25 65-17,2 29 17,-2 27-32,5 4 15,0 22-15,7 34 31,35-4-15,27-22 0,6-19 15,-24-27-15,-31-36-16</inkml:trace>
  <inkml:trace contextRef="#ctx0" brushRef="#br0" timeOffset="181124.58">8994 5396 0,'-45'11'31,"23"14"-15,22 0-1,25 10-15,10 1 32,18 4-32,22 10 15,-17 3 17,-50-15-17,-39-15 1,-27-16 15,0-7-15,8-2 15,18-3-15,32 5-16</inkml:trace>
  <inkml:trace contextRef="#ctx0" brushRef="#br0" timeOffset="184057.57">1382 7932 0,'33'-5'15,"10"2"1,20-4-16,-1 4 15,22-7-15,32-5 0,-6 2 16,-13 1 0,-26-1-1,-43 23 1,-31 20 0,-22 31-1,-3-3 1,-10 10-16,0-5 15,-1 13-15,8-5 16,-6 9-16,8-8 16,-5 7-16,-3 16 15,2-12 1,20-42 0,10-41-1,10-20 1,-1-8-16,4 10 15,-8 18-15</inkml:trace>
  <inkml:trace contextRef="#ctx0" brushRef="#br0" timeOffset="184264.46">1559 8297 0,'68'0'16,"22"-9"0,14-12-1,-15 5-15,-20 1 16,-30 6 0,-39 9-16</inkml:trace>
  <inkml:trace contextRef="#ctx0" brushRef="#br0" timeOffset="184911.09">1400 7463 0,'-35'23'15,"-12"8"-15,-2 6 16,-9 24-16,7 6 15,1 26-15,11-4 16,1 26-16,15-9 16,4 20-16,13-17 15,17 4-15,12-17 16,24 3-16,-1-22 16,20-3-16,30 1 0,-26-29 15,15-27-15,-6-8 16,4-13-1,-9-9-15,22-14 0,-7-3 16,26-15-16,-14 1 16,15-27-16,-22-1 15,-3-19-15,-25 7 16,-17-19-16,-25 10 16,-15-10-16,-5 15 15,-27-12-15,-10 17 16,-20-7-16,-2 18 15,-21 2-15,-2 17 16,-23 11-16,21 15 16,0 10-16,-16 8 0,13 1 15,-11 14-15,-12 7 0,-2 8 16,-10 19-16,24-4 16,3 5-16,9 5 15,40-23 1,42-25-16</inkml:trace>
  <inkml:trace contextRef="#ctx0" brushRef="#br0" timeOffset="198796.59">2988 7796 0,'0'0'15,"6"0"1,26-3 15,26-9-15,-8-1 0,16-5-16,-2 0 15,21 1-15,-11-1 16,14 1-16,-7-1 15,6 1-15,33-8 32,-12-8-17,-17 0 1,-42 15 0,-22 9 15,-15 3-16,-12 6-15</inkml:trace>
  <inkml:trace contextRef="#ctx0" brushRef="#br0" timeOffset="199092.72">3521 7781 0,'-5'46'16,"-6"14"-16,0 0 15,-8 13-15,2-10 16,2 15-16,0 23 16,10-3-1,19-43 1,10-37 15,-10-8-15,-8-4-1,-6-6-15</inkml:trace>
  <inkml:trace contextRef="#ctx0" brushRef="#br0" timeOffset="199344.9">4023 8156 0,'2'71'15,"1"2"1,0-10-1,2-16 1,-2-21 0,-3-26-16</inkml:trace>
  <inkml:trace contextRef="#ctx0" brushRef="#br0" timeOffset="199520.16">3945 7853 0,'8'-2'16,"4"-6"0,-2 4-1,-10 4-15</inkml:trace>
  <inkml:trace contextRef="#ctx0" brushRef="#br0" timeOffset="199921.93">4383 8285 0,'2'-18'16,"15"-15"0,14-12 15,18 7-16,11 18 1,0 20 0,-2 10-1,-15 5 1,-8 3 0,-12-5-1,-10-9 1,-13-4-16</inkml:trace>
  <inkml:trace contextRef="#ctx0" brushRef="#br0" timeOffset="200312.3">4920 8189 0,'24'-8'16,"20"-9"0,7-14-1,-6 1 1,-18-3 0,-27 9-1,-27 13 1,-28 18 15,-6 16-15,13 18-1,28 9 1,35-2 0,30-10-1,3-8 1,-5-7-1,-43-23-15</inkml:trace>
  <inkml:trace contextRef="#ctx0" brushRef="#br0" timeOffset="210970.91">6840 7904 0,'-9'0'15,"-24"0"1,-21 17 0,-13 24-1,1 19 1,11 3 0,30-15-1,25-28 1,25-22-1,19-28 1,4-13 0,-3-5 15,-10 6-15,-7 6-1,-11 34 1,-6 31-1,12 32 1,7 24 0,-3 17-1,-16-2 1,-37-12 0,-31-32-1,-7-44 1,5-32-1,11-15 17,17 5-32,31 30 15</inkml:trace>
  <inkml:trace contextRef="#ctx0" brushRef="#br0" timeOffset="211361.59">7164 8093 0,'51'-8'15,"25"-17"17,8-27-17,-17-20 1,-34 0-1,-49 21 17,-31 39-17,-16 40 1,17 9 0,4 18-1,9 32 1,45-12-1,37-27 1,5-18 0,-15-12-1,-39-18 1</inkml:trace>
  <inkml:trace contextRef="#ctx0" brushRef="#br0" timeOffset="211652.33">7830 7299 0,'0'69'31,"2"16"-31,3 1 15,-1 20-15,1-11 16,3 4-16,1 6 16,4-29 15,-8-39-15,1-16-1,-6-21-15</inkml:trace>
  <inkml:trace contextRef="#ctx0" brushRef="#br0" timeOffset="211850.97">7683 7585 0,'28'4'31,"33"14"-15,10-1 0,2 4-1,-73-21-15</inkml:trace>
  <inkml:trace contextRef="#ctx0" brushRef="#br0" timeOffset="212189.62">8349 7654 0,'-37'13'16,"9"17"0,25 23-1,29 8 16,16 2-15,-1-5 0,-34-20-1,-32-23 17,-13-18-17,-2-7 1,9 0-1,31 10 1</inkml:trace>
  <inkml:trace contextRef="#ctx0" brushRef="#br0" timeOffset="213108.84">9329 7305 0,'-18'77'15,"-4"22"17,2 7-17,22-43 16,31-46-15,18-34 0,9-9 15,1 11-15,-9 35 15,-6 23-16,1 5 1,11-23 0,14-30 15,-5-33-15,-11-17-1,-36 7 1,-37 26-1,-24 32 17,-4 37-17,22 16 1,48-7 15,43-26-15,20-25-1,-7-35 1,-36-22 0,-50-7-1,-37 19 17,-29 14-17,3 16 1,15 8-1,15 2 17,17 0-17,21 0-15</inkml:trace>
  <inkml:trace contextRef="#ctx0" brushRef="#br0" timeOffset="213376.06">10466 7219 0,'2'50'16,"-2"13"-16,0 1 15,-4 15-15,-5-5 16,-3 9-16,5 7 15,14-41 17,18-45-17,6-16 1,-19 4 0,-12 8-16</inkml:trace>
  <inkml:trace contextRef="#ctx0" brushRef="#br0" timeOffset="213600.14">10804 7221 0,'0'71'16,"-3"25"0,-12 9-1,-16-4 16,1-25-15,5-26 0,10-25-1,15-25-15</inkml:trace>
  <inkml:trace contextRef="#ctx0" brushRef="#br0" timeOffset="214153.5">10347 7413 0,'31'5'16,"34"7"0,-4-2-1,6 3-15,27 7 16,-6-3 15,-7 6-15,-18 5-1,-5 8 17,3-4-17,4-12 1,5-17-1,3-11 1,-27-14 15,-34-9-15,-34-1 0,-29 10-1,-19 22 16,-1 16-15,40 12 0,34 7 15,15 1-15,5-11-1,-23-25-15</inkml:trace>
  <inkml:trace contextRef="#ctx0" brushRef="#br0" timeOffset="214352.34">11572 7670 0,'38'-20'31,"4"4"-15,-6 4 0,-18 1-1,-18 11-15</inkml:trace>
  <inkml:trace contextRef="#ctx0" brushRef="#br0" timeOffset="-214616.22">12366 7569 0,'-58'27'16,"5"19"15,33-8-15,50-16 0,30-18 15,16-25-16,0-14 1,-23 0 15,-36 9-15,-15 24 15,-2 22-15,6 7 15,-1-1-15,5-4-1,0-2 1,-10-20 0</inkml:trace>
  <inkml:trace contextRef="#ctx0" brushRef="#br0" timeOffset="-214269.41">13291 7541 0,'30'40'16,"18"3"-16,22 25 16,1-5 15,-38-22-15,-46-19-1,-40-9 16,-15-8-15,2-5 0,14-5-1,52 5-15</inkml:trace>
  <inkml:trace contextRef="#ctx0" brushRef="#br0" timeOffset="-213593.12">3546 9529 0,'8'73'16,"-3"-10"-1,8 10-15,6 31 16,-3-6 0,3-27-1,-19-71-15</inkml:trace>
  <inkml:trace contextRef="#ctx0" brushRef="#br0" timeOffset="-213396.01">3511 9111 0,'0'0'16,"0"0"0,0 0-1,0 0-15</inkml:trace>
  <inkml:trace contextRef="#ctx0" brushRef="#br0" timeOffset="-212959.35">4066 9038 0,'18'48'16,"-3"15"-16,0 5 16,-2 20-16,-4-4 15,1 8 1,-2 19-16,-5-7 31,-11-64-15,-9-50-1,-13-27 1,-2-24 0,-15-15-1,-22 5 1,5 16-1,31 32 1,48 21 15,43 4-15,24 3 0,0-2-1,-15-1 1,-67-2-16</inkml:trace>
  <inkml:trace contextRef="#ctx0" brushRef="#br0" timeOffset="-212568.69">5001 9625 0,'1'35'16,"5"-10"-1,-6-21 1,3-22-1,9-28 1,11-15 15,12 16-15,26 10 0,11 10-1,-1 9 1,-16 4-1,-55 12-15</inkml:trace>
  <inkml:trace contextRef="#ctx0" brushRef="#br0" timeOffset="-212168.49">5701 9433 0,'-12'10'0,"-14"16"31,1 15-15,16 3 0,20 4-1,24-12 1,16-27-1,2-28 1,-18-31 0,-20-9-1,-27-9 1,-18 18 0,-3 12-1,-1 15 16,6 18-15,14 1-16,14 4 16</inkml:trace>
  <inkml:trace contextRef="#ctx0" brushRef="#br0" timeOffset="-211627.16">6140 8917 0,'15'43'15,"3"12"-15,-1 3 16,-3 18-16,0-3 16,-7 18-16,-4-13 15,-3 5-15,-3 11 16,3-45-1,15-41 1,7-23 0,4-8-1,-11 5 1,-15 18-16</inkml:trace>
  <inkml:trace contextRef="#ctx0" brushRef="#br0" timeOffset="-211406.04">6565 9049 0,'13'84'16,"-2"-13"0,-2 5-16,9 22 15,5-5 1,-1-22-1,-2-26 17,-13-22-32,-7-23 0</inkml:trace>
  <inkml:trace contextRef="#ctx0" brushRef="#br0" timeOffset="-211046.91">6910 9252 0,'6'13'16,"18"20"-1,25 19 16,16 11-15,-9 5 0,-33-17-1,-42-14 1,-28-16 0,-8-24-1,6-9 16,13-9-15,9 9-16,27 12 16</inkml:trace>
  <inkml:trace contextRef="#ctx0" brushRef="#br0" timeOffset="-210836.77">7531 9602 0,'0'0'15,"0"0"1,0 0-16</inkml:trace>
  <inkml:trace contextRef="#ctx0" brushRef="#br0" timeOffset="-210682.17">7697 9590 0,'9'0'15,"10"-3"1,-19 3-16</inkml:trace>
  <inkml:trace contextRef="#ctx0" brushRef="#br0" timeOffset="-210502.54">8021 9598 0,'0'0'16,"0"0"-1,0 0 1,0 0-16</inkml:trace>
  <inkml:trace contextRef="#ctx0" brushRef="#br0" timeOffset="-206774.55">11068 9197 0,'58'-3'15,"16"-7"1,1-3-1,-5 1 1,-22 2 0,-48 10-1</inkml:trace>
  <inkml:trace contextRef="#ctx0" brushRef="#br0" timeOffset="-206565.12">11262 9378 0,'66'5'16,"7"-5"-1,-11 0 1,-18-5-1,-44 5-15</inkml:trace>
  <inkml:trace contextRef="#ctx0" brushRef="#br0" timeOffset="-205581.19">12451 8746 0,'-45'-33'16,"-20"15"0,-16 20 15,18 36-16,25 6 1,18 10-16,15 5 16,17 14-1,6-3 1,22 16-16,-7-10 16,10 4-16,10 16 15,-17-20 16,-17-39-15,-8-16 0,-11-47-1,-13-12 1,-22-19 0,-8 2-1,-17-6-15,-26-5 16,25 29-1,64 31 17,45 24-17,13 7 1,-4 0 0,-9-2 15,-48-23-31</inkml:trace>
  <inkml:trace contextRef="#ctx0" brushRef="#br0" timeOffset="-205109.83">12688 9171 0,'-30'39'16,"23"5"-1,26-6 17,37-17-17,4-24 1,-9-25 15,-13-4-15,-20 1-1,-16 22 1,-10 18 15,1 24-15,-1 7-1,6-1 17,2-9-17,0-13 1,0-4 0,0-13-16</inkml:trace>
  <inkml:trace contextRef="#ctx0" brushRef="#br0" timeOffset="-204797.44">13338 9167 0,'36'61'0,"14"14"31,1 8-15,-27-18-1,-33-24 17,-24-34-17,-15-22 1,-5-8-1,12-2 1,41 25-16</inkml:trace>
  <inkml:trace contextRef="#ctx0" brushRef="#br0" timeOffset="-204333.64">13706 8799 0,'0'60'16,"0"18"-16,0-5 31,5 16-31,-2 31 16,7-11-1,3-62 1,-13-51 15,-3-17-15,-4-24-16,-6-3 16,-13-12-16,-33-18 31,-13 8-16,32 24 1,43 38 0,37 20 15,25 9-15,-2 1-1,-5 1 1,-58-23-16</inkml:trace>
  <inkml:trace contextRef="#ctx0" brushRef="#br0" timeOffset="-203947">13979 9313 0,'50'9'15,"10"-9"1,-2-19 0,-17-27-1,-19-10 1,-22 2 0,-27 24-1,-29 20 16,-4 24-15,9 24 0,28 17-1,36-1 1,23-9 15,6-10-15,-7-8-16,-35-27 15</inkml:trace>
  <inkml:trace contextRef="#ctx0" brushRef="#br0" timeOffset="-203645.64">14435 9401 0,'-8'7'16,"0"4"0,11-9-1,25-15 1,22-9 0,8-6 15,3 5-16,-3 10 1,-8 6 0,-15 2-1,-35 5-15</inkml:trace>
  <inkml:trace contextRef="#ctx0" brushRef="#br0" timeOffset="-203117.9">12802 9222 0,'0'0'16,"0"0"15,-2 0-16,-19-3 1,-9-2 0,-5-2 15,2 1-15,33 6-16</inkml:trace>
  <inkml:trace contextRef="#ctx0" brushRef="#br0" timeOffset="-196237.59">8379 8879 0,'23'58'16,"3"18"-16,-9 0 31,3 17-31,-5-10 16,-2 2-16,-1 14 16,-1-56-1,-1-64 16,4-39-15,19-16 0,18 9-1,17 39 17,-1 40-17,5 41 1,-7 17 15,-4-12-15,-6-20-1,-11-15 1,-27-10 0,-17-13-16</inkml:trace>
  <inkml:trace contextRef="#ctx0" brushRef="#br0" timeOffset="-195873.69">9133 9268 0,'8'60'31,"17"10"-15,30-12-1,21-28 1,-1-32 15,-17-35-15,-35-37 0,-44-7-1,-34 18 16,-18 28-15,-4 23 0,10 9 15,25 6-31,42-3 0</inkml:trace>
  <inkml:trace contextRef="#ctx0" brushRef="#br0" timeOffset="-195555.52">9804 8791 0,'10'51'0,"2"11"0,-7 2 16,2 17 0,-4-9-1,-6 11-15,-4 18 16,2-35 0,7-64-1,8-37 1,1-11-1,-2 6 1,-9 40-16</inkml:trace>
  <inkml:trace contextRef="#ctx0" brushRef="#br0" timeOffset="-195317.1">10040 8761 0,'5'53'15,"-3"7"-15,3 1 16,-5 14-16,-5-2 16,-2 5-16,-5 26 31,-6-34-15,3-44-1,7-14 1,5-7-1,3-5-15</inkml:trace>
  <inkml:trace contextRef="#ctx0" brushRef="#br0" timeOffset="-195133.08">9634 8930 0,'38'10'16,"35"4"0,10 7-1,8 2 1,-91-23-16</inkml:trace>
  <inkml:trace contextRef="#ctx0" brushRef="#br0" timeOffset="-194477.64">10418 9129 0,'0'-10'16,"-5"-10"0,-12 2-1,-13 8 1,-14 15 15,7 20-15,11 18-1,31-3 1,38-7 0,10-8-1,0-10 1,-11-7 0,4-8-1,-11 0 1,-12-3-1,-18-2 1,-7 5 15,-3 0-15,0-3 0,15-1-1,15-8 1,18-4-1,10 13 1,5 12 0,-6 1-1,-6 2 1,-21-5 15,-25-7-31</inkml:trace>
  <inkml:trace contextRef="#ctx0" brushRef="#br0" timeOffset="-189860.79">1667 11991 0,'8'43'15,"-3"17"-15,2-1 16,1 17-16,0-6 15,-5 10-15,3 19 16,-3-12 0,-1-21-1,4-36 1,-6-15 0,0-15-16</inkml:trace>
  <inkml:trace contextRef="#ctx0" brushRef="#br0" timeOffset="-189332.03">1392 11412 0,'-25'30'16,"-7"18"-16,4 7 15,-8 21-15,6 7 16,-6 28-16,14-25 16,4 0-16,6 16 0,7-13 15,5 4-15,11 10 0,-5-12 16,16-3-1,4 15-15,17-7 0,28 13 0,4-24 16,24-7 0,-6-22-1,17-18-15,-11-23 16,10-20-16,-21-20 16,-11-36-16,-21-5 15,-6-29-15,-17 4 16,-12-30-16,-9 28 15,-12-1-15,-14-9 0,-5 13 16,-10-6-16,-17-15 16,2 23-16,-11-5 15,-19-6-15,2 19 16,-10-1-16,-17 1 0,-8 6 0,-4 1 0,9 13 16,11 4-16,18 16 15,39 17 1,34 23-16</inkml:trace>
  <inkml:trace contextRef="#ctx0" brushRef="#br0" timeOffset="-183236.48">3150 11921 0,'-2'62'15,"-3"19"1,1-3 0,2 21-16,2-8 15,0 9-15,0-9 16,0-3-16,2 10 15,-7-55 17,-14-55-17,5-19 1,-11-22-16,0-12 31,-8-15-31,4-4 16,3-20-16,5 14 15,10-16-15,10 13 16,13-3 0,10 23-1,22 10-15,0 23 16,18 14-16,-4 16 16,11 20-16,-6 8 15,9 20 1,-20 8-1,1 14-15,-23 33 16,-22-27 0,-30-4-16,-12-9 31,-14 0-31,-27 11 16,-1 1-1,42-5 1,50-12 15,45-20-15,22-13-1,-1-8 1,-20-7 0,-62 0-16</inkml:trace>
  <inkml:trace contextRef="#ctx0" brushRef="#br0" timeOffset="-182870.23">3781 12404 0,'5'51'15,"15"9"1,20-10-1,18-24 17,-4-34-17,-14-36 1,-32-28 0,-36-1 15,-29 13-16,-2 19 1,6 17 0,14 3 15,20 9-15,19 12-16</inkml:trace>
  <inkml:trace contextRef="#ctx0" brushRef="#br0" timeOffset="-182541.09">4383 11646 0,'2'43'15,"4"18"-15,2 1 16,1 27-16,-4 1 16,3 19-16,-5-11 31,0 10-31,2 26 16,-4-74-1,4-65 1,3-12 15,-6 6-15,-2 11-16</inkml:trace>
  <inkml:trace contextRef="#ctx0" brushRef="#br0" timeOffset="-182323.23">4794 11840 0,'2'58'16,"6"15"-16,-6 3 15,3 24-15,2-9 16,4 12-16,4 21 16,0-13 15,-5-54-16,-10-57-15</inkml:trace>
  <inkml:trace contextRef="#ctx0" brushRef="#br0" timeOffset="-181918.51">5164 12374 0,'45'-17'16,"11"-19"15,-11-12-15,-26 4-1,-38 18 1,-33 26 15,-4 33-15,10 24-1,34 7 1,40-24 15,30-23-15,0-11-1,-8-8 1,-50 2-16</inkml:trace>
  <inkml:trace contextRef="#ctx0" brushRef="#br0" timeOffset="-181627.31">5527 12432 0,'15'21'16,"9"-24"15,8-27-15,13-18-1,18-13 1,0 1 15,-5 12-15,-10 13-1,-28 20 1,-20 15-16</inkml:trace>
  <inkml:trace contextRef="#ctx0" brushRef="#br0" timeOffset="-181101.41">6977 12125 0,'-19'0'16,"-26"13"15,-23 21-15,2 32-1,30 17 1,47-10 0,41-12 15,10-16-15,-14-17-1,-48-28-15</inkml:trace>
  <inkml:trace contextRef="#ctx0" brushRef="#br0" timeOffset="-180680.13">7273 12246 0,'-42'25'15,"14"18"17,30 12-17,36-2 1,22-18 15,-4-35-15,-21-35 15,-25-21-15,-39-4-1,-22 2 17,-2 13-17,8 14 16,14 12-15,31 19-16</inkml:trace>
  <inkml:trace contextRef="#ctx0" brushRef="#br0" timeOffset="-180146.03">7879 12293 0,'-14'-4'32,"-21"11"-17,-12 16 1,16 20 15,16 9-15,30-16 15,16-24-15,11-21-1,-7-17 16,-16-4-15,-10 12 15,-7 21-15,12 17 15,23 0-15,24 0-1,-1-7 17,-6-1-17,-54-12-15</inkml:trace>
  <inkml:trace contextRef="#ctx0" brushRef="#br0" timeOffset="-179838.27">8154 12180 0,'11'28'16,"15"27"0,6 23 15,-9-1-16,-20-30 17,-6-47-17,-4-36 1,4-11 15,-5 1-15,8 46-16</inkml:trace>
  <inkml:trace contextRef="#ctx0" brushRef="#br0" timeOffset="-179551.39">8518 11701 0,'13'53'16,"5"18"-16,-1 0 16,15 20-1,-3 0 1,5 6-16,10 24 16,-9-15 15,-18-41-16,-6-32 1,-11-33-16</inkml:trace>
  <inkml:trace contextRef="#ctx0" brushRef="#br0" timeOffset="-179350.66">8488 11983 0,'73'34'16,"10"-4"15,-10 1-15,-15-9-1,-58-22-15</inkml:trace>
  <inkml:trace contextRef="#ctx0" brushRef="#br0" timeOffset="-178982.6">9173 12225 0,'40'-14'16,"-12"-22"15,-23-9-15,-30 4-1,-28 16 17,-7 33-17,19 50 16,41 25-15,33 5 15,8-10-15,-6-22 0,-35-56-16</inkml:trace>
  <inkml:trace contextRef="#ctx0" brushRef="#br0" timeOffset="-178689.5">9473 12336 0,'0'0'16,"8"-4"15,17-20-15,18-8-1,17 2 17,10 5-17,-7 4 1,-12 6-1,-51 15-15</inkml:trace>
  <inkml:trace contextRef="#ctx0" brushRef="#br0" timeOffset="-174651.59">11098 12261 0,'20'-46'16,"-1"-9"-1,-17-11 17,-35 6-17,-27 17 1,-19 20 15,7 26-15,26 30-1,43 7 1,41-2 15,28-12-15,12-26 0,-18-28-1,-22-20 16,-27-5-15,-25 0 0,-5 28 15,3 35-15,9 45-1,7 1 1,10 22-16,3-3 31,6 19-31,-3-9 16,-4 11-16,-12 25 15,-25-20 1,-20-43 15,7-54-15,6-29-1,6-10 1,11 9 15,15 26-31</inkml:trace>
  <inkml:trace contextRef="#ctx0" brushRef="#br0" timeOffset="-174198.75">11598 12034 0,'-4'7'16,"-10"24"15,-9 35-16,15 21 17,26-1-17,22-28 1,11-48 15,-16-55-15,-20-3 15,-20-13-31,-10 4 16,-21-7-16,-31-11 31,-6 3-15,10 13 15,25 23-31,38 36 15</inkml:trace>
  <inkml:trace contextRef="#ctx0" brushRef="#br0" timeOffset="-173965.51">12129 12229 0,'0'9'16,"0"12"15,0 3-15,0-24-16</inkml:trace>
  <inkml:trace contextRef="#ctx0" brushRef="#br0" timeOffset="-173784.22">12015 11666 0,'0'0'15,"0"0"1,0 0 0,0 0-16</inkml:trace>
  <inkml:trace contextRef="#ctx0" brushRef="#br0" timeOffset="-172961.5">12386 12248 0,'18'-2'31,"24"-11"-15,12-5-1,1 6 16,-5 17-15,-9 16 15,-6 11-15,3-4 15,2-11-15,-2-17-1,-9-17 17,-20-1-1,-22 6-15,-9 6-1,8 14 16,19 2-15,18-5 15,8-10-15,-4-13 15,-1 3-15,-1 18-1,8 42 17,-5 3-17,12 20 1,-8-3 0,3 16-16,-4 22 15,-34-24 16,-29-52-15,-11-52 15,5-33-15,10-5 15,3 5-15,25 58-16</inkml:trace>
  <inkml:trace contextRef="#ctx0" brushRef="#br0" timeOffset="-172434.75">13560 12321 0,'0'20'16,"18"18"15,20-10-15,-3-21 15,6-27-31,1-14 15,1-30-15,0-9 16,-3-31 0,-7 7-1,-5-20-15,-8 14 16,-10 2 0,-31 15-1,-28 67 1,5 31 15,4 36-31,5 15 16,7 28-16,8-3 31,12 20-31,16-10 16,24 6-16,7-23 31,8-1-31,16 6 15,-17-30 1,-46-56-16</inkml:trace>
  <inkml:trace contextRef="#ctx0" brushRef="#br0" timeOffset="-172053">14203 12296 0,'4'50'16,"22"1"-1,20-16 17,6-23-17,-4-27 1,-13-24 15,-30-10-15,-37 4-1,-26 10 1,-1 12 15,10 8-15,11 7-1,15 4 1,23 4-16</inkml:trace>
  <inkml:trace contextRef="#ctx0" brushRef="#br0" timeOffset="-171458.72">14664 12263 0,'0'20'15,"5"26"1,15-1 0,8-5-1,7-27 16,10-26-15,-2-11 0,-15-4 15,-23 15-15,-7 24-1,2 23 1,23 14 15,26-3-15,19-17-1,-5-20 1,-19-36 15,-37-17-15,-35-13-1,-22-5 1,-8 10 15,10 13-15,13 12 0,20 10 15,15 18-31</inkml:trace>
  <inkml:trace contextRef="#ctx0" brushRef="#br0" timeOffset="-170967.65">15286 12404 0,'8'-7'15,"14"-11"17,13-15-17,11-2 1,-6 7 0,-7 26 15,0 32-16,5 33 1,12 18 15,6-6-15,-11-6 15,-9-29-15,-36-40-16</inkml:trace>
  <inkml:trace contextRef="#ctx0" brushRef="#br0" timeOffset="-169485.57">3987 13491 0,'-50'35'15,"-10"25"16,15 26-15,27 10 0,37-15 15,27-36-15,12-48-1,-17-20 1,-2-22-16,8-38 31,-15-10-15,-23 10-1,-26 45 1,-7 45 15,5 46-15,15-2-1,21 10-15,27 21 16,15-6 15,3-13-15,-21-20 0,-41-43-16</inkml:trace>
  <inkml:trace contextRef="#ctx0" brushRef="#br0" timeOffset="-168831.72">5011 13171 0,'10'68'15,"-5"-6"17,3 14-32,-6-6 15,1 13-15,-3 27 16,2-10 15,5-65-15,5-52-1,9-39 1,4-9 15,16 7-15,7 30 0,-1 41-1,-4 37 16,-5 23-15,2-2 0,-2-40-1,3-31 17,-14-16-17,-7 5 1,-20 11-16</inkml:trace>
  <inkml:trace contextRef="#ctx0" brushRef="#br0" timeOffset="-168698.83">5662 13793 0,'0'0'0</inkml:trace>
  <inkml:trace contextRef="#ctx0" brushRef="#br0" timeOffset="-168484.09">5575 13216 0,'2'-3'15,"1"-5"1,4-1 0,-7 9-16</inkml:trace>
  <inkml:trace contextRef="#ctx0" brushRef="#br0" timeOffset="-168233.16">5971 13324 0,'2'53'15,"0"15"1,6-5-1,1 18-15,12 28 16,10-18 0,-4-31-1,-14-30 17,-5-15-32,-8-15 15</inkml:trace>
  <inkml:trace contextRef="#ctx0" brushRef="#br0" timeOffset="-167988.49">6215 13266 0,'10'63'15,"5"17"-15,1-4 16,4 18-16,3 29 16,1-2 15,-6-40-15,-18-81-16</inkml:trace>
  <inkml:trace contextRef="#ctx0" brushRef="#br0" timeOffset="-163281.96">17589 1108 0,'26'-10'16,"39"-8"0,-4 1-1,9 4-15,31 8 32,-7 15-17,-36 18 1,-51 9-1,-35 9 1,-20-1 0,3-7-1,22-2 17,36-6-17,39 5 1,25 3-1,-5 4 1,-39-1 0,-33-8 15,-30-3-31,-10-2 16,-23-1-16,2-4 15,-12-1-15,-21-19 16,9-23-1,17-5 1,32 10 0,36 15-16</inkml:trace>
  <inkml:trace contextRef="#ctx0" brushRef="#br0" timeOffset="-162740.6">17524 1035 0,'-61'36'16,"-16"13"-16,10 7 15,-10 20-15,16-1 16,8 24-1,18-9 1,20 9-16,18-19 16,32-1-16,10-19 15,29-13-15,-2-16 16,26-13-16,-2-11 16,25-19-16,-28-1 15,-4-10-15,14-9 0,-22 3 31,9-6-31,8-10 0,-14 7 16,-1-8-16,8-6 0,-1-5 16,6-20-16,-23 7 15,-10-16-15,-28 9 16,-22-4-16,-16 15 16,-30 3-16,-4 15 15,-26 8-15,-5 10 16,-23 2-16,-2 12 0,-28 4 15,25 7 1,1 5-16,-12 10 0,-3 1 16,-27 1-16,14 0 15,-1 2-15,-19 0 16,70-4 0,73-10-16</inkml:trace>
  <inkml:trace contextRef="#ctx0" brushRef="#br0" timeOffset="-156770.68">19634 873 0,'-4'64'16,"2"-6"0,-3 7-16,2 29 15,1 4 1,2-11 0,5-13-1,2-29 1,-7-32-1,-2-18 1,-3-3 0,2 6-1,3 2-15</inkml:trace>
  <inkml:trace contextRef="#ctx0" brushRef="#br0" timeOffset="-156324.39">19450 752 0,'42'-7'0,"16"10"15,5 19 16,12 21-31,11 17 16,-23-9 15,0 8-31,16 21 16,-14 11 0,-35-14-1,-48-19 1,-32-12-1,-23-11 1,-2-7 15,1-8-15,6-12 0,10-4-16,23-8 15,20 4 1,15 0-1</inkml:trace>
  <inkml:trace contextRef="#ctx0" brushRef="#br0" timeOffset="-155900.75">20268 1380 0,'0'-7'0,"2"-14"16,12-18 15,8-19-15,5-3-1,6 10 1,2 26 0,1 23-1,-5 10 16,-10 6-15,-2-6 0,-15-3-1,-4-5-15</inkml:trace>
  <inkml:trace contextRef="#ctx0" brushRef="#br0" timeOffset="-155468.08">20750 1110 0,'0'10'16,"-5"16"0,1 6-1,4-4 1,13-7-1,18-17 17,6-8-17,-6-17 1,-13-14 0,-32-2-1,-33 6 1,-24 11-1,1 5 1,7 7 15,20 3-15,25 0 0,8 3-1,10 2-15</inkml:trace>
  <inkml:trace contextRef="#ctx0" brushRef="#br0" timeOffset="-154964.52">21198 1154 0,'-10'65'15,"-8"15"1,-15 1 0,-2-17-1,7-34 1,11-30 0,15-38 15,11-32-16,17-21 1,23 0 0,20 17-1,6 35 1,-2 23 0,-17 29 15,-33 22-16,-35 5 1,-34 1 0,-15-8-1,1-13 1,10-8 15,14-2-15,36-10-16</inkml:trace>
  <inkml:trace contextRef="#ctx0" brushRef="#br0" timeOffset="-153606.66">22476 903 0,'-44'14'15,"-1"-2"1,8 6 0,14 0-1,23 7 1,23 7 15,17 6-15,8-2-1,-15-1 1,-31-10 0,-25-5-1,-14-8 16,2-8-15,21-8 0,22-3-1,5 2 1,24 0 0,3 0-1,21-15-15,30-20 16,-3-16-1,-30 14 1,-46 24 0,-31 25-1,-9 18 1,3 13 0,12 5-1,18-12 1,30-14-1,16-17 1,6-17 0,-11-14-1,-18-14 1,-18 4 0,-25 7-1,-28 13 1,-12 11-16,-5 5 15,11 0 1,14 5 0,22 0-1,8-3 1,3 3 0,2 0-16</inkml:trace>
  <inkml:trace contextRef="#ctx0" brushRef="#br0" timeOffset="-153065.49">23035 1008 0,'0'0'16,"2"2"-16,11-2 15,12-11 1,3-3 0,2-2-1,-5 4 17,-4 2-32,-9 15 15,0 12 1,1 4-1,-3-1 1,-7-8 0,10-4-1,11-16 1,10-4 0,-4-3-1,3-3 1,-9 3-1,-3 12 1,-6 13 0,5 8-1,-5 5 1,-5-8 0,-2-2-1,-4-6 1,0-4-1,-4-3-15</inkml:trace>
  <inkml:trace contextRef="#ctx0" brushRef="#br0" timeOffset="-152644.65">23763 965 0,'43'-16'15,"-6"-6"1,-4-2 0,-7 2-1,-19 10 1,-12 7-1,-23 7-15,-24 13 16,-9 16 0,8 6-1,21 9 1,34-11 0,38-17-1,23-8 1,11-10-1,-4-3 1,-12-2 0,-28 0-1,-30 5-15</inkml:trace>
  <inkml:trace contextRef="#ctx0" brushRef="#br0" timeOffset="-151896.65">24244 561 0,'7'70'16,"9"19"-1,5 4 1,1-7 0,-9-36-1,-11-30 1,-9-20 15,-1-7-15,-2 2-1,-16-23 1,-27-24 0,-6-17-1,5 9-15,24 29 16,40 22 0,33 9-1,23 0 16,14-3-15,-6-4 0,-16-4-1,-58 11-15</inkml:trace>
  <inkml:trace contextRef="#ctx0" brushRef="#br0" timeOffset="-151540.98">24612 780 0,'5'3'15,"18"2"17,19-15-17,9-10 1,0 2-1,-11-2 1,-7 17 0,-10 16-1,-9 5 17,-1 2-17,-5-5 1,-3-4-1,4-4 1,2-2 0,-11-5-16</inkml:trace>
  <inkml:trace contextRef="#ctx0" brushRef="#br0" timeOffset="-151371.22">25166 808 0,'0'0'15,"0"0"1,0 0 0,0 0-16</inkml:trace>
  <inkml:trace contextRef="#ctx0" brushRef="#br0" timeOffset="-151202.29">25108 531 0,'3'5'0,"8"0"31,3 8-31,-14-13 0</inkml:trace>
  <inkml:trace contextRef="#ctx0" brushRef="#br0" timeOffset="-150796.62">25353 790 0,'0'0'16,"7"-2"-1,14-13 1,4-2 0,0-4-1,1 8 1,-2 13-1,2 13 1,-3 8 15,-3-4-15,-8 4 0,4-12-1,6-6 1,3-1-1,1-2 1,-26 0-16</inkml:trace>
  <inkml:trace contextRef="#ctx0" brushRef="#br0" timeOffset="-150367.54">25772 780 0,'0'0'16,"9"0"-1,14-7 1,8-10 0,4-6-1,-10 2 1,-10 21 15,-10 23-15,-2 20-1,-6 7 1,-7-1 0,-5-9-1,-8-10 1,-14-15-1,-7-8 17,7-11-17,9-2 1,16 4 0,12 2-16</inkml:trace>
  <inkml:trace contextRef="#ctx0" brushRef="#br0" timeOffset="-149471.68">26792 601 0,'-48'8'15,"-7"14"1,12 20 0,23 7-1,42 2 17,11-18-17,17-13-15,4-10 16,16-5-16,28-10 15,-7-23 1,-38-12 0,-46 0-1,-44-1 1,-34 6-16,-19 14 16,-6 5 15,20 8-16,41 0 1,42 5 0,46-4-1,31 2 1,1-2 0,-4 1-1,-81 6-15</inkml:trace>
  <inkml:trace contextRef="#ctx0" brushRef="#br0" timeOffset="-148945.62">27729 329 0,'-30'-40'16,"-13"0"-1,-17 3 1,-6 11-1,11 26 1,12 28 0,18 27-1,22 13 1,20 12 0,27-3-1,9-10 1,-6-13-1,-4-10-15,-40-18 16,-26-13 0,-14-13-1,-9-13 1,1-5 0,4-10-1,13 4 1,18-2-1,24 8 1,12 6 0,18 5-1,9 9 1,7 5 0,-5-2-1,-6 3 1,-19-3-1,-30-5-15</inkml:trace>
  <inkml:trace contextRef="#ctx0" brushRef="#br0" timeOffset="-148056.98">28374 380 0,'11'-35'16,"-6"-1"0,-21 4-1,-17 6 1,-22 9-1,-11 7 1,-4 20 0,10 17-1,24 21 1,27 13 0,28 7-1,20-3 1,11-2-1,0-5 1,-15-7 0,-25-27-16,-24-11 15,-17-15 1,-4-10 0,-8-11-1,-2-7 1,7-6-1,13 6 1,20 10 0,35 7-1,31 13 1,21 6 0,9 5-1,-5 0 1,-11-1-1,-42-5 1,-33-5-16</inkml:trace>
  <inkml:trace contextRef="#ctx0" brushRef="#br0" timeOffset="-146881.15">19956 2340 0,'-18'61'16,"5"12"0,6-2-1,0-18 1,3-25 15,2-40-15,2-43-1,8-30 1,9-21 0,9 12-1,11 25 1,12 31 15,-2 17-15,-12 12-1,-17 6 1,-18 3-16</inkml:trace>
  <inkml:trace contextRef="#ctx0" brushRef="#br0" timeOffset="-146440.92">20454 2293 0,'-35'45'16,"15"13"-1,28-8 1,39-19 0,34-27-1,-18-14 17,5-17-32,11-29 15,-22-16 1,-46 8-1,-52 29 1,-37 25 0,-13 22 15,8 4-15,22 1-1,21-4 1,22-8-1,18-5-15</inkml:trace>
  <inkml:trace contextRef="#ctx0" brushRef="#br0" timeOffset="-145992.95">20931 2242 0,'-23'38'0,"8"10"31,15 0-15,25-21-1,28-22 1,15-27 0,2-22-1,-19-5 1,-30 0 15,-42 19-15,-30 13-1,-9 11 1,8 6 0,11 4-1,16 0 1,25-4 0</inkml:trace>
  <inkml:trace contextRef="#ctx0" brushRef="#br0" timeOffset="-145331.62">21747 1770 0,'-47'-7'16,"-20"4"-1,0 19 1,11 29-1,23 23 1,31 15 0,32-2 15,21-3-15,2-14-1,-6-17 1,-29-22-1,-33-18 1,-16-11 0,-11-14 15,-18-15-31,-8-2 31,2 4-15,36 9-1,42 10 1,31 4 0,28 8-1,2 3 17,-6-3-17,-16 5 1,-51-5-16</inkml:trace>
  <inkml:trace contextRef="#ctx0" brushRef="#br0" timeOffset="-144853.15">22311 2205 0,'0'0'16,"0"0"-1,0 0-15</inkml:trace>
  <inkml:trace contextRef="#ctx0" brushRef="#br0" timeOffset="-144693.96">22511 2255 0,'0'0'15,"2"0"1,3 0-1,-5 0-15</inkml:trace>
  <inkml:trace contextRef="#ctx0" brushRef="#br0" timeOffset="-144508.49">22772 2221 0,'0'0'16,"6"-2"-1,-1 2 1,-5 0-16</inkml:trace>
  <inkml:trace contextRef="#ctx0" brushRef="#br0" timeOffset="-144057.65">23557 1844 0,'-59'-3'0,"6"6"16,16 12-1,20 7 1,29 9 0,30-1-1,30 5 1,5 4-1,-4-2 1,-15-2 0,-35 0-1,-33 1 1,-27 0 0,-14-4-1,2-7 1,7-7-1,14-6 1,28-12-16</inkml:trace>
  <inkml:trace contextRef="#ctx0" brushRef="#br0" timeOffset="-143551.75">23929 2274 0,'-23'42'16,"6"-8"0,4-18-1,6-29 1,4-33-1,13-26 1,23-17 0,2 21-1,18 6-15,28-9 16,20 18 0,-6 28-1,-32 35 1,-40 20-1,-41 25 17,-32 11-17,-15-1 1,7-19 0,23-18-1,14-23 1,14-3-1,-1 3 1,8-5-16</inkml:trace>
  <inkml:trace contextRef="#ctx0" brushRef="#br0" timeOffset="-143092.55">24570 2006 0,'42'-26'16,"11"-9"-1,5-3 1,-4 2 0,-19 6-1,-30 17 1,-36 19 15,-22 24-15,-5 11-1,8-1 1,30-5 0,40-13-1,28-11 1,10-11 0,-5-7-1,-53 7 1</inkml:trace>
  <inkml:trace contextRef="#ctx0" brushRef="#br0" timeOffset="-142710.04">25108 1990 0,'23'-5'16,"28"-13"-1,12-10 1,-5-14 0,-20 2-1,-33 11 17,-38 12-17,-23 22 1,-4 16-1,4 9 1,32-5 0,38-12-1,31-6 1,6-4 15,-3-6-31,-48 3 16</inkml:trace>
  <inkml:trace contextRef="#ctx0" brushRef="#br0" timeOffset="-142247.04">25542 1957 0,'10'5'16,"16"-5"-1,24-13 1,20-24 15,-14-4-15,-6-9-16,11-27 16,-21-18-1,-33 10 1,-31 25-1,-29 30 1,-8 37 0,5 33-1,11 31 17,23 13-17,34-2 1,39-19-1,39-25 1,11-16 0,-10-11-1,-26-11 1,-65 0-16</inkml:trace>
  <inkml:trace contextRef="#ctx0" brushRef="#br0" timeOffset="-142009.52">26560 1844 0,'8'0'16,"14"0"0,1 0-1,-3 2 1,-20-2-16</inkml:trace>
  <inkml:trace contextRef="#ctx0" brushRef="#br0" timeOffset="-141839.65">26459 1441 0,'0'0'16,"0"0"0,0 0-1,0 0 1,0 0-16</inkml:trace>
  <inkml:trace contextRef="#ctx0" brushRef="#br0" timeOffset="-141459.72">26839 1798 0,'4'8'15,"3"-3"1,5-5 0,18-18-1,14-15 1,6-1 0,-2 6-1,-8 8 1,-10 27-1,-12 18 1,-5 9 0,5-8-1,6-10 1,4-6 0,-3-8-1,-7 4-15,-18-6 16</inkml:trace>
  <inkml:trace contextRef="#ctx0" brushRef="#br0" timeOffset="-141128.53">27646 1649 0,'-48'21'15,"6"7"1,26 10 0,32 0-1,31-8 1,27-15-1,14-18 1,-1-9 0,-13-6-1,-24 6 1,-50 12-16</inkml:trace>
  <inkml:trace contextRef="#ctx0" brushRef="#br0" timeOffset="-140755.46">28168 1821 0,'0'-2'16,"0"-13"0,7-19-16,6-10 15,0-4 1,6 7 0,9 16-1,7 2 1,4 8-1,-6 3 1,-14 1 0,-8 4-1,-4 4 1,-7 3-16</inkml:trace>
  <inkml:trace contextRef="#ctx0" brushRef="#br0" timeOffset="-140308.78">28660 1670 0,'14'-8'16,"21"-6"0,9-7-1,-9 3 1,-7 4 0,-26 8-1,-25 4 1,-14 7-1,-12 15 1,7 10 0,14 11-1,38-14 1,33-7 0,12-12 15,1 0-16,-15-6-15,-41-2 16</inkml:trace>
  <inkml:trace contextRef="#ctx0" brushRef="#br0" timeOffset="-139886.59">29105 1695 0,'-5'31'15,"10"-6"1,20-16 0,13-11-1,4-18 1,-5-10-1,-13-8 1,-11 5 0,-13 11-1,-10 11 1,-3 16 0,1 13-1,10 15 1,24 2-1,26-10 1,15-12 0,0-10-1,-15-3 1,-48 0-16</inkml:trace>
  <inkml:trace contextRef="#ctx0" brushRef="#br0" timeOffset="-139499.95">29678 1483 0,'2'21'15,"10"14"1,11 7 0,2 2-1,-7-7 1,-14-9 0,-16 2-1,0-12 1,4-12-1,8-17 1,13-12 0,2 1-1,-2 4 1,-13 18-16</inkml:trace>
  <inkml:trace contextRef="#ctx0" brushRef="#br0" timeOffset="-139151.04">30095 1589 0,'23'3'0,"22"-6"16,11-9 15,-3-10-16,-20-1 1,-33 10 0,-33 10-1,-18 14 1,-9 3 0,10 7-1,20 6 1,32-4-1,21-5 1,10 1 0,-9-6-1,-24-13-15</inkml:trace>
  <inkml:trace contextRef="#ctx0" brushRef="#br0" timeOffset="-138793.47">30640 1496 0,'-18'25'16,"29"9"-1,33 6 1,29 4 0,3-5-1,-18-7 1,-48-12 0,-45-14-1,-23-12 1,-5-4-1,7-2 1,16 2 0,40 10-16</inkml:trace>
  <inkml:trace contextRef="#ctx0" brushRef="#br0" timeOffset="-128252.59">17692 4174 0,'51'-19'15,"12"-4"-15,2 5 16,14-7-16,-6 3 16,5-2-1,13-3 1,-21-3-1,-47 14 1,-25 6 0,2 8-1,0-1 1,0 3-16</inkml:trace>
  <inkml:trace contextRef="#ctx0" brushRef="#br0" timeOffset="-127844.59">17607 4278 0,'0'0'16,"3"6"-1,14 3 1,36 7-1,31 6 17,-19-7-17,8 6-15,22 3 16,-11 14 0,-47 15 15,-49 7-16,-16-16 1,-27-7-16,-1-9 16,-14-2-16,-28-7 15,2-8 1,15-7 0,41 2-1,40-6-15</inkml:trace>
  <inkml:trace contextRef="#ctx0" brushRef="#br0" timeOffset="-127241.43">17876 3739 0,'-45'7'0,"-10"16"16,-3 3 0,-15 18-16,3 5 15,-14 18-15,12-1 16,-9 25-16,18-5 16,4 14-16,19-7 15,8 16 1,16-18-16,19 7 15,15-20 1,19-5-16,6-23 16,30-5-16,5-17 15,23-7-15,0-16 16,22-16-16,-27-1 16,0-8-16,7-16 0,-13 4 15,7-6-15,11-13 0,1-3 16,11-18-16,-19 7 15,2-19-15,-30 9 16,-9-18-16,-22 10 16,-14-15-16,-18 14 15,-17-6-15,-9 19 16,-29-1-16,-3 19 16,-25 4-16,-2 21 15,-31 11-15,20 7 16,1 10-16,-22 5 0,14 5 15,-7 11-15,-24 9 0,15 2 16,-9 9 0,-25 14-16,19-8 15,-2 4-15,-5 7 0,7-4 0,-4 3 0,22-9 32,106-48-32</inkml:trace>
  <inkml:trace contextRef="#ctx0" brushRef="#br0" timeOffset="-122388.18">19762 3895 0,'0'68'16,"-5"28"0,2 10-1,0-6 1,3-12-1,-7-48 1,0-36 0,2-2-1,2-2-15,3 0 16</inkml:trace>
  <inkml:trace contextRef="#ctx0" brushRef="#br0" timeOffset="-121846.2">19525 3683 0,'45'-37'16,"26"11"0,-11 14-1,8 4-15,-2 8 16,10 13-16,19 20 15,-19 17 1,-49 11 0,-54-1-1,-39-5 17,-17-7-17,12-10 1,39-5-1,49-6 1,47 6 0,-7-13-1,14 6-15,25 7 16,-21 11 15,-47 14-15,-49-2-1,-47 0 1,-20-14 0,1-14-1,11-23 1,17-10 0,32 0-1,27 5-15</inkml:trace>
  <inkml:trace contextRef="#ctx0" brushRef="#br0" timeOffset="-121640.74">20611 4132 0,'4'42'16,"-4"-6"0,3-14-1,-3-22-15</inkml:trace>
  <inkml:trace contextRef="#ctx0" brushRef="#br0" timeOffset="-121453.06">20508 3762 0,'2'-5'16,"8"-1"-1,-2-2 1,-8 8-16</inkml:trace>
  <inkml:trace contextRef="#ctx0" brushRef="#br0" timeOffset="-121161.85">20898 4155 0,'45'-48'15,"16"5"17,9 7-17,-7 12 1,-15 11-1,-20 8 1,-16 2 0,-12 3-16</inkml:trace>
  <inkml:trace contextRef="#ctx0" brushRef="#br0" timeOffset="-120603.31">21607 3958 0,'-39'51'15,"9"9"1,15 1 15,22-26-15,29-35 0,19-40-1,-9-4 1,-1-9-16,-10-1 15,0-12-15,-14 0 16,-3-7 0,-18-22-1,-23 13 1,-15 27 0,0 43-1,3 39 1,15 44-1,9-11 17,11 12-32,21 28 15,9 3 1,5-15 0,-7-29-1,-28-59-15</inkml:trace>
  <inkml:trace contextRef="#ctx0" brushRef="#br0" timeOffset="-120138.1">23151 3353 0,'-86'-12'16,"-5"5"-1,3 16 1,32 29-1,24 22 1,27 19 0,18 7-1,11-1 1,7-7 0,-1-8-1,-12-14 1,-8-31-1,-20-22 1,-15-13 0,-3-5-1,5 0 1,23 15-16</inkml:trace>
  <inkml:trace contextRef="#ctx0" brushRef="#br0" timeOffset="-119993.88">22818 3767 0,'56'-5'15,"-1"-2"1,-15-2 0,-40 9-16</inkml:trace>
  <inkml:trace contextRef="#ctx0" brushRef="#br0" timeOffset="-119312.8">23476 3464 0,'8'73'16,"-1"8"-1,-2-13 1,10-27 0,21-39-1,6-25 1,1-15-1,17 0 1,1 6 0,-8 14-1,-18 10 1,-19 21 0,-11 12-1,-1 13 1,-4 5-1,10-18 1,18-20 0,23-17-1,9-19 1,1-11 0,-14 6-1,-24 28 1,-25 16-1,-29 28 1,-17 24 0,-12 13-1,-3 7 1,10-13-16,23-33 16,28-29-1,11-17 1,-4 1-1,-5 11-15</inkml:trace>
  <inkml:trace contextRef="#ctx0" brushRef="#br0" timeOffset="-119107.08">24375 3683 0,'0'0'15,"0"3"17,-3 7-32,3-10 0</inkml:trace>
  <inkml:trace contextRef="#ctx0" brushRef="#br0" timeOffset="-118926.75">24372 3350 0,'14'3'15,"11"0"1,3 5-1,2-1 1,-30-7-16</inkml:trace>
  <inkml:trace contextRef="#ctx0" brushRef="#br0" timeOffset="-118538.4">24796 3595 0,'35'-13'0,"-2"3"31,-5 13-15,-3 7 0,-9 3-1,1-1 1,6-4-1,12-8 17,5-10-17,-2 2 1,-2 8 15,-11 10-15,-6 5-1,-5 3 1,-5-5 0,-9-13-16</inkml:trace>
  <inkml:trace contextRef="#ctx0" brushRef="#br0" timeOffset="-118038.9">25492 3534 0,'-18'11'16,"-12"6"-1,-3 3 16,5-4-15,21-8 0,25-16-1,17-5 1,10 3 0,11 20-1,-6 23 1,-15 20 15,-20 17-15,-30 1-1,-22-8 1,-21-13 0,5-25-1,15-25 1,15-2 15,11 0-15,12 2-16</inkml:trace>
  <inkml:trace contextRef="#ctx0" brushRef="#br0" timeOffset="-117454.71">26540 3033 0,'-35'48'15,"10"30"1,14-15 0,11 7-16,23 26 15,18 3 16,1-14-15,-32-44 0,-27-31-1,-6-13 1,3-25 0,-25-30-1,-18-9 1,2 11-1,31 14 17,42 23-17,36 12 1,20-2 0,-5 5-1,-14-3 1,-49 7-16</inkml:trace>
  <inkml:trace contextRef="#ctx0" brushRef="#br0" timeOffset="-116822.86">27081 3527 0,'26'-38'0,"9"-8"16,6 4 0,-6 12-1,0 12 1,-12 15 0,-1 9-1,3 4 1,3 0-1,7 2 1,0-1 0,-4-4-1,-13 0 1,-6-1 0,-12 2-1,-12 4-15,-6 8 16,8-2-1,22 4 1,29-1 0,27-16-1,13-15 1,-6-8 0,-24-8-1,-29-8 1,-34-4-1,-37 3 1,-18 12 0,-1 10-1,10 5 1,38 3 0,30 0-1,13 1 1,-6-4-1,-17 8-15</inkml:trace>
  <inkml:trace contextRef="#ctx0" brushRef="#br0" timeOffset="-116372.89">27987 3437 0,'7'0'15,"11"0"1,17-8 0,15-4-1,3-4 1,-10-2 0,-11 6-1,-16 12 1,-9 10-1,-7 10 1,0 3-16,16-8 16,26-13-1,26-16 1,13-14 0,-11-2-1,-12 17 1,-9 23-1,-14 7 1,-16 11 0,2-8-1,-11-8 1,-10-12 0</inkml:trace>
  <inkml:trace contextRef="#ctx0" brushRef="#br0" timeOffset="-115272.43">20124 5039 0,'-57'13'16,"9"6"-1,-3 17-15,8 2 31,11 20-31,1 32 16,39-12 15,27-53-15,8-50 0,2-43 15,-10-17-16,-9 2 17,-11 27-17,-5 48 17,13 57-17,-1 1 16,14 18-31,-6-3 16,13 19-16,-18-11 16,-2 10-16,-20-13 31,-21 2-31,-15-20 16,-30-4-16,-5-15 31,-13-8-31,-27-8 15,12-7 17,33 1-32,63-11 15</inkml:trace>
  <inkml:trace contextRef="#ctx0" brushRef="#br0" timeOffset="-114948.98">20487 5385 0,'13'-31'31,"20"-32"-15,7-10 15,8 3-15,-5 16-1,-15 19 1,-28 35-1</inkml:trace>
  <inkml:trace contextRef="#ctx0" brushRef="#br0" timeOffset="-114555.47">20941 5170 0,'-12'12'15,"-9"24"1,21 6 15,48-13-15,0-17 15,15-12-31,28-26 16,-19-29 15,-56-5-15,-26 22 15,-31 13-31,-45 10 16,-19 4-1,9 9 16,26 2-15,70 0-16</inkml:trace>
  <inkml:trace contextRef="#ctx0" brushRef="#br0" timeOffset="-114162.35">21332 5157 0,'7'46'16,"8"-6"15,21-17-15,9-29 15,3-23-16,-8-6 17,-7 7-17,-19 20 1,-5 16 15,-7 4-15,1 0 15,-6-1-15,3-11-16</inkml:trace>
  <inkml:trace contextRef="#ctx0" brushRef="#br0" timeOffset="-113417.45">21843 5170 0,'7'0'15,"21"-2"17,5 0-17,10 6 16,-5 14-15,-11-3 0,-4-5 15,-3-5-15,3-3 15,2 6-16,-2 2 17,-8 0-17,8-8 1,24-19 15,-1-3-15,14-20-1,-4-4 1,14-24-16,-12 6 16,0-19-16,-15 15 15,-8-14-15,-10-18 16,-32 27 0,-46 34-1,-22 27 1,-9 34-1,12 34 1,31 28 0,23-15-1,26 4 1,15-7 0,19 5-16,14-13 15,19-4-15,39-1 16,-5-11 15,-37-17-31,-72-27 16</inkml:trace>
  <inkml:trace contextRef="#ctx0" brushRef="#br0" timeOffset="-113105.78">23604 4770 0,'8'93'15,"-3"10"1,16-17 0,-4-31-1,-8-30 1,0-12 0,-9-13-16</inkml:trace>
  <inkml:trace contextRef="#ctx0" brushRef="#br0" timeOffset="-112929.05">23471 4868 0,'70'18'15,"18"-6"1,3-5-1,-23 1 1,-68-8-16</inkml:trace>
  <inkml:trace contextRef="#ctx0" brushRef="#br0" timeOffset="-112556.52">23967 4989 0,'7'50'0,"29"-5"31,37-17-15,28-23 15,3-30-16,-34-30 1,-68-4 0,-25 22 15,-24 12-31,-41 9 16,-8 6-16,13 8 15,17 2 1,34 2-1,32-2 1</inkml:trace>
  <inkml:trace contextRef="#ctx0" brushRef="#br0" timeOffset="-112073.78">25327 4553 0,'0'68'15,"0"20"1,0 13 0,0-6-1,6-29 1,-1-30 0,-2-22-1,2-4 1,-5-10-1</inkml:trace>
  <inkml:trace contextRef="#ctx0" brushRef="#br0" timeOffset="-111892.27">25147 4709 0,'68'0'16,"23"0"-1,16 0 1,-6 0 15,-32 0-31,-69 0 0</inkml:trace>
  <inkml:trace contextRef="#ctx0" brushRef="#br0" timeOffset="-111571.35">25726 4938 0,'10'-14'15,"15"-22"1,11-7 0,2 5 15,2 11-15,-5 4-1,-8 11 1,-11 2-1,-16 10-15</inkml:trace>
  <inkml:trace contextRef="#ctx0" brushRef="#br0" timeOffset="-111168.83">26250 4828 0,'63'-14'16,"10"-5"-1,-5-15 1,-10-6 0,-43 12-1,-37 12 16,-29 16-15,-14 24 0,4 22-1,24 14 1,34-9 0,39-21 15,22-18-16,-4-14 1,-5-8 0,-49 10-16</inkml:trace>
  <inkml:trace contextRef="#ctx0" brushRef="#br0" timeOffset="-110756.54">26865 4795 0,'71'-3'16,"14"-12"-1,1-5-15,-10-2 16,-29-4-1,-29 1 1,-38 9 0,-31 7-1,-24 13 1,-13 26 0,10 14-1,22 14 1,43 3-1,38-12 1,24-6 0,6-13-1,-10-1 1,-45-29-16</inkml:trace>
  <inkml:trace contextRef="#ctx0" brushRef="#br0" timeOffset="-93986.97">18015 7259 0,'-32'16'31,"-3"3"-15,-16 16-16,3 6 15,-7 19 1,11 3 0,-1 25-16,13-2 15,14 10-15,10-16 32,21 4-32,10-19 15,22-11-15,3-22 16,12-17-16,26-30 15,0-38 17,-23-28-17,-44-6 1,-26 41 15,-28 16-31,-13 20 16,-27 22-16,-1 8 15,-9 18-15,-16 25 16,22 7 15,24-12-15,25-25 0,30-33-16</inkml:trace>
  <inkml:trace contextRef="#ctx0" brushRef="#br0" timeOffset="-93438.89">17350 7275 0,'-12'67'16,"-4"24"-16,6-11 16,5 3-16,5 13 15,3-13 1,12 3-16,16 13 0,-1-19 15,17-7-15,19 1 0,-6-22 16,14-9-16,13-13 0,-6-15 31,3-7-31,14-18 0,-15-5 16,0-13-16,7-18 0,-11 1 16,-4-13-16,1-18 0,-18 11 15,-3-16-15,-4-15 0,-14 13 16,-9-2-16,-7-15 0,-14-4 15,-30-19 1,-1 37 0,-22 17-16,-25 7 0,6 21 15,-18 11-15,-34 15 0,12 8 32,-16 14-32,-25 14 0,15-1 15,-3 4-15,-7 9 0,8 0 16,-6 5-16,-5 2 15,144-40-15</inkml:trace>
  <inkml:trace contextRef="#ctx0" brushRef="#br0" timeOffset="-87183.61">19634 7221 0,'-6'50'15,"-2"19"-15,6-4 32,-3 19-32,3-4 15,2 8-15,2-9 16,3 8-16,0 24 16,0-27-1,-10-70 1,0-49-1,-7-35 1,-1 7 15,-5-18-31,5 6 16,-1-13-16,-7 9 16,-4 1-16,-18-25 15,-3-1 16,27 7-15,49 26 0,8 33 15,22 20-31,3 18 16,28 20-16,-10 8 15,12 20-15,-13 2 31,-1 15-31,-34 19 16,-36-31 0,-41-7-1,-13-19 1,-23-2-16,-46 0 16,7-4-1,21-9 16,35-1-15,51-11-16</inkml:trace>
  <inkml:trace contextRef="#ctx0" brushRef="#br0" timeOffset="-86586.21">20482 7675 0,'53'-18'15,"8"-10"1,-16-7 15,-50 10-15,-46 17 15,-31 21-15,6 35 15,31 25-15,52 0-1,33-18 17,13-14-17,-13-16 1,-40-25-16</inkml:trace>
  <inkml:trace contextRef="#ctx0" brushRef="#br0" timeOffset="-86231.97">20953 7841 0,'0'0'15,"0"-10"1,6-20 0,24-26 15,5 17-16,15-5 1,34-3 0,1 6-1,-9 6 1,-28 17 0,-48 18-1</inkml:trace>
  <inkml:trace contextRef="#ctx0" brushRef="#br0" timeOffset="-85691.56">21850 7486 0,'-55'4'16,"-5"7"15,32 12-15,45 17-1,31 20 16,3 8-15,-29-5 15,-41-15-15,-22-22 0,-4-14 15,10-4-16,35-8-15</inkml:trace>
  <inkml:trace contextRef="#ctx0" brushRef="#br0" timeOffset="-85227.61">22168 7609 0,'-41'48'15,"24"3"1,40-14-1,42-16 17,26-24-17,-5-28 1,-29-19 15,-57-3-15,-54 5 15,-30 14-15,6 8 15,7 8-15,29 5-1,42 13-15</inkml:trace>
  <inkml:trace contextRef="#ctx0" brushRef="#br0" timeOffset="-84788.86">22639 7717 0,'0'-7'16,"0"-21"-1,10-22 1,10-18 0,16 5-1,12 28 16,7 37-15,3 38 0,-3 16 15,3 2-15,-7-20-1,-9-18 1,-14-8-1,-16-7 1,-12-5-16</inkml:trace>
  <inkml:trace contextRef="#ctx0" brushRef="#br0" timeOffset="-84265.15">23889 7547 0,'3'12'16,"9"6"-1,9-18 1,4-30 15,3-31-15,9-17 0,11 12-1,15 29 16,13 19-15,-11 15 0,-22 6-1,-43-3 1</inkml:trace>
  <inkml:trace contextRef="#ctx0" brushRef="#br0" timeOffset="-83752.13">24602 7357 0,'0'23'15,"3"25"17,17 2-1,20-20-15,18-37-1,3-31 16,-11-12-15,-12 5 0,-21 29 15,-12 34-15,-5 27 15,8 6-16,2-6 17,2-9-17,-3-14 1,-9-22-16</inkml:trace>
  <inkml:trace contextRef="#ctx0" brushRef="#br0" timeOffset="-82937.63">25194 7529 0,'0'0'15,"0"0"1,3-16 15,15-24-15,12-7 15,17 9-15,9 30-1,-16 36 16,-15 24-15,-7 5 15,4-20-15,4-27 0,-1-33 15,8-15-16,8 3 1,-1 20 15,-10 25-15,-13 13 15,-4-1-15,-5-6 15,4-19-15,11-25-1,5-5 17,-3 1-17,-4 24 16,-12 28-15,1 15 0,8 1 15,5-6-15,1-7 15,-8-10-16,-16-13-15</inkml:trace>
  <inkml:trace contextRef="#ctx0" brushRef="#br0" timeOffset="-82756.71">26170 7511 0,'0'0'32,"0"0"-17,0 0 1,0 0-16</inkml:trace>
  <inkml:trace contextRef="#ctx0" brushRef="#br0" timeOffset="-82613.83">26132 7128 0,'0'0'16,"0"0"-16</inkml:trace>
  <inkml:trace contextRef="#ctx0" brushRef="#br0" timeOffset="-81904.92">26552 7559 0,'21'-8'16,"19"-10"15,11-2-15,-4 0 15,-29 16-15,-31 14-1,-14 12 17,2-2-17,20-2 16,17-16-15,13-14 0,8-8 15,-5 8-15,5 28 15,-8 12-16,10 18-15,0 1 16,3 14-16,5 27 16,-23 0-1,-46-27 1,-42-39 0,-22-34 15,-6-16-16,13-4 1,26 6 0,57 26-16</inkml:trace>
  <inkml:trace contextRef="#ctx0" brushRef="#br0" timeOffset="-81431.69">26336 7527 0,'-3'6'16,"-2"2"15,10-2-15,7-6 15,11-11-15,15 2 15,1 15-15,-4 8-1,-12-2 16,-6 0-15,-17-12-16</inkml:trace>
  <inkml:trace contextRef="#ctx0" brushRef="#br0" timeOffset="-80721.95">27565 7517 0,'-27'37'16,"7"5"15,20-9-15,22-17-1,22-19 1,5-24 15,-5-14-15,-9-4-1,-18 17 1,-15 26 15,-2 24-15,16 16-1,14-3 1,8-7 15,-3-12-15,-7-9 0,-15-5-1,-13-2-15</inkml:trace>
  <inkml:trace contextRef="#ctx0" brushRef="#br0" timeOffset="-80163.76">28579 7611 0,'0'9'16,"0"0"-1,0-14 16,0-23-15,4-27 0,4-5 15,12-1-15,13 19-1,2 11 1,-7 11-1,-15 10 1,-13 10-16</inkml:trace>
  <inkml:trace contextRef="#ctx0" brushRef="#br0" timeOffset="-79676.27">29148 7413 0,'-58'0'16,"-4"15"0,8 13-1,26 5 16,28-14-15,33-14 0,20-17 15,8-11-15,-11 1-1,-12 6 1,-18 14 15,-11 20-15,2 16-1,12 5 1,17-7 15,13-8-15,0-13-1,-15 0 1,-38-11-16</inkml:trace>
  <inkml:trace contextRef="#ctx0" brushRef="#br0" timeOffset="-79266.05">29803 7335 0,'-50'0'32,"-11"19"-17,6 19 1,27 13 0,34-1 15,36-16-16,21-14 1,2-13 0,-11-2-1,-54-5 1</inkml:trace>
  <inkml:trace contextRef="#ctx0" brushRef="#br0" timeOffset="-78885.33">30093 7473 0,'51'-23'16,"7"-7"-1,-11 0 16,-24-3-15,-33 16 0,-31 17-1,-22 25 17,-2 25-17,27 13 1,46-12-1,29-11 17,11-10-17,-10-7 1,-38-23-16</inkml:trace>
  <inkml:trace contextRef="#ctx0" brushRef="#br0" timeOffset="-77474.45">20160 8821 0,'-86'23'16,"-9"7"15,16 8-16,39 2 1,45-4 0,50 1-1,-1-6 1,14 2 0,20 27-1,-30 29 1,-56 1-1,-43-15 17,-26-31-17,-9-40 1,8-12 0,23-4-1,45 12-15</inkml:trace>
  <inkml:trace contextRef="#ctx0" brushRef="#br0" timeOffset="-77177.16">20712 8688 0,'2'45'15,"8"18"1,-2 5 0,5 20-16,1-7 15,4 5-15,7 23 16,-5-55 15,-7-46-15,-8-6-1,0-2 1,-5 0-16</inkml:trace>
  <inkml:trace contextRef="#ctx0" brushRef="#br0" timeOffset="-77046.63">20563 8965 0,'58'15'15,"13"5"1,-71-20 0</inkml:trace>
  <inkml:trace contextRef="#ctx0" brushRef="#br0" timeOffset="-76590.54">21253 9038 0,'-68'23'16,"-8"12"15,24 10-15,50-15-1,32-19 1,12-22 15,-4-19-15,-8-12 0,-12 4 15,-10 22-16,-8 21 1,9 21 0,9 7 15,5-1-15,-3-12 15,-20-20-31</inkml:trace>
  <inkml:trace contextRef="#ctx0" brushRef="#br0" timeOffset="-76279.94">21593 9244 0,'3'-12'15,"15"-23"17,12-15-17,17-4 1,14 11 15,2 18-15,-7 10-1,-16 3 17,-20 4-17,-20 8-15</inkml:trace>
  <inkml:trace contextRef="#ctx0" brushRef="#br0" timeOffset="-75833.83">22157 8648 0,'0'73'16,"0"25"15,4 11-16,8-17 1,9-56 15,1-52-15,-7-34 0,-5-26-1,-35-5 1,-41 21 15,-7 25-15,38 22-1,43 19 17,15 1-17,-9 1 1,-14-8-16</inkml:trace>
  <inkml:trace contextRef="#ctx0" brushRef="#br0" timeOffset="-75410.39">23077 8731 0,'26'25'16,"6"2"-1,17 16-15,23 20 16,-1 10 0,-25 0 15,-42-12-15,-26-26-1,-14-47 1,6-34-1,0-5 1,10 4 0,20 47-16</inkml:trace>
  <inkml:trace contextRef="#ctx0" brushRef="#br0" timeOffset="-74832.9">23727 8561 0,'-5'91'16,"5"13"0,3-16-1,22-32 1,26-39-1,14-17 1,-4-5 0,-19-6-1,-21 4 1,-19 14 15,-4 9-15,-1 17-1,8 2 1,18-5 0,20-12-1,7-23 1,0-23 0,-16-25 15,-52-5-16,-45 15 1,-23 18 0,5 13-1,21 6 1,17 2 15,20 1-15,23 3-16</inkml:trace>
  <inkml:trace contextRef="#ctx0" brushRef="#br0" timeOffset="-74358.83">24383 8952 0,'22'0'16,"22"-5"0,14-5 15,-11-3-15,-14 6-1,-18 18 1,-2 13-1,14 12 17,29-9-17,19-7 1,4-20 15,-19-22-15,-30-6-1,-20-3 1,-10 7 15,-2 8-15,-1 6 0,3 10-16</inkml:trace>
  <inkml:trace contextRef="#ctx0" brushRef="#br0" timeOffset="-73734.16">25171 8912 0,'54'-20'15,"-4"-5"17,-19-3-17,-10-2 1,-28 20 0,-28 20 15,-7 23-16,11 11 1,21 0 15,25-14-15,13-15 0,17-13-1,11-4 1,4 2 15,-13 10-15,-19 5-1,-15 0 1,-3-15 15,3-20-15,14-21-1,29 4 17,15 6-17,-3 9 1,-12 4 0,-56 18-16</inkml:trace>
  <inkml:trace contextRef="#ctx0" brushRef="#br0" timeOffset="-73344.73">26165 9000 0,'0'0'16,"0"0"-1,0 0-15</inkml:trace>
  <inkml:trace contextRef="#ctx0" brushRef="#br0" timeOffset="-73182.86">26371 9040 0,'5'0'15,"8"0"1,-13 0-16</inkml:trace>
  <inkml:trace contextRef="#ctx0" brushRef="#br0" timeOffset="-73018.24">26653 9013 0,'0'0'16,"0"0"-1,0 0-15</inkml:trace>
  <inkml:trace contextRef="#ctx0" brushRef="#br0" timeOffset="-72447.78">27223 8807 0,'-30'7'16,"-31"10"-1,-2 16 1,15 4 0,26 2-1,29-17 1,21-16 0,12-12-1,6-9 1,-11-2-1,-10-1 1,-10 0 0,1 24 15,1 24-15,15 38-1,4 23 1,-11 12-1,-27-5 1,-31-15 0,-15-35-1,10-45 1,8-29 0,13-9-1,3 10 1,14 25-1</inkml:trace>
  <inkml:trace contextRef="#ctx0" brushRef="#br0" timeOffset="-72048.09">27540 8990 0,'58'-15'15,"3"-8"1,-8-10 0,-8 0-1,-22-2 1,-23 10 0,-26 15-1,-23 15 1,-20 20 15,11 29-15,23 11-1,32-2 1,36-23 0,32-40-1,19-28 1,-3-5-1,-16-2 1,-65 35-16</inkml:trace>
  <inkml:trace contextRef="#ctx0" brushRef="#br0" timeOffset="-71614.01">28120 8489 0,'5'75'15,"-5"-9"1,0 12-16,0 30 16,0-5-1,0-37 1,0-56-1,-5-30 1,0-13 0,0-17-1,0 0 1,-15-11-16,-23-15 16,-10 8-1,23 28 16,42 27-15,41 17 0,20 8-1,-2 2 1,-10 2 0,-61-16-16</inkml:trace>
  <inkml:trace contextRef="#ctx0" brushRef="#br0" timeOffset="-71040.38">29191 8274 0,'-56'-10'16,"-11"18"0,-1 22-1,17 38 17,18 29-17,31 12 1,34 3-1,19-17 1,6-19 0,-18-35-1,-27-47 1,-14-21 15,-19-21-15,-21-15-1,-26 2 1,-3 24 0,23 24-1,43 18 1,36 15 0,36 0-1,19-2 16,-6-8-15,-11-5 0,-69-5-16</inkml:trace>
  <inkml:trace contextRef="#ctx0" brushRef="#br0" timeOffset="-70595.4">29433 8637 0,'-13'15'16,"-13"19"-1,0 3 1,3-2 15,20-12-15,18-11-1,13-12 1,4-12 0,4-8-1,-14-3 1,-6 3 0,-6 7 15,-5 16-16,4 14 1,14 11 0,23-10-1,15-6 1,-1-4 0,-10-8-1,-50 0-15</inkml:trace>
  <inkml:trace contextRef="#ctx0" brushRef="#br0" timeOffset="-70265.42">29813 8604 0,'0'14'16,"10"18"-1,13 13 1,10 6 0,-6-4-1,-19-1 1,-11-9 15,-2-21-15,0-22-1,5-13 1,5-2 0,-2 6-1,-3 15-15</inkml:trace>
  <inkml:trace contextRef="#ctx0" brushRef="#br0" timeOffset="-69488.58">30153 8348 0,'-12'67'16,"-1"22"0,13 7-1,16-10 1,16-34-1,-6-32 1,-7-22 0,-6-21 15,-3-24-31,-30-14 31,-41 3-15,-12 10-1,10 20 1,33 18 0,37 12-1,31 8 1,13 4 0,0-2 15,-7-2-16,7 5 1,7 8 0,0 7-1,-5-5 1,-5-7 0,-3-6 15,-2-4-16,-15-16 1,-6-7 0,-9-12-1,-15-9 1,-21 6 0,-20 15-1,-7 13 16,10 14-15,29 3 0,24 5-1,4-2 1,6 0 0,-23-18-16</inkml:trace>
  <inkml:trace contextRef="#ctx0" brushRef="#br0" timeOffset="-69206.69">30816 8721 0,'0'0'15,"8"-3"1,9-15-1,24-10 1,11-4 15,24 4-15,25 0 0,8-2-16,-14 5 15,-27 3 1,-68 22-16</inkml:trace>
  <inkml:trace contextRef="#ctx0" brushRef="#br0" timeOffset="-48263.72">16219 9985 0,'2'36'16,"3"19"-16,-2 5 16,-3 22-16,0 0 31,0 22-31,0-1 16,0 23-16,0-30 15,-3-1-15,-10 14 0,3-16 31,-2 5-31,-6 21 0,4-15 16,-2 11-16,-4 24 0,7-21 16,3 13-16,6 17 15,1-19-15,3 3 0,5 13 0,2-21 16,-2 7-16,5 15 0,-4-25 16,1 3-16,0 17 15,-4-28-15,2 5 0,1 16 16,-12-26-16,12 8 15,-4 18-15,1-26 0,6 3 16,3 20-16,-1-28 16,1 6-16,4 19 0,-6-27 0,2 2 0,1 11 15,-3-21-15,0 3 0,-2 15 16,2-3-16,-1 31 0,0-39 16,-2-1-16,5 19 0,-1-10 15,1 26-15,-4-18 16,-4 22-16,-4-22 15,6 18-15,-6-26 16,0 23-16,0-25 16,0 18-16,0-21 15,0 20-15,0-22 16,0 20-16,0-23 0,-6 21 16,6-23-16,0 14 0,0-16 15,0 14-15,6-12 16,2 15-16,4 7 15,-7-65 1,-3-28 15,-2-12-31,0-13 0</inkml:trace>
  <inkml:trace contextRef="#ctx0" brushRef="#br0" timeOffset="-46616.1">16131 10039 0,'60'10'15,"-8"-6"17,17 7-32,-3-4 15,16-2-15,2 0 16,14-5-16,-5 0 16,23 2-1,-15 2 1,33-2-16,-34-2 15,-2 0-15,11 0 0,-21 0 16,8 5-16,17-3 16,-22-2-1,13 0-15,8 3 0,-13-3 16,7 0-16,17 0 0,-17 0 16,0 0-16,17 0 0,-17 0 15,3 2-15,12-2 0,-18 0 16,-5 0-16,15 5 0,1-5 15,24 3-15,-19-3 16,22 0-16,-25 0 16,28 0-16,-38 0 0,-3 0 0,11 0 15,-21 0-15,2 0 16,18 0-16,-17 0 0,8 0 0,17-3 0,-23 3 16,0-5-16,21 3 0,-24-1 15,3 3-15,21-2 0,-24 2 16,4 0-16,22 0 0,-22 0 15,6 0-15,16 0 0,-18 0 16,6 0-16,17 0 0,-21 0 16,4 0-16,14-5 15,-17 5-15,5 0 0,20 0 0,-22 0 16,6 0-16,17 0 0,-29 0 16,10 0-16,21 0 0,-23 0 15,4 0-15,14 0 0,-21 5 16,8-5-16,18 2 0,-26-2 15,3 0-15,23 3 0,-26-3 16,5 2-16,18 3 0,-28-5 16,11 0-16,14 0 0,-21 0 15,3 0-15,22 0 0,-27 0 16,4 3-16,22-1 0,-31-2 16,7 0-16,16 3 0,-22-3 15,-1 0-15,24 5 0,-29-5 16,6 0-16,15 2 0,-23-2 15,5 3-15,21 5 0,-26-6 16,3 0-16,22-2 0,-25 0 16,9 6-16,13-6 0,-19 0 0,5 0 15,20 2-15,-25 1 0,4-1 0,17 6 16,-27-5-16,6-3 16,18 2-16,-6-2 0,31 5 15,-19-5-15,21 5 0,-22-3 16,16 6-16,-23 2 15,26 6-15,-20-4 16,24 3-16,-19-5 16,15 0-16,-17-3 15,21-1-15,-23-4 16,11-2-16,-29 5 16,15 1-16,-20 0 0,15 0 15,-20-4-15,24 3 0,-18 1 16,20 3-16,-15 1 15,19 6-15,-18-4 16,10 9-16,-19-6 16,6 0-16,28-22 15,-42-7-15,-43 7 16,-23 5 0,-20 2-16</inkml:trace>
  <inkml:trace contextRef="#ctx0" brushRef="#br1" timeOffset="-34182.58">10208 4616 0,'56'-6'16,"20"-6"-16,-1 2 15,32-2-15,-22 2 16,3 0-16,10 4 0,-7 4 15,5-4-15,22 4 0,-16 0 16,8 2-16,18-3 0,-17-2 16,10 5-16,23-2 0,-26 2 15,5 0-15,21 0 0,-25 0 16,4 2-16,16 3 0,-28-5 16,0 3-16,10-1 0,-6-2 15,19 2-15,15 6 16,-71-8-1,-41 0-15,-37 0 16</inkml:trace>
  <inkml:trace contextRef="#ctx0" brushRef="#br1" timeOffset="-33488.24">3388 6788 0,'59'-23'16,"27"-7"-16,-15 7 15,4 3-15,27 2 0,-16-2 16,5 5 0,17-5-16,8 5 15,14-5-15,-18 4 16,-7 4-16,-19 0 16,-86 12-16</inkml:trace>
  <inkml:trace contextRef="#ctx0" brushRef="#br1" timeOffset="-28941.23">23788 2484 0,'71'-13'16,"20"-7"-16,0 6 15,26-7-15,-20 6 16,-4 0-1,17-3-15,-14 10 0,10-4 16,20-6-16,-18 8 16,11-3-16,25-1 0,-21 3 15,8-1-15,20-1 0,-25 3 16,5 2-16,20-4 0,-27 2 16,7 0-16,15 0 0,-28 4 15,3-1-15,15 2 0,-25 0 16,6 3-16,16-1 0,-27 3 15,2-2-15,15-4 0,-24 4 0,4-4 16,16-1-16,-23 0 16,4-1-16,21-2 0,-23 3 0,5 4 15,21-2-15,-20 0 0,4 5 0,20 0 16,-22 0-16,5 0 0,25 8 0,-28-6 16,3 1-16,20 4 0,1-2 15,8 3-15,-23-3 16,-59 0-1,-58-5-15</inkml:trace>
  <inkml:trace contextRef="#ctx0" brushRef="#br1" timeOffset="-25897.37">23468 9439 0,'38'0'0,"20"-6"15,5-1 1,23 2-16,2-3 16,28-2-16,-6 5 15,21-4-15,-27 3 16,-6-4-16,11 0 0,-22 0 16,13 0-16,17-2 0,-13 3 31,4 0-31,15-1 0,-14 5 15,7-3-15,18-2 0,-23 7 16,-1 1-16,21-3 0,-22 3 16,1 2-16,19 0 0,-23 0 15,-3 2-15,15-4 0,1-1 16,27-5-16,-20 5 16,16-7-16,-25 6 15,18-7-15,-19 4 0,19 2 0,-16 2 16,21-1-16,-19 1 15,23-3-15,-23-1 16,18 7-16,-21-2 16,21 2-16,-24 0 15,24-3-15,-25 3 16,24-5-16,-19 3 16,17-1-16,-18 1 15,21 2-15,-18 0 0,20 2 16,-20 1-16,18 9 15,-26-2-15,10-4 0,-17-2 16,-3-1-16,-49-1 16,-29 1-1,-25-3-15</inkml:trace>
  <inkml:trace contextRef="#ctx0" brushRef="#br1" timeOffset="-12321.77">7082 2821 0,'-56'-12'16,"-9"-1"0,-7 13-1,0 13 1,11 9-1,33-4 1,35 2 0,35 6-1,26 1 1,10 7 0,-12-2-16,-24 6 15,-34 5 1,-37 9-1,-35-2 1,-12-8 0,15-25-1,34-30 1,24-19 0,8-4-1,30-10 1,4 7-1,19-7-15,-3 8 16,10 0-16,21 13 16,-15 41-1,-38 31 1,-33 23 0,-16 4 15,-1-13-16,6-37 1,9-39 0,12-45-1,15-33 1,15-8 0,6 10-1,2 56 16,-18 60-15,-17 11 0,-18 19-16,-11 28 15,-8-18 1,-4-22 0,5-23-1,13-6 16,10-14-31</inkml:trace>
  <inkml:trace contextRef="#ctx0" brushRef="#br1" timeOffset="-11966.98">7676 2930 0,'57'-32'0,"12"-7"32,2 1-17,-28 4 1,-43 18 0,-43 23-1,-3 11 16,-14 10-31,-20 17 16,14-2 0,44-13-1,32-20 1,10-10 0,2-4-1,-22 4-15</inkml:trace>
  <inkml:trace contextRef="#ctx0" brushRef="#br1" timeOffset="-11306.54">8033 2887 0,'44'-20'16,"4"-8"-1,-8 3 1,-18 10 0,-37 7-1,-27 18 1,-11 20 0,5 1 15,30-11-16,44-18 1,32-13 0,5-3-1,-8 7 1,-10 12 0,-19 5-1,-14-2 16,4-21-15,14-25 0,12-27-1,9-19 1,-6 1 0,-15 20 15,-27 41-16,-34 44 1,-18 33 0,-2 24-1,28-6 1,46-32 0,30-29-1,12-14 16,-14-8-31,-51 10 16</inkml:trace>
  <inkml:trace contextRef="#ctx0" brushRef="#br1" timeOffset="-10513.65">8896 2801 0,'15'30'16,"20"-14"0,18-26-1,15-20 1,-8-11 15,-11 6-15,-24 20-1,-18 25 1,-16 18 0,-4 9-1,0 3 1,8-12 0,15-5 15,8-13-16,-1-4 1,4-5 0,-9 5-1,-1-6 1,-4-7 0,5-4-1,1 4 16,-3-4-15,-2 4 0,-4 2-1,2 0 1,-6 5 0,0-7-1,3-19 16,14-16-15,29-16 0,36 9-1,14 17 1,-13 14 0,-52 28-1,-31 5 1,-33 15-16,-12-7 31,-26-2-31,-30 1 16,-4-9-1,19-1 1,86-12-16</inkml:trace>
  <inkml:trace contextRef="#ctx0" brushRef="#br1" timeOffset="-3791.14">5056 14254 0,'-55'0'15,"-7"5"1,5 5 0,9 1-1,32 13 1,30 22 0,10-6-1,12 15 1,2-5-16,12 9 15,-4-6 1,4 7-16,-3 26 0,-41-3 31,-46-7-15,-26-21 0,-4-27-1,32-39 1,25-26-1,16-6 1,6 8-16,-9 35 16</inkml:trace>
  <inkml:trace contextRef="#ctx0" brushRef="#br1" timeOffset="-3345.23">5421 14607 0,'-7'63'15,"-19"17"1,-14 9 0,-7-6-1,4-15 1,15-25 0,15-49-1,5-16 1,13-26-16,0-5 15,14-20-15,-2 3 16,16-11-16,25-20 16,8 28-1,-3 47 1,-19 47 0,-22 37-1,-36 23 1,-24 2-1,-18-11 1,16-36 0,20-41-1,17-26 1,9-9 0,5 8-1,-11 32-15</inkml:trace>
  <inkml:trace contextRef="#ctx0" brushRef="#br1" timeOffset="-2670.69">5706 14715 0,'41'0'0,"4"-4"15,-5-14 1,-4-5-1,-22-3 1,-16 2 0,-24 6-1,-18 8 1,-10 20 0,6 15-1,24 5 1,29-5-1,32-7 1,20-7 0,1-22-1,-7-14 1,-8-6-16,-12 16 16,-11 18-1,-10 9 1,-8 6-1,1 2 1,4 9 0,5-10-1,6-6 1,8-8 0,-3-14-1,-1-12 1,-12-4-1,-18 10 1,-11 7 0,-12 16-1,4 4 1,1 3 0,19-8-1,17-4 1,5-3-1,3-3-15,-1-4 16,-17 7 0</inkml:trace>
  <inkml:trace contextRef="#ctx0" brushRef="#br1" timeOffset="-2121.34">6256 14808 0,'0'0'15,"0"0"1,0 0 0,6-5-1,10-7 1,9-6 0,8-7-1,0-18 1,-8-12-1,-8-29 1,-6-21 0,-4-16-1,-4 10 1,-13 52 0,-13 72-1,7 23 1,-3 27-16,12 5 15,-1 15-15,8-8 16,20 9-16,35 4 16,23-15-1,-2-18 1,-33-27 0,-43-28-16</inkml:trace>
  <inkml:trace contextRef="#ctx0" brushRef="#br1" timeOffset="-1179.79">7054 14783 0,'2'43'0,"15"7"16,7-2 0,12-13 15,-1-10-15,-8-12-1,1-8 1,-16-2-1,-7-3 1,-2 0 0,5 2-1,7 6 17,10 7-17,3-2 1,-9-1-1,2-2 1,-11 3 0,-4 20-1,-12 19 17,-11 9-17,1-3 1,4-18-1,14-40 1,15-43 0,-1-4-1,7-22 1,-5 4-16,12-15 16,-3 9-1,8-4-15,27-11 16,13 30-1,7 56 1,-13 48 0,-45 33-1,-20-24 1,-32-4-16,-10-15 16,-23-5-1,-37-8 1,-5-9-1,27 1 1,76-17-16</inkml:trace>
  <inkml:trace contextRef="#ctx0" brushRef="#br1" timeOffset="4703.24">29115 4349 0,'-80'19'16,"-16"10"-1,5 1 1,36 0 0,52 2-1,38-4 1,36 8 0,24 11-1,1 12 1,-40 6-1,-51 6 1,-48-3 0,-17-15-1,-1-28 1,33-35 0,31-31-1,24-19 1,6 2-1,0 7 1,-33 51-16</inkml:trace>
  <inkml:trace contextRef="#ctx0" brushRef="#br1" timeOffset="5079.55">29420 4868 0,'-15'25'16,"2"-25"0,6-37-1,4-5 1,6-18-16,2-1 16,3-9-16,14-25 15,8 2 1,0 44-1,1 54 1,-13 39 0,-18 28-1,-14 12 1,2-12 0,12-28-1,12-27 1,2-10-1,-7-3 1,-7-4-16</inkml:trace>
  <inkml:trace contextRef="#ctx0" brushRef="#br1" timeOffset="5397.92">29722 4598 0,'23'-7'16,"33"-16"0,17-7-1,-3-6 1,-17 8 0,-35 8-1,-41 18 1,-35 20-1,-12 19 1,12 6 0,30-13-1,21-10 1,12-6 0,-3-7-1,-2-7-15</inkml:trace>
  <inkml:trace contextRef="#ctx0" brushRef="#br1" timeOffset="5711.14">30130 4553 0,'66'-25'16,"7"-3"-1,-7-2 1,-11 2 0,-45 17-1,-30 19 1,-25 18 0,-3 9-1,12 0 1,24-7-1,10-11 1,2-6 0,0-11-16</inkml:trace>
  <inkml:trace contextRef="#ctx0" brushRef="#br1" timeOffset="6049.81">30479 4517 0,'50'-29'0,"13"-32"31,-20 8-31,-1-7 16,2-29 0,-22 6-1,-34 32 1,-28 37-1,-21 34 1,1 35 0,16 21-1,42 2 1,39-23 0,26-17-1,4-10 1,-20-11-16,-47-17 15</inkml:trace>
  <inkml:trace contextRef="#ctx0" brushRef="#br1" timeOffset="6799.28">31126 4452 0,'3'5'0,"9"8"15,18-3 1,19-13 0,11-20-1,-5-10 1,-7 5-16,-13 3 16,-17 18-1,-15 14 1,-11 11-1,-5 12 1,6-4 0,-3-3-16,-1-6 15,9-4 1,4-8 0,14-16-1,6-8 1,1-7-1,-3 1-15,-5 3 16,-2 6 0,-3 6-1,-5 13 1,13 16 0,17 23-1,18 11 1,8-1-16,-12-6 15,-7-16 1,-28-18 0,-11-17-1,-13-20 1,-16-13 0,-9-5-16,5 3 15,0 2 1,12 8-1,1 12 1,17 13 0,7 18-1,3 9-15,-8 9 16,-24-1 0,-24 2-1,-1-4 1,4-2-1,43-26-15</inkml:trace>
  <inkml:trace contextRef="#ctx0" brushRef="#br1" timeOffset="46040.02">17086 10943 0,'-3'75'16,"1"-9"-1,-9 8 1,-1 26-1,2-2 1,20-40 0,15-53 15,8-30-15,-5-11-1,-6 9 1,-22 27-16</inkml:trace>
  <inkml:trace contextRef="#ctx0" brushRef="#br1" timeOffset="46561.06">16844 10590 0,'-23'38'15,"-12"15"1,-1 8 0,-12 25-16,8 4 15,7 23-15,15-4 16,18 22-16,14-16 31,26 1-31,10-25 16,39-8-16,-22-33 31,6-14-31,18-11 0,-8-12 16,3-11-16,17-12 0,-2-15 15,17-25 1,-22-11 0,-3-34-16,-37 19 15,-14-5-15,-14-15 0,-15 18 31,-13-5-31,-15-13 0,-7 16 16,-17-3-16,-11-3 0,-5 20 16,-11 9-16,-17 6 0,10 16 31,-10 12-31,-15 10 0,-6 11 16,-14 19-16,17 6 15,10 3-15,-7 14 16,50-22-1,48-18-15</inkml:trace>
  <inkml:trace contextRef="#ctx0" brushRef="#br1" timeOffset="47474.28">19315 10754 0,'-65'-12'16,"-10"3"-16,-1 5 15,-15 1-15,7 6 16,-3 7-16,-22 12 16,37 26-1,51 12 1,24-19 0,29 4-1,14-7-15,20 8 16,1 1-1,22 4-15,-8 0 16,6 9-16,1 33 16,-60 6-1,-28-32 1,-35-6-16,-5-18 31,-20-5-31,-36-6 16,-6-12-1,17-15 1,37 3 0,48-8-16</inkml:trace>
  <inkml:trace contextRef="#ctx0" brushRef="#br1" timeOffset="47994.77">19802 11137 0,'2'51'16,"6"19"-16,-8 3 16,-8 22-16,1-6 31,-16 15-31,-14 27 15,-12-46 1,14-73 15,16-29-15,5-33-16,5-13 16,-2-26-16,6-2 15,-2-17-15,4 10 16,6-11-16,4 24 15,16 4-15,40 8 16,-7 36 15,9 24-31,-9 15 16,-1 31-16,-15 6 16,-19 21-16,-14-3 15,-27 14 1,-8-13-1,-17-3-15,-18-5 16,-8-16 0,14-14-1,26-8 1,31-12-16</inkml:trace>
  <inkml:trace contextRef="#ctx0" brushRef="#br1" timeOffset="48455.7">20489 11175 0,'74'-23'16,"-1"-15"15,-20-20-15,-58 3-1,-20 22 16,-28 11-31,-5 16 16,-18 12-16,5 11 16,-2 13-16,3 33 31,55 3-15,53-18-1,23-21 1,-2-14 15,-13-3-15,-46-10-16</inkml:trace>
  <inkml:trace contextRef="#ctx0" brushRef="#br1" timeOffset="48891.01">21039 11195 0,'63'-13'15,"16"-19"1,-12-17-1,-32-1 17,-49 17-17,-14 18 1,-25 15-16,2 11 31,-9 14-31,-8 36 16,42 9-1,44-18 1,20-19 15,0-17-15,-11-7 0,-27-9-1</inkml:trace>
  <inkml:trace contextRef="#ctx0" brushRef="#br1" timeOffset="49389.01">21523 11150 0,'-18'47'16,"3"9"15,20-13-15,21-23-1,19-40 17,-8-11-17,4-24-15,2-8 16,0-23-16,-3 1 15,2-19-15,-6 16 32,-6-5-32,-12-16 15,-41 52 1,-5 39 15,-14 33-31,4 20 16,-10 26-16,10 2 15,6 20-15,16-12 16,18 10-16,39 17 31,9-8-15,-14-32 0,-36-58-16</inkml:trace>
  <inkml:trace contextRef="#ctx0" brushRef="#br1" timeOffset="50038.51">22692 10921 0,'-70'0'15,"-9"0"1,7 12 0,36 13 15,49 18-15,40 5-1,17 4 1,-4-3-1,-46-4 1,-48-10 0,-32-17-1,-16-13 17,5-10-17,21 0 1,50 5-16</inkml:trace>
  <inkml:trace contextRef="#ctx0" brushRef="#br1" timeOffset="50603.61">24162 11230 0,'19'0'16,"27"0"0,15-10 15,4-10-16,-7-5 1,-20 10 0,-21 25 15,-11 20-15,8 25-1,16 6 16,6-11-15,-6-9 0,-10-14-1,-20-27-15</inkml:trace>
  <inkml:trace contextRef="#ctx0" brushRef="#br1" timeOffset="51084.61">25013 11286 0,'7'40'15,"6"16"-15,-5 2 32,1 14-32,4 35 15,-3-25 16,-15-69-15,-4-31 0,-9-32-1,3-13 1,-8-26-16,5-1 16,1-11-16,9 8 15,11 0-15,12 25 31,22 7-31,9 26 16,15 15-16,21 33 16,-13 37-1,-39-5 17,-32 11-32,-44 9 15,-15-7 1,3-13-1,18-14 1,40-31 0</inkml:trace>
  <inkml:trace contextRef="#ctx0" brushRef="#br1" timeOffset="51712.12">24146 11018 0,'-35'46'16,"-3"12"15,15-3-15,23-10-1,26-19 1,24-16 0,26-20-1,4-16 1,1-19 15,-23-8-15,-18-2-1,-10 10 17,-27 30-17,-13 32 1,5 33 0,20 32 15,17 13-16,7-9 1,-9-24 0,-30-62-16</inkml:trace>
  <inkml:trace contextRef="#ctx0" brushRef="#br1" timeOffset="53735.38">17126 13513 0,'40'0'31,"15"6"-31,1 3 16,14 9-16,-7 9 31,3 12-31,-18 28 15,-36-11 1,-36 2 0,-22-10-1,-27 5-15,2-3 16,-9 6-16,12 21 31,38-23-15,47-12-16,13-11 15,28-14-15,38 1 16,-1-11 15,-16 4-31,-79-11 16</inkml:trace>
  <inkml:trace contextRef="#ctx0" brushRef="#br1" timeOffset="54307.09">17163 13145 0,'-49'23'16,"-20"14"-16,6 9 31,-5 19-31,7 13 16,3 26-16,23-16 31,12 3-31,11 15 0,12-13 16,12 5-16,22 13 0,1-18 15,15-7-15,24 9 0,-9-27 16,13-2-16,23-10 16,-3-11-16,23-19 15,-13-19-15,11-27 0,-24-13 16,-6-27-16,-26-4 16,-10-19-16,-23 8 15,-11-19-15,-8 9 16,-8-16-16,-6 8 15,-15-15-15,1 12 16,-26-12-16,3 16 16,-31-1-16,0 23 15,-27 14-15,5 16 16,-21 12-16,11 9 16,0 3-16,-20 3 15,62 8 16,61 5-31</inkml:trace>
  <inkml:trace contextRef="#ctx0" brushRef="#br1" timeOffset="55112.23">17209 16093 0,'30'8'16,"43"4"-1,23 6 1,2 5-1,-38 5 1,-51 2 0,-50-2 15,-30-6-15,1 6-1,27 7 1,49 3-1,41 10 1,31 10 0,7 2-1,-18 8 17,-45-2-17,-53-11 1,-27-25-1,-5-9 1,5-11 0,21-8-1,37-2-15</inkml:trace>
  <inkml:trace contextRef="#ctx0" brushRef="#br1" timeOffset="55647.27">17116 15698 0,'-48'45'15,"-10"28"-15,8 5 16,1 23-16,9-18 16,13 3-16,1 9 0,6-11 15,12 2 1,4 14-16,8-14 16,10 5-16,12 7 0,13 3 15,24 17-15,10-30 16,31-6-16,-4-33 15,24-13-15,-17-21 16,15-27-16,-24-14 16,1-35-16,-29-4 15,-12-33 1,-23 2 0,-12-33-16,-18 16 15,-18-21-15,-2 34 16,-10 4-16,-8-2 0,-2 15 15,-13 5-15,-15-8 0,5 18 32,-5 5-32,-20-5 0,-3 15 15,-30 8-15,8 15 16,-5 4-16,-21-2 16,76 13-1,58 15-15</inkml:trace>
  <inkml:trace contextRef="#ctx0" brushRef="#br1" timeOffset="103509">19232 13616 0,'-57'0'16,"-14"3"-16,-37 7 16,-4 2-1,54 11 17,72 11-17,18-7 1,29 6-16,4-2 31,24 13-31,-9 2 16,13 16-16,-17-1 15,-1 22-15,-22-7 16,-15 9-16,-18-6 16,-27 7-16,-11-21 15,-25-5-15,-33 1 16,-10-24-1,9-31 1,37-37 0,32-19-1,16-1 1,2 11 0,-10 40-16</inkml:trace>
  <inkml:trace contextRef="#ctx0" brushRef="#br1" timeOffset="103766.82">19981 13579 0,'-2'37'16,"-3"24"-16,1 7 31,-1 28-31,-2 2 16,-3 23-16,0-18 15,2 6-15,-2 21 16,1-34 0,9-96-16</inkml:trace>
  <inkml:trace contextRef="#ctx0" brushRef="#br1" timeOffset="104190.13">20303 14191 0,'-22'60'16,"2"26"-1,17 12 1,36-14 15,35-29-15,22-27 0,-17-48-1,-24-43 1,-29 5-1,-20-10 1,-18 7 0,-20-2-16,-3 15 15,-18 8-15,-32 10 16,25 30 15,26 17-15,19 1-1,7-8 1,14-10-16</inkml:trace>
  <inkml:trace contextRef="#ctx0" brushRef="#br1" timeOffset="104747.08">20832 14276 0,'0'64'0,"13"9"31,18 0-15,22-15-1,7-30 1,-10-26-1,-12-14 1,-18-4 15,-15 4-15,-3 12 0,12 15-1,26 20 1,23 10-1,22-7 1,9-25 15,-19-36-15,-24-32 0,-29-24-1,-32 4 1,-21 12-1,-11 15 17,7 15-17,14 16 1,21 17-16</inkml:trace>
  <inkml:trace contextRef="#ctx0" brushRef="#br1" timeOffset="106224.57">22579 14438 0,'-58'-23'16,"-5"5"0,2 1-1,9 4 1,36 18 0,39 20 15,5 3-16,19 15-15,2-5 16,9 13-16,17 24 16,-20 5-1,-45-16 1,-42-24 0,-29-17-1,-7-14 1,28-13-1,25-19 1,10 1 0,10 6-1,-5 16-15</inkml:trace>
  <inkml:trace contextRef="#ctx0" brushRef="#br1" timeOffset="106778.26">23627 14723 0,'11'7'0,"15"16"16,25-6 0,17-26-1,-15-9 1,0-20-16,-10-5 16,3-27-16,-11-1 15,0-17-15,-10-3 16,-3-10-16,-9 5 15,-8-9 1,0 17 0,-5-8-16,-5-20 15,-22 76 1,-11 65 15,8 18-15,-1 30-16,6 5 15,-5 28-15,13-6 16,-1 16-16,13-10 16,10 5-16,15-25 15,20-8-15,41 2 16,-1-17 0,-42-29-1,-38-34-15</inkml:trace>
  <inkml:trace contextRef="#ctx0" brushRef="#br1" timeOffset="107171.14">24469 14506 0,'-18'51'15,"18"12"1,28 4 0,19-19-1,14-28 1,-8-34 0,-16-34 15,-16-18-16,-28-12 1,-32 15 0,-20 22-1,5 19 1,9 14 0,17 8-1,13 0 1,15 0-16</inkml:trace>
  <inkml:trace contextRef="#ctx0" brushRef="#br1" timeOffset="107745.03">24960 14554 0,'-8'38'0,"6"14"31,7 16-15,18 3-1,19-18 1,11-25 0,3-23-1,-5-28 1,-11-12 15,-10 0-15,-7 7-1,-21 23 1,-2 25 0,5 20-1,21 16 1,18-6-1,15-15 17,-1-22-17,-16-28 1,-14-23 0,-26-15-1,-19 3 1,-8-1-1,-1 12 1,4 3 15,9 16-15,13 20-16</inkml:trace>
  <inkml:trace contextRef="#ctx0" brushRef="#br1" timeOffset="108171.26">25835 14909 0,'0'43'15,"0"0"1,-3-5 0,6-18-1,17-30 1,18-36 0,11-27 15,9-5-16,-7 10 1,-11 45 0,-12 51-1,-7 35 1,-14 15 0,0 0-1,-4-15 1,-3-63-16</inkml:trace>
  <inkml:trace contextRef="#ctx0" brushRef="#br1" timeOffset="108721.2">23906 14511 0,'-52'21'16,"-8"9"0,-7 10-1,32 2 1,33 4-1,20-6 1,1-7 0,2-10-1,-21-23-15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0T13:48:58.92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19504 15985 0,'-52'-2'15,"-17"14"1,-8 26 0,-4 30-1,28-15 1,8 10-16,12-3 16,3 18-16,9-12 15,9 12-15,5-12 16,11 9-16,6-7 15,16 3-15,34 15 16,26-16 0,14-22-1,-4-23 1,-26-13 0,-33-6-16,-37-6 0</inkml:trace>
  <inkml:trace contextRef="#ctx0" brushRef="#br0" timeOffset="730.82">20102 16076 0,'-2'50'16,"-7"13"-16,4 0 15,-12 16-15,9-12 16,-2 19-16,3-5 31,2 4-31,5 19 16,17-44-1,16-54 1,13-42 0,7-30-1,6-19 1,-3 1 15,-5 34-15,-4 40-1,-8 40 1,-7 44 0,-4 19-1,0 2 16,2-22-15,5-22 0,-17-21-1,-8-15 1,-10-15-16</inkml:trace>
  <inkml:trace contextRef="#ctx0" brushRef="#br0" timeOffset="1250.58">21004 16668 0,'-3'-10'16,"-1"-8"0,-12 5 15,-12 13-16,-9 21 1,1 19 0,13 18-1,19 10 1,24-15 15,15-21-15,10-26-1,3-24 1,-8-19 0,-7-9-1,-10 11 1,-7 7 15,-7 28-15,-6 28-1,-1 19 1,8 2 0,6-9-1,1-10 1,-6-15 15,-11-15-31</inkml:trace>
  <inkml:trace contextRef="#ctx0" brushRef="#br0" timeOffset="2267.29">21423 16731 0,'0'53'15,"0"2"1,0-7 0,4-20-1,9-28 17,10-28-17,4-25 1,4-7-1,-8 9 1,-9 14 0,-4 24 15,-4 33-15,4 23-1,2 18 1,6-6-1,10-20 1,9-23 0,14-21 15,1-16-15,-3-13-1,-2 1 1,4 1-1,-11 5 1,-8 14 15,-19 12-15,-15 17 0,-11 19-1,1 16 1,4 6-1,16-2 17,9-19-17,6-22 1,0-20 0,-9-12-1,-3-9 1,-6-1-1,-8 17 17,-6 19-17,3 22 1,6 28 0,13 21-1,12 23 16,8 0-15,-18-15 0,-25-45-1,-18-36 1,-5-9 0,10-3 15,23 10-31</inkml:trace>
  <inkml:trace contextRef="#ctx0" brushRef="#br0" timeOffset="2723.47">22483 16882 0,'16'-2'16,"16"-9"-1,8-6 1,3-15 0,-5-7-1,-13 2 1,-12-1-1,-26 18 1,-25 17 0,-18 15-1,4 24 1,16 17 15,40 13-15,40-5-1,29-20 1,11-15-16,-8-9 31,-26-9-31,-50-8 16</inkml:trace>
  <inkml:trace contextRef="#ctx0" brushRef="#br0" timeOffset="3283">23753 16237 0,'0'45'16,"-3"16"0,3 0-1,0 19-15,0 3 16,8 13-16,-3-11 15,13 6-15,12 5 32,-5-68-17,-13-36 1,-1-32-16,-4-48 16,-4-6 15,-3 9-31,0 85 15</inkml:trace>
  <inkml:trace contextRef="#ctx0" brushRef="#br0" timeOffset="3602.32">23736 16091 0,'40'22'16,"15"19"-16,-5 4 31,13 21-31,-7 5 16,4 16-16,-9 2 15,-9 9-15,-21-15 32,-21-2-32,-16-24 15,-24-8-15,-43-18 16,-2-37 15,11-22-15,19-10-1,19 13 1,36 25-16</inkml:trace>
  <inkml:trace contextRef="#ctx0" brushRef="#br0" timeOffset="3840.77">24405 16695 0,'4'49'16,"-2"1"-1,8-35 16,2-30-15,4-10 15,-4 0-31,-12 25 0</inkml:trace>
  <inkml:trace contextRef="#ctx0" brushRef="#br0" timeOffset="4004.68">24411 16287 0,'0'0'16,"0"0"-1,0 0-15</inkml:trace>
  <inkml:trace contextRef="#ctx0" brushRef="#br0" timeOffset="4333.91">24668 16902 0,'5'-15'16,"13"-22"15,14-9-15,6 4 15,-3 9-15,-10 5-1,-25 28-15</inkml:trace>
  <inkml:trace contextRef="#ctx0" brushRef="#br0" timeOffset="5109.89">25076 16794 0,'13'-10'31,"15"-8"-15,-1-7-1,-7 2 16,-20 11-15,-20 12 15,-7 15-15,4 18 15,25-8-15,24-13-1,28-12 1,27-10 15,15 0-15,-3-2 0,-19-1-1,-52 3 16,-34 3-15,-16 9 0,-5 21 15,10 24-15,26 17 15,32-4-16,20-20 17,-2-10-17,-15-12 1,-38-18-16</inkml:trace>
  <inkml:trace contextRef="#ctx0" brushRef="#br0" timeOffset="5417.21">25910 16182 0,'0'45'16,"-5"13"-16,0 2 15,0 24-15,5-1 32,5 18-32,-3-6 15,11 17-15,25 11 16,23-22 15,-19-46-15,-19-25-1,-23-30-15</inkml:trace>
  <inkml:trace contextRef="#ctx0" brushRef="#br0" timeOffset="5648.24">25691 16499 0,'43'50'32,"-3"-9"-17,16 4-15,26 8 16,2 0 15,-21-15-15,-63-38-16</inkml:trace>
  <inkml:trace contextRef="#ctx0" brushRef="#br0" timeOffset="5867.46">26394 16882 0,'2'5'16,"1"-2"15,2 2-15,-3-1 0,-2-4-16</inkml:trace>
  <inkml:trace contextRef="#ctx0" brushRef="#br0" timeOffset="6019.39">26408 16438 0,'0'0'15,"0"0"1,0 0-16</inkml:trace>
  <inkml:trace contextRef="#ctx0" brushRef="#br0" timeOffset="6487.49">26825 16784 0,'-5'13'16,"2"17"0,11 12-1,12 14 1,20-3-1,3-18 1,-7-28 0,-14-26-1,-15-17 1,-22-7 0,-10 1-1,-10 4 1,-3 5-1,8 14 1,17 0 0,15 10-1,4 1 1,-1 2 0,-5 6-16</inkml:trace>
  <inkml:trace contextRef="#ctx0" brushRef="#br0" timeOffset="6885.7">27251 16854 0,'0'36'16,"-3"-4"-1,-2-6 1,0-4-1,-5-6 1,7-14 0,8-12-1,18-16 1,10-8 0,2-7-1,-7 8 1,2 20-1,-2 24 1,5 27-16,7 22 16,5 11-1,-5-8 1,-2-8 0,-15-25-1,-23-30-15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2-08-15T18:58:30.6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22746 12571 0,'-16'-71'15,"9"11"16,-7-14-31,5 4 16,-4-18-16,3-1 16,0-13-16,0-2 15,2-20-15,1 29 32,-3-1-32,0-8 0,2 14 15,-2-1-15,-2-15 0,1-4 16,1-29-16,8 31 15,-1 9-15,3-12 0,3 23 16,4-3-16,5-17 0,-3 20 16,0-5-16,4-18 0,-3 3 15,0-28-15,-5 15 16,3-18-16,-3 29 16,7-27-16,4 21 15,11-15-15,-2 22 16,1-16-16,-3 17 15,9-13-15,-4 18 0,0-18 0,-6 19 16,1-19-16,-8 21 16,5-19-16,0 14 15,6-18-15,-1 16 16,13-14-16,-6 13 16,6-19-16,-8 19 15,10-20-15,-4 20 16,7-16-16,-1 16 0,9-21 15,-11 19-15,8-25 0,-5 23 16,5-20-16,-3 22 16,16-21-16,-8 20 15,15-18-15,-13 23 16,15-9-16,-11 11 16,11-12-16,-7 13 15,10-16-15,-5 21 16,18-13-16,-11 18 15,11-8-15,-16 13 0,11-12 16,-15 14-16,12-12 0,-17 19 16,9-17-16,-9 19 15,14-9-15,-6 12 16,8-10-16,-6 10 16,12-12-16,-13 13 15,16-10-15,-16 15 16,16-7-16,-10 11 15,15-9-15,-16 13 16,14-13-16,-8 13 0,12-14 16,-11 13-16,7-11 0,-13 16 15,15-9-15,-19 9 16,17-2-16,-17 8 16,19-10-16,-18 9 15,10-7-15,-9 11 16,13-6-16,-13 7 15,17-4-15,-21 7 0,9-7 16,-14 10-16,10-9 0,-14 11 16,11-7-16,-11 7 15,15-5-15,25-7 16,-16 4 0,-45 27-1,-17 5-15,-23 14 0</inkml:trace>
  <inkml:trace contextRef="#ctx0" brushRef="#br0" timeOffset="1588.94">24360 12397 0,'0'0'16,"0"-7"-1,0-37 16,0-3-15,0-19-16,0-7 31,0-28-31,0 23 16,0-5-16,0-15 0,0 12 16,0-7-16,0-16 0,0 14 31,0-6-31,3-15 0,-3 17 15,2-6-15,5-16 0,-4 20 16,5-8-16,0-14 0,1 20 16,4 3-16,5-17 0,-5 27 15,-1-6-15,4-10 0,-2-2 16,16-24-16,-4 20 16,2-15-16,-9 16 15,-1-22-15,0 15 16,4-19-16,-4 24 15,8-26-15,-7 23 16,4-22-16,-5 24 16,8-19-16,0 17 0,5-15 15,-6 20-15,16-20 0,-8 20 16,14-22 0,-5 14-16,9-17 15,-5 17-15,4-17 0,-4 15 16,6-14-1,-4 19-15,18-15 16,-13 22-16,15-12 16,-13 20-16,11-17 15,-11 18-15,21-19 16,-14 21 0,17-18-16,-9 18 0,16-16 15,-11 15 1,6-13-16,-10 21 15,10-16-15,-16 20 16,16-17-16,-13 22 16,9-7-16,-8 13 0,14-15 0,-18 19 15,19-14-15,-17 15 16,7-9-16,-13 11 16,4-4-16,-7 16 15,12-7-15,-12 17 16,13-12-16,-16 17 15,16-16-15,-11 10 16,10-8-16,-12 9 16,14-8-16,-12 6 0,13-5 15,-10 5-15,12-6 0,-6 7 16,6-5-16,-7 11 16,10-7-16,-7 11 15,19-6-15,-17 8 16,15-4-16,-14 5 15,12-3-15,-16 5 16,14-3-16,21-14 0,-17 0 16,-43 22-1,-22 16 1,-23 12-16</inkml:trace>
  <inkml:trace contextRef="#ctx0" brushRef="#br0" timeOffset="2987.29">23229 10427 0,'-13'37'15,"0"21"-15,3 2 16,-4 27-16,-4 3 15,-5 26-15,8-23 16,2 0-16,3 11 0,8 10 16,2 21-16,2-14 31,8 15-31,1-20 16,3-5-16,7 10 15,-9-51 1,27-59 15,1-29-15,7-7-1,18-6 1,19 1 15,20 7-15,11 16-1,4 9 17,-16 11-17,-22-23 1,-31-35 0,-17 2 15,-10-25-31,-8-3 15,-6-24-15,-6 1 16,0-32-16,2 10 16,-5-22-1,0 17-15,5-15 16,2 20 0,-4-5-16,-1 22 15,9 1-15,17-8 16,4 34-1,-10 47 1,-8 12 0,-35 10 15,-19 6-15,-31 4-1,11 1 1,-16 4-16,-2-1 15,-10 6-15,5-4 16,-10-1-16,-24-2 16,10-5 15,30 3-15,45-5-16,32-3 15</inkml:trace>
  <inkml:trace contextRef="#ctx0" brushRef="#br0" timeOffset="3691.13">23673 10074 0,'-18'-35'15,"3"-16"-15,2-7 16,6-20-16,4-3 16,1-19-16,2-2 15,2-3-15,5 4 16,-2-10-1,6 15-15,9-4 16,10-26 0,2 38-1,-27 67 1,1 33 0,-19 34-1,-17 27 1,-8 25-1,-10 6 1,3-16 0,15-32 15,12-54-15,13-52-1,5-3 1,11-20-16,3-1 15,12-11-15,-1 9 16,10-10-16,15-20 16,16 39-1,-11 62 1,-19 20 0,-12 33-1,-3 10 1,-1 25-16,-3-5 15,4 15-15,4 26 16,-3-10 0,-4-39-1,-18-70-15</inkml:trace>
  <inkml:trace contextRef="#ctx0" brushRef="#br0" timeOffset="4125.3">24167 9111 0,'37'71'16,"1"24"0,-1 6-1,-6-18 17,-11-48-17,-8-57 1,-1-13-1,-4-26-15,-4-2 32,4-12-32,1-32 15,2 7 1,-3 14 0,-2 39-1,-5 47-15</inkml:trace>
  <inkml:trace contextRef="#ctx0" brushRef="#br0" timeOffset="6089.66">23554 10736 0,'-63'46'16,"15"-6"-1,1 13-15,3 2 16,9 11-16,5 38 16,22-4-1,41-29 17,40-39-17,22-42 1,7-30-1,-17-25 1,-25-1 0,-16-2-1,-34 23 1,-18 27 0,-12 20-1,3 34 1,1 21 15,4 4-15,14-13-1,24-33 1,11-30 0,1-30-1,-1-16 1,-4 3-1,-8 10 1,-4 28 15,-9 22-15,-7 24 0,3 12-1,-3 0 1,0-5-1,7-23 1,16-23 0,5-10-1,-8 0 1,-2 11 15,-8 14-15,8 24-1,2 8 1,-2 2 0,-3-13-1,-7-25 17,-8-24-17,9-14 1,30 2 15,19 13-15,0 5-1,-10 7 1,-53 13-16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0T15:29:11.20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1910 877 0,'-28'65'16,"1"-4"-1,-3 7-15,-8 25 16,4 5-1,6-12-15,9-42 16,19-38 0,6-34-1,7-40 1,-1 7 0,4-11-16,-2 1 15,10-14-15,-4 7 16,2-16-16,-5 13 15,10-4-15,14-19 16,11 19-16,6 32 16,-19 25-1,-15 31 1,-13 29 0,1 26-1,-6-7 1,-1 15-16,3-1 0,6 13 15,-6-5-15,0 11 0,11 26 16,-5-1 0,6-24-1,9-45 1,2-32 0,-3-16-1,-1-6-15,-16 8 16,-11 6-16</inkml:trace>
  <inkml:trace contextRef="#ctx0" brushRef="#br0" timeOffset="157.44">2254 935 0,'-61'-11'16,"-16"2"0,-2 9-1,2 9 1,16 4-1,22-8-15,23 2 16,16-7-16</inkml:trace>
  <inkml:trace contextRef="#ctx0" brushRef="#br0" timeOffset="549.69">3206 699 0,'-59'34'15,"8"-7"1,-16 14-16,13-6 16,-13 10-16,-4 36 15,22 12 1,52-17 0,51-26-1,32-28 1,18-19-1,-16-8 1,-25-4 0,-63 9-16</inkml:trace>
  <inkml:trace contextRef="#ctx0" brushRef="#br0" timeOffset="909.17">3907 685 0,'-69'23'0,"7"-1"16,-1 6-16,5 8 15,-5 8-15,-8 21 16,33 15 0,55-15-1,42-17 1,24-26 0,13-22 15,-10-8-31,-13-6 15,-33 3 1,-40 11 0</inkml:trace>
  <inkml:trace contextRef="#ctx0" brushRef="#br0" timeOffset="1592.57">4402 861 0,'64'-33'16,"23"-7"0,4-6-1,-12 3 1,-41 24-1,-38 8 1,-38 17 0,-35 27-1,-20 19 1,2 19 0,8 1-1,40 0 1,47-25-1,35-21 1,21-24 0,8-9-1,2-6 1,-24 0 0,-46 13-16</inkml:trace>
  <inkml:trace contextRef="#ctx0" brushRef="#br0" timeOffset="9089.28">5362 307 0,'-8'52'16,"0"17"-16,-4-9 15,-10 15-15,3-3 16,-2 3-16,-7 18 16,9-9-1,2-34 1,11-25 0,6-25-16</inkml:trace>
  <inkml:trace contextRef="#ctx0" brushRef="#br0" timeOffset="9518.53">5692 722 0,'39'-24'0,"14"-12"16,4 1 0,-11 7-1,-28 6 1,-19 8 0,-28 14-1,-19 14 1,-18 21-1,-3 22 1,7 9 0,21 5-1,41-21 1,37-19 0,21-27-1,12-17 1,-7-4-1,-12-6-15,-51 23 0</inkml:trace>
  <inkml:trace contextRef="#ctx0" brushRef="#br0" timeOffset="9805.02">6165 820 0,'2'-4'16,"11"-16"0,11-10-1,12-14 1,10 2 0,2 1-1,1 11 1,-3 5-1,-10 7 1,-16 6 0,-10 7-1,-10 5-15</inkml:trace>
  <inkml:trace contextRef="#ctx0" brushRef="#br0" timeOffset="10345.7">6930 601 0,'-41'23'16,"-16"5"-1,4 5 1,9-1 0,20-7-1,28-9 1,24-14 0,13-14-1,17-14 1,-2-4-16,-8-3 15,-15 5 1,-5 9 0,-21 14-1,-2 10 1,-3 18 0,1 15-1,4 1 1,11-3-1,20-16 1,17-28 0,6-12-1,-3-10 17,-10 2-32,-48 28 0</inkml:trace>
  <inkml:trace contextRef="#ctx0" brushRef="#br0" timeOffset="10639.4">7601 212 0,'-5'62'15,"-8"29"1,-2 10-1,7-4 1,3-13 0,13-39 15,-3-38-15,0-11-1,-2 1 1,-3 3-1,0 0-15</inkml:trace>
  <inkml:trace contextRef="#ctx0" brushRef="#br0" timeOffset="10804.74">7434 510 0,'71'6'0,"9"4"31,-6-5-15,-24 2-1,-50-7-15</inkml:trace>
  <inkml:trace contextRef="#ctx0" brushRef="#br0" timeOffset="10974.99">8097 682 0,'0'0'0,"0"0"32,0 0-32,0 0 15</inkml:trace>
  <inkml:trace contextRef="#ctx0" brushRef="#br0" timeOffset="11123.02">7976 403 0,'0'0'15,"0"0"1,0 0-16</inkml:trace>
  <inkml:trace contextRef="#ctx0" brushRef="#br0" timeOffset="11875.76">8424 607 0,'-29'38'15,"6"-1"1,25-9 0,41-10-1,31-24 1,6-8 0,-16-19-1,-42 3 16,-48 4-15,-39 8 0,-13 8-1,5 10 1,32-2 0,57-8-1,24-3 1,-2 8 15,20-2-31,0 5 16,10 2-16,37 14 15,-9 27 1,-38 11 0,-38 1-1,-24-7 1,4-26 15,22-28-15,26-22-1,19-18 1,2-5 0,-6 23-1,-20 33 1,-13 24-1,-12 19 17,-6-3-17,6-15 1,-1-11 0,-3-2-1,-7-9 1,-7-6-16</inkml:trace>
  <inkml:trace contextRef="#ctx0" brushRef="#br0" timeOffset="12834.33">10549 619 0,'-13'48'0,"1"2"16,4-9-1,16-16 1,7-12 0,5-6-1,-8-4 1,-12-3-16</inkml:trace>
  <inkml:trace contextRef="#ctx0" brushRef="#br0" timeOffset="13014.21">10352 393 0,'8'2'0,"12"8"16,1 1-1,-21-11-15</inkml:trace>
  <inkml:trace contextRef="#ctx0" brushRef="#br0" timeOffset="13410.62">11267 486 0,'-7'12'15,"-6"18"1,8 16 0,17 7-1,22 5 1,8-3-1,-4-17 1,-25-13 15,-36-10-15,-20-5 0,-12-2-1,7-1 1,13-2-1,9 1 1,14-4-16,12-2 16</inkml:trace>
  <inkml:trace contextRef="#ctx0" brushRef="#br0" timeOffset="15134.55">12945 491 0,'-22'0'16,"-31"7"0,-28 21-1,18 0 1,2 14 0,-9 29-16,12 2 31,41-23-16,39-37 1,8-15 0,21-21-16,-4-3 31,9-16-31,15-16 16,-5 2-1,-29 21 1,-27 33 15,-5 27-15,1 26-1,20 6 1,23-4 0,4-8-1,-15-15 1,-38-30-1</inkml:trace>
  <inkml:trace contextRef="#ctx0" brushRef="#br0" timeOffset="15732.13">14901 438 0,'-28'0'16,"-27"2"-1,-23 14 1,-1 26 0,7 19-1,23 15 1,26 1-1,29-19-15,29-25 16,26-33 0,19-30-1,3-10 1,-7-1 0,-18 8-1,-58 33-15</inkml:trace>
  <inkml:trace contextRef="#ctx0" brushRef="#br0" timeOffset="16180.5">15208 347 0,'3'30'16,"2"38"-16,-5 23 31,2-3-31,-2-17 31,3-38-31,4-39 16,9-21 0,6-19-1,14-4 1,4 3-1,3 21 1,-3 28 0,7 36-1,4 27 1,5 3 0,-3-9-1,-1-21 16,-17-14-15,-17-8 0,-18-16-16</inkml:trace>
  <inkml:trace contextRef="#ctx0" brushRef="#br0" timeOffset="17509.91">16180 589 0,'-49'32'16,"-19"16"-1,1 11 1,23-4 0,34-20 15,34-27-16,25-28 1,9-28 0,-8-12-1,-7 1 1,-13 16 15,-18 31-15,-12 37-1,-2 33 1,2 10 0,11 0 15,13-28-15,15-32-1,8-33 1,4-18-1,-6 2 1,-8 11 15,-14 28-15,-10 22 0,-10 10-1,-3 0 1,0-7-1,7-20 1,16-23 15,14-18-15,11-10 0,3 11-1,-6 23 1,-18 30-1,-9 31 17,-5 14-17,0-3 1,17-26 0,23-39-1,8-31 1,-4-17-1,-6-6 17,-19 16-17,-27 17 1,-22 34 0,-18 22-1,-9 16 1,4-1 15,17-2-15,19-29-1,22-19 1,9-16 0,14-8-1,1 9 16,4 20-15,-6 26 0,-5 30-1,-10 18 1,-15 9 15,-22-2-15,-26-14-1,-20-25 1,-2-24 0,19-24-1,19-19 1,14-3 15,8-1-15,5 13-1,-5 18-15</inkml:trace>
  <inkml:trace contextRef="#ctx0" brushRef="#br0" timeOffset="18012.14">17536 796 0,'48'-6'16,"11"-14"-1,-4-5 1,-3-3 0,-31-2-1,-33 12 1,-42 8 15,-27 24-15,-9 23-1,10 21 1,47 5 0,63-16-1,8-22 1,25-6 0,40-12-1,1-1 1,-17-12-1,-87 6-15</inkml:trace>
  <inkml:trace contextRef="#ctx0" brushRef="#br0" timeOffset="18254">18598 808 0,'-10'46'15,"-3"-9"1,3-11 0,5-8-1,-3-6 1,5-7-16,3-5 0</inkml:trace>
  <inkml:trace contextRef="#ctx0" brushRef="#br0" timeOffset="18411.39">18451 395 0,'13'3'15,"4"4"1,11-2-16,-28-5 16</inkml:trace>
  <inkml:trace contextRef="#ctx0" brushRef="#br0" timeOffset="18773.56">19021 783 0,'0'33'16,"0"-8"0,3-10-1,4-20 1,13-28 0,16-15-1,8 0 1,14 18-1,1 30 1,-11 20 0,-15 26-1,-11 12 1,-9-10 0,-6-11-1,0-16 1,-4-14-1,-3-1-15,0-6 16</inkml:trace>
  <inkml:trace contextRef="#ctx0" brushRef="#br0" timeOffset="28342.64">20666 601 0,'23'72'16,"-6"28"0,-4 8-1,-5-6 16,-6-30-15,14-44 0,16-38-1,13-38 1,-7 6 0,0-17-16,12-22 15,-1-4 16,-7 12-15,-7 9 0,-10 27 15,-11 16-31,-14 21 16</inkml:trace>
  <inkml:trace contextRef="#ctx0" brushRef="#br0" timeOffset="28806.35">21483 770 0,'63'-28'15,"7"-2"17,-19-2-17,-36 1 1,-33 19-1,-32 22 1,-26 25 0,21 0-1,-3 8 1,-11 28 0,27 7-1,49-30 1,41-30-1,10-16 1,-10-4 0,-48 2-16</inkml:trace>
  <inkml:trace contextRef="#ctx0" brushRef="#br0" timeOffset="29127.75">22183 408 0,'0'48'16,"-3"12"-16,-1 1 15,-1 14-15,-9 33 16,2-7 0,17-38 15,21-35-15,-14-11-1,-4-11 1,-8-6-16</inkml:trace>
  <inkml:trace contextRef="#ctx0" brushRef="#br0" timeOffset="29595.74">22644 559 0,'-17'15'16,"-27"18"-1,2 19 1,9 9 0,38-13-1,44-20 1,28-18-1,11-26 1,-9-22 0,-37-15-1,-34 1 1,-38 14 0,-24 16-1,-16 14 1,-3 16-1,6 1 1,23 14 0,19 3-1,8-9 1,6-6 0,11-11-16</inkml:trace>
  <inkml:trace contextRef="#ctx0" brushRef="#br0" timeOffset="29981.97">23302 541 0,'-55'0'15,"-11"11"1,-7 14 0,2 10-1,11 5 1,30 7-1,37-4 1,39-15 0,24-20-1,11-20 1,-6-9 0,-14-2-1,-61 23-15</inkml:trace>
  <inkml:trace contextRef="#ctx0" brushRef="#br0" timeOffset="30189.76">23557 768 0,'-3'5'0,"-4"16"15,7-21-15</inkml:trace>
  <inkml:trace contextRef="#ctx0" brushRef="#br0" timeOffset="30371.7">23620 349 0,'12'0'16,"16"-2"0,2-3-1,0-2 1,-30 7-16</inkml:trace>
  <inkml:trace contextRef="#ctx0" brushRef="#br0" timeOffset="30827.33">24227 345 0,'-18'58'16,"1"19"-1,-6 14 1,7-15 0,7-18-1,1-33 17,-2-33-17,-8-22 1,-14-15-1,-9-1 1,-7 8 0,11 13-1,7 11 1,27 9 0,25 12-1,29 5 1,19-1-16,11-1 31,-6-8-15,-9 0-1,-23 1 1,-43-3-16</inkml:trace>
  <inkml:trace contextRef="#ctx0" brushRef="#br0" timeOffset="31169.97">24544 667 0,'56'-5'16,"12"-10"-1,10-11 1,-15-4-1,-18 13 1,-40 20 0,-40 35-1,-3-1 17,-10 10-32,1 2 15,-7 9-15,-16 13 16,1-6-1,15-10 1,21-22 0,33-33-16</inkml:trace>
  <inkml:trace contextRef="#ctx0" brushRef="#br1" timeOffset="-86781.09">3104 3709 0,'0'25'16,"0"43"-1,0-6 1,0 12-16,0-3 16,0 17-16,0-8 15,-3 13-15,0-10 16,-5 8-16,3-7 16,-1 11-16,3-11 15,0 7-15,3-11 16,0 5-16,3 27 15,-6-7 1,-8-29 15,9-39-15,-3-17 0,5-9-1,0-6 16,16-7-15,3-4 0,16-6 15,26-6-15,24 2-1,-13 7 1,5 3-16,-3 2 31,11 8-31,-2-1 16,18 2-16,-7 5 15,16 1-15,-11-1 16,20 2 0,-12-2-1,22-4-15,-16-4 16,26 3-16,-38-5 15,-6 0-15,14 0 0,-18 0 32,0 0-32,14-5 0,3 5 15,27 0-15,-20 0 16,0 5-16,-19-5 16,5 2-16,10-4 31,-25-19-16,-19-26 1,-13-27 0,-19 14 15,-3-13-31,-11 5 16,7-10-16,-11 5 15,8-18-15,-4 13 16,2-17-16,-9 8 15,7-11-15,-7 13 16,7-11-16,-6 13 16,6-3-16,7-23 15,-1 4-15,-4 29 16,-16 19 0,-18 4-1,-11 4 1,7 21-1,-11 12 1,-4 5 0,-10-1-1,-20 2 1,-30-1 0,16 9-1,-5-1-15,4 3 16,-11 0-16,10 0 15,-24 0-15,9 0 16,-17 0-16,11-2 16,-19-3-16,12 5 15,-17-3-15,7 3 16,-12 0-16,10 0 16,-18 3-16,29-3 15,9 5-15,-11-3 0,19 1 16,-6 4-16,-10 4 0,-6-4 15,-26 11-15,16-1 16,-18 6-16,25 0 16,-2-1-16,-30 14 15,59-19-15,45-6 16,41-11 0</inkml:trace>
  <inkml:trace contextRef="#ctx0" brushRef="#br1" timeOffset="-85212.97">3183 2610 0,'0'68'0,"-2"25"32,2-19-17,0 3-15,0 21 16,0-4-1,0-26 1,0-33-16,0-35 0</inkml:trace>
  <inkml:trace contextRef="#ctx0" brushRef="#br1" timeOffset="-84607.34">3660 2589 0,'5'-40'16,"-10"8"-1,-18 9 1,-17 10-1,-11 19 1,-1 26 0,5 19-1,12 9 1,11 4 0,16-22-1,25-24 1,11-20-1,10-22 1,8-14 0,-1-10-1,-8 9 1,-12 6 0,-11 28-1,-7 24 1,-12 39-1,-6 24 1,5 8 0,-2 1-1,16-30 1,9-37 0,11-18-1,-9-8 1,-5-2-1,-14 4-15</inkml:trace>
  <inkml:trace contextRef="#ctx0" brushRef="#br1" timeOffset="-84003.99">4108 2614 0,'19'-32'15,"-2"-5"1,-15-3 0,-15 4-1,-12 11 1,-17 9 0,-7 26-1,-3 23 1,2 17-1,12 9 1,21-6 0,19-16-1,26-13 1,8-20 0,5-16-1,-2-18 1,0-9 15,-10 6-15,-7 14-1,-10-1 1,-6 22 0,-6 31-1,-4 25 1,-4 14-1,2 5 1,-2-7 0,8-28-1,11-29 1,0-18 0,0-7-1,0 1 1,-11 11-16</inkml:trace>
  <inkml:trace contextRef="#ctx0" brushRef="#br1" timeOffset="-83539.11">4399 2471 0,'-2'10'16,"-12"18"-1,-8 28 1,0 19 0,5 11-1,20-11 1,24-19 0,29-33-1,14-34 1,-3-21-1,-10-16 1,-19-15 0,-18-5-1,-30 8 1,-26 11 0,-25 21-1,-14 19 1,0 14-1,16-1 1,18 4 0,19-6-1,11-2 1,11 0-16</inkml:trace>
  <inkml:trace contextRef="#ctx0" brushRef="#br1" timeOffset="-82458.8">5736 2386 0,'0'24'16,"-3"43"0,-4 26-1,2 12 1,-10-2-1,5-12-15,1-25 16,0-23 0,1-39-1,-3-20 1,-8-20 0,8-2-1,5 3 1,9 2-1,9 5 1,12 10 0,10 3-1,17 4 1,6-3 0,4-5-1,-3-10 1,-10-3-1,-11 4 1,-11 5 0,-26 23-16</inkml:trace>
  <inkml:trace contextRef="#ctx0" brushRef="#br1" timeOffset="-82200.51">5986 2353 0,'0'73'15,"0"20"1,-3 18-16,-5 0 16,8-21-1,17-41 1,11-34-1,-4-12 1,-15-2 0,-9-1-16</inkml:trace>
  <inkml:trace contextRef="#ctx0" brushRef="#br1" timeOffset="-81806.89">6208 2690 0,'-26'59'16,"11"4"-1,18-8 1,26-23 0,25-14-1,16-25 1,1-21-1,-19-17 1,-19-5 0,-35 4-1,-38 15 1,-15 15 0,-19 10-1,-2 8 1,17 6-1,31-6-15,23-4 16,-1-2 0,4 4-1,2 0-15</inkml:trace>
  <inkml:trace contextRef="#ctx0" brushRef="#br1" timeOffset="-81439.33">6542 2754 0,'-10'30'16,"3"-7"0,2-16-1,10-12 1,10-20-1,10-7 1,8-4-16,2 14 16,-5 18-1,-5 19 1,-2 21 0,-2 7-1,-9-6 1,0-13-1,9-12 1,-6-7 0,-1 2-1,-14-7-15</inkml:trace>
  <inkml:trace contextRef="#ctx0" brushRef="#br1" timeOffset="-80923.91">7001 2705 0,'-5'21'0,"-12"12"16,4-1 0,18-9-1,17-18 1,16-25-1,5-27 1,5-30 0,-13-18-1,-12-1 1,-15 13 15,-21 35-15,-15 37-1,-9 42 1,-3 29 0,4 24-1,21 4 1,15-7 0,15-26-1,18-19 1,2-14-1,-2-9 1,0-4 0,-19-3-1,-14-6 1</inkml:trace>
  <inkml:trace contextRef="#ctx0" brushRef="#br1" timeOffset="-80364.58">7604 2731 0,'-3'-5'16,"-15"-11"0,-15 4-1,-9 2 1,-7 20 15,0 11-15,21 6-1,17-7 1,24-8 0,20-13-1,14-15 1,4-17 15,-6 3-15,-20-2-1,-20 18 1,-16 28 0,-13 23-1,5 12 1,4-2 0,12-7 15,3-12-16,0-28-15</inkml:trace>
  <inkml:trace contextRef="#ctx0" brushRef="#br1" timeOffset="-79782.22">7056 3235 0,'-44'13'15,"-2"1"1,15 9-1,9 12 1,7 11 0,11-1-1,15-5 1,19-6 0,12-20-1,12-9 1,-1-10-1,-2-9 1,-9-7 0,-6 0-1,-18 9 1,-18 12 0</inkml:trace>
  <inkml:trace contextRef="#ctx0" brushRef="#br1" timeOffset="-79608.13">7331 3406 0,'5'7'16,"6"4"-1,1-4 1,-4-1-1,-8-6-15</inkml:trace>
  <inkml:trace contextRef="#ctx0" brushRef="#br1" timeOffset="-79432.34">7251 3164 0,'0'0'15,"4"0"1,-3 0 0,4 5-1,-5-5-15</inkml:trace>
  <inkml:trace contextRef="#ctx0" brushRef="#br1" timeOffset="-79045.44">7585 3310 0,'11'43'16,"-6"-5"-1,7-12 1,4-19 15,6-20-15,8-15-1,0-2 1,-4-5 0,-5 2-1,-7 8 1,-6 13-1,-5 7 1,-1 0 15,-2 2-15,0 3-16</inkml:trace>
  <inkml:trace contextRef="#ctx0" brushRef="#br1" timeOffset="-78828.22">8033 3285 0,'1'11'16,"2"3"-1,2 4 1,0-5 0,-5-13-16</inkml:trace>
  <inkml:trace contextRef="#ctx0" brushRef="#br1" timeOffset="-78651.19">8008 3038 0,'0'0'16,"0"0"-1,0 0 1,0 0 0,0 0-16</inkml:trace>
  <inkml:trace contextRef="#ctx0" brushRef="#br1" timeOffset="-78216.84">8561 3217 0,'-17'0'16,"-24"0"-1,-20 0 1,-2 3-1,21 12 17,38 7-17,30 3 1,30-4 0,-1-9-1,-2-7 1,-13-2-1,-17 4 1,-23-7-16</inkml:trace>
  <inkml:trace contextRef="#ctx0" brushRef="#br1" timeOffset="-76396.61">3448 5420 0,'-58'60'16,"19"-6"15,4 11-31,10 25 16,27 3 0,18-39-1,22-24 1,12-18-1,18-22-15,-1-10 16,17-20-16,-11-6 16,6-12-16,-14-3 15,-12-11 1,-30-26 0,-27 34-1,-36 16-15,-9 21 16,-21 6-16,-40 9 31,10 14-15,25 16-1,24-5 1,24-8 15,23-5-31</inkml:trace>
  <inkml:trace contextRef="#ctx0" brushRef="#br1" timeOffset="-75906.49">5048 5473 0,'-37'42'15,"6"26"1,29 10 15,45-17-15,-1-31-1,27-18-15,-6-12 16,10-12-16,-6-6 31,-1-14-31,16-31 16,-35-18 0,-55 3-1,-45 9 16,-2 32-15,-11 12-16,-29 10 16,2 5-1,26-1 1,67 11 0</inkml:trace>
  <inkml:trace contextRef="#ctx0" brushRef="#br1" timeOffset="-38264.13">2488 6823 0,'-60'23'16,"-18"20"0,17 2-1,0 13 1,15 2-16,-11 16 0,13-3 31,0 20-31,11-9 16,5 13-16,9-8 15,8 9-15,16-17 16,14-1-16,11-20 16,17-7-16,-2-15 15,21-4-15,-6-12 16,14-6-16,-8-9 0,22-5 16,-13-4-16,13-9 15,-9-6-15,6-11 16,-15-5-16,9-10 0,-13-2 31,1-16-31,-13 1 16,-8-20-16,-15 7 15,-6-16-15,-11 9 16,-8-18-16,-6 12 31,-9-13-31,-8 17 16,-26-7-16,-5 19 15,-23 1-15,-3 27 16,-23 7 0,1 14-1,-15 19-15,15 4 16,-2 12-16,-21 5 16,51-6-1,68-13-15</inkml:trace>
  <inkml:trace contextRef="#ctx0" brushRef="#br1" timeOffset="-37490.69">4047 7418 0,'58'2'16,"11"4"-16,38-6 16,-5 0 15,-28 2-16,-74-2-15</inkml:trace>
  <inkml:trace contextRef="#ctx0" brushRef="#br1" timeOffset="-36344.78">5775 6689 0,'-42'28'16,"-7"15"-16,-5 0 15,-10 25-15,0 2 16,-7 27-16,10-7 31,1 18-31,18-9 16,12 9-16,17-18 15,26-1-15,14-26 16,26-12-16,10-19 16,17-12-1,5-12-15,12-14 16,-9-1 0,3-13-16,16-35 15,-38-21 1,-51 3-1,-56 22 1,-9 21 15,-19 15-31,0 8 16,-13 17-16,-36 17 16,12 16-1,15-2 16,37-19-31,51-22 16</inkml:trace>
  <inkml:trace contextRef="#ctx0" brushRef="#br1" timeOffset="-35810.93">6594 6911 0,'-33'48'16,"-10"22"-16,7 1 15,0 18-15,14-7 16,8 12-16,14-19 16,22 6-1,11-25 1,27-11-16,4-20 16,21-15-16,-5-13 15,15-27-15,-14-7 16,8-23-1,-24-4 1,-9-21-16,-26 4 16,-25-10-16,-25 13 31,-33 2-31,-13 18 16,-24 11-16,0 17 15,-18 6-15,13 12 16,6 4-16,-18 8 31,32 4-15,34 0-1,41-4-15</inkml:trace>
  <inkml:trace contextRef="#ctx0" brushRef="#br1" timeOffset="-35170.57">7419 6800 0,'8'10'16,"7"-10"15,25-22-15,21-16 15,5-8-15,-16 29 15,-17 34-16,-19 29 1,0 4 15,10-17-15,32-43 15,-13-13-15,7-14-16,19-26 15,-10 7 17,-20 56-17,-20 56 17,-7 24-17,-1-4 1,12-25 15,-8-24-15,-5-14 15,-10-13-31</inkml:trace>
  <inkml:trace contextRef="#ctx0" brushRef="#br1" timeOffset="-34989.89">8491 6689 0,'2'6'16,"3"6"15,0 6-16,-5-18-15</inkml:trace>
  <inkml:trace contextRef="#ctx0" brushRef="#br1" timeOffset="-34847.51">8442 6253 0,'0'0'31,"0"0"-31</inkml:trace>
  <inkml:trace contextRef="#ctx0" brushRef="#br1" timeOffset="-34468.92">7452 7219 0,'48'-6'16,"25"4"-16,-10-3 16,10-2-16,22-6 0,-6 2 31,12 7-31,21-4 0,-15 6 16,4 2-16,10 0 0,3 0 31,12 2-31,17 6 15,-50-4 1,-103-4-16</inkml:trace>
  <inkml:trace contextRef="#ctx0" brushRef="#br1" timeOffset="-34013.39">8009 7539 0,'-15'63'16,"-8"10"-1,3-5 1,17-36 15,26-39-15,25-29 0,15 6 15,10 25-16,5 48 1,-4 20 15,-19 0-15,-10-5 0,-19-25-1,-26-33-15</inkml:trace>
  <inkml:trace contextRef="#ctx0" brushRef="#br0" timeOffset="-21541.79">13956 3280 0,'0'65'15,"-3"21"-15,-4-2 16,-6 19-16,1-8 16,-7 17-16,2-14 15,2 13-15,3-13 16,-1 8-16,3-21 16,-3 8-16,-2 16 31,17-34-16,-2-37 1,9-25 0,-7-5-1,15-8 1,24-8 0,11 3 15,32-3-16,-14 6 1,9 2-16,-7 0 16,19 0-16,-7 0 15,14 0-15,-10 0 16,26 0-16,-11 0 16,23 0-16,-13 0 0,28 2 15,-18-2-15,21 3 0,-38-3 31,-5 5-31,7 0 0,-17 0 16,-1 0-16,24 2 0,-25-1 16,6 1-16,15 1 0,-16 2 15,2-2-15,15 2 0,-5-6 16,17 10-16,-22-2 16,13 0-16,-21-1 15,5 3-15,23 0 16,-25-7-1,-49-5-15,24-7 16,-16-25 0,0-18-1,-11 8 17,-2-16-32,-2 4 15,1-22-15,-8 3 16,2-16-16,-5 3 15,3-19-15,-5 15 16,7-21-16,-2 16 16,7-10-16,-3 17 31,9-7-31,12-18 16,-8 8-16,-29 28 15,-44 22 1,10 27-1,-19 8 1,-21 4 0,-33 0 15,11 5-15,-11-1-16,0-1 15,-25-1-15,26 4 16,-9-2-16,-11-2 0,14 2 15,-13-3-15,-17-2 0,16 4 16,-6-1-16,-10-8 0,10 10 16,-7-2-1,-21-4-15,26 6 0,-6 0 16,-14-2-16,22 6 0,-8 4 0,-12 2 16,23 0-16,0 5 0,-16 2 0,3 1 15,-23 12-15,16-4 16,-16 4-16,26-3 15,-8 11-15,20-11 16,-10 4-16,36 1 16,-11 21-16,28 0 15,31-26 1,16-6-16,16-11 0</inkml:trace>
  <inkml:trace contextRef="#ctx0" brushRef="#br0" timeOffset="-20925.33">14359 4621 0,'-40'20'15,"-11"13"-15,4 0 16,-11 14-16,9 1 16,0 16-16,13-2 15,9 17-15,13-11 16,19 9-16,16-16 31,30-8-31,7-18 16,29-12-16,4-13 15,27-20-15,-9-11 16,15-19 0,-24-8-1,-4-22-15,-28 4 16,-23-17-16,-30 15 16,-30 8-16,-15 20 15,-30 7-15,-3 15 16,-18 2-16,-22 9 15,2 2 1,38 13 0,30-6-1,18 0 1,15-2-16</inkml:trace>
  <inkml:trace contextRef="#ctx0" brushRef="#br0" timeOffset="-20406">16312 4875 0,'-46'56'0,"9"22"32,29 7-17,23-27 16,31-18-31,12-14 16,27-16-16,-2-12 16,20-21-16,-17-10 31,0-17-31,-28-1 16,-23-17-16,-30 13 15,-30-5 1,-15 12-1,-33 5-15,-5 15 16,-18 3-16,10 7 16,0 5-16,-12 1 15,16-1 1,38 8 0,44 5-16</inkml:trace>
  <inkml:trace contextRef="#ctx0" brushRef="#br0" timeOffset="-19187.22">15074 2134 0,'-14'65'0,"-5"-7"31,0 13-31,-2-3 0,-1 10 16,-9 30-16,-1 0 15,-1-21 1,18-45 0,8-22-1,7-20-15</inkml:trace>
  <inkml:trace contextRef="#ctx0" brushRef="#br0" timeOffset="-18684">15667 2060 0,'-56'26'16,"-9"14"-1,9 25 1,16 3 0,38-20-1,37-37 1,28-40 0,20-21-1,0-10 1,-13 4-1,-34 39 1,-31 42 15,-10 11-15,-18 14-16,-17 35 16,-5 4-1,24-29 1,34-37 15,8-20-15,-11 1-1,-10-4-15</inkml:trace>
  <inkml:trace contextRef="#ctx0" brushRef="#br0" timeOffset="-17926.84">16340 2066 0,'-48'57'15,"8"-6"1,-9 7-16,-9 26 16,18 1-1,43-25 1,43-37 0,21-36 15,11-14-16,-20-14 1,-37 11 0,-47 13-1,-39 21 1,-21 22 15,3 9-15,30-18-1,38-17 1,12-5 0,1 0-1,2 5-15</inkml:trace>
  <inkml:trace contextRef="#ctx0" brushRef="#br0" timeOffset="-17596.11">16606 2032 0,'59'-4'16,"11"8"15,-1 17-15,-9 27-1,-20 20 1,-17 10 0,-18 10-1,-5-20 1,-5-27 15,-6-29-15,-1-17-1,7 5 1,5 0-16</inkml:trace>
  <inkml:trace contextRef="#ctx0" brushRef="#br0" timeOffset="-17407.67">16771 2307 0,'59'0'16,"15"-2"0,-8 2-1,-13-5 1,-53 5 0</inkml:trace>
  <inkml:trace contextRef="#ctx0" brushRef="#br0" timeOffset="-16933.36">17615 2353 0,'-26'35'0,"3"10"31,29 3-15,34-10 0,40-22-1,19-27 1,-14-24-1,-39-16 1,-61 9 15,-18 14-15,-24 13-16,-4 10 16,-10-1-16,-25 12 15,36-1 16,48 5-15,7-5 0,-1 0-1,6-5-15</inkml:trace>
  <inkml:trace contextRef="#ctx0" brushRef="#br0" timeOffset="-16686.77">17967 2537 0,'8'-16'15,"17"-21"1,21-9 15,9 9-15,-5 12-1,-9 5 1,-11 6 0,-18 10-1,-12 4-15</inkml:trace>
  <inkml:trace contextRef="#ctx0" brushRef="#br0" timeOffset="-16059.12">17680 1953 0,'-23'4'15,"-35"24"1,6 0 15,-14 17-31,11-2 16,-11 15-16,-7 25 16,38 3-1,55-13 1,46-25-1,24-20 1,-4-9 15,-18-6-31,-68-13 0</inkml:trace>
  <inkml:trace contextRef="#ctx0" brushRef="#br0" timeOffset="-15442.25">18325 2401 0,'0'13'16,"-2"11"0,-1 15-1,-4 3 1,5-7 0,-2-7-1,2-7 1,2-7-1,8-17 1,20-27 0,5-12-1,2-6 1,-5 5 0,-5 13-1,-10 10 1,3 15-1,-13 0 1,-3 5 0,3 0-1,-5 0-15</inkml:trace>
  <inkml:trace contextRef="#ctx0" brushRef="#br0" timeOffset="-15045.65">18849 2537 0,'10'-8'16,"3"-9"-1,2 1 1,-7 1-1,-19 3 1,-21 4 0,-16 8-1,-5 20 1,5 18 0,10 10-1,15-1 1,28-21-1,41-28 1,22-26 0,0 0-1,-2-7 1,-66 35-16</inkml:trace>
  <inkml:trace contextRef="#ctx0" brushRef="#br0" timeOffset="-14764.44">19381 2239 0,'-15'68'15,"-10"28"1,-8 10-1,8-20 1,12-41 0,18-43-1,23-30 1,0-6 0,0-1-1,-28 35-15</inkml:trace>
  <inkml:trace contextRef="#ctx0" brushRef="#br0" timeOffset="-14480.85">19646 2093 0,'-12'74'16,"-14"24"-1,-7 5-15,6-12 32,4-29-17,13-36-15,4-24 16,-6-9 0,-9-6-1,-1-4 1,4 4-1,18 13-15</inkml:trace>
  <inkml:trace contextRef="#ctx0" brushRef="#br0" timeOffset="-14291.52">19248 2312 0,'60'-5'15,"10"3"1,2-3 0,-13-6-1,-20 2 1,-20 6-16,-19 3 0</inkml:trace>
  <inkml:trace contextRef="#ctx0" brushRef="#br0" timeOffset="-13837.75">19875 2456 0,'60'-12'16,"11"-4"15,-3-2-15,-25-14-1,-25 4 1,-31 8 0,-32 25 15,-28 23-16,-18 19 1,17 6 0,44-7-1,46-18 1,44-18 0,23-15-1,-5-13 1,-7 3 15,-25 2-31,-46 13 0</inkml:trace>
  <inkml:trace contextRef="#ctx0" brushRef="#br0" timeOffset="-12382.02">14293 6355 0,'-35'19'16,"-16"17"-16,-7 4 31,-24 31-31,17-13 15,2 7-15,-9 19 0,14-9 16,9 8 0,-5 15-16,22-14 15,4 7-15,13 9 0,13-2 16,24 18 0,15-35-1,39-11-15,8-32 16,26-20-16,-22-16 31,-2-17-31,10-18 0,-17 1 16,1-16-16,8-16 0,-18 4 15,-1-10-15,1-15 0,-20 9 16,-7-8 0,0-11-16,-18-4 15,-12-24-15,-23 14 16,-30-1-16,-16 26 15,-30 14-15,0 22 16,-26 20 0,8 10-1,-9 11-15,11 2 16,4 5-16,-7 8 16,52-6-1,53-2 1</inkml:trace>
  <inkml:trace contextRef="#ctx0" brushRef="#br0" timeOffset="-12069.5">15294 7103 0,'55'0'15,"21"0"1,2 0-1,10 0-15,28 0 16,-23-3 0,-93 3-1</inkml:trace>
  <inkml:trace contextRef="#ctx0" brushRef="#br0" timeOffset="-10804.05">17033 6355 0,'-49'45'31,"-10"13"-31,-8 5 16,-10 30-16,16-20 31,6 3-31,1 11 0,7 12 16,4 22-16,26-13 15,29 6 1,18-34 0,38-12-16,3-27 15,30-19 1,-6-17-1,8-23-15,-14-6 16,-1-22-16,-35 4 31,-28-16-31,-25 13 16,-35 6-16,-13 14 31,-30 10-31,-3 8 16,-2 9-16,-36 18 31,12 3-15,30-5-1,77-18-15</inkml:trace>
  <inkml:trace contextRef="#ctx0" brushRef="#br0" timeOffset="-10272.41">17937 6392 0,'-38'26'16,"-15"16"-16,-4 8 15,-14 33-15,16-9 32,7 1-32,5 16 0,7 10 15,14 19-15,20-15 32,30-8-32,16-31 15,35-28-15,3-26 16,32-24-1,-28-6 1,-3-17-16,5-16 0,-14 4 16,-11-14-1,2-19-15,-15-9 16,-14-22-16,-26 11 16,-41 6-16,-11 19 15,-42 12-15,-6 22 31,-22 11-31,12 15 16,-9 13-16,-27 7 31,20 12-15,58-11 0,58-6-16</inkml:trace>
  <inkml:trace contextRef="#ctx0" brushRef="#br0" timeOffset="-9492.84">18882 6365 0,'-10'60'15,"-3"3"17,6-20-17,20-38 1,20-32-1,12-24 17,3-3-17,-11 29 1,-20 38 0,-3 20 15,-5 0-16,22-26 1,24-32 0,23-23 15,-2-7-15,-8 9-1,-31 44 16,-11 37-15,-3 20 0,-5 1-1,-6-8 17,-2-13-17,1-17 1,-11-18-16</inkml:trace>
  <inkml:trace contextRef="#ctx0" brushRef="#br0" timeOffset="-9128.65">19844 6269 0,'3'73'15,"0"-3"17,5-12-17,-4-22 1,-4-36-16</inkml:trace>
  <inkml:trace contextRef="#ctx0" brushRef="#br0" timeOffset="-8989.39">19920 6034 0,'0'0'31,"0"0"-31</inkml:trace>
  <inkml:trace contextRef="#ctx0" brushRef="#br0" timeOffset="-8632.46">18638 6828 0,'58'-5'16,"25"-5"-1,-13 5 1,5-5-16,22 0 0,-6 2 15,5 3-15,14-5 0,8 5 16,21-3 0,-17 6-1,-5-1-15,15 3 16,-59-5 0,-36 3-1,-37 2 1</inkml:trace>
  <inkml:trace contextRef="#ctx0" brushRef="#br0" timeOffset="-8178.31">19203 7080 0,'-9'70'16,"-5"27"-1,1-2 1,5-29 15,13-54-15,30-40-1,23-22 1,8 0 15,0 29-15,-14 44 0,-17 40 15,-14 18-16,-14-8 1,-2-13 0,-5-24-1,0-36-15</inkml:trace>
  <inkml:trace contextRef="#ctx0" brushRef="#br1" timeOffset="39695.39">3970 9538 0,'71'-12'16,"-7"10"0,10 0-16,-4-1 15,12 6 1,20 19 0,-29 44-1,-40-14 1,-33 12-16,-20-9 15,-21 6-15,-4-9 16,-13 9-16,8-5 16,-7 7-16,9 25 15,54-8 1,21-32 15,26-15-31,5-15 16,21-8-16,-4-8 15,13-7-15,36-15 16,-2-5 0,-42 5-1,-80 20-15</inkml:trace>
  <inkml:trace contextRef="#ctx0" brushRef="#br1" timeOffset="40185.6">5277 9751 0,'-22'53'15,"0"10"-15,6 0 16,4 18-16,9-11 16,10 6-16,17-18 15,19-5-15,4-18 16,18-13-16,2-11 16,19-19-16,-12-7 15,17-20-15,-18-8 31,0-18-31,-21 1 16,-13-15-16,-16 4 16,-23-7-16,-16 10 15,-26-3-15,-4 19 16,-29 0-16,-1 15 16,-18 2-16,12 12 15,-6 11-15,-21-2 16,13 12-1,49 0 1,24-1 0,23 3-1</inkml:trace>
  <inkml:trace contextRef="#ctx0" brushRef="#br1" timeOffset="40617.18">6784 10071 0,'-69'0'16,"-23"0"-1,-6 0 1,30 16 0,48 18-1,56 14 1,33 10 0,5-7-1,-5-11 1,-52-15-1,-45-10 1,-33-10 0,-15 3-1,-6-3 17,10 2-17,23-1 1,49-6-16</inkml:trace>
  <inkml:trace contextRef="#ctx0" brushRef="#br0" timeOffset="58666.35">15374 8630 0,'0'20'16,"-7"25"0,-11 28-1,6 18 1,17 15-1,35-10 1,28-20 15,23-31-15,10-35 0,-3-33-1,-10-15 16,-22-4-15,-31 24 0,-35 18-16</inkml:trace>
  <inkml:trace contextRef="#ctx0" brushRef="#br0" timeOffset="58934.02">15793 8597 0,'-7'53'16,"-6"20"-16,0 3 15,-12 25-15,2-3 16,0 15 0,8-10-1,3 9-15,1 21 16,7-23-1,-1-39 1,5-36 0,0-35-16</inkml:trace>
  <inkml:trace contextRef="#ctx0" brushRef="#br0" timeOffset="59516.35">16925 9204 0,'-81'-7'16,"18"7"-1,-10 7-15,-24 6 31,25 20-15,59 15 0,26-11-1,29 3-15,14-2 32,17 5-32,-2-5 15,12-3-15,2 26 16,-29-4 15,-64-15-15,-45-18-1,8-14 17,-20-2-32,-26-8 15,0-5 1,26 2-1,65 3-15</inkml:trace>
  <inkml:trace contextRef="#ctx0" brushRef="#br0" timeOffset="119274.58">26296 733 0,'-23'12'16,"-30"23"-1,-8 26 1,6 20 0,14 5 15,39-16-16,45-32 1,0-23 0,17-22-16,1-7 15,14-16-15,-12-2 16,0-17-16,-3-28 16,-39-9-1,-56 16 16,-8 26-15,-21 20-16,5 11 16,-15 3-16,-21 8 15,11 2 1,39 7 0,30-2-1,10-3 1,0 3 15,5-5-31</inkml:trace>
  <inkml:trace contextRef="#ctx0" brushRef="#br0" timeOffset="119631.43">26906 937 0,'0'48'15,"0"-3"1,7-20 0,8-20-1,15-27 1,11-26-1,4-13 1,-2 5 0,2 1-1,-10 15-15,-7 4 16,-12 22 15,-11 3-31,-3 6 16,-2 5-16</inkml:trace>
  <inkml:trace contextRef="#ctx0" brushRef="#br0" timeOffset="120044.83">27528 864 0,'50'-10'0,"18"-13"16,3-7-1,-8-5 1,-17-1 0,-32 4-1,-24 14 1,-17 13-1,-22 17 1,-11 21 0,-1 15-1,6 12 1,17 8 0,28-12-1,41-18 1,22-15-1,1-14 1,-13-1 0,-41-8-16</inkml:trace>
  <inkml:trace contextRef="#ctx0" brushRef="#br0" timeOffset="120378.67">28211 929 0,'0'0'0,"0"0"16,0-5-1,9-20 1,12-18-1,24-12 1,26-4 0,11 4-1,2 15 1,-16 8 0,-22 13-1,-23 10 1,-23 9-16</inkml:trace>
  <inkml:trace contextRef="#ctx0" brushRef="#br0" timeOffset="120846.74">27938 1678 0,'-14'70'16,"-9"26"-16,-3 5 15,3-11 1,11-19-1,0-54 1,-4-26 0,-4-19-1,5 0 1,-3-2 0,18 30-16</inkml:trace>
  <inkml:trace contextRef="#ctx0" brushRef="#br0" timeOffset="121051.75">27591 1985 0,'60'0'15,"31"0"1,15-5 0,-3-3-1,-9-9 1,-24-1-1,-30 6 1,-17 4 0,-23 8-16</inkml:trace>
  <inkml:trace contextRef="#ctx0" brushRef="#br0" timeOffset="121276">28407 2096 0,'0'27'15,"0"-6"1,-3-9-1,1-7 1,2-5-16</inkml:trace>
  <inkml:trace contextRef="#ctx0" brushRef="#br0" timeOffset="121463.09">28357 1627 0,'35'-12'15,"-5"1"1,-9 2 0,-21 9-16</inkml:trace>
  <inkml:trace contextRef="#ctx0" brushRef="#br0" timeOffset="122057.08">28717 2040 0,'0'0'16,"10"-8"-1,10-24 1,16-11 0,9 5-1,3 14 1,-8 31 0,-10 23-1,-15 15 1,-4-6-1,-9-9 1,10-25 0,14-24-1,16-23 1,9-9 0,-3 4-1,-15 12 1,-16 22 15,-6 24-31,-9 13 31,3 4-31,0-3 32,13-4-17,-1-9 1,4-10-1,-4-12 1,1-2 0,-11 4-1,-7 8-15</inkml:trace>
  <inkml:trace contextRef="#ctx0" brushRef="#br0" timeOffset="122489.51">29622 1877 0,'56'-26'16,"4"-6"-1,1-11 1,-9 3-1,-32 6 1,-40 15 0,-32 12-1,-2 7 1,-9 12-16,5 8 16,-5 10-16,-23 30 15,19 13 1,44-12-1,51-21 1,34-27 0,32-21-1,6-12 1,-11 2 0,-22 4-1,-67 14-15</inkml:trace>
  <inkml:trace contextRef="#ctx0" brushRef="#br0" timeOffset="122694.73">30083 1967 0,'0'0'15,"0"0"-15,0 0 0</inkml:trace>
  <inkml:trace contextRef="#ctx0" brushRef="#br2" timeOffset="164647.25">25313 4512 0,'-16'-38'16,"-8"-5"-1,-12 9 1,-12 11 0,-22 23-1,-21 23 1,26 1-1,2 12-15,10 2 32,0 15-32,8-5 15,4 12-15,1 33 16,22 8 0,31-16-1,34-21 1,37-26 15,-19-18-15,9-18-16,-9-9 31,5-14-31,-14-9 16,5-12-16,9-39 15,-19-17 1,-21-8-1,-25 10 1,-10 10 15,-18 33-15,2 19 0,7 28-1,-7 28 1,14 31-1,12 29 1,27 13 0,29-1 15,25-25-15,7-27-1,-9-20 1,-37-7-1,-47-15-15</inkml:trace>
  <inkml:trace contextRef="#ctx0" brushRef="#br2" timeOffset="165155.87">24915 4051 0,'70'0'15,"26"0"1,12 0 0,-7-5-1,-15 0 16,-51-18-15,-40-9 0,-35-4-1,-23 2 1,-11 3 0,11 6-1,8 4 1,25 9-1,30 12 1</inkml:trace>
  <inkml:trace contextRef="#ctx0" brushRef="#br2" timeOffset="165634.63">26059 4276 0,'76'-11'16,"-11"6"-1,8-2-15,27 4 16,4 1 0,-19 0 15,-39-4-31,-46 6 0</inkml:trace>
  <inkml:trace contextRef="#ctx0" brushRef="#br2" timeOffset="165869.78">26126 4517 0,'74'-12'0,"17"-4"31,4 4-15,-9 0-1,-31 1 1,-55 11-16</inkml:trace>
  <inkml:trace contextRef="#ctx0" brushRef="#br2" timeOffset="166831.07">27505 3471 0,'-12'63'16,"-11"13"-1,-3-3 1,9-15 0,-1-18-1,18-32 1,12-30-16,14-29 16,4-19-1,-5-16 1,-4-7-1,-14 4 1,-2 7 0,-5 21-1,-5 28 1,5 18 0,0 17-1,8 18 1,10 19-1,17 16 1,23 13 0,22 12-1,11 1 1,10-7 0,-10-14-1,-11-13 1,-27-17-16,-43-6 15,-27-10 1,-39-3 0,-30-11-1,-21-5 1,-10-5 0,9 0-1,28 0 1,24 4-1,46-6 1,22-9 0,5 4-1,-1-1 1,-16 18-16</inkml:trace>
  <inkml:trace contextRef="#ctx0" brushRef="#br2" timeOffset="167423.47">28695 3230 0,'5'62'0,"2"22"31,3 11-15,0-4 0,7-17-1,14-14 1,-3-38 0,-1-27-1,6-25 1,2-19-1,0-21 1,1-5 0,0-1-1,-1 6 1,-7 17 0,-16 8-1,-5 7 1,-7 13-1,0 12 1,0 6 0,0 7-16</inkml:trace>
  <inkml:trace contextRef="#ctx0" brushRef="#br2" timeOffset="167839.94">28679 2960 0,'28'0'15,"42"0"1,29-3 0,11-2-1,-3-7 1,-25-1 0,-21-2-1,-50 1 1,-37-4-1,-27-10 1,-20 0 0,-5 3-1,5 3 1,20 6 0,53 16-16</inkml:trace>
  <inkml:trace contextRef="#ctx0" brushRef="#br2" timeOffset="168427.79">27326 4157 0,'55'-5'15,"18"-5"-15,1 5 16,24-7-16,-2 1 16,20-1-16,-8 1 15,17 1-15,-8 6 16,9-2-16,-10 4 16,17 0-16,-17 2 15,8 2-15,-18 0 16,2 6-16,18-3 15,-48 0 1,-40-3 0,-20-2-16,-18 0 0</inkml:trace>
  <inkml:trace contextRef="#ctx0" brushRef="#br2" timeOffset="168985.62">28223 4576 0,'-30'57'16,"3"19"-1,1 10 1,16 5-16,18-6 16,20-9 15,26-13-15,22-7-1,18-22 1,-1-19 15,-25-24-15,-53-24-1,-35-5 1,-15 2 0,0 6-1,35 30-15</inkml:trace>
  <inkml:trace contextRef="#ctx0" brushRef="#br2" timeOffset="169194.37">27999 4868 0,'58'-2'0,"30"2"15,20 2 1,1-4-1,-16 2 1,-30-3 0,-30-2-1,-33 5-15</inkml:trace>
  <inkml:trace contextRef="#ctx0" brushRef="#br1" timeOffset="209518.65">1941 12636 0,'-25'-3'15,"-33"3"1,-22 26-1,25 1 1,-8 19 0,19 2-16,7 12 15,8 39-15,38 9 32,28-7-17,24-21 1,11-29-1,2-34 1,-6-34 0,-18-21-1,-11-15 1,-18-17 0,-9-11-1,-10 3 1,-4 7 15,-7 23-15,6 29-1,12 31 1,9 46 0,0-3-1,3 18-15,-1-10 16,10 10-16,14 20 15,16-32 1,4-44 0,-20-31-1,-14-37 1,-14-19 15,-9 1-15,-3 16-1,-4 53-15</inkml:trace>
  <inkml:trace contextRef="#ctx0" brushRef="#br1" timeOffset="209958.48">1501 12229 0,'0'0'16,"10"0"0,17 0-1,34 7 1,33 3-1,8 3 17,-14 1-17,-25-4 1,-28-17 0,-23-10-1,-15-17 1,-17-4-1,-9-7 1,-2 3 0,3 1-1,6 14 1,22 27-16</inkml:trace>
  <inkml:trace contextRef="#ctx0" brushRef="#br1" timeOffset="210381.95">2763 12583 0,'58'0'15,"-1"-5"1,-8 3 0,-13-1-1,-19 1 1,-17 2-1</inkml:trace>
  <inkml:trace contextRef="#ctx0" brushRef="#br1" timeOffset="210597.92">2771 12863 0,'63'6'16,"8"1"-1,-10-4 1,-14 4 0,-47-7-16</inkml:trace>
  <inkml:trace contextRef="#ctx0" brushRef="#br1" timeOffset="-213647.64">6507 5853 0,'18'60'16,"-3"18"0,1 9-1,-5-15 1,8-24 15,-2-37-15,8-35-1,5-26 1,5-18 15,0 0-15,-7 12-1,-5 29 1,-7 15 15,-2 12-15,-6 0 0,-8 0-16</inkml:trace>
  <inkml:trace contextRef="#ctx0" brushRef="#br1" timeOffset="-213076.08">7142 5913 0,'-20'3'16,"-23"2"0,-10 17-1,12 14 17,9 12-17,17 10 1,12 3-1,20-4 17,8-4-17,-4-12 1,0-11 0,-16-20 15,-8-10-16,-4-6 1,3 2 0,4 4-16</inkml:trace>
  <inkml:trace contextRef="#ctx0" brushRef="#br1" timeOffset="-212912.56">7014 6233 0,'42'3'16,"-4"-3"-1,-10 5 1,-28-5 0</inkml:trace>
  <inkml:trace contextRef="#ctx0" brushRef="#br1" timeOffset="-211635.02">2097 6014 0,'14'58'15,"10"8"1,9 7-1,0-3 1,1-14 0,-13-31-1,-1-25 1,-1-31 15,0-19-15,4-13-1,2-5 1,2 8 0,-11 17-1,3 10 1,-10 18 0,-7 5-1,-2 10-15</inkml:trace>
  <inkml:trace contextRef="#ctx0" brushRef="#br1" timeOffset="-211335.42">2573 6183 0,'1'15'16,"9"20"0,10 9-1,3-7 1,-6-9-1,0-8 1,-17-20-16</inkml:trace>
  <inkml:trace contextRef="#ctx0" brushRef="#br1" timeOffset="-211143.49">2617 5881 0,'0'0'0</inkml:trace>
  <inkml:trace contextRef="#ctx0" brushRef="#br1" timeOffset="-209098">3990 11331 0,'-12'12'16,"-24"34"-1,3-6 1,-7 21-16,3-1 31,-9 21-31,11-11 16,1 16-16,10-11 16,10 9-16,25 24 15,37-12 16,33-25-15,17-41 0,1-40-1,-29-31 17,-42-17-17,-46 10 1,-47 20 15,-24 34-15,1 34-1,28 13 1,24-3 15,16-4-15,10-21-1,10-25-15</inkml:trace>
  <inkml:trace contextRef="#ctx0" brushRef="#br1" timeOffset="-208576.04">4452 11701 0,'-16'49'15,"1"11"-15,4 1 16,11 14-16,8-10 15,12 13-15,8-17 32,15-3-32,2-18 15,18-5-15,-5-12 16,15-21-16,-12-11 16,7-21-16,-18-10 31,0-17-31,-19 0 15,-13-17-15,-10 6 16,-21-7-16,-10 12 16,-22-8-16,-6 17 31,-19 5-31,-1 19 16,-7 7-16,-24 20 15,3 19 1,25 4 15,40-12-15,34-8-16</inkml:trace>
  <inkml:trace contextRef="#ctx0" brushRef="#br1" timeOffset="-207746.28">5469 11605 0,'0'10'16,"0"6"0,0-1 15,3-18-15,5-21-1,3-12 1,6-2 15,2 8-15,3 22-1,-3 21 1,0 22 15,4 11-15,2 2-1,-6-3 1,-3-25 0,1-20 15,4-20-15,4-8-1,-2 3 1,-4 5 15,-7 7-15,0 10-1,-1 3 1,-4 3 15,-5-3-15,-2 0-16</inkml:trace>
  <inkml:trace contextRef="#ctx0" brushRef="#br1" timeOffset="-207526.33">6109 11589 0,'15'42'16,"6"6"-1,1-10 17,3-13-17,-4-10 1,-14-8 0,-7-7-16</inkml:trace>
  <inkml:trace contextRef="#ctx0" brushRef="#br1" timeOffset="-207390.9">6107 11283 0,'0'0'15,"0"0"-15</inkml:trace>
  <inkml:trace contextRef="#ctx0" brushRef="#br1" timeOffset="-206977.9">5293 11865 0,'41'0'15,"6"0"1,31 0-16,5 0 16,25 6-1,-2-4 1,15 0-16,-12 1 16,4 4-16,28-4 15,-17-1 1,-59 4-1,-65-6-15</inkml:trace>
  <inkml:trace contextRef="#ctx0" brushRef="#br1" timeOffset="-206291.66">5783 12203 0,'-8'48'0,"2"0"32,3-11-17,-4-11 1,9-26 15,12-18-15,5-15-1,1-2 1,0 10 0,14 15 15,3 30-15,8 18-1,1 9 1,-11-3 15,-8-14-15,-11-6-1,-6-11 1,-10-13-16</inkml:trace>
  <inkml:trace contextRef="#ctx0" brushRef="#br1" timeOffset="-205967.98">6737 11943 0,'47'14'16,"11"-3"15,0 0-16,-18-7 1,-40-4-16</inkml:trace>
  <inkml:trace contextRef="#ctx0" brushRef="#br1" timeOffset="-205227.41">7646 11668 0,'-12'28'15,"-1"8"1,-7 19-16,4-2 31,-1 18-31,9-9 16,8 16-16,8-12 15,14 7 1,9-12 0,17-1-16,0-14 15,15-11-15,36-13 31,3-29-15,-6-34 15,-15-32-15,-21-30 0,-27 28 15,-21-1-31,-12 10 15,-22-6-15,-7 11 32,-28-2-32,-1 12 15,-18 6-15,3 13 16,-20 11-16,10 12 31,-6-2-31,-15 8 16,33-4-1,71 7-15</inkml:trace>
  <inkml:trace contextRef="#ctx0" brushRef="#br1" timeOffset="-203880.28">3712 12840 0,'8'0'16,"23"0"-1,24 6 1,-4-6 15,13 0-31,5 0 16,19-3-16,2 0 16,20-4-16,-5 2 31,21-5-31,-29 7 15,-5-4-15,9 2 0,-15 2 16,7-4-16,15-1 0,-14 3 16,3-3-1,22 3-15,-21 3 16,8-3-16,15 5 0,-20 0 16,6 0-16,17 0 0,-22 0 15,-1 0-15,17 0 0,-19 0 16,0 5-16,14 0 0,-3 3 15,23-1-15,-17 1 16,15 2-16,-20-5 16,13-1-16,-21-1 15,13 7-15,-20-7 16,9-3-16,23-10 16,-14-3-1,-31 16 1,-10 14-1,-38-12 1,-14-2 0,-11 3 15,-8-6-15,0 0-1,-2 0 16,0 0-15,0 0 15,0 0-15,0 0 0,0 0 15,0 0-16,0-6 17,-4-2-17,-4-5 1,-4-4 15,12 17-31</inkml:trace>
  <inkml:trace contextRef="#ctx0" brushRef="#br1" timeOffset="-202925.91">5263 13477 0,'42'-34'16,"23"0"-1,26 15 1,-17 16 15,3 16-31,-14 9 16,7 17-16,-7 30 15,-29 27 1,-34 3 0,-38-9 15,-30-22-15,-14-19-1,8-27 1,16-7 15,44-7-15,33-11-1,31-2 1,23 23 15,13 10-15,-3 9-1,-12-2 1,-13-9 0,-31-14-1,-27-12-15</inkml:trace>
  <inkml:trace contextRef="#ctx0" brushRef="#br1" timeOffset="-202425.89">6334 13612 0,'-14'17'15,"-16"33"1,2 39 15,14-21-15,6 10-16,29 18 15,31-11 1,21-32 0,10-40-1,-2-43 1,-20-41 15,-31 11-15,-18-14-16,-12 9 15,-14-3-15,-12 7 16,-15-7 0,-3 16-1,-11-4-15,-35-2 16,6 10-1,13 15 1,33 10 15,18 13-15,20 10-16</inkml:trace>
  <inkml:trace contextRef="#ctx0" brushRef="#br1" timeOffset="-201924.57">7061 13904 0,'-47'-8'15,"6"16"1,21 17 0,38 26 15,4-6-16,16 7-15,23 30 16,-6 0 0,-20-9-1,-37-32 1,-36-24 15,-17-17-15,-1-13-16,10 1 15,14-6 1,14 1 0,10 7-1,8 10-15</inkml:trace>
  <inkml:trace contextRef="#ctx0" brushRef="#br1" timeOffset="-201370.25">8649 12755 0,'58'10'16,"16"-3"-1,8 1 17,-9-6-17,-22-2 1,-51 0-16</inkml:trace>
  <inkml:trace contextRef="#ctx0" brushRef="#br1" timeOffset="-201107.2">8781 13118 0,'41'4'16,"-7"2"15,-7-1-16,-27-5-15</inkml:trace>
  <inkml:trace contextRef="#ctx0" brushRef="#br1" timeOffset="-190029">9863 12299 0,'21'-6'15,"32"-1"1,38 2 15,-18 5-15,2 5-16,-7 5 15,8 5-15,30 20 16,-10 13 15,-36 8-15,-50-3 0,-38-6 15,-25-11-16,-10-11 1,7-10 0,37 3 15,42 2-15,9 0-1,18 8-15,1 4 16,14 19-1,-11 0 1,4 19-16,-18-2 16,-5 10-16,-12-5 15,-11 8-15,-15 17 32,-32-15-17,-25-33 1,-24-29-1,-4-31 17,6-15-17,14-8 1,32 15 0,36 18-16</inkml:trace>
  <inkml:trace contextRef="#ctx0" brushRef="#br1" timeOffset="-175560.78">11715 12273 0,'9'68'16,"-5"5"-1,4-12 17,-3-31-17,5-35 17,7-42-17,14-27 1,6-4 15,4 25-15,-6 41 15,-4 37-15,-14 25 15,-4 5-16,-1-14 17,11-34-17,12-29 1,0-24 15,-2-4-15,-8 13 15,-15 31-15,-4 46 15,1 24-15,8 6 15,8-10-16,0-17 1,-8-18 15,-15-25-31</inkml:trace>
  <inkml:trace contextRef="#ctx0" brushRef="#br1" timeOffset="-175339.88">12525 12306 0,'17'56'15,"-4"9"17,-6-10-17,1-19 1,-6-19 15,-2-17-31</inkml:trace>
  <inkml:trace contextRef="#ctx0" brushRef="#br1" timeOffset="-175202.85">12486 11901 0,'0'0'16,"0"0"-16</inkml:trace>
  <inkml:trace contextRef="#ctx0" brushRef="#br1" timeOffset="-174744.14">11607 12636 0,'45'3'16,"18"-3"-16,9 0 15,28 0-15,-16 0 31,0 0-31,18-3 0,6 3 16,15-3-16,-14 3 31,1 3-31,22 5 16,-34-1 15,-50-2-15,-48-5-16</inkml:trace>
  <inkml:trace contextRef="#ctx0" brushRef="#br1" timeOffset="-174186.09">12255 12821 0,'-7'77'15,"-6"9"16,-2-16-15,8-40 0,14-32 15,10-33-15,13-15 15,5 4-16,1 28 17,2 36-17,2 28 17,-5 4-17,-5-5 1,-9-7 15,-9-15-15,-12-23-1</inkml:trace>
  <inkml:trace contextRef="#ctx0" brushRef="#br1" timeOffset="-173348.31">10557 13966 0,'19'8'16,"12"-2"15,22 3-31,12-1 16,31-5-16,-15-1 16,12-4-1,23-6-15,-13 5 16,16 1-16,27-3 0,-10 3 15,10 2-15,28 7 16,-20-5 0,7 9-16,26 4 0,-34-3 15,-4 1-15,10 7 0,-1-3 16,14 7-16,-26-7 16,-138-25-16,-1 6 15,-4 2 1,-3 0-1,0 0-15</inkml:trace>
  <inkml:trace contextRef="#ctx0" brushRef="#br1" timeOffset="-172768.55">12706 14445 0,'-78'-4'16,"10"4"-1,-8-3-15,-22 0 16,14 16 15,42 22-15,49 16-1,16-11 1,17 6-16,6-9 16,12 6-16,20 7 31,-15-9-16,-53-18 1,-53-23 0,-35-19-1,0-3 1,5-1 0,73 23-1</inkml:trace>
  <inkml:trace contextRef="#ctx0" brushRef="#br0" timeOffset="-84968.35">16781 12011 0,'-3'-13'16,"-20"-6"15,-37-9-15,2 15 15,-13 18-31,9 11 16,-11 21-1,12 8 1,6 18-16,17-2 16,10 15-16,15-9 31,29-1-31,12-13 16,26-10-16,2-18 31,20-8-31,-11-17 15,3-19-15,-17-7 16,-1-21 0,-15-4-1,-7-17-15,-5-22 16,-19 4 15,-21 41-15,-1 59 15,6 22-15,4 24-16,8 1 15,13 17 1,32 13 0,18-8-1,-3-21 16,-27-19-15,-33-43-16</inkml:trace>
  <inkml:trace contextRef="#ctx0" brushRef="#br0" timeOffset="-84492.38">16203 11605 0,'66'-9'31,"-8"2"-15,12 3-16,-1 2 31,9 2-31,33 0 16,-16-10-1,-67-13 17,-33 5-17,-33-7-15,-42-10 32,-6 3-17,11 4 1,75 28-16</inkml:trace>
  <inkml:trace contextRef="#ctx0" brushRef="#br0" timeOffset="-83934.22">17277 12069 0,'58'-12'16,"-7"-1"-1,-6 1 17,-22 6-17,-23 6-15</inkml:trace>
  <inkml:trace contextRef="#ctx0" brushRef="#br0" timeOffset="-83714.25">17325 12281 0,'61'-10'15,"-2"0"16,-13 0-15,-46 10-16</inkml:trace>
  <inkml:trace contextRef="#ctx0" brushRef="#br0" timeOffset="-82158.59">18280 10958 0,'-76'49'16,"21"-7"0,-4 9-16,15-1 31,-5 12-31,19-1 15,3 13-15,12-7 16,5 13 0,10-12-1,19 6-15,35 7 16,36-29 15,-19-23-15,2-29-16,12-41 15,-14-20 17,-54 11-17,-21 25 1,-34 15-16,-10 14 16,-20 14-16,-28 30 31,19 7-16,23-11 17,27-14-17,13-18 17,14-12-32</inkml:trace>
  <inkml:trace contextRef="#ctx0" brushRef="#br0" timeOffset="-81696.63">18705 11112 0,'-35'48'16,"3"14"-16,14 2 15,3 14-15,8-13 16,14 13-16,30 13 31,2-33-15,13-18-16,4-19 16,9-19-16,-4-11 15,7-22 1,-13-7-1,-4-18-15,-16 3 16,-10-17-16,-20 7 16,-17-5-16,-16 16 15,-30-2-15,-5 17 16,-18 1 0,-30 6-16,1 12 15,24 14 16,41 1-15,22-2 0,23 5-16</inkml:trace>
  <inkml:trace contextRef="#ctx0" brushRef="#br0" timeOffset="-80948.01">19467 11056 0,'0'18'16,"0"20"0,0-3-1,0-7 1,0-8-1,0-20 1,5-23 0,3-9-1,-1-4 1,-2 16 15,0 3-15,-3 17-1,-2 12 1,3 9 0,-1-4-1,9-2 1,8-12 15,4-10-15,0-4-1,-6-2 1,4 6 0,4 7-1,1 13 1,-4 9 15,1-10-15,0-12-1,-9-4 1,-8 4 0,-6 0-16</inkml:trace>
  <inkml:trace contextRef="#ctx0" brushRef="#br0" timeOffset="-80770.36">20006 11069 0,'8'43'16,"-1"-5"-1,3-11 17,-2-9-17,-8-18-15</inkml:trace>
  <inkml:trace contextRef="#ctx0" brushRef="#br0" timeOffset="-80607.78">19970 10754 0,'0'0'16,"0"0"-1,0 0-15</inkml:trace>
  <inkml:trace contextRef="#ctx0" brushRef="#br0" timeOffset="-80253.04">19416 11389 0,'56'-7'15,"11"-6"-15,5 2 16,18 7-16,-5 1 31,14-1-31,-14 4 16,6 4-16,8 1 15,-14 5 1,-44-3 15,-19-3-15,-22-4-16</inkml:trace>
  <inkml:trace contextRef="#ctx0" brushRef="#br0" timeOffset="-79739.33">19741 11714 0,'-4'55'16,"-1"6"-1,5-13 17,7-28-17,8-33 1,10-14 0,8-14 15,8 16-16,4 31 17,0 13-17,-2 14 17,-3 2-17,-15-12 1,-25-23-1</inkml:trace>
  <inkml:trace contextRef="#ctx0" brushRef="#br0" timeOffset="-79296.94">20706 11417 0,'44'-23'16,"-7"6"15,-9-2-15,-28 19-16</inkml:trace>
  <inkml:trace contextRef="#ctx0" brushRef="#br0" timeOffset="-78744.09">21423 11195 0,'-14'12'16,"-13"26"15,-4 36-15,9 26-1,12-19 17,17-6-32,36 8 15,2-31 17,13-23-32,-4-16 15,16-23-15,-10-13 31,1-20-31,-15-5 16,-14-18-16,-19 14 16,-30-11-16,-14 10 31,-38 2-31,-6 11 16,-18 2-16,-28-5 15,12 6 1,109 37-16</inkml:trace>
  <inkml:trace contextRef="#ctx0" brushRef="#br0" timeOffset="-78129.58">19716 11487 0,'0'11'15,"0"16"17,5 19-17,3 4 1,2-5 15,-5-15-15,-5-30-16</inkml:trace>
  <inkml:trace contextRef="#ctx0" brushRef="#br0" timeOffset="-77142.66">17824 12248 0,'0'0'16,"15"3"15,31 5-15,-4-6 15,23 0-31,1 4 16,20-6-16,2 0 15,21 0-15,-1 0 16,18-6 0,-22 4-1,-6 0-15,9 2 0,-18-6 16,6 4-16,17-1 0,-17 1 15,8-3-15,16 5 0,-21 0 32,4-3-32,18 1 0,-19-1 15,2 3-15,16 0 0,-16 3 16,1 2-16,17 5 0,-21-2 16,-2-4-16,16 9 0,-1-6 15,23-1-15,-17-2 16,16-1-16,-18 0 15,9 6-15,-24 2 16,12 2-16,12 4 16,-70-9-1,-26-5 1,-18-1 0,-12-2-16</inkml:trace>
  <inkml:trace contextRef="#ctx0" brushRef="#br0" timeOffset="-76346.42">19054 12512 0,'-3'13'16,"-7"33"15,-7 27-15,1 17 0,23 6-1,34-12 16,39-24-15,19-25 0,-1-25 15,-7-40-15,-16-18-1,-14-5 1,-26 20-1,-35 33-15</inkml:trace>
  <inkml:trace contextRef="#ctx0" brushRef="#br0" timeOffset="-76075.59">19509 12528 0,'0'45'16,"0"13"-16,-5 2 31,0 27-31,-2-4 16,0 17-16,-4-7 16,4 1-16,14 14 15,16-17 16,-11-44-15,-6-21 0,-6-26-16</inkml:trace>
  <inkml:trace contextRef="#ctx0" brushRef="#br0" timeOffset="-75073.99">20331 12911 0,'-21'3'31,"-19"4"-15,-7-2 15,1 10-15,29 18-1,34 17 17,13-5-17,19 4-15,26 21 31,1 6-15,-24-3 15,-47-23-15,-34-25 15,-19-17-15,-6-16-1,14 1 17,40 7-32</inkml:trace>
  <inkml:trace contextRef="#ctx0" brushRef="#br0" timeOffset="-73974.39">16783 15093 0,'-5'-5'16,"-23"-8"0,-12 1-1,-15 14 1,-11 31 0,16 5-1,1 14 1,14 4-16,0 7 15,5 30 1,23-2 0,25-10-1,19-23 1,15-30 0,2-36-1,-4-35 16,-2-30-15,-7-20 0,-14-1-1,-7 16 1,-7 20 0,-8 33-1,-3 25 16,3 36-15,3 34 0,19 26-1,13 12 1,11-4 0,0-11-1,-13-28 16,-15-32-31,-23-33 16</inkml:trace>
  <inkml:trace contextRef="#ctx0" brushRef="#br0" timeOffset="-73076.01">16431 14816 0,'7'0'16,"26"5"0,22 0-1,-2 2 17,-5-4-32,8-3 31,-14-5-16,-12-15 1,-25-15 0,-17-14-1,-16-3 1,-2-6 0,9 3 15,7 12-16,7 12 1,-2 19 0,9 12-16</inkml:trace>
  <inkml:trace contextRef="#ctx0" brushRef="#br0" timeOffset="-72663.4">17224 15249 0,'18'8'0,"24"2"31,7 2-15,-4-4 0,-13-1-1,-9 1 1,-23-8-16</inkml:trace>
  <inkml:trace contextRef="#ctx0" brushRef="#br0" timeOffset="-72441.63">17333 15469 0,'63'19'16,"-3"-3"15,-2-4-15,-25-2-1,-33-10-15</inkml:trace>
  <inkml:trace contextRef="#ctx0" brushRef="#br0" timeOffset="-67992.83">18612 15040 0,'8'50'15,"-3"21"-15,3 0 16,-3 14-16,-1-7 16,1 18-16,1-10 15,-6 10-15,0 22 16,0-12 0,0-48-1,0-30-15,0-16 16,0-12-16</inkml:trace>
  <inkml:trace contextRef="#ctx0" brushRef="#br0" timeOffset="-67647.81">19142 15007 0,'55'18'16,"18"-6"-1,10-6 1,3-12-1,-12-11 1,-20-8 0,-24-5-1,-14-6 1,-6 11-16,-3 12 16,-7 13-16</inkml:trace>
  <inkml:trace contextRef="#ctx0" brushRef="#br0" timeOffset="-67227.99">19215 15037 0,'-12'36'16,"3"4"-1,12 13 1,8 3-1,8-3 1,22 5 0,11 2-1,20 13 1,8 10 0,-7-2-1,-21-3 1,-19-5-16,-29-7 15,-27-19 1,-28-14 0,-24-15-1,-14-16 1,16-22 0,23-13-1,12-7 1,15 15-1,23 25-15</inkml:trace>
  <inkml:trace contextRef="#ctx0" brushRef="#br0" timeOffset="-66340.09">20190 14816 0,'5'58'16,"0"12"15,2-2-15,-4-17-1,4-33 1,1-24 0,10-26-1,5-18 16,2-9-15,0 9 0,-8 10-1,1 19 1,-3 24 0,1 19 15,-4 21-16,6 0 1,-6 0 0,1-18-1,2-22 1,5-18 0,-3-16 15,2 4-16,-5 4 1,-1 13 0,-3 20-1,0 10 1,-2 3 15,0-3-15,-4 1-1,4-9 1,-8-12-16</inkml:trace>
  <inkml:trace contextRef="#ctx0" brushRef="#br0" timeOffset="-66130.24">20777 14891 0,'13'41'16,"7"-14"-1,-3-9 1,-4-13 15,-5-3-31,-8-2 16</inkml:trace>
  <inkml:trace contextRef="#ctx0" brushRef="#br0" timeOffset="-65982.44">20759 14483 0,'0'0'16,"0"0"-1,0 0-15</inkml:trace>
  <inkml:trace contextRef="#ctx0" brushRef="#br0" timeOffset="-65610.05">20221 15260 0,'57'-3'15,"12"-5"-15,1 6 16,21-1-16,-6 3 16,14 3-16,31-6 15,-18-4 1,-42 2 0,-35-1-1,-19 4 1,-16 2-1</inkml:trace>
  <inkml:trace contextRef="#ctx0" brushRef="#br0" timeOffset="-65123.73">20583 15423 0,'-3'68'16,"-2"16"-1,3-1 1,2-20-1,-2-26 1,4-37 0,8-25-1,10-13 17,1 1-17,-4 4 1,-2 25-1,0 24 1,6 19 0,4 8-1,3 4 17,2-4-17,-8-13 1,-22-30-16</inkml:trace>
  <inkml:trace contextRef="#ctx0" brushRef="#br0" timeOffset="-64445.65">20407 16423 0,'40'11'15,"16"-1"-15,9-3 16,26-12-16,-11 5 16,3-5-16,13-5 0,-13 0 15,3 0-15,15 3 0,8-4 16,21 1-16,-13 5 15,-5-3-15,23-1 16,-68 3 0,-67 6-16</inkml:trace>
  <inkml:trace contextRef="#ctx0" brushRef="#br0" timeOffset="-63863.56">21281 16816 0,'-23'4'16,"-35"7"-1,-24 8 17,-9 11-17,35 2 17,28 19-32,21 2 15,35 22-15,5-7 31,22 13-31,-5-10 16,1-3-16,-21-21 16,-32-17-1,-29-19 1,-32-18-16,-10-6 16,-10-8-16,-28-6 31,5-1-16,106 28-15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0T16:06:27.53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C0000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1858 1038 0,'24'58'0,"6"15"16,9 3-1,3 4 1,2 1-1,-4-16 1,-1-15 0,-8-14-16,-10-29 15,-7-4 1,-9-3 0,-5 0-16</inkml:trace>
  <inkml:trace contextRef="#ctx0" brushRef="#br0" timeOffset="398.94">2168 854 0,'-21'47'16,"-15"25"0,-9 23-1,-3 13-15,-2 5 16,0 4-1,14-19 1,4-10 0,18-32-1,3-32 1,10-11 0,1-8-1,0 0-15,0-5 0</inkml:trace>
  <inkml:trace contextRef="#ctx0" brushRef="#br0" timeOffset="7464.07">2231 4278 0,'-10'10'16,"-15"11"0,-3 6-1,-2 16 1,3 7 0,2 3-1,5 5 1,10-2-16,10-6 15,10-10 1,15-7 0,9-10-1,13-16 1,4-7-16,7-12 16,3-14-1,-3-8 1,-5-7-1,3-9 1,-20-6 0,-25 6-1,-22-1 1,-23 3 0,-6 11-16,-7 3 15,0 17 1,9 8-1,8 1 1,19 5 0,5 0-1,6 3-15</inkml:trace>
  <inkml:trace contextRef="#ctx0" brushRef="#br0" timeOffset="9049.59">9227 4502 0,'0'15'16,"0"21"-1,-11 25 17,-9 18-17,-10 8 1,5-1 0,17-6-1,30-19 1,34-23-1,17-24 17,8-14-17,-14-7 1,-11 0 15,-18-7-15,-18 7-1,-20 7-15</inkml:trace>
  <inkml:trace contextRef="#ctx0" brushRef="#br0" timeOffset="9347.49">9029 4770 0,'85'-25'15,"-21"9"1,9-4-16,20 0 15,-5 5 1,-16 0 0,-37 5-1,-35 10-15</inkml:trace>
  <inkml:trace contextRef="#ctx0" brushRef="#br0" timeOffset="43869.71">1410 2731 0,'19'-7'0,"40"-17"15,-3 4 1,7-2-16,34-6 15,7 3 1,-19 2 0,-18 8-1,-32 5 1,-19 7-16,-16 3 16</inkml:trace>
  <inkml:trace contextRef="#ctx0" brushRef="#br0" timeOffset="44350.4">1667 2517 0,'-7'55'0,"1"11"15,-2-6 1,14-12-1,7-28 1,4-20-16,4-5 16,-9-2-1,-12 7-15</inkml:trace>
  <inkml:trace contextRef="#ctx0" brushRef="#br0" timeOffset="46280.13">1470 6846 0,'41'-6'15,"17"4"-15,33-3 16,10-5 0,-15 0-1,-34 7 1,-52 3-16</inkml:trace>
  <inkml:trace contextRef="#ctx0" brushRef="#br1" timeOffset="144933.6">3451 3963 0,'37'-38'16,"21"-12"-1,-7 5 1,6-4-16,-11 9 16,15-10-16,-8 7 15,12-10-15,-7 6 16,8-12-16,-5 9 15,8-8-15,-7 7 16,11-1-16,-5 4 16,6-5-16,-2 10 15,5-13-15,-6 6 16,10-10-16,-11 4 16,8-9-16,-10 7 15,7-7-15,-3 7 16,10-10-16,-11 12 15,18-12-15,-12 10 16,13-5-16,-19 10 16,15-8-16,-6 13 15,4-12-15,-11 5 16,13-8-16,-15 5 16,6-5-16,-6 12 15,12-7-15,-12 8 16,9-11-16,-11 12 15,11-12-15,-12 8 16,10-3-16,-10 11 16,9-11-16,-10 13 15,6-14-15,-13 8 16,11-11-16,-8 11 16,13-7-16,-11 15 15,4-7-15,23-20 16,4 5-1,-8 3 1,-35 24 0,-27 19 15,-14 7-15,-7 7-1,1-2 1,-6 5-1,0 0-15</inkml:trace>
  <inkml:trace contextRef="#ctx0" brushRef="#br1" timeOffset="172905.61">3728 5528 0,'-73'13'16,"14"2"15,-7 7-31,-27 18 16,10 13 0,31-2-1,54-11 16,21-10-15,26-2-16,8-2 16,19 1-16,-3 4 15,12 4-15,18 21 32,-54 1-17,-68 1 1,-45-10-1,-32-13 17,-3-17-17,16-13 1,20-10 15,30 3-31,33 2 16</inkml:trace>
  <inkml:trace contextRef="#ctx0" brushRef="#br1" timeOffset="173191.49">4124 5369 0,'3'40'16,"2"21"-16,-4-1 15,-1 16-15,0-3 16,-9 12-16,-7 24 16,-4-8 15,7-36-16,8-32 1,5-33-16</inkml:trace>
  <inkml:trace contextRef="#ctx0" brushRef="#br1" timeOffset="173605.27">4315 5830 0,'-3'53'15,"22"10"17,25-7-17,24-29 1,8-22 15,-13-28-15,-30-21-1,-49-19 1,-8 17 15,-28 8-31,-38 3 16,-7 7-1,14 8 1,15 5 15,37 8-15,31 7-16</inkml:trace>
  <inkml:trace contextRef="#ctx0" brushRef="#br1" timeOffset="174095.28">4793 5946 0,'16'71'16,"-8"14"0,-16-2-1,-17-35 1,-11-48 15,-1-40-15,11-5-1,4-15 1,9 1 0,13-9-16,5 7 15,23-7-15,2 18 16,22 7-16,30 19 15,1 36 17,-25 36-17,-45 20 1,-36 5 0,-16-15 15,0-26-16,6-11 1,13-9 15,20-12-31</inkml:trace>
  <inkml:trace contextRef="#ctx0" brushRef="#br1" timeOffset="174780.33">5301 5896 0,'53'-13'16,"12"-2"15,-4-10-16,-11 0 1,-26-1 0,-32 6-1,-36 18 17,-25 17-17,-1 22 1,19 22-1,43 1 17,33-12-17,22-16 1,2-11 15,-13-3-15,-36-18-16</inkml:trace>
  <inkml:trace contextRef="#ctx0" brushRef="#br1" timeOffset="175447.19">5868 5832 0,'67'-12'15,"6"0"1,-7-1-1,-21 3 1,-45 10-16</inkml:trace>
  <inkml:trace contextRef="#ctx0" brushRef="#br1" timeOffset="175727.7">5925 5974 0,'63'0'15,"13"-5"16,-6 3-15,-12-1 0,-25 0-1,-33 3-15</inkml:trace>
  <inkml:trace contextRef="#ctx0" brushRef="#br1" timeOffset="179532.06">6865 5241 0,'-9'25'15,"-10"36"1,-9 14 0,1 8-1,7-10 17,12-32-17,8-46 1,14-39-1,0-33 17,6-19-17,-13-3 1,-2 9 0,-2 19 15,-3 29-16,0 34 1,2 20 0,16 21 15,13 23-15,20 14-1,23 9 1,12-2 15,-1-9-15,-18-12-1,-37-29 17,-51-6-17,-6-12 16,-29-3-31,5-4 16,-21-2-16,-32-5 16,11-15 15,12-4-15,32 0-1,23 17 1,26 7-16</inkml:trace>
  <inkml:trace contextRef="#ctx0" brushRef="#br1" timeOffset="179938.1">7488 5107 0,'15'50'16,"7"19"15,8 8-15,11 1-1,6-25 17,10-19-17,-5-17 16,-26-6-15,-26-11-16</inkml:trace>
  <inkml:trace contextRef="#ctx0" brushRef="#br1" timeOffset="180253.36">7808 5129 0,'-36'31'16,"-7"9"-16,1-7 31,-11 12-31,-27 16 16,6-15 15,16-16-15,28-13-1,13-11 1,17-6 0</inkml:trace>
  <inkml:trace contextRef="#ctx0" brushRef="#br1" timeOffset="184642.81">6542 5896 0,'14'0'15,"24"0"1,37-3-1,-9-5 17,13 4-32,-3-4 15,20 1-15,0-1 16,27-2-16,-27 5 31,0-2-31,12 1 0,-14 1 16,-1 0-16,15-2 0,0 2 15,17-3 1,-26 5 0,2 6-16,-8 10 15,-45-6 17,-25-5-17,-23-2-15</inkml:trace>
  <inkml:trace contextRef="#ctx0" brushRef="#br1" timeOffset="185302.67">7298 6021 0,'0'6'15,"-2"19"1,-9 33 15,-8-5-15,-7 7-16,-11 26 31,9 9-15,41-6-1,39-29 16,39-29-15,5-18 15,-20-11-15,-24 3 0,-17-10 15,-16 5-16,-19 0-15</inkml:trace>
  <inkml:trace contextRef="#ctx0" brushRef="#br1" timeOffset="185611.12">7014 6314 0,'59'0'16,"25"-5"15,22 5-16,2 7 1,-15 1 15,-32-3-15,-61-5-16</inkml:trace>
  <inkml:trace contextRef="#ctx0" brushRef="#br1" timeOffset="201256.44">8596 5792 0,'6'0'15,"28"0"1,5 0 15,19 0-31,37 0 16,4-4 15,-9 1-15,-90 3-16</inkml:trace>
  <inkml:trace contextRef="#ctx0" brushRef="#br1" timeOffset="201491.93">8596 6014 0,'79'-8'16,"-6"1"-1,-13-3 1,-60 10-16</inkml:trace>
  <inkml:trace contextRef="#ctx0" brushRef="#br1" timeOffset="202168.73">9551 5697 0,'16'50'16,"3"13"0,-6-3-1,7 13-15,3 31 16,-5-5 15,1-52-15,-3-55-1,4-42 17,7-36-17,12-12 16,8 0-15,-1 15 0,-8 17-1,-13 26 17,-13 19-17,-4 14 1,-8 7-1</inkml:trace>
  <inkml:trace contextRef="#ctx0" brushRef="#br1" timeOffset="202578.27">9536 5429 0,'17'-5'16,"37"1"15,32-7-16,14 1 1,-4 0 15,-24-2-15,-31-1 0,-41-2-1,-22-5 16,-9 4-15,1 2 0,30 14-16</inkml:trace>
  <inkml:trace contextRef="#ctx0" brushRef="#br1" timeOffset="-176335.61">8284 1446 0,'-8'-2'16,"-17"-1"-1,-23 10 1,-23 26 0,16-1-1,-11 10 1,13-2-16,-7 14 15,-20 23 1,17 13 0,45-17-1,50-25 1,29-23 0,2-11-1,-17-10 1,-46-4-16</inkml:trace>
  <inkml:trace contextRef="#ctx0" brushRef="#br1" timeOffset="-175872.96">8578 1625 0,'-12'0'16,"-14"12"15,-11 15-15,2 22-1,17 8 1,33-8 0,38-22-1,31-16 1,13-24-1,5-22 17,-26-16-17,-40-7 1,-46 7 0,-43 17-1,-27 18 1,-6 12-1,14 8 1,21 1 15,21 3-15,15-5 0,15-3-16</inkml:trace>
  <inkml:trace contextRef="#ctx0" brushRef="#br1" timeOffset="-175428.01">9010 1751 0,'0'0'16,"2"-5"-1,6-11 1,6-16 15,9-13-15,1-6 0,1 13-1,8 20 1,1 34-1,1 24 1,-4 13 0,1 2 15,1-17-15,5-23-1,5-10 1,-3-10-1,-12 0 1,-28 5-16</inkml:trace>
  <inkml:trace contextRef="#ctx0" brushRef="#br1" timeOffset="-175046.5">9614 1453 0,'-30'21'15,"10"6"1,28 1 0,27 5-1,18 0 1,-3-3 15,-4-13-15,-32 5-1,-21-1 1,-23-8 0,-8-13-1,5-8 1,13 1-1,4 0 1,16 7 0</inkml:trace>
  <inkml:trace contextRef="#ctx0" brushRef="#br1" timeOffset="-174737.49">9959 1022 0,'0'68'16,"-2"23"0,-1 15-1,-2-8 1,13-14-1,2-24 1,3-38 0,-6-22-1,4-12 1,-4-6 0,-2 10-16,-5 8 15</inkml:trace>
  <inkml:trace contextRef="#ctx0" brushRef="#br1" timeOffset="-174523.25">9745 1327 0,'25'8'16,"41"-4"-1,12 7 1,3-3 0,-13 0-1,-68-8-15</inkml:trace>
  <inkml:trace contextRef="#ctx0" brushRef="#br1" timeOffset="-173623.53">10380 1292 0,'-53'23'16,"-10"1"0,7 10-1,11 1 1,25-9-1,33-14 1,22-12 0,21-12-1,7-12 1,0-1 0,-18-2-1,-15-6 1,-25 13-1,-17 14 1,-14 12 0,-2 9-1,1 0 1,10-5 0,9-5-1,16-7 1,15-14-1,3-1-15,8 1 16,8 2 0,12-4-1,-14 13 1,-15 18 0,-13 17-1,-7 10 1,-10-9-1,3-9 1,-1-7 0,1-10-1,7-23 1,10-16 0,7-10-1,1-1 1,-2 5-1,1 9 1,3 17 0,3 21-1,-5 21 1,-8 22 0,-2 8-1,-6-8 1,-5-9-1,8-14 1,6-22 0,4-7-1,-5-6 1,-5 4 0,-10 4-16</inkml:trace>
  <inkml:trace contextRef="#ctx0" brushRef="#br1" timeOffset="-173237.86">11118 909 0,'0'64'15,"0"11"1,0 8 0,0-8-1,8-17 1,3-23-1,-2-25 1,3-14 0,-7 4-1,-1 0 1,-4 0 0,0 0-16,0 0 0</inkml:trace>
  <inkml:trace contextRef="#ctx0" brushRef="#br1" timeOffset="-173017.29">10977 1124 0,'81'-18'15,"22"-3"1,-4 7-1,-14 1 1,-19-2 0,-35 7-1,-31 8-15</inkml:trace>
  <inkml:trace contextRef="#ctx0" brushRef="#br1" timeOffset="-172251.44">9574 2320 0,'12'71'15,"-1"22"1,-1 7 0,-3-6-1,-7-23 1,7-29 15,-2-32-15,1-27-1,4-31 1,10-25 0,8-10-1,5 2 16,2 15-15,0 29 0,-5 17-1,-15 10 1,-7 7 0,-8 3-16</inkml:trace>
  <inkml:trace contextRef="#ctx0" brushRef="#br1" timeOffset="-171795.98">9630 2123 0,'63'0'16,"19"-2"-1,6-10 1,-4-4 0,-24-7-1,-15-1 1,-39 6 0,-29 8-1,-29 5 1,-22-2-1,3 3 1,10 4 0,61 0-16</inkml:trace>
  <inkml:trace contextRef="#ctx0" brushRef="#br1" timeOffset="-160171.97">8826 2630 0,'70'-4'16,"16"-8"0,1 3 15,-3-1-16,-16 4 1,-32-1 0,-36 7-16</inkml:trace>
  <inkml:trace contextRef="#ctx0" brushRef="#br1" timeOffset="-159695.22">9083 2391 0,'-2'23'15,"-6"34"1,-1 21 15,1 6-15,-1-14 0,5-19-1,-5-18 1,7-19-1,2-14-15</inkml:trace>
  <inkml:trace contextRef="#ctx0" brushRef="#br1" timeOffset="-112130.75">7881 3706 0,'-8'-10'16,"-15"-8"-1,-12-4 1,-13 7-1,-10 8 1,-12 19 0,-6 20 15,3 11-15,13 23-1,17 0 1,23 4-1,20-12 1,20-18 0,20-18-1,21-12 17,14-12-17,8-26 1,-7-9-1,-13-13 1,-11-3 0,-22-3-1,-10 8 1,-19 8 15,-10 10-15,6 15-1,-6 17 1,5 15 0,4 11-1,4 10 1,19 6 0,10-7 15,2-12-16,-5-20 1,1-7 0,-8-8-1,-7-1 1,-16 11-16</inkml:trace>
  <inkml:trace contextRef="#ctx0" brushRef="#br1" timeOffset="-111719.65">7371 3459 0,'56'-4'31,"17"0"-15,15 4 0,5-2-1,-10 2 1,-22 0-1,-40-8 1,-30-2 0,-32-8 15,-21-7-15,3 1-1,5 1 1,54 23-16</inkml:trace>
  <inkml:trace contextRef="#ctx0" brushRef="#br1" timeOffset="-111259.25">8390 3580 0,'68'-8'15,"2"6"1,-7-4 0,-7 4-1,-31 2 1,-25 0-16</inkml:trace>
  <inkml:trace contextRef="#ctx0" brushRef="#br1" timeOffset="-111053.14">8435 3739 0,'63'-12'16,"-7"-2"-1,-14 2 1,-42 12-16</inkml:trace>
  <inkml:trace contextRef="#ctx0" brushRef="#br1" timeOffset="-110540.71">9043 3504 0,'-23'44'15,"7"6"1,16 8-1,20-10 1,39-18 0,31-13 15,18-22-15,3-12-1,-10-11 1,-18-15-1,-27-7 1,-38-6 0,-36 8 15,-40 18-15,5 15-1,-15 5-15,-30 12 16,-11 14-1,13 2 1,36-6 0,60-12-16</inkml:trace>
  <inkml:trace contextRef="#ctx0" brushRef="#br0" timeOffset="-65566.19">13031 901 0,'53'61'16,"10"20"-1,7 14 17,-4-4-17,-1-35 1,-9-36 0,-3-20-1,-25-3 1,-16 3-1,-12 0-15</inkml:trace>
  <inkml:trace contextRef="#ctx0" brushRef="#br0" timeOffset="-65327">13504 851 0,'-42'45'16,"-11"16"-16,-2-5 16,-16 21-16,8-8 15,-7 3 1,-24 29-16,8-20 31,37-28-15,23-28-1,26-25-15</inkml:trace>
  <inkml:trace contextRef="#ctx0" brushRef="#br0" timeOffset="-64097.91">20233 4668 0,'-21'56'16,"-9"25"15,-5 7-15,5 5 0,25 3-1,33-12 16,35-24-15,27-33 15,6-20-15,-13-17 0,-30 3-1,-53 7 1</inkml:trace>
  <inkml:trace contextRef="#ctx0" brushRef="#br0" timeOffset="-63877.2">20019 4966 0,'85'5'16,"18"-5"0,-12-5-1,-21 2 1,-70 3-16</inkml:trace>
  <inkml:trace contextRef="#ctx0" brushRef="#br0" timeOffset="-62996.38">13296 4474 0,'-5'54'0,"17"9"32,26-5-17,25-23 1,20-26-1,13-28 1,-10-29 15,-21-22-15,-37-12 0,-44 13-1,-14 25 1,-22 22-16,-9 14 15,-17 8-15,10 5 16,-15 12-16,-30 11 16,9 5 15,36-12-31,68-21 16</inkml:trace>
  <inkml:trace contextRef="#ctx0" brushRef="#br1" timeOffset="-59315.19">14594 1555 0,'22'0'16,"39"0"0,-6 0-1,8 0-15,-3 0 16,14 0-16,-4 0 16,9 0-16,-7-4 15,12-3-15,-12 4 0,17 1 16,-16 2-16,12 0 0,-6-5 31,17 0-31,-14-3 16,17-4-16,-8-1 15,9-2-15,-9 5 16,15-1-16,-16 7 16,22-4-16,-12 6 15,11 0-15,-12-1 31,8 3-31,-23 3 16,19-3-16,-15 0 16,10-3-16,-9 3 15,9-7-15,-12 3 16,15-3-16,-14 4 16,12 1-1,-16-3-15,13 5 16,-18 0-1,8 0-15,-13 0 16,15 0-16,-15 0 16,13-3-16,-14 1 15,17-8-15,-16 0 16,7 5-16,29-8 16,12 3-1,-2 2 1,-2 4-1,-5-5 1,-12 7 0,2 0-16,-15 2 15,-3-3 1,-17-2 0,-28 0 15,-22 3-16,-6-3-15,-11 5 16</inkml:trace>
  <inkml:trace contextRef="#ctx0" brushRef="#br1" timeOffset="-28803.97">19608 1796 0,'-20'-3'15,"-20"3"1,-21 16 0,10 3-1,-7 10-15,9 3 16,-10 11-16,-14 27 15,12 14 1,26-3 0,38-21-1,32-30 1,25-13 0,16-14-1,13-21 1,-1-12-1,-13-4-15,-27 8 16,-48 26-16</inkml:trace>
  <inkml:trace contextRef="#ctx0" brushRef="#br1" timeOffset="-28265.37">19870 1857 0,'-12'14'15,"-19"27"1,-6 12-1,1 17 1,11 1 0,17-10-1,28-21 1,23-20 0,12-26-1,13-20 1,4-25-1,-20-15 1,-29 1 0,-38 7 15,-41 28-15,-27 22-1,-5 21 1,5 10-1,14 0 1,22-6 0,27-8-1,20-9-15</inkml:trace>
  <inkml:trace contextRef="#ctx0" brushRef="#br1" timeOffset="-27789.24">20124 2098 0,'0'8'15,"0"0"1,3-8 0,7-18-1,13-25 1,7-10 15,13 6-15,-3 9-1,-5 20 1,-5 26 0,-2 24-1,-5 8 1,-5-1 0,-1-17 15,1-12-16,-1-10 1,-12 0 0,-5 0-16</inkml:trace>
  <inkml:trace contextRef="#ctx0" brushRef="#br1" timeOffset="-27402.07">20792 1786 0,'-51'18'15,"-1"-1"1,15 13 0,26-4-1,29-1 16,17 0-15,7 1 0,-14-2-1,-17 9 1,-14-3 0,-10-17 15,-7-15-16,8-11 1,4-2 0,3 2-1,5 13-15</inkml:trace>
  <inkml:trace contextRef="#ctx0" brushRef="#br1" timeOffset="-27080.65">20997 1434 0,'0'26'16,"-3"43"0,3 19 15,15 5-16,8-7 1,2-18 0,-8-43-1,-6-29 1,-9-12 0,1-2 15,-1 1-31,-2 17 0</inkml:trace>
  <inkml:trace contextRef="#ctx0" brushRef="#br1" timeOffset="-26398.52">20934 1710 0,'67'-8'15,"11"4"1,-4-4 0,-21 6-1,10 4-15,2 6 32,15 4-32,32 8 15,-12-4 1,-57-18-1,-48-6 1,-40 5 0,-28 8-1,-13 13 17,-5 9-17,28 11 1,40-2-1,44-16 1,31-26 0,22-8 15,1-11-15,-14 2-1,-20 5 1,-29 8-1,-15 5 1,-4 20 0,-4 5 15,6 3-15,3-6-1,9-11 1,16 1-1,0-4 1,-3-3 0,-20 0-1</inkml:trace>
  <inkml:trace contextRef="#ctx0" brushRef="#br1" timeOffset="-25952.64">21821 1828 0,'0'6'15,"0"4"17,0-3-17,0-7 1,2-17-1,10-13 1,11-11 0,3 8 15,-4 1-15,-4 12-1,10 25 1,2 12-1,2 16 1,-6-6 0,-4-1 15,1-14-15,-10-1-1,-8-9 1,-5-2-16</inkml:trace>
  <inkml:trace contextRef="#ctx0" brushRef="#br1" timeOffset="-24943.42">22339 1315 0,'-2'24'15,"-6"33"1,3 18 0,-2 11-1,1-4 1,6-11-1,6-25 1,4-19 15,-10-27-15,-3-20 0,-4-5-1,-4-3 1,2 6-1,9 22-15</inkml:trace>
  <inkml:trace contextRef="#ctx0" brushRef="#br1" timeOffset="-24680.29">22054 1577 0,'31'-3'0,"4"-2"32,21 0-32,2 3 15,12-9-15,30-1 16,2 0 0,-27-2-1,-19 7 1,-29 2-1,-14 0 1,-13 5-16</inkml:trace>
  <inkml:trace contextRef="#ctx0" brushRef="#br1" timeOffset="-23635.15">21924 2403 0,'-3'53'0,"3"10"31,-2 7-16,2 4 1,-3-9 0,3-15-1,3-16 1,-1-19 15,6-21-15,7-19-1,7-22 1,11-14 0,-8 1-1,1 2 1,1 7 15,9 6-15,-4 8-1,-4 8 1,-7 12 0,-12 6-1,-9 11 1</inkml:trace>
  <inkml:trace contextRef="#ctx0" brushRef="#br1" timeOffset="-23173.35">22001 2169 0,'49'-8'15,"9"3"1,2-2 0,-4 2-1,-11-2 1,-13-4 15,-22-1-15,-24-1-1,-17 0 1,-17 3 0,-2 2-1,2 1 16,8 2-15,14-2-16,26 7 16</inkml:trace>
  <inkml:trace contextRef="#ctx0" brushRef="#br1" timeOffset="-8613.87">22410 2446 0,'55'-18'16,"23"4"-1,1 1 1,-9 0 0,-25 3-16,-45 10 0</inkml:trace>
  <inkml:trace contextRef="#ctx0" brushRef="#br1" timeOffset="-8386.3">22400 2628 0,'27'-2'16,"29"-7"0,7-1-1,5 1 1,-68 9-16</inkml:trace>
  <inkml:trace contextRef="#ctx0" brushRef="#br1" timeOffset="-7848.77">22979 2227 0,'-50'38'16,"0"9"0,4 9-1,13 9 1,31-9 0,30-10-1,30-16 1,20-18-1,13-19 1,7-18 0,-5-15-1,-20-19 1,-27-9 0,-36 6-1,-33 3 1,-35 11-1,-25 20 1,-23 21 0,-5 20-1,12 9 1,17 1 0,31-8-1,26-5-15,25-10 0</inkml:trace>
  <inkml:trace contextRef="#ctx0" brushRef="#br1" timeOffset="-6348.45">16012 3207 0,'-12'2'16,"-24"19"0,1-1-1,-13 20-15,0-2 16,-10 12-16,-17 27 16,12-5 15,42-27-16,44-35 1,27-32 0,19-29-1,1-15 1,-14 6 15,-14 15-15,-14 13-1,-16 18 1,-12 14 0,0 18 15,6 15-15,6 2-1,19-7 1,17-17-1,9-37 1,-4-31 0,-9-22 15,-30-17-15,-32 3-1,-39 17 1,-29 26-1,16 22 1,-4 26 0,6 9-1,-8 18-15,8 6 16,-4 22-16,11-3 16,1 15-16,11-4 15,12 15-15,14-11 16,13 9-16,40 8 0,6-31 31,19-16-31,3-14 16,23-19-16,-8-4 15,13-12-15,24-14 16,-3 3 0,-40 8-1,-67 17-15</inkml:trace>
  <inkml:trace contextRef="#ctx0" brushRef="#br1" timeOffset="-5764.51">16688 3164 0,'-19'66'16,"0"0"15,6-17-15,5-23-1,8-28 1,10-33 0,13-19-1,5-13 1,2 3 15,-2 14-15,2 12-1,-4 8 1,-14 17 0,-7 8-1,-5 5-15</inkml:trace>
  <inkml:trace contextRef="#ctx0" brushRef="#br1" timeOffset="-5401.38">17000 3202 0,'18'-5'16,"19"-15"-1,11-5 1,-7 0-1,-22-1 17,-28 14-17,-24 14 1,-15 24 0,0 21-1,5 11 16,13-7-15,15-14 0,8-13-1,7-24-15</inkml:trace>
  <inkml:trace contextRef="#ctx0" brushRef="#br1" timeOffset="-4989.67">17431 2990 0,'12'13'0,"21"10"32,8 7-17,6 13 1,-14 5 0,-20-6-1,-16-1 1,-5-33-1,3-37 17,-2-31-17,4-2 1,3-5 0,0 67-16</inkml:trace>
  <inkml:trace contextRef="#ctx0" brushRef="#br1" timeOffset="-4680.4">17927 2559 0,'0'71'16,"-2"27"15,4 19-16,8-14 1,15-20 0,10-36-1,-9-34 1,-19-28 15,-14-18-15,-1 3-1,-10-3 1,18 33-16</inkml:trace>
  <inkml:trace contextRef="#ctx0" brushRef="#br1" timeOffset="-4473.58">17683 2766 0,'55'-17'15,"13"-6"-15,11 2 16,11 2 0,-1-1-1,0-1-15,23 2 16,-17-2 0,-34 8-1,-28 5-15,-33 8 0</inkml:trace>
  <inkml:trace contextRef="#ctx0" brushRef="#br1" timeOffset="3911.06">21304 3429 0,'-25'2'16,"-41"16"-1,11-3 1,-13 10-16,7 6 15,-2 6 1,-18 31 0,21 20-1,34-6 1,42-22 0,42-27-1,25-26 1,10-27 15,-10-21-15,-17-19-1,-21-10 1,-19 2 0,-14 12-1,-5 13 1,-7 33 15,0 17-15,3 21-1,3 28 1,11 12 0,13 8-1,23-23 16,8-19-15,-6-16 0,-7-13-1,-11-17 1,-7-6 0,-14 13-1,-16 5 1</inkml:trace>
  <inkml:trace contextRef="#ctx0" brushRef="#br1" timeOffset="4448.75">20997 3353 0,'17'0'16,"21"0"0,14-3-1,16-6 1,-4-2-1,-19-9 17,-24 0-17,-26-2 1,-26 2 0,-22 2-1,2 5 1,11 5-1,5 1 1,35 7-16</inkml:trace>
  <inkml:trace contextRef="#ctx0" brushRef="#br1" timeOffset="4813.19">21850 3471 0,'56'-9'16,"-3"-2"-1,-5 1 1,-18 0-1,-30 10 1</inkml:trace>
  <inkml:trace contextRef="#ctx0" brushRef="#br1" timeOffset="5034.74">21903 3648 0,'66'-5'16,"17"-4"-1,-2-5 1,-18 4 15,-28 0-31,-35 10 16</inkml:trace>
  <inkml:trace contextRef="#ctx0" brushRef="#br1" timeOffset="5550.29">22445 3376 0,'-41'30'16,"4"19"-1,7 11 1,20 10 0,33-12 15,40-20-16,-5-18 1,14-15-16,-6-2 16,15-11-16,-11-10 15,5-7-15,29-15 16,-29-16 0,-39-4-1,-39 1 1,-32 10-1,-30 11 1,-16 12 0,-20 14-16,-12 17 15,-5 6 1,4 5 15,21-2-15,42-7-1,51-7-15</inkml:trace>
  <inkml:trace contextRef="#ctx0" brushRef="#br0" timeOffset="64571.99">24328 639 0,'0'13'16,"7"20"-1,6 24 1,11 27-1,9 2 1,-5-11 0,0-27 15,2-28-15,-2-30-1,-5-10 1,-9 3-1,0-1 1,-14 18-16</inkml:trace>
  <inkml:trace contextRef="#ctx0" brushRef="#br0" timeOffset="64769.28">24623 652 0,'-23'43'16,"-10"10"-16,5 2 16,-15 19-16,8-9 15,-3 13-15,-7 12 16,4-6 0,16-37-1,25-47-15</inkml:trace>
  <inkml:trace contextRef="#ctx0" brushRef="#br0" timeOffset="65639.7">24300 4174 0,'-38'49'16,"-8"16"-1,1 21 1,18 5 0,29-18-1,33-25 1,33-34-1,-12-14 1,9-14 0,-12-9-1,8-12-15,2-39 16,-23-13 0,-45 6-1,-35 30 1,-36 32-1,-20 28 1,3 19 0,18 7 15,17-2-15,27-18-16,31-15 15</inkml:trace>
  <inkml:trace contextRef="#ctx0" brushRef="#br0" timeOffset="67182.45">31448 4548 0,'-7'18'0,"-11"26"16,-12 20-1,0 11 1,-3 6 0,11-6-1,9-3-15,13-12 16,23-18-1,17-11 1,20-12 0,14-8-1,-11-16 1,-26-20 15,-14-10-31,-10-3 16,-6 12-1,-7 26-15</inkml:trace>
  <inkml:trace contextRef="#ctx0" brushRef="#br0" timeOffset="67387.39">31199 4817 0,'73'0'16,"23"0"-1,3 3-15,-9 2 16,-32 0 0,-58-5-16</inkml:trace>
  <inkml:trace contextRef="#ctx0" brushRef="#br1" timeOffset="72332.45">25923 708 0,'75'44'16,"-12"-8"-1,8 4-15,-8-2 16,17 13-16,-4 5 31,9 9-31,-6-5 16,16 11-16,-6-9 16,16 9-16,-12-7 15,16 4-15,-11-8 16,11 10-16,-18-11 15,14 6-15,-12-7 16,8 2-16,-13-9 16,3 7-16,-12-8 15,6 13-15,-12-5 16,13 9-16,-13-11 16,15 15-16,-10-16 15,15 6-15,-14-11 16,16 11-16,-20-9 15,16 15-15,-15-18 16,15 12-16,-18-10 16,13 7-16,-14-16 15,14 13-15,-12-9 16,11 7-16,-11-7 16,8 1-16,-11-6 15,9 1-15,27 11 16,3 5-1,-4-3 1,-17 3 0,-2-20-1,-21-8 1,-18-7 0,-5-3-1,-21-10 1,-9-2-1,-5-6 1,-6-2 0,-2 0-16</inkml:trace>
  <inkml:trace contextRef="#ctx0" brushRef="#br1" timeOffset="102747.92">29221 559 0,'-58'4'15,"-23"20"1,-10 16-1,24-5 1,-1 13-16,15-2 16,-6 11-16,-11 29 15,19 10 1,39-11 0,47-27-1,39-37 1,-11-14-1,7-17-15,-7-3 16,12-6-16,24-7 16,0 1-1,-44 10 1,-55 15-16</inkml:trace>
  <inkml:trace contextRef="#ctx0" brushRef="#br1" timeOffset="103117.42">29385 899 0,'-31'38'16,"-1"12"0,9 6-1,23-19 1,25-19-1,24-18 1,11-25 0,1-18-1,-17-14 1,-30-1 0,-37 16-1,-28 17 1,-19 15-1,-1 8 1,16 2 0,11 2-1,27-2 1,17 0-16</inkml:trace>
  <inkml:trace contextRef="#ctx0" brushRef="#br1" timeOffset="103521.13">29685 1003 0,'0'-4'16,"7"-8"-1,11-16 1,10-9 0,-8 2-1,2 12 1,1 20 0,3 19-1,4 10 1,-6 6-1,-1-8 1,-2-10 0,7-12-1,0-4 1,-4-6 0,-8 2-1,-16 6-15</inkml:trace>
  <inkml:trace contextRef="#ctx0" brushRef="#br1" timeOffset="103853.93">30221 708 0,'-12'4'15,"-11"12"1,11 4-1,22 10 1,15 5 0,5-5-1,0-4 1,-12 1 0,-8-6-1,-7-9 1,-6-14-1,-2-16 1,-3-10 0,3 11-1,5 17-15</inkml:trace>
  <inkml:trace contextRef="#ctx0" brushRef="#br1" timeOffset="104172.58">30607 566 0,'-2'69'0,"2"4"16,0-11-1,0-14 1,-5-15 0,1-28-1,2-10 1,-5-8 0,4 6-1,3 4 1,0 3-16</inkml:trace>
  <inkml:trace contextRef="#ctx0" brushRef="#br1" timeOffset="104362.13">30438 624 0,'53'3'15,"17"7"1,9 5-1,-11 2 1,-8-1 0,-27-9-1,-33-7-15</inkml:trace>
  <inkml:trace contextRef="#ctx0" brushRef="#br1" timeOffset="104807.59">31038 712 0,'-13'5'15,"-17"0"1,-6 6 0,6-2-1,2-3 1,24-2-1,8 0 1,14-4 0,5-4-1,-1-3 1,-4-3 0,-2 5-1,-4-3 1,-4 6-1,-6-1 1,-2 6 0,0 10-1,0-1 1,7-5 0,9-14-1,-1-3 1,3-3-1,-18 13-15</inkml:trace>
  <inkml:trace contextRef="#ctx0" brushRef="#br1" timeOffset="105215.65">31267 778 0,'0'0'15,"0"0"-15,0 0 16,0 0 0,0 0-1,2-5 1,14-10 0,9-8-1,8-2-15,0 0 16,-5 9-1,-9 14 1,-11 10 0,0 12-1,-1-3 1,0 6-16,2-2 16,5-17-1,12-6 1,6-16-1,6-12 1,-5 2 0,-8 3-16,-25 25 0</inkml:trace>
  <inkml:trace contextRef="#ctx0" brushRef="#br1" timeOffset="105524.45">31839 408 0,'-5'55'15,"3"10"1,-6 6 0,5-3-1,3-15 1,5-13-16,3-12 15,-5-15 1,-1-18 0,3-11-1,-10-8 1,-2-2 0,-4 1-16,-1 5 15,12 20-15</inkml:trace>
  <inkml:trace contextRef="#ctx0" brushRef="#br1" timeOffset="105719.88">31690 624 0,'73'0'15,"13"-3"1,5-3-16,-23 3 15,-15-2 1,-28-1 0,-13 4-1,-12 2-15</inkml:trace>
  <inkml:trace contextRef="#ctx0" brushRef="#br1" timeOffset="106232.59">30018 1736 0,'63'-3'16,"27"-4"-1,8-6 1,-9 0 0,-21 1-1,-33 7-15,-35 5 16</inkml:trace>
  <inkml:trace contextRef="#ctx0" brushRef="#br1" timeOffset="106888.06">30836 1539 0,'13'65'16,"-3"19"-1,-8 4 1,-2-5 0,0-12-1,0-16 1,8-22-1,-6-16 1,11-17 0,10-17-1,8-21 1,1-17 0,-4-11-1,1 0 1,-1 9-1,5-1 1,-5 10 0,-8 13-1,-8 17 1,-6 8 0,-1 5-16,-5 5 15</inkml:trace>
  <inkml:trace contextRef="#ctx0" brushRef="#br1" timeOffset="107329.92">30857 1337 0,'50'2'15,"21"4"1,9-3-1,10-3 1,-4 0-16,-18 0 16,-25-3-1,-33-3 1,-20-1 0,-17-5-1,-19-9 1,-2-1-16,5 0 15,8-2 1,13 10 0,22 14-16</inkml:trace>
  <inkml:trace contextRef="#ctx0" brushRef="#br1" timeOffset="108429.9">30803 3076 0,'8'-43'16,"-16"0"-1,-15 1 1,-14 14 0,-15 15-1,-9 18 1,1 25-1,-1 24 1,15 11 0,21 1-1,27-11 1,34-24 0,25-27-1,12-22 1,2-12-1,-4-15 1,-13-3 0,-25 0-1,-19 2 1,-14 30 0,-12 18-1,-8 24 1,2 13-1,8 15 1,17-4 0,11-5-1,13-20 1,6-19 0,1-12-1,-6-7 1,-6 1-1,-26 12-15</inkml:trace>
  <inkml:trace contextRef="#ctx0" brushRef="#br1" timeOffset="108646.54">31224 2814 0,'66'0'0,"12"-2"16,0-1-1,-15-5 1,-17 3 0,-27 0-1,-19 5-15</inkml:trace>
  <inkml:trace contextRef="#ctx0" brushRef="#br1" timeOffset="108846.76">31234 3006 0,'63'-3'16,"18"-4"0,15-1-1,-96 8-15</inkml:trace>
  <inkml:trace contextRef="#ctx0" brushRef="#br1" timeOffset="109298.66">31917 2857 0,'-22'35'0,"6"6"16,7 6-1,4 1 1,19-7 0,24-11-1,25-15-15,18-8 16,5-19 0,0-21-1,-14-15 1,-21-12-1,-29-3 1,-34 7-16,-34 19 16,-29 12-1,-18 12 1,-5 0 0,4-2-1,18 5 1,31 0-16,45 10 15</inkml:trace>
  <inkml:trace contextRef="#ctx0" brushRef="#br1" timeOffset="109827.95">30516 2694 0,'56'-6'15,"12"-2"1,-5 3-1,-12 0 1,-16 3 0,-21 0-1,-19-6 1,-25 0 0,-17-4-1,-9-6 1,-2 8-1,12-2 1,46 12-16</inkml:trace>
  <inkml:trace contextRef="#ctx0" brushRef="#br0" timeOffset="141662.44">319 10240 0,'45'60'16,"8"16"-1,8 20 1,4-1-1,-14-7 1,-22-4 0,-10-16-16,-14-40 15,0-26 1,-10-4 0,5-1-1,0 3 1,0 0-16</inkml:trace>
  <inkml:trace contextRef="#ctx0" brushRef="#br0" timeOffset="141992.84">617 10227 0,'-28'56'16,"-13"22"0,-11 18-1,-14 4 1,3-4-1,8-16 1,22-27 0,13-25-1,9-14-15,11-14 16</inkml:trace>
  <inkml:trace contextRef="#ctx0" brushRef="#br0" timeOffset="143329.78">7279 14101 0,'0'0'15,"0"7"1,-3 21 15,-12 22-15,-11 21-1,-4 9 1,18 6 0,22 2-1,22-7 1,19-16 15,10-7-15,2-20-1,-14-28 1,-16-30 0,-25-18-1,-20-10 1,-9 5-1,1 3 17,20 40-32</inkml:trace>
  <inkml:trace contextRef="#ctx0" brushRef="#br0" timeOffset="143579.25">7067 14312 0,'7'2'16,"25"9"-1,26 4 1,9 0 0,3 2-1,-12-9 1,-13 2-1,-22-3 1,-23-7 0</inkml:trace>
  <inkml:trace contextRef="#ctx0" brushRef="#br0" timeOffset="144755.99">466 13556 0,'-28'60'16,"5"22"-1,8 9 1,7 1-1,21-4 1,20-7 0,7-21-1,8-19 1,-3-24 0,1-26-1,-5-27 1,-2-15-1,-9-11 1,-14-12 0,-8-4-1,-5 9 1,-13 5 0,-15 7-1,-17 5 16,-13 4-15,0 10 0,11 6-1,17 14 1,11 8 0,16 10-16</inkml:trace>
  <inkml:trace contextRef="#ctx0" brushRef="#br2" timeOffset="-159044.58">1134 13530 0,'3'0'15,"10"3"1,2 5 0,13 2 15,10-5-16,12-3 1,13-2 0,10 0-1,13 0 1,15-7 0,7-11-1,10-2 1,-2-2-1,5-8 1,5 4 15,-2-2-15,5-4 0,-2-3-1,0-4 1,-39 11-1,-3-4-15,-13 4 16,1-5 0,-7 6-1,0-8-15,-5 1 16,11 0-16,-12 3 16,12-12-16,-4 6 31,8-9-31,-5 6 15,11-8-15,-13 10 16,10-9-16,-13 3 16,8-6-16,-10 2 31,4-7-31,-13 2 16,12-7-16,-10 7 15,6-11-15,-10 9 16,7-11-16,-8 9 31,3-14-31,-1 14 16,6-7-16,-12 12 15,5-17-15,-6 11 16,2-7 0,-4 5-1,6-12-15,-11 10 16,17-11-16,-13 12 15,6-11-15,-9 11 16,6-13-16,-4 14 16,4-8-16,16-25 15,0-8 17,-5-7-17,-8-3 1,-4 8-1,-4 11 1,-13 25 0,-24 9-1,0 30 1,-5 3 0,0 13-1,2-4 1,-2 8-1,0 6 17,0 2-32</inkml:trace>
  <inkml:trace contextRef="#ctx0" brushRef="#br2" timeOffset="-109680.5">1622 14427 0,'0'0'15,"-10"-4"1,-11-6-1,-20 5-15,-6 5 32,-8 12-17,-6 13-15,6 16 16,9 9 0,21 11-1,25 7 1,20 2-1,13 3 1,10-7 0,12-24-1,6-24-15,2-28 16,5-23 0,-15-22-1,-10-8 1,-15 2-1,-8 19 1,-20 42-16</inkml:trace>
  <inkml:trace contextRef="#ctx0" brushRef="#br2" timeOffset="-108367.13">1844 14304 0,'0'55'15,"0"21"1,0 21 0,0 5-16,0-6 15,0-18 1,0-30 0,0-28-1,3-14 1,5-16-1,8-16 1,3-4-16,-2 2 16,-3 3-1,5 10 1,1 10 0,4 15-1,6 20 1,-5 8-16,-3 0 15,-6-15 1,7-11 0,-3-7-1,-7-5 1,3-8 0,7-19-16,6-6 15,5-7 1,-1 4-1,-12 4 1,-6 2 0,-5 12-1,-7 5-15,-11 8 16,-12 15 0,-10 18-1,8 20 1,6 8-1,11 1 1,12-6-16,16-11 16,4-15-1,3-13 1,-7-14 0,-10-21-1,0-14 1,-3-11-16,-5-3 15,0 4 1,-2 10 0,-3 9-1,0 12 1,0 23 0,2 30-16,10 19 15,1 18 1,4 1-1,-3-7 1,-1-17 0,-1-36-1,3-15 1,5-20-16,-2-13 16,-6-20-1,-4-3 1,-2 1-1,-3 8 1,3 3 0,9 22-16,8 29 15,0 29 1,-8 19 0,3 8-1,-8-7 1,-5-19-1,1-14 1,3-18-16,4-15 16,14-17-1,3-14 1,3-7 0,-5 8-1,2 24 1,-2 24-1,-3 18 1,-3 1 0,-6-2-1,-3-5 1,-6-9 0,-7-11-16</inkml:trace>
  <inkml:trace contextRef="#ctx0" brushRef="#br2" timeOffset="-107772.65">3172 14730 0,'-8'46'15,"-1"9"1,2 0 0,9-4-1,18-16 1,2-14 0,-8-24-1,-4-20 1,-10-20-1,-10-9 1,-4 1 0,0 8-1,6 15 1,2 21 0,20 29-1,13 27 1,7 23-1,-2 19 1,-1 5 0,-17-3-1,-26-5 1,-16-15 0,-14-23-1,5-34 1,2-19-1,7-10 1,9 6 0,19 7-1</inkml:trace>
  <inkml:trace contextRef="#ctx0" brushRef="#br2" timeOffset="-107544.78">3536 15063 0,'0'0'15,"0"0"1,0 0-16,0 0 16</inkml:trace>
  <inkml:trace contextRef="#ctx0" brushRef="#br2" timeOffset="-107366.14">3544 14597 0,'10'0'16,"8"0"-1,6 0 1,-8 0 0,-16 0-16</inkml:trace>
  <inkml:trace contextRef="#ctx0" brushRef="#br2" timeOffset="-106577.1">3829 15007 0,'3'-10'15,"6"-7"1,10-11-1,3-5 1,3 13 0,0 20-1,-3 23 1,-1 14 0,-6 6-1,-5-5 1,7-23-1,11-19 1,1-29 0,2-16-1,-3 2 1,-4 11 0,-7 11-1,-6 23 1,-9 19-1,2 19 1,0 9 0,2 0-1,3-10 1,10-19 0,6-18-1,2-24 1,-8-19-1,-7-3 1,-7 7 0,0 11-1,-2 8 1,-3 27 0,0 25-1,6 38 1,2-13-1,2 16 1,-7-6 0,6 11-16,-6-10 15,-6 11-15,-18 14 16,-25-25 0,-8-36-1,5-17 1,24-6-16,25-7 15</inkml:trace>
  <inkml:trace contextRef="#ctx0" brushRef="#br2" timeOffset="-106197.42">3533 14899 0,'1'45'15,"1"-5"1,-2-6 0,5-15-1,-2-11 1,-3-8-16</inkml:trace>
  <inkml:trace contextRef="#ctx0" brushRef="#br2" timeOffset="-98644.56">5288 14642 0,'0'0'16,"0"0"-1,0 0 1,2 8 0,9 20-1,6 21 1,11 23 15,2 5-31,6 12 16,-6-11-1,-11-18 1,0-17 0,-10-23-1,-7-10 1,3-13 0,7-12-1,-3-17 1,-4-13-1,0-16 1,-2-15 0,2-7-1,6 8 1,0 12 0,3 10-1,-5 17-15,-7 19 16,3 2-1,-5 3 1,0 1 0,0 4-1,0 7-15</inkml:trace>
  <inkml:trace contextRef="#ctx0" brushRef="#br2" timeOffset="-98181">5255 14314 0,'8'0'16,"9"0"-1,19 0 1,10 0 0,1 0-1,0 0 1,-1 0-1,-13 0-15,-11-2 16,-8-3 0,-10-3-1,-11-11 1,-4-4 0,-4-3-1,-10-1 1,-1 1-1,2-1 1,24 27-16</inkml:trace>
  <inkml:trace contextRef="#ctx0" brushRef="#br3" timeOffset="-26359.18">1899 13443 0,'0'0'0,"5"-6"15,-2 4 1,6-3 0,-9 5-16</inkml:trace>
  <inkml:trace contextRef="#ctx0" brushRef="#br3" timeOffset="-25088.93">4017 12528 0,'0'0'16,"0"0"15,0 0-15,0 0-16</inkml:trace>
  <inkml:trace contextRef="#ctx0" brushRef="#br3" timeOffset="-23889.29">5670 10451 0,'0'0'15,"0"0"-15,0 0 0</inkml:trace>
  <inkml:trace contextRef="#ctx0" brushRef="#br3" timeOffset="-15547.03">760 13684 0,'8'0'0,"12"3"32,2 0-17,3 1 1,10-8 0,3-2-1,1-3 1,3-2-1,-5 1 1,5 3 0,2 0-1,8-4 1,6 1 15,1-2-15,3-1-1,-5 1 1,1 3 0,-5 0-1,2 1 1,1 3 0,4-5-1,6-3 1,-6 0-1,1 3 1,-1 3 15,-5 2-15,8 3 0,1 2-1,-1-6 1,0 4-1,3-4 1,-14 2 0,-2 1-1,-2 1 1,0-1 15,0-1-15,0 1-1,-5 0 1,-6-2 0,-1 2-1,-3 1 1,-3-6 15,0 4-15,-10 1-1,2 3 1,-2-5 15,-2 2-15,-4 3 0,-8 0-1,-4 0 16,4 0-15,-6 0 0,0 0-1,0 0 17,0 0-17,0 0 1,0 0 15,0 0-15,0 0-1,0 0 1,0-2 15,3-1-15,-1-5-1,6-1 1,-8 9-16</inkml:trace>
  <inkml:trace contextRef="#ctx0" brushRef="#br3" timeOffset="-13321.25">3294 13069 0,'0'0'16,"0"0"-1,5 0 1,3 0 15,11 0-15,-2-2-1,5-5 1,8-9 15,3-4-15,9-2-1,-3-6 1,6-5 15,-2-2-15,2 2 0,3-10-1,3 3 16,2 2-15,-3-5 0,3 3 15,4 2-15,1-2-1,4-1 1,-3 2 15,3-5-15,-3 4-1,2-3 1,-1 0 15,1-2-15,-1 0-1,1 2 17,-1 0-17,-2 3 1,3-3 0,-3 5 15,0 3-16,-5-3 1,-5 3 0,-8 7 15,1-2-15,-15 10-1,-5 5 1,-13 10 15,-4 2-15,1-2-1,-5 5 17,0 0-17,0 0 1,0 0-1,0 0 17,0 0-17,0 0 1,0 0 0,0 0 15,0 0-16,0 0 1,0 0 15,0-2-15,0-1 0,0-5-1,1 1 16,-1 7-31</inkml:trace>
  <inkml:trace contextRef="#ctx0" brushRef="#br3" timeOffset="-11641.98">5406 11175 0,'0'0'16,"0"0"0,0 10-1,-5 2 1,2-2-1,1 1 1,2-7 0,0-1 15,5-6-15,8-9-1,6-10 1,4-8-1,5-11 1,5-7 0,-1-5-1,-6-10 1,3-8 0,7-9-1,-1-6 16,-2-9-15,-5 4 0,5 0-1,-6 5 1,-1 3 0,-1 3-1,8-1 1,2 1-1,-7 1 1,0-4 0,-1 3-1,1 6 1,5 8 15,-14 9-15,0 9-1,1 10 1,3-2 0,-6 7-1,-1 3 1,-7 4 0,-1 14-1,-6 2 1,1 7-1,-3 1 1,0 2 15,4-5-15,-4 5 0,0 0-1,0 0 1,0 0-1,0 0 1,0-3 0,-7-2-1,7 5-15</inkml:trace>
  <inkml:trace contextRef="#ctx0" brushRef="#br3" timeOffset="21071.82">1286 13107 0,'0'0'16,"8"0"-1,17-2 1,13 0 0,-3-6-1,-2 1 1,-10 3-1,-7 2 1,-16 2-16</inkml:trace>
  <inkml:trace contextRef="#ctx0" brushRef="#br3" timeOffset="21569.9">1357 12982 0,'0'46'0,"0"1"16,0-12 15,0-10-15,0-12-1,0-6 1,0-7-16</inkml:trace>
  <inkml:trace contextRef="#ctx0" brushRef="#br3" timeOffset="23190.72">1723 13034 0,'0'-10'15,"-6"-5"1,4-5 0,-1 5-1,3 2 1,0 3-1,0 5 1,-6-2 0,4 4 15,2 13-15,0 16-1,2 11 1,9 12-1,9-2 1,4-7 0,-2-5-1,-5-12 1,-6-10 0,-8-20-1,-1-19 16,3-12-15,-2-4 0,-2-7-1,7 2 1,-5 6 0,-3 14-1,3 9 1,2 8-1,-5 10 1</inkml:trace>
  <inkml:trace contextRef="#ctx0" brushRef="#br3" timeOffset="27441.45">3148 11862 0,'11'3'15,"27"7"1,29 3-1,18-3 1,-6-3 15,-1-4-15,-20-3 0,-20-3 15,-19 3-16,-10 0 1,-9 0-16</inkml:trace>
  <inkml:trace contextRef="#ctx0" brushRef="#br3" timeOffset="27764.08">3302 11656 0,'5'20'15,"9"30"17,5 26-17,3 10 1,-4-13 15,-3-15-15,-6-23-1,-4-20 1,-2-4 0,-3-11-16</inkml:trace>
  <inkml:trace contextRef="#ctx0" brushRef="#br3" timeOffset="28325.14">3723 11646 0,'28'68'16,"4"28"0,4 12-1,-6-4 1,-2-14 15,-14-24-15,-3-46-1,-4-38 1,5-32 15,4-29-15,-4-24-1,6-7 17,2 8-17,-4 22 1,-7 39 0,-4 19 15,1 12-16,-6 2 1,0 8-16</inkml:trace>
  <inkml:trace contextRef="#ctx0" brushRef="#br3" timeOffset="33232.37">3975 9568 0,'66'7'15,"20"5"1,10-1-1,-7-7 1,-18-1 0,-33 2-1,-38-5-15</inkml:trace>
  <inkml:trace contextRef="#ctx0" brushRef="#br3" timeOffset="33519.18">4166 9449 0,'-6'80'15,"0"21"17,1 0-17,2-23 1,1-23 0,-1-29-1,3-26-15</inkml:trace>
  <inkml:trace contextRef="#ctx0" brushRef="#br3" timeOffset="34275.64">4856 9007 0,'0'43'15,"0"18"-15,0-1 16,0 21-16,0-5 16,1 20-16,-1-10 15,7 6-15,-2-5 16,3 7-16,7 31 16,8-12-1,15-51 16,-11-51-15,4-44 0,4-35-1,-10 7 1,3-14-16,-5 1 16,5-10-16,-6 7 15,8-7-15,-13 10 16,5-7-1,-5-25 1,2 6 0,-3 19-1,-11 41 1,-5 19 0,0 11-1,0 10-15</inkml:trace>
  <inkml:trace contextRef="#ctx0" brushRef="#br2" timeOffset="59421.13">4806 14795 0,'46'8'0,"2"3"16,0 1 15,-16-5-31,-10-1 16,-8-1-1,-7-5 1,-7 0-16</inkml:trace>
  <inkml:trace contextRef="#ctx0" brushRef="#br2" timeOffset="59772.55">4914 14622 0,'1'60'16,"3"11"15,-3 7-15,4-15 0,-3-23-1,-2-40-15</inkml:trace>
  <inkml:trace contextRef="#ctx0" brushRef="#br2" timeOffset="81897.98">2201 15831 0,'0'10'16,"0"23"-1,0 18 1,0 19-1,0 11-15,0-5 16,0-18 0,11-34-1,0-18 1,1-6 0,-6 0-1,-6 0-15</inkml:trace>
  <inkml:trace contextRef="#ctx0" brushRef="#br2" timeOffset="82101.2">2138 15463 0,'0'0'0,"3"0"16,8 0 0,-3 3-1,-8-3-15</inkml:trace>
  <inkml:trace contextRef="#ctx0" brushRef="#br2" timeOffset="82516.32">2501 15932 0,'8'53'16,"-6"7"-1,2-12 1,0-12-16,-2-21 15,-2-15 1,0-15 0,2-21-1,9-12 1,0-2 0,-2 5-16,4 14 15,9 14 1,3 17-1,1 20 1,-8 15 0,-6 8-1,-2 0-15,-2-8 16,-3-9 0,-5-26-16</inkml:trace>
  <inkml:trace contextRef="#ctx0" brushRef="#br2" timeOffset="83307.92">3071 15897 0,'0'0'15,"-11"0"1,-20 10 0,1 17-1,6 22 1,13 8 0,24-4-1,15-10 1,18-25-1,1-20 1,-6-19 0,-7-6-1,-2-11 1,-6-5 0,-2 5-1,-10 10 1,-4 26-1,-6 22 1,1 23 0,-5 5-1,0-10 1,-5-11 0,1-20-1,4-19 16,9-23-15,7-16 0,10-2-1,4 13 1,-5 5 0,2 7-1,-11 8 1,-6 10-1,-10 10-15</inkml:trace>
  <inkml:trace contextRef="#ctx0" brushRef="#br2" timeOffset="83787.42">3604 15973 0,'8'2'16,"6"6"0,-8-4-1,4-4 1,3-2-1,-3-8 1,-2-8 0,-6-2-1,-2 5 1,-10 15 0,-13 25-1,-4 26 1,3 4-1,9-12 17,23-13-32,15-20 15,7-15 17,-2-4-17,-5 0 1,-23 9-16</inkml:trace>
  <inkml:trace contextRef="#ctx0" brushRef="#br2" timeOffset="84660.89">3897 15900 0,'0'0'15,"-2"7"1,-8 13 0,-6 15-1,4 8 1,4-3-1,13-4 1,3-13 0,9-11-1,-5-15 1,4-14 0,-2-9-1,2 1 1,-8 3-1,0 4 1,-3 13 0,2 23-1,3 7 1,-1 2 0,7-4-1,12-12 1,8-9-1,8-15 1,8-19 0,3-9 15,-6 1-15,-7 7-1,-23 11 1,-22 6-1,-16 9 1,-9 7 0,-7 5-1,13 7 1,11 9 0,22 12-1,11 4 1,2 11-1,1-2 1,-14-9 0,-19-17-1,-9-15 1,-5-7 0,3-1-1,19 3 1</inkml:trace>
  <inkml:trace contextRef="#ctx0" brushRef="#br2" timeOffset="84884.95">4542 16093 0,'0'0'16,"0"0"0,0 0-1,0 0 1,0 0 0,0 0-16</inkml:trace>
  <inkml:trace contextRef="#ctx0" brushRef="#br2" timeOffset="85067.79">4548 15738 0,'0'0'16,"6"0"-1,-1 3 1,5-1-1,2 0 1,-12-2-16</inkml:trace>
  <inkml:trace contextRef="#ctx0" brushRef="#br2" timeOffset="85914.05">4760 16169 0,'0'-8'15,"0"-12"1,5-2 0,4-1-1,3 5 1,6 8 15,1 12-15,0 21-1,-2 15 1,4 5 0,-1-15-1,0-20 1,10-21-1,8-20 1,0-12 0,-4 4-1,-8 6 1,-6 10 15,-15 17-15,-10 21-1,-8 19 1,1 6 0,2-2-1,13-11 1,7-15 0,7-18-1,1-7 1,-8-10-1,-5-3 1,-2 1 0,-3 6-1,5 17 1,8 26 0,4 26-1,6 22 1,-4 6-1,-8-5 1,-22-24 15,-19-24-15,-7-18 0,1-5-1,11-2 1,25 2-16</inkml:trace>
  <inkml:trace contextRef="#ctx0" brushRef="#br2" timeOffset="86418.96">5663 15902 0,'-9'-2'0,"-7"-9"16,1 6-1,7 8 1,19 10-1,13 12 1,13 10 0,2 5-1,-4 3 1,-17-8 0,-22-7-1,-12-5 1,-5-14-1,-3-9 1,6-7 0,9-5-1,9-11-15,19-5 16,8-4 0,6 4-1,-5 3 1,-28 25-16</inkml:trace>
  <inkml:trace contextRef="#ctx0" brushRef="#br2" timeOffset="86941.25">6074 15970 0,'-3'63'15,"-7"10"1,-2 0 0,-1-12-1,2-16 1,2-28-16,6-22 16,3-22-1,3-26 1,7-15-1,2-13 1,3 0 0,1 9-1,7 16 1,4 21 0,1 22-1,-5 21 1,-11 20-1,-12 14 1,-12 9 0,-11 2-1,0-13 1,8-20 0,5-18-1,8-4 1,-1-8-1,1 0 1,2 10-16</inkml:trace>
  <inkml:trace contextRef="#ctx0" brushRef="#br2" timeOffset="87352.11">6346 16008 0,'11'0'16,"6"2"-1,6-4 1,-1-11 0,-4-9-1,-6-1 1,-12 7-1,-12 7 1,-14 3 0,-2 12-16,3 19 15,3 8 1,11 2 0,20 0-1,14-10 1,3-10-1,10-7 1,-9-5 0,-4-3-1,-23 0-15</inkml:trace>
  <inkml:trace contextRef="#ctx0" brushRef="#br2" timeOffset="87766.15">6589 15973 0,'1'0'0,"9"2"16,3 6 0,-1 2-1,2-5 1,-5 2-1,-5-4 1,-3-1 0,-1-2-1,0 0 1,0 0 0,5-2-1,-5 2 1,0 0-1,3 2 1,-1 6 0,4 2-1,-1-5 1,-2-2 0,-3 1-16,0-4 15</inkml:trace>
  <inkml:trace contextRef="#ctx0" brushRef="#br2" timeOffset="88286.39">6845 16048 0,'0'10'15,"-3"10"1,1-2-1,7 2 1,14-5 0,7-8-1,12-9 1,5-18 0,0-18-1,2-12 1,-2-21-1,-14-9 1,-20-3 0,-30 15-1,-24 22 1,-15 36 0,-2 38-1,8 40 1,21 20-1,21 15 1,17-7 0,7-18-1,-2-40 1,-10-28 0,0-7-1,0 2 1,0-5-16</inkml:trace>
  <inkml:trace contextRef="#ctx0" brushRef="#br2" timeOffset="88850.96">6561 15922 0,'0'0'16,"0"0"0,-5 0-1,2 0 1,3 0 0,0 0-1,0 0 1,0 0-1,0 0 1,0 0 0,0 0-1,0 0 1,0 0 0,0 0-1,0 0 1,0 0-16,3 0 15,2-3 1,-2 6 0,-3 15-1,0 17 1,-3 13 0,3 10-1,11-3 1,17-17-1,11-15 1,-1-16 0,-13 1-1,-25-8-15</inkml:trace>
  <inkml:trace contextRef="#ctx0" brushRef="#br2" timeOffset="110198.59">6715 12200 0,'-54'-7'16,"-2"12"0,15 22 15,9 21-15,20 23-1,20 12 1,20 5 15,19-7-15,19-29-1,2-24 1,-3-32 15,-14-32-15,-15-17-1,-20-15 1,-16-5 15,-15 3-15,-10 9 0,2 13-1,12 36 1,3 34 15,8 37-15,19 29-1,7-21 1,9-4-16,35 8 31,13-16-15,-6-11-1,-33-22 1,-44-22-16</inkml:trace>
  <inkml:trace contextRef="#ctx0" brushRef="#br2" timeOffset="110841.75">6545 11923 0,'-8'-2'16,"-9"-6"15,4 3-15,8 2-1,18 3 1,33 3 0,21 2 15,16 3-16,-2-3 1,-20-8 0,-37-9 15,-33-9-15,-28 2-1,-17-2 1,5 9 15,9-1-15,40 13-16</inkml:trace>
  <inkml:trace contextRef="#ctx0" brushRef="#br2" timeOffset="112058.26">7406 12246 0,'4'37'16,"-2"3"15,5-9-16,16-39 1,2-9 15,21-23-31,1 2 16,17-13-16,32-22 31,-1 5-15,-20 15-1,-75 53-15</inkml:trace>
  <inkml:trace contextRef="#ctx0" brushRef="#br0" timeOffset="140993.51">8803 10190 0,'25'45'31,"3"20"-31,2-4 16,6 14-16,-6-1 15,5 6-15,12 21 16,9-38 15,-3-35-15,-23-21-1,-15-2 1,-15-5-16</inkml:trace>
  <inkml:trace contextRef="#ctx0" brushRef="#br0" timeOffset="141244.71">9057 10134 0,'-28'33'16,"-7"18"-16,1 6 31,-18 21-31,0 3 15,-3 7-15,-27 23 16,10-8 15,23-39-31,49-64 16</inkml:trace>
  <inkml:trace contextRef="#ctx0" brushRef="#br0" timeOffset="142017.19">8992 13591 0,'-10'7'15,"-12"24"17,-2 4-17,-1 21-15,5-1 16,6 19-16,14 31 31,31-16-15,25-42 15,-14-35-15,-3-37-16,-15-18 31,-6-29-31,-15-9 15,-15-15-15,-10 18 16,-17 0-16,-32-8 31,-7 20-15,32 22 0,46 44-16</inkml:trace>
  <inkml:trace contextRef="#ctx0" brushRef="#br0" timeOffset="142914.44">15881 14062 0,'0'28'31,"0"43"-15,0-9 0,0 17-16,3-6 15,4 5-15,3-8 16,8 9-16,27 6 15,24-22 17,-6-27-17,-11-27 1,-27-21 0,-9 5-1,-11 4 1,-5 3-16</inkml:trace>
  <inkml:trace contextRef="#ctx0" brushRef="#br0" timeOffset="143125.72">15679 14304 0,'54'28'15,"29"-1"1,17-9 0,-4-5-1,-23-3 1,-73-10-16</inkml:trace>
  <inkml:trace contextRef="#ctx0" brushRef="#br2" timeOffset="-203708.95">9745 13616 0,'6'-4'16,"6"-26"15,11-24-16,9-29 1,13-15 15,-10 20-15,2 2-16,-5 11 16,3-9-16,-4 6 15,6-4-15,-2 4 31,9-8-31,-9 10 16,7-15-16,-4 11 16,10-13-16,-3 10 15,13-10 1,-7 17 0,12-7-16,-7 10 15,11-10-15,-11 7 16,14-2-16,-9 6 31,9-4-31,-9 6 16,9-8-16,-10 12 15,17-9-15,-10 12 16,10-5-16,-15 7 31,16-2-31,-8 8 16,14-5-16,-11 7 15,12-4 1,-11 8 0,14-6-16,-8 10 15,14-6-15,-18 6 16,9-5-16,-9 7 16,15-3-1,-14 9 1,19-6-16,-8 8 15,5-3-15,-9 5 16,16-2-16,-19 5 31,20-5-31,-18 10 16,13-8-16,-17 8 16,10-6-16,-15 9 31,14-8-31,-13 8 15,14-4-15,27 1 16,5-5 0,-2 3 15,-9 4-15,4 5-1,-16 1 1,-12 11-1,-26-1 1,-30 0 0,-15-3-1,-10 0 1,1 0 0,-4 0 15,-2 0-31</inkml:trace>
  <inkml:trace contextRef="#ctx0" brushRef="#br3" timeOffset="-191116.85">10045 12828 0,'0'0'16,"0"0"0,0 0-16</inkml:trace>
  <inkml:trace contextRef="#ctx0" brushRef="#br3" timeOffset="-190102.25">11620 11182 0,'0'0'16,"0"0"-1,0 0-15</inkml:trace>
  <inkml:trace contextRef="#ctx0" brushRef="#br3" timeOffset="-189013.5">13958 10427 0,'0'0'15,"0"0"-15,0 0 0</inkml:trace>
  <inkml:trace contextRef="#ctx0" brushRef="#br3" timeOffset="-180897.08">9715 13130 0,'43'-63'16,"-3"10"-1,8-7-15,-8 7 16,11-15-16,-5 7 31,1-7-31,16-25 16,7-6-1,3-3 1,-12 3 15,-11 13-15,-10 21-1,-21 30 1,-10 18 0,-9 17-1</inkml:trace>
  <inkml:trace contextRef="#ctx0" brushRef="#br3" timeOffset="-179984.86">11151 11308 0,'-2'0'16,"-1"5"-1,-4-2 1,2 2 0,8-7-1,21-19 1,24-6-1,25-11 17,-13 12-17,9-4-15,-14 11 16,16-11-16,-8 3 16,15 0-1,-13 4 1,14-2-16,-16 2 15,9-4-15,19-9 16,-5 1 15,-33 12-15,-20 10 0,-33 13-16</inkml:trace>
  <inkml:trace contextRef="#ctx0" brushRef="#br3" timeOffset="-179034.11">13560 10399 0,'86'-21'16,"-16"10"15,14-3-31,-6 4 15,13 3-15,-6-4 16,19 4-16,-11 4 16,5 1-16,23 0 15,-30-26 1,-33 2 0,-39 9-1,-8 7 1,-6 2 15,-3 6-31,-2 2 16</inkml:trace>
  <inkml:trace contextRef="#ctx0" brushRef="#br3" timeOffset="-177151.15">10196 13037 0,'0'0'16,"12"0"-1,19 0 17,24 5-17,11-5 1,2-8-1,-7-2 17,-21 0-17,-40 10-15</inkml:trace>
  <inkml:trace contextRef="#ctx0" brushRef="#br3" timeOffset="-176588.65">10415 12656 0,'3'35'15,"-1"6"1,4 27-16,-4-3 31,6 21-31,-6-5 16,3 8-16,0 29 15,-3-8 1,-2-24 15,0-41-31,0-45 0</inkml:trace>
  <inkml:trace contextRef="#ctx0" brushRef="#br3" timeOffset="-175795.05">10766 12772 0,'7'61'16,"6"32"-1,-6-19 1,11 6 0,5 31-1,2 2 1,-3-10-1,6-37 1,-5-48 15,2-51-15,3-41 0,-8 12-1,-5-12 1,-5 6-1,3-7-15,2-30 16,-3-2 0,-1 17 15,8 27-15,-8 30-1,-8 17 1,-1 7 15,-2 9-31</inkml:trace>
  <inkml:trace contextRef="#ctx0" brushRef="#br3" timeOffset="-174398.73">11537 11429 0,'0'0'16,"8"5"15,9 3-15,31 4 15,33 2-15,15-7 15,-6-5-16,-12 0 1,-27-4 0,-51 2-1</inkml:trace>
  <inkml:trace contextRef="#ctx0" brushRef="#br3" timeOffset="-173984.75">11773 11313 0,'0'26'31,"-5"29"-15,5 23-1,-2-5 16,2-17-15,0-16 15,-2-15-15,2-12 0,0-13-16</inkml:trace>
  <inkml:trace contextRef="#ctx0" brushRef="#br3" timeOffset="-173482.64">12104 11386 0,'7'63'15,"-2"16"17,6 1-17,-2-12 16,-4-18-15,11-37 0,3-33 15,4-20-15,0-24 15,-2-6-16,-7 2 17,-1 10-17,0 12 1,-6 20 0,-7 26-16</inkml:trace>
  <inkml:trace contextRef="#ctx0" brushRef="#br3" timeOffset="-172597.29">13933 10691 0,'43'-3'16,"0"-6"-1,0-5 16,-16 0-15,-4-7 0,-12 3-1,-7 6 1,1-3 0,-5 8-1,0 7-15</inkml:trace>
  <inkml:trace contextRef="#ctx0" brushRef="#br3" timeOffset="-172336.7">13991 10557 0,'-5'38'15,"-2"-3"1,4-4 0,6-19 15,4-6-15,-2-6-1,-3 0 1,-2 0-16</inkml:trace>
  <inkml:trace contextRef="#ctx0" brushRef="#br3" timeOffset="-171654.43">14342 10643 0,'0'20'16,"0"20"-1,-3 8 1,1-2 0,2-15-1,-6-12 1,14-12-1,12-14 1,0-3 15,3-5-15,-1-7 0,-6-4-1,1 1 1,-4 0-1,-1 0 1,-1 7 0,-11 18-16</inkml:trace>
  <inkml:trace contextRef="#ctx0" brushRef="#br3" timeOffset="-170787.4">13991 10535 0,'0'5'16,"0"10"15,0 12-15,-5 16 0,-5-3 15,-3-2-16,3-8 1,1-9 15,4-11-31,-1-10 32,3-10-17,1 2 1,-1-5-1,-4-6 1,-9-2 0,-16 4-1,-6 2 17,1 5-17,23 2 1,33 4 15,31-7-15,18 4-1,-5 1 1,-7 3 0,-19-1 15,-11 1-16,-14 1 1,-5 2 0,-7 0-16</inkml:trace>
  <inkml:trace contextRef="#ctx0" brushRef="#br2" timeOffset="-156632.86">10320 14355 0,'-3'-5'0,"-9"-8"16,-21 1 0,-20 4-1,-15 10 1,-15 21-1,-2 25 1,14 15 0,25 13-1,34 2 1,30-5 0,19-5-1,24-15 1,9-18-1,3-25 1,-7-17 0,-9-9-1,-29 9 1,-28 7-16</inkml:trace>
  <inkml:trace contextRef="#ctx0" brushRef="#br2" timeOffset="-156113.93">10574 14287 0,'-3'68'16,"-6"22"0,-7-1-1,-3-9 1,0-16 0,24-40-1,18-21 1,10-15-1,5-14 1,3-1 0,1-6-1,-7 16 1,-5 19 0,3 20-1,0 26 1,-3 17-1,0 9-15,-9-11 16,-1-15 0,-10-23-1,-7-10 17,-3-15-32</inkml:trace>
  <inkml:trace contextRef="#ctx0" brushRef="#br2" timeOffset="-155569.44">11235 14602 0,'-8'-5'16,"-12"2"-1,-20 11 1,-1 17-1,1 10 1,5 3 0,14 1-1,21-13 1,16-5 0,14-12-1,0-16 1,5-16-1,1-17 1,-4-10 0,-6 2-1,-7 11 1,-11 9 0,0 23-1,-6 20 1,-2 15-1,0 10 1,3 8-16,6 1 16,12-15-1,-3-24 17,4-20-17,-2-10 1,-4 2-1,-16 18-15</inkml:trace>
  <inkml:trace contextRef="#ctx0" brushRef="#br2" timeOffset="-154534.95">11501 14695 0,'0'40'15,"0"-5"1,0-10 15,6-19-15,1-16 0,10-20-1,9-16 1,-1-2-1,0 8 1,1 20 15,7 27-15,2 19 0,0 9-1,2 1 16,7-8-15,1-6 0,-8-10-1,7-15 1,14-19 0,-4-8-1,-8-1 16,-33 1-15,-23 13 0,-16 9-1,-4 16 1,2 17 0,14 15 15,14-2-16,14-8 1,9-15 0,7-17-1,-4-21 1,-11-15 0,-2-9 15,-11 1-16,-2 11 1,-2 20 0,2 25-1,12 27 17,13 27-17,10 19 1,-9 13-1,-16-3 1,-23-15 0,-12-16-1,0-44 17,10-43-17,8-30 1,3-6-1,8 3 1,-4 58 0</inkml:trace>
  <inkml:trace contextRef="#ctx0" brushRef="#br2" timeOffset="-154348.01">12401 14693 0,'13'37'16,"7"-14"-1,-3-15 1,-4-8 0,-5 0-1,-8 0-15</inkml:trace>
  <inkml:trace contextRef="#ctx0" brushRef="#br2" timeOffset="-154162.3">12363 14372 0,'6'3'16,"3"2"-1,4 5 1,0-3 0,-13-7-16</inkml:trace>
  <inkml:trace contextRef="#ctx0" brushRef="#br2" timeOffset="-153322.68">12658 14786 0,'7'-8'16,"4"-7"15,1-5-15,11 7-1,5 10 1,5 11 15,4 7-15,8 0-1,1-4 1,-1-4 0,-2-7-1,-7-7 1,-11 1-1,-8 1 1,-17 5 15,-12 11-15,-11 4 0,8 5-1,13 2 1,12-4-1,7-5 17,8-16-17,-2-22 1,-7-16 0,-7-4-1,-4 7 1,-2 8-1,-3 26 17,5 28-17,13 35 1,9 26 0,9 16-1,-11 5 1,-10-8 15,-23-38-15,-24-39-1,-4-42 1,4-24 0,4-1-1,5 7 1,23 39-16</inkml:trace>
  <inkml:trace contextRef="#ctx0" brushRef="#br2" timeOffset="-153068.99">13625 14702 0,'56'3'16,"4"-6"0,-4-6-1,-11-4 1,-25 8-1,-20 5-15</inkml:trace>
  <inkml:trace contextRef="#ctx0" brushRef="#br2" timeOffset="-152805.15">13679 14579 0,'9'55'0,"2"4"31,1-9-15,-1-10-1,-6-22 1,-5-18-16</inkml:trace>
  <inkml:trace contextRef="#ctx0" brushRef="#br2" timeOffset="-152314.4">14193 14582 0,'2'52'15,"8"16"1,3 8-16,2-6 16,-2-6-1,4-17 1,-12-24 0,-3-10-1,7-18 1,1-26-1,4-9 1,7-15 0,-1-8-1,8 1 1,-4 1 0,-1 10-1,-7 14 1,-6 16-1,-10 21-15</inkml:trace>
  <inkml:trace contextRef="#ctx0" brushRef="#br2" timeOffset="-151599.75">14102 14319 0,'12'0'16,"23"0"0,21 6-1,7-4 1,6 0 0,-4 1-1,-10 2 1,-14-2-1,-26-6 1,-33-5 0,-30-7-1,-10-7 1,8-1 0,12 0-1,38 23-15</inkml:trace>
  <inkml:trace contextRef="#ctx0" brushRef="#br2" timeOffset="-132288.65">9998 15957 0,'-37'48'0,"0"15"31,9 7-31,11 4 31,17-24-15,23-27-1,14-23 1,11-26 0,10-34-1,-21 10-15,0-16 16,-13 6-1,-1-8-15,-10 2 0,-1-10 16,-4 8-16,-6-4 0,-2-29 16,-2-5-1,-6 15 1,-12 36 0,-8 42-1,11 33 1,1 28-1,7 33 1,1-11 0,6 11-16,2-11 15,10 11-15,2-8 16,6 8-16,14 17 16,6 0-1,10-45 1,2-38-1,-20-12 1,-14 0 0,-16-3-16</inkml:trace>
  <inkml:trace contextRef="#ctx0" brushRef="#br2" timeOffset="-131592.63">10392 15907 0,'0'0'0,"4"0"16,6-5-1,10-8 1,7-10 15,-4 4-15,-10 1-1,-21 8 1,-12 20 0,-15 23-1,-8 14-15,15 6 16,18 3-1,25-13 1,26-16 0,11-22-1,8-17 1,9-14 0,4-11-1,-8 2 1,-9 7-1,-23-2 1,-15-1 0,-18 9-1,-11 14 1,-6 18 0,-16 18-1,-3 20 1,12 7-1,8-5 1,16-14 0,16-14-1,8-13 1,6-2 0,-12-5-1,-18-2-15</inkml:trace>
  <inkml:trace contextRef="#ctx0" brushRef="#br2" timeOffset="-131285.58">10942 15998 0,'2'7'0,"4"6"16,4-3-1,7-5 1,8-5 0,6-10-1,1-3 1,-4 1 0,-3-1-1,-2 1 1,-1-4-1,1-1 1,-2 2 0,-21 15-16</inkml:trace>
  <inkml:trace contextRef="#ctx0" brushRef="#br2" timeOffset="-130388.33">11284 15983 0,'0'0'15,"4"0"1,6 2 0,9-2-1,4 2 1,0-2-1,-3-7 1,-2-5 0,-5-1 15,-11 5-15,-15 8-1,-12 13 1,-8 14-1,3 14 1,8-8 0,22-11-1,17-4 1,26-11 15,9-7-15,14-12-1,-2-6 1,-14 1 0,-13 1-1,-12 7 1,-11 3 15,-14 9-15,-14 9-1,0 11 1,3 10 0,6-3-1,8-7 1,7-16 15,5-16-15,1-12-1,1 3 1,-7-2 0,-2 8-1,-3 1 17,0 17-17,8 6 1,6 6-1,-1-2 1,-1-2 0,-3-1-1,-14-13-15</inkml:trace>
  <inkml:trace contextRef="#ctx0" brushRef="#br2" timeOffset="-129842.22">12094 15879 0,'-5'0'16,"-15"5"0,2 8 15,0 5-16,14 14 1,8 16 0,11 10-1,1-5 1,-7-10 15,-9-28-15,-7-27-1,2-27 1,5-16 0,17-3 15,19 18-15,2 20-1,-8 30 1,-13 23-1,-3 7 1,-5-5 15,-6-10-15,4-7 0,-4-11-1,-3-7-15</inkml:trace>
  <inkml:trace contextRef="#ctx0" brushRef="#br2" timeOffset="-129658.88">12243 15730 0,'2'-4'16,"1"-7"-1,4 1 1,3-2 0,-10 12-16</inkml:trace>
  <inkml:trace contextRef="#ctx0" brushRef="#br2" timeOffset="-128794.76">12486 16108 0,'0'0'16,"4"-4"0,1-9-1,2-2 1,11 0-1,-1 9 17,6 12-17,0 11 1,-4-2 15,2-4-15,7-9-1,0-4 1,-4-9 0,-3 1-1,-8 5 1,-11 3 0,-4 4 15,-4 3-16,12 5 1,6 1 0,11-2-1,2-3 1,0-3 15,-10-3-15,-5-3-1,-3 0 1,-4 3 0,-3 13-1,0 24 1,0 31 15,-8 16-15,-6-4-1,-14-2 1,-7-37 0,-9-29-1,9-24 17,12-24-17,16-7 1,7 1-1,5 5 1,-5 37-16</inkml:trace>
  <inkml:trace contextRef="#ctx0" brushRef="#br2" timeOffset="-127617.01">13557 15907 0,'-14'-5'0,"-25"5"31,-8-2-15,17 11 0,30 16-1,25 14 1,18 6 0,0-2 15,-16 0-16,-32-3 1,-17 3 0,-8-8-1,7-28 1,15-19 0,28-23 15,26-18-16,9-8 1,11 1 0,-1 2-1,-9 30 1,-21 43 0,-18 43-1,-12 30 16,-17 18-15,-11 0 0,-7-15-1,5-39 1,10-49 0,7-33-1,8-26 16,5 3-15,0-9-16,11-37 16,3-2-1,4 16 1,10 37 0,4 38 15,-2 28-16,-9 22 1,-10 5 0,-9 3-1,-12-13 1,-11-12 0,-8-13 15,-10-7-16,12-9 1,7-3 0,5-2-1,3 1 1,7 10 0</inkml:trace>
  <inkml:trace contextRef="#ctx0" brushRef="#br2" timeOffset="-126264.26">14119 16048 0,'23'20'15,"-2"-7"1,9-13-1,-2-5 1,2-13 0,-5 0-1,-20-2 1,-18 5 0,-9 5-1,-3 8 1,-8 4-1,5 13 1,10 11 0,18-1-1,18-5 1,17-8 0,5-4-1,9-16 1,-2-7-1,-4-2 1,-15 4 0,-11 8-16,-9 2 15,-3-1 1,-2 4 0,-3 0-1,0 0 1,5 0-1,12 0 1,6 0 0,-5-3-1,-3 3 1,-5-5 0,-13-5-1,-12 0 1,-8 2-1,1 13 1,2 10 0,2 10-1,8 6 1,20-11 0,15-3-1,15-8 1,13-2-1,-4-7 1,-9-13 0,-8-7-1,-9 5 1,-8 2 0,-10 6-1,1 4 1,-6 6-1,-9 6 1,4 4 0,-2 0-1,7-3 1,12-3 0,14-4-1,11-13 1,9-18-1,-3-17 1,-13-13 0,-10-8-1,-10-2 1,-5 15 0,-3 10-1,4 24 1,-14 11-1,-9 18 1,-13 20 0,2 25-1,7 19 1,17 12 0,22 7-1,26-5 1,27-8-1,12-24 1,-7-15-16,-13-17 16,-30-11-1,-33-13-15</inkml:trace>
  <inkml:trace contextRef="#ctx0" brushRef="#br2" timeOffset="-118438.88">14941 12054 0,'-15'-3'15,"-26"6"17,-24 12-17,-15 28 1,9 32 15,38 21-15,40 3-1,39-16 1,17-33 15,3-37-15,-13-41-1,-6-32 1,-14-23 15,-18-11-15,-7 6 0,-16 21-1,-4 41 16,-1 46-15,15 43 0,21 31-1,26 4 17,8-13-17,-4-22 1,-18-25-1,-35-38-15</inkml:trace>
  <inkml:trace contextRef="#ctx0" brushRef="#br2" timeOffset="-117922.82">14629 11812 0,'67'0'15,"24"0"1,13-2-1,-14-3 1,-30-8 15,-49-5-15,-48-14 0,-30-4 15,-3 6-16,5 0 1,65 30-16</inkml:trace>
  <inkml:trace contextRef="#ctx0" brushRef="#br0" timeOffset="-24763.79">17368 10071 0,'12'40'15,"4"23"1,-2 3 0,14 17-16,-3-7 15,11 9-15,24 16 16,5-10 15,-9-31-15,-31-32-1,-25-28-15</inkml:trace>
  <inkml:trace contextRef="#ctx0" brushRef="#br0" timeOffset="-24513.56">17723 10287 0,'-43'41'15,"-13"9"1,7 4-1,-12 8-15,-25 24 16,5-5 0,29-28-1,52-53-15</inkml:trace>
  <inkml:trace contextRef="#ctx0" brushRef="#br0" timeOffset="-23693.04">17575 13675 0,'-33'75'31,"15"-6"-16,6 6-15,3-3 32,20 9-32,4-20 15,22-6-15,42-12 16,-16-28 0,0-28-16,-10-14 15,-6-23-15,-11-9 31,-11-21-31,-17 7 16,-16-13-16,-12 15 31,-25 3-31,-3 14 16,-12 5-16,-36 4 16,5 12 15,36 13-16,55 20-15</inkml:trace>
  <inkml:trace contextRef="#ctx0" brushRef="#br0" timeOffset="-22780.8">24370 13992 0,'0'55'16,"-5"-7"15,0 12-31,-2-4 15,-4 20-15,6 27 16,21 8 0,31-10-1,27-33 1,-1-36 15,-25-39-15,-18-21-1,-15-7 1,-5 17 0,-10 18-16</inkml:trace>
  <inkml:trace contextRef="#ctx0" brushRef="#br0" timeOffset="-22583.39">24131 14206 0,'31'15'15,"9"5"1,15 5-16,36 16 16,-4-1-1,-8-2 1,-79-38-16</inkml:trace>
  <inkml:trace contextRef="#ctx0" brushRef="#br2" timeOffset="-15959.45">18439 10842 0,'15'-5'15,"20"-4"1,25-5 0,24 7-1,14 0 1,11 4 0,-2-8 15,5 1-16,6-5 1,8 3 0,0 5-1,-35 7 1,-5 4-16,-14-1 16,7 2-16,-11 0 15,7 0-15,-7 3 31,10 2-31,-10-6 16,8 10-16,-8-5 16,7 6-16,-9-2 15,17 4 1,-10-2 0,8 4-16,-3 3 15,7 8-15,-11-5 16,12 6-1,-13-1 1,17 0-16,-12 0 16,13 1-16,-15-1 15,15 8-15,-19-5 32,14 4-32,-11-6 15,11 14-15,-7-7 16,9 10-16,-13-11 15,14 11 1,-14-5 0,13 8-16,-9-6 15,6 10-15,-12-1 32,13 8-32,-13-9 15,13 15-15,-9-5 16,7 10-16,-16-10 31,13 8-31,-18-13 16,9 4-16,-14-6 15,5 9-15,-9-6 16,6 11-16,-9-10 31,6 14-31,-6-14 16,7 13-16,-16-12 15,14 2-15,12 27 16,5 4 15,-5-1-15,0 0 0,-10-7 15,-10-8-16,-17-23 1,-14-29 15,-12-14-15,0-5 0,-2-4 15,-3-3-31</inkml:trace>
  <inkml:trace contextRef="#ctx0" brushRef="#br3" timeOffset="-10650.33">19497 10711 0,'0'0'16,"0"0"-16,0 0 15</inkml:trace>
  <inkml:trace contextRef="#ctx0" brushRef="#br3" timeOffset="-9666.33">21919 11424 0,'0'0'31,"0"0"-15,0 0-16</inkml:trace>
  <inkml:trace contextRef="#ctx0" brushRef="#br3" timeOffset="-8772.25">24093 13223 0,'0'0'0</inkml:trace>
  <inkml:trace contextRef="#ctx0" brushRef="#br3" timeOffset="-7529.57">19015 10560 0,'41'7'15,"17"6"-15,5 0 16,28 2-16,-6 2 16,29 1-16,-6 2 15,18 3-15,-18-8 31,3 5-31,15-2 16,-50-6 0,-76-12-16</inkml:trace>
  <inkml:trace contextRef="#ctx0" brushRef="#br3" timeOffset="-6735.1">21402 11110 0,'35'12'15,"16"10"1,7 4-1,22 14-15,-1 5 16,24 13-16,-8-7 16,3 4-16,23 16 31,-27-16-15,-94-55-16</inkml:trace>
  <inkml:trace contextRef="#ctx0" brushRef="#br3" timeOffset="-5902.87">23776 12873 0,'32'43'16,"19"17"0,-1 1-1,19 24-15,-6-2 16,19 21-16,-21-26 16,-1 0-16,6 10 15,-6 6 1,16 17-16,-8-11 15,-3 4-15,8 6 32,-34-51-32,-39-59 15</inkml:trace>
  <inkml:trace contextRef="#ctx0" brushRef="#br3" timeOffset="8579.56">19139 10222 0,'64'0'16,"18"0"-1,9 0 1,-8 0-1,-29-2 1,-54 2-16</inkml:trace>
  <inkml:trace contextRef="#ctx0" brushRef="#br3" timeOffset="9262.13">19751 10046 0,'16'53'15,"14"10"1,-2 7-1,-3-12 17,-5-12-17,-7-19 1,-8-23 0,0-30-1,-5-28 1,2-15 15,8-7-15,3 5-1,-6 15 1,3 22 0,-10 34-16</inkml:trace>
  <inkml:trace contextRef="#ctx0" brushRef="#br3" timeOffset="10409.67">21165 10665 0,'71'14'16,"-10"-2"15,6 0-31,29 11 16,0 0 0,-24-8-1,-72-15-15</inkml:trace>
  <inkml:trace contextRef="#ctx0" brushRef="#br3" timeOffset="11091.66">22017 10540 0,'-3'68'15,"3"-3"17,0 13-32,0-5 15,0 11-15,5 24 16,3-12 0,-3-48 15,5-56-16,2-16 1,9-25-16,-1-1 31,5-21-31,-5 6 16,11-16-16,6-30 16,-9 0-1,-7 13 16,-9 30-15,-5 33 0,-7 35-16</inkml:trace>
  <inkml:trace contextRef="#ctx0" brushRef="#br3" timeOffset="11870.84">24076 12914 0,'60'22'16,"31"8"-1,10 6 17,-6-4-17,-27-6 1,-68-26-16</inkml:trace>
  <inkml:trace contextRef="#ctx0" brushRef="#br3" timeOffset="12618.93">24902 12959 0,'3'53'31,"-1"17"-31,3 1 16,-2 19-16,2-4 15,8 10 1,4-8 0,6 6-16,12 21 15,7-18 17,4-67-17,2-58 16,-12-10-15,-1-23-16,-7-2 16,7-23-16,-7 4 31,4-15-31,-4 12 16,5-8-16,12-26 31,1 8-16,-6 18 1,-18 43 15,-9 25-15,-13 25-16</inkml:trace>
  <inkml:trace contextRef="#ctx0" brushRef="#br2" timeOffset="18813.92">18679 14390 0,'-46'12'0,"-3"21"16,9 27 15,8 24-31,11 12 15,19-1 1,25-9 0,25-23-1,15-35 1,12-41 0,6-30-1,-13-4 1,-20 6-1,-48 41-15</inkml:trace>
  <inkml:trace contextRef="#ctx0" brushRef="#br2" timeOffset="19737.84">18945 14294 0,'-12'91'0,"1"19"15,4 12 1,7-9 0,5-17-1,10-61 1,0-37-1,5-24 1,1-12 0,-4-7-1,6 0 1,0 18 0,1 24-1,4 21 1,2 16-1,-4 2 1,-1 0 0,10-9-1,5-5 1,8-9 0,-3-15-1,-6-13 1,-4-15-1,-12 2 1,-11 3 0,-12 7-1,-12 10 1,-8 8 0,-8 15-1,0 23 1,7 13-1,9 1 1,15-19 0,17-13-1,-3-20 1,11-22 0,-7-18-1,-1-9 1,-5 7-1,-6 6-15,0 20 32,-7 12-17,-2 30 1,0 24-16,-2 8 31,2-8-15,5-17-16,7-31 15,8-14 1,-3-8 0,1 2-1,-18 18-15</inkml:trace>
  <inkml:trace contextRef="#ctx0" brushRef="#br2" timeOffset="20610.3">19676 14891 0,'0'25'0,"0"-4"16,2-14-1,8-17 1,3-12-1,0-6 1,0 3 0,-3 2-1,-3 10 1,6 6 0,4 7-1,6 5 1,5-3 15,9 1-15,12-6-1,5-6 1,0-6 0,-6-1-1,-15 6 1,-21 2 15,-20 13-15,-10 11-1,-1 21 1,6 14 15,13-3-15,13-23-1,6-25 1,-3-25 0,-1-13-1,-5 0 1,-2 6 15,-6 9-15,3 23-1,11 30 1,1 40 0,3 21-1,-12 13 17,-21-24-17,-14-37 1,1-45-1,3-32 1,3-6 0,5 0-1,15 40-15</inkml:trace>
  <inkml:trace contextRef="#ctx0" brushRef="#br2" timeOffset="20801.48">20356 14741 0,'3'42'16,"-3"-2"-1,0-7 1,5-20 15,-3-8-15,-2-3-16,0-2 15</inkml:trace>
  <inkml:trace contextRef="#ctx0" brushRef="#br2" timeOffset="20987.05">20374 14347 0,'5'0'16,"7"-5"0,4 3-1,-16 2-15</inkml:trace>
  <inkml:trace contextRef="#ctx0" brushRef="#br2" timeOffset="21800.62">20676 14823 0,'8'-9'16,"14"-10"-1,8-11 16,1 8-15,1 22 0,1 20-1,-8 8 1,-2 4 0,-2-7 15,1-14-16,8-19 1,-2-10 0,-3 1-1,-7 12 1,-10 15 0,-8 15 15,-5 11-16,2-6 1,6-10 0,7-18-1,-3-20 1,4-12 0,-4 0 15,-2 5-16,0 10 1,0 32 0,5 32-1,0-2 1,2 14-16,14 37 31,-3 8-15,-21-21-1,-23-42 1,-14-45 0,-5-39 15,5-14-15,10 3-1,4 13 1,21 39-16</inkml:trace>
  <inkml:trace contextRef="#ctx0" brushRef="#br2" timeOffset="22347.73">21747 14788 0,'76'0'16,"12"-2"-1,0-6 1,-23 3 0,-65 5-16</inkml:trace>
  <inkml:trace contextRef="#ctx0" brushRef="#br2" timeOffset="22949.68">22289 14572 0,'8'57'0,"12"26"32,0-17-17,0 4-15,15 29 16,8-1 0,-5-15-1,-10-39 1,-11-50-1,-12-32 1,1-27 0,-4-21-1,-2-9 1,3-1 0,-1 5-1,3 16 1,-3 17-1,1 30 1,-3 28-16</inkml:trace>
  <inkml:trace contextRef="#ctx0" brushRef="#br2" timeOffset="23422.56">22211 14198 0,'23'0'16,"32"0"0,23 8-1,5 2 1,-10-5-1,-34-10 1,-39-15 0,-31-17-1,-17-12 1,0 1 15,10 8-15,38 40-16</inkml:trace>
  <inkml:trace contextRef="#ctx0" brushRef="#br2" timeOffset="33675.28">19318 15753 0,'-45'-23'16,"-13"11"0,-8 12-1,6 8 1,12 4-1,22 6 1,26 7 0,26 7-16,22 9 15,17 12 1,6 10 0,-11 7-1,-22 6 1,-32-1 15,-39-9-15,-25-26-16,-3-27 15,15-26 1,19-12 0,12-5-1,2 13 1,13 17-16</inkml:trace>
  <inkml:trace contextRef="#ctx0" brushRef="#br2" timeOffset="34225.34">19688 15900 0,'-12'68'0,"-6"17"16,1 14-1,4-11 1,3-18 0,0-25-1,8-37 1,2-28-1,5-36 1,2-17 0,5-15-1,14-5 1,19 10 0,11 17-1,4 23 1,-5 33-1,-22 28 17,-38 22-17,-33 21 1,-22-1 0,-3-15-1,15-30 1,33-24-1,20-12 1,7-4 0,9-3-1,-21 28-15</inkml:trace>
  <inkml:trace contextRef="#ctx0" brushRef="#br2" timeOffset="34664.99">20019 16015 0,'23'-5'16,"24"0"15,11-13-15,-5 1-1,-15-6 1,-29 8 0,-23 8-1,-31 19 17,-16 24-17,8 14 1,21 3-1,32-13 1,25-15 0,17-10-1,-2-7 1,-1-8 15,-15-3-15,-24 3-16</inkml:trace>
  <inkml:trace contextRef="#ctx0" brushRef="#br2" timeOffset="35828.58">20356 16008 0,'3'0'16,"12"2"0,2 3 15,6-2-15,10-3-1,2 0 1,-9 0-1,-12-3 1,-14-7 15,-7 0-15,0 2 0,-3 8-1,-1 11 1,9 11-1,2 11 1,13-3 15,14-7-15,16-10 0,10-16-1,4-17 1,1 0-1,-7-8 1,-13 8 15,-10 2-15,-13 8 0,-15 15-1,-15 13 1,-6 7-1,4 5 17,15-2-17,16-5 1,19-14 0,15-21-1,3-31 1,-4-22-1,-12-19 17,-12-9-17,-20 8 1,-18 27 0,-10 37-1,-5 39 1,9 45 15,9-5-15,4 10-16,16 31 15,17 1 1,25-27 0,13-27 15,-3-23-16,-24-8 1,-36-15-16</inkml:trace>
  <inkml:trace contextRef="#ctx0" brushRef="#br2" timeOffset="36220.75">21521 15909 0,'-11'3'0,"-4"7"31,3 13-15,6 15-1,19 9 1,10 4-1,2-6 1,-2-7 0,-23-20 15,-23-11-15,-5-9-1,1-9 1,4 4-1,3 2 1,7-3 0,13 8-16</inkml:trace>
  <inkml:trace contextRef="#ctx0" brushRef="#br2" timeOffset="37283.67">22140 15937 0,'0'0'15,"-4"10"1,-12 18-1,4 15 1,12 9 0,17 4-1,19-16 17,9-19-17,-3-21 1,-1-23-1,-11-10 1,-8 6 15,-11 14-15,-8 18 0,-1 21-1,19 13 1,21-9-1,3-7 1,1-23 0,-4-17-1,-1-16 1,-6-12 0,-7-4-1,2 7 1,-15 24-1,-5 28 1,-10 23 0,-10 18-1,-2 19 1,-1 18 0,3 9-1,7-12 1,3-23-1,5-31 1,3-36 0,2-25-1,0-31 1,-2-25 0,12-19-1,-5-1 1,3 10-1,-4 28 1,14 28 0,11 27-1,6 26 1,3 22 0,-6 23-1,-6 13 1,-18-1-1,-21-10 1,-40-24 0,3-24-1,-21-22-15,-27-25 16,-5-5 0,15-3-1,78 43-15</inkml:trace>
  <inkml:trace contextRef="#ctx0" brushRef="#br2" timeOffset="42013.73">19618 12392 0,'-45'-18'15,"-24"23"1,-8 23 0,5 30 15,27 27-15,41 9-1,34-8 1,35-23 15,10-28-15,6-42-1,-15-34 1,-18-32 15,-28-20-15,-28 4-1,-6 8 17,-9 21-17,13 48 1,8 42 0,11 35 15,4-4-16,14 7-15,6-13 16,15 6-16,27 17 31,4-13-15,-27-17 0,-52-48-16</inkml:trace>
  <inkml:trace contextRef="#ctx0" brushRef="#br2" timeOffset="42559.5">19331 12193 0,'50'0'15,"5"0"1,-11-3 15,-20-12-15,-15-10-1,-32-21 1,-17-7 15,-6-2-15,6 7-1,40 48-15</inkml:trace>
  <inkml:trace contextRef="#ctx0" brushRef="#br0" timeOffset="67189.72">26117 10132 0,'35'47'16,"-5"-6"15,13 9-31,23 28 16,2 1 0,-10-14-1,-18-17 1,-20-23-1,-20-25-15</inkml:trace>
  <inkml:trace contextRef="#ctx0" brushRef="#br0" timeOffset="67432.52">26338 10114 0,'-25'35'15,"-10"26"-15,-1 4 32,-6 21-32,-1-8 15,3 13-15,-14 18 16,12-22-1,42-87-15</inkml:trace>
  <inkml:trace contextRef="#ctx0" brushRef="#br0" timeOffset="68242.75">26310 13519 0,'-19'27'15,"-4"13"17,-7 23-32,7 0 15,0 14-15,11-8 32,14 9-32,36-4 15,38-37 16,4-44-15,-25-18 0,-9-26-16,-20-4 31,-14-21-31,-15 3 16,-24-10-16,-6 20 31,-25 5-31,0 21 15,-13 11-15,-24 18 16,6 16 15,34-3-15,55-5-16</inkml:trace>
  <inkml:trace contextRef="#ctx0" brushRef="#br0" timeOffset="69029.61">32897 14161 0,'-5'22'16,"-13"29"-1,1 19 1,4 6 0,6 2-1,20-2-15,20-6 16,14-12-1,4-9 1,0-25 0,1-11-1,-17-18 1,-7-8-16,-5 1 16,-14 6-1,-9 6-15</inkml:trace>
  <inkml:trace contextRef="#ctx0" brushRef="#br0" timeOffset="69214.89">32759 14276 0,'66'16'0,"17"4"15,-3-5 1,-19 0 0,-61-15-16</inkml:trace>
  <inkml:trace contextRef="#ctx0" brushRef="#br2" timeOffset="108736.03">27114 10257 0,'0'54'15,"16"13"1,-2-9-1,12 6-15,-1-7 16,10 14-16,-2-6 31,4 18-31,0-9 16,7 16-16,2-12 16,7 16-16,-3-14 15,16 8-15,-11-12 16,13 15-16,-5-13 15,10 12-15,-7-13 16,9 8-16,-4-9 31,17 14-31,-5-11 16,13 11-16,-10-12 16,17 13-16,-12-15 15,17 7-15,-12-12 31,17 1-31,-16-11 16,13 13-16,-15-14 16,17 8-16,-14-11 15,18 1 1,-18-12 0,16 1-16,-19-9 15,22 3-15,-19-9 16,23 8-16,-16-9 15,23 2-15,-19-2 32,17-5-32,-16-3 15,20 0-15,-25-8 16,16-2 0,-20-4-1,12 2-15,-22-6 16,7 3-16,-17-4 15,8 2-15,14-12 16,-53 4 0,-25 2-1,-25 0-15</inkml:trace>
  <inkml:trace contextRef="#ctx0" brushRef="#br3" timeOffset="121971.43">27372 10958 0,'0'0'16,"0"0"-16,0 0 0</inkml:trace>
  <inkml:trace contextRef="#ctx0" brushRef="#br3" timeOffset="122739.83">29105 12633 0,'0'0'15,"0"0"1,0 0-16</inkml:trace>
  <inkml:trace contextRef="#ctx0" brushRef="#br3" timeOffset="123433.56">31363 13390 0,'0'0'15,"0"0"1,0 0-1,0 0-15</inkml:trace>
  <inkml:trace contextRef="#ctx0" brushRef="#br3" timeOffset="124406.47">26946 10444 0,'40'66'16,"-3"-11"-1,12 10-15,-5-2 16,17 18-16,-3-8 15,7 13-15,-4-10 16,5 12-16,-13-15 16,5 5-16,5 25 15,-3-7 1,-25-43 0,-19-25-1,-16-28-15</inkml:trace>
  <inkml:trace contextRef="#ctx0" brushRef="#br3" timeOffset="125389.08">28427 12334 0,'38'32'15,"13"9"-15,-1-4 16,23 14-16,5-3 16,21 12-1,-6-4 1,20 15-16,-9-8 15,8 9-15,-8-4 16,4-1-16,-12-9 16,-5-6-1,2 3 1,-47-29 0,-46-26-16</inkml:trace>
  <inkml:trace contextRef="#ctx0" brushRef="#br3" timeOffset="126530.7">30556 13470 0,'0'0'16,"16"0"15,24 3-15,2 1-1,19 2-15,2 2 16,18-3-16,-2-3 31,21 5-31,-9-4 16,12 4-16,-17-1 15,9 3-15,-16-1 16,3 0-16,25 4 16,-14-4-1,-33-8 1,-32 0 0,-11 0-1,-17 0-15</inkml:trace>
  <inkml:trace contextRef="#ctx0" brushRef="#br3" timeOffset="131866.63">27432 10726 0,'68'7'15,"23"2"1,12 0 0,-12 1-1,-28-4 1,-63-6-16</inkml:trace>
  <inkml:trace contextRef="#ctx0" brushRef="#br3" timeOffset="132574.11">27951 10160 0,'13'42'15,"7"13"-15,-3 3 16,6 16-16,0-2 16,1 15-1,-3-10-15,2 4 16,-6-5-16,6 2 0,2 27 31,6-9-15,-13-29-1,-9-35 1,-1-40 0,-3-40-1,3 0 1,-1-12-16,1-1 15,4-12-15,-2 8 16,3-16-16,7-27 16,-3-6-1,-1 9 1,7 22 15,9 19-15,-17 32-1,-8 16 1,-7 16-16</inkml:trace>
  <inkml:trace contextRef="#ctx0" brushRef="#br3" timeOffset="133779.75">28765 12211 0,'10'0'16,"20"0"-1,30 2 1,24 8 15,2 0-15,-9-2 0,-26-1-1,-51-7-15</inkml:trace>
  <inkml:trace contextRef="#ctx0" brushRef="#br3" timeOffset="134506.11">29347 12034 0,'21'53'15,"1"20"17,5 18-17,1 7 1,2-7-1,-7-26 17,-8-42-17,-4-33 1,1-33 0,4-25 15,1-5-16,-4 2 1,-6 16 15,0 12-15,-4 25 0,-3 18-16</inkml:trace>
  <inkml:trace contextRef="#ctx0" brushRef="#br3" timeOffset="135478.66">30919 13107 0,'23'3'16,"25"8"15,15-2-16,8 4 1,-8-3 0,-16-5-1,-47-5-15</inkml:trace>
  <inkml:trace contextRef="#ctx0" brushRef="#br3" timeOffset="136117.79">31341 12994 0,'2'13'16,"8"17"0,5 15-1,7 6 1,1-4-1,-5-11 1,-1-11 0,-7-23-1,-1-17 17,0-17-17,1-1 1,-4 0-1,1 8 1,1 4 0,-6 12-1,-2 6 1,0 3-16</inkml:trace>
  <inkml:trace contextRef="#ctx0" brushRef="#br2" timeOffset="146299.04">27409 14458 0,'-58'5'15,"-10"12"1,-4 9 0,3 12-1,19 20 1,20 7 0,30 9-1,25 1 1,27 0-1,20-22 1,13-20 0,3-15-1,-2-16 1,-5-15 0,-8-6-1,-15-4-15,-31 10 16,-27 13-16</inkml:trace>
  <inkml:trace contextRef="#ctx0" brushRef="#br2" timeOffset="147554.47">27803 14244 0,'9'75'15,"5"29"1,-7 14 0,0 3-16,-4-13 15,2-27 1,-3-35-1,-2-36 1,2-26 0,9-16-1,11-6 1,3 3 0,6 10-1,10 12 1,-1 18-1,2 20 1,-3 11 0,-12 1-1,-2-4 1,0-5 0,-4-8-1,1-20 1,1-16-1,5-16 1,9-13-16,9 1 16,-6 2-1,-5 7 1,-14 4 15,-12 6-15,-16 20-16,-21 23 31,-14 19-15,1 16-1,8 13 1,16-6-16,17-14 16,17-14-1,16-21 1,5-22-1,0-21 1,-5-11 0,-8-5-1,-10 5 1,-6 13 0,2 10-1,-8 22 1,-3 26 15,0 20-15,2 12-1,8-7 1,10-7 0,6-16-1,-3-7 1,-14-13-1,-9-10-15</inkml:trace>
  <inkml:trace contextRef="#ctx0" brushRef="#br2" timeOffset="148245.44">28840 14776 0,'4'40'0,"3"0"15,-2-12 17,0-15-17,-5-16 1,0-17 0,0-10-1,9-11 1,7 1-1,-1 7 1,5 15 0,3 21-1,2 21 1,-8 23 0,2 11-1,-7-3 1,-1-7-1,3-26 1,9-19 0,-6-6-1,-4 1 1,-13 2-16</inkml:trace>
  <inkml:trace contextRef="#ctx0" brushRef="#br2" timeOffset="149793.47">29319 14715 0,'3'48'15,"-3"3"1,0-1 0,0-7-1,0-18 1,0-13 0,0-4-1,0-6 1,0-2-16</inkml:trace>
  <inkml:trace contextRef="#ctx0" brushRef="#br2" timeOffset="150003.87">29332 14471 0,'0'0'16,"0"0"-16,0 0 0</inkml:trace>
  <inkml:trace contextRef="#ctx0" brushRef="#br2" timeOffset="150434.07">29615 14984 0,'0'0'16,"0"-4"-1,4-11 1,1-13 0,8 0-1,5 5 1,5 11-1,1 10 1,1 12 0,1 12-1,-1 6 1,-2-6 0,-6 1-1,1-7 1,-8-12-1,-10-4-15</inkml:trace>
  <inkml:trace contextRef="#ctx0" brushRef="#br2" timeOffset="151080.56">30144 14811 0,'0'0'16,"-3"10"0,-2 15-1,-8 15 1,-4 11 0,1-4-1,7-1 1,16-18-1,8-8 1,5-20 0,1-25-1,6-16 1,-7-12 0,-7 3-1,-8 0 1,-10 12-1,3 8 1,-1 22 0,3 16-1,10 24 1,7 21 0,6 25-1,2 19 1,-2-2-1,-11-7 1,-12-13 0,-22-16-1,-16-34 1,-2-30 0,10-31-1,12-11 1,5-1-1,4 10 1,9 38-16</inkml:trace>
  <inkml:trace contextRef="#ctx0" brushRef="#br2" timeOffset="151397.09">30754 14954 0,'57'0'16,"14"-7"-1,-3-6 1,-10 3 0,-23 2-16,-35 8 15</inkml:trace>
  <inkml:trace contextRef="#ctx0" brushRef="#br2" timeOffset="152031.93">31304 14823 0,'23'53'16,"-5"13"-1,-5 4-15,0-4 16,4-3 0,1 3-1,1-11 1,2-10-1,-14-22 1,2-10-16,-7-16 16,1-22-1,4-18 1,-5-10 0,1-12-1,2 4 1,-3 1-1,0 4-15,7 8 16,-7 5 0,1 16-1,2 7 1,-5 4 0,0 9-16,0 5 15,0 2-15</inkml:trace>
  <inkml:trace contextRef="#ctx0" brushRef="#br2" timeOffset="152557.53">31152 14413 0,'0'0'0,"2"0"16,15 0-1,14 0 1,12 0 0,9 2-1,6 3-15,3 0 16,-3 3-1,-10-3 1,-15 2 0,-19-4-1,-16-10 1,-18-9 0,-16-12-16,-4-10 15,-3-2 1,8 8-1,35 32-15</inkml:trace>
  <inkml:trace contextRef="#ctx0" brushRef="#br2" timeOffset="154799.56">29148 14814 0,'0'-6'15,"0"-3"1,0-2-1,-5 1 1,0 5 0,-7 2-1,-6 6 1,0 10 0,-2 4-1,4 16 1,7 3-1,6-1 1,3-10 0,3-5-1,6-20 1,7-18 15,4-9-15,2-6-1,1-2 1,-5 7 0,-5 5-1,-4 11 1,-3 6 0,-1 9-1,-5 19 1,0 19-1,0 14 1,0 8 0,3 10-1,-1 5 1,-2 11 0,0-11-1,-5-5 1,-15-18-1,-11-24 1,-14-14 0,-10-26 15,-8-27-15,2-4-16,11-3 31,17 17-31,33 26 0</inkml:trace>
  <inkml:trace contextRef="#ctx0" brushRef="#br2" timeOffset="158421.68">27591 15985 0,'-18'2'16,"-20"9"-1,-7 6 1,2-2 0,13-2-1,17 5 1,18 14 0,21 13-1,14 14 1,-3 3-1,-9 4 1,-15 2 0,-15-7-16,-19-13 15,-7-21 1,-7-14 0,3-6-1,14-4 1,18-3-16</inkml:trace>
  <inkml:trace contextRef="#ctx0" brushRef="#br2" timeOffset="158850.16">28042 15658 0,'-8'68'16,"3"-8"-1,-5 8-15,0-3 16,2 9-16,-4 34 16,-1 8-1,1-2 1,-16-49-1,5-32 1,13-18 0,5-8-1,5-7-15</inkml:trace>
  <inkml:trace contextRef="#ctx0" brushRef="#br2" timeOffset="159314.14">28266 16169 0,'-28'45'16,"1"13"-1,6 8 1,11 2-1,23-10 1,19-16 0,14-16-16,5-21 15,-1-18 1,-7-22 0,-15-13-1,-18-10 1,-18 0-1,-22 10 1,-11 11 0,3 9-1,11 5 1,7 13 0,7 0-1,8 7 1,0 1-1,5 2-15</inkml:trace>
  <inkml:trace contextRef="#ctx0" brushRef="#br2" timeOffset="159964.81">28646 16331 0,'-2'60'15,"12"5"1,3-2-1,12-23 1,13-22 0,2-21-1,3-22 1,-3-10 0,-5-3-1,-7 3 1,-7 13-1,-12 9 1,-4 15 0,-5 13-1,0 16 1,13 6 0,14 4-1,12-1 1,8-15-1,-3-22 1,-9-23 0,-16-18-1,-16-20 1,-13-5 0,-2 3-1,4 9 1,-5 16-1,6 19 1,7 16 0</inkml:trace>
  <inkml:trace contextRef="#ctx0" brushRef="#br2" timeOffset="160198.79">29428 16519 0,'0'0'15,"0"-2"1,0-1-1,0 3 1,0 0-16</inkml:trace>
  <inkml:trace contextRef="#ctx0" brushRef="#br2" timeOffset="160395.62">29329 16066 0,'8'0'16,"12"0"-1,3 2 1,-5 0 0,4 4-16,-22-6 0</inkml:trace>
  <inkml:trace contextRef="#ctx0" brushRef="#br2" timeOffset="161152.74">29659 16456 0,'3'28'16,"2"-6"-1,-3-11 1,9-14-1,4-7 1,5-3 0,-3 3-1,1 10 1,-10 10 0,5 13 15,6 5-31,7 4 31,4-4-15,0-10-1,8-18 1,5-18 0,-8-4-1,-12 1 1,-11-6-1,-12 12 1,-9 2 0,-2 8-1,-1 10 1,-4 5 0,9 5-1,9 8 1,11-1-1,2 1 1,1-5 0,1 5-1,11 7 1,-3 10 0,-7 21-1,-8 9 1,-13-4-1,-27-16 1,-18-19 0,-8-27-1,4-6 1,11-11 0,16 3-1,25 10-15</inkml:trace>
  <inkml:trace contextRef="#ctx0" brushRef="#br2" timeOffset="161847.31">30574 16602 0,'-4'11'16,"-7"14"-1,-1 8 1,12-3 0,12-2-1,13-16 1,13-20 0,8-24-1,-6-29 1,-8-30-1,-16 18 1,-4-7-16,0-29 16,-6-9-1,-3 10 1,-3 22 0,-3 36-1,-3 44 1,4 42-1,-3 37 1,0-13 0,0 8-1,3-2-15,-3 9 0,-1-9 16,6 12-16,4 23 16,20-18-1,19-32 1,-3-21-1,-17-15 1,-13-7 0,-10-8-16</inkml:trace>
  <inkml:trace contextRef="#ctx0" brushRef="#br2" timeOffset="162330.37">31166 16527 0,'-7'0'16,"-16"5"0,-10 12-1,3 11 1,7 18-1,23 7 1,18 0 0,17-16-1,3-9 1,-3-16 0,-9-21-1,-6-17-15,-10-12 16,-5-9-1,-10-4 1,-16 3 0,-3 13-1,-15 10 1,-6 10 0,10 2-1,7 3 1,15 5-1,6 2 1,5 3-16,2 0 0</inkml:trace>
  <inkml:trace contextRef="#ctx0" brushRef="#br2" timeOffset="162919.41">31479 16484 0,'0'0'16,"0"0"-16,0 7 15,0 14 1,0 9 0,0 8-1,0 5 1,5-8-1,-1-5-15,10-7 16,3-11 0,3-6-1,1-14 1,-7-5 0,4 0-1,-10 4-15,-1 3 16,-5 2-1,4 8 1,7 11 0,7 8-1,13 0 1,4-5-16,6-3 16,-8-8-1,-5-19 1,0-21-1,-12-15 1,-5-5 0,-13-8-16,-8 1 15,-6 2 1,1 8 0,5 7-1,1 23 1,7 20-16</inkml:trace>
  <inkml:trace contextRef="#ctx0" brushRef="#br2" timeOffset="163761.24">32091 16627 0,'-5'46'0,"-2"-6"16,5-5 0,-2-12-1,-1-10 1,5-6 0,0-4-16,0-6 15,5-17 1,1-15-1,1-13 1,8 0 0,8 5-1,2 8-15,-2 10 16,2 15 0,2 15-1,6 25 1,-5 23-1,-5 25 1,-11 3-16,-1-11 16,-9-15-1,5-27 1,-4-12 0,-3-16-16</inkml:trace>
  <inkml:trace contextRef="#ctx0" brushRef="#br2" timeOffset="168793.02">31532 11661 0,'-13'-8'16,"-20"-9"-1,-17 2 1,-21 15-1,-11 15 1,-2 17 0,11 19-1,27 17 17,44-2-17,37-11 1,28-25-1,11-11 1,3-25 0,-5-14-1,-20-23 1,-17-5 15,-14 0-15,-14 13-1,1 14 1,-5 7 0,-3 18-1,0 22 1,2 20 0,26 9-1,24 0 1,29-20-1,3-27 1,-22-23 15,-26-23-15,-22-7 0,-5 7-1,-9 15 1,0 23-16</inkml:trace>
  <inkml:trace contextRef="#ctx0" brushRef="#br2" timeOffset="169199.71">31152 11382 0,'0'0'15,"2"0"1,20 7 0,24 5-1,22 4 1,10-4-1,5-1 1,-9-4 0,-20-5-1,-28-2 1,-31-7 0,-28-11-16,-27-17 31,-11-11-31,3 6 15,8-2 1,60 42-16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0T20:04:36.11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1984 10167 0,'30'51'16,"-2"14"-1,-3 26 1,-1 17-1,-8 3 1,-7-5 0,-5-16-1,4-21-15,13-24 16,2-32 0,-12-21-1,-6-12 1,5-14-1,-1-23 1,-4-26 0,-1-16-1,8-4 1,14 10 0,1 13-1,1 22 1,-9 22-1,-10 18 1,-7 9 0,-2 9-16</inkml:trace>
  <inkml:trace contextRef="#ctx0" brushRef="#br0" timeOffset="649.22">1839 9942 0,'8'0'0,"5"0"15,26 5 1,15-5 0,7 0-1,2 0 1,-15 0 0,-10 0-1,-13 3 1,-20-6-1,-15-14 1,-10-5 0,4 4-16,-6-3 15,22 21-15</inkml:trace>
  <inkml:trace contextRef="#ctx0" brushRef="#br0" timeOffset="1869.11">9413 13962 0,'-6'7'15,"-4"28"17,-7 33-17,-3 28 1,8 18 0,21 6 15,6-36-16,20-11-15,36-5 16,18-17 0,-9-29-1,-30-40 1,-24-12 0,-26-20-1,-26-23 1,-4-3-1,-3 13 1,33 63-16</inkml:trace>
  <inkml:trace contextRef="#ctx0" brushRef="#br0" timeOffset="2046.41">9257 14186 0,'63'25'15,"22"10"17,8-1-17,-10-7 1,-27-5 0,-56-22-16</inkml:trace>
  <inkml:trace contextRef="#ctx0" brushRef="#br0" timeOffset="2961.46">2642 13564 0,'-5'0'16,"-15"4"0,-8 19-1,-2 23 16,11 24-15,16 8 0,25-7-1,28-23 1,18-33 0,3-40-1,-9-38 1,-27-33 15,-24 25-15,-30 5-16,-9 11 15,-20 3-15,-24-14 16,5 13 0,18 10-1,22 26 1,27 17-16</inkml:trace>
  <inkml:trace contextRef="#ctx0" brushRef="#br0" timeOffset="4433.42">13266 10339 0,'25'72'15,"-8"-11"17,6 9-32,12 28 15,0-2 1,-2-20 15,-3-41-15,5-38-1,9-34 1,-2-34 15,4-22-15,-8-2-1,-6 16 17,-9 18-17,-10 27 1,-9 18 15,-4 16-31</inkml:trace>
  <inkml:trace contextRef="#ctx0" brushRef="#br0" timeOffset="4900.28">13026 9857 0,'25'0'16,"36"0"-1,32 2 1,8 3 15,-6-10-15,-19-7 0,-31-16 15,-37 1-16,-25-4 1,-9 8 0,8 8-1,18 15-15</inkml:trace>
  <inkml:trace contextRef="#ctx0" brushRef="#br0" timeOffset="6749.46">20354 14095 0,'0'7'31,"-7"34"-16,2-1 1,-9 21-16,2-1 16,2 11-16,7 34 31,19-1-15,21-8-1,21-21 1,3-31 15,-14-42-15,-24-38 15,-25-18-15,-13-5-1,-1 21 1,-11-10-1,-16 3-15,-17-5 16,-38-8 0,4 17-1,53 34 17,55 22-17,30 13 16,10-3-15,1 0 0,-55-25-16</inkml:trace>
  <inkml:trace contextRef="#ctx0" brushRef="#br0" timeOffset="7771.81">13646 13641 0,'-7'13'31,"-29"31"-15,4-5-1,-9 20 1,6-6-1,9 14-15,16-6 16,23-1-16,47 1 31,28-26-15,-16-23 0,-2-24-16,18-36 31,-8-25-16,-31-23 1,-35-5 15,-44 21-15,-8 35 15,-25 23-31,-35 22 16,-2 11 15,9 10-15,40-9-1,51-12-15</inkml:trace>
  <inkml:trace contextRef="#ctx0" brushRef="#br0" timeOffset="9501.41">24398 9988 0,'15'65'15,"7"29"1,-1-21 0,2 7-16,7 19 15,5-14 17,0-37-17,-7-45 1,2-44-1,1-39 17,-8 17-17,2-7-15,10-29 16,-2-2 15,-5 10-15,-6 26-1,-9 30 1,-13 35-16</inkml:trace>
  <inkml:trace contextRef="#ctx0" brushRef="#br0" timeOffset="9946.01">24330 9645 0,'61'0'16,"22"8"15,10-1-15,-13-7-1,-41-13 1,-43-12 15,-18-5-15,-8 7 0,5 6-1,25 17-15</inkml:trace>
  <inkml:trace contextRef="#ctx0" brushRef="#br0" timeOffset="11009.05">24756 13530 0,'-10'0'31,"-15"21"-16,-14 26 1,-3 32 15,19 17-15,34-3 15,34-30-15,31-42-1,-19-30 17,-4-26-32,0-43 15,-27 12 17,-31 4-32,-11 11 15,-19-4-15,-35-11 16,-4 6 15,22 17-15,52 43-16</inkml:trace>
  <inkml:trace contextRef="#ctx0" brushRef="#br0" timeOffset="12113.77">31458 14012 0,'4'-2'15,"1"-6"1,2 3 0,-5 5 15,-2 7-15,-12 26-1,-11 20 1,-5 20-1,5 18 1,16 2 0,25-2-1,20-8-15,15-12 16,4-19 0,-9-14-1,-22-20 1,-14-7-1,-5-10 1,-7-1-16</inkml:trace>
  <inkml:trace contextRef="#ctx0" brushRef="#br0" timeOffset="12375.46">31297 14244 0,'79'28'15,"7"2"1,-4-7-1,-17-8 1,-28-5-16,-37-10 16</inkml:trace>
  <inkml:trace contextRef="#ctx0" brushRef="#br0" timeOffset="24363.68">2344 11676 0,'28'-5'0,"24"2"31,-3 1-15,-1-6-1,-8 3 1,-40 5-16</inkml:trace>
  <inkml:trace contextRef="#ctx0" brushRef="#br0" timeOffset="24668.35">2506 11424 0,'-8'61'0,"-4"12"31,-3 5-15,2-8-1,1-14 1,4-29 0,8-27-16</inkml:trace>
  <inkml:trace contextRef="#ctx0" brushRef="#br0" timeOffset="25492.05">2319 15658 0,'20'0'0,"26"0"16,21-3 0,10-2-1,-3-2 1,-12-3-1,-22-1 1,-40 11-16</inkml:trace>
  <inkml:trace contextRef="#ctx0" brushRef="#br0" timeOffset="26963.74">13487 12047 0,'26'0'16,"9"0"15,20-3-31,36-7 16,5 2-1,-3-7 1,-93 15-1</inkml:trace>
  <inkml:trace contextRef="#ctx0" brushRef="#br0" timeOffset="27290.43">13699 11923 0,'-7'75'16,"1"19"15,-1-8-15,4-16-1,1-32 1,2-38-16</inkml:trace>
  <inkml:trace contextRef="#ctx0" brushRef="#br0" timeOffset="27901.71">13517 15683 0,'73'20'16,"11"-5"-1,-9-5 1,-12-5 0,-27 3-1,-36-8-15</inkml:trace>
  <inkml:trace contextRef="#ctx0" brushRef="#br0" timeOffset="29030.78">24433 11798 0,'46'2'16,"17"0"0,2 1-1,19 2-15,31 0 16,-4-5 15,-18-3-15,-44 1-1,-49 2-15</inkml:trace>
  <inkml:trace contextRef="#ctx0" brushRef="#br0" timeOffset="29255.38">24623 11498 0,'0'9'16,"-8"24"-16,5 12 15,-4 19-15,-3 37 31,2-4-15,-2-13 0,10-84-16</inkml:trace>
  <inkml:trace contextRef="#ctx0" brushRef="#br0" timeOffset="29894.86">24612 15753 0,'76'18'16,"20"5"15,-10-6-15,-23-2-1,-63-15-15</inkml:trace>
  <inkml:trace contextRef="#ctx0" brushRef="#br0" timeOffset="85753.65">3640 11135 0,'45'-3'0,"6"-1"32,9 8-17,6-4 1,9-4-1,0 4 1,7 0 0,-2 0-1,10 0 17,-2 0-17,8 4 1,4-1-1,0-3 1,-2 0 0,0 2-1,-3 1 1,5 1 15,5-1-15,4 0-1,0-1 1,-4 6 0,-4-3-1,-2 7 1,0 3 0,0-7-1,-2 2 16,-1-2-15,-2-6 0,-3 0-1,2-2 1,0-2 0,-2 2-1,5 0 1,-1 0-1,-4 2 1,-4 1 0,-3 2-1,2-2 17,0-3-17,4 2 1,1 0-1,5-4 17,0-3-17,-2 5 1,-2-5 0,-4 5 15,1-3-16,-6 1 1,0 0 15,-2-4-15,-4 6 0,2-2-1,-14-1 16,-9-7-15,-11 1 0,-18 3 15,-13 1-15,-7 3-1,-5 2 1,1 0 15,-3 0-15,0 0-16</inkml:trace>
  <inkml:trace contextRef="#ctx0" brushRef="#br0" timeOffset="133669.31">14664 13702 0,'58'-2'16,"20"2"-1,25 0 16,16 0-15,-33 2 0,-1 3-16,-12-5 15,12 2 1,-6 1 0,9 0-16,-4-3 15,11 0-15,-10 0 31,14 0-31,-14 0 16,12 0-16,-12 0 31,16 0-31,-21 0 16,22-3-16,-15 3 16,17 0-16,-16 0 31,18 0-31,-18 0 15,8 3-15,-5-3 32,9 0-32,-9 0 15,9 5-15,-14-5 32,18 2-32,-19-2 15,14 6-15,-14-2 31,19 4-31,-19-1 16,14 1-16,-16-5 31,12 1-31,-19 2 16,10-1-16,29 5 16,4 0-1,-8 5 16,-13-8-15,-5-3 0,-9-2-1,-44 0 17,-17-2-17,-13 0 1,-20-2 15,-23-11-15,-20-6-1,-28-2 1,16 3 15,-15 3-31,6 0 16,-11 2-16,4 4 15,-15-5-15,8 2 16,-21-1-16,11 3 31,-17-5-31,13 0 16,-23 3-16,14 6 31,-21-1-31,14 4 16,-20 1-16,12-1 31,-13 3-31,13 0 16,-7 0-16,12 5 31,-21 8-31,27-3 16,-17 5-16,19-3 15,-15 1-15,12 1 31,-21 2-31,22-2 16,-8 0-16,24-1 31,-9 2-31,-29 5 16,29-5 0,55-5 15,28-6-16,13 0 1,21-4 0,7 0 15,17-4-15,20-5-1,29-9 1,-10 11 15,3-1-31,-5 6 16,13-3-16,-4 5 15,17 0-15,-6 0 32,21 0-32,-7 0 15,19 0-15,-13-3 31,21-2-31,-12 1 16,15-2-16,-16-1 31,16-1-31,-24 1 16,32-3-16,-19 4 31,19-1-31,-25 2 16,15-3-16,-22-2 15,19-3 1,-21 6 0,16-3-16,-15 2 15,13 4-15,-15-1 32,6 10-32,-12-3 15,2 8-15,33 6 16,-7-7 15,-64-4-15,-35 0-1,-12-5 1,-26 3 15,-7-1-15,-28 6-1,-25 7 1,8 0 15,-11 3-31,6-3 16,-9 0-16,4-3 16,-16 1-1,4-3-15,-17 1 16,9-9-1,-24 1-15,14 1 16,-27 6-16,14-2 31,-18 2-31,13-2 16,-19 0-16,18-1 31,-6-2-31,19 0 16,-10 0-16,20 0 31,1-13-31,-26-2 16,50 1 15,36 6-15,35 3-16</inkml:trace>
  <inkml:trace contextRef="#ctx0" brushRef="#br0" timeOffset="166084.31">25832 15862 0,'15'0'16,"26"0"0,13 2 15,30 0-15,22-2-1,-26 0 1,4-2-16,-12 2 15,14-5-15,-7-3 16,14 4-16,-10-2 16,15 6-1,-8 0-15,12-1 0,-14 1 16,13-4-16,-15-1 16,9 0-16,-17 3 15,13-9-15,-15 4 16,9 5-16,-7-1 15,11 6-15,-9-3 16,10 2-16,-6-2 16,16 7-16,-19-7 15,20 6-15,-15-1 16,14-10-16,-14 2 16,17 0-16,-17 3 15,20 0-15,-21 0 16,17 3-16,-11-3 15,9 3-15,-14 2 16,17-3-16,-17 1 16,10-6-16,-15 1 15,14-3-15,-17 2 16,15 6-16,-17 2 16,9-5-16,31 0 15,10 5 1,6-3-1,-11-2 1,-16-5 0,-44-2-1,-29-33 1,-17 19 0,-7 14-1,-5-1 1,-3 8-16</inkml:trace>
  <inkml:trace contextRef="#ctx0" brushRef="#br1" timeOffset="199787.62">12316 4125 0,'-46'-11'0,"-11"22"32,-22 19-17,-14 27 1,7 24-1,23 10 1,30-1 0,38-14 15,30-23-15,23-28-1,18-25 1,13-25-1,-7-25 1,-8-23 15,-22-16-15,-16-7 0,-16 3-1,-13 30 1,-9 43 15,-3 28-15,-7 30-1,4 29 1,16 19 0,32-5-1,27-23 1,-6-35 15,-13-29-15,-15-11-1,-13 4 1,-20 13-16</inkml:trace>
  <inkml:trace contextRef="#ctx0" brushRef="#br1" timeOffset="200163.67">11960 3920 0,'20'-4'15,"25"-10"1,8 0 0,-2-2-1,-6 4 1,-45 12-16</inkml:trace>
  <inkml:trace contextRef="#ctx0" brushRef="#br1" timeOffset="200958.02">12064 3721 0,'14'0'15,"24"0"1,22 0 0,14-3-1,1-2 1,-24 8 15,-34 20-15,-24 7-1,-26 5 1,0-5 0,10-9-1,11-12 1,12-9-16</inkml:trace>
  <inkml:trace contextRef="#ctx0" brushRef="#br1" timeOffset="201438.18">12779 3955 0,'28'-7'0,"19"-5"31,6-4-15,-4 6 0,-12-2-1,-37 12-15</inkml:trace>
  <inkml:trace contextRef="#ctx0" brushRef="#br1" timeOffset="201663.37">12845 4142 0,'65'-12'16,"9"-4"0,-7-1-1,-19 4 1,-48 13-16</inkml:trace>
  <inkml:trace contextRef="#ctx0" brushRef="#br1" timeOffset="202385.73">13415 3620 0,'-37'58'16,"-10"21"-1,7 19 1,20 5 0,37-20 15,36-29-15,-5-30-1,15-13-15,-2-11 16,9-13-16,-10-7 15,3-10-15,12-41 16,-21-25 15,-39-2-15,-20 35 0,-31 15-16,-9 15 15,-27 16-15,-4 10 16,-27 9-16,7 5 15,-8 3-15,-29 3 16,27 2 0,106-15-16</inkml:trace>
  <inkml:trace contextRef="#ctx0" brushRef="#br1" timeOffset="202696.34">11799 4924 0,'51'-26'15,"29"-16"1,-14 11-16,11-10 15,24-6-15,-5 6 16,15-4-16,30-6 0,-12 7 16,11 2-16,32 2 0,-23 8 15,7 6-15,21-4 0,-37 12 16,-1 3-16,4 1 0,-4 6 16,13 0-16,1-1 15,-77 5-15,-76 4 0</inkml:trace>
  <inkml:trace contextRef="#ctx0" brushRef="#br1" timeOffset="-199838.59">4397 14874 0,'-23'-2'15,"-36"-1"1,-27 3-1,-10 5 1,8 7 0,21 9-1,38 4 1,33 2 0,27 7-1,30 6 1,21 8-1,11 10 1,-13 12 0,-30 13-1,-30 8 1,-26 2 0,-19-17-1,-8-28 1,5-41-1,4-24 1,10-9 0,3 11-1,11 15 1</inkml:trace>
  <inkml:trace contextRef="#ctx0" brushRef="#br1" timeOffset="-199550.75">4857 14727 0,'-5'51'0,"-3"15"0,1-6 16,-1 16-16,2 30 16,7-4-1,9-15 1,-2-35 0,-6-27-1,-2-25-15</inkml:trace>
  <inkml:trace contextRef="#ctx0" brushRef="#br1" timeOffset="-199103.33">5160 15101 0,'-5'12'16,"-8"16"-1,0 17 1,6 13 0,14 3-1,19-11 1,11-15 0,1-22-1,-5-33 1,-19-23-1,-19-25 1,-26-3 0,-20 18-1,-7 18 17,0 15-17,25 8 1,28 4-1,15-2 1,0 2 0,-6 6-1,-4 2-15</inkml:trace>
  <inkml:trace contextRef="#ctx0" brushRef="#br1" timeOffset="-198624.02">5484 15305 0,'12'83'0,"1"17"32,-13 6-32,-4-9 15,-7-20 1,-11-41 0,-6-27-1,-4-24 1,7-30-1,8-25 1,12-26 0,24-5-1,23 8 1,23 22 0,1 33-1,-6 33 1,-23 35-1,-37 19 1,-31 6 0,-21 1-1,0-9 1,8-14 0,25-25-1,24-28 1,18-16-1,10-2 1,-1 1 0,-32 37-16</inkml:trace>
  <inkml:trace contextRef="#ctx0" brushRef="#br1" timeOffset="-198251.95">5852 15368 0,'13'2'16,"12"5"-1,8-4 1,-1-13 0,5-17-1,-13-9 1,-15 1-1,-26 17 1,-18 18 0,-9 21-1,5 21 1,14 11 0,25 8-1,22-16 1,14-20-16,3-10 15,-23-5 1,-16-10-16</inkml:trace>
  <inkml:trace contextRef="#ctx0" brushRef="#br1" timeOffset="-197639.6">6286 15279 0,'13'0'16,"13"3"-1,23-1 1,6 1 0,-5 2-1,-9-5 1,-11-5-1,-15 5-15,-15 0 16</inkml:trace>
  <inkml:trace contextRef="#ctx0" brushRef="#br1" timeOffset="-197443.88">6371 15431 0,'45'5'0,"6"-5"16,-3-5-1,-10 0 1,-15-3 0,-23 8-16</inkml:trace>
  <inkml:trace contextRef="#ctx0" brushRef="#br1" timeOffset="-196111.64">7180 14741 0,'0'14'16,"-3"26"-1,-4 16 1,5 17 0,-1 8-1,3-11 1,0-12-1,0-28 17,0-30-17,-1-35 1,-11-20 0,0-23-1,-6-8 1,6 0-1,4 13 1,0 18 15,1 25-15,7 22 0,19 31-1,8 22 1,17 18-1,17 13 1,10 12 15,2-3-15,-3-9 0,-22-23-1,-30-31 1,-23-16-1,-30-14 17,-31-2-17,-10-3 1,6 4 0,14 3-1,23-9 1,13-5-1,10 0 1,8 13 0,2 7-16</inkml:trace>
  <inkml:trace contextRef="#ctx0" brushRef="#br1" timeOffset="-195659.5">7636 14617 0,'7'23'16,"12"32"-1,16 28 1,10 15 0,3 8-1,-1 0 1,-5-6 15,-13-19-15,-11-35-1,-7-39 1,-9-14 0,0-3-1,3 2 1,-5 8-16</inkml:trace>
  <inkml:trace contextRef="#ctx0" brushRef="#br1" timeOffset="-195289.82">7921 15207 0,'20'-49'15,"8"-16"16,0-8-15,-6 5 0,-7 10-1,-7 12 1,-6 9 0,-2 17-1,0 12 1,0 8-16</inkml:trace>
  <inkml:trace contextRef="#ctx0" brushRef="#br1" timeOffset="-194838.02">7669 14380 0,'18'0'16,"29"0"-1,23 0 1,7 5 0,-7-3-1,-12 1 1,-33-8 15,-26-15-15,-30-8-1,-9-5 1,-6 1 0,6 6-1,10 9 1,30 17-16</inkml:trace>
  <inkml:trace contextRef="#ctx0" brushRef="#br1" timeOffset="-192237.53">7024 15577 0,'50'-2'16,"31"-1"-1,-10 3 1,12-3-16,-5-2 16,23 3-1,-6 4 1,16 3-16,-13-2 16,11 7-16,27 5 15,-15-3 1,-51-1-1,-35-9 1,-17 1 0,-18-3-16</inkml:trace>
  <inkml:trace contextRef="#ctx0" brushRef="#br1" timeOffset="-191744.08">7636 15874 0,'-27'66'15,"-6"14"1,5 6 0,16-1-1,24-4 1,16-17 15,17-27-15,5-17-1,-4-15 1,-26 1 0,-20-6-16</inkml:trace>
  <inkml:trace contextRef="#ctx0" brushRef="#br1" timeOffset="-191493.27">7447 16043 0,'33'0'16,"37"2"-1,16-4 1,-5-5-1,-15-1 1,-66 8 0</inkml:trace>
  <inkml:trace contextRef="#ctx0" brushRef="#br1" timeOffset="-191057.25">8510 15562 0,'63'15'16,"2"-2"0,-4-3-1,-18-1 1,-20-6 0,-23-3-1</inkml:trace>
  <inkml:trace contextRef="#ctx0" brushRef="#br1" timeOffset="-190835.87">8518 15766 0,'60'-3'16,"0"-4"0,0 2-1,-16-3 1,-44 8-16</inkml:trace>
  <inkml:trace contextRef="#ctx0" brushRef="#br1" timeOffset="-184261.59">9420 15847 0,'8'-21'15,"2"-19"1,-5-18 0,-16-5-1,-19 3 1,-22 14 0,-14 24 15,-2 24-16,12 31 1,16 28 0,23 17-1,22 12 1,30-12 0,21-20-1,5-27 16,4-37-15,-5-29 0,-15-13-1,-20-12 1,-7 7 0,-13 13-1,-2 25 1,-3 30 15,0 25-15,12 25-1,16 16 1,9 0 0,7-31-1,4-25 1,-5-12-1,-21-6 1,-22-7-16</inkml:trace>
  <inkml:trace contextRef="#ctx0" brushRef="#br1" timeOffset="-183850.1">9139 15194 0,'0'0'16,"9"0"-1,19 6 1,32 8-1,24 9 17,-7 0-17,-11-1 1,-43-22 0,-36-13-1,-28-12 1,-8-8 15,-2 8-15,8 2-1,43 23-15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0T20:09:40.98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271 10414 0,'0'55'16,"13"20"-1,12 24 1,10 9-1,1 8 1,9-12 0,-4-11-1,-6-13 1,-10-29 0,-14-26-1,-2-12 1,-9-26-16,2-30 15,11-30 1,10-15 0,-1-7-1,-5-2 1,-6 2 0,-8 9-1,-3 8 1,0 10-1,-3 20 1,-1 26 0,4 22-16</inkml:trace>
  <inkml:trace contextRef="#ctx0" brushRef="#br0" timeOffset="789.05">221 10169 0,'52'0'16,"9"0"0,5-7-1,-11 2 1,-12 2 0,-18-4-1,-25 2 1,-21-5-1,-7-1 1,0-1-16,7-3 16,3 2-1,5 1 1,13 12-16</inkml:trace>
  <inkml:trace contextRef="#ctx0" brushRef="#br0" timeOffset="1737.36">7303 14017 0,'-7'23'31,"-16"38"-16,-7 34 1,15-22 0,4 8-16,29 19 15,23-6 17,19-29-17,1-17 1,-16-18-1,-23-15 1,-22-15-16</inkml:trace>
  <inkml:trace contextRef="#ctx0" brushRef="#br0" timeOffset="1980.41">7092 14155 0,'41'8'16,"3"2"0,22 0-16,38 3 15,-6-3 16,-12 3-31,-86-13 16</inkml:trace>
  <inkml:trace contextRef="#ctx0" brushRef="#br0" timeOffset="2998.76">630 13843 0,'7'53'15,"9"13"17,8-3-17,7-23 1,4-28 0,10-24-1,-1-26 1,-4-23-1,-14-11 1,-19-3 0,-28-4-1,-31 11 1,-14 3 0,5 16 15,9 17-16,22 9 1,19 13 0,11 10-16</inkml:trace>
  <inkml:trace contextRef="#ctx0" brushRef="#br0" timeOffset="3680.71">342 12130 0,'52'-5'16,"0"-16"0,-7-5-1,-13-5 1,-12 13 0,-20 18-16</inkml:trace>
  <inkml:trace contextRef="#ctx0" brushRef="#br0" timeOffset="3986.85">400 11926 0,'0'61'15,"0"16"17,0-1-17,0-8 1,0-25-1,0-21-15,0-22 16</inkml:trace>
  <inkml:trace contextRef="#ctx0" brushRef="#br0" timeOffset="4583.05">559 15741 0,'45'17'16,"4"-4"0,-5-8-1,-3-10-15,-19 0 16,-22 5-16</inkml:trace>
  <inkml:trace contextRef="#ctx0" brushRef="#br0" timeOffset="6277.73">8672 10328 0,'27'55'16,"-3"-4"0,-2 12-16,1-3 15,1 13-15,-3-4 16,2 8 0,2 29-1,0-9 1,0-52-1,0-60 1,3-45 15,-8 6-15,6-17-16,-7 6 16,-1-8-16,8-28 31,-7 3-16,-5 12 1,-5 33 0,-4 23-1,-5 30 1</inkml:trace>
  <inkml:trace contextRef="#ctx0" brushRef="#br0" timeOffset="6729.42">8661 10003 0,'23'0'16,"35"0"0,22 8-1,1-4 16,-10 4-15,-41-10 0,-37-19 15,-26-4-15,-4-3-1,1 6 1,6-1-1,30 23-15</inkml:trace>
  <inkml:trace contextRef="#ctx0" brushRef="#br0" timeOffset="7805.75">15919 14181 0,'-30'50'15,"-13"23"1,5 25 0,16-20-1,9 1-15,13-11 16,15 0-1,7-13 1,22-2-16,33 3 16,14-18-1,-15-11 1,-38-14 0,-38-13-16</inkml:trace>
  <inkml:trace contextRef="#ctx0" brushRef="#br0" timeOffset="8056.41">15654 14473 0,'38'3'15,"10"1"1,22 2-16,46 3 31,-2 4-15,-14 0 0,-100-13-16</inkml:trace>
  <inkml:trace contextRef="#ctx0" brushRef="#br0" timeOffset="8925.93">9092 13709 0,'-11'28'16,"-6"8"15,-4 19-31,0 0 16,9 16-16,14 27 31,42-17-16,27-41 1,15-45 0,-28-18-1,-9-24 1,-19-4 0,-8-16-16,-11 3 15,-22-6-15,-4 13 31,-22 0-31,-9 15 16,-17 6-16,-33 1 16,1 10 15,32 7-15,63 18-16</inkml:trace>
  <inkml:trace contextRef="#ctx0" brushRef="#br0" timeOffset="10139.51">17265 10169 0,'7'53'16,"3"15"-16,-3-5 16,6 20-16,2-7 15,6 15 1,6-13-1,6 0-15,25-15 16,0-48 0,-8-52 15,-11-39-15,-9-18-1,-13 6 16,-7 7-15,-2 21 0,-6 30-1,-2 30-15</inkml:trace>
  <inkml:trace contextRef="#ctx0" brushRef="#br0" timeOffset="10577.3">17275 9908 0,'70'0'16,"16"-4"15,2 2-15,-30-13-1,-36-8 1,-32-2 15,-17-3-15,-6 9 15,3-2-31,30 21 16</inkml:trace>
  <inkml:trace contextRef="#ctx0" brushRef="#br0" timeOffset="12023.92">24439 14017 0,'-8'10'15,"-18"25"16,-14 34 1,12-14-17,1 13-15,7-8 16,9 11-16,9-8 16,15 8-16,25 17 15,29-17 1,4-37-1,-5-31 1,-11-16 15,-30 6-15,-25 7-16</inkml:trace>
  <inkml:trace contextRef="#ctx0" brushRef="#br0" timeOffset="12220.11">24184 14307 0,'67'30'16,"10"-12"-1,-10-1 1,-23-4-1,-44-13-15</inkml:trace>
  <inkml:trace contextRef="#ctx0" brushRef="#br0" timeOffset="13037.14">17708 13654 0,'-48'53'15,"0"20"17,20 23-17,43-3 16,49-22-15,-7-36 15,6-27-31,-7-20 16,2-29-16,-18-7 31,-4-18-31,-21 6 16,-15-11-16,-15 18 15,-26-4 1,-39-6 0,-4 7-1,19 19 1,65 37-16</inkml:trace>
  <inkml:trace contextRef="#ctx0" brushRef="#br0" timeOffset="14045.28">26003 10389 0,'11'71'16,"-2"-11"0,6 10-16,-2-7 31,10 13-31,12 30 15,-2-8 1,-8-52 0,-3-62 15,6-42-15,5-25-1,-5-10 16,-5 3-15,-9 6 0,-1 23-1,-5 28 1,-8 33-16</inkml:trace>
  <inkml:trace contextRef="#ctx0" brushRef="#br0" timeOffset="14467.13">26019 10169 0,'67'-2'16,"17"-3"-1,-4 5 1,-32-13 15,-38-12-15,-38-5-1,-24-5 1,-9 2 15,6 6-15,17 6-1,38 21-15</inkml:trace>
  <inkml:trace contextRef="#ctx0" brushRef="#br0" timeOffset="15342.06">32955 14000 0,'-2'22'16,"-5"31"-1,-7 23 1,5 14-1,6 1 1,15 0 0,19-13-1,1-10 1,12-28 0,-7-27-16,-1-13 15,-11-8 1,-13 3-1,-12 5-15</inkml:trace>
  <inkml:trace contextRef="#ctx0" brushRef="#br0" timeOffset="15533.83">32930 14239 0,'74'20'15,"-2"3"-15,-16-3 16,-56-20-16</inkml:trace>
  <inkml:trace contextRef="#ctx0" brushRef="#br0" timeOffset="16478.86">26135 13698 0,'-26'42'16,"1"26"-1,13 15 16,24 0-15,33-14 15,28-29-15,13-51 0,-25-9 15,-11-28-31,-18 1 15,-6-21-15,-14 2 32,-17-7-32,-12 13 15,-24-1-15,-1 18 16,-24-5 0,-30 3-1,1 7 1,34 13-1,61 25-15</inkml:trace>
  <inkml:trace contextRef="#ctx0" brushRef="#br0" timeOffset="17073.16">26117 12092 0,'25'-5'16,"35"-10"15,18 0-15,-2 2 0,-15-2-1,-61 15 1</inkml:trace>
  <inkml:trace contextRef="#ctx0" brushRef="#br0" timeOffset="17282.77">26275 11822 0,'-12'68'31,"1"-10"-16,6 13-15,-2 29 32,2 2-17,-2-30 1,7-72-16</inkml:trace>
  <inkml:trace contextRef="#ctx0" brushRef="#br0" timeOffset="17789.79">26051 16524 0,'45'5'15,"11"-2"1,-3-3 0,-8 0-1,-17-3 1,-28 3-16</inkml:trace>
  <inkml:trace contextRef="#ctx0" brushRef="#br0" timeOffset="18712.37">17403 12080 0,'28'-14'31,"32"-8"-15,11-5 15,0-3-31,-71 30 15</inkml:trace>
  <inkml:trace contextRef="#ctx0" brushRef="#br0" timeOffset="18932.43">17512 11805 0,'-31'57'16,"6"14"-1,2 0 17,5-21-17,18-50-15</inkml:trace>
  <inkml:trace contextRef="#ctx0" brushRef="#br0" timeOffset="19588.12">17398 16285 0,'56'12'15,"9"-1"1,10-9 0,-12-2-1,-22-2 1,-41 2-16</inkml:trace>
  <inkml:trace contextRef="#ctx0" brushRef="#br0" timeOffset="20406.91">17403 12059 0,'-5'19'16,"0"15"15,-6 14-16,2-5 17,4-8-17,-3-12 1,8-23-16</inkml:trace>
  <inkml:trace contextRef="#ctx0" brushRef="#br0" timeOffset="20652.25">17257 12130 0,'18'-3'15,"19"-7"1,9 1 15,-6 1-15,-40 8-16</inkml:trace>
  <inkml:trace contextRef="#ctx0" brushRef="#br0" timeOffset="21814.09">8969 12039 0,'63'-5'16,"8"-7"15,-6-1-15,-17 0-1,-48 13-15</inkml:trace>
  <inkml:trace contextRef="#ctx0" brushRef="#br0" timeOffset="22098.77">9120 11901 0,'0'67'15,"-2"19"17,-1-2-17,2-11 1,-5-33-1,6-40-15</inkml:trace>
  <inkml:trace contextRef="#ctx0" brushRef="#br0" timeOffset="22717.29">8813 16199 0,'64'0'15,"21"0"1,13 3 0,-10-3-1,-28 2 1,-60-2-16</inkml:trace>
  <inkml:trace contextRef="#ctx0" brushRef="#br0" timeOffset="36587.75">989 4530 0,'0'0'0</inkml:trace>
  <inkml:trace contextRef="#ctx0" brushRef="#br1" timeOffset="55330.12">1222 13223 0,'-11'3'15,"-25"2"1,-29 3 15,-29-4-15,-5-4-1,14-12 1,26-10 0,16-4-1,21 14 1,22 12-16</inkml:trace>
  <inkml:trace contextRef="#ctx0" brushRef="#br1" timeOffset="55783.31">1137 12392 0,'-60'-18'16,"-14"4"-1,-10 3 1,2 6-1,29-10 1,18-6 0,16 12-1,8 3 1,11 6-16</inkml:trace>
  <inkml:trace contextRef="#ctx0" brushRef="#br1" timeOffset="56182.84">1043 11706 0,'-62'-5'15,"-11"-4"1,0-2 0,12 6-1,25-3 1,14 6 0,22 2-1</inkml:trace>
  <inkml:trace contextRef="#ctx0" brushRef="#br1" timeOffset="57218.82">455 12846 0,'-20'47'16,"-4"8"0,7-1-1,10-12 1,-3-17 0,5-12-1,2-7 1,3-2-1,0-4-15</inkml:trace>
  <inkml:trace contextRef="#ctx0" brushRef="#br1" timeOffset="57827.61">510 12236 0,'11'0'16,"5"5"-1,11 13 1,-10 4 15,-22 5-15,-10 1 0,0-4-1,-4-5 1,15-4-1,8 1 1,17 1 0,7-15-1,0-4 1,-4-7 15,-7 1-31,-17 8 16</inkml:trace>
  <inkml:trace contextRef="#ctx0" brushRef="#br1" timeOffset="58576.02">353 11437 0,'0'0'0,"4"0"31,8 3-15,13 4-16,11 0 31,-6 3-15,-17-2-1,-23-1 1,-10 4-1,4 1 1,0 6 0,7-1-1,1 4 1,6-6 0,2-5-1,0 0 16,0-5-15,0 2 0,0-1-1,0-2 1,0-4 0,-3 4-1,3-4-15</inkml:trace>
  <inkml:trace contextRef="#ctx0" brushRef="#br1" timeOffset="61443.81">1715 13209 0,'2'0'16,"9"-6"0,11-6-1,14-8 1,14-6 0,7-1-1,10-9 1,4-2 15,5-6-15,5-2-1,10-2 1,2-5 0,6 3-1,4-5 1,11-2-1,-37 12 1,3 0 0,-17 9-1,12-1-15,-10 2 16,10-8-16,-12 3 16,10-4-16,-6 7 15,11-11 1,-10 8-1,12-8-15,-11 10 16,10-5-16,-9 9 16,14-12-16,-12 8 31,14-8-31,-12 6 16,8-8-16,-16 5 15,15-5-15,-13 8 16,10-13-1,-8 8 1,7-6-16,-10 8 16,9-4-16,-9 9 15,10-2-15,-17 7 16,11-7-16,25-16 16,9-7 15,2 1-16,1 1 1,-9 1 0,-14 2-1,-15 7 1,-7 9 0,-23 18-1,8 4 1,-8-3-1,-19 11 1,-6 5 15,-9 4-15,-4 0 0,-2 3-1,0 0-15</inkml:trace>
  <inkml:trace contextRef="#ctx0" brushRef="#br1" timeOffset="84834.9">4715 12112 0,'0'0'16,"6"0"0,9 0 15,25 0-15,28 0-1,20 5 16,6 5-15,-11-5 0,-23-5-1,-20-5 17,-19 3-17,-10 2 1,-11 0-16</inkml:trace>
  <inkml:trace contextRef="#ctx0" brushRef="#br1" timeOffset="85215.7">5002 11987 0,'0'70'16,"0"11"15,-1-6-15,-2-15-1,3-40 1,4-17 15,2-3-15,-6 0-1,0 0-15</inkml:trace>
  <inkml:trace contextRef="#ctx0" brushRef="#br1" timeOffset="86119.63">5761 12138 0,'0'-11'15,"-2"-12"1,-19-9 0,-16 1 15,-16 7-16,-13 11 1,6 26 0,7 27-1,15 18 17,21 7-17,24 6 1,22-14-1,15-16 17,3-18-17,-6-23 1,6-26 0,-13-12 15,-8-11-16,-14-2 1,-5 3 0,-4 13 15,0 18-15,-3 9-1,0 16 1,6 16 15,7 19-15,20 5-1,15 0 1,6-8 0,-7-7 15,-12-11-16,-14-14 1,-21-8-16</inkml:trace>
  <inkml:trace contextRef="#ctx0" brushRef="#br1" timeOffset="94080.96">5738 3078 0,'28'0'0,"35"0"16,25-2 0,11-10-1,-8-4 1,-18-1 0,-25 4-1,-23 8 1,-25 5-16</inkml:trace>
  <inkml:trace contextRef="#ctx0" brushRef="#br1" timeOffset="94375.12">5962 2787 0,'-19'72'16,"-7"25"0,1 13-1,10-7 1,13-17-1,4-26 1,1-32-16,-3-28 16</inkml:trace>
  <inkml:trace contextRef="#ctx0" brushRef="#br1" timeOffset="133273.87">10403 10391 0,'50'36'16,"19"16"0,13 9-1,-19-16 1,2 9-16,-4-12 15,15 10-15,-10-3 16,15 4-16,-16-6 31,21 11-31,-11-7 16,6 9-16,-6-10 16,11 14-16,-11-7 15,13 12-15,-7-13 16,13 14-1,-8-10 1,14 8-16,-9-12 16,9 4-1,-9-4 1,7 7-16,-9-5 16,9 15-1,-8-5 1,17 4-16,-16-8 15,16 8-15,-13-11 32,12 10-32,-19-11 15,12 5-15,-19-6 32,14 9-32,-16-13 15,18 13-15,-13-14 16,13 6-1,-21-7 1,16 0-16,-21-8 16,14 3-1,-21-11 1,13 3-16,22 21 16,2 3-1,-11-7 16,-22-19-15,-11-5 0,-11-6-1,-22-9 17,-7-10-17,-7-1 1,-6-4-1,2-3 17,-5 0-17,0 0-15</inkml:trace>
  <inkml:trace contextRef="#ctx0" brushRef="#br1" timeOffset="151472.37">10667 12150 0,'76'5'15,"20"0"17,7-3-17,-17 1 1,-28 0-1,-58-3-15</inkml:trace>
  <inkml:trace contextRef="#ctx0" brushRef="#br1" timeOffset="152423.57">11630 12208 0,'0'-21'15,"-2"-11"1,-11-8 15,-15 5-15,-14 14 15,-24 31-15,3 33 15,17 23-15,27 15-1,31 4 17,36-9-17,18-29 16,6-34-15,-14-38 15,-22-28-15,-24-17 0,-12-3 15,-10 12-16,-2 13 17,-4 23-17,9 27 17,17 36-17,10-3 16,15 13-31,31 18 16,5 2 0,-8-15 15,-21-18-15,-42-35-16</inkml:trace>
  <inkml:trace contextRef="#ctx0" brushRef="#br1" timeOffset="153665.22">13965 3320 0,'72'-5'0,"14"-12"32,-2-8-32,-2 2 15,-32 5 1,-50 18-16</inkml:trace>
  <inkml:trace contextRef="#ctx0" brushRef="#br1" timeOffset="186662.9">18248 14302 0,'-51'-10'16,"-7"5"0,-3-2-1,6 3 16,15 4-15,14 0 0,14 0-1,4 0 1,8 0-16</inkml:trace>
  <inkml:trace contextRef="#ctx0" brushRef="#br1" timeOffset="187450.43">18283 14984 0,'-56'21'16,"-9"1"-1,-14-4 1,11 0-1,15-6 17,25-6-17,19-6 1,4 0 0,0 0-1,5 0-15</inkml:trace>
  <inkml:trace contextRef="#ctx0" brushRef="#br1" timeOffset="188151.67">18378 15866 0,'-48'21'15,"-20"-6"1,-7 5 15,6-5-15,17-2 15,27-6-15,12-4-1,13-3-15</inkml:trace>
  <inkml:trace contextRef="#ctx0" brushRef="#br1" timeOffset="189370.84">17663 14280 0,'-3'52'16,"3"9"15,0-1-16,0-7 1,3-23 0,-3-30-16</inkml:trace>
  <inkml:trace contextRef="#ctx0" brushRef="#br1" timeOffset="190017.27">17476 14952 0,'18'5'16,"28"15"15,3 10-15,5 6-1,-27-1 1,-24-2 0,-26-8-1,-12 0 17,2 2-17,15 11 1,29 3-1,21-3 1,4-8 0,-9-7-1,-27-23-15</inkml:trace>
  <inkml:trace contextRef="#ctx0" brushRef="#br1" timeOffset="190984.83">17615 15811 0,'0'0'16,"0"0"15,0 0-15,7 2-1,6 11 1,9 2 0,6 8-1,5 2 16,-6-2-15,-4 2 0,-13-2-1,-12 2 1,-15-2 15,1-3-15,4-8-1,4-7 1,5 5 0,11 3-1,2 7 1,2-4 15,-3-4-15,-4-6-1,-13 1 1,-10-5 0,-10-2-1,3 5 1,3-5 15,6 0-15,4 0-1,1 0 1,11 0-16</inkml:trace>
  <inkml:trace contextRef="#ctx0" brushRef="#br1" timeOffset="-210819.34">18630 14234 0,'5'7'0,"18"9"15,12 7 1,13 1-1,5 4 1,5 7 0,2 6-1,1-4 1,11 4 0,10-4-1,-1 6 1,-1 5-1,1-5 1,2 2 0,4 1-1,8 5 1,-2 1 0,2 1-1,3 0 1,8 8 15,3 2-15,3 2-1,-3-2 1,-3 0 0,0-2-1,-3-4 1,11 7 15,-1-4-15,5-2-1,1-8 1,-6 1 0,6 9-1,-37-14 16,-1 1-31,-18-9 16,3 5-16,29 10 16,14 2-1,7-2 1,-5 8 15,5 1-15,-3 6-1,3-4 1,-5-1 0,-2-5-1,1-11 1,-6-6 0,-4 1-1,3 4 1,-14 2-1,-6-3 1,-3-2 0,-4-9-1,-8-4 1,-12 4 0,-1-8-1,-27-14 1,3-9-1,-19-3 1,-7 0 0,2-3-1,-5 3 1,-2 0 0,0 0-16</inkml:trace>
  <inkml:trace contextRef="#ctx0" brushRef="#br1" timeOffset="-187469.1">21558 15315 0,'0'0'0</inkml:trace>
  <inkml:trace contextRef="#ctx0" brushRef="#br1" timeOffset="-185481.29">22473 15345 0,'22'-36'16,"-4"-6"-1,-2-6 1,-11 2 0,-3 9-1,-15 12 1,-22 7 0,-21 18-1,-14 27 1,-3 26 15,8 23-15,21 10-1,35 2 1,36-20 0,32-20-1,16-25 16,3-23-15,-5-23 0,-13-15-1,-15-9 1,-14-7-16,-11-1 31,-10 7-15,-4 13-16,-4 14 15,3 12 1,-12 11 0,-6 24-1,0 21 1,11 21 0,19 13-1,36 7 1,28-12-1,15-13 1,-8-16 0,-33-14-1,-55-33-15</inkml:trace>
  <inkml:trace contextRef="#ctx0" brushRef="#br1" timeOffset="-178073.17">21500 15345 0,'66'7'16,"12"-1"0,8-6-1,-8-3 1,-30-5 0,-48 8-16</inkml:trace>
  <inkml:trace contextRef="#ctx0" brushRef="#br2" timeOffset="-133603.97">23554 5301 0,'-37'-35'16,"-19"0"0,-20 12 15,-22 21-16,20 9 1,0 11-16,10 4 16,-6 14-1,11-1 1,-7 12-16,9 2 16,-7 16-16,15-5 15,-2 19-15,12-16 31,-10 14-31,13-1 16,-5 11-16,7-12 16,-7 18-1,9-7 1,1 17-16,10-8 16,-5 21-16,4-12 31,-14 25-31,15-34 15,2 1-15,3 7 0,2-12 32,0 5-32,-4 17 0,4-15 15,0 11-15,-4 16 0,2-21 16,-1 4-16,-6 14 0,9-20 16,-2-1-16,10 20 0,5-23 15,3 6-15,-4 10 0,4-4 16,-3 31-16,-5-20 15,-8 12-15,6-22 16,-6 20-16,3-25 16,-8 11-16,4-16 15,-4 11-15,7-15 16,4 24-16,4-16 16,3 23-16,0-14 0,-7 28 15,-2-21-15,-5 16 16,-2-16-16,2 13 15,3-18-15,-4 17 0,5-19 16,-10 17-16,4-20 16,2 20-16,1-20 15,3 22 1,-1-19-16,-7 14 0,4-12 16,1 18-16,3-21 15,2 23-15,6-25 16,-5 20-1,-2-22-15,-5 19 0,-2-19 16,-2 19 0,9-23-16,-9 12 15,7-22 1,-6 16-16,4-18 16,-5 16-16,6-21 15,2 18-15,10-21 0,-3 14 16,6-16-16,4 10 0,8 28 15,8 5 1,12 0 0,6-5-1,4-5 1,10-8 0,11-2-1,12-7-15,5-4 16,8-7-1,10-5 1,-26-27 0,0-6-16,26 11 15,-22-21 1,-2 3-16,-9-12 0,7 3 16,-9-8-16,13 4 15,31-5-15,-26-12 16,3-6-16,27-12 15,7-10 1,-6 0 0,-11-10-1,-16-20-15,-9-16 16,-2-20 0,-23 18-1,-2-10-15,-12 10 16,0-15-16,-7 13 15,2-16-15,-12 8 16,3-13-16,-7 5 16,7-12-16,-6 5 15,5-13-15,-5 8 16,5-15-16,-8 14 16,2-21-16,-9 14 15,4-18-15,2 13 16,1-15-16,0 11 15,4-31-15,-4 40 32,-1 3-32,1-13 0,-2 20 15,1-7-15,-2-20 0,-1 19 16,2-7-16,0-20 0,-2 20 16,-4 3-16,-1-23 0,-3 25 15,-3-5-15,1-12 0,0 22 16,-3 3-16,2-20 0,3 2 15,8-27-15,-1 16 16,11-19-16,-3 20 16,0-20-16,-3 28 15,-1-21-15,-8 18 16,6-8-16,-4 24 16,-2-26-16,-3 23 0,0-26 0,0 19 15,0-21 1,0 19-16,2-19 0,-2 20 15,3-17-15,-3 30 16,0-26-16,0 18 16,0-15-16,0 21 15,0-21-15,0 19 16,0-13-16,0 15 16,-3-17-16,3 19 15,0-23-15,0 18 0,3-19 16,-3 22-16,0-16 0,0 18 15,0-13-15,0 15 16,0-14-16,0 13 16,0-11-16,0 13 15,0-14-15,0 16 16,0-15-16,0 20 16,-3-13-16,1 18 15,-8-15-15,3 17 0,2-13 16,2 18-16,-5-9 15,-4-26-15,-14-15 16,-1 5 0,-6 12-1,-7 16 1,-8 13 0,-18 17-1,-9 15 1,-6 2-1,30 19 17,27 9-17,24 18-15</inkml:trace>
  <inkml:trace contextRef="#ctx0" brushRef="#br2" timeOffset="-129945.3">6674 5027 0,'-3'-8'15,"-7"-12"1,-12-2 0,-19 4-1,-20 0 1,-16 12 0,-14 2-1,-2 8 1,-3 7-1,-6 4 1,-13 13 0,-2 10-1,32-8 17,2 0-32,17-5 15,-5 11-15,10-2 16,-7 12-16,15-1 15,-5 11-15,6-4 16,-5 15 0,9-9-1,-7 7-15,12-5 16,-13 13-16,16-7 16,-5 12-16,9-8 31,-1 14-31,4-12 15,-1 14-15,5-10 16,-4 17-16,8-10 16,0 14-16,2-13 31,-1 18-31,0-11 16,-1 12-16,7-10 15,-2 17-15,7-11 16,-2 17-1,2-15 1,-4 20-16,4-16 16,-2 16-16,3-19 15,-6 20-15,6-18 16,-1 17-16,10-18 16,-2 11-16,1-16 31,2 13-31,-5-16 15,-1 13-15,-2-11 16,-4 18-16,4-16 16,-2 11-16,1-14 15,1 15-15,6-20 16,-4 17-16,6-17 16,2 15-16,0-16 15,0 14 1,0-13-1,0 12-15,0-12 16,-4 12-16,4-12 16,-2 12-16,2-12 15,0 7-15,-5-12 16,5 13-16,5-17 16,1 17-16,1-16 15,5 12-15,1-14 16,4 7-1,2-12 1,-3 14-16,2-17 16,3 11-16,1-19 15,8 10-15,-2-9 32,10 10-32,1-8 15,5 5-15,0-10 16,5 7-16,1-9 15,8 7-15,-14-8 32,14 6-32,-5-15 15,7-1-15,31 8 16,18-7 0,6-7 15,-1-8-16,-5-19 1,-17-21 0,-9-27 15,-5-22-15,-2-27-1,-28 16 1,0-11-1,-16 7 1,9-18-16,-11 6 16,7-14-16,-3 6 15,1-15-15,-2 7 16,2-15-16,-7 11 31,-1-21-31,-2 14 16,9-23-16,-8 11 15,8-17-15,-7 16 16,3-22-16,-2 18 16,-4-17-16,-10 20 15,5-15-15,-7 18 16,2-18-16,-1 18 16,5-18-1,-4 17-15,4-17 16,-2 17-1,0-9-15,-8 10 16,6-18-16,-6 15 16,-2-16-16,1 20 15,2-18-15,2 24 16,-5-10-16,-1 19 16,9-9-16,-3 17 0,0-9 0,-4 17 15,-3-15-15,-3 24 16,-1-19-16,0 15 15,0-9-15,0 11 16,0-14-16,0 13 16,0-8-16,0 9 15,0-12-15,0 11 16,0-16-16,0 21 16,0-19-16,0 18 0,0-9 15,0 6-15,0-9 16,0 13-16,0-16 0,0 15 15,0-9-15,-1 14 16,-10-11-16,0 16 16,-4-15-16,-11-25 15,-6-7 1,6-6 0,-13 9-1,-4 9 1,-4 8-1,-17 17 1,-12 29 0,-4 13-16,0 10 15,27 8 1,29 6 0,24 10-16</inkml:trace>
  <inkml:trace contextRef="#ctx0" brushRef="#br1" timeOffset="-69944.29">27153 17008 0,'-3'5'15,"-3"5"-15,6 0 32,0-5-32,-2 3 15,2-6 1,0-2-1,0 0 1,0 0 0,0 0-1,0 0 1,0 3 0,0 2-1,2-3 1,4 3-1,1 3 1,6-3 0,5 0-1,-1-5 1,6 0 0,7-7-1,-5-4 1,1 4-1,2-3 1,2 2-16,0 1 16,5-11-1,3-5 1,-1-2 0,7-3-1,-4 2 1,2-5-1,2 3 1,3-2 0,1 2-1,6 0 1,-5-7 0,5-3-1,1-2 1,-3 2-1,6 0 1,-2-2 0,-3-6-1,3 6-15,-1-5 16,3 2 0,2 3-1,-4-6 1,2-4-1,-3-3 1,11 1 0,-1 0 15,6 2-15,0 0-1,-1-5 1,-2-1-1,2-2 1,1 2 0,2 2-1,0-4 1,1-3 0,-2 1-1,7-1 1,-2-2-1,0-3 1,-2 4 0,-3 2-1,2 1 17,-1-1-32,-3 6 31,1 4-16,-5-5 1,-1 5 0,-4 1-1,-8 4 1,5 2 0,-6 1-1,6-1 1,0 0-1,-2 5 1,-3-2 0,2-1-1,0 1 1,-1 3 0,-4 1-1,-2 3 1,-8 3-1,-2-2 1,-5 9 0,-11 10-1,-9 8 1,-1-3 0,4 6-1,-4-6-15,1-2 16,-1-3-1,-4 8 17,-1-5-17,-4 8 1,0-1 0,-3 3-1,0 0 1,0 0-1,0 0 1,2-5 0,3 2-1,0 1 1,5-7 0,-10 9-16</inkml:trace>
  <inkml:trace contextRef="#ctx0" brushRef="#br1" timeOffset="-50655.84">27994 15128 0,'60'-5'16,"24"-2"0,12 2-1,-1-5 1,-7-1 0,-15-4-1,-38 8 1,-14 4-1,-21 3-15</inkml:trace>
  <inkml:trace contextRef="#ctx0" brushRef="#br1" timeOffset="-50343.66">28311 14763 0,'-25'76'16,"-2"19"-1,6 8 1,12-7-1,-14-28 1,-5-12 0,12-31-1,9-13 1,7-12-16</inkml:trace>
  <inkml:trace contextRef="#ctx0" brushRef="#br1" timeOffset="-49524.86">28717 14831 0,'-20'55'16,"2"18"-1,1 8 1,9 2 0,16-12-1,11-16 1,9-22-1,7-23 1,4-18 0,-4-16-1,-9-22 1,-7-10 0,-6-14-1,-10 0 1,-6-4-1,-10 6 1,-2 13 0,-3 10-1,11 19 1,-9 24 0,9 9-1,2 26 1,5 23-1,18 12 1,20 2 0,20-12-1,7-12 1,3-21 0,-2-13-1,-13-2 1,-28-4-1,-25-6-15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6T14:24:33.45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13134 7728 0,'-63'22'31,"11"3"-15,-4 13-16,8 2 16,-4 16-16,-4 32 31,26 0-16,50-27 1,2-31 0,22-32-16,8-19 31,11-19-31,-5-13 16,5-25-16,-10-5 15,7-23-15,-17 19 31,-7 1-31,-1-13 0,-5-7 16,1-25-16,-14 12 31,-10-17-31,-7 18 16,-19-7-16,-7 26 31,-14 5-31,-25 7 16,9 67-1,10 52 17,21 9-17,1 27-15,3 5 32,6 25-32,7-19 15,3 3-15,0 17 0,5-17 31,8 9-31,7 10 0,5-15 32,8-1-32,9 11 0,9 0 15,22 5-15,-5-18 16,7-2-16,9-1 16,-39-39-1,-40-41-15</inkml:trace>
  <inkml:trace contextRef="#ctx0" brushRef="#br0" timeOffset="18640.23">22292 2270 0,'-11'7'15,"-6"11"1,-6 15 0,0 12 15,8 3-15,0-8-1,15-20 1,18-24-1,7-24 17,3-18-17,-3-4 1,-12 9 0,-18 29 15,-21 32-16,-11 33 1,-4 7 0,16-9-1,25-23 17,20-16-17,15-15 1,1-13-1,-6-18 17,-8 7-17,-9 4 1,-15 18 0,-18 17-1,-8 11 1,2 3 15,17-14-15,21-17-1,18-18 1,5-5 0,-9 5 15,-26 11-16,-26 5 1,-9 4 0,5 3-1,5 3 1,10 2 0,-3-3 15,18-2-31</inkml:trace>
  <inkml:trace contextRef="#ctx0" brushRef="#br0" timeOffset="20351.64">28480 2328 0,'-4'25'16,"-2"-2"0,16-13-1,12-18 1,15-10-1,-2-7 1,0-8 0,-17 1-1,-18 9 1,-26 11 0,-17 19-1,-15 18 1,3 10-1,12 1 1,26-14 0,34-9-1,20-13 1,12-13 0,-7-5-1,-6 4 1,-11-2-1,-15 6 1,-20 3 0,-10 7-1,-12 10 1,-1 5 0,10 5-1,16 0 1,14-7-1,23-8 1,8-10 0,2-15-1,1-3 1,-24 5 0,-22 1-1,-25 15 1,-13 11-1,-5 9 1,8 4 0,22-4-1,20-12 17,19-6-32,7-10 15,-3 2 1,-3-2 15,-19 0-31,-16-2 31,-4 1-15,-6-1 0,23 12-16</inkml:trace>
  <inkml:trace contextRef="#ctx0" brushRef="#br0" timeOffset="21188.34">21687 1227 0,'7'12'0,"16"20"31,12 19-16,16 19 1,14 9 0,-2-4-1,-5-6 1,0-22 15,-7-19-15,-9-18-1,-11-10 1,-19 0 0,-12 0-16</inkml:trace>
  <inkml:trace contextRef="#ctx0" brushRef="#br0" timeOffset="21558.01">22122 1299 0,'-45'61'15,"10"-8"1,-3 8-16,-12 29 16,-6 1-1,16-13 1,8-28 0,18-37 15,12-16-16,0 3 1,2 0 0,0 0-16</inkml:trace>
  <inkml:trace contextRef="#ctx0" brushRef="#br0" timeOffset="21932.64">22435 1627 0,'-3'49'16,"-2"-5"0,5-8-1,-2-16 1,-1-5 15,3-10-31,0-5 16</inkml:trace>
  <inkml:trace contextRef="#ctx0" brushRef="#br0" timeOffset="22967.93">28259 995 0,'12'22'15,"18"34"1,15 25 15,6 4-15,5-9-1,-3-21 1,1-42 15,0-38-15,-6-20-1,-10-1 17,-6 6-17,-17 19 1,-15 21-16</inkml:trace>
  <inkml:trace contextRef="#ctx0" brushRef="#br0" timeOffset="23284.21">28704 969 0,'-18'26'16,"1"1"0,-15 22-16,1-2 15,-12 11-15,-20 21 16,0 1 15,8-9-15,32-41-1,26-22 1,14-16 15,6-5-15,-5 0-1,-18 13-15</inkml:trace>
  <inkml:trace contextRef="#ctx0" brushRef="#br0" timeOffset="23822.53">28924 1239 0,'48'6'16,"-1"11"15,-12 8-15,-24 15-1,-31 9 1,-18 5 15,-5-6-15,16-13-1,27-14 1,22-11 0,24-3-1,7-7 1,1-5-1,-5 5 1,-14-2 0,-17-1-1,-18 3-15</inkml:trace>
  <inkml:trace contextRef="#ctx0" brushRef="#br0" timeOffset="26323.94">22425 2505 0,'0'0'15,"13"0"1,14-9-1,21 2 1,20 5 15,6-1-31,6-4 16,6 1 0,7 4-1,7-4 1,9 4-1,-1 0 1,3 4 0,5 6-1,-3-3 1,8-5 0,8-5-1,2-8 1,-37 6-1,-6 2-15,-13-1 16,13 12-16,-15-4 16,13 3-16,-13 5 15,13-2-15,-10-6 16,14-2-16,-14-2 16,14-6-1,-11 6 1,17-6-16,-14 6 15,11-3-15,-14-1 16,14 5-16,-18 1 16,18 0-16,-16 0 15,13 0-15,-17 0 16,13 0-16,-16 0 16,14 0-16,-14 0 15,11-4-15,-11 4 31,14 4-31,-14-4 16,11 1-16,-16-1 16,16 0-16,-15 0 15,14 0-15,31 0 16,10-1 0,5-8-1,-5 7 1,-7-1-1,-16 3 1,-8-2 0,-7-3-1,-5 3 1,4-2 0,-7-3-1,-5 2 1,-7 3-1,-3 4-15,-4 1 16,-8-1 0,-8-2-1,-12 0 1,-16 0 0,-7 0-1,-1 0 1,-4 0-1,0 0 1,-4-2 0,-6-8-1,-12-5 1,-6-5 0,-5 2-1,-7-2 1,-7 4-1,-9 7 1,0 4 0,3-1-1,13 6 1,8 0-16,11 0 16,14 6-1,14 1 1,11 5-1,17 1 1,21 5 0,7-3-1,7 0 1,0 3 0,-7-1-1,-12 1 1,-6-2-1,-20 8 1,-20-8 0,-17 1-1,-16-6 1,-17-7 0,-13 6-1,-5 0 1,-2 8-1,4 0 1,8-3 0,25-3-1,28-12-15</inkml:trace>
  <inkml:trace contextRef="#ctx0" brushRef="#br0" timeOffset="27291.28">25481 3127 0,'-37'37'16,"-6"19"-1,6 6 1,11 6 0,11-7-1,15-23 17,25-28-17,26-32 1,-9-4-1,9-16-15,-6 1 16,6-14-16,-9 4 16,4-9-16,1-29 15,-9-11 17,-15 9-17,-21 10 1,-14 16-1,-13 34 1,2 26 0,3 15-1,-13 18 1,1 18 15,-4 17-15,5 17-1,12 9 1,19-2 0,23-3-1,24-21 1,14-15 0,2-12 15,-10-14-16,-28-9 1,-25-13-16</inkml:trace>
  <inkml:trace contextRef="#ctx0" brushRef="#br0" timeOffset="61823.43">20344 5588 0,'-13'83'31,"1"8"-16,1-13 1,13-52 15,9-32 1,12-36-32,7-16 15,10-28-15,5 3 16,8-16-1,3 16 1,0 1-16,4 21 16,-20 73 15,-23 21-15,-4 30-16,-5 1 31,-8 16-31,0 26 15,0-21 17,13-70-17,4-24 17,13-35-32,1-3 15,14-21-15,0 10 16,16 3 15,22 19-31,-25 28 16,-8 38-16,-20 11 31,1 23-31,-8 1 16,-5 7-16,6 14 31,6-21-16,-12-21 17,-8-27-17,-10-17-15</inkml:trace>
  <inkml:trace contextRef="#ctx0" brushRef="#br0" timeOffset="61968.75">21803 5462 0,'-3'48'16,"-2"6"15,5-54-31</inkml:trace>
  <inkml:trace contextRef="#ctx0" brushRef="#br0" timeOffset="62165.32">21694 4978 0,'0'0'0,"0"0"15,0 0-15</inkml:trace>
  <inkml:trace contextRef="#ctx0" brushRef="#br0" timeOffset="62505.41">22485 4850 0,'8'40'16,"0"16"-16,2 5 15,2 16-15,-1-4 16,-2 13 0,-4 30-1,-7-7 1,-1-27 0,3-41-1,0-41-15</inkml:trace>
  <inkml:trace contextRef="#ctx0" brushRef="#br0" timeOffset="63469.54">23108 5411 0,'63'-17'31,"13"-13"-15,-6-7 0,-12-9-1,-46 21 16,-40 22-15,-7 6 0,-17 16-16,-27 27 31,12 18-15,44 1-1,55-17 1,12-23 15,16-7-31,31-9 16,2-6-1,-20-6 1,-73 3-16</inkml:trace>
  <inkml:trace contextRef="#ctx0" brushRef="#br0" timeOffset="64040.82">24041 5135 0,'-84'5'16,"-7"3"15,24 14-15,62 14 0,19-4-1,35 5 1,0-1-1,25 2-15,32 9 16,-34 7 0,-74-6 15,-23-16-15,-35-4-16,-6-5 15,-10-1-15,-17 2 31,5-2-15,88-22-16</inkml:trace>
  <inkml:trace contextRef="#ctx0" brushRef="#br0" timeOffset="70651.75">20459 7126 0,'-7'47'15,"-5"19"-15,-1 2 31,-9 15-31,-17 30 16,15-22 15,33-78-15,8-31 15,22-32-31,3-11 16,12-25-16,1 6 31,11-8-31,-6 17 16,15 16-16,11 34 31,-33 26-15,-17 44-16,-17 6 15,-6 20 1,-8 32-1,2-35 1,9-64 15,4-28-15,15-28-16,3-3 31,12-17-31,-2 16 16,13 2-16,19 31 31,-29 27-15,-11 33-16,-10 6 31,-5 22-31,10 26 16,-4-6 15,-8-27-31,-23-62 15</inkml:trace>
  <inkml:trace contextRef="#ctx0" brushRef="#br0" timeOffset="71158.7">21848 7310 0,'25'-5'31,"43"-21"-15,20-19 15,-4-16-15,-47 14-1,-51 31 17,-12 19-17,-20 24-15,6 8 31,-7 24-31,-1 34 16,38-7 15,38-39-15,19-34 15,6-18-15,-20-3-1,-33 8-15</inkml:trace>
  <inkml:trace contextRef="#ctx0" brushRef="#br0" timeOffset="71464.66">22718 6702 0,'5'63'16,"-3"22"0,-2-1-1,0 20-15,0-16 16,0-1-16,-2 7 15,-3-36 1,2-31 15,3-11-15,0-16-16</inkml:trace>
  <inkml:trace contextRef="#ctx0" brushRef="#br0" timeOffset="71670.05">22511 7090 0,'65'10'16,"26"0"15,14-5-15,-6-2-1,-26-3 1,-73 0-16</inkml:trace>
  <inkml:trace contextRef="#ctx0" brushRef="#br0" timeOffset="72097.95">23247 7173 0,'77'-23'0,"14"-9"32,2-4-17,-44 4 1,-54 2-1,-44 17 17,4 16-17,-15 16-15,-23 32 16,12 19 15,43 1-15,45-25-1,32-21 1,4-12 15,-13-11-15,-40-2-16</inkml:trace>
  <inkml:trace contextRef="#ctx0" brushRef="#br0" timeOffset="72312.84">23655 7256 0,'42'-43'16,"22"1"0,18 2-1,7 14 16,-8 9-15,-34 4 0,-47 13-16</inkml:trace>
  <inkml:trace contextRef="#ctx0" brushRef="#br0" timeOffset="109997.78">26885 5127 0,'-5'51'15,"0"19"-15,-3-7 16,-2 13-16,-4 22 16,1-5 15,3-30-15,7-30-1,3-33-15</inkml:trace>
  <inkml:trace contextRef="#ctx0" brushRef="#br0" timeOffset="110213.9">26687 4502 0,'0'0'15,"0"0"1,0 0-16</inkml:trace>
  <inkml:trace contextRef="#ctx0" brushRef="#br0" timeOffset="110634.66">27300 5473 0,'9'-13'16,"26"-25"15,21-20-15,21-5 0,9 25-1,-3 50 1,-12 47 15,-21 22-15,-17 2-1,-7-10 17,-12-26-17,-6-24 1,-8-23-16</inkml:trace>
  <inkml:trace contextRef="#ctx0" brushRef="#br0" timeOffset="110996.43">28579 5190 0,'-13'-33'32,"-23"18"-17,-24 30 1,-3 41 0,30 22 15,49 0-16,37-32 1,29-29 0,4-25-1,-11-7 17,-21 0-17,-54 15-15</inkml:trace>
  <inkml:trace contextRef="#ctx0" brushRef="#br0" timeOffset="111377.96">29112 4721 0,'0'59'15,"-7"13"-15,2 0 16,-5 13-16,-12 33 15,1-7 17,19-50-17,22-59 1,27-37 15,30-18-15,23 18-1,5 39 1,-21 47 15,-28 25-15,-21-8 0,-15-23-1,-20-45-15</inkml:trace>
  <inkml:trace contextRef="#ctx0" brushRef="#br0" timeOffset="112276.25">27759 6193 0,'-54'-23'15,"-30"11"1,-19 14 0,6 36-1,22 33 17,33-11-17,17 15-15,11-1 16,7 19-16,2-10 15,15 13 1,1-13 0,3 3-16,12 9 15,-6-51 1,-8-32 0,-7-5 15,0-4-16,-5-3-15</inkml:trace>
  <inkml:trace contextRef="#ctx0" brushRef="#br0" timeOffset="112453.21">27200 6720 0,'63'8'16,"-3"-1"0,-14-2-1,-46-5-15</inkml:trace>
  <inkml:trace contextRef="#ctx0" brushRef="#br0" timeOffset="112870.48">27850 6835 0,'51'-27'16,"-3"-6"-1,-21-2 1,-27 9 0,-30 16 15,-38 31-15,-15 19-1,19 21 1,42-3 15,53-21-15,29-14-1,3-13 1,-5-8 0,-58-2-16</inkml:trace>
  <inkml:trace contextRef="#ctx0" brushRef="#br0" timeOffset="113247.72">28289 6859 0,'66'-26'15,"-6"-9"16,-20-3-15,-30 6 0,-43 16 15,-30 29-15,-10 27-1,15 23 1,49-2 15,54-33-15,36-34-1,1-9 1,-13-4 0,-69 19-1</inkml:trace>
  <inkml:trace contextRef="#ctx0" brushRef="#br0" timeOffset="113739.06">28964 6168 0,'5'53'15,"0"17"-15,3 4 16,4 19-16,3-13 31,4 13-31,0 16 16,4-33 0,-25-57-1,-21-44 16,0-7-15,-15-11-16,-30-27 16,-8-2 15,6 15-15,42 27-1,53 17 1,15 6 15,29 7-31,-1 0 16,18 0-16,35 2 15,-3-2 1,-33 5 0,-85-5-16</inkml:trace>
  <inkml:trace contextRef="#ctx0" brushRef="#br0" timeOffset="116427.24">27225 7849 0,'35'78'16,"5"20"-1,-1-2 1,-9-18 0,1-48-1,4-30 1,-3-12-1,-17 6 1,-15 6-16</inkml:trace>
  <inkml:trace contextRef="#ctx0" brushRef="#br0" timeOffset="116664.7">27668 7793 0,'-24'46'16,"-17"12"-16,6-3 16,-10 18-16,-1-3 15,-4 11-15,-16 20 16,14-6 0,22-34-1,14-31 16,11-14-31,5-16 16</inkml:trace>
  <inkml:trace contextRef="#ctx0" brushRef="#br0" timeOffset="117104.11">27959 8046 0,'-33'67'0,"8"9"31,32-5-15,26-31-1,35-33 1,15-32 0,-13-32-1,-21-22 1,-37-7 0,-42 11-1,-33 17 1,-17 22-1,3 21 1,14 5 0,21 8 15,24-1-15,18 3-16</inkml:trace>
  <inkml:trace contextRef="#ctx0" brushRef="#br0" timeOffset="117584.51">28450 8020 0,'-5'65'16,"3"26"-1,-2 5 1,10-18 0,7-20 15,-4-43-15,-6-28-1,3-21 1,-6-10-1,0 0 1,0-2 0,0 5 15,2 7-15,-4-2-1,-4 8 1,6 8-1,-3 7 1,1 8 0,2 0-1,0 5-15</inkml:trace>
  <inkml:trace contextRef="#ctx0" brushRef="#br0" timeOffset="118358.18">28105 8004 0,'0'18'16,"5"30"0,15 23-1,3 2 1,4-13 15,-1-19-15,-7-8-1,-6-18 1,-5-6 0,-8-9-16</inkml:trace>
  <inkml:trace contextRef="#ctx0" brushRef="#br0" timeOffset="118821.06">28372 8206 0,'13'-15'16,"29"-20"-1,21-3 16,18 3-15,-6 7 0,-14 5-16,-61 23 15</inkml:trace>
  <inkml:trace contextRef="#ctx0" brushRef="#br0" timeOffset="119434.19">29054 8139 0,'-22'12'16,"-24"18"-1,-9 18 17,12 11-17,34-9 1,39-25-1,33-38 1,-5-10 0,5-19-16,-8-7 15,5-18-15,-17 4 16,2-11 0,-9-24-1,-31 15 1,-30 38-1,-13 45 1,0 47 0,16 2-1,9 13-15,10 4 16,15 7-16,7-12 16,16 4-16,30 16 31,9-8-16,-11-16 1,-31-28 0,-32-29-16</inkml:trace>
  <inkml:trace contextRef="#ctx0" brushRef="#br0" timeOffset="153333.84">24267 6470 0,'-53'-24'15,"-30"-4"-15,10 10 32,-11 3-32,-19-5 0,13 7 15,-18-2-15,-22-3 0,15 8 16,-11 2-1,-27 0-15,18 6 0,-10 0 16,-24-3-16,25 2 0,-2 6 16,-23 6-16,28 2 0,-3 1 15,-14 3-15,24 3 0,0 5 16,-17 7-16,30 0 0,-2 3 0,-20 12 16,27-6-1,2 5-15,-12 9 0,28-7 16,0 2-16,-14 7 0,7-1 15,-27 16-15,32-10 16,-14 19-16,36-9 16,-5 21-16,25-23 15,-3 23-15,3 21 16,32 20 0,38-4-1,33-17-15,15-15 16,19-13-1,21-15 1,-26-23 0,4-9-16,-8-14 15,16-6-15,-5-4 16,24 4-16,-7-7 16,23 4-16,-7-2 0,25 1 15,-19-10-15,22 6 0,-19-6 16,21-2-16,-44 0 15,1-2-15,13-8 0,-19 5 16,1-8-16,15-2 0,-18 3 16,6-1-16,19-2 0,-17 2 15,2 0-15,18-7 0,-20 13 16,0-11-16,10 1 16,-24-1-16,7 3 0,12-1 0,2-4 15,26-4-15,-21 0 16,18-3-16,-23 2 15,18-6-15,-28 9 16,14-6-16,-27 0 16,14-15-16,-18 8 15,14-16-15,-22 14 0,8-16 16,-21 7-16,6-14 0,-19 10 16,11-16-16,3-25 15,-6-19 1,-24-11-1,-19-6 1,-34 12 0,-6 34-1,-12 8-15,-6 15 16,-14 0-16,-1 10 16,-22-2-16,15 15 15,-7 4 1,-14-2-16,6 11 0,-13 4 0,-25-2 0,8 7 15,-13 1-15,-31 5 0,19 3 16,2 2-16,-10 0 0,-5 2 16,-5 0-16,22 0 15,134 0-15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2-08-08T12:03:37.99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1362 10318 0,'0'18'16,"0"22"0,0 18-1,0 15 1,0 15-1,14 16 1,12-1-16,0 5 16,-6-2-1,2-8 1,6-7 0,7-13-1,1-7 1,-11-26-1,-12-25 1,-8-10 0,-1-2-1,-4-5 1,0-9 0,6-21 15,12-24-31,2-26 15,2-25 1,-1-1 0,-1-6-1,0 2 1,12 8 0,-12 16-1,-4 10 1,-16 25-1,0 23 1,0 13 0,10-9-1,-6 8 1,1 8 0,-2 0-1,-3 5-15,0 0 16</inkml:trace>
  <inkml:trace contextRef="#ctx0" brushRef="#br0" timeOffset="0.38">1362 9999 0,'0'0'15,"0"0"1,0 0-1,0 0 1,5 0 0,23-6-16,27 3 15,16 1 1,2-1 0,0-1-1,-11 4 1,-8 0-1,-16 4 1,-10 1 0,-17-2-1,-2-3 1,-9-3 0,-14-6-1,-2-7 1,-9-9-1,-11-3 1,-3-2-16,6 0 16,9-5-1,2 1 1,8 12 0,14 22-16</inkml:trace>
  <inkml:trace contextRef="#ctx0" brushRef="#br0" timeOffset="1.38">9418 14123 0,'-3'15'15,"-7"25"1,-5 16 15,-3 17-15,1 7-1,-1 4 1,6-9 0,9-7-1,18-15 1,25-2 0,21 1 15,14-8-16,9-14 1,-6-15 0,-11-5-1,-28-7 1,-39-3-16</inkml:trace>
  <inkml:trace contextRef="#ctx0" brushRef="#br0" timeOffset="2.38">9178 14307 0,'61'-3'16,"22"3"-1,10 8 1,-4-3 15,-17-3-15,-27 6 0,-45-8-16</inkml:trace>
  <inkml:trace contextRef="#ctx0" brushRef="#br0" timeOffset="3.38">2784 13690 0,'-13'-6'16,"-12"-6"-1,-16-1 1,1 1-1,2 6 1,5 14 0,12 11-1,2 15 1,10 11 0,9 6-1,9 7 16,16 2-15,13-7 0,6-7-1,5-14 1,-8-17 0,-4-17 15,6-21-16,-7-12 1,-11-15 0,-20-19 15,-18-3-15,-26-2-1,-10 9 1,-9 9 15,13 16-15,17 17-1,28 23-15</inkml:trace>
  <inkml:trace contextRef="#ctx0" brushRef="#br0" timeOffset="4.38">9534 9844 0,'-30'-2'16,"-9"-1"0,-19-4-16,-1 7 15,-20 0 1,-35 2-1,6 11 1,41 18 0,49 8-1,25-6 17,23 7-32,14-4 15,16 12-15,1-8 16,9 13-16,16 22 15,-34 19 17,-57-6-17,-51-12 1,-16-34 15,6-27-15,8-15-1,30 0 1,28 0-16</inkml:trace>
  <inkml:trace contextRef="#ctx0" brushRef="#br0" timeOffset="5.38">9861 9806 0,'5'41'16,"1"20"-16,-4-4 15,-4 17-15,-9 31 16,1-4-1,0-23 1,10-78-16</inkml:trace>
  <inkml:trace contextRef="#ctx0" brushRef="#br0" timeOffset="6.38">10123 10136 0,'-32'46'16,"-12"22"0,17 12-1,29-2 1,39-25-1,22-20 1,7-33 15,-14-33-15,-21-27 0,-35-13-1,-35 2 1,-31 16-1,-7 10 1,5 9 0,18 11-1,25 12 1,25 13-16</inkml:trace>
  <inkml:trace contextRef="#ctx0" brushRef="#br0" timeOffset="7.38">10436 10487 0,'-5'91'0,"-8"12"32,-9 0-17,-6-43 1,5-44-1,5-41 1,-10-43 0,14 7-1,4-6-15,10-40 16,22-4 0,36 15-1,18 26 1,4 42 15,-20 46-15,-34 30-1,-38 12 1,-24-5 0,-9-19-1,7-19 1,10-6-1,8-11 1,20 0-16</inkml:trace>
  <inkml:trace contextRef="#ctx0" brushRef="#br0" timeOffset="8.38">10799 10300 0,'40'-5'0,"5"-7"32,6-6-17,-9-7 1,-17-5-1,-22-1 1,-28 9 0,-23 12-1,-15 23 1,-2 24 0,14 21-1,28 0 16,36-10-15,22-20 0,14-18-1,-2-12 1,-9-6 0,-8-3-1,-17 9 1,-13 2-1</inkml:trace>
  <inkml:trace contextRef="#ctx0" brushRef="#br0" timeOffset="9.38">11093 10182 0,'23'-3'16,"22"-2"0,1 0-1,-9-2 1,-6 2 0,-31 5-16</inkml:trace>
  <inkml:trace contextRef="#ctx0" brushRef="#br0" timeOffset="10.38">11221 10293 0,'11'0'15,"6"2"1,4 3 0,-7-2-1,-14-3-15</inkml:trace>
  <inkml:trace contextRef="#ctx0" brushRef="#br0" timeOffset="11.38">11519 10313 0,'53'0'15,"27"2"1,-8-2-1,5 0 1,-1 0 0,18 0-16,-10 0 15,13-2-15,-14 2 16,12 0-16,-11 2 31,11 6-31,-11-3 16,4 6-16,22-2 15,-6-6 1,-36-6 15,-38 3-15,-13 0 0,-17 0-16</inkml:trace>
  <inkml:trace contextRef="#ctx0" brushRef="#br0" timeOffset="12.38">11731 9859 0,'-16'73'16,"-6"8"15,-1-11-15,11-39-1,20-44 1,14-42 15,-2-1-15,13-9-16,17-31 15,6-2 17,-18 14-17,-13 22 1,-18 39 15,-4 18-15,7 26-1,12 26 1,11 34 15,20 17-15,8 0 0,-1-15 15,-24-39-16,-44-37 1,-10-14 0,-27-11-1,-31-18 1,-12-9 0,10-3-1,27 5 16,24 0-15,14 21 0,9 14 15,4 8-31</inkml:trace>
  <inkml:trace contextRef="#ctx0" brushRef="#br0" timeOffset="13.38">12388 9783 0,'0'61'16,"3"10"-1,7-5 1,12-24 15,6-32-15,2-35 0,-2-28 15,0-10-16,-3 0 1,-4 8 15,-14 27-15,-12 13 0,5 5-1,0 7 16,0 3-31</inkml:trace>
  <inkml:trace contextRef="#ctx0" brushRef="#br0" timeOffset="14.38">12235 9496 0,'67'-2'16,"19"0"-1,10-4 17,-8 6-17,-20 0 1,-43-15 0,-34-13 15,-24-12-16,-10 2 1,-7 4 15,1 3-15,17 8 0,32 23-16</inkml:trace>
  <inkml:trace contextRef="#ctx0" brushRef="#br0" timeOffset="15.38">11708 10688 0,'-17'54'15,"-6"26"17,2 6-17,9-11 1,7-17 15,5-35-15,3-38-1,11-38 1,14-20 15,3-15-15,-6 4-1,-5 19 17,-5 18-17,-8 33 1,-4 29 15,8 26-15,11 24-1,21 13 1,13 6 15,-4-11-15,-6-15 0,-34-23 15,-24-20-16,-28-4 1,-21-19 15,1-8-15,11-6 0,14-1-1,15 8 16,20 15-31</inkml:trace>
  <inkml:trace contextRef="#ctx0" brushRef="#br0" timeOffset="16.38">12290 10621 0,'-12'55'15,"-1"23"1,-2 12 15,22-4-15,29-20-1,9-23 1,-2-33 15,2-28-15,-9-12-1,-8 0 17,-9 8-17,-19 22-15</inkml:trace>
  <inkml:trace contextRef="#ctx0" brushRef="#br0" timeOffset="17.38">12174 10784 0,'30'0'16,"23"5"0,8 3-1,-3-3 1,-58-5-16</inkml:trace>
  <inkml:trace contextRef="#ctx0" brushRef="#br0" timeOffset="18.38">10571 11769 0,'23'-2'15,"20"-1"1,15-4 0,-7 2 15,-6-5-16,-45 10-15</inkml:trace>
  <inkml:trace contextRef="#ctx0" brushRef="#br0" timeOffset="19.38">10499 12029 0,'50'5'16,"13"5"15,3 3-16,-14-1 1,-13-1 0,-39-11-16</inkml:trace>
  <inkml:trace contextRef="#ctx0" brushRef="#br0" timeOffset="20.38">11822 11966 0,'-10'-20'16,"-18"-18"0,-28-5 15,-27 16-16,20 17 17,-5 20-32,13 10 15,-3 20-15,13 5 16,6 18-16,15 0 31,6 10-31,27 31 16,42-9-1,37-39 17,-20-26-17,8-28-15,9-29 32,-11-39-17,-27-22 1,-24-7 15,-20 8-15,-13 30 15,-1 39-15,1 38 15,15 38-16,21 20 17,27-2-17,12-13 17,-4-13-17,-21-17 1,-40-33-16</inkml:trace>
  <inkml:trace contextRef="#ctx0" brushRef="#br0" timeOffset="21.38">11317 11561 0,'6'-3'15,"24"0"1,31 3 15,26 0-15,27 3 15,-3 1-15,-33-11 15,-48-20-15,-50-3-1,-33-4 17,-17 10-17,1 1 1,17 7-1,52 16-15</inkml:trace>
  <inkml:trace contextRef="#ctx0" brushRef="#br0" timeOffset="22.38">2174 12009 0,'19'2'16,"29"6"-1,20-1 1,14-4 15,-15-3-15,-19 0 0,-17 0-1,-14 0 1,-17 0-16</inkml:trace>
  <inkml:trace contextRef="#ctx0" brushRef="#br0" timeOffset="23.38">2366 11762 0,'-22'63'16,"6"25"15,-3 16-16,14-13 1,4-14 0,-4-29-1,5-28 1,0-4 0,0-16-16</inkml:trace>
  <inkml:trace contextRef="#ctx0" brushRef="#br0" timeOffset="24.38">2223 15968 0,'0'0'16,"0"0"-1,5 0 1,12 2-16,14 3 15,25 3 1,12-4 0,-5 4-1,-15-5 1,-14-3 0,-18 2-16,-4 3 15,-6-5 1,-6 0-16</inkml:trace>
  <inkml:trace contextRef="#ctx0" brushRef="#br0" timeOffset="25.38">3733 11732 0,'66'-3'16,"26"-7"15,-18 1-15,6 3-16,29 3 15,-32 3 17,9 0-32,-12 0 15,13 0-15,-8 0 16,14 3-16,-13-1 15,19 6-15,-8-5 32,15-1-32,-10-2 15,12-2-15,-12-1 16,20-1-16,-17 4 16,10 7-16,-12-5 31,13 1-31,-12 1 15,16-1-15,-16-3 16,13-3-16,-18 3 16,15-4-16,-15 1 31,16 3-31,-17 0 16,12 0-16,-15 0 15,12 0-15,-21 0 16,21 0-1,-15 0 1,13 0-16,-14 0 16,18 7-16,-20-4 31,9-3-31,25 0 16,4 0 15,-5-3-16,-38-1 1,-34 1 15,-27 3-15,8-2 15,-13-1-15,-4 3-1,-5 0 17,2 0-17,-5 0 17,0 0-17,0 0 1,0 0 15,0 0-15,0 0 15,0 0-31</inkml:trace>
  <inkml:trace contextRef="#ctx0" brushRef="#br0" timeOffset="26.38">13487 10190 0,'12'30'15,"6"7"16,8 21-31,-4 1 16,8 6-16,14 31 16,-4 2-1,-5-17 17,-15-46-17,-13-45 1,1-43 15,-5-30-15,0-10-1,2 10 17,-1 17-17,-4 20 1,0 24-1,0 12 17,0 10-32</inkml:trace>
  <inkml:trace contextRef="#ctx0" brushRef="#br0" timeOffset="27.38">13495 9857 0,'13'0'0,"22"0"31,20 0-15,21 2 15,-4 6-15,-21-11-1,-36-9 1,-40-11 15,-28-7-15,-12 2-1,4 3 17,13 5-32,48 20 15</inkml:trace>
  <inkml:trace contextRef="#ctx0" brushRef="#br0" timeOffset="28.38">13760 13579 0,'-21'10'16,"-26"27"0,-2 35 15,12 15-15,11-1 15,36-31-16,39-42 17,-7-20-17,11-21-15,-13-8 32,-2-17-32,-2-37 15,-34-9 16,-20 3-15,-17 21 0,12 27-1,23 48-15</inkml:trace>
  <inkml:trace contextRef="#ctx0" brushRef="#br0" timeOffset="29.38">20956 13919 0,'0'3'15,"-3"16"16,-7 22-15,-13 17 0,-9 12 15,6 11-15,24 4-1,37 1 1,34-10-1,8-13 17,4-20-17,-8-15 1,-12-18 0,-29-2-1,-16-6 1,-16-2-16</inkml:trace>
  <inkml:trace contextRef="#ctx0" brushRef="#br0" timeOffset="30.38">20752 14196 0,'61'0'16,"11"-3"15,7-4-31,-16 4 31,-23-2-15,-40 5-16</inkml:trace>
  <inkml:trace contextRef="#ctx0" brushRef="#br0" timeOffset="31.38">15629 13833 0,'58'-2'16,"23"-6"-16,-18 6 31,9-8-31,17 0 0,-6 2 16,10-5-16,19-5 0,-9 6 31,8-1-31,22-2 0,-14 2 15,6 4-15,22 3 0,-16 2 32,4 1-32,26 3 0,-24 0 0,-1 3 15,17 7-15,-24-3 16,0 1-16,12 5 0,-7-4 0,14 9 16,-27-5-16,0 2 0,0-2 15,-26-16 1,-46 3-1,-21 0 1,-49-4 0,-17-5-1,-20-3 17,8 4-17,-23 3-15,-6-5 16,-19 2-16,16 6 15,-4-5-15,-16 1 16,9 4 0,-10-6-16,-13-4 0,11 2 15,-11 4-15,-23-3 0,14 6 32,-10-5-32,-21 3 0,23 0 15,-4 3-15,-11-3 0,17 5 16,-3-6-16,-17 5 0,25 1 15,3 0-15,-13 1 0,27 5 16,0 1-16,-8 11 0,8-3 16,-22 7-16,25-9 15,-2 0-15,50-3 16,33-10 0,55-8-1,30 6 1,-6-1-1,13-7-15,-4 3 16,23-6-16,-18 9 31,8-7-31,17 1 0,-8 1 16,12 3-16,23-2 0,-11 6 16,12-3-1,25-2-15,-15 4 16,13 0-16,19 6 0,-16-3 15,7 4-15,21 9 0,-21 1 16,2 2-16,21 9 0,-33-6 16,2 3-16,13 3 0,-28-4 15,-3-2-15,8-1 0,-5 2 16,21-7-16,-22-8 16,19-5-16,-36 0 15,8-5-15,-35-3 0,-43 3 16,-21 1-1,-52-17 1,-31-11 0,12 6 15,-14 3-31,2 4 16,-22 0-16,15 8 15,-6-3-15,-19 2 0,11 2 16,-12 0-16,-22-1 15,10 4 1,-7-1-16,-26 1 0,18 4 16,-12 1-16,-26 2 0,23 2 31,-12 6-31,-24 2 0,25-3 16,2 4-16,-24 5 0,25-7 15,6 1-15,-21 3 0,28-4 16,2 4-16,-9 2 0,5 3 15,-25-3-15,30 0 16,-5 8-16,12 2 16,76-15-1,69-7 1,42-8 0,25-5-1,-10 0 1,14-6-16,-19 4 31,4-1-31,16-5 0,-8 11 16,10-8-16,28 3 0,-12 4 31,14-3-31,29 4 0,-26 7 16,17-2-16,34 2 0,-26 2 15,11 8-15,19 10 0,-27-5 16,-3 11-16,16 6 0,-32-6 15,-6-1-15,7 2 0,-13-1 16,14 1-16,-6-24 16,-95-10-1,-52-19 1,-32 3 0,-20-2-1,5 8 1,-17-9-16,15 9 15,-12-1-15,-13-7 0,2 7 16,-13 3-16,-25-5 0,10 5 31,-15 0-31,-23-5 0,16 8 16,-18 1-16,-26 6 0,23 0 16,-2 12-16,-19 4 15,26 1-15,0 3 0,-20 11 0,31-4 16,-2 3-16,-7 6 0,28-10 15,8 5-15,-10 8 16,5 0-16,-8 15 0,37-7 16,92-29-1,44-11 1,25-4 0,-8-5 15,17-9-31,-18 4 15,8-1 1,18-4-16,-10 1 16,19-1-16,21-6 0,-10 3 15,12 2-15,31 1 0,-18 7 32,5 7-32,36 1 0,-28 2 15,7 2-15,20 8 0,-27 1 16,-1-2-16,12 6 0,-30 0 15,-6 3-15,9 2 0,-9 3 16,12 2-16,-15 5 16,-69-24-16,-52-6 15,-35-11 1,-28 4 0,5-5 15,-14-6-31,-5 5 15,-28-2-15,19 2 16,-7 3-16,-15 0 0,11 7 31,-13 1-31,-23-3 0,14 2 16,-12 3-16,-26 0 0,22 3 16,-12 2-16,-29 5 15,38-5-15,-6 8 0,-13-1 0,32 1 16,1 0-16,-7-1 0,3 1 15,-6 4-15,66-17 16,73-8 0,43 16 15,8-5-15,-9-3-1,21 0-15,3-3 16,30-7-1,-15 0 1,7 0-16,17-2 0,-6 2 16,15 2-16,16 0 0,-6 6 31,12-1-31,20-2 0,-17 3 16,10 2-16,19 7 0,-22-4 15,1 7-15,17 5 0,-26 0 16,-1 5-16,6 5 15,4 3-15,6 5 0,-29-8 16,-16 2-16,-52-19 16,-31-5-1,-43-26 1,-22-10 0,-21-2-1,11 13 1,-15-1-16,-1 3 31,-20 2-31,-7 5 16,-27-7-16,21 5 15,-5 5-15,-19-3 16,12 6-16,-12 2 16,-20-2-16,12 4 15,-8 0-15,-27 6 0,23 0 16,-2 4-16,-21-2 0,27 0 15,-1 0-15,-9 3 0,15 2 16,3-3-16,-12 11 0,27-6 16,3 3-16,-13 8 0,3 0 15,-14 2-15,-19 3 16,93-18 0,63-17-1,38 1 1,28-4-1,-12 5 1,27-7-16,-14 2 31,0-3-31,17-5 0,-9 6 16,10-4-16,27-3 0,-17 3 31,14 1-31,19 0 0,-24 5 16,22 0-16,25 0 0,-20 5 31,16-3-31,21-2 0,-19 6 16,2-4-16,21 8 0,-29 4 15,-1 4-15,11 5 0,-29-3 16,-6 2-16,5 1 0,-6-5 16,11-6-16,-4-7 15,-66 0-15,-30 5 31,-33 0-31</inkml:trace>
  <inkml:trace contextRef="#ctx0" brushRef="#br0" timeOffset="32.36">23992 9859 0,'5'10'16,"8"21"-1,9 22 1,17 30 0,3 15-1,7 10 17,3 3-17,1-3 1,-8-17 15,-15-31-15,-7-42-1,-13-23 1,1-35 15,8-25-15,-1-28-1,-6 19 1,2-1 0,11-29-1,8-1 1,-5 14 0,-7 30 15,-10 34-16,-3 9 1,-8 18-16</inkml:trace>
  <inkml:trace contextRef="#ctx0" brushRef="#br0" timeOffset="33.36">24002 9612 0,'8'0'16,"5"0"0,17 0-1,30 3 1,21 4-1,2-4 1,-7 0 15,-16-1-15,-40-2 0,-40 0 15,-28-8-16,-5-9 1,6 2 0,1-6-1,46 21-15</inkml:trace>
  <inkml:trace contextRef="#ctx0" brushRef="#br0" timeOffset="34.36">24691 13498 0,'0'5'15,"-5"11"1,-16 31 15,-7 39-15,8 20 15,18 4-15,27-21 15,26-36-16,7-46 1,-8-37 15,-15-41-15,-17-26 15,-16 18-15,-16 3-16,-32-12 15,-22 15 17,5 17-17,15 18 17,22 19-17,26 19-15</inkml:trace>
  <inkml:trace contextRef="#ctx0" brushRef="#br0" timeOffset="35.36">31980 14131 0,'0'2'15,"-10"10"1,-18 26 0,-17 23-1,-8 14 1,0 14 0,18-4-1,20-4 1,23-5-1,17-14-15,17-13 16,16-11 0,1-16-1,-4-20 1,-10-26 0,-1-12-16,-12 3 15,-15 15 1,-17 18-16</inkml:trace>
  <inkml:trace contextRef="#ctx0" brushRef="#br0" timeOffset="36.36">31670 14359 0,'58'26'0,"18"9"15,15-5 1,-6-4 0,-11-14-1,-25-5 1,-23-4-1,-26-3-15</inkml:trace>
  <inkml:trace contextRef="#ctx0" brushRef="#br0" timeOffset="37.36">24095 11744 0,'46'-8'16,"15"-2"-16,-1 1 31,18-4-31,33-12 16,3 2-1,-23-2 17,-44 13-17,-47 12-15</inkml:trace>
  <inkml:trace contextRef="#ctx0" brushRef="#br0" timeOffset="38.36">24288 11510 0,'-14'37'31,"5"21"-31,-1 38 16,6 8-1,8-13 17,-2-30-17,-2-61-15</inkml:trace>
  <inkml:trace contextRef="#ctx0" brushRef="#br0" timeOffset="39.36">24400 16229 0,'61'0'16,"22"-4"15,15-7-15,-7 1-1,-15 5 1,-31-3 0,-45 8-16</inkml:trace>
  <inkml:trace contextRef="#ctx0" brushRef="#br0" timeOffset="40.36">25802 15791 0,'0'0'16,"0"0"-1,2 0 1,8 0 15,6 3-15,6 1 0,8 2-1,6 1 1,6-2-1,7-2 17,10-3-17,15-3 17,12 0-17,7 6 16,5 10-15,8 5 0,2-6 15,3-7-15,-5-3-1,-5 6 16,2 5-15,0 0 0,5-1-1,-6-2 17,-9 0-17,3 3 1,7-1-1,3-7 17,2 1-17,-5-1 1,1 5 0,-4 0-1,1 2 1,-3-7-1,-7 5 1,-1 0 0,4-4-1,-1-2 1,8-1 0,-5-3-1,-5 0 1,2 0-1,3 0 1,-3 2 0,-5-2-1,1 0 1,6 0 0,-2 0-1,-4 3 1,4 4-1,3-4 1,-3 5 0,-5-4-1,3-4 1,-4 6 0,2 1-1,-1 3 16,-7-2-15,-4-5 0,-3-1-1,-8 0 1,-3 6 0,-13 2-1,-7-7 1,-1 4-1,-7-2 1,1 6 0,-19-7-1,-6 1-15,-3-2 16,-6-3 0,-2 0-1,0 0 1,0 0-1,0 0-15,0 0 16,0 0 0,0 0-1,0 0 1,0 0 0,0 0-1,0 0-15,0 0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2T13:48:21.08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2256 10240 0,'17'-36'16,"-14"4"-1,-11 2 1,-19 2 0,-13 8-1,-9 9 1,-11 11 0,-1 13-1,-5 15 1,8 17-1,9 8 1,7 15 0,13 5-1,28-4-15,29-9 16,22-12 0,9-18-1,8-20 1,-7-10-1,-18-15 1,-1-18 0,-11-15-1,-6-12 1,-15-11 0,-4-1-1,1 1 1,-6 18-1,-14 10 1,-7 18 0,-4 10-16,3 15 15,11 22 1,4 26 0,20 18-1,27 14 1,-2-22-1,13 2-15,26 11 16,-6-8 0,-5-12-1,-31-23 1,-35-28-16</inkml:trace>
  <inkml:trace contextRef="#ctx0" brushRef="#br0" timeOffset="1425.14">9402 14198 0,'0'0'15,"-5"8"1,-7 17-1,-13 31 1,-10 24 0,-1 21-1,11 13 17,25 4-17,25-2 1,28-10-1,12-26 1,9-39 0,-6-39-1,-15-27 1,-11-5 15,-19 12-31,-23 18 16</inkml:trace>
  <inkml:trace contextRef="#ctx0" brushRef="#br0" timeOffset="1657.25">9067 14427 0,'33'23'16,"31"25"15,8 11-15,1-2-1,-73-57-15</inkml:trace>
  <inkml:trace contextRef="#ctx0" brushRef="#br0" timeOffset="2768.05">2574 13556 0,'-18'42'16,"-4"14"0,9 18-1,11 9 1,23-11-1,23-16 1,12-29 0,2-27 15,-10-30-15,-18-40-1,-22-23 1,-44 4 15,-35 24-15,-14 32-1,8 13 1,25 7 0,52 13-16</inkml:trace>
  <inkml:trace contextRef="#ctx0" brushRef="#br0" timeOffset="3290.11">2172 12215 0,'56'8'16,"14"-6"-1,-2-4 1,-10-6 0,-22 4-1,-36 4-15</inkml:trace>
  <inkml:trace contextRef="#ctx0" brushRef="#br0" timeOffset="3551.31">2279 12059 0,'0'53'16,"5"10"-16,6 31 16,1-1-1,-2-20 1,-10-73-16</inkml:trace>
  <inkml:trace contextRef="#ctx0" brushRef="#br0" timeOffset="4179.72">2295 15851 0,'36'11'16,"5"-7"0,6 4 15,5-5-31,-8-3 31,-14 0-31,-30 0 16</inkml:trace>
  <inkml:trace contextRef="#ctx0" brushRef="#br0" timeOffset="6077.89">13472 10339 0,'-15'9'15,"-25"19"1,-8 32-1,5 29 17,18 16-17,25-6 1,28-28 15,19-34-15,1-37-1,0-37 1,-7-37 15,-11-19-15,-20-5 0,-20 9 15,-11 19-16,3 33 1,-1 39 15,6 18-15,5 23-16,8 10 16,13 12-16,18 28 15,4-5 16,0-15-15,-35-73-16</inkml:trace>
  <inkml:trace contextRef="#ctx0" brushRef="#br0" timeOffset="7196.31">13686 13513 0,'0'15'15,"0"33"1,0 30 15,15 13-15,21-17 15,17-32-15,7-24 15,-8-36-16,-33-28 1,-22 1 15,-22-13-31,-10 8 16,-14 0 0,-14-16-1,-4 11 1,19 14-1,48 41-15</inkml:trace>
  <inkml:trace contextRef="#ctx0" brushRef="#br0" timeOffset="7855.89">13404 12165 0,'73'0'16,"21"-3"15,1-6-16,-12-6 1,-30 4 0,-53 11-1</inkml:trace>
  <inkml:trace contextRef="#ctx0" brushRef="#br0" timeOffset="8095.24">13545 12078 0,'3'87'31,"6"19"-15,2-8 15,-1-27-31,-10-71 16</inkml:trace>
  <inkml:trace contextRef="#ctx0" brushRef="#br0" timeOffset="8586.66">13548 15884 0,'68'0'15,"17"-7"1,-9-4-1,-16 7 1,-60 4-16</inkml:trace>
  <inkml:trace contextRef="#ctx0" brushRef="#br0" timeOffset="10011.44">20382 14050 0,'-3'40'32,"-8"15"-32,7 4 15,-6 17-15,3-4 16,2 17-16,5-11 15,9 0-15,34 7 16,31-19 0,13-31 15,-13-32-15,-25-34-1,-15-12 1,-17-7-1,-14 17 1,-21-12-16,-14-5 16,-26-13-16,2 3 15,-14-9 1,-27-7-16,6 26 31,39 42-15,32 23-1,48 6 1,25-8 0,7-6-1,-2-2 1,-58-5-16</inkml:trace>
  <inkml:trace contextRef="#ctx0" brushRef="#br0" timeOffset="11476.77">24733 9947 0,'-70'25'16,"-14"32"-1,14 23 17,30 8-17,40-10 1,45-28-1,20-34 17,12-32-17,-7-31 1,-15-27 15,-24-11-15,-22 2-1,-18 12 17,-9 38-17,-3 48 1,9 13 0,7 23-1,5 4 1,12 13-16,14 33 15,1-8 1,-1-17 0,-26-76-16</inkml:trace>
  <inkml:trace contextRef="#ctx0" brushRef="#br0" timeOffset="12349.25">24698 13468 0,'-12'28'15,"-1"6"1,-4 25-16,1 1 31,6 13-31,17 33 16,38-15 15,31-41-15,10-53-1,-25-19 17,-16-26-32,-17-5 15,-10-17-15,-16 6 32,-20-5-32,-2 11 15,-28 4-15,-33-4 16,-4 10 15,25 13-15,60 35-16</inkml:trace>
  <inkml:trace contextRef="#ctx0" brushRef="#br0" timeOffset="12745.29">24554 12051 0,'76'-10'16,"27"-5"15,-5-2-15,-24 2-1,-74 15-15</inkml:trace>
  <inkml:trace contextRef="#ctx0" brushRef="#br0" timeOffset="13069.61">24703 11719 0,'0'48'15,"0"20"-15,-3-2 16,-1 14-16,-10 21 31,0-5-15,6-36-1,8-60-15</inkml:trace>
  <inkml:trace contextRef="#ctx0" brushRef="#br0" timeOffset="13619.34">24521 15486 0,'72'2'16,"0"-2"0,-14 3-1,-58-3-15</inkml:trace>
  <inkml:trace contextRef="#ctx0" brushRef="#br0" timeOffset="14503.02">31393 13914 0,'6'12'15,"-1"24"1,-5 24-1,-5 20 1,-4 16 0,9 10-1,16-8 17,14-7-17,10-30 1,11-25-1,-9-32 1,-11-19 0,-8-7-1,-6 9 1,-17 13-16</inkml:trace>
  <inkml:trace contextRef="#ctx0" brushRef="#br0" timeOffset="14736.48">31257 14143 0,'47'12'16,"14"3"-16,-1-2 15,14 0-15,27 2 16,-6 3 0,-27-6-1,-68-12-15</inkml:trace>
  <inkml:trace contextRef="#ctx0" brushRef="#br0" timeOffset="69312.53">12560 335 0,'-40'-16'15,"-18"-4"-15,-3 2 16,-27-2-16,-5 3 16,-28-3-16,25 8 15,1-2-15,-17 0 0,17-2 16,-8 4-16,-18-4 0,14 4 16,-3-3-16,-22-3 15,22 11-15,-6-1 0,-13 3 0,16 0 16,-3 2-16,-20 1 0,27 2 15,-1 2-15,-21 8 0,22 1 16,-2 1-16,-17 4 0,20 3 16,-3 6-1,-23 6-15,28 2 16,-2 4-16,-18 14 0,22-6 16,4 6-16,-19 17 0,27-16 15,3 9-15,-7 17 0,23-15 16,5 10-16,-8 20 0,21-16 15,2 5-15,-5 19 0,8 5 16,-6 28-16,18-21 16,8 15-16,13-21 15,17 8-15,11-21 16,22 16-16,1-20 16,20 9-16,-4-21 15,20 15-15,-7-17 16,20 14-16,-5-16 15,18 9-15,-6-15 16,26 10-16,-30-25 16,-3-2-16,16 3 0,-19-13 15,3-3-15,15 2 0,-14-12 16,4-3-16,20 3 0,-15-8 16,3 0-16,15-2 0,-18-6 15,8-2-15,17 1 16,-19-9-16,4 5 0,13-4 0,-21 0 15,7-3-15,8 0 0,-22-3 16,6-5-16,14 1 0,-22-3 16,5-8-16,12-2 0,-19 0 15,6-5-15,11-11 0,-19 9 16,4-6-16,12-7 0,-1-5 16,24-25-16,-23 6 15,12-21-15,-29 3 16,8-23-16,-24 14 15,10-27-15,-9 19 16,10-16-16,-13 17 16,9-16-16,-9 16 15,6-21-15,-14 13 16,-2-17-16,-13 17 16,-1-20-16,-15 18 15,-8-11-15,-7 18 31,-11-20-31,-8 26 16,-23-19-16,-4 28 31,-34-5-31,-2 23 16,-28 16-16,6 11 16,-9 11-16,1 6 31,50 10-16,53 14-15</inkml:trace>
  <inkml:trace contextRef="#ctx0" brushRef="#br0" timeOffset="72505.75">4559 3459 0,'-63'28'16,"-6"24"-1,6 27 1,27 9 0,48-17 15,50-31-16,-4-23 1,10-21-16,21-31 31,-3-26-15,-24-17 0,-31-6-1,-31 14 16,-20 19-15,0 31 0,2 44-1,16 36 17,22 25-17,28-2 1,17-23 15,5-22-15,-8-15-1,-29-4 1,-33-19-16</inkml:trace>
  <inkml:trace contextRef="#ctx0" brushRef="#br0" timeOffset="72759.75">5334 3449 0,'62'0'16,"14"0"-1,-2 0 1,-10 0 0,-15 2-1,-24-2 1,-25 0-16</inkml:trace>
  <inkml:trace contextRef="#ctx0" brushRef="#br0" timeOffset="72938.08">5456 3585 0,'61'-5'15,"-3"-5"1,-16 2-1,-42 8-15</inkml:trace>
  <inkml:trace contextRef="#ctx0" brushRef="#br0" timeOffset="73405.5">6071 3449 0,'-7'43'16,"21"10"-1,27-6 1,30-14-1,19-12 1,18-24-16,2-20 16,-14-15-1,-42-12 1,-44-15 0,-40 1-1,-37 11 1,4 18-1,-6 10-15,-24 8 16,0 17 0,15 19-1,17 12 1,21-4 0,22-13-1,18-14-15</inkml:trace>
  <inkml:trace contextRef="#ctx0" brushRef="#br0" timeOffset="81545.5">3420 13760 0,'8'0'15,"12"2"1,8-2 0,7 0 15,12-2-15,7-3-1,9-3 1,8 1 15,-3 7-15,15 0-1,7 5 17,1 0-17,5 0 1,8-2-1,3-6 17,7-2-17,7 2 1,5 3 0,0 3 15,0 5-16,-1 2 1,5 2 15,-2 1-15,-40-8 0,-3 5-16,-13-3 15,8 1-15,-11 0 31,13-3-31,-10 0 16,10-3-16,-9 1 16,8 4-16,27-4 15,7-6 17,9 3-17,-3 0 1,5 3-1,5-1 1,3 1 15,-39-3-15,-1-3-16,-21 3 31,10-5-31,28-2 16,10 4-1,0-4 17,-2-1-17,-2-1 17,2-2-17,-15 4 16,-13 7-15,-14 4 0,-2 2 15,-22 2-15,-27-6 15,-13-2-16,-6 0 1,-4 0 15,-3 0-15,-13 0 15,-25 0-15,-22 0-1,-22 0 17,-15 0-17,24 0 17,-5 2-32,9-2 15,-13 0-15,3 0 31,-9 5-31,8-5 16,-8 3-16,10-3 16,-10 5-16,4 2 31,-9-1-31,14-2 16,-11 1-16,15-2 15,-10-3 1,7 0-1,-12-5-15,16 2 16,-17-4-16,17 4 16,-9 1-16,-26 2 15,29 0 17,-9 0-32,22 0 15,-17 0-15,14 0 16,-11 2-16,-29-2 15,-11-7 17,3 4-17,-3 1 1,2 2 0,1 0 15,-3 0-16,36 0 1,-2 0-16,-24 0 31,-8 0-15,3 0 0,8 0-1,8 0 16,7-3-15,43-2 0,23 3-1,15 2 17,5 0-17,7 0-15</inkml:trace>
  <inkml:trace contextRef="#ctx0" brushRef="#br0" timeOffset="101127.25">17728 2499 0,'-36'-5'15,"-9"10"1,-15 20 15,-13 28-15,18-10 0,4 12-16,8-4 15,0 10-15,3 27 16,19 5-1,35-20 17,30-27-17,23-39 1,13-28 0,6-32-1,-5-22 1,-16-18-1,-13-5 17,-11 7-17,-13 10 1,-8 34 0,-10 24-1,3 30 1,5 39-1,4 31 17,3 27-17,10 7 1,9-12 0,3-27-1,1-36 1,-10-34 15,-10-20-15,-5-10-1,-14 16 1,-9 12-16</inkml:trace>
  <inkml:trace contextRef="#ctx0" brushRef="#br0" timeOffset="101371.82">18370 2650 0,'48'-8'16,"15"4"-1,5-6 1,-7-1 0,-13 4-1,-25 4 1,-23 3-16</inkml:trace>
  <inkml:trace contextRef="#ctx0" brushRef="#br0" timeOffset="101611.17">18477 2892 0,'62'0'15,"6"-5"1,-7 2 0,-24-1-1,-37 4-15</inkml:trace>
  <inkml:trace contextRef="#ctx0" brushRef="#br0" timeOffset="102141.79">19015 2705 0,'-7'56'0,"9"4"16,9 3-1,9-7 1,15-18 0,13-20-1,8-18 1,12-23-1,-1-17 1,-4-13 0,-9-13-1,-12-7 1,-17 0 0,-27 10-1,-33 23 1,-33 22-1,10 16 1,-10 16-16,3 9 16,-9 9-16,-27 17 15,6-2 1,21-8 0,74-39-16</inkml:trace>
  <inkml:trace contextRef="#ctx0" brushRef="#br0" timeOffset="105312.73">15145 13687 0,'48'15'16,"10"5"-1,7 5 17,6 1-17,5-3 1,7-4-1,8-6 17,0-5-17,12-3 17,10-5-17,-30 0 16,3-8-31,-16 6 16,13-8-16,-12 0 31,12 0-31,-13 2 16,6-10-16,30 1 31,8-6-15,7 8-1,-3 4 17,-27 4-17,-5 7 1,-13 0 0,8 5-16,-11-5 15,7 0-15,32 0 31,12 0-15,5 2 15,-5 1-15,3-3 15,-1 0-15,-2 0-1,-2 3 17,-2 4-17,-5-1 1,-9-6 0,-7 0 15,-8 0-16,7 4 1,7-1 0,-2-1 15,-9-2-15,-10 0-1,-13 0 16,-15 0-15,-26 0 0,-14 0-1,-6 0 17,-4 0-17,-8 0 1,-13 0-1,-15 0 17,-19 8-17,-13-3 1,-14 3 15,-17-8-15,-12-11-1,-5 1 1,-8 1 15,-8-4-15,4 5 0,-7-1 15,-1-2-16,-1 3 1,41 6 15,2 2-31,18 2 16,-13 6-16,11-1 16,-16 1-16,16 2 31,-18 0-31,9-4 15,-9 3-15,9-1 32,-9-3-32,12 0 15,-9 0-15,9-3 32,-2-2-32,8 6 15,-16 1-15,12 3 31,-14 1-31,13-6 16,-8 2-16,14-4 16,-11 1-1,9-4 1,-10 0-16,14-4 16,-14-6-16,15 5 31,-12-6-31,-25-6 15,-3-4 17,3 6-17,15 8 1,17 7 15,28 0-15,23 0-1,12 0 1,19-3 15,3-4-15,4 1 0,0-1-1,-6 5 16,-7 2-31</inkml:trace>
  <inkml:trace contextRef="#ctx0" brushRef="#br0" timeOffset="120676.37">28571 2990 0,'-35'-22'16,"-13"11"0,-13 22 15,-20 27-15,21-3-1,-3 11-15,8-4 16,-5 16-16,11-2 15,7 7-15,-2 25 32,35-5-17,34-28 1,33-35 0,15-27 15,13-39-16,-6-16 1,-20-25 0,-16-6 15,-17 0-15,-12 20-1,-2 32 1,-3 34 15,2 30-15,9 28-1,4 19 17,10 11-17,14-6 1,8-15-1,-2-32 17,1-30-17,-14-16 1,-5-5 0,-18 13-1,-19 10 1</inkml:trace>
  <inkml:trace contextRef="#ctx0" brushRef="#br0" timeOffset="120877.29">28997 3141 0,'25'-2'16,"33"-3"15,18-8-15,-3 3-1,-13-2 1,-60 12-16</inkml:trace>
  <inkml:trace contextRef="#ctx0" brushRef="#br0" timeOffset="121140.1">29173 3298 0,'53'-6'0,"15"-8"16,2-4 0,-9 3-1,-25 5 1,-36 10 0</inkml:trace>
  <inkml:trace contextRef="#ctx0" brushRef="#br0" timeOffset="121672.51">29722 3031 0,'-30'47'0,"-3"16"31,6 18-15,10 0 0,21-6-1,24-12 1,17-17-1,13-24 1,5-27 0,0-20-1,-2-17 1,-6-17 0,-12-9-1,-13 1 1,-17-1-1,-26 14 1,-25 20 0,-22 13-1,-28 19 1,-6 7 0,4 4-1,24 2 1,66-11-16</inkml:trace>
  <inkml:trace contextRef="#ctx0" brushRef="#br0" timeOffset="124639.31">25832 13879 0,'7'-3'16,"19"-7"15,14 0-15,20 0 15,19 5-16,-2 5 17,9 5-17,10 5 1,18 10 15,7-2-15,2 2 15,1-8-15,2-9-1,-1-6 17,6-7-17,-2-2 1,-4-9-1,1-1 1,-5 2 15,-4 2-15,-1 10 0,0 1-1,-6 4 16,1 6-15,-3 4 0,4-3-1,1-4 17,-3 0-17,2 0 1,-1 2 15,4 5-15,1 1-1,-4-1 1,-12 3 15,-4-2-15,-3-3-1,5-3 1,0-2 15,-5 3-15,-4 2 0,-6 0-1,-2-3 16,-6 4-15,-2-6 0,-4 0 15,-6 0-15,-5-6-1,-6 4 1,-9-8 15,-21 5-15,-11 0-1,-6 5 1,-2 0 15,-3 0-15,-3 5-1,-9 0 17,-11 5-17,-15 3 1,-12-3 0,-11-5 15,-9 0-16,-11-5 1,-5 0 0,-2-5 15,-10 5-15,-10 0-1,-6-3 16,6 1-15,-1-6 0,-2 3-1,1-3 17,-6 4-17,-3-4 1,-4 5-1,-1 3 17,-2-2-17,10-8 1,-3-5 0,2-5 15,-2-5-16,1 9 1,6 6 0,12 2 15,4 6-15,3 0-1,-3 2 1,-2 4 15,-1 9-15,4 8-1,4 2 1,2-1 15,0-2-15,3 0-1,7 0 1,2-7 15,3-8-15,1-2 15,3-3-15,5 4-1,4-4 17,31 0-17,14 0 17,16 0-32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2T13:52:26.03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498 10204 0,'-13'0'16,"-22"11"-1,-15 6 1,-3 19 0,15 11-1,15 14 1,10 7 0,21-8-1,17-9 1,8-13-1,5-23 1,2-18-16,-2-17 16,-8-10-1,-14-15 1,-7-5 0,-6 1-1,-3 5 1,0 7-1,0 13 1,0 8 0,0 19-1,0 27 1,10 23 0,15 22-1,8 9 1,-2-7-16,-6-20 15,-25-57 1</inkml:trace>
  <inkml:trace contextRef="#ctx0" brushRef="#br0" timeOffset="1139.9">7400 13944 0,'0'8'16,"-8"17"15,-17 25-15,-11 24 15,3 18-16,21 9 1,27-8 0,31-19-1,17-29 1,-3-37 15,-22-34-15,-15-17-1,-11-9 1,-5 9 0,-7 43-16</inkml:trace>
  <inkml:trace contextRef="#ctx0" brushRef="#br0" timeOffset="1315.85">7289 14183 0,'63'40'16,"12"6"15,-6-3-15,-17-13 0,-52-30-16</inkml:trace>
  <inkml:trace contextRef="#ctx0" brushRef="#br0" timeOffset="2308.67">598 13591 0,'-22'58'16,"13"8"0,15 4-1,25-9 1,17-16-1,5-27 1,8-26 0,-15-35 15,-13-22-15,-14-21-1,-24-7 1,-33 17-1,-23 21 1,-5 19 0,14 22-1,19 1 1,33 13-16</inkml:trace>
  <inkml:trace contextRef="#ctx0" brushRef="#br0" timeOffset="2829.5">474 12362 0,'53'4'15,"14"2"1,-5 1-1,-4-4 17,-29-16-17,-18-15 1,-2-2 0,-9 12-1,0 18-15</inkml:trace>
  <inkml:trace contextRef="#ctx0" brushRef="#br0" timeOffset="3054.65">628 12200 0,'0'69'0,"0"19"31,0 5-15,0-15-1,0-28 1,0-50-16</inkml:trace>
  <inkml:trace contextRef="#ctx0" brushRef="#br0" timeOffset="3541.03">837 15234 0,'0'0'0</inkml:trace>
  <inkml:trace contextRef="#ctx0" brushRef="#br0" timeOffset="5027.7">521 15055 0,'11'3'16,"21"-3"-1,21-5 1,0-8-16,-7 0 15,-11 1 1,-12 2 0,-23 10-16</inkml:trace>
  <inkml:trace contextRef="#ctx0" brushRef="#br0" timeOffset="6558">9125 10343 0,'-44'-2'16,"-8"14"15,5 24-15,8 24-1,18 16 16,26-1-15,28-22 0,13-25-1,8-28 17,0-26-17,-13-24 1,-8-20 15,-13-4-15,-12 10-1,-11 18 1,-6 36 15,4 45-15,5 3-1,5 22-15,12 33 16,-2 1 15,6-13-15,-21-81-16</inkml:trace>
  <inkml:trace contextRef="#ctx0" brushRef="#br0" timeOffset="7248.92">8765 12301 0,'25'0'15,"33"5"1,25-5 15,-4-5-15,-8 3-1,-71 2-15</inkml:trace>
  <inkml:trace contextRef="#ctx0" brushRef="#br0" timeOffset="7507.23">8994 12153 0,'0'58'16,"0"12"-16,0 28 31,0-2-16,3-28 1,-3-68-16</inkml:trace>
  <inkml:trace contextRef="#ctx0" brushRef="#br0" timeOffset="8502.04">9201 13521 0,'-11'9'31,"-11"29"-16,-13 34 17,8 20-17,13-1 1,36-23 15,24-45-15,17-43 15,-2-38-15,-25-23-1,-45-6 17,-26 13-17,-2 18 16,6 21-15,31 35-16</inkml:trace>
  <inkml:trace contextRef="#ctx0" brushRef="#br0" timeOffset="8984.84">8868 15647 0,'31'0'16,"30"0"0,3 0 15,4 3-31,-68-3 15</inkml:trace>
  <inkml:trace contextRef="#ctx0" brushRef="#br0" timeOffset="10144">15733 14047 0,'-8'24'16,"-7"28"15,7 21-15,25 13 15,22-6-15,11-22 15,-4-40-15,-11-29 15,-10-5-15,-20-5-1,-21-10-15,-12-9 16,-24-15-16,-1-1 15,-10-1-15,-12-4 32,41 33-17,55 28 17,49 13-17,23 2 16,-4 5-15,-11-5 0,-78-15-16</inkml:trace>
  <inkml:trace contextRef="#ctx0" brushRef="#br0" timeOffset="11480.45">17799 10257 0,'-16'0'16,"-17"5"15,-21 11-16,-18 21 1,2 24 15,17 20-15,33-6 0,38-27-1,19-33 16,14-32-15,0-36 0,-14-15 15,-9-13-15,-16 5-1,-7 18 16,-2 46-15,5 39 0,11 44-1,9 22 17,5-4-17,-3-9 1,-30-80-16</inkml:trace>
  <inkml:trace contextRef="#ctx0" brushRef="#br0" timeOffset="12466.96">17670 13694 0,'-37'74'16,"7"19"15,26 10-15,40-27-1,27-41 17,7-39-17,-7-45 17,-23-29-17,-26 23 16,-32-11-31,-36-2 16,-21 7 15,-6 19-15,11 14 0,30 11-1,40 17 1</inkml:trace>
  <inkml:trace contextRef="#ctx0" brushRef="#br0" timeOffset="13608.49">24179 14155 0,'-31'49'16,"6"19"-1,8 10 17,19-1-17,34 10 1,24-9 15,10-30-15,-21-56-1,-19-32 17,-11-8-17,-5 10 1,-14 38-16</inkml:trace>
  <inkml:trace contextRef="#ctx0" brushRef="#br0" timeOffset="13807.58">23925 14257 0,'27'7'0,"39"9"31,22 3-15,-2 1-1,-11 1 1,-75-21-16</inkml:trace>
  <inkml:trace contextRef="#ctx0" brushRef="#br0" timeOffset="14605.98">17584 12229 0,'61'0'16,"4"-4"15,-4 0-15,-8-4-1,-25 3 1,-28 5-16</inkml:trace>
  <inkml:trace contextRef="#ctx0" brushRef="#br0" timeOffset="14858.43">17698 11943 0,'0'63'15,"0"23"17,0 0-17,-2-13 1,2-73-16</inkml:trace>
  <inkml:trace contextRef="#ctx0" brushRef="#br0" timeOffset="15467.2">17526 15902 0,'46'0'15,"-3"0"1,-1 0 15,-16-2-31,-26 2 0</inkml:trace>
  <inkml:trace contextRef="#ctx0" brushRef="#br0" timeOffset="16904.37">26177 10306 0,'-35'35'16,"0"23"15,7 17-15,23 8 0,38-15-1,25-32 16,2-36-15,-7-33 0,-7-28 15,-11-14-15,-23-13-1,-22 12 1,-8 16 15,-4 24-15,-1 39-1,3 49 1,10 0 15,10 20-31,7-1 16,9 4-16,19 21 15,0-3 1,-7-32 0,-28-61-16</inkml:trace>
  <inkml:trace contextRef="#ctx0" brushRef="#br0" timeOffset="17309.75">26091 12044 0,'26'0'16,"29"-3"15,13-6-15,-5-1-1,-10-1 1,-53 11 0</inkml:trace>
  <inkml:trace contextRef="#ctx0" brushRef="#br0" timeOffset="17584.82">26280 11888 0,'-2'71'15,"-1"27"17,1 7-17,2-16 17,0-29-32,0-60 15</inkml:trace>
  <inkml:trace contextRef="#ctx0" brushRef="#br0" timeOffset="18332.03">26364 13624 0,'-8'10'31,"-15"24"-15,3 20 15,10 13-16,28 0 1,22-17 15,16-34-15,-7-32 0,-21-29 15,-33-11-16,-39 9 17,-17 11-17,3 14 17,10 6-17,48 16-15</inkml:trace>
  <inkml:trace contextRef="#ctx0" brushRef="#br0" timeOffset="18826.62">26140 15806 0,'60'34'31,"8"0"-15,-3 1 0,-22-12-1,-43-23-15</inkml:trace>
  <inkml:trace contextRef="#ctx0" brushRef="#br0" timeOffset="19843.74">32825 14108 0,'-10'51'16,"-6"9"-1,-7 3 1,9 5 0,14-5-1,14 0 1,9-3-1,12-14 1,3-21 15,-5-23-15,-8-17 0,-7-5-1,-3 8 1,-15 12-16</inkml:trace>
  <inkml:trace contextRef="#ctx0" brushRef="#br0" timeOffset="20075.58">32671 14264 0,'65'23'0,"24"-3"31,6 0-31,-4-5 32,-30-2-32,-61-13 15</inkml:trace>
  <inkml:trace contextRef="#ctx0" brushRef="#br0" timeOffset="30806.07">1574 11589 0,'45'7'15,"6"-5"1,16-2-1,21 0 1,22 3 0,8-3 15,6 4-15,2 2-1,-38-2 1,-3 0-16,28-2 15,8 5 1,8-4 0,-37-1-1,4 1 1,-14-3 0,9 0-16,-8 0 15,14 0-15,-7 0 16,7 0-16,-9 0 31,8-3-31,-15 6 16,7-6-16,-8 1 15,8 4-15,-8 1 16,20 4 0,-16-4-1,16 0-15,-18 1 16,9-1-16,-18-1 15,13 6-15,-13-6 16,14 9 0,-15-7-1,13 7-15,33-4 16,11-4 0,-40-3 15,4 0-31,-19 0 15,11 6-15,30 1 16,4 2 0,-17-3 15,-18 1-15,-20-2-1,-5 1 1,-13-6 15,-23 0-15,-13 0-1,-5 0 1,-5 0-16</inkml:trace>
  <inkml:trace contextRef="#ctx0" brushRef="#br0" timeOffset="72788.64">10305 15587 0,'61'10'15,"-9"0"1,17 5-16,-7-2 31,21-1-31,-7 2 16,20-2-16,-10 0 15,14 1-15,-12-3 16,11-3-16,-9-4 31,11 5-31,-8-6 16,18-2-16,-13 0 31,19 0-31,-19 0 16,20-2-16,-17 2 15,20-8-15,-13 5 32,21-4-32,-16 2 15,23-3-15,-23 4 32,26-4-32,-23 5 15,22 8-15,-17 1 31,16 1-31,-19 3 16,16 0-16,-19 0 31,14 0-31,-21-5 16,11-3-16,-24 4 16,14-6-16,-18 0 15,10 0 1,-18 0-1,10-8-15,28-2 16,3 3 0,-14-4 15,-36-6-15,-34 12-1,-23 3 1,-7-4 15,-7 6-15,2 0-1,-5 0-15</inkml:trace>
  <inkml:trace contextRef="#ctx0" brushRef="#br0" timeOffset="85904.02">19064 16141 0,'12'0'16,"24"0"-1,16 0 1,19 0 15,12 0-15,15 0-1,18-3 1,8-4 15,-36 5-15,-2-1-16,-11-1 16,6 8-1,-6-1 1,11-1-16,-10 3 15,17-3-15,-10-2 32,16-2-32,-12-3 15,20 3-15,-14-5 32,17 1-32,-13-2 15,10 4-15,-11-4 31,15-5-31,-15 6 16,20-11-16,-18 8 31,14 2-31,-17 4 16,15 1-16,-11 3 16,14 0-1,-17 0 1,13-3-16,-18 3 15,14-2-15,-14 4 32,9-4-32,-14 2 15,10 0-15,-20 0 16,15 2-16,21 4 16,7-2 15,-10-1-16,-44-6 1,-9 8 0,-26-2 15,-18-3-15,-7 0-1,0 0 16,-3 0-15,-2 0 0,0 0-16</inkml:trace>
  <inkml:trace contextRef="#ctx0" brushRef="#br0" timeOffset="117025.87">27150 11666 0,'5'0'15,"15"0"1,16 5 0,11 3-1,14-6 16,4 0-15,5 4 0,11-3-1,8-3 17,4-3-17,-5 3 1,8 0-1,12-6 1,8 2 15,-7 4-15,-9-3 0,-2-5-1,9-2 16,0-2-15,12-1 0,0 1 15,-3-4-15,1 0-1,2 7 1,-3-3 15,-2-1-15,-4-2-1,-4 3 1,0 4 15,-6-5-15,7 0-1,-2 4 17,-1 1-17,-3 3 1,-6-3 0,-4 4-1,2-7 16,-4 2-15,1-2 0,-4 6-1,-6 5 1,-1 5 0,-2 3-1,-3-5 1,-9-1-1,-4-2 1,-5 0 0,-9 0-1,1 0 1,-10 5 0,-3-5-1,0 0 1,-5 2-1,-4 3 1,-6 3 0,-10-6-1,-5-2 1,0 0-16,-5 0 16,2 0-1,4 0 1,1 0-1,1 0 1,-1-2 0,-7 2-16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1T15:30:26.89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3258 8930 0,'-19'70'0,"-1"26"32,1 12-17,2-7 1,6-31-1,3-54 1,3-49 0,1-12-1,4-16 1,4 1 0,9-15-16,1 3 15,11-5-15,16-22 16,0 9-1,3 11 1,-5 51 0,-15 38-1,-9 39 1,-5-7 15,3 24-31,-3-5 16,5 14-16,-2-5 15,-1 9-15,6 25 16,10-22 0,17-34-1,-8-43 1,-8-25 0,-9-20 15,-20-23-16,-28-8 1,-30 11 0,-16 14-1,-11 18 1,16 8 0,17 5-1,24 10 1,28 5-16</inkml:trace>
  <inkml:trace contextRef="#ctx0" brushRef="#br0" timeOffset="970.06">5063 7911 0,'13'84'15,"0"21"16,-4 6-15,-8-22 0,1-43-1,-2-50 1,5-38 0,-10-31-1,-3-23 1,-22-5 15,-4 3-15,-2 9-1,23 24 1,35 19 0,36 24-1,29 27 1,8 10-1,-25 13 17,-42 10-17,-45 7 1,-34 3 0,-13-3-1,25 3 1,39 0-1,45 0 17,29-5-17,11 0 1,1-12 0,-37-1-1,-52-8 1,-46-5-1,-23-7 1,-2-17 0,6-13-1,18-6 17,18 6-32,32 20 15</inkml:trace>
  <inkml:trace contextRef="#ctx0" brushRef="#br0" timeOffset="1446.71">7430 6884 0,'-13'0'16,"-33"15"15,6 5-15,-15 8-16,-21 30 16,28 14 15,36-23-16,40-14-15,55-7 16,9-6 15,-16-7-15,-76-15-16</inkml:trace>
  <inkml:trace contextRef="#ctx0" brushRef="#br0" timeOffset="2352.96">9589 3539 0,'-3'74'15,"1"-13"1,2 11-16,0-3 15,2 4-15,6 22 16,10-22 0,2-32-1,-10-19 17,-5-11-32,-5-11 15</inkml:trace>
  <inkml:trace contextRef="#ctx0" brushRef="#br0" timeOffset="2684.24">9451 3411 0,'30'30'16,"12"14"-16,-1-4 31,9 17-31,-2-3 16,8 11-16,-16-4 15,2 4-15,-6 24 16,-36-9 0,-32-25-1,-27-25 1,-7-22-1,1-20 1,9-6 0,21 5-1,35 13-15</inkml:trace>
  <inkml:trace contextRef="#ctx0" brushRef="#br0" timeOffset="3429.92">13041 1627 0,'-12'73'15,"-1"10"1,13-2 0,33-18-1,28-23 1,16-17 0,-3-28 15,-14-18-16,-17-9 1,-20 4 0,-11 15-1,-12 13-15</inkml:trace>
  <inkml:trace contextRef="#ctx0" brushRef="#br0" timeOffset="3637.8">13041 1685 0,'23'-7'15,"18"-7"1,6 3 15,-1-3-15,-9 2-1,-37 12-15</inkml:trace>
  <inkml:trace contextRef="#ctx0" brushRef="#br0" timeOffset="3813.76">13077 1469 0,'50'-16'15,"10"4"-15,31-9 16,0 7 15,-21-4-31,-70 18 0</inkml:trace>
  <inkml:trace contextRef="#ctx0" brushRef="#br0" timeOffset="4446.06">16120 2123 0,'-7'44'16,"-6"10"-16,6 5 15,-11 14-15,6-3 16,-1 6-16,3 30 16,5-8-1,8-38 16,9-45-15,1-27 0,-1-8-1,-2 2 1,-10 18-16</inkml:trace>
  <inkml:trace contextRef="#ctx0" brushRef="#br0" timeOffset="4667.74">16000 2179 0,'59'-10'16,"25"-3"-1,14 1 1,-5-1-1,-17 3 1,-31 3 0,-45 7-16</inkml:trace>
  <inkml:trace contextRef="#ctx0" brushRef="#br0" timeOffset="4860.92">16065 2423 0,'83'-7'0,"21"-1"31,-104 8-31</inkml:trace>
  <inkml:trace contextRef="#ctx0" brushRef="#br0" timeOffset="115558.29">1549 11689 0,'-38'50'16,"-12"28"15,1 18-15,19 2 0,30-17-1,30-33 1,19-41-1,-12-16 1,9-25-16,-7-4 16,13-22-16,-5-3 15,5-22-15,-11 4 16,-2-17-16,-9 8 16,-5-9-16,-11 16 15,-4-8 1,-13-30-16,-13 2 15,-8 24 1,-15 32 0,-6 20-1,8 37 1,3 17 0,-1 19-1,4 28 1,10-8-1,7 16-15,5-6 16,6 18-16,0-4 16,6 16-16,0-8 15,16 11-15,-1-11 16,6 4-16,5-15 16,2 2-16,36 2 15,7-36 1,-9-45-1,-12-29 1,-15-6 0,-21 21-1,-17 20-15</inkml:trace>
  <inkml:trace contextRef="#ctx0" brushRef="#br0" timeOffset="115832.39">2385 11792 0,'20'86'15,"3"2"1,-5-32-1,-11-46 1,0-33 0,-4-7 15,-3-6-31,0 36 16</inkml:trace>
  <inkml:trace contextRef="#ctx0" brushRef="#br0" timeOffset="115989.05">2380 11220 0,'11'0'16,"3"2"-1,9 6 1,-23-8-16</inkml:trace>
  <inkml:trace contextRef="#ctx0" brushRef="#br0" timeOffset="116433.72">3084 11547 0,'-62'0'16,"-13"0"0,10 8-1,31 12 17,53 33-17,8-5 1,21 5-16,-1-2 15,7 7-15,12 22 16,-36-4 15,-38-29-15,-22-44 0,13-18 15,-5-27-31,12-12 15,13-29-15,8 0 16,7-13-16,7-25 16,3 5-1,-28 116-15</inkml:trace>
  <inkml:trace contextRef="#ctx0" brushRef="#br0" timeOffset="116689.11">3447 11092 0,'11'45'15,"6"15"-15,-6 4 16,3 18-16,-3-1 16,2 15-16,17 25 15,12-23 16,-6-32-15,-14-33 0,-14-18-1,-8-15-15</inkml:trace>
  <inkml:trace contextRef="#ctx0" brushRef="#br0" timeOffset="116888.81">3316 11331 0,'24'10'16,"10"0"0,15 8-16,37 14 15,2 4 1,-7-5-1,-81-31-15</inkml:trace>
  <inkml:trace contextRef="#ctx0" brushRef="#br0" timeOffset="117422.84">4099 11485 0,'-15'5'16,"-18"20"-1,7 21 1,7 12 15,19-16-15,22-14-1,11-25 1,-6-27 15,-7-21-15,-7-5 0,-7 5-1,-1 24 16,-5 34-15,4 28 0,20 21-1,17-2 17,12-21-17,5-19 1,-9-10 15,-22-8-15,-27-2-16</inkml:trace>
  <inkml:trace contextRef="#ctx0" brushRef="#br0" timeOffset="117781.9">4506 11643 0,'0'0'16,"12"-7"0,4-6-1,9-2 1,6 3 15,4 9-15,3 18-1,-3 10 1,3 3 15,0 0-15,-3-7-1,-12-9 1,-23-12-16</inkml:trace>
  <inkml:trace contextRef="#ctx0" brushRef="#br0" timeOffset="118113.47">5230 11498 0,'-21'-36'16,"-19"14"0,-18 16-1,3 24 1,12 32 15,32 21-15,38-1-1,20-12 1,6-15 15,-13-10-31,-40-33 16</inkml:trace>
  <inkml:trace contextRef="#ctx0" brushRef="#br0" timeOffset="118553.03">5508 11528 0,'22'0'16,"23"-6"0,9-6 15,-8-4-15,-13-14-1,-30 6 1,-30 3-1,-28 14 1,-11 14 0,8 34-1,33 19 17,34 16-17,35-6 1,21-10-1,0-6 17,-20-22-17,-45-32-15</inkml:trace>
  <inkml:trace contextRef="#ctx0" brushRef="#br0" timeOffset="119500.31">7536 11158 0,'0'67'15,"0"-1"1,2 12-16,0 0 16,8 10-1,6 30 1,6-19-1,-11-59 17,-20-45-17,-18-40 1,-18-29 15,2 4-15,20 22 15,49 30-15,11 14 15,27 16-31,3 3 16,9 3-16,20 5 15,-2 2 1,-94-25-16</inkml:trace>
  <inkml:trace contextRef="#ctx0" brushRef="#br0" timeOffset="120395.22">8828 11347 0,'-46'57'15,"9"29"17,15 7-17,34-20 16,35-48-15,2-27 15,11-36-31,-5-14 16,3-30-16,-15-6 16,-3-23-16,-13 8 15,-14-13-15,-7 18 31,-9 0-31,-19-11 16,-22 39 0,9 57 15,5 48-15,15 5-1,5 21-15,5 5 16,5 14-1,2 4 1,14 14-16,3-10 16,15 10-16,-5-15 15,16-5-15,27-10 32,13-25-17,-22-17 16,-30-14-31,-33-12 16</inkml:trace>
  <inkml:trace contextRef="#ctx0" brushRef="#br0" timeOffset="120648.5">9702 11515 0,'5'47'16,"3"-11"-1,-3-13 16,-2-13-15,-3-10-16</inkml:trace>
  <inkml:trace contextRef="#ctx0" brushRef="#br0" timeOffset="120821.73">9607 10968 0,'2'3'15,"3"5"1,-5-8-16</inkml:trace>
  <inkml:trace contextRef="#ctx0" brushRef="#br0" timeOffset="121235.88">10119 11316 0,'-39'15'0,"22"12"31,24 22-15,36 12 0,17 6-1,3-4 16,-27-8-15,-39-25 0,-27-30-1,-8-22 17,3-3-17,5-3-15,30 28 0</inkml:trace>
  <inkml:trace contextRef="#ctx0" brushRef="#br0" timeOffset="121801.25">10634 11583 0,'3'78'16,"-10"15"-1,-19-9 1,-9-34 0,0-37 15,0-49-16,14-4 1,9-23 0,10-3-1,6-19-15,15 9 16,7-7-16,7 20 16,15 5-16,31 13 15,8 39 1,-26 42-1,-33 25 1,-36 11 15,-24-1-15,-14-16 0,3-19-1,8-24 16,20-4-15,5-6 0,10-2-1</inkml:trace>
  <inkml:trace contextRef="#ctx0" brushRef="#br0" timeOffset="122187.13">11158 10923 0,'9'86'15,"-2"-16"1,-4 16-16,-3-14 16,-3 10-16,-4 25 31,17-18-16,2-31 1,-4-30 0,-5-10-1,-3-18-15</inkml:trace>
  <inkml:trace contextRef="#ctx0" brushRef="#br0" timeOffset="122722.39">11547 11331 0,'-10'10'16,"-15"18"-1,-8 20 1,15 14 15,20 6-15,19-26 15,7-42-15,0-44 15,-6-29-16,-9-5 1,-6 15 0,-7 30 15,0 43-15,3 38-1,6 22 16,19 6-15,16-7 15,-4-19-15,-10-18 0,-30-32-16</inkml:trace>
  <inkml:trace contextRef="#ctx0" brushRef="#br0" timeOffset="123046.85">12029 11373 0,'-14'19'15,"-9"26"17,9 20-17,26 4 17,29-19-17,14-22 16,-7-11-15,-18-7 0,-30-10-16</inkml:trace>
  <inkml:trace contextRef="#ctx0" brushRef="#br0" timeOffset="123478.38">12393 11447 0,'48'-10'16,"11"-10"15,-12-8-15,-27-5-1,-29 10 17,-29 11-17,-20 24 1,2 34 0,31 17 15,43 2-16,43-22 17,21-13-17,-6-14 17,-15-4-17,-61-12-15</inkml:trace>
  <inkml:trace contextRef="#ctx0" brushRef="#br0" timeOffset="124092.1">12872 11468 0,'0'11'15,"0"17"1,8-13 15,10-17-15,17-28 15,10-8-15,1 3-1,-16 12 17,-10 21-17,-10 11 1,-5 7 15,7 1-15,11-4-1,12-6 17,11 1-17,-3-2 17,0 5-17,-5 8 16,-11-5-15,-5-1 15,-4-3-15,-10-5 0,-8-5-16</inkml:trace>
  <inkml:trace contextRef="#ctx0" brushRef="#br0" timeOffset="126981.35">13822 11407 0,'23'0'16,"25"-6"-1,15-9 17,-5-15-17,-23-7 1,-35-9-1,-35 3 1,-26 10 0,-7 24 15,3 33-15,17 37-1,31 22 16,39 3-15,31-18 0,7-23 15,-9-20-15,-21-9-1,-30-16-15</inkml:trace>
  <inkml:trace contextRef="#ctx0" brushRef="#br0" timeOffset="127482.43">14276 11477 0,'5'-2'15,"10"-11"17,15-12-17,10-13 1,13-10-1,-2 2 1,-4 21 0,-10 36-1,-16 37 1,-12 25 15,-4 5-15,2-10-1,13-37 1,5-40 15,0-31-15,-2-2 0,-2-2-1,-21 44-15</inkml:trace>
  <inkml:trace contextRef="#ctx0" brushRef="#br0" timeOffset="127989.79">14808 10862 0,'-3'68'16,"3"-7"-1,3 9-15,2 31 16,15 8 0,5-16-1,2-28 1,-16-42 0,-22-33-1,-19-25 16,-25-25-15,12 9 0,-4-2-16,-22-20 15,8 4 1,12 17 0,38 21-1,39 16 1,13 8-1,19 12-15,6 1 16,27 11 0,0-4-1,21 4-15,-11-2 16,4-5-16,30-3 16,-16-4-1,-58 0 1,-63-3-16</inkml:trace>
  <inkml:trace contextRef="#ctx0" brushRef="#br0" timeOffset="180267.36">9710 12964 0,'-3'55'32,"-9"29"-17,-11 9 1,-2 0 15,4-20-15,7-45 15,9-43-15,0-16-1,5-27 1,5-2 0,0-26-16,4 6 15,2-14-15,4-21 31,0 4-15,2 65 15,1 56-15,8 41 0,-4-1 15,8 14-31,-5 0 15,11 10-15,-6-12 16,13 9-16,18 12 31,-1-6-15,-12-20 0,-35-32-1,-29-17 16,-29-4-15,-24-8 0,-8-4-1,7-17 17,12-10-17,17-1 16,16 14-31,25 22 16</inkml:trace>
  <inkml:trace contextRef="#ctx0" brushRef="#br0" timeOffset="180613.66">10428 12712 0,'27'68'16,"-1"-9"15,15 5-31,-6-3 16,12 9-16,-6-9 15,6 7-15,21 0 16,6-30 15,-6-31-15,-23-7 0,-22 0-1,-23 0-15</inkml:trace>
  <inkml:trace contextRef="#ctx0" brushRef="#br0" timeOffset="180887.83">10995 12672 0,'-23'25'16,"-5"10"-1,-17 18 1,-3 8 0,-17 14-16,-1-10 15,-6 9-15,-24 14 16,8-10 15,25-28-15,30-25-1,33-25-15</inkml:trace>
  <inkml:trace contextRef="#ctx0" brushRef="#br0" timeOffset="182127.78">11580 12873 0,'65'-4'16,"18"-4"15,6-10-15,-9 5-1,-25 1 1,-55 12-1</inkml:trace>
  <inkml:trace contextRef="#ctx0" brushRef="#br0" timeOffset="182486.4">11540 13115 0,'32'0'31,"31"3"-15,10 1 15,3 7-31,-76-11 16</inkml:trace>
  <inkml:trace contextRef="#ctx0" brushRef="#br0" timeOffset="183061.74">12388 12450 0,'16'32'16,"9"16"-16,6 5 15,9 15-15,2 3 32,9 22-32,-1-10 15,10 16-15,-4-16 16,4-5-1,16 7 1,-13-16 0,-30-34-1,-33-35-15</inkml:trace>
  <inkml:trace contextRef="#ctx0" brushRef="#br0" timeOffset="183427.37">12930 12512 0,'-50'59'31,"5"-9"-15,-11 13-16,5-5 31,-7 12-31,6-9 16,-11 2-16,-20 15 31,4-8-16,29-24 1,25-23 0,25-23-16</inkml:trace>
  <inkml:trace contextRef="#ctx0" brushRef="#br0" timeOffset="183986.39">13578 12888 0,'-33'-45'16,"-27"2"-1,-26 15 17,-10 28-17,15 33 16,39 35-15,24-12 15,26 15-31,7-4 16,12 9-16,18 32 16,-1-7 15,-32-36-16,-24-47 17,-11-28-17,0-8 17,3 1-17,20 17-15</inkml:trace>
  <inkml:trace contextRef="#ctx0" brushRef="#br0" timeOffset="184132.09">13208 13188 0,'49'13'15,"7"2"16,-56-15-31</inkml:trace>
  <inkml:trace contextRef="#ctx0" brushRef="#br0" timeOffset="184658.03">13885 12997 0,'31'0'15,"24"3"1,8-1-1,-8 3 1,-55-5-16</inkml:trace>
  <inkml:trace contextRef="#ctx0" brushRef="#br0" timeOffset="185235.55">14468 12470 0,'19'65'15,"-1"-9"17,8 14-32,-1-1 15,8 16-15,-3-7 16,15 15-16,-5-12 15,13 0 1,26 12 0,5-45-1,-3-37 1,-32-11 0,-27 1-1,-22-1-15</inkml:trace>
  <inkml:trace contextRef="#ctx0" brushRef="#br0" timeOffset="185559.13">14969 12639 0,'-28'25'16,"-17"15"-16,-3-2 31,-13 15-31,6 3 16,-11 9-16,-9 26 15,17-10 1,25-24 15,18-27-15,10-17-1,5-13-15</inkml:trace>
  <inkml:trace contextRef="#ctx0" brushRef="#br0" timeOffset="185936.29">15279 13155 0,'-3'63'16,"1"20"15,14 0-15,18-20-1,19-27 1,6-21 15,-5-8-15,-17-7-1,-33 0-15</inkml:trace>
  <inkml:trace contextRef="#ctx0" brushRef="#br0" timeOffset="186108.98">15311 12757 0,'0'0'16,"0"0"-1,0 0-15</inkml:trace>
  <inkml:trace contextRef="#ctx0" brushRef="#br0" timeOffset="204890.31">2702 13530 0,'-37'56'0,"14"17"31,23 15-15,28 1-1,26-11 1,18-30-1,4-46 1,-26-14 15,-3-31-31,-14-5 16,0-28-16,-13 0 16,-2-21-16,-7 0 31,-10-13-31,-1 9 15,-6-12-15,0 17 16,-7-2-16,-6-20 16,-23 57 15,7 61-15,10 43-1,13-3 1,4 20-1,6 1 1,2 22-16,2-5 16,14 18-16,4-3 15,14 15-15,6-12 32,20 5-32,-2-18 15,4-2-15,17 7 16,-37-37-1,-42-51-15</inkml:trace>
  <inkml:trace contextRef="#ctx0" brushRef="#br0" timeOffset="205547.73">2947 13470 0,'-2'-5'16,"-13"-5"0,-18-2 15,-10 4-15,-10 6-1,10 14 1,8 11-1,10 2 1,4-3 0,21-22-16</inkml:trace>
  <inkml:trace contextRef="#ctx0" brushRef="#br0" timeOffset="206087.76">3637 13455 0,'56'0'15,"12"3"1,-5 7 15,-8-8-15,-19 5 0,-36-7-16</inkml:trace>
  <inkml:trace contextRef="#ctx0" brushRef="#br0" timeOffset="206335.17">3706 13598 0,'57'14'16,"4"-7"0,-8 3 15,-21-2-15,-32-8-16</inkml:trace>
  <inkml:trace contextRef="#ctx0" brushRef="#br0" timeOffset="206961.66">4300 12646 0,'12'45'15,"4"19"-15,0 6 16,1 28-16,-4-19 31,-4 3-31,-4 17 0,-2 7 16,3 27-16,-4-14 15,-4 4-15,8 11 16,12-41 15,-7-45-15,-10-25 0,-1-23-16</inkml:trace>
  <inkml:trace contextRef="#ctx0" brushRef="#br0" timeOffset="208030.15">4842 13316 0,'-5'24'15,"0"33"17,-4 29-17,-5 4 1,-1-14-1,15-38 17,5-48-17,7-43 1,1-3 0,-3-9-16,0-38 31,2-6-16,-11 14 1,1 21 0,-2 47 15,8 37-15,15 40-1,1-2 16,10 13-31,-4-3 16,15 10-16,-8-8 16,9 9-16,8 10 15,-6-9 17,-26-38-17,-25-25 1,-34-20-1,-31-9 17,-15-3-17,4 2 1,21 0 15,20 4-15,18 5-1,10 10 1,10 4-16</inkml:trace>
  <inkml:trace contextRef="#ctx0" brushRef="#br0" timeOffset="208367.05">5419 13188 0,'18'73'15,"0"-10"1,7 18-16,-3-9 31,6 15-31,17 24 16,15-28-1,1-33 1,-31-22 15,-11-15-15,-19-13-16</inkml:trace>
  <inkml:trace contextRef="#ctx0" brushRef="#br0" timeOffset="208659.76">5745 13254 0,'-19'22'16,"1"6"15,-15 17-31,-2-4 16,-7 12-16,-21 17 15,3-4 1,22-31 15,27-25-15,11-10-1,0 0 1,0 0-16</inkml:trace>
  <inkml:trace contextRef="#ctx0" brushRef="#br0" timeOffset="209164.84">5880 12626 0,'24'60'15,"-5"-2"1,1 19-16,0 3 31,5 26-31,-5-3 16,3 28-16,-8-10 16,0 15-16,-7-18 15,1 11 1,0-25-16,-2 1 15,3-2 1,-5-52 0,-5-51-16</inkml:trace>
  <inkml:trace contextRef="#ctx0" brushRef="#br0" timeOffset="-125265.83">2776 15633 0,'0'0'16,"-3"4"0,-9 20-1,-9 13 1,-1 18-1,6 5 1,7 11-16,4 2 16,0-2-1,2-18 1,3-15 0,0-19-1,8-16 1,6-22-1,12-33-15,-3 5 16,-1-14 0,-4 1-16,1-16 0,-3 6 15,1-9 1,-4 9-16,3-11 16,-6 11-1,0-9-15,-2-29 16,-8-7-1,-14 16 1,-13 16 0,-1 63-1,11 25 1,12 28 0,2 30-1,-2-3 1,5 13-16,0-2 15,8 17-15,2-5 16,5 13-16,7-13 16,16 5-16,3-12 15,13-6-15,30 11 16,-7-16 0,-32-32-1,-45-33-15</inkml:trace>
  <inkml:trace contextRef="#ctx0" brushRef="#br0" timeOffset="-124367.98">3241 15791 0,'5'0'0,"17"7"16,12 6 15,15 0-15,9-8-1,-9-8 1,-1-17 0,-8-7-1,-7-1 1,-15 7-16,-18 21 0</inkml:trace>
  <inkml:trace contextRef="#ctx0" brushRef="#br0" timeOffset="-124070.25">3486 15683 0,'-11'58'15,"-3"14"1,1 12 0,8-6-1,0-8 1,10-14 15,-5-31-15,0-13-1,0-12-15</inkml:trace>
  <inkml:trace contextRef="#ctx0" brushRef="#br0" timeOffset="-123025.5">3844 15670 0,'10'0'0,"13"0"16,17-2 15,10-5-15,0-4-1,-3 6 1,-9-3 0,-16 4-1,-22 4-15</inkml:trace>
  <inkml:trace contextRef="#ctx0" brushRef="#br0" timeOffset="-122776.89">4003 15866 0,'61'-2'16,"11"-11"-1,7-7 1,-13 0 0,-25 3-16,-41 17 15</inkml:trace>
  <inkml:trace contextRef="#ctx0" brushRef="#br0" timeOffset="-122286.89">4478 15103 0,'53'-22'0,"22"9"31,15 10-15,7 16-1,-10 20 1,-17 17 0,-32 11-1,-33 9 1,-26 3 0,-24 5-1,-5 5 1,2 0-1,12-9 1,19-19 0,25-22-1,-6-16 1,-2-7 0,0-10-16</inkml:trace>
  <inkml:trace contextRef="#ctx0" brushRef="#br0" timeOffset="-122060.02">4776 16234 0,'0'0'0,"0"0"16,0 0-1,0 0-15</inkml:trace>
  <inkml:trace contextRef="#ctx0" brushRef="#br0" timeOffset="-118031.28">9828 14723 0,'-10'55'15,"-3"11"1,-1 6-1,-7 7 1,4 12 0,1 4-1,7-4 1,1-11 0,6-24-1,2-38 16,2-36-15,8-35 0,5-33-1,-4 13 1,-2-3-16,-4-29 16,0-6-1,-10 2 1,-2 19-1,-3 19 17,-1 34-17,9 19 1,13 21 0,8 24-1,15 26 1,3 20-1,8 15 1,4 13 0,8 8-1,3 4 1,7-10 0,-7-12-1,-8-16 1,-11-21-1,-21-24 1,-27-15 0,-21-3-16,-26-4 15,-13-5 17,-24-3-32,0-11 15,3-3 1,15-12-1,25-9 17,23-3-17,10 13 1,5 12 0,10 13-16</inkml:trace>
  <inkml:trace contextRef="#ctx0" brushRef="#br0" timeOffset="-117418.9">10438 14783 0,'5'18'16,"7"29"-1,14 34 1,6 17 0,7 14-1,8-2 1,2-14-16,3-28 15,-11-40 1,-9-26 0,-14-2-1,-8 0 1,-10 0-16</inkml:trace>
  <inkml:trace contextRef="#ctx0" brushRef="#br0" timeOffset="-117117.27">10778 14836 0,'-37'38'15,"-14"25"1,-5 15 0,14 5-1,7-5 1,12-10 0,5-25-1,10-21 1,4-11-16,4-11 15</inkml:trace>
  <inkml:trace contextRef="#ctx0" brushRef="#br0" timeOffset="-116674.97">10967 15333 0,'51'2'15,"7"-2"1,0-8-1,-6-4 1,-3-6 0,-12 0-1,-16 11 1,-21 7-16</inkml:trace>
  <inkml:trace contextRef="#ctx0" brushRef="#br0" timeOffset="-116355.77">11068 15405 0,'-5'56'16,"0"9"-1,3 6 1,2-13 0,0-20-1,0-20 1,0-8-1,0-10-15</inkml:trace>
  <inkml:trace contextRef="#ctx0" brushRef="#br0" timeOffset="-115071.59">11859 15088 0,'53'-7'15,"3"-6"1,-11 0-1,-5-2 17,-20 8-32,-20 7 15</inkml:trace>
  <inkml:trace contextRef="#ctx0" brushRef="#br0" timeOffset="-114753.31">11743 15322 0,'74'23'16,"26"-5"-1,3-11 17,-12-2-17,-30-10 1,-61 5-16</inkml:trace>
  <inkml:trace contextRef="#ctx0" brushRef="#br0" timeOffset="-85137.06">12988 14657 0,'-43'43'15,"5"20"1,11 20 0,14 15-1,26 11 1,2-34 15,18-2-31,-3-12 16,13 4-16,27 11 15,18-10 1,8-19 0,1-37-1,-10-37 16,-31-9-15,-13-19-16,-13 2 16,-8-18-16,-9 6 15,-8-18-15,0 5 16,-15-8-16,-3 11 16,-12-8-16,-8 12 15,-14 8-15,-2 17 31,-18 16-31,4 16 16,-15 16-16,2 8 16,1 17-16,-1 31 15,18 10 1,20-12 0,18-28-1,20-28-15</inkml:trace>
  <inkml:trace contextRef="#ctx0" brushRef="#br0" timeOffset="-84134.68">14060 15141 0,'63'10'15,"21"0"1,12-5-16,-8 1 31,-22-2-31,-66-4 16</inkml:trace>
  <inkml:trace contextRef="#ctx0" brushRef="#br0" timeOffset="-76273.83">15160 14427 0,'-35'61'16,"10"-8"0,-11 8-16,6-8 15,-10 17-15,7 0 16,-12 19-16,9-8 15,9 12-15,7-3 16,12 16-16,16-15 16,14 12-16,6-22 15,18 2-15,19 8 16,-7-23 0,-28-35-16,-30-33 0</inkml:trace>
  <inkml:trace contextRef="#ctx0" brushRef="#br0" timeOffset="-75832.46">15231 14984 0,'20'-4'16,"17"-7"-1,2 1 1,-1-2 0,-38 12-16</inkml:trace>
  <inkml:trace contextRef="#ctx0" brushRef="#br0" timeOffset="-75388.44">15677 14693 0,'15'7'15,"26"5"1,8-1 15,2-7-15,-5-8-1,-6-14 1,-7 0 0,-10 1-1,-23 17-15</inkml:trace>
  <inkml:trace contextRef="#ctx0" brushRef="#br0" timeOffset="-74894.94">15702 14750 0,'-15'61'31,"0"12"-16,5-3 1,2-9 0,5-13-1,17-23 17,13-12-17,21-3 1,10 5-1,7 17 1,-2 17 0,-14 4 15,-19 7-15,-23-3-1,-23-8 1,-19-19-1,-17-17 1,1-19 0,9-9 15,6-5-15,11 5-1,25 15-15</inkml:trace>
  <inkml:trace contextRef="#ctx0" brushRef="#br0" timeOffset="-74157.09">16252 15292 0,'0'0'16,"0"0"15,0 0-16,0 0 1,0-8 0,2-7 15,8-13-15,6-6-1,3 0 1,-1 12-1,-1 19 1,-6 13 0,-4 13 15,1 5-15,-4-3-1,2-10 1,-1-15-1,10-12 1,5-3 15,6 2-15,6 11 0,4 17-1,-6 20 1,0 13-1,-7-6 1,-8-1 15,-3-21-15,-4-10 0,-8-10-16</inkml:trace>
  <inkml:trace contextRef="#ctx0" brushRef="#br0" timeOffset="-73747.63">16642 14355 0,'23'30'16,"2"8"-1,15 25 1,1 10-1,9 30-15,-7-22 16,-5 9-16,-6 14 0,-1-14 16,1 6-16,1 15 0,-10-15 15,-6 2-15,-1 18 0,-9 5 16,-17 15-16,-5-15 16,-11-3-16,-9 6 15,21-63 1,14-61-16</inkml:trace>
  <inkml:trace contextRef="#ctx0" brushRef="#br1" timeOffset="-64452.48">14193 15058 0,'2'65'16,"10"21"-16,9 2 15,-3-10 1,-6-27 0,-12-51-16</inkml:trace>
  <inkml:trace contextRef="#ctx0" brushRef="#br1" timeOffset="-63759">15251 14944 0,'2'76'15,"3"27"1,6 0 0,-4-9-1,-2-39-15,-5-55 0</inkml:trace>
  <inkml:trace contextRef="#ctx0" brushRef="#br1" timeOffset="-62121.6">15351 14884 0,'-9'0'15,"-17"0"1,-14 0 0,-15 2-1,1-2 1,12 0 0,14 0-16,9 0 15,10 0 1,9 0-16</inkml:trace>
  <inkml:trace contextRef="#ctx0" brushRef="#br1" timeOffset="-61836.71">15190 14836 0,'14'58'15,"-7"13"1,3 1-1,-3-11 1,-1-23 0,-6-38-16</inkml:trace>
  <inkml:trace contextRef="#ctx0" brushRef="#br0" timeOffset="-57321.34">10161 16625 0,'-20'70'15,"2"19"1,0 9-1,9-7 1,4-26 0,-4-27-1,9-38 1,6-28 0,-3-34-1,-3-29 1,-3-13-1,-5-4 1,3 10 0,0 17-1,3 23 1,-1 31 0,13 19-1,16 35 1,-4 1-1,6 20-15,5 0 16,5 17-16,-3 1 16,7 7-16,2-8 15,3 15-15,11 7 16,-2-4 0,-8-32-1,-36-39 1,-19-9-1,-28-3 1,-21-3 0,-18 3-1,-6-3 1,17-14 0,22-11-1,22-7 1,19-3-1,12-2 1,9 0-16,-7 12 31,-14 28-31</inkml:trace>
  <inkml:trace contextRef="#ctx0" brushRef="#br0" timeOffset="-57030.13">10799 16676 0,'14'57'16,"14"19"-1,15 5 1,5-11-1,5-29 1,2-39 15,-7-22-31,-10-13 16,-13 8 0,-25 25-16</inkml:trace>
  <inkml:trace contextRef="#ctx0" brushRef="#br0" timeOffset="-56766.52">11118 16580 0,'-32'55'0,"-21"18"16,-3 10-1,-5-5 1,9-10 0,9-17-1,23-28 1,10-14 0,7-3-1,3-6-15</inkml:trace>
  <inkml:trace contextRef="#ctx0" brushRef="#br0" timeOffset="-56424.16">11172 16809 0,'12'7'15,"16"6"1,18-3 0,6 1-1,6-27 1,-7-4 15,-9-4-15,-12-4-1,-9 12 1,-21 16-16</inkml:trace>
  <inkml:trace contextRef="#ctx0" brushRef="#br0" timeOffset="-56190.75">11378 16794 0,'-13'50'15,"1"18"17,4 6-17,5-12 1,3-14-1,3-20 1,-3-11 0,0-11-1,0-6-15</inkml:trace>
  <inkml:trace contextRef="#ctx0" brushRef="#br0" timeOffset="-55889.29">12061 16695 0,'61'-12'15,"-1"-3"1,-7-5 0,-18 7-1,-35 13-15</inkml:trace>
  <inkml:trace contextRef="#ctx0" brushRef="#br0" timeOffset="-55623.59">12104 16912 0,'0'0'16,"0"0"-16</inkml:trace>
  <inkml:trace contextRef="#ctx0" brushRef="#br0" timeOffset="-54952.94">12033 16842 0,'15'2'16,"13"8"-1,18 1 1,4-7-1,-5 4 1,-7-3 0,-38-5-16</inkml:trace>
  <inkml:trace contextRef="#ctx0" brushRef="#br0" timeOffset="-54450.62">12701 16688 0,'41'18'16,"17"-11"0,14-2-1,14-17 1,-6-8-1,-13 2 1,-27 3 0,-40 15-16</inkml:trace>
  <inkml:trace contextRef="#ctx0" brushRef="#br0" timeOffset="-54096.93">12988 16348 0,'-4'81'16,"4"-16"0,-6 13-16,-2 26 15,-4 1 17,-3-12-17,2-27 1,6-31-1,5-20 1,2-15-16</inkml:trace>
  <inkml:trace contextRef="#ctx0" brushRef="#br0" timeOffset="-52472.63">13469 16247 0,'0'0'16,"0"0"15,0 0-15,0 0-1,6 0 1,16 0 0,19 0-1,19 0 1,16 0 15,2 0-15,2-7-1,-10 1 1,-16-3 0,-17-2-1,-19-6 1,-18-14 0,-12 1-1,-8 0 1,-1 7-1,9 6 1,12 17-16</inkml:trace>
  <inkml:trace contextRef="#ctx0" brushRef="#br0" timeOffset="-51646.6">13513 16164 0,'-23'63'15,"5"7"1,3-6 0,5-6 15,-3-11-16,6-22 1,7-4 0,0-14-1,0-2 1,2-2 15,14-3-15,11 0-1,14-3 1,17 3 0,5 5-1,4 15 17,-4 8-17,3 10 1,-15 8-1,-14 1 1,-11 7 0,-12 6-1,-7 5 17,-3-4-17,-10-19 1,-6-12-1,-9-12 1,-7 0 0,-7-11-1,-7 1 17,-6-5-17,0-6 1,7-10-1,17-7 1,11 2 0,13 6-1,0 5 17,0 4-17,0 3-15</inkml:trace>
  <inkml:trace contextRef="#ctx0" brushRef="#br0" timeOffset="-49938.37">14270 16867 0,'-7'38'15,"0"-3"1,2-10 0,-3-4-1,5-12-15,-2-3 16,5-4-1,0-2 1,5-5 0,6-15-1,1-3 1,4-5 15,1-7-15,6-3-16,0 6 15,-1 7 1,-7 9 0,-3 6-1,2 18 1,-5 7 0,1 13-1,-2 12 1,-5-3-1,-1-1 1,1-8 0,-3-5-1,0-8 1,5-3 0,2-12-1,11-10 1,7-18-1,3-7 1,3 0 0,4-5-1,-5 2 1,-8 5 0,1 13-1,2 8 1,3 12-1,0 12 1,-14 20 0,0 16-1,-5 10 1,1 3 0,-5-11-1,3-15 1,-5-17-1,-1-8 1,-2-5 0,0-2-1,0-3-15</inkml:trace>
  <inkml:trace contextRef="#ctx0" brushRef="#br0" timeOffset="1121.01">389 2831 0,'38'-12'0,"8"-6"16,24 1-16,4-4 16,14-1-16,-5 7 15,4-1-15,32-14 16,-15-5 0,-37 10-1,-32 12-15,-35 13 16</inkml:trace>
  <inkml:trace contextRef="#ctx0" brushRef="#br0" timeOffset="1480.4">670 2356 0,'15'72'0,"-3"-11"16,2 15-16,-6-13 15,0 9-15,5 27 16,-4-3 0,-4-23-1,4-28 1,-6-25 0,-3-5-1,0-15-15</inkml:trace>
  <inkml:trace contextRef="#ctx0" brushRef="#br0" timeOffset="2721.71">502 3681 0,'-17'62'16,"-13"10"-1,2 1-15,6-11 16,6-8-1,7-27 1,6-27 0,3-27-1,3-27 1,-1-13 0,5-17-16,-4 1 15,-3 8 1,0 6-1,2 22 1,4 21 0,-4 19-16,11 24 15,10 22 1,7 19 0,9 10-1,13 4 1,8-1-1,1-10 1,-3-26-16,-3-23 16,-3-27-1,-4-23 1,-13-11 0,-16-17-1,-19 0 1,-24 5-16,-12 16 15,-11 10 1,9 12 0,9 8-1,10 5 1,14 7-16,0 1 16,5 2-16</inkml:trace>
  <inkml:trace contextRef="#ctx0" brushRef="#br0" timeOffset="3156.72">1044 3572 0,'-1'16'16,"-3"19"-16,8 13 16,10-1-1,16-3 1,17-17 0,-6-14-1,4-20 1,-10-14-1,-9-12-15,-13-2 16,-21-3 0,-22 6-1,-28 6 1,-6 8 0,-2 6-1,12 4-15,17 6 16,15-4-1,9 4 1,13 2-16</inkml:trace>
  <inkml:trace contextRef="#ctx0" brushRef="#br0" timeOffset="3469.66">1362 3795 0,'0'-6'16,"3"-14"-16,8-10 16,5-13-1,9 3 1,6 2-1,-4 5 1,-1 12 0,-2 9-1,-5 8-15,-4 1 16,-3-3 0,-12 6-16</inkml:trace>
  <inkml:trace contextRef="#ctx0" brushRef="#br0" timeOffset="4345.09">1729 3141 0,'8'76'16,"3"15"0,3 7-1,7-12 1,-7-16 0,-3-26-1,-8-30 1,-11-24-16,-4-20 15,-6-16 1,1 1 0,-10 5-1,-15 4 1,-16 6-16,8 11 16,27 8-1,26 11 1,23 3-1,24 5 1,10-6 0,1-2-16,-3-10 15,-3-5 1,-14-16 0,-10-11-1,-7-9 1,-18-2-16,-9 10 15,-24 11 1,-4 21 0,4 22-1,13 27 1,3 22 0,8 13-1,3 1-15,5-14 16,6-13-1,5-24 1,7-20 0,8-29-1,9-12 1,7-1-16,-13 3 16,-10 11-1,-3 18 1,7 21-1,9 26 1,3 13 0,4 11-16,3-6 15,-8-8 1,-9-15 0,-30-35-16</inkml:trace>
  <inkml:trace contextRef="#ctx0" brushRef="#br2" timeOffset="137429.91">19872 637 0,'-2'10'16,"-8"28"-16,-3 10 16,-9 22-16,-4 0 15,-6 14-15,4-11 16,-5 5-16,-7 20 15,4-12 1,6-20 0,30-48-1,20-36 1,13-38 0,-8 9-1,1-16-15,-3 2 16,-1-12-16,-7 5 15,5-7-15,-2-34 16,-6 2 0,-1 20-1,-6 34 1,0 25 0,-3 35 15,0 32-16,17 33 1,-2-11 0,15 2-16,-1-8 15,17 6-15,-3-13 16,13 5-16,-5-8 16,8 0-1,20 9 1,-14-4-1,-50-7 1,-34-11 0,-15-16-1,-19-4-15,-5-7 16,-16 2-16,-1-1 16,-13 2-16,10-1 31,-7-5-31,-7 1 15,6-8 1,33-2 0,27 3-1,24 4-15</inkml:trace>
  <inkml:trace contextRef="#ctx0" brushRef="#br2" timeOffset="137749.2">20775 659 0,'27'69'16,"-2"-14"-1,8 13-15,-5-7 16,7 10-16,18 9 16,10-35 15,7-35-15,-9-20-1,-33 5 1,-28 5-16</inkml:trace>
  <inkml:trace contextRef="#ctx0" brushRef="#br2" timeOffset="138014.67">21243 627 0,'-48'35'15,"-15"13"-15,3 2 16,-15 18-16,9 0 16,-8 11-16,14-11 31,-1-3-31,-9 3 16,10-25-1,29-21 1,17-8-1,14-14-15</inkml:trace>
  <inkml:trace contextRef="#ctx0" brushRef="#br2" timeOffset="139077.46">21568 1060 0,'-33'68'16,"-2"10"0,5-5-1,7-25 1,13-43-1,10-45 1,5-35 15,11-26-15,1-12 0,6 19-1,0 16 1,-11 50-1,-1 33 1,-7 35 15,9 29-15,10 24 0,14 5-1,16-14 1,10-27-1,0-21 1,-7-29 15,-32-20-15,-33-11 0,-39-4-1,-33 12 1,-22 6-1,-6 8 17,14-3-17,27 5 1,68 0-16</inkml:trace>
  <inkml:trace contextRef="#ctx0" brushRef="#br2" timeOffset="139524.01">22266 728 0,'63'-8'0,"21"-2"31,-2-2-31,-8 1 31,-29 6-31,-45 5 16</inkml:trace>
  <inkml:trace contextRef="#ctx0" brushRef="#br2" timeOffset="139940.31">22378 990 0,'60'-3'16,"10"-7"-1,1-5 1,-11 5 0,-22 0-1,-38 10-15</inkml:trace>
  <inkml:trace contextRef="#ctx0" brushRef="#br2" timeOffset="154074.44">23196 667 0,'0'0'0,"2"0"16,16 2-1,10 2 1,22-4 0,19 0-1,13-4 1,-3-8-1,-4-10 1,-12-4 0,-12 4-1,-26 12 1,-25 10-16</inkml:trace>
  <inkml:trace contextRef="#ctx0" brushRef="#br2" timeOffset="154744.37">24106 365 0,'12'-6'16,"26"2"-1,15-4 1,5 3 15,-2-2-15,-14 1 0,-2-1-1,-22 4 1,-18 3-16</inkml:trace>
  <inkml:trace contextRef="#ctx0" brushRef="#br2" timeOffset="155426.17">24156 408 0,'-20'37'0,"2"9"15,-2-1 17,5-4-32,3-3 15,1-8 1,4-16-1,2 0 1,3-7 0,2-5-1,0-2 1,0-2 0,7-9-1,13-1 1,15 0-1,10 2 1,6 6 0,2 12 15,-8 15-15,-10 13-1,-12 6 1,-13 1-1,-17 0 1,-14-5 0,-9-3-1,-15-7 17,-1-6-17,9-9 1,11-6-1,12-3 1,6-2 0,8-2-16</inkml:trace>
  <inkml:trace contextRef="#ctx0" brushRef="#br2" timeOffset="156235.93">24504 856 0,'-10'33'15,"2"-7"16,6-12-15,-1-8 0,3-17-1,0-17 17,10-17-17,8-10 1,12 7-1,6 12 1,1 22 0,-2 21-1,-5 16 17,-9 9-17,-9 11 1,-6-3-1,-1-5 1,-3-12 0,1-12-1,7-14 1,10-25 15,10-15-15,8-12-1,4 5 1,-3 15 0,-11 22 15,-9 26-15,-3 19-1,-4 16 1,4 2-1,-9-5 1,0-15 0,-4-9-1,-1-8 17,3-8-17,-5-5-15</inkml:trace>
  <inkml:trace contextRef="#ctx0" brushRef="#br2" timeOffset="156573.91">25320 599 0,'51'-8'0,"7"4"31,-6-4-15,-3 6 0,-14-1-1,-20 0 1,-15 3-16</inkml:trace>
  <inkml:trace contextRef="#ctx0" brushRef="#br2" timeOffset="157208.77">26189 208 0,'-12'16'16,"-21"21"-1,-17 31 1,7-12 0,1 12-16,-14 28 15,13 7 1,21-3 0,27-14 15,25-28-16,7-27 1,1-16 0,-13-8-1,-12-4 1,-13-3-16</inkml:trace>
  <inkml:trace contextRef="#ctx0" brushRef="#br2" timeOffset="157542.21">26252 554 0,'58'-8'15,"8"-2"17,0-7-17,-19 1 1,-9 1-1,-20 7 1,-8 6 0,-10 2-16</inkml:trace>
  <inkml:trace contextRef="#ctx0" brushRef="#br2" timeOffset="158299.79">26780 337 0,'50'-2'15,"10"0"1,8-2 0,-8 0-1,-11 4 1,-21-3 0,-26-2-1,-12-5 1,-5 2-1,-11 4 1,-2-4 0,-4 8-1,-8 8 1,-3 2 0,5 2-1,5-4 1,16 12-1,4 5 1,8 8 0,15 4-1,20 9 17,11-6-17,-4-3-15,-14-1 16,-23 0-1,-25-2 1,-18-4 15,0 4-15,1-9 0,14-17-1,12-16 1,6-8-1,8 2 1,2-2 0,0 16-16</inkml:trace>
  <inkml:trace contextRef="#ctx0" brushRef="#br2" timeOffset="159028.12">27139 710 0,'0'0'0,"0"0"16,0 0-1,3-2 1,12-8 0,8-6-1,8-7 1,-1 1 0,-1 6-1,-3 7 1,-8 9-1,-1 7 1,-9 1 0,-1 2-1,-4 0 1,-1-5 0,6 0-1,7-10 1,15-10-1,1-7-15,-1-6 16,-2 2 0,-3 3-1,-3 9 1,-1 9 0,-9 17-1,1 18 1,-1 10-1,-2-4 1,-4-6 0,4-17-1,2-20 1,3-14 0,2 0-1,-1-1 1,-1 4-1,3 4 1,-18 14-16</inkml:trace>
  <inkml:trace contextRef="#ctx0" brushRef="#br2" timeOffset="159361.91">27672 212 0,'19'9'15,"25"14"1,21 20 0,13 25-1,5 7 1,-20 9 0,-23-2-1,-35-19 1,-29-10-1,-27-7 1,-10-10 0,8-17-1,13-14 1,28-15 0,4 5-1,5 3-15,3 2 0</inkml:trace>
  <inkml:trace contextRef="#ctx0" brushRef="#br2" timeOffset="159728.71">28546 390 0,'75'0'15,"18"0"1,-4-5 0,-13 0-1,-16-5 1,-27 7 0,-19 1-1,-14 2-15</inkml:trace>
  <inkml:trace contextRef="#ctx0" brushRef="#br2" timeOffset="160021.97">28599 647 0,'73'-8'0,"22"-4"31,12-3-15,-7-1-1,-6 4 1,-27-1-1,-36 5-15,-31 8 0</inkml:trace>
  <inkml:trace contextRef="#ctx0" brushRef="#br2" timeOffset="160632.53">29682 333 0,'-10'4'15,"-15"16"1,-7 13 0,1 7-1,8 10 1,16 6-1,29-13 1,36-10 0,30-18-1,24-15 1,3-8 0,-1-12-1,-16-2 1,-15-3-1,-27-11 1,-21-4 0,-15-3 15,-17 13-15,-19 0-16,-19 4 31,-16 8-16,-19 6 1,-16 4 0,-7 16-1,-3 0 1,3 2 0,18-8-1,27 6 1,22-6-16,26-2 15</inkml:trace>
  <inkml:trace contextRef="#ctx0" brushRef="#br2" timeOffset="178229.02">19757 2499 0,'-6'22'0,"-4"11"16,-4 16-16,-4 4 15,-8 15-15,-1-5 16,-1 17-16,-15 19 16,6-9-1,4-19 1,22-46-1,20-36 1,15-36 0,1 3-1,6-16-15,-6 3 16,5-14-16,13-32 16,-5-11-1,-16 6 1,-9 20-1,-8 25 1,0 30 0,-5 22-1,3 22 1,12 24 0,15 28-1,8 23 1,-5-18-1,4 2 1,16 18-16,8 1 31,-11-6-15,-30-22 0,-40-24-1,-43-9 16,-25-16-15,-11-7 0,12-19-1,23-17 1,19-2 0,25 15-16,20 18 15</inkml:trace>
  <inkml:trace contextRef="#ctx0" brushRef="#br2" timeOffset="178511.23">20437 2410 0,'25'41'16,"7"20"-16,-1-1 16,12 18-16,-5-4 15,2 3-15,20 21 16,9-17 0,-24-30 15,-25-26-16,-20-25-15</inkml:trace>
  <inkml:trace contextRef="#ctx0" brushRef="#br2" timeOffset="178755.86">20876 2426 0,'-38'25'16,"-13"13"-16,3 8 15,-9 14-15,6 3 16,-9 7-16,-8 21 16,7-12 15,26-35-16,35-44-15</inkml:trace>
  <inkml:trace contextRef="#ctx0" brushRef="#br2" timeOffset="179226.46">21208 2819 0,'-2'61'16,"-4"11"-1,4 2 1,2-19-1,0-27 17,0-28-17,2-8 1,4 6 0,-6 2-16</inkml:trace>
  <inkml:trace contextRef="#ctx0" brushRef="#br2" timeOffset="179694.2">21165 2675 0,'68'-9'15,"18"11"1,-1 20-1,-29 16 1,-33 12 15,-34-1-15,-19-7 0,2-12-1,18-2 1,31-7-1,29 4 17,13-2-17,-5 1 1,-35 4 0,-44-3-1,-33-4 1,-25-4-1,4-7 17,6-7-17,27 0 1,42-3-16</inkml:trace>
  <inkml:trace contextRef="#ctx0" brushRef="#br2" timeOffset="180137.43">22198 2401 0,'71'-10'16,"15"5"0,-3-3-1,-13 6 1,-32-1-1,-38 3-15</inkml:trace>
  <inkml:trace contextRef="#ctx0" brushRef="#br2" timeOffset="180436.18">22148 2738 0,'68'0'16,"-13"0"15,15 0-31,30 0 15,2-2 1,-13 2 0,-36-5-16,-53 5 15</inkml:trace>
  <inkml:trace contextRef="#ctx0" brushRef="#br2" timeOffset="184676.59">23156 2267 0,'53'-20'16,"25"8"-1,20 6 1,3 4-1,-10 2 1,-36 2 0,-55-2-16</inkml:trace>
  <inkml:trace contextRef="#ctx0" brushRef="#br2" timeOffset="185663.74">23892 1905 0,'5'-8'15,"13"-4"1,6-2 0,17 10-1,6 14 1,2 15 0,-2 28-1,-8 24 1,-9 12-1,-18 4 1,-22 0 0,-26 3-1,-21-10 1,-12-18 15,-8-22-15,3-23-1,17-23 1,16-21 0,19-14-1,14-11 1,18-1 0,23 7-1,14 13-15,12 15 16,6 22-1,0 15 17,-9 13-32,-8 3 31,-5 1-15,-15-12-1,-5-7 1,-14-10-1,-4-5 1,-5-8-16</inkml:trace>
  <inkml:trace contextRef="#ctx0" brushRef="#br2" timeOffset="186375.37">24602 2449 0,'0'35'16,"0"-7"-1,0-5 1,0-16 0,0-20 15,5-27-15,16-16-1,7-4 1,2 7-1,-3 26 1,3 27 0,-2 25-1,-3 13 17,-4-3-17,-9-3 1,-1-6-1,1-19 1,16-26 0,16-20-1,12-3 17,0 2-17,-9 13 1,-11 31-1,-8 23 1,-6 16 0,-6-5-1,-7-6 1,1-14 15,-8-8-15,-2-10-16</inkml:trace>
  <inkml:trace contextRef="#ctx0" brushRef="#br2" timeOffset="186995.16">23191 1844 0,'-33'33'16,"-4"15"-16,4 3 16,-2 13-16,7 5 15,-2 13-15,9-8 16,3 11-16,9-12 15,13 9-15,22 20 16,32-9 0,19-19-16,30-21 31,-2-18-31,-16-10 16,-44-13-1,-45-12 1</inkml:trace>
  <inkml:trace contextRef="#ctx0" brushRef="#br2" timeOffset="187490.12">25273 1637 0,'30'39'16,"8"11"-16,-3 5 15,2 15-15,-4-4 16,0 17-16,-10-5 15,-5 16-15,-8-11 16,-10 10-16,-16 22 16,-24-6-1,-5-29 17,15-32-17,14-24 1,16-24-16</inkml:trace>
  <inkml:trace contextRef="#ctx0" brushRef="#br2" timeOffset="189158.94">25888 2146 0,'60'0'16,"18"-2"-1,5 2 1,-12 0-1,-26 0 1,-45 0-16</inkml:trace>
  <inkml:trace contextRef="#ctx0" brushRef="#br2" timeOffset="189863.74">26722 1504 0,'-41'63'16,"8"-7"-1,-5 9-15,3-2 16,0 18-16,7-6 31,-2 16-31,12-13 16,6 13-16,5-16 15,16 3-15,34 16 16,33-21 0,12-29-1,-3-18 1,-21-16 0,-31-5-1,-33-5-15</inkml:trace>
  <inkml:trace contextRef="#ctx0" brushRef="#br2" timeOffset="193056.45">26741 1855 0,'63'0'15,"23"-4"1,7-1-1,-7 0 1,-16-2 0,-32 1-1,-38 6-15</inkml:trace>
  <inkml:trace contextRef="#ctx0" brushRef="#br2" timeOffset="193965.74">27754 1532 0,'66'-13'16,"5"-2"-1,-13-3 1,-20 6 0,-31 4-1,-19 0 1,-11 6 0,-10 2-16,-13 0 15,-4 13 1,-8 9-1,5 6 1,2 10 0,4 14-1,1 3 1,11 7 0,7-2-1,6-9 1,9-11-1,3-20 1,13-10 0,15-2-1,17-6 1,17-2 0,19 2-1,7 9-15,3 8 16,-11 12-1,-21 7 1,-24 10 0,-23-5-1,-24-6 1,-18-2 0,-19 1-1,-4-9 1,1-6-1,8-16 1,17-8 0,9-7-1,15 8 1,5-1 0,8 3-16</inkml:trace>
  <inkml:trace contextRef="#ctx0" brushRef="#br2" timeOffset="194729.52">28166 2159 0,'0'0'16,"0"0"-1,0 0 1,0-6 0,2-13-1,8-9 1,2-8-1,1 6 1,-3 6 0,-3 8-1,-2 9 1,6 16 0,1 12-16,1 4 15,-3 3 1,2-3-1,-1-5 1,4-10 0,12-10-1,11-17 1,10-11 0,6-10-1,-7 0 1,-12 5-1,-7 21 1,-5 14 0,-5 19-1,1 9 1,-3 10 0,1-10-1,-4 1 1,-1-11-1,1-13 1,5-19 0,5-13 15,0-6-15,-4 11-1,-19 20-15</inkml:trace>
  <inkml:trace contextRef="#ctx0" brushRef="#br2" timeOffset="195159.87">28722 1339 0,'20'37'15,"13"10"-15,-3 1 16,13 20-16,-5-5 16,9 20-16,-1-10 15,3 10-15,5 18 16,-15-3-1,-32-12 1,-32-13 0,-26-13-1,-17-19 1,0-25 0,17-25-1,16-5 1,18-2-1,7 9 1,10 7-16</inkml:trace>
  <inkml:trace contextRef="#ctx0" brushRef="#br2" timeOffset="195908.84">29554 1676 0,'70'-4'16,"11"2"0,2-4-1,-18 6 1,-17-2-1,-25 2 1,-23 0-16</inkml:trace>
  <inkml:trace contextRef="#ctx0" brushRef="#br2" timeOffset="196205.15">29606 2035 0,'49'0'0,"11"0"16,38 0-16,3 0 15,-13 0 17,-45-3-17,-21-1-15,-8 4 16,-14 0-16</inkml:trace>
  <inkml:trace contextRef="#ctx0" brushRef="#br2" timeOffset="196914">26056 1710 0,'0'26'15,"-5"42"1,3-8 0,-9 13-16,-1 38 15,-3 2 16,0-17-15,5-33 0,10-63-16</inkml:trace>
  <inkml:trace contextRef="#ctx0" brushRef="#br2" timeOffset="197455.45">26996 1768 0,'-10'73'15,"-2"23"1,-4 5 0,-1-8-1,4-17 1,8-39-16,5-37 0</inkml:trace>
  <inkml:trace contextRef="#ctx0" brushRef="#br2" timeOffset="199033.95">30453 1793 0,'33'0'15,"37"0"1,21-2 0,12-6-1,-17-1 1,-21-2-1,-28 6 1,-37 5-16</inkml:trace>
  <inkml:trace contextRef="#ctx0" brushRef="#br2" timeOffset="199375.51">30717 1529 0,'-4'66'15,"-9"17"1,-5 2 0,-7-20-1,-8-14 1,16-23 0,6-16-1,7-4-15,4-8 16</inkml:trace>
  <inkml:trace contextRef="#ctx0" brushRef="#br2" timeOffset="200208.29">31126 1358 0,'0'-10'16,"10"-13"-16,18-3 16,17 6-1,20 8 1,16 7-1,-5 10 1,-5 15 0,-6 2-16,-27 6 15,-23 8 1,-26-1 0,-13-2-1,-14-3 1,-2 0-1,-3-10-15,7 0 16,14-6 0,15-2-1,14 10 1,23 12 0,13 5-1,22 12 1,11 6-16,-1 5 15,-17-2 1,-32-7 0,-29-8-1,-24-12 1,-29-10 0,-14-6-16,-6 4 15,5-7 1,13-6-1,16-16 1,9-6 0,17-7-16,7 11 15,6 5 1,3 5-16</inkml:trace>
  <inkml:trace contextRef="#ctx0" brushRef="#br2" timeOffset="201061.96">32098 1869 0,'-2'12'0,"-5"12"16,-3 1-1,4-2 1,-1-9-1,4-1 1,1-8-16,4-18 16,8-14-1,13-11 1,5-10 0,7 5-1,-5 1 1,-2 14-1,-10 5-15,-8 13 16,0 17 0,3 11-1,-1 18 1,-2 6 0,-4-1-1,-4-6-15,3-8 16,-5-7-1,2-6 1,6-12 0,-1-8-1,18-13 1,8-14-16,6-5 16,-4-5-1,2 1 1,-2 4-1,-9 12 1,-6 6 0,-10 13-16,-7 7 15,-1 12 1,-2 9 0,5 9-1,0 7 1,3 4-1,-3-1 1,-3-9-16,-2-7 16,0-6-1,0-18-15</inkml:trace>
  <inkml:trace contextRef="#ctx0" brushRef="#br2" timeOffset="-205040.15">19611 4190 0,'-11'28'16,"-9"40"0,0-5-1,-6 7-15,-11 28 16,-1-1 0,6-25-1,6-16 1,17-49-1,9-35 1,12-32 0,11-33-1,4-16 1,6-4 0,-5 2-1,-4 18 1,-1 22-1,-10 37 1,0 28 0,5 18-1,4 24 1,8 24-16,18 19 16,-10-19-1,8 8 1,-6-9-1,7 1-15,29 17 16,-1 2 0,-9-16-1,-51-26 1,-47-16 0,-6-14 15,-20 1-31,0-6 15,-12-2-15,-34 0 16,1-17 0,17-16-1,18-5-15,38 18 16,30 20-16</inkml:trace>
  <inkml:trace contextRef="#ctx0" brushRef="#br2" timeOffset="-204738.05">20316 4149 0,'28'53'15,"-4"-5"1,9 11-16,-5-7 16,11 14-16,18 12 15,11-17 1,-2-24 15,-19-12-15,-24-15-1,-23-10-15</inkml:trace>
  <inkml:trace contextRef="#ctx0" brushRef="#br2" timeOffset="-204499.03">20608 4293 0,'-35'30'15,"-10"14"-15,-21 20 16,3 5 0,8-16-1,21-18 1,34-35-16</inkml:trace>
  <inkml:trace contextRef="#ctx0" brushRef="#br2" timeOffset="-203896.62">21225 4419 0,'-63'28'15,"-9"17"1,9 13 0,30 8 15,40-8-16,36-21 1,28-24 0,12-16-1,-7-9 17,-16-4-32,-60 16 15</inkml:trace>
  <inkml:trace contextRef="#ctx0" brushRef="#br2" timeOffset="-203448.4">22004 4167 0,'64'-5'15,"13"-13"1,2 1-1,-9-5 1,-27 8 0,-43 14-16</inkml:trace>
  <inkml:trace contextRef="#ctx0" brushRef="#br2" timeOffset="-203205.86">22019 4416 0,'66'0'15,"22"0"1,10 0-1,-12 0 1,-28 3 0,-58-3-16</inkml:trace>
  <inkml:trace contextRef="#ctx0" brushRef="#br2" timeOffset="-199539.12">23305 3671 0,'-51'7'15,"-10"9"1,-6 24 0,4 28-1,14-10 1,9 5-16,-2 30 16,14 16-1,20-2 1,28-14-1,29-13 1,26-31 0,28-21-1,-27-10 1,7-13-16,-12-5 16,4-5-16,-4-7 15,9-11-15,-6-3 0,3-8 16,-6-3-16,5-13 15,-11 5-15,0-12 16,14-27-16,-16-7 16,-25-14 15,-38-1-15,-45 10-1,1 40 1,-21 3-16,2 23 15,-18 7-15,3 11 16,-20 2-16,7 8 16,-10 6-16,10 4 15,0-4-15,-16 12 16,46-8-16,61-8 0</inkml:trace>
  <inkml:trace contextRef="#ctx0" brushRef="#br2" timeOffset="-197775.19">19513 5515 0,'-4'38'16,"4"8"0,-5 14-16,5 1 15,-5 14-15,3-10 31,-8 14-31,-10 18 16,3-11 0,-4-40-1,11-46 17,7-46-17,11-29 1,0-31 15,-1-13-15,-2-1-1,-5 17 1,-3 22 15,-2 45-15,10 29-1,13 24 1,20 25 15,-3-8-15,13 15-16,0-5 16,7 6-16,3-4 31,5 7-31,-2-5 15,7 3-15,13 21 16,-41-4 15,-55-22-15,-18-21 15,-25-7-31,-40-6 16,-13-7-1,8-10 17,20-7-17,29-1 1,29 8 0,25 5-16</inkml:trace>
  <inkml:trace contextRef="#ctx0" brushRef="#br2" timeOffset="-196728.06">20477 5618 0,'31'71'15,"-6"-10"17,10 11-32,-5-9 15,15 9-15,26 18 16,2-17 15,-12-23-15,-33-25-1,-28-25-15</inkml:trace>
  <inkml:trace contextRef="#ctx0" brushRef="#br2" timeOffset="-196404.85">20918 5583 0,'-30'28'31,"-10"12"-31,0 1 16,-18 19-16,0-2 15,-5 15 1,-23 25 0,5-5-1,31-35 17,50-58-32</inkml:trace>
  <inkml:trace contextRef="#ctx0" brushRef="#br2" timeOffset="-195446.94">21233 6072 0,'3'56'31,"4"14"-15,3 3-1,-5-13 17,-5-34-17,-5-26 16,-5-8-15,0-2 0,10 10-16</inkml:trace>
  <inkml:trace contextRef="#ctx0" brushRef="#br2" timeOffset="-194523.93">21115 6029 0,'7'-2'16,"19"-4"15,24-4-15,23 10 15,18 14-15,-4 23-1,-10 21 17,-24 5-17,-46 0 17,-42-12-17,-33-11 16,-23-22-15,3-11 15,9-12-15,35 3 0,44 2-16</inkml:trace>
  <inkml:trace contextRef="#ctx0" brushRef="#br2" timeOffset="-192059.79">22339 5679 0,'71'6'15,"14"-2"16,3 11-15,-14 1 0,-22-9-1,-52-7-15</inkml:trace>
  <inkml:trace contextRef="#ctx0" brushRef="#br2" timeOffset="-191780.49">22301 5979 0,'49'-5'16,"14"-2"-16,32-3 31,-1 4-15,-19-6 0,-75 12-16</inkml:trace>
  <inkml:trace contextRef="#ctx0" brushRef="#br2" timeOffset="-184034.03">23077 5575 0,'33'0'15,"8"0"1,20 0-16,34-7 16,1 3 15,-13-4-15,-83 8-16</inkml:trace>
  <inkml:trace contextRef="#ctx0" brushRef="#br2" timeOffset="-183674.02">23319 5434 0,'-4'74'16,"4"-11"15,-3 7-31,-2 26 15,0-8 1,-3-17 0,6-36-1,2-35 1</inkml:trace>
  <inkml:trace contextRef="#ctx0" brushRef="#br2" timeOffset="-182994.25">24153 5087 0,'-55'10'16,"-16"13"-1,-4 11 17,7 18-17,27 8 1,41 10-1,16-19 17,22 7-32,4-11 15,16 14-15,-7-11 16,2 8-16,2 26 31,-49-9-15,-50-27-1,-28-35 17,-7-39-17,21-37 1,30 8 15,23-8-31,13 6 16,17-10-16,31-26 15,11 5 1,-21 10 15,-26 15-15,-23 15 0,1 22-1,2 14 1,0 12-16</inkml:trace>
  <inkml:trace contextRef="#ctx0" brushRef="#br2" timeOffset="-182374.49">24494 5671 0,'2'51'15,"0"-9"1,9-21 15,9-36-15,7-31-1,10-11 17,0 19-17,-2 27 17,-2 32-17,-8 7 1,-10 2 15,3-25-15,3-28 15,14-17-15,7 2 15,9 20-16,4 38 1,-5 26 15,-10 2-15,-7-8 0,-10-13 15,-23-27-31</inkml:trace>
  <inkml:trace contextRef="#ctx0" brushRef="#br2" timeOffset="-181961.92">23037 5127 0,'-37'46'16,"-12"19"-16,7 0 15,-1 28-15,7 1 16,17 19-16,16-12 16,21 8-1,12-16 1,16-4-16,17 11 15,-26-40 1,-37-60-16</inkml:trace>
  <inkml:trace contextRef="#ctx0" brushRef="#br2" timeOffset="-181477.34">24902 4830 0,'48'48'0,"0"0"16,22 25-1,-14-13 1,2 8-16,10 11 0,-15-10 15,-6 10-15,4 12 0,-11 5 32,-7 27-32,-13-17 15,-22 5-15,-19-28 16,-26-18-16,-41-9 31,14-19-15,37-17-1,37-20-15</inkml:trace>
  <inkml:trace contextRef="#ctx0" brushRef="#br2" timeOffset="-181192.46">25791 5389 0,'48'5'16,"15"0"-16,0-2 31,21 2-31,32-1 15,-3 0 17,-35 5-17,-78-9-15</inkml:trace>
  <inkml:trace contextRef="#ctx0" brushRef="#br2" timeOffset="-180730.67">26870 4749 0,'-27'43'15,"-14"15"-15,-4 2 16,-11 21-16,8-1 15,3 19-15,10-6 32,7 15-32,16-6 15,19 16-15,8-17 32,22 7-32,4-17 15,9-6-15,11 11 16,-29-46-1,-32-50-15</inkml:trace>
  <inkml:trace contextRef="#ctx0" brushRef="#br2" timeOffset="-178006.44">27006 5299 0,'66'-6'15,"12"6"1,-5 0 15,-26-2-15,-47 2-16</inkml:trace>
  <inkml:trace contextRef="#ctx0" brushRef="#br2" timeOffset="-177361.44">27586 4842 0,'65'-12'16,"26"7"0,7 20-1,0 25 1,-19 28-1,-32 23 1,-34 12 0,-21-27 15,-19-1-31,-9-14 16,-19 5-16,-3-16 15,-7-2-15,-32-10 16,4-28 15,28-40-15,30-21-1,40-5 1,38 4 15,27 22-15,14 24-1,2 36 1,-11 19 0,-20-7 15,-15-6-15,-17-14-1,-11-12 16,-12-10-31</inkml:trace>
  <inkml:trace contextRef="#ctx0" brushRef="#br2" timeOffset="-176681.95">28355 5457 0,'-11'39'16,"8"-12"0,3-14-1,0-21 16,0-24-15,9-16 0,3-1-1,8 11 1,5 18 15,0 26-15,-4 18-1,-4 14 17,1 3-17,-13-6 1,13-22 0,10-26 15,16-22-16,5-6 1,-9 9 0,-15 29 15,-13 38-15,-4 18-1,2 3 1,-7-10 15,2-16-15,0-13-1,-5-17-15</inkml:trace>
  <inkml:trace contextRef="#ctx0" brushRef="#br2" timeOffset="-176215.75">28667 4339 0,'33'29'15,"14"12"-15,6 4 16,10 15-16,-2 2 16,12 23-16,-10-1 15,12 21-15,-14-7 16,2 21-16,-12-16 15,-2 18-15,-14-18 32,-12 9-32,-12-24 15,-22-3-15,-8-25 16,-27 9-16,-1-19 16,-22 1-16,-29 14 31,5-10-16,48-24 1,45-31-16</inkml:trace>
  <inkml:trace contextRef="#ctx0" brushRef="#br2" timeOffset="-175581.91">29730 5082 0,'73'12'15,"10"4"1,-2 1 15,-25-2-31,-56-15 16</inkml:trace>
  <inkml:trace contextRef="#ctx0" brushRef="#br2" timeOffset="-175341.11">29823 5448 0,'63'12'16,"25"3"15,14 6-15,-17-2-1,-25-6 1,-60-13-16</inkml:trace>
  <inkml:trace contextRef="#ctx0" brushRef="#br2" timeOffset="-174408.2">26049 5289 0,'-11'62'15,"6"-4"16,-7 13-31,2 30 16,2 3 0,5-19 15,1-35-15,2-50-16</inkml:trace>
  <inkml:trace contextRef="#ctx0" brushRef="#br2" timeOffset="-173959.82">27114 5132 0,'8'74'16,"-8"23"-1,-8 7 1,-9-15-1,7-29 1,10-60 0</inkml:trace>
  <inkml:trace contextRef="#ctx0" brushRef="#br2" timeOffset="-172674.26">30544 5094 0,'91'0'16,"17"-7"-1,-4-5 1,-22-2 0,-33 5-1,-49 9-15</inkml:trace>
  <inkml:trace contextRef="#ctx0" brushRef="#br2" timeOffset="-172384.69">30731 4999 0,'-23'72'15,"-5"23"1,2-18 15,7-17-15,8-29 0,9-16-1,2-15-15</inkml:trace>
  <inkml:trace contextRef="#ctx0" brushRef="#br2" timeOffset="-172097.81">31353 4893 0,'-12'45'0,"-6"13"0,5-2 15,-2 21-15,-6 32 16,7-6 15,1-20-15,0-32-1,11-23 1,2-28-16</inkml:trace>
  <inkml:trace contextRef="#ctx0" brushRef="#br2" timeOffset="-171621.2">31678 4878 0,'-20'53'16,"2"25"0,1 20-1,24 8 1,39-26-1,34-26 1,-12-32 0,5-22-16,21-33 15,-12-30 1,-26-28 0,-38-7-1,-51 15 1,-8 32-1,-19 11-15,0 10 16,-14 8-16,-26 6 16,2 12-1,24-2-15,34 6 16,33 6 0,4-4-1,1-2 1,2 0-16</inkml:trace>
  <inkml:trace contextRef="#ctx0" brushRef="#br2" timeOffset="-170933.64">32389 5213 0,'10'50'15,"-3"-2"1,0-10 0,4-28-1,4-28 1,10-22 15,13-13-15,3-3-1,-6 16 1,-10 5 0,-13 30-1,-7 33 1,-7 12-1,-6 11 1,3-7 0,-3-10-1,16-19 1,14-15 15,15-21-15,12-14-1,2-2 1,-6 2 0,-15 12-1,-7 16 1,-5 14 0,-3 23-1,5 10 1,-3 8 15,-3-5-15,-2-13-1,-12-30-15</inkml:trace>
  <inkml:trace contextRef="#ctx0" brushRef="#br2" timeOffset="-129111.38">19432 7259 0,'-16'76'16,"6"-11"-1,5 10-15,-2 24 16,5-11-1,4-33 1,5-50 0,3-37 15,-2-8-15,5-21-16,-1 1 15,3-13-15,-7 5 16,1-15-16,2-33 31,-6 7-15,0 21-1,-5 63 1,5 40 15,18 41-15,0-4-1,12 11-15,2 3 32,14 7-32,-1-8 15,13 6-15,15 14 16,-5-11 15,-60-37-15,-56-16 15,-9-12-15,-22-3-16,4-6 15,-19-3-15,-32-9 32,11-4-17,19 2 1,43 6-1,48 8-15</inkml:trace>
  <inkml:trace contextRef="#ctx0" brushRef="#br2" timeOffset="-128698.39">20321 7150 0,'23'41'16,"10"11"-16,-3-1 16,15 15-16,1-6 31,4 1-31,23 9 15,-5-10 1,-30-21 0,-38-39-16</inkml:trace>
  <inkml:trace contextRef="#ctx0" brushRef="#br2" timeOffset="-128396.95">20538 7226 0,'-56'41'15,"-12"12"1,10-3-1,-5 10-15,3 3 16,25-27 15,19-18-15,6-11 0,10-7-16</inkml:trace>
  <inkml:trace contextRef="#ctx0" brushRef="#br2" timeOffset="-128082.06">21009 7527 0,'-26'62'16,"12"16"0,23-13 15,31-26-15,16-32-1,-5-19 16,-6-11-15,-17 2 0,-28 21-16</inkml:trace>
  <inkml:trace contextRef="#ctx0" brushRef="#br2" timeOffset="-127887.8">20969 7524 0,'14'0'31,"12"-3"-15,4-5-1,-30 8-15</inkml:trace>
  <inkml:trace contextRef="#ctx0" brushRef="#br2" timeOffset="-127710.72">21001 7345 0,'5'-3'15,"18"-12"1,-23 15-16</inkml:trace>
  <inkml:trace contextRef="#ctx0" brushRef="#br2" timeOffset="-127058.06">21929 7224 0,'78'0'16,"13"-5"-1,-9-5 17,-26 0-17,-56 10-15</inkml:trace>
  <inkml:trace contextRef="#ctx0" brushRef="#br2" timeOffset="-126850.16">22029 7456 0,'81'0'15,"-3"-3"16,-9 0-31,-69 3 0</inkml:trace>
  <inkml:trace contextRef="#ctx0" brushRef="#br2" timeOffset="-126420.06">21027 7332 0,'63'-10'15,"9"-2"17,-1-1-17,-21 3 1,-50 10-16</inkml:trace>
  <inkml:trace contextRef="#ctx0" brushRef="#br2" timeOffset="-125503.02">23179 7005 0,'-46'23'15,"-12"7"-15,8 4 16,-6 14 0,16 1-1,4 14-15,17 30 16,19-25 0,30-6-16,8-16 31,25-6-31,2-12 15,23-6-15,-2-9 16,20-5-16,-11-11 16,14-11-1,-18-5 1,9-16-16,-21-2 16,-1-21-16,-25 5 15,-16-20-15,-19 8 31,-36-9-31,-17 16 16,-30-3-16,-11 19 16,-30 4-16,23 15 15,-8 5 1,-9 6-16,-17 4 16,-11 1-16,14 4 15,6 1-15,8-3 16,100 5-16</inkml:trace>
  <inkml:trace contextRef="#ctx0" brushRef="#br2" timeOffset="-123935.27">19378 9179 0,'-9'65'15,"-1"-4"1,-6 7-16,-9 20 15,-1-9 1,2-17 0,26-49-1,11-23 1,10-27-16,0-7 16,3-19-16,-3-2 31,3-18-31,-6 10 15,-5-11-15,-13-16 16,-7-2 0,-18 42-1,14 33 1,1 24 0,6 18-1,9 34 1,19 26-1,14 18 17,-5-22-17,8 0-15,-3-17 16,11 12-16,27 9 16,5 2-1,-20-19 1,-28-24-1,-53-11 17,-9-13-17,-24 0-15,-7-8 16,-14 1-16,-35 0 16,12-21-1,32-19 1,25-7-1,15 14 17,11 17-17,12 13-15</inkml:trace>
  <inkml:trace contextRef="#ctx0" brushRef="#br2" timeOffset="-123620.09">20061 9028 0,'30'48'16,"16"13"-16,-1-1 15,16 13-15,-6-5 16,15 7-16,26 11 16,-10-41 15,-25-32-15,-29-6-1,-16-3 1,-16-4-16</inkml:trace>
  <inkml:trace contextRef="#ctx0" brushRef="#br2" timeOffset="-123369.44">20452 9149 0,'-33'45'16,"-7"15"-16,5 1 15,-11 10-15,-9 24 32,0-12-17,19-25 1,36-58-16</inkml:trace>
  <inkml:trace contextRef="#ctx0" brushRef="#br2" timeOffset="-122770.89">20978 9469 0,'-7'88'16,"5"15"15,-3-25-15,-13-33-1,8-22 17,8-10-17,2-13-15</inkml:trace>
  <inkml:trace contextRef="#ctx0" brushRef="#br2" timeOffset="-122543.8">20976 9348 0,'65'-8'16,"26"6"15,0 2-15,-10 0-1,-31-3 1,-50 3-16</inkml:trace>
  <inkml:trace contextRef="#ctx0" brushRef="#br2" timeOffset="-122320.57">21029 9564 0,'58'-7'16,"5"0"-1,-5-5 1,-18 0 0,-40 12-16</inkml:trace>
  <inkml:trace contextRef="#ctx0" brushRef="#br2" timeOffset="-121738.58">21893 9315 0,'63'0'16,"-2"0"15,-14 3-31,-47-3 0</inkml:trace>
  <inkml:trace contextRef="#ctx0" brushRef="#br2" timeOffset="-121471.44">21891 9568 0,'63'0'16,"15"0"15,0 0-16,-15 0 1,-63 0-16</inkml:trace>
  <inkml:trace contextRef="#ctx0" brushRef="#br2" timeOffset="-118067.68">23229 8904 0,'-20'50'16,"-5"16"-16,-1-5 15,-6 12-15,6-5 16,-4 13-16,-3 29 31,31 1-15,44-25-1,39-21 1,-13-29 0,6-16-16,-11-13 15,10-12-15,20-27 16,-10-31 0,-31 10-1,-8-8-15,-16 6 16,-6-16-1,-9 8 1,-8-15-16,-5 15 16,-18-7-16,-7 14 15,-23-2-15,1 13 16,-22 8-16,-32 9 16,-15 17-1,6 22 1,14 8-1,27 2 1,39-11 0,30-10-16</inkml:trace>
  <inkml:trace contextRef="#ctx0" brushRef="#br2" timeOffset="-116795.83">22821 8504 0,'-28'57'16,"0"-4"0,-2 15-16,4 3 15,2 18-15,1-1 16,-2 20 0,4-5-16,7 13 15,4-12 1,12-1-16,8-23 15,13 14-15,19 14 16,12-15 0,-29-45-1,-13-27 1,-12-21-16</inkml:trace>
  <inkml:trace contextRef="#ctx0" brushRef="#br2" timeOffset="-114167.69">24013 8436 0,'25'73'16,"-3"-8"-1,11 11-15,-5-3 16,13 20-16,-1-5 16,-3 18-1,-9-7 1,-3 14-16,-7-13 16,-13 9-16,-8-18 15,-12-3-15,-27 13 31,-16-44-15,-3-38 0,33-10-1,13-6 1,15-3-16</inkml:trace>
  <inkml:trace contextRef="#ctx0" brushRef="#br2" timeOffset="-113846.39">24806 9177 0,'66'0'0,"0"0"16,11 0-16,2 0 31,3 0-31,17 0 15,-21-6 1,-78 6-16</inkml:trace>
  <inkml:trace contextRef="#ctx0" brushRef="#br2" timeOffset="-112832.26">26003 8264 0,'-17'51'31,"-6"17"-31,0 2 15,-5 21-15,4 2 16,-7 26-16,6-11 16,0 23-16,4-15 31,7 17-31,11-14 16,18 4-16,10-31 15,33 3-15,3-19 16,9-3-1,13-1 1,-43-36 0,-40-36-16</inkml:trace>
  <inkml:trace contextRef="#ctx0" brushRef="#br2" timeOffset="-110588.35">26063 8928 0,'23'0'15,"38"0"1,22 0 15,-3 0-15,-6 2-1,-27-4 1,-47 2-16</inkml:trace>
  <inkml:trace contextRef="#ctx0" brushRef="#br2" timeOffset="-110199.65">26280 8718 0,'-2'73'16,"-3"18"15,-3 4-15,11-23-1,15-35 1,-8-16 15,-8-11-15,-2-10-16</inkml:trace>
  <inkml:trace contextRef="#ctx0" brushRef="#br2" timeOffset="-109504.89">27167 8537 0,'-28'0'15,"-39"7"1,-17 23-1,7 14 1,16 13 0,36 14-1,39 4 17,12-20-17,15-1-15,1-7 16,11 4-16,-5-6 15,7 11-15,3 19 16,-20 3 0,-33-10-1,-35-22 1,-29-23 0,-11-23-1,2-23 1,24-30-1,16-22 17,33-16-17,25-15 1,17 3 0,11 11-1,-7 12 1,-18 9-1,-28 18 1,-20 16 0,-3 4-1,-5 5 1,6 8 0,12 10 15,5 10-31</inkml:trace>
  <inkml:trace contextRef="#ctx0" brushRef="#br2" timeOffset="-108803.43">27442 9229 0,'0'0'0,"0"0"31,2-10-15,8-15-1,6-8 1,2 3 0,1 8-1,9 12 1,0 18 0,5 14-1,-5 5 1,-6-1-1,-7-7 1,-2-3 15,-3-14-15,2-20 0,9-16-1,2-9 1,-4 8-1,2 19 1,-1 29 0,6 22-1,-2 11 1,-1-6 0,-3-5 15,0-15-16,0-14 1,-7-6 0,-8 0-1,-5 0-15</inkml:trace>
  <inkml:trace contextRef="#ctx0" brushRef="#br2" timeOffset="-108172.38">28001 8125 0,'23'54'15,"-2"-6"1,16 10-16,1-5 16,17 17-16,-1 1 15,13 11 1,-6 2-16,12 20 15,-10-7 1,4 22-16,-13-13 16,1 12-16,-24-17 15,-11 7-15,-18-22 16,-24-2-16,-39 10 16,-15-20-1,3-23 1,38-51-1,19-6 17,9 4-17,5-3 1,2 5-16</inkml:trace>
  <inkml:trace contextRef="#ctx0" brushRef="#br2" timeOffset="-107722.66">28949 8743 0,'60'0'16,"3"3"15,0-3-31,-17 3 31,-19 1-31,-27-4 16</inkml:trace>
  <inkml:trace contextRef="#ctx0" brushRef="#br2" timeOffset="-107446.46">28924 9107 0,'58'10'15,"18"2"1,-6 0-1,-12-6 1,-23 1 0,-35-7-16</inkml:trace>
  <inkml:trace contextRef="#ctx0" brushRef="#br2" timeOffset="-105898.19">25038 8972 0,'-5'41'31,"-6"14"-31,2 1 16,-1 17-16,-6 30 15,7-7 1,6-23 15,3-32-15,0-27 0,0-14-16</inkml:trace>
  <inkml:trace contextRef="#ctx0" brushRef="#br2" timeOffset="-104368.25">26056 8449 0,'38'0'15,"20"0"-15,32 0 16,13 0 0,-14 0 15,-29-3-31,-60 3 0</inkml:trace>
  <inkml:trace contextRef="#ctx0" brushRef="#br2" timeOffset="-102712.3">29511 8842 0,'63'-3'16,"30"-5"0,18-4-1,-1-8 1,-13 2-1,-40 5 1,-57 13-16</inkml:trace>
  <inkml:trace contextRef="#ctx0" brushRef="#br2" timeOffset="-101124.5">30849 8372 0,'-58'-24'16,"-18"-4"-1,-17 5 1,-8 16 0,6 19-1,24 21 1,39 13 15,41 6-15,12-9-1,16 0-15,3 2 16,19 9-16,-1-2 16,12 11-16,-5-3 15,14 11 1,-16-11-16,7 6 16,4 25-1,-27-1 1,-35-17-1,-31-29 1,-30-29 0,-16-18-1,-15-27 1,4-21 15,15-14-15,26-18-1,26-11 1,28-1 0,32 6-1,19 6 1,-2 3 0,-25 7 15,-38 7-16,-33 11 1,-22 17 0,-7 16-1,8 14 1,12 3 0,16 5-1,21 0 1</inkml:trace>
  <inkml:trace contextRef="#ctx0" brushRef="#br2" timeOffset="-100326.66">31368 9020 0,'0'5'0,"0"5"16,0 0-1,0 1 1,0-17 0,0-16-1,10-16 1,13-2 0,4 2-1,-2 5 1,-7 10-1,-5 11 1,-9 14 0,5 19-1,1 19-15,2 15 16,1-4 0,-6-6-1,3-14 1,-2-9-1,2-12 1,2-10 0,14-12-1,9-16 1,3-13 0,2-1-1,3-6 1,-8 5-1,-10 15 1,-7 5-16,-1 21 16,1 15-1,15 27 1,5 30 0,-1 24-1,-6-6 1,-11-5-1,-2-15 1,-8-38 0,-10-30-16</inkml:trace>
  <inkml:trace contextRef="#ctx0" brushRef="#br2" timeOffset="-66521.83">18260 10993 0,'37'10'15,"21"3"-15,5-3 16,31-5-16,-18 1 15,6-6-15,14 0 0,-13 0 16,13-11-16,18-6 0,-14 1 16,3-6-16,24-6 0,-24 3 15,11 0-15,17-1 16,-29 6-16,7 5 0,12 2 16,-18 6-16,3 2 0,10 0 15,2 5-15,26 10 0,-23 2 16,18 6-16,-26-6 15,28 6-15,-40-4 16,-5-3-16,14 8 0,-19-7 16,5-5-16,17 1 0,-17-5 15,10 4-15,23-5 0,-21 1 16,3-6-16,20-6 0,-23 3 16,0 1-16,18-2 0,-22 2 15,4 3-15,15-1 0,-25 1 16,9-4-16,14 4 0,0-1 15,24-5-15,-18 6 0,19-7 16,-28-2-16,19 3 0,-22 1 16,19 14-16,-26-2 15,18 9-15,-22-3 16,17 10-16,-13-6 16,27 1-16,-35-7 15,-5 4-15,13-1 0,-17-2 16,7-2-16,18-6 0,-20 2 15,8-8-15,24-3 0,-23 4 16,7 1-16,18-6 0,-18 4 16,-2-4-16,22 2 0,-9 4 15,31-6-15,-26 6 16,15 2-16,-29 0 0,7 5 16,-30 5-16,9 15 0,-26-2 15,19 10-15,-23-8 16,21 2-16,-11 0 15,24 3-15,-13-11 16,25 4-16,-13-5 16,25-3-16,-16-5 15,21-5-15,-15-5 16,21-3-16,-38 3 0,-5-2 16,12-4-16,-20 4 0,5 2 0,16-2 0,-1 2 15,26 2-15,-16-2 16,13 8-16,-23-3 15,11 5-15,-28 0 16,11 2-16,-20-1 16,8 1-16,26 4 15,-33-7 1,5-4-16,-18 1 16,19-14-16,-11-2 0,18-3 15,-10 3-15,24-2 0,-11 6 16,21 5-16,-13-5 15,14 13-15,-18-4 16,8 5-16,27-3 16,-67-46-1,-36 21-15,-15 10 16,-9 5 0,-11 5-16</inkml:trace>
  <inkml:trace contextRef="#ctx0" brushRef="#br2" timeOffset="-65217.04">19432 12344 0,'-51'50'15,"16"-2"1,4 15-16,12 3 16,6 11-16,10-3 31,11 9-31,24 18 16,26-25-1,14-49 1,-23-24 15,0-31-31,-12-17 16,1-31-16,-13 8 15,-4-5-15,-2-18 0,-6 8 16,-5-8 0,1-17-16,-6 18 15,5-9-15,-5-10 0,-6-4 16,-10-13-16,-2 20 15,-10 5-15,-33 28 32,-3 63-17,8 59 1,25 1 0,11 23-16,8 2 31,0 31-31,7-20 15,2 0-15,5 14 0,3-18 16,4 8-16,11 9 0,10-2 16,17 21-1,0-21 1,18-9-16,30-15 16,-7-28-1,-45-22 1,-23-16 15,-23-7-31</inkml:trace>
  <inkml:trace contextRef="#ctx0" brushRef="#br2" timeOffset="-64960">19996 12596 0,'30'3'15,"38"-3"1,26-13 15,-4-10-15,-14 1 15,-25 4-15,-51 18-16</inkml:trace>
  <inkml:trace contextRef="#ctx0" brushRef="#br2" timeOffset="-64736.92">20223 12550 0,'-2'51'16,"-2"17"-16,4-5 16,0 10-1,6 25 1,4-7 0,2-31 15,-6-32-16,-6-28-15</inkml:trace>
  <inkml:trace contextRef="#ctx0" brushRef="#br2" timeOffset="-64434.78">20802 12382 0,'69'-3'16,"13"-4"15,-6-3-15,-18 2-1,-58 8-15</inkml:trace>
  <inkml:trace contextRef="#ctx0" brushRef="#br2" timeOffset="-64243.18">20893 12623 0,'0'0'0</inkml:trace>
  <inkml:trace contextRef="#ctx0" brushRef="#br2" timeOffset="-63277.3">20929 12633 0,'42'3'16,"5"-3"0,-1-3 15,-13 1-15,-33 2-16</inkml:trace>
  <inkml:trace contextRef="#ctx0" brushRef="#br2" timeOffset="-62144.61">21856 12435 0,'-56'60'31,"-2"31"-15,16 9 0,31-14 15,39-40-15,4-34 15,14-27-31,-3-20 15,12-25-15,-7-12 32,3-26-32,-11 1 15,1-24-15,-16 4 32,-3-9-32,-15 16 15,-7-7-15,-7 22 31,-18 7-31,-30 28 16,-6 60 0,15 17 15,6 30-31,10 14 16,5 30-16,13 5 31,9 24-31,6-24 15,6-5 1,12 12-16,7-2 16,19 18-16,4-21 15,4 0-15,16 10 32,-31-47-17,-40-61-15</inkml:trace>
  <inkml:trace contextRef="#ctx0" brushRef="#br2" timeOffset="-59174.4">22534 12873 0,'-13'60'15,"-2"7"1,2-9 15,5-34-15,8-39 15,10-43-15,6-35-1,2-15 16,-4 7-15,-1 20 0,-3 26 15,-5 39-15,7 44-1,2 5 1,3 23-1,-4-3 1,-1 22-16,-2-10 16,3 16-16,10 27 15,4-4 1,1-59 15,-8-52-15,-10-34-1,-4-19 17,-17-3-17,-17 17 1,-19 19 0,-16 4 15,-2 3-16,11 7 1,17 3 15,16 8-15,21 2-16</inkml:trace>
  <inkml:trace contextRef="#ctx0" brushRef="#br2" timeOffset="-58851.06">23221 12599 0,'79'0'16,"6"-13"15,-9-18-15,-18-9-1,-20 3 1,-18 16-1,-20 21-15</inkml:trace>
  <inkml:trace contextRef="#ctx0" brushRef="#br2" timeOffset="-58622.8">23377 12470 0,'-4'83'16,"-4"12"15,6-9-15,-2-20-1,0-36 1,4-30-16</inkml:trace>
  <inkml:trace contextRef="#ctx0" brushRef="#br2" timeOffset="-58004.04">23831 12869 0,'10'0'16,"15"-16"-1,3-7 1,15-22-16,-6-6 15,7-22 1,-9-5 0,0-25-16,-10 7 15,-4-17-15,-9 7 32,-10-5-32,-9-25 15,-36 33 1,-7 62-1,-1 65 17,19 8-17,-1 26-15,10 5 16,8 27-16,5-4 16,10 20-1,10-10 1,16 15-16,9-21 15,12 3-15,34 4 16,-2-35 15,-27-26-15,-27-21 0,-13-5-1,-12-10 1</inkml:trace>
  <inkml:trace contextRef="#ctx0" brushRef="#br2" timeOffset="-57673.91">24474 12523 0,'0'0'0</inkml:trace>
  <inkml:trace contextRef="#ctx0" brushRef="#br2" timeOffset="-56637.57">24479 12855 0,'17'71'31,"8"17"-15,6 3 15,-13-28-16,-11-51 1,-14-47 15,-4-7-15,-4-24-16,0 3 31,-5-13-31,-5-19 16,2 4-1,28 40 17,23 38-17,20 39 17,5 22-17,-8 2 16,-20-7-15,-17-18 0,-18-4 15,7-13-15,8 9 15,21 20-16,16 24 1,2 13 15,-22-10-15,-37-15 15,-33-19-15,-11-30-1,12-33 17,17-17-17,9-1 17,7 6-17,14 45-15</inkml:trace>
  <inkml:trace contextRef="#ctx0" brushRef="#br2" timeOffset="-56379.03">24960 12646 0,'20'2'15,"38"1"1,23 2 15,2-5-15,-10-5 15,-25 0-15,-48 5-16</inkml:trace>
  <inkml:trace contextRef="#ctx0" brushRef="#br2" timeOffset="-56139.13">25108 12599 0,'21'60'16,"4"3"15,1-5-15,-12-23-1,-14-35-15</inkml:trace>
  <inkml:trace contextRef="#ctx0" brushRef="#br2" timeOffset="-55459.63">25754 12709 0,'-15'13'16,"-10"20"15,-3 5-16,7-3 17,32-17-17,24-34 1,0-11 15,10-28-31,-6-7 16,-2-21-1,-9 5 1,2-15-16,-13 10 16,-3-5-16,-7-23 31,-22 18-15,-23 55-1,-17 53 16,16 17-15,7 29-16,17 2 31,13 20-31,7 1 16,18 12-16,3-10 31,20 6-31,24 19 16,2-10-1,-32-43 1,-40-58 0</inkml:trace>
  <inkml:trace contextRef="#ctx0" brushRef="#br2" timeOffset="-54759.11">26466 12818 0,'-14'3'16,"-21"9"15,-18 18-15,13 23-1,24 25 16,46-5-15,44-30 15,21-20-15,-4-13 0,-28-10-1,-63 0-15</inkml:trace>
  <inkml:trace contextRef="#ctx0" brushRef="#br2" timeOffset="-54446.91">26857 12656 0,'58'-5'16,"10"-2"0,-2-16 15,-6-10-16,-12-2 1,-15 12 0,-33 23-16</inkml:trace>
  <inkml:trace contextRef="#ctx0" brushRef="#br2" timeOffset="-54221.3">26986 12518 0,'2'90'16,"9"11"0,4-5 15,5-15-16,-10-44 1,-10-37-16</inkml:trace>
  <inkml:trace contextRef="#ctx0" brushRef="#br2" timeOffset="-53478.27">27561 12795 0,'-8'20'0,"-2"28"31,7 12-15,16-7-1,22-20 16,23-42-15,-13-17 0,4-27-16,-12-7 15,3-21-15,-9 0 16,-6-17 0,-7 12-1,-6-9-15,-5 11 16,-7-1-16,-12-19 15,-18 14 1,-12 42 15,-12 45-15,22 16 0,-3 25-16,4 9 15,6 24-15,9 0 31,4 17-31,5-4 16,9 10-16,8-10 16,13 4-16,33 21 15,16-23 17,6-26-17,-23-23 1,-29-16-1,-26-21-15</inkml:trace>
  <inkml:trace contextRef="#ctx0" brushRef="#br2" timeOffset="-52291.08">28206 12825 0,'0'18'16,"5"37"-1,4 31 16,7 2-15,1-5 0,1-42-1,-13-46 1,-10-43 15,-15-33-15,-6-17-1,-1-5 1,2 14 15,14 47-15,24 34 0,25 38-1,0 3 16,7 12-31,-5 4 16,3 13-16,0 31 16,-15 8-1,-33-10 17,-23-33-17,-15-33 1,13-34-1,10-25 17,10-1-17,5 7 1,5 28-16</inkml:trace>
  <inkml:trace contextRef="#ctx0" brushRef="#br2" timeOffset="-51410.69">28828 12676 0,'73'-4'15,"17"-4"1,1 3 15,-10 2-15,-23-2-1,-30 2 1,-28 3-16</inkml:trace>
  <inkml:trace contextRef="#ctx0" brushRef="#br2" timeOffset="-51155.34">28964 12427 0,'-3'68'16,"3"-8"-1,8 11-15,2 25 16,2-3 0,2-17 15,-10-38-15,-4-38-16</inkml:trace>
  <inkml:trace contextRef="#ctx0" brushRef="#br2" timeOffset="-50323.1">29790 12906 0,'-12'15'16,"-13"23"-1,-6 22 1,6 9 0,10-9 15,23-33-15,24-49-1,4-13 16,7-25-31,-5-4 16,2-24-16,-5 7 16,0-14-16,-12 11 15,-8-9 1,-15-25 0,-25 17-1,-23 43 1,-2 55-1,-1 49 17,18 4-17,11 21-15,9 0 16,6 14-16,7-7 31,12 13-31,4-17 16,11 1-16,21 18 15,5-12 1,-25-36 0,-28-45-16</inkml:trace>
  <inkml:trace contextRef="#ctx0" brushRef="#br2" timeOffset="-49711.95">30284 13121 0,'0'50'15,"8"7"1,7 4-1,13-13 1,5-26 15,-11-32-15,-9-25 0,-8-13-1,0 0 16,-10 9-15,5 39-16</inkml:trace>
  <inkml:trace contextRef="#ctx0" brushRef="#br2" timeOffset="-49321.09">30342 13097 0,'11'-9'16,"11"-10"15,-4-13-15,-3-5-1,-5 3 1,-25 14 15,-30 7-15,-6 6-1,13 2 1,36 0 15,32 3-15,20-1-1,3-5 1,-9 3 0,-44 5-16</inkml:trace>
  <inkml:trace contextRef="#ctx0" brushRef="#br2" timeOffset="-48823.41">30970 12861 0,'55'8'16,"14"2"-1,-1-16 1,-8-12-1,-13 2 1,-19 2 0,-28 14-16</inkml:trace>
  <inkml:trace contextRef="#ctx0" brushRef="#br2" timeOffset="-48568.13">31134 12636 0,'2'63'16,"-2"31"0,3 14-1,-3-9 1,0-24 15,-3-22-15,3-28-1,0-25-15</inkml:trace>
  <inkml:trace contextRef="#ctx0" brushRef="#br2" timeOffset="-47346.46">31882 12929 0,'13'-41'16,"-3"-1"0,-5 1-1,-18 18 1,-19 23 0,-19 26-1,-10 27 16,8 12-15,8 18 0,13 5-1,16-5 1,6-12 0,22-26-1,14-27 1,15-28 15,6-33-15,-14-2-1,2-13-15,-12 3 16,0-24-16,-11 6 16,1-13-16,-3 6 15,-3-14-15,-4 11 16,2-10-16,1 13 15,-6-1-15,-9-22 16,-1 14 0,1 35 15,0 48-15,0 31-1,1 8 1,3 18-16,3 7 15,2 22-15,0 6 16,2 27-16,8-5 16,5 14-16,5-14 31,8 3-31,0-20 16,14-4-16,21 4 15,9-13 1,-37-40-1,-21-20 1,-14-18-16</inkml:trace>
  <inkml:trace contextRef="#ctx0" brushRef="#br2" timeOffset="-46627.59">32464 13034 0,'-2'-2'16,"-11"2"-1,-10 2 1,-4 14 0,-6 18-1,10 27 1,13 20-1,20 7 1,20 3 0,3-11-1,0-14 1,-10-28 15,-14-20-15,-9-13-1,-17-23 1,-11-18 0,-17-14-1,-3-3 1,5 5 0,8 13-1,13 10 1,27 15 15,35 17-15,27 8-1,22 10 1,-11-2 0,-12-5-1,-26-6 1,-40-12-16</inkml:trace>
  <inkml:trace contextRef="#ctx0" brushRef="#br2" timeOffset="-45379.72">32343 12982 0,'74'2'16,"19"8"15,2-4-15,-12-4-1,-32 5 1,-51-7-16</inkml:trace>
  <inkml:trace contextRef="#ctx0" brushRef="#br2" timeOffset="-43447.18">19515 14730 0,'-16'23'16,"-19"32"0,-2 31-1,6 22 1,13 3-1,21-15 1,27-23 0,21-25-1,7-35 1,2-39 0,-17-7-1,0-17-15,-16-3 16,1-23-16,-8 4 15,-4-14-15,-6 8 16,-3-18-16,-4 13 16,-6-13-16,-2 13 15,3-8-15,-1 13 16,-7-5-16,-23-21 16,-19 9-1,-9 57 1,3 53-1,23 19 17,12 26-32,16 7 15,2 34-15,10-3 16,9 26-16,9-13 16,15 10-16,-1-15 15,12 0-15,-7-26 16,11-2-16,20-13 15,-12-21 1,-29-27-16,-16-6 16,-16-11-16</inkml:trace>
  <inkml:trace contextRef="#ctx0" brushRef="#br2" timeOffset="-43142.18">20122 15007 0,'85'-5'16,"16"-13"-1,3 1 1,-13-13 0,-14-3 15,-26 5-15,-26 16-1,-25 12-15</inkml:trace>
  <inkml:trace contextRef="#ctx0" brushRef="#br2" timeOffset="-42895.08">20338 14990 0,'4'78'15,"-4"-10"1,2 5-16,1 25 16,4-5 15,3-24-15,-8-34-1,-2-35-15</inkml:trace>
  <inkml:trace contextRef="#ctx0" brushRef="#br2" timeOffset="-42542.84">21027 14952 0,'58'-10'15,"15"2"1,10 6 0,-10-1-1,-25-2 1,-48 5-16</inkml:trace>
  <inkml:trace contextRef="#ctx0" brushRef="#br2" timeOffset="-42287.79">21165 15226 0,'68'0'16,"13"-2"0,-9-3 15,-16-5-31,-56 10 16</inkml:trace>
  <inkml:trace contextRef="#ctx0" brushRef="#br2" timeOffset="-36568.74">22206 14594 0,'-61'3'15,"-16"22"1,1 31 15,13 29-15,20 24-1,20-29 1,21-2-16,4-10 16,15 0-16,22 26 15,-4-27 16,15-6-31,36-6 16,20-19 0,9-31-1,-4-33 1,-12-28 0,-18-24-1,-19-26 1,-24-10-1,-25-10 1,-28 2 0,-28 11-1,-26 18 1,-20 17 0,-18 22-1,26 18 1,39 18-1,21 10 1,14 7 0,7 3-1</inkml:trace>
  <inkml:trace contextRef="#ctx0" brushRef="#br2" timeOffset="-36222.25">23209 15073 0,'50'0'16,"10"0"-1,3 0 1,-12 0-1,-21 0 1,-30 0-16</inkml:trace>
  <inkml:trace contextRef="#ctx0" brushRef="#br2" timeOffset="-35877">23350 14808 0,'-13'61'16,"3"24"0,7 14-1,14-1 1,4-8-16,0-24 16,-5-33-1,-10-33-15</inkml:trace>
  <inkml:trace contextRef="#ctx0" brushRef="#br2" timeOffset="-30589.52">23884 14640 0,'0'0'16,"0"0"-1,5-8 1,8-2-1,12-5 1,17-2 0,21 1-1,6 14 1,4 12 0,-5 17-1,-20 19 1,-23 11 15,-25 4-15,-25-3-1,-21-13 1,-1-5 0,6-12-1,6-7 1,35-14-1,25 1 1,23 2 0,23 7-1,4 21 17,-4 15-17,-21 10 1,-37-5-1,-38-15 1,-33 0 0,-21-15-1,-3-14 17,14-16-32,27-26 15,18-17 1,13-1-1,5 16 1,5 30-16</inkml:trace>
  <inkml:trace contextRef="#ctx0" brushRef="#br2" timeOffset="-29792.99">24708 15234 0,'0'26'15,"0"-7"1,0-16 0,0-23-1,0-18 16,2-20-15,9-5 0,6 0-1,6 7 1,0 24 0,-1 22-1,-4 27 16,0 31-15,-13 20 0,2 3-1,-4-17 1,6-20 0,7-27-1,7-24 1,10-21 15,4-9-15,-4 6-1,-5 6 1,-3 25 0,0 35-1,6 33 1,-4 7-1,-5-4 17,-6-16-17,-6-17 1,-10-28-16</inkml:trace>
  <inkml:trace contextRef="#ctx0" brushRef="#br2" timeOffset="-28846.16">25570 14990 0,'60'5'16,"11"2"0,0-4-1,-11-3 1,-25-3-1,-35 3-15</inkml:trace>
  <inkml:trace contextRef="#ctx0" brushRef="#br2" timeOffset="-28557.77">25769 14718 0,'-13'68'15,"6"22"1,16 6-1,14-13 1,3-15 0,-14-37-1,-12-31-15</inkml:trace>
  <inkml:trace contextRef="#ctx0" brushRef="#br2" timeOffset="-25963.14">26520 14511 0,'-8'0'15,"-24"10"1,-29 23-1,-15 22 1,1 23 0,22 18-1,33 5 17,37-1-17,34-3 1,22-15-1,20-23 1,11-34 0,-4-40-1,-22-41 17,-20-32-17,-30-20 1,-31-8-1,-29 5 1,-24 15 0,-24 18-1,-6 18 1,12 14 15,20 18-15,28 16-1,13 4 1,13 8-16</inkml:trace>
  <inkml:trace contextRef="#ctx0" brushRef="#br2" timeOffset="-25638.79">27253 14929 0,'66'8'16,"10"-1"0,-6-9-1,-12-11 1,-16-4 0,-19 12-1,-23 5-15</inkml:trace>
  <inkml:trace contextRef="#ctx0" brushRef="#br2" timeOffset="-25353.83">27374 14712 0,'0'53'16,"0"13"-1,0 7 1,0-5 0,0-13-1,0-19 1,0-21-16,0-5 15,0-10-15</inkml:trace>
  <inkml:trace contextRef="#ctx0" brushRef="#br2" timeOffset="-22878.3">28077 14367 0,'0'13'0,"0"20"16,3 15-1,2 12 1,2 16 0,-5 17-1,1 8 1,3 5-1,-6-1 1,0-9 0,0-28-1,0-25 1,0-26 0,0-6-1,0-7 1,0-4-16</inkml:trace>
  <inkml:trace contextRef="#ctx0" brushRef="#br2" timeOffset="-22091.99">28450 14498 0,'-13'23'16,"-9"28"-1,-3 27 1,4 13 0,11 7-1,18-3 1,17-4 0,20-15-1,16-19 1,1-27-1,5-30 1,-2-30 0,-10-23-1,-9-12 1,-16-16 0,-18-9-1,-22-9 1,-20-1-1,-21 12 1,-14 17 0,-8 21-1,-3 14 1,24 13 0,24 32-1,10 0 1,8-6-1,8-1 1,2-2-16</inkml:trace>
  <inkml:trace contextRef="#ctx0" brushRef="#br2" timeOffset="-21288.64">29070 14947 0,'0'46'0,"0"1"16,0-6 15,0-9-15,-2-12 0,2-20-1,0-20 1,4-15-1,6-10 1,3 2 0,0 5-1,5 2 1,-4 14 0,-1 14-1,-3 19 1,0 14-1,-5 18 1,-2 10 0,12 4-1,5-4 1,8-8 0,-3-30-1,0-19 1,5-26-1,5-11 1,-2-4 0,-8 10-1,-4 7 1,-9 7 0,-1 27-1,-4 19 1,5 13-1,6 7 1,-10-7 0,-1-8-1,1-8 1,-8-22-16</inkml:trace>
  <inkml:trace contextRef="#ctx0" brushRef="#br2" timeOffset="-20971.47">29732 14904 0,'21'0'16,"14"-5"0,6-8-1,1-9 1,-7 2-1,-9-1 1,-26 21-16</inkml:trace>
  <inkml:trace contextRef="#ctx0" brushRef="#br2" timeOffset="-20692.23">29836 14791 0,'5'70'16,"2"6"-1,-2-8 1,1-18-1,-4-19 1,1-16 0,-3-15-1</inkml:trace>
  <inkml:trace contextRef="#ctx0" brushRef="#br2" timeOffset="-19840.57">30274 14579 0,'-7'18'16,"-11"29"-1,-7 24 1,3 15 0,8 10-1,22-3 1,15-10 0,14-17-1,14-17 1,7-23-1,-5-26 1,-3-28 0,-2-22-1,-8-18 1,-14-10 0,-21-13-1,-22 0 1,-24 6-1,-22 12 1,-10 13 0,3 19 15,14 21-15,21 2-16,29 15 31,4 1-16,2 2 1,0 0-16</inkml:trace>
  <inkml:trace contextRef="#ctx0" brushRef="#br2" timeOffset="-19449.57">30887 14924 0,'23'0'16,"22"-2"-1,5-11 1,-5-5-1,-10-1 1,-9 6 0,-26 13-16</inkml:trace>
  <inkml:trace contextRef="#ctx0" brushRef="#br2" timeOffset="-19175.7">31005 14627 0,'-7'55'16,"4"16"-1,6 9 1,4-1-1,3-11 1,0-28 0,-8-17-1,2-13 1,-4-10-16</inkml:trace>
  <inkml:trace contextRef="#ctx0" brushRef="#br2" timeOffset="-14914.3">31970 14433 0,'-5'-6'15,"-13"2"-15,1-4 16,-8 4 0,-10 1-1,-1-3 1,1 12-1,2 1 1,-3 13-16,1 6 16,5 6-1,7 4 1,16 4 0,14 8-1,14 5 1,6 4-1,9 2-15,1 3 16,12 2 0,1 4-1,0-3 1,-7 3 0,-10 3-1,-3-8-15,3-5 16,-7-8-1,-12-5 1,-7-17 0,-14-5-1,-11-1 1,-6-7-16,-12-7 16,-9-18-1,-4-7 1,2-11-1,-1-5 1,8 0 0,7-9-16,10-7 15,8-3 1,7-7 0,6-3-1,4 2 1,11 2-1,13-1-15,9 1 16,2 3 0,-1-1-1,5 2 1,-9-2 0,-4 8-1,-16 3 1,-17 6-16,-13 2 15,-12 1 1,5 11 0,8 8-1,6 6 1,8 7-16,3 4 16</inkml:trace>
  <inkml:trace contextRef="#ctx0" brushRef="#br2" timeOffset="-14113.21">32175 15043 0,'-3'43'16,"1"-1"-1,-4 3 1,6-7 0,0-8-16,-3-9 15,1-11 1,4-10-1,9-15 1,1-16 0,4-9-1,1-5-15,1 5 16,4 2 0,-1 8-1,-9 15 1,-6 4-1,1 11 1,-5 11-16,6 14 16,-3 13-1,3 9 1,-3 6 0,-3-12-1,3-14 1,-3-7-16,1-10 15,-3-10 1,2-10 0,14-12-1,4-11 1,10-5 0,-7 3-16,-5 5 15,-1 0 1,-4 7-1,2 23 1,8 23 0,4 24-1,6 21-15,2 11 16,0 1 0,-7-12-1,-5-25 1,-13-21-1,-10-22-15</inkml:trace>
  <inkml:trace contextRef="#ctx0" brushRef="#br2" timeOffset="43813.34">19606 16975 0,'-44'48'16,"14"-2"-1,-3 9-15,6 3 0,-4 15 16,9-5-1,-1 10-15,8 23 16,23-15-16,19-33 16,19-33-1,5-33 1,3-35 0,-21 3-1,1-16-15,-10 1 16,1-20-16,-4 4 31,-7-23-31,-3 11 0,-3-17 16,-6 9-16,-4-15 0,-3 15 15,0-10 1,-4 20-16,0-1 0,1-27 16,4 36-1,0 40 1,4 46-1,0 44 17,0 1-17,-2 23-15,2 5 16,0 17-16,0 0 16,6 21-16,3-11 15,6 13-15,5-15 0,8-3 0,25 26 31,-13-41-15,-17-42 0,-13-24-1,-10-22-15</inkml:trace>
  <inkml:trace contextRef="#ctx0" brushRef="#br2" timeOffset="44084.25">20016 17129 0,'26'-5'16,"32"0"-1,19-5 1,7 0 0,-12-3-1,-16 3 1,-56 10-16</inkml:trace>
  <inkml:trace contextRef="#ctx0" brushRef="#br2" timeOffset="44345.7">20238 17129 0,'-3'48'15,"1"17"-15,2-2 16,0 16-16,0 21 15,0-7 17,2-27-17,-2-30 1,0-19 0,0-17-16</inkml:trace>
  <inkml:trace contextRef="#ctx0" brushRef="#br2" timeOffset="44701.91">21016 17084 0,'71'2'15,"12"3"1,3-22 15,-8-13-15,-12-11-1,-29 21 1,-37 20-16</inkml:trace>
  <inkml:trace contextRef="#ctx0" brushRef="#br2" timeOffset="44918.24">21150 17263 0,'58'2'16,"15"-2"-1,2-2 1,-4-6-1,-28 4 1,-43 4 0</inkml:trace>
  <inkml:trace contextRef="#ctx0" brushRef="#br2" timeOffset="49617.65">21843 16671 0,'20'-8'15,"41"-5"1,32 8 15,15 0-15,-2 23-1,-36 25 1,-42 0 0,-30 10-16,-19-6 31,-26 14-31,-4-3 16,-19 5-16,7-5 15,-5-1-15,20 7 16,66-18-1,12-24 1,31-9 0,7-9-16,20-1 15,-6 2 1,16-13-16,27 4 16,-12-4-1,-40 3-15,-73 5 16</inkml:trace>
  <inkml:trace contextRef="#ctx0" brushRef="#br2" timeOffset="50763.42">22992 16532 0,'0'53'16,"3"12"-16,-3 3 16,5 18-16,-3-8 15,6 18-15,-1-11 0,11 11 16,7 23-16,10-13 16,-12-51-1,-10-25 1,-13-30-16</inkml:trace>
  <inkml:trace contextRef="#ctx0" brushRef="#br2" timeOffset="52343.48">23612 17031 0,'-11'53'15,"-1"15"1,0 0 0,-6 0-1,6-18 1,1-17-1,16-31 1,8-17 0,10-27-1,15-22 1,2-16 0,2 2-1,-6 10 1,-8 30-1,-8 33 1,-13 33 0,4 24-1,1 19 1,1 0 0,-3-13-1,2-35 1,8-42-1,11-21 1,9-18 0,3-2-1,9 14 1,-1 29 0,-3 40-1,-12 40 1,-14-5 15,-9 7-31,-6 28 16,-2-4-1,-3-19 1,1-32 0,-3-38-16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1T15:46:55.589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3052 8783 0,'3'48'0,"-3"21"16,-3-4 0,-1 19-16,-6-9 15,-1 11-15,-3 17 16,-6-30 0,10-61-1,15-57 1,0-5-1,4-21 1,2 0-16,2-14 16,-4 4-1,-1-14-15,1-26 16,12 12 0,10 49-1,-1 50 1,6 47-1,-9 8 17,6 16-32,-8-1 15,3 16-15,-7-8 16,2 7-16,10 22 16,2-6-1,3-39 1,-1-44-1,-19-26 1,-9-20 0,-31-15 15,-38 3-15,10 15-1,-16 8-15,-28 0 16,-1 12-1,14 3 1,32 2 0,24 5-1,25 5 1</inkml:trace>
  <inkml:trace contextRef="#ctx0" brushRef="#br0" timeOffset="890.45">4980 7874 0,'8'65'15,"-6"21"1,1 7 0,-6-12-1,3-46 1,0-44 15,0-35-15,3-24-1,-3-23 1,-3 5 0,1 14-1,12 14 1,28 27 0,25 27-1,7 21 16,-12 10-15,-22 1 0,-23 3-1,-21-6 1,-5-3 0,0 1 15,15 3-16,26 8 1,16 8 0,5-5-1,-13-2 1,-41-10 0,-37-7-1,-24-10 16,-5-3-15,10-10 0,14 0-1,19-3 1,28 8-16</inkml:trace>
  <inkml:trace contextRef="#ctx0" brushRef="#br0" timeOffset="1343.28">7228 6921 0,'-63'8'16,"-20"19"15,13 31-15,47 18-1,27-23 1,34-10-16,15-16 31,31-6-31,-1-12 16,9-3-16,22-3 31,-8 1-15,-106-4-16</inkml:trace>
  <inkml:trace contextRef="#ctx0" brushRef="#br0" timeOffset="2348.66">10294 4488 0,'-12'60'0,"-8"18"31,5 7-31,2-7 16,5-22-1,6-38 1,2-29 0,2-16-1,3-21 1,-5-18 0,0-7-1,-5-5 1,5 10-1,0 18 1,0 24 0,13 24-1,23 19 1,24 29 0,13 15-1,-3 4 1,-14 0-1,-31-12 1,-32-17-16,-34-11 31,-32-9-15,-18-4-16,1-8 16,22-20-1,28-15 1,10-5-1,16 22 1,14 14 0</inkml:trace>
  <inkml:trace contextRef="#ctx0" brushRef="#br0" timeOffset="2990.91">13127 1555 0,'0'22'15,"-8"31"1,-12 27 0,0 14-1,20-9 17,26-21-17,21-32 1,11-17-1,-11-15 1,-11-7 0,-21 4-1,-15 3-15</inkml:trace>
  <inkml:trace contextRef="#ctx0" brushRef="#br0" timeOffset="3197.13">13137 1685 0,'13'-7'16,"7"-1"-1,2-2 1,-4-2-1,-18 12-15</inkml:trace>
  <inkml:trace contextRef="#ctx0" brushRef="#br0" timeOffset="3371.65">13099 1496 0,'65'-13'16,"-1"4"-1,9-7-15,35-6 16,0-1 0,-22 6-1,-86 17-15</inkml:trace>
  <inkml:trace contextRef="#ctx0" brushRef="#br0" timeOffset="3976.88">16022 2307 0,'0'71'16,"0"25"0,2 14-1,1 4 17,10-46-17,12-43 1,-3-25-1,-4-7 1,-5-3 0,-13 10-16</inkml:trace>
  <inkml:trace contextRef="#ctx0" brushRef="#br0" timeOffset="4240.85">15914 2312 0,'70'-7'15,"-7"2"1,13-6-16,-5 2 16,9-1-1,19-1 1,-29 7-1,-32-4 1,-20 5 0,-9 1-1,-9 2-15</inkml:trace>
  <inkml:trace contextRef="#ctx0" brushRef="#br0" timeOffset="4436.22">16087 2542 0,'58'-7'16,"-2"1"15,-14-2-31,-42 8 0</inkml:trace>
  <inkml:trace contextRef="#ctx0" brushRef="#br0" timeOffset="9354.57">1079 11170 0,'-25'55'15,"0"25"1,1 14-1,-12 7 1,-2 0 0,2-8-1,9-25 1,13-38 15,11-30-15,3-35-1,8-39 1,-3 12 0,6-12-16,7 6 15,6-7-15,6-33 16,4-11 0,9 9-1,-1 14 1,-7 28-16,-21 32 15,0 19 1,-6 21 0,15 24-1,6 30 1,2 26 0,-10-19-1,-1 8-15,10 30 16,-2 11-1,-4 5 1,0-16 0,19-28-1,-11-50 1,-4-32 0,-15-11-1,-8-5 16,-2-9-15,-8-18 0,-20-9-1,-21 7 1,-25 16 0,-17 16-1,-8 10 1,13-2-1,20-4-15,21 4 16,20 5 0,22 7-16</inkml:trace>
  <inkml:trace contextRef="#ctx0" brushRef="#br0" timeOffset="9825.94">1734 11258 0,'9'61'16,"4"14"0,4 6-1,-3-16 1,-1-22 0,-5-21-1,-2-26 1,-4-22-1,6-17 1,4-12 0,7-3-1,3 5 1,-6 13 0,-5 5-1,-8 12 1,0 10-1,-3 13-15</inkml:trace>
  <inkml:trace contextRef="#ctx0" brushRef="#br0" timeOffset="10377.74">2210 11356 0,'18'0'15,"22"-2"1,6-5-1,2-7 1,-10-6 0,-10-10-1,-7 2 1,-12 3 0,-15 7-16,-13 6 15,-9 7 1,-5 17-1,-7 18 1,6 26 0,9 15-1,20 2 1,18-8 0,25-27-1,5-28 1,-5-28 15,-13-14-31,-4-4 16,-9 12-1,-12 24 1</inkml:trace>
  <inkml:trace contextRef="#ctx0" brushRef="#br0" timeOffset="10721.76">2665 11389 0,'5'45'15,"0"-7"1,-5-10 15,2-8-15,1-20-1,0-22 1,3-16 0,15-10-1,4 0 1,3 5 0,0 15-1,0 6 1,-10 9-1,-7 3-15,-3 5 16,-8 5 0</inkml:trace>
  <inkml:trace contextRef="#ctx0" brushRef="#br0" timeOffset="11891.82">3241 11303 0,'-11'5'16,"-19"18"-1,-8 10 1,13 4-1,11 2 17,16-17-17,16-20 1,9-19 0,-5-23 15,-9-9-16,-12 4 1,-1 3 0,0 14-1,0 20 1,5 28 0,9 23-1,16 15 16,8-2-15,6-16 0,4-24-1,4-20 17,-8-11-17,-9-5 1,-10-5-1,6-13 1,4-7 0,-2 10-1,-8 7 1,-17 25 15,-19 19-15,-6 11-1,4 14 1,8-1 0,4-5-1,7-15 17,17-25-17,0-17 1,-8-16-1,-5-5 1,-7-3 15,-3 11-15,0 20 0,7 20-1,16 31 1,16 26-1,0 17 1,1-1 15,-27 3-15,-36-11 0,-27-32 15,-6-41-16,16-37 1,17-16 0,10 1 15,6 15-31,7 40 16</inkml:trace>
  <inkml:trace contextRef="#ctx0" brushRef="#br0" timeOffset="12277.49">4084 11341 0,'15'-2'16,"18"-9"-1,3-4 1,-8-5-1,-14 0 17,-23 5-17,-26 5 1,-17 15 0,4 15-1,21 23 1,29 10-1,43 2 17,15-11-17,1-10 1,-14-11 0,-47-23-16</inkml:trace>
  <inkml:trace contextRef="#ctx0" brushRef="#br0" timeOffset="13127.12">5011 10918 0,'12'40'16,"4"18"-16,-4 0 16,6 15-16,2 35 15,0 3 1,-6-17 0,13-56 15,3-38-16,-1-36 1,3-34 0,-10-26-1,-8-8 17,-1-2-17,2 16 1,-4 24-1,-1 31 1,-7 15 0,2 12-1,-5 8 1</inkml:trace>
  <inkml:trace contextRef="#ctx0" brushRef="#br0" timeOffset="13593.16">5587 11177 0,'13'0'16,"22"0"-1,8-2 1,5-11-1,-13-5 1,-13-9 0,-22-4-1,-14-1 1,-8 17 0,-11 20 15,-3 35-16,12 23 1,10 10 0,28 5-1,24-20 1,17-32 0,6-39-1,-4-28 1,-9-7-1,-11 5 1,-37 43-16</inkml:trace>
  <inkml:trace contextRef="#ctx0" brushRef="#br0" timeOffset="13840.29">6155 10585 0,'10'76'16,"-5"-11"-1,4 16-15,-9-8 16,3 15-16,5-12 16,1 15-16,5 19 15,-7-12 1,4-34-1,-10-31 1,-1-33-16</inkml:trace>
  <inkml:trace contextRef="#ctx0" brushRef="#br0" timeOffset="14250.76">6492 11114 0,'-19'48'0,"13"12"32,24 4-17,28-11 1,17-23-1,1-17 1,-12-22 0,-25-23-1,-27-18 1,-35-8 0,-19 10-1,-5 10 1,7 13-1,13 4 17,20 12-17,9 6-15,10 3 16</inkml:trace>
  <inkml:trace contextRef="#ctx0" brushRef="#br0" timeOffset="14576.24">7056 11061 0,'-9'13'15,"-14"27"1,6 28 0,11 8-1,26-13 1,26-26 0,14-16-1,-7-18 1,-18-3-1,-35 0 1</inkml:trace>
  <inkml:trace contextRef="#ctx0" brushRef="#br0" timeOffset="14819.27">7445 11147 0,'19'45'16,"-1"0"-1,3 1 1,-6-10 15,-6-12-15,0-13-1,-9-11-15</inkml:trace>
  <inkml:trace contextRef="#ctx0" brushRef="#br0" timeOffset="15007.61">7422 10767 0,'0'0'16,"8"0"15,-4-3-15,-4 3-16</inkml:trace>
  <inkml:trace contextRef="#ctx0" brushRef="#br0" timeOffset="15791.91">7898 10897 0,'3'74'16,"0"9"-1,1-13 16,0-32-15,-12-28 0,-15-30-1,-4-15 17,-2 2-17,6 3 1,17 13 15,31 6-15,33 9-1,11 4 1,8 9 15,-11 8-15,-27 17-1,-15 9 1,-15 3 15,-4-11-15,6-14 0,13-15 15,24-24-16,20-16 1,3-15 0,-19 1 15,-36 35-15,-34 45-1,-12 3 1,-13 16-1,-3 2 1,-9 6-16,-13 24 16,0-1-1,17-23 17,27-34-17,24-27-15</inkml:trace>
  <inkml:trace contextRef="#ctx0" brushRef="#br0" timeOffset="17361.66">10380 10618 0,'35'43'0,"16"2"16,-1 3-1,21 17-15,-3-2 16,7 18-16,-12-7 16,-5 17-16,-23-9 15,-19 21-15,-19-15 16,-24 13-16,-11-5 15,-23 16-15,13-24 32,3-3-32,-5 13 0,12-20 15,3 10-15,-6 11 0,14 4 16,6 30-16,21-14 31,28 14-31,-2-37 16,9-3-16,12 8 0,-3-18 15,8 3-15,11 12 16,-10-14-16,3 6 16,7 13-16,-18-17 0,-7 0 15,0 15-15,-8 2 0,-16 28 0,-8-15 16,-12 10-16,-3-23 16,-14 9-16,8-17 15,-5 8-15,12-19 16,1 14-16,7-20 15,10 10-15,2-12 16,18 7-16,0-13 16,9 13-16,-4-10 0,5 21 15,-10-16-15,-2 20 0,-7-2 16,-7 25-16,-4-28 16,-4-5-16,-1 18 0,-10-18 15,3 10-15,-4 23 0,-2-17 16,-4 10-16,-8 19 0,5-17 15,-8-5-15,-2 4 0,-3-4 16,-7 8-16,4-39 16,19-37-16,12-43 15</inkml:trace>
  <inkml:trace contextRef="#ctx0" brushRef="#br0" timeOffset="18130.53">11398 10993 0,'56'-14'16,"16"-2"-16,2 2 15,14-2-15,25-1 16,-4-4 15,-39 8-15,-70 13-16</inkml:trace>
  <inkml:trace contextRef="#ctx0" brushRef="#br0" timeOffset="18440.49">11761 11007 0,'-10'67'15,"2"29"17,6 13-17,2-6 1,2-17 15,3-34-15,-2-27-1,-3-25-15</inkml:trace>
  <inkml:trace contextRef="#ctx0" brushRef="#br0" timeOffset="18616">11668 11490 0,'70'-15'16,"1"0"0,-18-3-1,-53 18-15</inkml:trace>
  <inkml:trace contextRef="#ctx0" brushRef="#br0" timeOffset="19047.2">12255 11537 0,'2'-12'31,"8"-23"-15,18-26 0,18-2 15,12 16-15,3 33-1,-9 37 16,-6 26-15,-14 0 0,-12 0 15,-2-14-15,-8-20-1,-10-15-15</inkml:trace>
  <inkml:trace contextRef="#ctx0" brushRef="#br0" timeOffset="19464.04">13049 11218 0,'-23'0'16,"-23"4"0,-6 7-1,11 9 17,34 13-17,22 22 1,13 8 15,-6 8-15,-24-11-1,-20-22 17,-6-18-17,-2-12 16,14-1-15,16-7-16</inkml:trace>
  <inkml:trace contextRef="#ctx0" brushRef="#br0" timeOffset="20021.87">13356 10921 0,'13'62'16,"5"19"-1,-4-10 1,7 6-16,-9 32 16,-7-1-1,-10-52 16,-5-54-15,3-27 15,5-3-15,-4-5 0,6 33-16</inkml:trace>
  <inkml:trace contextRef="#ctx0" brushRef="#br0" timeOffset="20208.73">13291 11160 0,'70'17'16,"14"11"-1,-7-8 16,-14 0-15,-63-20-16</inkml:trace>
  <inkml:trace contextRef="#ctx0" brushRef="#br0" timeOffset="20752.49">13825 11218 0,'-13'12'16,"-18"19"0,2 11-1,16 2 16,26-12-15,12-17 0,7-20-1,1-26 17,-5-8-17,-8 3 1,-8 11 15,-6 22-15,2 21-1,6 25 17,14 7-17,16-17 1,3-25-1,-1-11 1,-14-9 0,-4 2 15,-28 10-31</inkml:trace>
  <inkml:trace contextRef="#ctx0" brushRef="#br0" timeOffset="21121.01">14243 11316 0,'3'3'16,"2"4"0,-5-5-1,0-11 1,2-17 15,3-6-15,3 4-1,2-5 1,3 28 0,5 28-1,12 24 1,7 9-1,1 0 1,-3-16 0,-10-8-1,-25-32-15</inkml:trace>
  <inkml:trace contextRef="#ctx0" brushRef="#br0" timeOffset="21853.82">14608 11258 0,'21'0'15,"16"0"1,21-3 15,5-4-15,-2-6 0,-24-10-1,-28-4 1,-30 0-1,-16 9 1,-14 15 0,-7 16-1,15 19 17,13 16-17,28 2 1,16-4-1,7-14 1,-7-8 0,-14-24-16</inkml:trace>
  <inkml:trace contextRef="#ctx0" brushRef="#br0" timeOffset="22297.4">15082 11261 0,'-25'30'15,"15"5"1,20 8-1,33-8 1,24-13 0,0-14 15,-20-25-15,-24-18-1,-35-14 1,-39-4-1,-17 6 1,5 9 0,13 8-1,19 2 1,19 15 0,6 6-1,6 7-15</inkml:trace>
  <inkml:trace contextRef="#ctx0" brushRef="#br0" timeOffset="22773.52">15395 11222 0,'0'13'15,"0"10"1,5 2 0,15 0-1,15-7 1,5-13 0,6-10 15,-6-16-16,-7 2 1,-10 4 15,-13 12-15,-8 15 0,0 13-1,9 3 16,6-5-15,4-10 0,-2-3 15,-3-3-15,-16-7-16</inkml:trace>
  <inkml:trace contextRef="#ctx0" brushRef="#br0" timeOffset="23109.06">15942 11135 0,'7'9'16,"8"19"-1,13 20 1,13 11 15,-11-5-15,-13-8 0,-24-18 15,-9-11-16,-1-7 17,4-4-32,13-6 15</inkml:trace>
  <inkml:trace contextRef="#ctx0" brushRef="#br0" timeOffset="23950.94">16853 11024 0,'11'65'15,"4"18"1,8 3 0,0-13 15,4-25-15,14-41-1,-9-37 1,-4-23 15,-13-20-15,-2-7-1,-8 4 17,0 9-17,-5 15 1,0 27-1,0 25-15</inkml:trace>
  <inkml:trace contextRef="#ctx0" brushRef="#br0" timeOffset="24493.35">17526 11037 0,'21'-28'16,"-16"-2"0,-23-3-1,-25 10 17,-17 21-17,-1 24 1,21 28 15,17 24-15,35 11-1,34-7 17,22-37-17,18-33 1,7-22-1,-13-6 17,-29 5-17,-51 15-15</inkml:trace>
  <inkml:trace contextRef="#ctx0" brushRef="#br0" timeOffset="24778.79">17829 10535 0,'0'47'16,"7"22"-16,-2-4 31,6 19-31,1-4 16,0 11-16,11 30 15,15-21 1,8-34 15,-23-33-15,-14-19 0,-9-14-16</inkml:trace>
  <inkml:trace contextRef="#ctx0" brushRef="#br0" timeOffset="25140.32">18139 11061 0,'0'18'15,"5"31"1,25 11 15,18-5-15,10-27-1,-15-34 1,-23-29 0,-40-18-1,-33 0 1,-20 3 15,-1 5-15,15 12-1,25 16 1,34 17-16</inkml:trace>
  <inkml:trace contextRef="#ctx0" brushRef="#br0" timeOffset="25503.1">17503 11044 0,'-4'5'16,"-6"-3"-1,0 3 1,-1 0 15,6 1-15,5-6-16</inkml:trace>
  <inkml:trace contextRef="#ctx0" brushRef="#br0" timeOffset="26571.19">18630 11026 0,'-18'3'15,"-10"5"1,-7-1 0,-2 13-1,2 8 1,12 15-1,23 10 1,32 7 15,17-5-15,-2-17 0,-9-15-1,-11-10 1,-14-8-1,-13-5-15</inkml:trace>
  <inkml:trace contextRef="#ctx0" brushRef="#br0" timeOffset="26833.45">18912 11230 0,'10'38'16,"3"-8"-1,-1 0 1,-4-17-1,-5-7 1,-3-6-16</inkml:trace>
  <inkml:trace contextRef="#ctx0" brushRef="#br0" timeOffset="27028.03">18746 10789 0,'0'0'0,"0"0"32,0 0-32,0 0 0</inkml:trace>
  <inkml:trace contextRef="#ctx0" brushRef="#br0" timeOffset="27590.75">19280 10776 0,'8'59'16,"-4"24"-1,10 13 1,0 7 0,7-2-1,-7-28 1,0-31-1,-7-32 1,-14-10 15,-11-22-15,-13-16 0,-9-20-1,-5-7 1,4 2-1,6 10 1,25 27 0,25 22-1,29 16 1,18 6 0,19 2-1,-8-8 16,-10-2-15,-25-4-16,-38-6 0</inkml:trace>
  <inkml:trace contextRef="#ctx0" brushRef="#br0" timeOffset="27971.06">19628 11192 0,'8'5'16,"22"5"-1,10-5 1,-5 1 0,3-14-1,8-2 1,-1 2 15,-22 11-15,-23 27-1,-10 6 17,-15 16-32,-6-1 15,-6 4-15,-21 20 16,2-7 15,14-15-31,42-53 16</inkml:trace>
  <inkml:trace contextRef="#ctx0" brushRef="#br0" timeOffset="47901.01">1629 13002 0,'25'65'0,"-3"-11"32,5 13-32,-2-7 15,3 16-15,-1-10 16,-2 14-16,-3-9 16,3 4-16,16 29 15,-2-13 1,-9-23-1,-24-56 1,-1-42 0,-5-35-1,0 4 17,-5-12-32,5 2 15,0-7-15,-1 8 16,-1-11-16,2-17 15,0 2 1,0 20 0,0 38-1,0 18 1,0 10 0,0 10-16</inkml:trace>
  <inkml:trace contextRef="#ctx0" brushRef="#br0" timeOffset="48423.46">1458 12565 0,'7'6'16,"29"-1"0,32 5-1,28-5 1,12 3 0,-17-4-1,-26-6 1,-49-13-1,-45-16 1,-40-1 0,-17-9 15,1 3-15,17 4-1,26 14 1,42 20-16</inkml:trace>
  <inkml:trace contextRef="#ctx0" brushRef="#br0" timeOffset="49050.2">2289 13148 0,'63'-5'15,"10"-3"1,0 1 0,-12-3-1,-23-1 1,-38 11-16</inkml:trace>
  <inkml:trace contextRef="#ctx0" brushRef="#br0" timeOffset="49274.08">2428 13349 0,'65'3'16,"15"2"-1,-9-5 1,-13 0 0,-58 0-16</inkml:trace>
  <inkml:trace contextRef="#ctx0" brushRef="#br0" timeOffset="51038.43">3197 12293 0,'0'0'15,"0"0"1,0 0 15,0 0-15,0 0 0,0 0 15,0 0-16,0 0 1,0 0 0,0 0 15,0 0-15,0 0-1,0 0 1,0 0 15,0 0-15,0 0-1,0 0 1,0 8 15,0 25-15,0 23-1,0 16 17,0 7-17,-2-4 1,-7-15 0,6-24 15,1-30-16,2-48 1,0-31 15,0-27-15,0-9 0,0 8-1,0 19 16,0 18-15,5 47 0,18 42-1,-1 7 17,15 17-32,-3-2 15,15 11-15,-3-7 16,15 7-16,-3-8 15,5 0 1,23 8 0,-23-5-1,-53-17 1,-50-15 15,-4-14-15,-19-2-16,-4-3 15,-10-2-15,-33-2 16,7-24 15,19-14-15,30 2 0,24 20-1,30 18-15</inkml:trace>
  <inkml:trace contextRef="#ctx0" brushRef="#br0" timeOffset="51383.31">3799 12246 0,'34'43'16,"12"14"-16,-5-1 16,14 9-16,-5-7 15,11-5-15,21-5 16,-1-41 15,-13-37-15,-11-10-1,-32 20 1,-25 20-16</inkml:trace>
  <inkml:trace contextRef="#ctx0" brushRef="#br0" timeOffset="51648.85">4136 12221 0,'-26'40'15,"-6"10"-15,1-1 16,-5 9-16,-12 19 15,2-1 17,19-24-17,9-27 1,13-12 0,5-13-16</inkml:trace>
  <inkml:trace contextRef="#ctx0" brushRef="#br0" timeOffset="51979.28">4375 12487 0,'58'3'15,"13"2"1,6 0 0,-8-10 15,-8-3-16,-16-9 1,-25 12 0,-20 5-16</inkml:trace>
  <inkml:trace contextRef="#ctx0" brushRef="#br0" timeOffset="52253.56">4630 12495 0,'0'70'16,"-3"16"-1,1 3 16,-3-21-15,0-21 0,4-21-1,1-26-15</inkml:trace>
  <inkml:trace contextRef="#ctx0" brushRef="#br0" timeOffset="52807.01">3018 13037 0,'4'5'16,"9"0"0,31 8-1,0-4 17,25-3-32,3 1 15,26-1-15,-17-2 16,6-1-16,9 5 0,-10-6 15,8 8 1,17-4-16,-12-5 16,6 7-16,19-3 0,-19 0 15,2 0-15,5 8 0,4 4 16,16 4-16,-24-1 16,-4 3-16,-14-1 15,-45-14 1,-45-8-16</inkml:trace>
  <inkml:trace contextRef="#ctx0" brushRef="#br0" timeOffset="53651.01">3917 13261 0,'-2'23'16,"-9"30"-1,-8 32 17,6-14-17,1 2-15,1 33 16,31 2 0,26-12 15,23-33-16,5-36 1,-8-27 0,-19-12 15,-22 8-15,-25 4-16</inkml:trace>
  <inkml:trace contextRef="#ctx0" brushRef="#br0" timeOffset="53894.07">3829 13491 0,'66'14'16,"9"0"0,-4-3-1,-18 0 1,-53-11 0</inkml:trace>
  <inkml:trace contextRef="#ctx0" brushRef="#br0" timeOffset="54339.11">4322 13725 0,'52'7'15,"1"-4"17,5-13-17,-9-15 1,-2 0-1,-20 4 1,-27 21-16</inkml:trace>
  <inkml:trace contextRef="#ctx0" brushRef="#br0" timeOffset="54600.31">4424 13698 0,'0'52'16,"3"19"0,-3 9 15,0-4-16,0-16 1,0-25 0,0-35-16</inkml:trace>
  <inkml:trace contextRef="#ctx0" brushRef="#br0" timeOffset="102766.53">5854 13243 0,'46'-42'15,"20"-1"1,14 13-1,-4 20 1,-19 25 15,-21 17-15,-8 6 0,15-13-1,20-17 16,25-18-15,15-13 0,-10-1-1,-24 0 1,-69 24 0</inkml:trace>
  <inkml:trace contextRef="#ctx0" brushRef="#br0" timeOffset="103419.35">7394 12815 0,'-68'-7'16,"21"11"-1,57 17 17,14 7-17,32 9-15,2 4 32,11 14-32,-11-2 15,-3 7-15,-30 24 16,-55-11 15,-34-36-15,-9-34-1,6-11 17,26-4-17,41 12-15</inkml:trace>
  <inkml:trace contextRef="#ctx0" brushRef="#br0" timeOffset="104556.47">8095 12332 0,'2'42'15,"-2"26"-15,0 2 32,-2 26-32,-2-5 15,-8 28-15,5-14 32,7 14-32,0-21 15,7-2-15,23-20 16,24-66-1,-12-23 1,11-23 0,10-34-1,-14-11 1,-37 17 15,-35 28-15,-12 36-1,13 38 17,39 30-17,36-3 17,27-27-17,-16-51 16,-49-37-15,-20 4 0,-33 4-1,-40-4 1,-8 14 0,43 6 15,58 4-16,43-3 1,21 7 15,14 21-15,-30 12 15,-5 22-31,-21 9 16,-4 22-16,-17-3 15,-4 18 1,-15 33 0,-12-10-1,-2-58 17,12-61-17,5-17 16,2-28-31,8-2 16,6-16-16,19-30 16,19 20 15,1 54-15,-21 55 15,-42 35-16,-34 12 1,-16-15 15,3-12-15,12-17 15,13-12-15,30-14-16</inkml:trace>
  <inkml:trace contextRef="#ctx0" brushRef="#br0" timeOffset="104960.7">9236 13223 0,'28'0'16,"33"-10"0,11-20 15,-16-23-15,-46-10-1,-48 20 16,-32 33-15,12 56 15,30 1-15,23 14-16,15-6 16,20 6-16,21 14 31,1 1-16,-8-26 1,-44-50-16</inkml:trace>
  <inkml:trace contextRef="#ctx0" brushRef="#br0" timeOffset="105269.58">7195 13722 0,'18'36'16,"17"-19"15,41-7-31,0-6 16,24-8-16,34-6 0,-1-3 15,28 6-15,48-3 16,-13 5 0,15 12-16,37 14 0,-30 0 15,-5 5-15,7 8 0,-33-7 16,-19 1-16,1 0 0,-31-6 16,-7 4-16,-131-26 0</inkml:trace>
  <inkml:trace contextRef="#ctx0" brushRef="#br0" timeOffset="172700.67">12043 12863 0,'93'-10'16,"21"-3"15,-114 13-31</inkml:trace>
  <inkml:trace contextRef="#ctx0" brushRef="#br0" timeOffset="173607.3">12602 12795 0,'0'78'15,"0"13"17,0-8-17,3-48 1,-1-55 15,7-10-15,3-26-16,16-29 31,17-3-15,8 19 15,0 21-16,-15 18 17,-20 13-17,-18 17-15</inkml:trace>
  <inkml:trace contextRef="#ctx0" brushRef="#br0" timeOffset="174117.42">13210 12839 0,'2'64'16,"3"7"15,-2-8-15,5-25-1,-8-38-15</inkml:trace>
  <inkml:trace contextRef="#ctx0" brushRef="#br0" timeOffset="174320.65">13071 12410 0,'0'0'16,"3"0"15,-3 0-16,0 0-15</inkml:trace>
  <inkml:trace contextRef="#ctx0" brushRef="#br0" timeOffset="174857.28">13620 12780 0,'-14'10'16,"-21"21"15,-4 17-15,20-1 15,28-17-16,24-30 1,5-35 15,-13-23-15,-9-5 15,-9 30-15,-7 56 15,0 12-15,2 29-16,-2 3 31,3 21-31,2-4 16,-3 7-16,-2 14 15,-10-19 16,1-36-15,4-23 0,5-27-1</inkml:trace>
  <inkml:trace contextRef="#ctx0" brushRef="#br0" timeOffset="175328.09">13921 12273 0,'4'48'16,"-1"21"0,-1-4-1,1 23-15,3 0 16,-1 1-16,7 16 31,8-51-15,3-57 15,2-33-15,0-11-1,0 19 16,-4 28-15,-4 30 0,13 18-1,11-5 17,6-18-17,-1-13 1,-21-6-1,-25-6-15</inkml:trace>
  <inkml:trace contextRef="#ctx0" brushRef="#br0" timeOffset="175557.42">14437 12357 0,'8'70'15,"-6"-15"1,1 18-16,-3-5 16,7 8-16,4 28 15,3-14 17,2-32-17,-6-27 1,-10-31-16</inkml:trace>
  <inkml:trace contextRef="#ctx0" brushRef="#br0" timeOffset="175737.01">14379 12603 0,'89'8'15,"-3"-3"17,-21 2-17,-65-7-15</inkml:trace>
  <inkml:trace contextRef="#ctx0" brushRef="#br0" timeOffset="176489.39">15279 12873 0,'-13'53'16,"-7"5"-1,13-40 17,14-44-17,26-39 1,13-21 15,-6 13-15,-5 39-1,-5 38 1,-10 39 15,5 13-15,9 4-1,-2-8 1,-10-19 0,-22-33-1</inkml:trace>
  <inkml:trace contextRef="#ctx0" brushRef="#br0" timeOffset="176862.83">15788 12770 0,'-13'69'16,"18"6"-1,33-15 16,23-34-15,-1-44 15,-27-41-15,-44-21 15,-36 7-15,-18 12 15,4 16-15,23 17-1,38 28-15</inkml:trace>
  <inkml:trace contextRef="#ctx0" brushRef="#br0" timeOffset="177420.29">16065 12770 0,'10'38'32,"13"9"-17,12-1 16,12-14-15,12-24 0,-1-8 15,-15-5-15,-21 8 15,-11 17-16,3 21 17,24 17-17,33-11 17,20-34-17,-18-51 16,-36-8-15,-21-12-16,-29-32 16,-15-11 15,-7 15-15,9 31-1,26 55-15</inkml:trace>
  <inkml:trace contextRef="#ctx0" brushRef="#br0" timeOffset="177989.57">17723 12906 0,'8'66'16,"4"24"15,11 11-15,15-33 15,10-51-15,-1-60 15,-1-40-15,-18-20 15,-13-5-16,-8 12 1,-7 33 0,0 63-1</inkml:trace>
  <inkml:trace contextRef="#ctx0" brushRef="#br0" timeOffset="178378.07">17517 12311 0,'23'-3'15,"40"-4"17,32 5-17,11-4 17,-36-18-17,-55-22 16,-37-9-15,-14 4 15,4 12-15,32 39-16</inkml:trace>
  <inkml:trace contextRef="#ctx0" brushRef="#br1" timeOffset="186106.03">5326 7206 0,'-3'7'16,"-2"14"-1,3 4 16,12-5-15,12-7 0,11-11-1,-2-9 17,-10-9-17,-17 4 1,-22 2-1,-14 8 17,-1-2-17,8 4 1,14 0 15,22-4-15,11-1-1,0-5 1,-2-1 15,-12 4-15,-16 0 0,-15 4-1,-7 3 16,6-5-15,6 5 0,10 0-1,11-2 17,8-1-17,1-5 1,1 3 15,-7 3-15,-6 2-16</inkml:trace>
  <inkml:trace contextRef="#ctx0" brushRef="#br1" timeOffset="187829.12">5480 7460 0,'9'0'15,"16"-4"1,18 8 0,12 9 15,-5 22-16,-16 8 1,-9 8 0,1-3-1,14-8 1,19-20 0,10-8 15,4-14-16,-8-8 1,-14 2 0,-15-2-1,-21-2 1,-18-8 0,-8 2 15,-6-4-16,4 4 1,6 10 0,12 10 15,27 22-15,22 10-1,12 14 1,-11-5-1,-19 0 1,-30-16 0,-23-11-1,-11-6 1,1-8 0,3 4 15,12-4-16,5 0 1,7-2-16</inkml:trace>
  <inkml:trace contextRef="#ctx0" brushRef="#br1" timeOffset="190328.07">6894 7672 0,'-14'-5'16,"-17"-8"0,-26-3 15,-16 2-15,0 10-1,21 16 1,36 18-1,36 25 1,30 16 0,-2-18-1,5 5 1,15 15 0,-20 1-1,-43-17 1,-33-19-1,-30-18 1,-11-20 0,7-22-1,22-22 1,25-11 0,33-13-1,27-2 1,15 4 15,1 1-15,-11 11-1,-12 12 1,-28 17 0,-4 9-1,-6 6 16,0 8-15,0 2-16</inkml:trace>
  <inkml:trace contextRef="#ctx0" brushRef="#br1" timeOffset="190870.26">7205 7924 0,'-41'3'16,"4"9"-1,24 19 1,32 17-1,38 6 17,19 2-17,-8-8 1,-33-13 0,-45-17 15,-46-11-16,-19-7 1,2-7 0,12-1-1,61 8-15</inkml:trace>
  <inkml:trace contextRef="#ctx0" brushRef="#br1" timeOffset="196857.6">6903 8618 0,'58'-14'0,"25"-2"31,-17 2-15,12-6-16,-10 5 15,23-5-15,-4 2 16,29 0-16,-30 6 31,3-1-31,13 4 0,-16 3 16,9 3-16,13-1 0,-19 4 16,13 7-16,10 6 0,-13 2 31,4 5-31,11 8 0,-18-3 15,0 7-15,9 10 0,-7 5 16,20 21-16,-16-5 16,11 27-16,-27-11 15,-3 19-15,-22-12 0,2 19 16,-14-11-16,12 17 0,-15-26 16,1 21-16,-11-13 15,4 16-15,-5-19 16,10 19-16,-6-16 15,8 13-15,-4-17 16,0 11-16,-3-14 16,11 17-16,-3-15 15,13 10-15,-14-15 16,16 8-16,-5-18 0,15 10 16,-8-17-16,18 7 0,-9-13 15,16 11-15,-16-13 16,9 5-16,-10-13 15,20 14-15,-14-17 16,14 9-16,-13-10 16,8 3-16,-18-8 15,7 9-15,18 10 16,8-1-16,-35-22 16,-8-4 15,-27-18-16,-17-4 1,-6-24 15,-2 5-15,-6-7 0,1-10 15,-3-8-16,0 6 17,0 4-17,9 23 17,27 32-17,4 7 16,15 11-31,-2 5 16,18 8-16,-11-5 16,6 2-16,-6 3 31,-60-37-15,-55-28 15,-28-19-16,0-4 17,7 0-17,76 25-15</inkml:trace>
  <inkml:trace contextRef="#ctx0" brushRef="#br1" timeOffset="200376.87">12399 14319 0,'87'-25'16,"32"-12"-1,-119 37-15</inkml:trace>
  <inkml:trace contextRef="#ctx0" brushRef="#br1" timeOffset="201060.14">13427 14072 0,'-75'-7'16,"-11"14"15,25 19-15,50 19 0,22-7-1,19 10 1,38 22-1,5 11 1,-13 2 0,-24-5-1,-36-37 1,-27-21 0,-7-18-1,12-2 1,22 0-16</inkml:trace>
  <inkml:trace contextRef="#ctx0" brushRef="#br1" timeOffset="201597.58">13797 14186 0,'10'68'15,"-5"-8"17,3 11-32,-6-8 15,-4 10-15,-9-10 16,-3 10-16,-19 20 16,-5-22-1,2-53 1,17-36-1,14-48 1,5 6 15,12-8-31,4 0 16,6-8-16,3 6 16,10-3-16,26-8 15,6 30 16,-6 47-15,-22 31 0,-25 29-1,-26 12 1,-27 0 0,-8-20-1,-1-21 1,8-6-1,17-11 17,23-10-32</inkml:trace>
  <inkml:trace contextRef="#ctx0" brushRef="#br1" timeOffset="202020.84">14281 14362 0,'43'-3'16,"-3"-1"-1,-13-11 1,-4-18-1,-13 2 1,-22 12 0,-23 13-1,-16 19 1,1 17 0,7 16-1,17 7 1,26 2-1,21-17 1,19-26 0,16-15-1,-8-6 1,-8-4-16,-40 13 16</inkml:trace>
  <inkml:trace contextRef="#ctx0" brushRef="#br1" timeOffset="202400.36">14661 14380 0,'13'-5'16,"12"-11"-1,3-3 1,2-2 0,-14 4-1,-19 4 1,-33 11 0,-21 9-1,-6 18-15,15 18 16,17 6-1,36-22 1,26-12 0,14-7-1,-5-6 1,-7-2 0,-33 0-16</inkml:trace>
  <inkml:trace contextRef="#ctx0" brushRef="#br1" timeOffset="202920.6">14974 14387 0,'-31'21'15,"6"-6"1,13 0-1,14 0 1,19 3 0,16-6-1,19-12 1,4-12 0,-4-26-1,-11-23 1,-17-22-1,-14-23 1,-21-12 0,-12 5-1,-15 19 1,-13 55 15,3 51-15,22 18-1,7 25-15,7 6 16,13 19-16,2-6 16,21 6-16,28 16 15,14-6 1,-1-16 0,-34-37-1,-35-37-15</inkml:trace>
  <inkml:trace contextRef="#ctx0" brushRef="#br1" timeOffset="203323.62">15511 14342 0,'-6'13'0,"-1"25"15,2 17 1,2-5 0,22-14-1,18-16 1,8-25 15,-7-23-15,-20-17-1,-33-6 1,-24 3 0,-1 13-1,5 5 1,20 0 0,15 2-1,6 5 1,-4 11-1,-2 12-15</inkml:trace>
  <inkml:trace contextRef="#ctx0" brushRef="#br1" timeOffset="204203.66">15879 14413 0,'0'7'16,"0"0"0,0 4-1,2-4 1,6-14 0,-1-8 15,3-6-16,0 6 1,-2 0 0,-3 10-1,8 15 1,-1 6 15,0 2-15,1-9-1,13-6 1,4-13 0,-2-10 15,-6-1-15,-7-1-1,-5 4 1,3 11-1,9 7 1,11 12 15,2 10-15,1 4 0,-3 0-1,-3-4 1,3-10-1,0-12 1,2-12 15,-10-13-15,-18-3 0,-21 7-1,-22 4 1,-12 22-1,2 20 17,25 23-17,30 5 1,31-12 0,18-11-1,-2-15 16,-14-5-31,-42-10 16</inkml:trace>
  <inkml:trace contextRef="#ctx0" brushRef="#br1" timeOffset="204459.23">16730 13819 0,'-5'52'15,"0"21"-15,0 0 32,3 20-32,-1-10 15,1 4-15,2 13 16,0-7-1,0-47 1,0-46-16</inkml:trace>
  <inkml:trace contextRef="#ctx0" brushRef="#br1" timeOffset="204690.28">16485 14110 0,'19'15'16,"23"21"15,34-1-15,4-10-1,-4-5 1,-20-7-1,-56-13-15</inkml:trace>
  <inkml:trace contextRef="#ctx0" brushRef="#br1" timeOffset="205082.9">16995 14385 0,'15'0'15,"17"-5"1,9-8 15,-3-12-15,-18-5 0,-28 0-1,-16 7 1,-15 18-1,-1 27 17,10 27-17,23 6 1,32-2 0,25-15-1,8-14 16,-16-5-31,-42-19 16</inkml:trace>
  <inkml:trace contextRef="#ctx0" brushRef="#br1" timeOffset="205271.44">17356 14352 0,'24'3'16,"34"4"-1,5-2 1,0 8 0,-63-13-16</inkml:trace>
  <inkml:trace contextRef="#ctx0" brushRef="#br1" timeOffset="-136516.78">8889 6034 0,'24'13'16,"9"2"-1,18 8 1,33 12-1,3 0 1,-9-5 0,-78-30-16</inkml:trace>
  <inkml:trace contextRef="#ctx0" brushRef="#br1" timeOffset="-136061.05">9367 5160 0,'28'18'16,"7"0"15,21 6-31,34 19 16,4-3 15,-11-2-16,-83-38-15</inkml:trace>
  <inkml:trace contextRef="#ctx0" brushRef="#br1" timeOffset="-135549.89">9995 4149 0,'50'23'16,"20"3"0,16 1-1,10 1 1,-10-3 0,-19-3-1,-26-8 1,-19-7-1,-22-7-15</inkml:trace>
  <inkml:trace contextRef="#ctx0" brushRef="#br1" timeOffset="-135131.5">10524 3315 0,'73'23'0,"20"5"15,-2 0 1,-10-5-1,-18-9 1,-31-6 0,-17-6-1,-15-2-15</inkml:trace>
  <inkml:trace contextRef="#ctx0" brushRef="#br1" timeOffset="-134664.96">10874 2537 0,'28'8'16,"40"6"0,30 11-1,13 5 1,-6-6 0,-21-17-1,-24-12 1,-27 3-1,-17 2 1,-16 0-16</inkml:trace>
  <inkml:trace contextRef="#ctx0" brushRef="#br1" timeOffset="-134253.65">11383 1557 0,'68'10'15,"-10"0"1,8 5-16,-6 2 15,13-1-15,23 7 16,-6 1 0,-32-8-1,-58-16-15</inkml:trace>
  <inkml:trace contextRef="#ctx0" brushRef="#br1" timeOffset="-4658.97">19968 927 0,'6'46'16,"3"14"-16,1 1 16,3 16-16,-3-3 15,2 16-15,-1-12 16,4 18-16,0-13 16,5 10-16,0 26 31,1-6-16,12-24 1,4-47 0,1-42-1,5-42 1,-14 1 0,5-17-1,-10 2 1,7-19-16,-11 9 15,8-10-15,-7 9 16,0-6-16,0 9 16,2-8-16,7-27 15,15 6 1,6 10 0,-9 25 15,-24 32-16,-8 14 1,-10 12-16</inkml:trace>
  <inkml:trace contextRef="#ctx0" brushRef="#br1" timeOffset="-4120.2">19956 574 0,'14'0'16,"35"0"0,-5 0-1,17 0-15,3 0 16,14 0-16,-11 0 31,12 0-31,21-8 16,-6-12-1,-34-20 1,-44 0 0,-39-6-1,-38 6 1,-22 7 15,-5 11-15,5 9-1,20 8 1,20-3 0,22 6-1,21 2 1</inkml:trace>
  <inkml:trace contextRef="#ctx0" brushRef="#br1" timeOffset="-3188.56">20825 1760 0,'7'64'15,"-4"17"1,-6 4-1,-2-9 1,3-28 15,2-36-15,2-12 0,6-5-1,-5 3 1,-3 2-16</inkml:trace>
  <inkml:trace contextRef="#ctx0" brushRef="#br1" timeOffset="-2663.57">20802 1655 0,'83'0'15,"24"9"1,-2 15 0,-21 11-1,-57 0 17,-50 0-17,-37-4 1,-21 4-1,6-2 1,35 0 0,45-1-1,17-4 17,23-7-32,6-1 15,15 5-15,29 8 16,-11-6-1,-55-1 1,-58-4 0,-12-7 15,-17 2-31,-38-3 16,-9-5-1,14-4 1,17-5-1,34-2 1,40 2-16</inkml:trace>
  <inkml:trace contextRef="#ctx0" brushRef="#br1" timeOffset="-1232.72">21929 1302 0,'0'0'16,"12"0"-1,26-3 1,33-9 15,27-4-15,8-3-1,-19 4 1,-13 2 0,-74 13-16</inkml:trace>
  <inkml:trace contextRef="#ctx0" brushRef="#br1" timeOffset="-905.44">22019 1574 0,'79'-7'15,"11"-3"16,-2-1-15,-23-1-16,-65 12 0</inkml:trace>
  <inkml:trace contextRef="#ctx0" brushRef="#br1" timeOffset="6790.28">1767 11938 0,'-67'-17'16,"9"7"-1,-10 12-15,8 16 16,-12 19-16,10 6 16,-11 28-16,22-13 15,3 10-15,-1 10 16,5-4-16,5 6 15,-13 19-15,13-15 0,1 13 16,-4 13-16,12-11 16,3 6-16,0 19 0,7-18 15,10 5-15,7 12 0,3-20 16,13-2-16,12 16 0,0-30 16,11 4-16,13 2 0,9-2 15,25 10-15,-7-24 16,26-11-16,-14-18 15,11-13-15,-8-14 16,5-14-16,-21-9 16,7-18-16,-21-1 0,8-11 15,-9-4-15,11-9 0,-7 2 16,7-14-16,-16 6 16,6-15-16,-15 11 15,4-13-15,-11 8 16,-1-19-16,-11 9 15,4-14-15,-14 9 0,4-21 16,-14 5-16,0-19 0,-4 4 16,-3-20-16,-3 11 15,-9-20-15,-3 20 16,-10-24-16,-6 23 16,-9-5-16,-5 20 15,-24 0-15,6 18 16,-20 0-16,10 22 15,-21 11-15,8 17 16,-23 14-16,12 10 0,-23 20 16,12 6-16,-21 19 15,21 6-15,4 22 0,21 4 16,6 4-16,17-6 16,29-31-1,31-35-15</inkml:trace>
  <inkml:trace contextRef="#ctx0" brushRef="#br1" timeOffset="40430.15">22795 587 0,'11'0'15,"18"0"1,38 0-1,13 0 1,13-8 0,0 3-1,-14-3 1,-19 5 0,-27 1-1,-18 2 1,-15 0-16</inkml:trace>
  <inkml:trace contextRef="#ctx0" brushRef="#br1" timeOffset="40726.78">23098 416 0,'-23'64'15,"1"30"1,6-1 0,4-15-1,1-20 1,14-33-1,-3-12 1,0-6 0,0-7-16</inkml:trace>
  <inkml:trace contextRef="#ctx0" brushRef="#br1" timeOffset="41383.61">23854 234 0,'61'3'15,"11"7"1,-6 4 0,-11 9-1,-40 2 1,-27 8-1,-28 5 1,-18-2 0,7-10-1,9-2 1,28-12 0,35 1-1,21 2 1,27 7-1,14 4 1,-10 9 0,-33 11-1,-44 6 1,-45 3 0,-26-9-1,-16-16 1,8-12-1,22-13 1,24-5 0,19 0-1,8 0 1,10 0-16</inkml:trace>
  <inkml:trace contextRef="#ctx0" brushRef="#br1" timeOffset="42197.68">24665 680 0,'-25'19'16,"8"2"0,9-21 15,16-28-15,16-27-1,17-5 1,9 2-1,8 27 1,-2 31 0,-16 26-1,-12 19 17,-8 3-17,-10-8 1,-5-7-1,3-26 1,9-25 0,23-27-1,11-16 1,2-1 15,-6 17-15,-3 34-1,-7 36 1,-2 31 0,-2 7-1,-7-5 1,-1-13 0,-8-17 15,-6-13-16,-11-15-15</inkml:trace>
  <inkml:trace contextRef="#ctx0" brushRef="#br1" timeOffset="43813.56">22692 1327 0,'23'0'0,"34"5"16,-3-2-1,16-1-15,1 0 16,17 4-16,-5-3 16,21-3-16,-9 0 15,18 0-15,-6 0 16,16 0-16,-9-3 16,17-3-16,-15 2 15,17-6-15,-33 7 16,-4-4-16,15 5 15,-22-2 1,4 0-16,15 1 0,-20 0 16,8 1-16,17-3 0,-24 2 15,6 1-15,13 0 0,1-4 16,12 2-16,-16 0 16,7-5-16,18-8 0,-23 11 15,-55 4 1,-27-4 15,-11 6-15,-7 0-1,-23 14 1,-3 3 0,8-8-1,6-5 1,5-4-1</inkml:trace>
  <inkml:trace contextRef="#ctx0" brushRef="#br1" timeOffset="50796.37">3269 13601 0,'-23'58'15,"-1"11"1,2 4 0,8-13 15,14-25-16,14-27 1,8-41 0,0-33 15,-11 6-15,-7-10-16,5-37 15,-9 0 1,0 16 15,8 45-15,10 46-1,18 46 1,-4 1 15,6 13-31,-1 1 16,2 13-16,4-9 15,5 8-15,-8-8 32,8 1-32,9 15 15,-16-16 1,-33-30 0,-31-32 15,-30-16-16,0-2 1,-10-5-16,3 3 16,-12-6-1,-35-10 1,8 3 0,30 5-1,69 25-15</inkml:trace>
  <inkml:trace contextRef="#ctx0" brushRef="#br1" timeOffset="77598.23">3164 14640 0,'-2'22'15,"-10"39"1,9-8 0,-7 15-16,-2-5 15,7 14-15,0-3 16,5 16-16,5-12 15,9 11-15,2-16 16,15 8-16,-1-13 16,17-5-16,29-5 15,5-33 1,-20-38 0,-31-37-1,-27-33 1,-15-15-1,-9 4 1,6 24 0,15 70-16</inkml:trace>
  <inkml:trace contextRef="#ctx0" brushRef="#br1" timeOffset="77793">3051 15007 0,'22'36'0,"19"7"16,17-1-1,0-4 1,-12-4 0,-18-15-1,-28-19-15</inkml:trace>
  <inkml:trace contextRef="#ctx0" brushRef="#br1" timeOffset="78378.68">3963 15103 0,'-23'2'0,"-22"16"16,-9 20 0,1 27-1,16 26 1,19 20 15,18 8-15,15-11-1,12-30 1,-8-48 0,-4-40-1,-5-15 1,-5-5-1,-20-13 1,-31-22 0,-19-1-1,-1 26 1,36 29 0,43 24-1,37 10 1,26-6-1,4 1 1,-6-13 0,-24-2-1,-50-3 1</inkml:trace>
  <inkml:trace contextRef="#ctx0" brushRef="#br1" timeOffset="78717.27">4253 15537 0,'34'-8'0,"-4"1"15,-11-1 1,-19 8-16</inkml:trace>
  <inkml:trace contextRef="#ctx0" brushRef="#br1" timeOffset="79266.31">4726 14909 0,'4'3'0,"1"14"15,-4 21 1,-1 32 15,-6 26-15,-3-20-1,-4 2-15,3-10 16,0 13-16,5-16 16,7 11-16,26 20 15,24-11 1,7-37-1,-1-41 1,-13-29 0,-17-11-1,-6 3 1,-14 13 0,-8 17-16</inkml:trace>
  <inkml:trace contextRef="#ctx0" brushRef="#br1" timeOffset="79493.32">4518 15151 0,'16'12'15,"32"21"1,23 5-1,6-3 1,-3-7 0,-21-5-1,-53-23-15</inkml:trace>
  <inkml:trace contextRef="#ctx0" brushRef="#br1" timeOffset="79770.89">5119 15575 0,'-2'60'15,"2"16"1,12 4-1,15-20 1,9-22 0,-9-12 15,-13-14-31,-14-12 16</inkml:trace>
  <inkml:trace contextRef="#ctx0" brushRef="#br1" timeOffset="79943.5">5249 15294 0,'0'0'16,"0"0"-1,0 0-15</inkml:trace>
  <inkml:trace contextRef="#ctx0" brushRef="#br1" timeOffset="86279.07">22687 1917 0,'5'73'15,"0"-12"1,-2 11-16,-3-8 15,-3 14-15,-7 25 16,-3 3 0,3-23-1,3-35 1,5-25 0,2-23-16</inkml:trace>
  <inkml:trace contextRef="#ctx0" brushRef="#br1" timeOffset="86679.43">23149 1763 0,'0'69'0,"0"-12"15,0 11-15,0-2 16,0 9-16,-6 34 16,-2 0-1,8-37 1,3-32 0,-3-19-1,0-11 1,0-10-16</inkml:trace>
  <inkml:trace contextRef="#ctx0" brushRef="#br1" timeOffset="87115.2">23727 1955 0,'-60'17'0,"-3"4"15,11 12 1,17 7 0,24 0-1,29-2 1,35-1-1,22 1 1,11 8 0,-8-4-1,-46 4 1,-34-8 0,-33-6-1,-18-6 1,3-6-1,6-5 1,18-3 0,12-3-1,14-9-15</inkml:trace>
  <inkml:trace contextRef="#ctx0" brushRef="#br1" timeOffset="87702.59">24209 2086 0,'33'-2'15,"43"-8"1,24-4 0,-2 2-1,-14-4 1,-32 7-1,-52 9-15</inkml:trace>
  <inkml:trace contextRef="#ctx0" brushRef="#br1" timeOffset="90240.48">25169 1649 0,'56'-19'15,"22"-2"1,15-1 0,-5 2-1,-15-1 1,-25 9-1,-25 7 1,-10 3 0,-13 2-1</inkml:trace>
  <inkml:trace contextRef="#ctx0" brushRef="#br1" timeOffset="90706.79">25182 1733 0,'-38'35'15,"-7"6"1,7-4 0,10-4-1,17-15 16,25-8-15,21-2 0,23-6-1,17 6 1,13 6 0,-7 14-1,-25 11 1,-39 3 15,-29-4-15,-26-5-1,-12-13 1,-4-6 0,17-8-1,7 2 1,11-6-1,19-2 1</inkml:trace>
  <inkml:trace contextRef="#ctx0" brushRef="#br1" timeOffset="91168.83">25847 1806 0,'-38'18'0,"8"13"31,20 6-16,32 3 1,29 5 0,12 1-1,-5-9 1,-10-1 0,-38-11 15,-40-2-16,-26-6 1,-12 1 0,10-10-1,16 0 1,11-4 0,16 2-1,15-6-15</inkml:trace>
  <inkml:trace contextRef="#ctx0" brushRef="#br1" timeOffset="91921.28">26394 1108 0,'60'-2'16,"24"-6"15,1 0-15,-7-2-1,-12 1 1,-31 1 0,-20 5-1,-15 3-15</inkml:trace>
  <inkml:trace contextRef="#ctx0" brushRef="#br1" timeOffset="92104.33">26525 1362 0,'83'0'16,"8"0"-1,-8 0 1,-22 4 0,-61-4-16</inkml:trace>
  <inkml:trace contextRef="#ctx0" brushRef="#br1" timeOffset="121936.58">27518 607 0,'70'-8'16,"24"-4"-1,9-9 1,10 1 0,-12-2-16,-18 1 15,-40 12 1,-43 9-16</inkml:trace>
  <inkml:trace contextRef="#ctx0" brushRef="#br1" timeOffset="122247.03">27800 442 0,'-28'59'0,"1"24"15,1 8 1,12-10-1,8-11 1,19-30-16,-6-19 31,-4-12-31,-3-9 0</inkml:trace>
  <inkml:trace contextRef="#ctx0" brushRef="#br1" timeOffset="122952.06">28397 198 0,'70'-10'15,"26"6"1,8 4 0,-13 12-1,-26 13 1,-48 5 0,-32 6-1,-17-1 1,-6-2-1,10-3 1,18 1 0,25-2-1,30 12 1,18-3 0,1-3-1,-24-3 1,-38 4-1,-32-1 1,-21-5 0,-7-10-1,14-12 1,3-11 0,26-6-1,8-4 1,4 5-1,3 8-15</inkml:trace>
  <inkml:trace contextRef="#ctx0" brushRef="#br1" timeOffset="123559.53">29274 541 0,'-23'36'0,"5"-6"15,6-6 1,12-18 0,12-22-1,24-21 1,12-19-1,3 4 1,-4 9 0,-9 27-1,-16 25 1,-12 18 0,-10 18-1,-7 3 16,2-10-15,10-21 0,23-19-1,20-23 1,17-18 0,6-2-1,-8 12 1,-10 22-1,-11 32 1,-11 17 0,-13 10-1,-29-6 1,-11-2 0,-6-12-1,8-7 1,20-21-16</inkml:trace>
  <inkml:trace contextRef="#ctx0" brushRef="#br1" timeOffset="124071.09">27458 1237 0,'42'0'15,"11"-6"-15,5 2 16,22-6-16,-1 4 16,24-4-16,-3 3 15,24-3-15,-28 4 16,-3 4-16,13-5 0,-18 2 15,3-3-15,12-2 0,6 5 16,29-5-16,-14 3 16,17 1-16,-20 4 15,10 2-15,-28 2 16,3 4-16,-3 4 16,-65-10-1,-20 0 1,-8 0-1,-10 0-15</inkml:trace>
  <inkml:trace contextRef="#ctx0" brushRef="#br1" timeOffset="126786.73">28483 1448 0,'-53'33'15,"-8"15"1,1 10-1,2 8 1,18-3 0,19 2-1,32-14 1,24-14 0,23-17-1,15-17 1,10-14-1,-5-11 1,-7-13 0,-16-3-1,-28-2 1,-27 7 0,-27 18-1,-30 12 1,-27 18-1,-14 21 1,-3 1 0,25-1-1,28-11 1,24-12 0,11-6-16,13-7 15</inkml:trace>
  <inkml:trace contextRef="#ctx0" brushRef="#br1" timeOffset="127469">29337 1481 0,'-68'5'15,"-12"10"1,17 11-1,19 9 1,30 2 0,26 1-1,29 3 1,29 4 0,13 0-1,-3-4 1,-14-9-1,-23-9 1,-31-16 0,-26 1 15,-32-6-15,-12-2-1,-10-2 1,0-10-1,3 0 1,21-2-16,44 14 16</inkml:trace>
  <inkml:trace contextRef="#ctx0" brushRef="#br1" timeOffset="129331.66">29995 1116 0,'23'-6'0,"17"-1"16,8-2-1,-6 0 1,-14 2-1,-28 7-15</inkml:trace>
  <inkml:trace contextRef="#ctx0" brushRef="#br1" timeOffset="129669.57">30045 1373 0,'50'-11'0,"6"-1"16,-8-3 0,-21 5-1,-27 10-15</inkml:trace>
  <inkml:trace contextRef="#ctx0" brushRef="#br1" timeOffset="130861.89">30624 1116 0,'69'-6'0,"16"-6"16,-2-1-1,-12 1 1,-21 2-1,-24 5 1,-14 2 0,-12 3-16</inkml:trace>
  <inkml:trace contextRef="#ctx0" brushRef="#br1" timeOffset="131425.84">30857 752 0,'-5'16'16,"-6"22"0,-1 29-1,-1 19 1,0 5-1,1 0 1,1-13 0,6-20-1,8-33 1,10-18 0,-3-7-1,-3 0 1,-7 0-16</inkml:trace>
  <inkml:trace contextRef="#ctx0" brushRef="#br1" timeOffset="132792.37">31615 712 0,'-41'28'0,"-6"15"16,-4 17-1,3 12 1,10-2-1,11-5 1,14 1 0,16-13-16,15-16 15,17-12 1,17-11 0,15-18-1,5-13 1,1-19-16,1-11 15,-9-14 1,-12-6 0,-10 1-1,-31 8 1,-19 5 0,-21 7-16,-17 12 15,-16 13 1,-15 14-1,-6 7 1,1 7 0,8 10-1,20-1 1,20-6-16,18-5 16,5 0-1,10-5-15</inkml:trace>
  <inkml:trace contextRef="#ctx0" brushRef="#br1" timeOffset="133070.96">32112 1166 0,'0'0'0,"0"0"15,0 0 1,0 0-1,0 0-15</inkml:trace>
  <inkml:trace contextRef="#ctx0" brushRef="#br1" timeOffset="133470.62">32429 705 0,'60'-10'16,"18"-3"0,5 0-16,-6-4 15,-15 0 1,-7-6 0,-14-2-1,-16 4 1,-12 14-1,-6 0-15,-5 4 16,-2 3-16</inkml:trace>
  <inkml:trace contextRef="#ctx0" brushRef="#br1" timeOffset="133948.2">32386 861 0,'-5'5'15,"2"2"-15,1 1 16,-1 0 0,-2-1-1,15-4 1,6-3-1,14 0 1,15 0-16,10 4 16,11 15-1,-11 8 1,-14 9 0,-16 4-1,-12 3 1,-19-8-16,-11 0 15,-13-4 1,-8-8 0,-5-4-1,-2-6 1,15-13 0,14-21-16,6-6 15,5-3 1,3 4-1,2 26-15</inkml:trace>
  <inkml:trace contextRef="#ctx0" brushRef="#br1" timeOffset="134812.57">33157 768 0,'-10'28'16,"2"-4"-1,6-6 1,-1-8-1,3-10-15,3-12 16,7-18 0,5-10-1,5-9 1,-2 7 0,2 4-1,-5 10-15,-4 8 16,-4 10-1,-5 18 1,1 14 0,-3 8-1,2 6 1,-2-3-16,0-11 16,5-4-1,5-10 1,6-8-1,11-11 1,16-12 0,0-7-16,0-5 15,-8-1 1,-12 6 0,-9 13-1,-8 9 1,-1 19-1,-2 11-15,-1 18 16,8 8 0,3 0-1,-1-5 1,-2-15 0,1-14-1,-9-3-15,1-6 16,-3-5-16</inkml:trace>
  <inkml:trace contextRef="#ctx0" brushRef="#br1" timeOffset="135076.54">33137 1184 0,'83'0'15,"15"-3"1,1-2 0,-16-5-16,-23 0 15,-27 5 1,-18 0-1,-15 5-15</inkml:trace>
  <inkml:trace contextRef="#ctx0" brushRef="#br1" timeOffset="135522.94">33258 1418 0,'-5'5'15,"-6"13"1,4 7-16,14 5 15,16 8 1,15 5 0,8-3-1,-4-4 1,-7-6 0,-32-15-1,-30-5-15,-31-8 16,-11 1-1,-1-3 1,9 0 0,6-5-1,17-3-15,19 6 16,19 2 0</inkml:trace>
  <inkml:trace contextRef="#ctx0" brushRef="#br1" timeOffset="-208448.64">19741 4331 0,'3'66'16,"-3"26"-1,7 19 1,-4-25 0,5 0-16,-1 28 15,10 1 1,1-4-1,-5-45 1,-3-64 15,0-42-15,0-6 15,3-17-31,2-2 16,8-15-16,-1 1 15,4-9-15,-4 10 16,3-3-16,10-20 16,4 16-1,-15 34 17,-11 26-17,-5 13 1,-8 12-16</inkml:trace>
  <inkml:trace contextRef="#ctx0" brushRef="#br1" timeOffset="-208011.04">19691 4009 0,'13'0'15,"22"0"1,25 0 15,26 0-15,12-5-1,-7-18 1,-38-20 0,-45 3-1,-43 2 1,-26 8 15,1 4-15,6 9-16,54 17 15</inkml:trace>
  <inkml:trace contextRef="#ctx0" brushRef="#br1" timeOffset="-207038.75">20633 4699 0,'-60'-6'15,"-13"2"1,8 11 0,17 18-1,35 13 1,33 17 0,33 9 15,10 4-16,-12-5 1,-37-3 0,-31-17 15,-29-15-15,-7-36 15,11-30-16,30-29 17,26-14-17,29-7 1,7 14 0,-4 19-1,-13 15 1,-18 22-1,-15 18 1</inkml:trace>
  <inkml:trace contextRef="#ctx0" brushRef="#br1" timeOffset="-206593.19">20943 4938 0,'-50'3'0,"5"4"31,22 8-16,33 8 1,28 10 0,18 0 15,-21 9-15,-40-1 15,-25-16-16,-11-12 17,3-13-17,8-3 1,2-7 0,28 10-16</inkml:trace>
  <inkml:trace contextRef="#ctx0" brushRef="#br1" timeOffset="-206208.98">21533 4641 0,'65'-13'16,"24"-1"0,-6-2-1,-15 6 17,-28 0-32,-40 10 15</inkml:trace>
  <inkml:trace contextRef="#ctx0" brushRef="#br1" timeOffset="-206034.18">21815 4842 0,'83'0'15,"31"3"1,-114-3-16</inkml:trace>
  <inkml:trace contextRef="#ctx0" brushRef="#br1" timeOffset="-196711.72">22702 4563 0,'81'0'16,"-16"0"0,13-3-16,19-4 15,-10 2 1,-24-3 0,-29 6-1,-34 2-15</inkml:trace>
  <inkml:trace contextRef="#ctx0" brushRef="#br1" timeOffset="-196381.48">23012 4286 0,'0'88'16,"0"20"-1,0 1 1,0-11-1,-7-26 1,4-31 0,3-23-16,0-18 15</inkml:trace>
  <inkml:trace contextRef="#ctx0" brushRef="#br1" timeOffset="-195632.8">23889 4165 0,'-73'35'15,"15"-3"1,1 12-16,8-2 15,1 11-15,-2 35 16,27 13 0,35-15-1,37-25 1,34-31 0,-17-18-1,11-14-15,-6-8 16,7-10-16,28-26 0,-8-22 31,-27-21-15,-43-9-1,-47 3 1,-13 34 0,-20 17-16,-42 16 15,-10 17 1,11 22-1,16 6 1,28 3 0,24-10-1,25-10-15</inkml:trace>
  <inkml:trace contextRef="#ctx0" brushRef="#br1" timeOffset="-195404.3">24509 4600 0,'0'0'15,"0"0"1,0 0-16</inkml:trace>
  <inkml:trace contextRef="#ctx0" brushRef="#br1" timeOffset="-195128.79">25050 4059 0,'69'-13'16,"27"-5"-1,9-4 1,-12-1 0,-25 3-1,-68 20-15</inkml:trace>
  <inkml:trace contextRef="#ctx0" brushRef="#br1" timeOffset="-194663.34">24852 4155 0,'-33'30'16,"13"3"-1,20 7 1,32 0 0,39 1-1,25 4 17,12 0-17,-17 3 1,-45-5-1,-49-7 1,-45-12 0,-25-6-1,-1-13 17,14-8-17,15-6 1,20-2-1,25 11 1</inkml:trace>
  <inkml:trace contextRef="#ctx0" brushRef="#br1" timeOffset="-193996.67">25772 4046 0,'-23'33'15,"6"-5"1,11-16-1,26-14 1,18-24 0,13-14-1,4-5 17,-10 7-17,-15 13 1,-17 25-1,-13 25 1,-8 13 0,1-3 15,14-9-15,19-22-1,16-22 1,14-24-1,-6-1 1,-5 0 0,-9 28 15,-11 21-15,3 21-1,7 4 1,13-1-1,3-16 1,-4-9 0,-14 0-1,-33-5 1</inkml:trace>
  <inkml:trace contextRef="#ctx0" brushRef="#br1" timeOffset="-193736.62">25875 4439 0,'67'-8'16,"12"4"0,-9-7-1,-21 2 1,-49 9-16</inkml:trace>
  <inkml:trace contextRef="#ctx0" brushRef="#br1" timeOffset="-193256.22">26104 4596 0,'-48'12'15,"1"8"1,24 15 15,35 11-15,36 4 0,18-4-1,-8-9 1,-39-9-1,-43-8 1,-34-10 15,-16-7-15,4-3 0,17-3-1,20 1 1,23 4 15,8 1-15,-1-3-1,3 0-15</inkml:trace>
  <inkml:trace contextRef="#ctx0" brushRef="#br1" timeOffset="-192214.54">26497 4747 0,'65'-5'0,"-7"-6"31,9-9-31,0-2 16,11-11-16,-7-2 15,12-13-15,-10 3 16,3-13-16,-16 7 16,5-12-16,-16 5 0,-2-8 15,-8 6-15,-2-21 0,-11 11 16,-2-19-16,-6 12 16,-11-9-1,1-30-15,-8-10 16,-3 5-1,-4 18 1,-3 9 0,-8 12-1,8 42 1,8 19 0,-3 11-1,5 4 1,-2 17-1,-4 17 1,-11 24 0,-14 20-1,-14 5 1,-10-3 0,9-21-1,6-31 1,12-34-16,8-32 15,15-19 1,7-19 0,19-15-1,14 4 1,2 5 0,3 33-1,4 32 1,3 25-1,9 26 1,22 17 0,8 6-1,2 2 1,-10-13 0,-29-12-1,-49-28-15</inkml:trace>
  <inkml:trace contextRef="#ctx0" brushRef="#br1" timeOffset="-190830.39">28382 3807 0,'-60'-18'16,"-21"-2"-1,-5 8 1,8 17 0,20 12-1,40 16 1,48 8-1,6-9 1,17-1-16,2-1 16,11 5-16,27 5 15,-7 3 1,-48-2 0,-43-4-1,-46-2 1,-32-7-1,-11-8 1,9-5 0,37-15-1,33-12 1,7 2 0,6 4-1,2 6-15</inkml:trace>
  <inkml:trace contextRef="#ctx0" brushRef="#br1" timeOffset="-190346.9">28876 3837 0,'-60'23'15,"-12"15"1,14 12 0,28 6-1,28-17 1,27-15 0,16-24-1,9-24 1,3-13-1,-11-11 1,-3 3 0,-12 15-1,-14 22 1,-8 21 0,-3 19-1,3 11 1,0 0-1,13-15 1,10-21 0,5-20-1,-5-6 1,-6 3 0,-22 16-16</inkml:trace>
  <inkml:trace contextRef="#ctx0" brushRef="#br1" timeOffset="-189948.32">29208 3970 0,'0'0'16,"8"-2"-1,23-16 1,6-12-1,8-5 1,-6 3 0,-13 13-1,-5 19 1,-5 14 0,-9-2-1,0-5 1,14 1-1,7-8 1,12-13 0,0-7-1,-2 3 17,-5-6-32,-16 8 15,-17 15 1</inkml:trace>
  <inkml:trace contextRef="#ctx0" brushRef="#br1" timeOffset="-189598.17">29790 3867 0,'63'-3'16,"18"-8"-1,3-17 1,-12-16 0,-32 2-1,-40 4 1,-40 11 0,-32 34-1,-9 25 1,18 22-1,37 9 1,42-3 0,21-4-1,6-16 1,-15-15 0,-28-25-16</inkml:trace>
  <inkml:trace contextRef="#ctx0" brushRef="#br1" timeOffset="-189001.9">29166 4568 0,'-18'18'15,"-25"12"1,-2 10-1,15-3 1,19-1 0,34-16-1,17-12 1,16-20 0,-8-24-1,-18-10 1,-10-1-1,-12 9 1,-14 10 0,4 18-1,-5 23 1,2 22 0,2 5-1,8-5 1,28-12-1,18-10 1,-2-5 0,-10-8-1,-39 0-15</inkml:trace>
  <inkml:trace contextRef="#ctx0" brushRef="#br1" timeOffset="-188668.43">29705 4474 0,'5'15'15,"25"21"1,18 12-1,5-5 1,-6-3 0,-29-10-1,-41-7 1,-31-11 0,-17-4-1,-5-6 1,6-4-1,22-3-15,48 5 16</inkml:trace>
  <inkml:trace contextRef="#ctx0" brushRef="#br1" timeOffset="-188166.62">28637 5173 0,'-63'7'16,"-11"9"15,11 26-15,35 13 0,51 13-1,35 5 16,3-4-15,-26-6 0,-47-18-1,-37-29 17,-11-26-17,4-13 1,16 4-1,40 19 1</inkml:trace>
  <inkml:trace contextRef="#ctx0" brushRef="#br1" timeOffset="-187928.4">29017 5057 0,'0'63'15,"-5"-5"1,-2 14-16,-16 27 31,5-3-15,15-21 0,11-27-1,-5-25 1,-3-23-1</inkml:trace>
  <inkml:trace contextRef="#ctx0" brushRef="#br1" timeOffset="-187571.81">29221 5371 0,'-13'61'15,"19"10"1,44-18 0,-2-26-1,17-11-15,21-34 32,-13-33-17,-48-11 1,-50-4-1,-10 25 17,-23 9-32,-28 6 15,3 9 1,12 4 15,34 3-31,37 10 16</inkml:trace>
  <inkml:trace contextRef="#ctx0" brushRef="#br1" timeOffset="-186826.43">29806 5468 0,'-7'66'16,"-7"13"-1,-3-13 17,7-30-17,10-40 1,8-40 15,11-32-15,9-23-1,10 3 1,8 34 15,3 39-15,-3 36 0,-18 24-1,-25 17 16,-34 1-15,-17-15 0,-2-9-1,4-16 17,16-3-17,30-12-15</inkml:trace>
  <inkml:trace contextRef="#ctx0" brushRef="#br1" timeOffset="-186179.14">30221 5443 0,'18'0'15,"30"-11"16,20-12-15,3-12 0,-13-5-1,-39-3 17,-36 18-17,-39 25 1,-19 25-1,4 20 17,38 6-17,49-9 1,24-17 0,6-9 15,-4-4-16,-42-12-15</inkml:trace>
  <inkml:trace contextRef="#ctx0" brushRef="#br1" timeOffset="-184716.77">28390 6342 0,'-5'-5'15,"-1"-5"1,-11 7 15,-21 21-15,-10 37-1,6 24 1,19 1 0,37-9 15,44-31-16,33-28 1,13-32 0,-19-32 15,-42-24-15,-61-2-1,-12 27 16,-28 21-31,1 10 16,-14 7-16,-20 5 16,3 4-1,22 4 1,33 0 0,33 0-16</inkml:trace>
  <inkml:trace contextRef="#ctx0" brushRef="#br1" timeOffset="-184111.75">29196 6027 0,'-66'0'16,"-4"25"15,4 33-15,21 27 0,35 17 15,32 1-16,17-10 1,1-25 0,-22-38 15,-18-30-15,-18-30-1,-28-22 1,-27-7 15,-10 11-15,15 20-1,53 26 1,53 18 15,7-2-15,18 6-16,41 6 15,-1 2 1,-10-4 15,-33-3-15,-60-21-16</inkml:trace>
  <inkml:trace contextRef="#ctx0" brushRef="#br1" timeOffset="-183539.8">30295 6120 0,'5'75'16,"2"-7"0,5 6-16,4 24 31,4-10-15,-7-20-1,-4-28 1,-3-19-1,-6-21 1</inkml:trace>
  <inkml:trace contextRef="#ctx0" brushRef="#br1" timeOffset="-183321.72">30680 6418 0,'20'52'16,"-3"-1"-1,-1-13 1,-6-13 0,-3-12-1,-7-13 1</inkml:trace>
  <inkml:trace contextRef="#ctx0" brushRef="#br1" timeOffset="-183163.25">30640 6122 0,'0'0'15,"0"0"1,0 0-16</inkml:trace>
  <inkml:trace contextRef="#ctx0" brushRef="#br1" timeOffset="-182449.77">31053 6523 0,'5'0'16,"13"-5"-1,7-13 1,3-4 15,-3 2-15,-3 10-1,1 15 1,-2 12 0,-4-1-1,6-4 1,0-1 0,-4-10-1,-6 3 1,13 3 15,14 8-15,4 2-1,-2-9 1,0-2 0,6-14-1,15-5 1,10-10-1,0-7 1,-18-13 0,-29-3-1,-36 7 17,-36 11-17,-19 22 1,2 30-1,18 25 1,36 19 0,46 4-1,22-9 1,2-13 0,-11-12-1,-50-38-15</inkml:trace>
  <inkml:trace contextRef="#ctx0" brushRef="#br1" timeOffset="-181994.66">28646 7615 0,'8'82'15,"-2"9"1,-12-26-1,-9-29 1,10-21 15,3-5-15,2-10-16</inkml:trace>
  <inkml:trace contextRef="#ctx0" brushRef="#br1" timeOffset="-181804.13">28500 7231 0,'2'5'15,"7"6"1,-4-6-1,-5-5-15</inkml:trace>
  <inkml:trace contextRef="#ctx0" brushRef="#br1" timeOffset="-181507.7">29153 7226 0,'3'53'15,"2"10"-15,-5 3 16,0 25-16,0-9 16,0 7-16,2 12 15,1-54 1,4-50 15,-2-11-15,-2 3-1,-3 11-15</inkml:trace>
  <inkml:trace contextRef="#ctx0" brushRef="#br1" timeOffset="-181307.97">28924 7527 0,'40'14'15,"18"4"-15,2-6 16,19-2-16,31-2 16,1-1-1,-27-1 1,-84-6-16</inkml:trace>
  <inkml:trace contextRef="#ctx0" brushRef="#br1" timeOffset="-181064.67">30118 7690 0,'35'46'0,"0"1"31,1-3-15,-4-18-1,-16-8 1,-16-18-16</inkml:trace>
  <inkml:trace contextRef="#ctx0" brushRef="#br1" timeOffset="-180898.09">30007 7282 0,'11'10'31,"11"5"-15,3 5 0,-25-20-16</inkml:trace>
  <inkml:trace contextRef="#ctx0" brushRef="#br1" timeOffset="-180569.58">31116 7642 0,'-63'-4'16,"-12"11"15,7 15-15,40 6-1,47 9 1,35 6-1,-4-3 1,-28-4 0,-44-13-1,-26-10 1,-2-9 0,4-4-1,46 0 1</inkml:trace>
  <inkml:trace contextRef="#ctx0" brushRef="#br1" timeOffset="-179824.22">29536 8652 0,'-42'56'16,"9"15"15,22 4-15,36-10-1,34-19 1,22-26 0,1-37-1,-17-44 1,-34 8 0,-23-10-1,-21 5-15,-22-3 16,-8 11-1,-20 4-15,0 19 16,-18 7-16,-24 7 16,26 16-1,31 7 1,24-2 0,10-6-1,14-2-15</inkml:trace>
  <inkml:trace contextRef="#ctx0" brushRef="#br1" timeOffset="-179408.81">30023 8819 0,'4'48'16,"-1"-1"-1,-3-9 1,2-22 15,8-24-15,11-38 0,9-22-1,13 3 1,-3 2-1,3 23 1,0 40 0,0 47 15,-16 7-15,6 11-16,-8 3 15,3 8-15,10 29 16,4-1-1,-14-31 1,-28-73-16</inkml:trace>
  <inkml:trace contextRef="#ctx0" brushRef="#br1" timeOffset="-98410.49">15755 3729 0,'0'2'15,"-8"6"1,-4 8-1,-4 3 17,9-1-17,9 5 1,9-4 0,1-14-1,1-7 1,0-8 15,-3-2-15,-3 1-1,-5 2 1,-4 6 0,-5 3-1,4 10 16,1 5-15,-3-2 0,10-4-1,7-11 1,8-10 0,3-6-1,0 3 16,-15 4-15,-22 7 0,-8 6-1,-8 11 1,10-1 0,7 7 15,16-17-16,21-15 1,10-7 0,-10 2-1,-15 6 1,-9 1 15,-6 6-15,-2 2-1,4 1 1,4 2-16</inkml:trace>
  <inkml:trace contextRef="#ctx0" brushRef="#br1" timeOffset="-97582.23">16156 3429 0,'5'73'15,"5"-13"1,2 12-16,8 33 16,6 5 15,-3-11-16,-9-24 1,7-47 0,-4-42 15,1-14-15,-3-23-16,-5 1 15,3-19-15,0-29 16,-3-2-1,2 9 1,11 33 15,4 25-15,-14 13 0,-5 10-1,-8 10-15</inkml:trace>
  <inkml:trace contextRef="#ctx0" brushRef="#br1" timeOffset="-96913.39">16634 3789 0,'0'15'15,"0"18"1,5 5-1,11 0 1,17-8 0,9-18-1,6-21 17,-8-21-17,-7-11 1,-8 3-1,-7 8 1,-18 30-16</inkml:trace>
  <inkml:trace contextRef="#ctx0" brushRef="#br1" timeOffset="-96672.65">16864 3848 0,'0'62'0,"0"9"32,0-9-17,0-10 1,5-33 0,7-19-1,-2-2 1,-2 2-1,-8 0-15</inkml:trace>
  <inkml:trace contextRef="#ctx0" brushRef="#br1" timeOffset="-96228.13">17095 3789 0,'56'3'0,"5"7"31,-24 13-16,-27 14 1,-22 9 0,-19 4-1,-4-4 1,8-13 15,17-11-15,27-12-1,20-8 1,14-4 0,-2 0-1,-9-6 1,-40 8-16</inkml:trace>
  <inkml:trace contextRef="#ctx0" brushRef="#br1" timeOffset="-95908.09">17589 3925 0,'-5'3'16,"-2"1"-1,2 10 1,15 14-1,15 7 1,6-1 15,-9 0-15,-14-14 0,-31-10-1,-15-3 1,-5-4-1,3-6 1,40 3-16</inkml:trace>
  <inkml:trace contextRef="#ctx0" brushRef="#br1" timeOffset="-95207.66">16156 3278 0,'15'-5'15,"27"0"1,22-6 0,16 2-1,1-4 1,-11 2 0,-16 9 15,-40 0-16,-24-1 1,-22-1 0,-12-2-1,-1-4 1,8 2 0,37 8-16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2T14:44:27.72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872 11528 0,'0'34'16,"0"9"0,0 18-16,0 2 15,-4 18-15,-5-8 16,-10 12-16,-11 29 15,-3-6 1,7-17 0,13-36-1,8-42 1,5-39 0,5-36 15,-3 4-16,7-15-15,2 0 16,6-18-16,-1 3 16,6-10-16,-2 10 15,-1-8-15,-1-25 16,-1 19 0,-1 32-1,2 53 1,4 34-1,-6 27 1,0 33 0,-12-11-1,6 15-15,2-6 16,1 15-16,0-11 16,7 14-16,-3-10 15,1 4-15,4 20 16,-2-19-1,-11-65 1,-7-30 15,-4 1-15,2 4 0,0 2-16</inkml:trace>
  <inkml:trace contextRef="#ctx0" brushRef="#br0" timeOffset="207.46">1024 11798 0,'-63'-11'0,"-9"-2"31,4 3-16,10 8 1,22-6 0,36 8-16</inkml:trace>
  <inkml:trace contextRef="#ctx0" brushRef="#br0" timeOffset="618.48">1766 11732 0,'-71'20'0,"-12"30"32,17 23-32,41 13 31,48-6-16,29-21 1,9-21 0,-6-14-1,-24-8 1,-31-16-16</inkml:trace>
  <inkml:trace contextRef="#ctx0" brushRef="#br0" timeOffset="955.9">2350 11668 0,'-61'13'16,"-16"20"-1,-2 20 1,8 30 0,37 18 15,45 2-15,16-38-1,21-12-15,1-17 16,19-6-16,29 1 15,-6-7 1,-28-9 0,-63-15-16</inkml:trace>
  <inkml:trace contextRef="#ctx0" brushRef="#br0" timeOffset="1526.47">2718 11926 0,'20'0'16,"21"-5"-1,11-15 17,-10-10-17,-15-13 1,-30 7-1,-27 26 17,-27 30-17,-2 28 1,10 23 0,30 14-1,38-4 1,40-30-1,-10-34 17,14-30-32,-5-12 15,4-20-15,11-31 16,-8 1 0,-18 14-1,-47 61-15</inkml:trace>
  <inkml:trace contextRef="#ctx0" brushRef="#br0" timeOffset="1764.02">3367 11464 0,'12'48'15,"-3"20"-15,0-2 16,3 20-1,-8-6 1,6 13-16,4 21 16,-3-8-1,-1-38 17,-7-32-17,-3-36-15</inkml:trace>
  <inkml:trace contextRef="#ctx0" brushRef="#br0" timeOffset="2206.87">3758 11943 0,'63'5'15,"18"-5"17,-2-15-17,-19-20 1,-35-10 0,-38 2 15,-34 13-16,-22 27 1,-1 36 0,24 28 15,49 6-15,19-24-1,29-15-15,42-8 31,11-10-15,-16-10 0,-88 0-16</inkml:trace>
  <inkml:trace contextRef="#ctx0" brushRef="#br0" timeOffset="2528.14">4281 12064 0,'1'-10'15,"11"-18"1,11-25-1,12-9 17,23-2-17,14 15 1,-6 8 0,-20 16-1,-46 25-15</inkml:trace>
  <inkml:trace contextRef="#ctx0" brushRef="#br0" timeOffset="3066.28">5076 11875 0,'-7'-10'31,"-26"-5"-15,-23 12 0,-5 16-1,9 28 17,22 15-17,27-7 1,25-21-1,12-28 17,6-30-17,-5-28 1,-10-5 15,-7 10-15,-10 35-1,2 41 1,12 38 15,16 11-15,8-6 0,2-18-1,-9-11 16,-17-16-15,-22-21-16</inkml:trace>
  <inkml:trace contextRef="#ctx0" brushRef="#br0" timeOffset="3818.16">5736 11265 0,'9'38'15,"0"10"1,3 25-16,-3 5 31,8 25-31,-1-7 16,3 8-16,-4-11 15,5 3-15,0 18 16,-10-62 15,-12-57-15,-1 0-1,-2 2 1,5 3-16</inkml:trace>
  <inkml:trace contextRef="#ctx0" brushRef="#br0" timeOffset="4033.65">5546 11717 0,'43'25'16,"18"7"-16,3-6 15,16 2-15,31 6 16,0-6 15,-30-5-15,-81-23-16</inkml:trace>
  <inkml:trace contextRef="#ctx0" brushRef="#br0" timeOffset="4281.79">6479 11850 0,'33'73'16,"5"21"0,-2-17-1,-6-16 17,-11-29-17,-8-16 1,-11-16-16</inkml:trace>
  <inkml:trace contextRef="#ctx0" brushRef="#br0" timeOffset="4455.72">6419 11512 0,'10'0'15,"3"3"1,-6 2 0,-7-5-16</inkml:trace>
  <inkml:trace contextRef="#ctx0" brushRef="#br0" timeOffset="4899.22">6952 11921 0,'21'60'16,"30"13"-1,32-2 17,10-31-17,-22-52 17,-39-16-17,-22-25-15,-20 3 31,-20-13-31,-40-21 16,-6 19 0,8 19-1,21 18 17,21 11-17,26 17-15</inkml:trace>
  <inkml:trace contextRef="#ctx0" brushRef="#br0" timeOffset="5343.04">7639 11908 0,'-3'23'16,"-4"25"15,2 7-15,7-11-1,20-35 17,1-18-17,12-25-15,1-4 31,2-17-31,12-21 16,1 13 15,-6 51-15,-13 24 0,4 26-16,-5 10 31,6 13-31,17 27 15,-5 3 17,-11-26-17,-38-65-15</inkml:trace>
  <inkml:trace contextRef="#ctx0" brushRef="#br0" timeOffset="23878.19">2483 13347 0,'-59'5'0,"-28"15"31,18-2-16,-11 4-15,-19 16 16,0 3 0,25-2-1,48 4 1,32-2 0,33 4-1,34-2 1,-14-10-1,12 0 1,-8-8-16,12 5 16,24 13-1,-9 13 1,-34 14 0,-46 9-1,-43-7 1,-30-17-1,-17-14 1,6-34 0,21-30-16,21-17 15,13 0 1,5 10 0,14 30-16</inkml:trace>
  <inkml:trace contextRef="#ctx0" brushRef="#br0" timeOffset="24198.94">2983 13168 0,'0'58'15,"5"25"1,-5-2 0,0 27-16,-5-5 15,5 11-15,0-10 16,0-4-16,-3 11 15,0-40 1,3-71-16</inkml:trace>
  <inkml:trace contextRef="#ctx0" brushRef="#br0" timeOffset="24675.92">3349 13568 0,'-19'73'15,"10"-7"1,-5 12-16,9-5 16,7 13-1,10-13 1,15 0-16,42-8 15,-11-34 1,6-24-16,-7-17 16,3-22-16,-18-6 15,1-18-15,-18 3 16,-11-15-16,-19 0 31,-19-11-31,-9 15 16,-20 3-16,-5 16 15,-14 12-15,-35 13 16,0 18 15,46 6-15,37 4 0,12-5-1,4 0 16,8-3-31</inkml:trace>
  <inkml:trace contextRef="#ctx0" brushRef="#br0" timeOffset="25238.47">4039 14000 0,'2'83'16,"-2"-18"-1,0 10-15,-5 27 16,-3-12 0,3-47-1,-2-51 1,-6-34-1,3-7 1,1-16-16,3 2 16,-2-13-16,5 4 15,3-11-15,8 9 32,4-6-32,26-16 15,25 23 1,15 37-1,-18 47 17,-24 35-17,-34 24 1,-35 3 15,-24-13-15,-3-32-1,7-25 1,8-9 15,19-1-15,26 7-16</inkml:trace>
  <inkml:trace contextRef="#ctx0" brushRef="#br0" timeOffset="25685.75">4542 13735 0,'48'20'15,"12"-7"1,11-11 15,-8-22-15,-15-18-1,-24-10 1,-36-2 15,-33 12-15,-33 30-1,12 19 1,-7 17 0,0 33-1,37-9 1,41 1-16,21-11 16,34-1-16,3-8 15,13-6 1,27 7-1,-14-7 1,-89-27-16</inkml:trace>
  <inkml:trace contextRef="#ctx0" brushRef="#br0" timeOffset="56115.2">5425 13483 0,'66'-6'15,"11"-6"17,-5-3-17,-14 10 1,-58 5-16</inkml:trace>
  <inkml:trace contextRef="#ctx0" brushRef="#br0" timeOffset="56357.98">5541 13775 0,'63'14'15,"17"5"1,-5-4 15,-12 3-31,-63-18 16</inkml:trace>
  <inkml:trace contextRef="#ctx0" brushRef="#br0" timeOffset="58395.75">6832 12851 0,'-1'50'16,"-2"13"-16,-6 35 16,7 19-1,2-12 17,6-30-17,-1-59 1,-2-51-1,-3-44 17,0 11-17,-3-7-15,-6-34 16,-1 1 0,-1 15 15,-3 17-16,14 56 1,14 40 0,25 33 15,-8 1-15,14 8-16,-5-4 15,17 11-15,-8-5 31,14 2-31,-5-11 16,10-2-16,15 7 16,-43-9 15,-54-23-15,-19-16 15,-25-7-31,-3-5 15,-13-2-15,-33-9 16,10-8 0,15-9 15,32 6-15,24 11-1,26 11-15</inkml:trace>
  <inkml:trace contextRef="#ctx0" brushRef="#br0" timeOffset="58873.86">7711 12959 0,'26'69'16,"-8"-9"15,-1 15-31,-4-7 16,4 13-16,8 27 31,13-25-16,9-65 17,-13-26-17,1-37-15,-5-11 16,6-22 0,-11 0-1,0-10-15,-4 8 16,-7-1-16,-1-20 31,-3 20-15,-2 28 15,-6 29-31,-2 24 16</inkml:trace>
  <inkml:trace contextRef="#ctx0" brushRef="#br0" timeOffset="59341.55">6744 13775 0,'75'8'15,"-8"-6"1,10-2-16,4 0 16,20 0-16,2 0 31,24 0-31,-32 0 16,1 4-16,9 0 0,4-4 31,19 3-31,-20-1 15,1-2-15,2 3 16,-53 1 0,-58-4-1</inkml:trace>
  <inkml:trace contextRef="#ctx0" brushRef="#br0" timeOffset="60184.25">7285 14043 0,'-14'80'16,"-1"-17"15,-3 15-31,3-10 16,-5 15-16,5-10 15,2 11-15,-5 14 16,6-13-1,12-62 1,10-46 0,5-37 15,3 7-15,-1-15-16,1 2 15,-3-9-15,-5 4 16,3-9-16,-3-19 15,-2 11 1,-2 43 15,-5 45-15,9 40 15,-3 6-15,14 11-16,-2 1 15,13 10-15,3-2 16,10 2-16,18 23 16,4-3-1,-13-30 17,-36-37-17,-32-20 1,-25-2-1,-34-5 1,-24 1 0,-1-5-1,17-5 17,19-5-17,26 7 1,21 5-1,15 8-15</inkml:trace>
  <inkml:trace contextRef="#ctx0" brushRef="#br0" timeOffset="60779.71">7953 14173 0,'-14'71'15,"-4"25"1,1 14-1,21 2 1,25-19 0,18-37-1,11-37 17,-15-34-17,-12-20 1,-29-16-1,-23-16 1,-7 3 0,-20 1-1,3 15 1,-10-2-16,-23 0 16,4 14-1,34 29 16,40 22-15,40 15 0,28-2-1,3-5 1,-10-4 0,-11-3-1,-50-16-15</inkml:trace>
  <inkml:trace contextRef="#ctx0" brushRef="#br0" timeOffset="61199.77">8500 13762 0,'51'13'16,"19"-8"15,-4-10-16,-11 3 1,-55 2-16</inkml:trace>
  <inkml:trace contextRef="#ctx0" brushRef="#br0" timeOffset="61440.97">8589 13909 0,'68'7'16,"15"-1"-1,-5-2 16,-18-4-15,-60 0-16</inkml:trace>
  <inkml:trace contextRef="#ctx0" brushRef="#br0" timeOffset="62161.2">9402 12656 0,'11'35'16,"-4"8"0,5 26-1,3 4 1,1 23-16,-1-8 16,11 17-16,-4-9 31,5 2-31,17 26 15,3-28 17,-16-68-17,-1-59 1,-17-15 15,-3-23-31,-8-5 16,1-22-16,-3 8 31,0-18-31,-3 16 16,-4-6-16,-6-12 15,0 17 17,6 38-17,-1 27 1,8 26-16</inkml:trace>
  <inkml:trace contextRef="#ctx0" brushRef="#br0" timeOffset="62831.25">10285 13054 0,'-28'-35'15,"-10"10"1,-8 20 15,1 38-15,13 40-1,16-10 17,14 10-32,4-4 15,14 8-15,14 31 16,0-2-1,-7-38 17,-18-50-17,-13-23 1,3-3 15,-17-22-31,-22-38 31,-9-13-15,16 16 0,29 29 15,41 29-15,20 20-1,8 4 1,-3 1 15,-13 0-15,-45-18-16</inkml:trace>
  <inkml:trace contextRef="#ctx0" brushRef="#br0" timeOffset="63451.37">10776 13236 0,'65'0'15,"16"-5"1,-8 0 15,-15-3-31,-58 8 16</inkml:trace>
  <inkml:trace contextRef="#ctx0" brushRef="#br0" timeOffset="64097.23">11383 12790 0,'10'75'16,"0"-11"15,6 16-31,1-5 16,6 20-16,-5-10 15,6 10 1,10 31 0,3-20-1,-2-60 17,-9-46-17,-1-48 16,-5-3-15,-2-17-16,1 3 31,2-18-31,-6 2 16,0-5-16,-3-27 31,-1 0-15,-1 24-1,-5 34 17,0 30-17,-5 25-15</inkml:trace>
  <inkml:trace contextRef="#ctx0" brushRef="#br0" timeOffset="64725.11">12139 13304 0,'0'10'15,"0"20"16,0 16-15,0 19 15,11 8-15,11 3 0,19-21 15,13-24-16,-3-14 17,-18-4-17,-33-13-15</inkml:trace>
  <inkml:trace contextRef="#ctx0" brushRef="#br0" timeOffset="64896.28">12141 13028 0,'0'0'16,"0"0"-1,0 0-15</inkml:trace>
  <inkml:trace contextRef="#ctx0" brushRef="#br0" timeOffset="65716.39">9377 14057 0,'8'0'16,"25"3"-1,30-6 16,-3 3-15,20 0-16,1 0 16,22 0-1,-14 0 1,0 0-16,10 0 0,-5 0 16,10 0-16,17 0 0,-14 0 15,10 0-15,21 0 0,-20 0 31,8 0-31,21 3 0,-26-1 16,5 7-16,13-3 0,-21 4 16,0 1-16,14 1 0,-2 1 15,17 7-15,-24-4 0,6 3 16,19-4-16,-65-2 16,-40-8-1,-40-43 1,-1 20-1,-2 8 1,0 3 0,0 7-16</inkml:trace>
  <inkml:trace contextRef="#ctx0" brushRef="#br0" timeOffset="66409.92">10091 14488 0,'0'10'16,"0"21"-1,-9 22 1,-5 30 0,-7 22-1,7 11 1,9 5 0,17-5-1,18-13 1,26-14-1,7-29 1,0-35 0,-10-32-1,-18-31 1,-18-20 0,-6 2-1,-11 16-15,0 40 16</inkml:trace>
  <inkml:trace contextRef="#ctx0" brushRef="#br0" timeOffset="66647.17">9879 14765 0,'19'8'16,"22"7"0,22 5-1,10-2 1,-7-5 0,-8-1-16,-58-12 15</inkml:trace>
  <inkml:trace contextRef="#ctx0" brushRef="#br0" timeOffset="67342.1">10781 15018 0,'-8'-11'15,"-10"-1"1,-5 1-1,-1 17 1,8 16 0,7 21-1,6 15 1,3 10 0,10 8-1,8 0 1,4-6-1,1-17 1,-7-18 0,-12-25-1,-14-15 1,-7-15 0,-1-13-1,-10-10 1,-12-5-1,2 5 1,10 13 0,5 8-16,23 12 31,16 12-15,9 9-16,15 1 15,0 0 1,-2 1-1,-2-3 1,-14-2 0,-22-8-1</inkml:trace>
  <inkml:trace contextRef="#ctx0" brushRef="#br0" timeOffset="67744.14">11365 15207 0,'51'-11'16,"-1"1"-1,-9 0 1,-41 10-16</inkml:trace>
  <inkml:trace contextRef="#ctx0" brushRef="#br0" timeOffset="68716.64">11990 14848 0,'-12'56'16,"-6"17"15,3 23-15,10 7-1,13 0 1,27-14 0,30-16 15,11-23-15,4-25-1,-17-29 1,-14-24-1,-14-5 1,-20 18 0,-15 15-16</inkml:trace>
  <inkml:trace contextRef="#ctx0" brushRef="#br0" timeOffset="68978.77">11812 15045 0,'22'6'16,"26"1"-1,13 8 1,-3-7 0,-8 1-1,-50-9-15</inkml:trace>
  <inkml:trace contextRef="#ctx0" brushRef="#br0" timeOffset="69445.98">12616 15522 0,'7'68'15,"8"12"1,0-7-1,-3-22 1,-12-51-16</inkml:trace>
  <inkml:trace contextRef="#ctx0" brushRef="#br0" timeOffset="70690.11">9223 12276 0,'0'0'32,"13"0"-17,22 0 1,31-3 15,15 6-15,-8-6 15,-18-1-15,-37-12 15,-33-4-15,-23-5-1,-5-3 16,5 8-15,38 20-16</inkml:trace>
  <inkml:trace contextRef="#ctx0" brushRef="#br0" timeOffset="71376.85">11305 12360 0,'18'0'16,"24"6"15,21-3-15,10 2 15,-12 0-15,-23-12 15,-16-11-15,-11-2-1,-4 9 1,-7 11-16</inkml:trace>
  <inkml:trace contextRef="#ctx0" brushRef="#br0" timeOffset="105677.87">5393 4333 0,'-12'74'15,"-7"8"1,-3-3 0,5-19-1,4-20 1,7-40-1,6-35 1,1-35 0,6-28-1,-1-18 1,5-5 0,-2 10-1,4 12 1,-2 36-1,-10 31 1,1 17 0,3 20-1,12 25 1,8 20 0,18 26-1,10 20 1,5 4-1,-7 2 1,2-12 0,-15-19-1,1-33 1,-2-24 0,-2-14-1,-20 0 1,-3 0-1,-12 0-15</inkml:trace>
  <inkml:trace contextRef="#ctx0" brushRef="#br0" timeOffset="105828.48">5414 4368 0,'-60'0'15,"-4"-1"1,12-7-1,19 2 1,33 6-16</inkml:trace>
  <inkml:trace contextRef="#ctx0" brushRef="#br0" timeOffset="107013.9">9348 1309 0,'0'51'16,"0"15"-16,2 37 15,3 2 1,9-37 15,9-50-15,3-43 0,-3-36-1,-11-32 1,-18-4 15,-26 1-15,-14 19-1,-1 20 1,24 27 0,35 27 15,44 23-16,28 16 1,4-9 0,-15-2-1,-25-1 1,-36-5 0,-27 1-1,-16 4 16,4 0-15,27 12 0,38 6-1,22-1 1,1-3 0,-21-14-1,-47-6 1,-47-5-1,-36-2 1,-16-7 0,8-4-1,15-2 17,32 0-32,51 2 15</inkml:trace>
  <inkml:trace contextRef="#ctx0" brushRef="#br0" timeOffset="107750.98">14183 2700 0,'-60'-6'15,"4"2"1,-9 12-16,2-1 16,-18 16-16,18 3 15,-3 11-15,6 31 16,55-5-1,22-19 1,41-14 0,5-8-1,13-2-15,17-2 16,1-1-16,-94-17 16</inkml:trace>
  <inkml:trace contextRef="#ctx0" brushRef="#br0" timeOffset="109041.76">16131 6979 0,'-5'59'15,"5"6"-15,17 38 16,18-10 15,-7-52-15,-15-69 15,-11-13-15,-4-29-16,-9 0 31,-3-11-31,-9 8 16,-8-5-16,-22-13 15,6 21 17,34 52-17,21 28 16,22 28-31,13 15 16,20 19-16,2 2 31,11 13-31,-10-6 16,1 3-16,-13 9 31,-68-33-15,-13-27 15,-34-23-31,1-10 16,-13-10-16,-20-13 15,9-2 17,21 3-17,31 14 1,32 8-16</inkml:trace>
  <inkml:trace contextRef="#ctx0" brushRef="#br0" timeOffset="109943.61">18633 10424 0,'-26'68'15,"3"12"1,11 3-1,22 1 17,28-9-17,33-14 1,6-20 0,-3-34-1,-18-27 1,-16-11-1,-20 19 1,-20 12-16</inkml:trace>
  <inkml:trace contextRef="#ctx0" brushRef="#br0" timeOffset="110296.68">18679 10582 0,'12'3'16,"16"5"-1,4-19 1,-1-16 0,-34-16-1,-45 3 16,-23 4-15,21 14 0,58 9-1,42 11 1,13 7 0,-3 2-1,-11 3 1,-49-10-16</inkml:trace>
  <inkml:trace contextRef="#ctx0" brushRef="#br0" timeOffset="147289.84">22969 2070 0,'-4'-44'0,"-10"-2"15,-11 19 16,-20 13-31,-10 24 16,-6 26 0,-4 27-1,17-10 1,2 7 0,-4 31-16,12 17 15,26-5 16,37-21-15,36-35 0,16-41-1,12-39 1,-34-8 0,-2-12-16,-3-38 15,-12-15 1,-15 1-1,-13 10 1,-20 21 0,-11 23-1,7 39 1,1 28 0,5 21-1,6 24 1,12 14-1,12 6 1,16-11 0,13-9-1,-5-26 1,-6-17 0,-15-6-1,-13-5 1,-12-7-16</inkml:trace>
  <inkml:trace contextRef="#ctx0" brushRef="#br0" timeOffset="147701.76">22649 1672 0,'60'-2'0,"19"-8"16,4-8-1,-10 3 1,-15 0 0,-43-2-1,-22 3 1,-24 2 0,-9 0-1,-3 1 1,8 4-1,4 0 1,31 7-16</inkml:trace>
  <inkml:trace contextRef="#ctx0" brushRef="#br0" timeOffset="148713.5">23458 2446 0,'-25'48'16,"2"7"0,9-1-1,0-15 1,5-13 0,9-24-1,4-20 1,19-29-1,10-29 1,2-9 0,-5 4-1,-4 18 1,-9 20 0,-6 18-1,-6 28 1,-3 21-16,8 24 15,3 21 1,6 4 0,7-1-1,7-13 1,10-22 0,7-16-1,3-17 1,-11-6-1,-14-18 1,-23-8 0,-20-5-1,-27 9 1,-11 8 0,-10 6-1,-7 6 1,11-2-1,14 6 1,22 0 0,23 0-16</inkml:trace>
  <inkml:trace contextRef="#ctx0" brushRef="#br0" timeOffset="149218.25">24411 2023 0,'68'-5'16,"-5"0"0,-10-2-1,-53 7-15</inkml:trace>
  <inkml:trace contextRef="#ctx0" brushRef="#br0" timeOffset="149471.28">24479 2270 0,'80'-5'15,"11"-3"1,-10 3 0,-31-3-1,-50 8-15</inkml:trace>
  <inkml:trace contextRef="#ctx0" brushRef="#br0" timeOffset="151314.54">25212 2076 0,'73'-2'16,"-8"-2"15,21-3-31,-2 2 15,24-2-15,-4 4 16,21 1-16,-26 2 16,-4-6-16,13 1 0,-15 2 15,4-1-15,13-1 0,-17 0 16,5 3-16,19-1 0,-22 0 16,7-1-16,18 0 0,-21 4 15,4-2-15,8 0 16,4-3-16,24 2 0,-10 1 15,12-6-15,-26 5 16,11 2-16,-24 1 16,8-4-16,-19-1 15,4 5-15,29 5 16,5-5 0,-9-17-16,-44 4 15,-38-2 1,-17 7-1,-12 6 1,-9 2-16</inkml:trace>
  <inkml:trace contextRef="#ctx0" brushRef="#br0" timeOffset="164279.2">25106 1335 0,'63'-10'16,"20"0"0,6 0-1,-6 4 1,-13-4 0,-34 6-1,-36 4-15</inkml:trace>
  <inkml:trace contextRef="#ctx0" brushRef="#br0" timeOffset="164621">25333 1108 0,'0'80'0,"3"17"31,-3-2-16,0-17 1,2-27 0,1-26-1,-3-13 1,0-12-16</inkml:trace>
  <inkml:trace contextRef="#ctx0" brushRef="#br0" timeOffset="165110.47">25925 1090 0,'-13'79'15,"1"-11"1,-6 4-16,-2 27 16,-3-6-1,5-27 1,18-38-1,14-24 17,-5-4-17,-6 0 1,-3 0-16</inkml:trace>
  <inkml:trace contextRef="#ctx0" brushRef="#br0" timeOffset="165565.9">26044 1231 0,'-11'56'0,"4"15"31,7 5-15,23-9-1,24-24 1,16-23 0,8-27-1,-3-23 1,-15-26 0,-20-17 15,-31-3-16,-32 13 1,-40 21 0,-21 28-1,-5 22 1,18 5 0,20 0 15,25-5-16,18-1 1,15-7-16</inkml:trace>
  <inkml:trace contextRef="#ctx0" brushRef="#br0" timeOffset="166546.18">26673 1085 0,'0'46'16,"0"-1"-1,0-7 16,0-13-15,0-19 0,3-22-1,10-21 1,7-17 0,5-1-1,0 7 1,-2 8 15,-3 30-15,-2 24-1,-1 17 1,-2 2 0,-2 2-1,-3-9 1,0-12-1,2-18 1,9-22 0,7-11-1,-3-12 1,0 2 0,-7 9-1,0 23 1,-4 20-1,7 20 1,-4 13-16,6 7 16,-8-7-1,2-3 1,-3-9 0,-10-14-1,1-4 1,-5-8-16</inkml:trace>
  <inkml:trace contextRef="#ctx0" brushRef="#br0" timeOffset="167018.51">26709 1501 0,'62'-10'16,"22"-7"-1,12-1 1,-3 3 0,-17 8-1,-8 9 1,-28 8 0,-17-8-1,-23-2-15</inkml:trace>
  <inkml:trace contextRef="#ctx0" brushRef="#br0" timeOffset="167552.43">26953 1664 0,'-2'8'0,"-3"-2"16,5 6-1,7 8 1,14 3-1,11 0 1,-2-3 0,1 0-1,-6-5 1,-8-2 0,-10-3-1,-16 0 1,-6 1-1,-5-7 1,2 1 0,0-2-1,5-6 1,11-6-16,2-2 16,6-1-1,-1 4 1,-5 8-1</inkml:trace>
  <inkml:trace contextRef="#ctx0" brushRef="#br0" timeOffset="168252.65">27696 1474 0,'56'-8'15,"12"-5"1,10 1 0,-12 1-16,-13 4 15,-28 4 1,-25 3 0</inkml:trace>
  <inkml:trace contextRef="#ctx0" brushRef="#br0" timeOffset="173361.81">28844 957 0,'0'0'16,"-6"5"-1,-14 16 1,-17 18 0,-22 29-1,-7 11 1,7 11-1,15 1 1,32 0 0,31-16-1,27-17 1,20-20 15,17-25-15,15-29-1,5-26 1,-29 4 0,-11-13-16,-16 7 15,2-14-15,-2-33 16,-22-16 0,-42 12-1,-17 37 1,-15 18-16,-7 14 15,-17 9-15,2 10 16,-11-1-16,-32 5 16,9 3-1,36 0 1,69 0-16</inkml:trace>
  <inkml:trace contextRef="#ctx0" brushRef="#br0" timeOffset="185518.02">25469 2638 0,'2'48'15,"-4"12"-15,2-5 16,0 24-16,-2-11 15,-6 12-15,-2 26 32,2-20-17,1-38 1,4-26 0,1-9-1,2-13-15</inkml:trace>
  <inkml:trace contextRef="#ctx0" brushRef="#br0" timeOffset="185729.24">25804 3124 0,'0'0'16,"0"0"0,0 0-1,0 0-15</inkml:trace>
  <inkml:trace contextRef="#ctx0" brushRef="#br0" timeOffset="186021.17">26152 2572 0,'65'-23'15,"16"-2"1,-8 8 0,-10-9-1,-25 8 17,-18 14-17,-20 4-15</inkml:trace>
  <inkml:trace contextRef="#ctx0" brushRef="#br0" timeOffset="186494.69">26107 2675 0,'-28'30'16,"-2"1"-1,12-8 1,8-16 15,8 1-15,6-8-1,19 0 1,17 0 0,26 4-1,10 14 1,4 13 15,-6 17-15,-27 7-1,-34-3 1,-36-1 0,-28-11-1,-16-14 1,4-8-1,7-6 17,21-2-17,17-8 1,18-2-16</inkml:trace>
  <inkml:trace contextRef="#ctx0" brushRef="#br0" timeOffset="186968.67">27213 2754 0,'-23'5'0,"-25"-1"16,-7 7 0,14 4-1,22 15 1,28 3 0,29 7-1,18-2 1,2-2-1,-11-8 1,-31-4 0,-29 6-1,-25-5 1,-18-4 0,7-6-1,0-10 1,26-8-1,18-9 1,8-6 0,-1 6-16,-2 12 15</inkml:trace>
  <inkml:trace contextRef="#ctx0" brushRef="#br0" timeOffset="187323.75">27705 2761 0,'60'0'15,"15"-7"1,0 2-16,-8-6 15,-25 4 1,-42 7-16</inkml:trace>
  <inkml:trace contextRef="#ctx0" brushRef="#br0" timeOffset="188329.01">28623 2469 0,'-52'36'0,"-1"8"16,13 14-1,15 10 1,15-2-1,22-6 1,31-12 0,17-15-1,16-20 17,10-16-32,1-20 15,2-22 16,-6-16-15,-20-4 0,-28-5-1,-35 1 1,-37 17 0,-42 14-1,14 15 1,-13 10-16,-23 1 15,7 1 1,29 2-16,65 9 16</inkml:trace>
  <inkml:trace contextRef="#ctx0" brushRef="#br0" timeOffset="190605.34">22942 4707 0,'-10'0'16,"-13"0"-1,-20 2 1,-17 18-1,-9 18 1,9 20-16,12 10 16,25 5-1,26-5 17,32-18-17,26-22 1,17-30 15,5-37-15,-28 2-1,-2-19-15,3-29 16,-14-16 0,-23 10-1,-24 26 1,-11 37-1,1 28 1,7 20 0,3 26-1,16 17 1,22 7 0,12-7-1,8-17 1,2-21-16,-24-25 31,-14-13-31,-12-5 16,-3 8-1,-2 10-15</inkml:trace>
  <inkml:trace contextRef="#ctx0" brushRef="#br0" timeOffset="191016.58">22476 4467 0,'17'-2'15,"26"-9"1,30-1 0,20-11-1,0-3 1,-14 4 0,-11 0-1,-48 4 1,-31-3-1,-14 6 1,-10 4 0,-3-3-1,-2 2 1,10 0 0,5 1-16,25 11 15</inkml:trace>
  <inkml:trace contextRef="#ctx0" brushRef="#br0" timeOffset="194116.66">23559 4890 0,'-2'26'15,"-8"29"1,-3 19 0,0 1-1,3-15 17,2-14-17,8-44 1,5-38-1,8-21 17,7-19-17,5-5 1,-2 8 0,-5 10-1,-5 16 1,-4 13-1,0 30 1,-7 14 0,3 25-1,10 21 1,0 17 0,2 10-1,4-5 1,7-28 15,7-24-15,-10-14-1,-10-4 1,-15-8-16</inkml:trace>
  <inkml:trace contextRef="#ctx0" brushRef="#br0" timeOffset="194281.61">23624 5061 0,'-35'-2'16,"5"2"-1,12-2-15,18 2 0</inkml:trace>
  <inkml:trace contextRef="#ctx0" brushRef="#br0" timeOffset="194636.43">24292 4693 0,'23'-4'16,"25"-1"0,10-2-1,-5 1 1,-13-2 0,-40 8-16</inkml:trace>
  <inkml:trace contextRef="#ctx0" brushRef="#br0" timeOffset="194959.67">24310 4852 0,'55'0'15,"19"-2"1,-4 2-1,-9 0 1,-24-5 0,-37 5-16</inkml:trace>
  <inkml:trace contextRef="#ctx0" brushRef="#br0" timeOffset="209017.39">25902 4114 0,'-55'23'16,"-18"20"-1,17-5 1,-4 9-16,4 2 16,-7 8-16,5-1 15,1 9-15,14-4 32,0 12-32,18 25 15,35-5 1,40-20-1,36-25 1,22-27 0,11-26-1,-3-21 17,-13-16-17,-22-16 1,-34-3-1,-42 11 1,-34 17 0,-43 20-1,12 10 1,-10 12 0,9 3-1,-7 16-15,-20 22 16,15 23-1,30 3 1,43-15 0,28-17-1,2-16 1,-10-10 0,-20-18-1</inkml:trace>
  <inkml:trace contextRef="#ctx0" brushRef="#br0" timeOffset="209447.06">26349 4935 0,'0'0'16,"0"0"-1,0 0 1,0 0-16</inkml:trace>
  <inkml:trace contextRef="#ctx0" brushRef="#br0" timeOffset="210019.87">26776 4205 0,'63'-7'15,"23"-3"1,21-1 0,-7 1-16,-16 15 15,-30 13 1,-33 15-1,-16 9 1,-22 24 0,-11 10-1,-7 9 1,-1 3 0,0 0-1,8-19 1,9-14-1,9-30 1,4-12 0,6-13-1,0-5 1,3-6 0,-3 7-1,0 4-15</inkml:trace>
  <inkml:trace contextRef="#ctx0" brushRef="#br0" timeOffset="210310.72">26999 4553 0,'60'-13'16,"20"1"0,9 1-1,-3 8 1,-14 1 0,-23 10-1,-24 7 1,-10-10-16,-10-3 15,-5-2-15</inkml:trace>
  <inkml:trace contextRef="#ctx0" brushRef="#br0" timeOffset="-214302.77">24781 4336 0,'78'0'15,"28"0"1,10-3 0,-12 1-1,-22-4 1,-43-13 0,-30-11 15,-21 2-16,-16 3 1,-15 0 0,-13-1-1,-1-2 1,6 11 0,19 15-1,16 19 1,11 26 15,5 22-15,0 18-1,0-2 1,0-18 0,-2-20-1,2-21 1,0-8-1,0-14 1</inkml:trace>
  <inkml:trace contextRef="#ctx0" brushRef="#br0" timeOffset="-180639.1">28407 4192 0,'-12'61'16,"-4"9"0,-1-2-1,1-17 1,11-28 0,8-29-1,15-32 1,22-30-1,-10 8 1,5-8-16,11-15 16,-6 8-1,-5 14 1,-4 48 0,-6 38-1,-7 26 1,-6 19-1,0 1 1,-1-16 0,6-22-1,4-31 1,11-32 0,17-38-1,0-22 1,0-11-1,-12 15 1,-14 39 0,-13 41-1,-8 32 1,-2 26 0,5 26-1,9 8 1,3-8-1,6-12 1,0-18 0,-11-23-1,-12-25-15</inkml:trace>
  <inkml:trace contextRef="#ctx0" brushRef="#br0" timeOffset="-180286.63">28180 4689 0,'73'-8'16,"-7"-5"0,12-4-16,3 2 15,15-5-15,-10 4 16,9 2-16,-12 4 16,3 0-16,18 4 15,-15 6 1,-31 3-1,-30-3 1,-15 0-16,-13 0 16</inkml:trace>
  <inkml:trace contextRef="#ctx0" brushRef="#br0" timeOffset="-179840.27">28783 4782 0,'-76'16'0,"-10"3"32,18 9-17,43 2 1,43-2-1,35 0 1,27 4 0,4 1-1,-12-8 1,-37 3 0,-40-6-1,-35-6 1,-32 2 15,-14-3-15,2 5-1,17-3 1,18-1 0,25-9-1,24-7 1</inkml:trace>
  <inkml:trace contextRef="#ctx0" brushRef="#br0" timeOffset="-179392.57">28050 5659 0,'53'0'16,"17"-8"-16,5 0 31,36-6-31,-20 2 16,5-4-16,12-4 0,-18 5 16,6-1-16,15 0 0,8 0 15,19 4-15,-22 4 31,-7 2-31,-4 6 16,-54 0 0,-25 0-1,-26 0-15</inkml:trace>
  <inkml:trace contextRef="#ctx0" brushRef="#br0" timeOffset="-178876">28835 5868 0,'-68'17'16,"-4"7"0,31 8-1,43 8 16,21-4-15,20-1-16,40 10 16,3-4-1,-18-7 17,-53-13-17,-50-16 1,-41-5-1,-20-5 17,8-5-17,10-1 1,78 11-16</inkml:trace>
  <inkml:trace contextRef="#ctx0" brushRef="#br0" timeOffset="-161593.02">24315 7654 0,'-15'52'15,"-3"10"-15,6 1 16,4 20-16,1-5 15,1 8-15,-4 17 32,5-7-17,3-66 1,12-65 0,3-10 15,11-26-31,2-2 15,6-18-15,-4 3 16,7-10-16,0 14 31,4 7-31,16-14 16,-14 58 15,-16 53-15,-13 20-1,-4 26 1,-6 2 0,-2 13-16,6 32 15,8-25 1,12-60 0,-7-28 15,2-33-31,-1-12 15,8-26-15,-2 6 16,6-18-16,16-25 31,2 37-15,-17 71 15,-13 28-15,-2 40-16,0 7 15,-1 28-15,3-5 16,8 11-16,19 22 31,-1-18-15,-6-32 0,-19-41-1,-21-40-15</inkml:trace>
  <inkml:trace contextRef="#ctx0" brushRef="#br0" timeOffset="-161271.99">24136 8561 0,'45'0'16,"18"-4"-16,8-2 15,32-6-15,-25 4 16,8 1-16,14-8 15,4 3 1,17-2-16,-18 7 16,-5-2-16,-9-2 15,-89 11-15</inkml:trace>
  <inkml:trace contextRef="#ctx0" brushRef="#br0" timeOffset="-160742.97">25003 8721 0,'-74'4'15,"-13"4"1,8 8 0,52 14 15,49 12-16,11-7 1,18 3 0,31 22-1,-8 14 1,-44-1 0,-55-7-1,-49-23 16,-21-25-15,-1-29 0,18-12 15,25 6-31,53 17 16</inkml:trace>
  <inkml:trace contextRef="#ctx0" brushRef="#br0" timeOffset="-159997.75">25795 8514 0,'70'0'16,"25"0"15,8-7-15,-7 1-1,-30-2 1,-66 8-16</inkml:trace>
  <inkml:trace contextRef="#ctx0" brushRef="#br0" timeOffset="-159729.39">25970 8125 0,'3'6'16,"7"16"-16,-10-22 15</inkml:trace>
  <inkml:trace contextRef="#ctx0" brushRef="#br0" timeOffset="-159502.59">25978 8783 0,'5'-2'15,"0"-6"1,-5 8-16</inkml:trace>
  <inkml:trace contextRef="#ctx0" brushRef="#br0" timeOffset="-158732.12">27477 7660 0,'-60'-15'16,"2"8"-1,-10 3-15,-33 8 16,-5 8 0,33 13 15,48 17-16,25-6 1,28 4-16,12-2 16,20 10-16,1-3 15,17 5-15,-5-2 16,10 11-16,20 16 16,-54-4-1,-67-16 1,-13-27-1,-23-6-15,0-8 16,-13-5-16,-32-4 16,0-2 15,14-3-15,37 5-16,48-5 0</inkml:trace>
  <inkml:trace contextRef="#ctx0" brushRef="#br0" timeOffset="-158317.55">26906 8600 0,'70'0'16,"-10"0"0,18 0-1,-9 0-15,13 0 0,-8 0 32,8 2-32,22 0 15,-8 6 1,-49-6-1,-47-2-15</inkml:trace>
  <inkml:trace contextRef="#ctx0" brushRef="#br0" timeOffset="-157987.18">27304 9003 0,'-8'47'15,"-5"22"-15,0 1 16,1 18-16,2-2 16,0 7-16,2 13 15,6-8 1,-1-45 0,3-53-16</inkml:trace>
  <inkml:trace contextRef="#ctx0" brushRef="#br0" timeOffset="-152221.93">24239 10432 0,'-5'78'15,"5"-10"16,-2 5-31,-3 22 16,-3-9 0,8-49-1,2-52 17,7-15-17,3-27-15,3-4 16,5-17-1,0 7 1,-2-7-16,18-18 16,4 31-1,-8 60 1,-6 53 15,-9 5-15,1 20-16,-4-3 15,7 6-15,4 20 16,6-23 15,-4-61-15,8-54 0,-7-6 15,-2-21-31,14-29 15,-3-2 1,-2 17 0,-14 52 15,-5 55-15,-12 10-1,9 26-15,0 4 31,1 19-31,19 33 16,0-5 0,-8-23-1,-4-32 17,-14-32-17,-7-24-15</inkml:trace>
  <inkml:trace contextRef="#ctx0" brushRef="#br0" timeOffset="-151943.39">24318 11261 0,'57'-6'15,"24"-1"-15,2-4 16,18 4-16,-5-3 31,8 0-31,19 0 16,-27 2-1,-96 8-15</inkml:trace>
  <inkml:trace contextRef="#ctx0" brushRef="#br0" timeOffset="-151378.34">25013 11532 0,'-63'-7'31,"-17"4"-15,4 6-1,28 19 17,51 24-17,19-8 16,24 10-31,1-5 16,13 12-16,19 15 31,-32 1-15,-61-16 0,-14-19 15,-28-16-31,-26-20 15,-4-20 17,12-6-17,27 9 1,47 17-16</inkml:trace>
  <inkml:trace contextRef="#ctx0" brushRef="#br0" timeOffset="-151064.52">25651 11293 0,'0'0'16,"0"0"-1,0 0-15</inkml:trace>
  <inkml:trace contextRef="#ctx0" brushRef="#br0" timeOffset="-150370.3">26543 10572 0,'7'53'16,"5"10"-16,1-2 15,4 9-15,4 27 16,2-12 15,-6-22-15,-6-30 0,-11-33-16</inkml:trace>
  <inkml:trace contextRef="#ctx0" brushRef="#br0" timeOffset="-150077.59">26242 11437 0,'38'-3'15,"20"-2"-15,3 2 32,22 1-32,1-3 15,14 3-15,-8-1 16,6 1-16,14-6 16,-3 3-1,-58 0 1,-49 5-16</inkml:trace>
  <inkml:trace contextRef="#ctx0" brushRef="#br0" timeOffset="-149558.45">26810 11649 0,'-56'12'16,"-9"8"-1,2 5 1,22 19 15,46 16-15,18-12 15,28 5-31,7-3 16,14 11-16,-4-5 15,4-2-15,-10 22 31,-52-13-15,-50-23 0,-36-22-1,-7-33 17,12-18-17,22-2 1,15 10-1,34 25 1</inkml:trace>
  <inkml:trace contextRef="#ctx0" brushRef="#br0" timeOffset="-149121.59">27515 11333 0,'73'0'15,"16"6"1,-1-4 0,-15 0-1,-31 6 1,-42-8-16</inkml:trace>
  <inkml:trace contextRef="#ctx0" brushRef="#br0" timeOffset="-148901.87">27500 11573 0,'88'0'16,"15"-2"-1,-12 2 17,-30-3-32,-61 3 15</inkml:trace>
  <inkml:trace contextRef="#ctx0" brushRef="#br0" timeOffset="-144518.58">28914 10603 0,'7'66'16,"-4"16"15,-6 11-15,-7-2 0,8-8-1,7-25 1,5-45-1,-1-33 1,2-33 0,1-30 15,14-15-15,1 2-1,9 18 1,1 29-1,-2 40 1,-1 45 15,-17 4-15,-4 17-16,-3 35 16,-5 8-1,-3-19 1,1-34-1,6-42 1,17-50 0,-3-3 15,7-15-31,3 2 16,2-9-16,6-16 15,1 6 1,-16 54-1,-14 49 1,-5 37 0,-1 29 15,1-19-15,1 9-16,24 21 15,14-2 1,-6-24-1,-7-24 1,-18-22 0,-5-16-1,-10-12-15</inkml:trace>
  <inkml:trace contextRef="#ctx0" brushRef="#br0" timeOffset="-144198.99">28853 11479 0,'43'6'16,"22"-6"-16,14 0 15,24-6 1,5 4 0,23 2-16,-10 0 15,10 10-15,-20 1 16,-3-2-16,11 6 16,-41-2 15,-40-8-16,-38-5-15</inkml:trace>
  <inkml:trace contextRef="#ctx0" brushRef="#br0" timeOffset="-143458.28">29105 11780 0,'-60'-3'16,"-11"8"15,8 23-15,17 15 0,37 12-1,41 8 16,4-17-15,14 1-16,28 16 16,-4 18-1,-27 0 17,-45-13-17,-39-23 1,-31-27 15,-5-31-15,20-32-1,20-11 1,13 1 15,8 15-15,12 40-16</inkml:trace>
  <inkml:trace contextRef="#ctx0" brushRef="#br0" timeOffset="-143207.52">29405 12115 0,'3'-7'16,"4"-1"-1,6-10 1,-13 18-16</inkml:trace>
  <inkml:trace contextRef="#ctx0" brushRef="#br0" timeOffset="-142637.95">29888 11968 0,'-54'-7'15,"-12"12"1,13 8 0,23 14 15,37 24-15,33 17-1,29 15 1,4-2 15,-10-8-15,-33-17-1,-40-21 1,-27-18 15,-9-7-15,6-3-1,7-4 17,12-3-17,21 0-15</inkml:trace>
  <inkml:trace contextRef="#ctx0" brushRef="#br0" timeOffset="-134943.22">30564 11522 0,'83'-2'16,"13"-3"-1,-5 2 1,-28 1-1,-63 2-15</inkml:trace>
  <inkml:trace contextRef="#ctx0" brushRef="#br0" timeOffset="-134710.29">30645 11805 0,'72'5'15,"12"-3"17,-10 1-17,-25-1 1,-49-2-16</inkml:trace>
  <inkml:trace contextRef="#ctx0" brushRef="#br0" timeOffset="-133800.75">31607 11024 0,'-10'52'16,"1"24"-1,0 7 1,-1-2 0,8-20-1,-3-39 1,5-32-16,5-28 15,7-22 1,1-19 0,2-1-1,1 4 1,9 16 0,5 19-1,-8 32 1,-6 21-1,-4 31 1,1 20 0,2 17-1,3 1 1,-6-13 0,-2-18-1,-4-37-15,4-36 16,12-30-1,14-20 1,4-12 0,-3 0-1,4 11 1,-8 16 0,-3 15-1,-15 35 1,-8 23-1,-3 24 1,0 18 0,11 15-1,10 13 1,24 3-16,16-12 16,3-15-1,-10-19 1,-25-14-1,-14-16 1,-19-12-16</inkml:trace>
  <inkml:trace contextRef="#ctx0" brushRef="#br0" timeOffset="-133467.34">31562 11683 0,'43'0'15,"17"0"-15,3 0 16,25 0-16,3 0 16,18 6-16,-13-6 15,4 3-15,19-1 16,-24 0 0,-47 3-1,-48-5-15</inkml:trace>
  <inkml:trace contextRef="#ctx0" brushRef="#br0" timeOffset="-132834.12">32175 12119 0,'-54'-11'15,"-16"5"17,-8-2-32,15 8 31,23 14-16,26 16 1,30 12 0,29 19-1,20 21 1,7 2 0,-25-1-1,-36-8 1,-44-14-1,-28-23 17,-4-30-17,12-29 1,23-16 0,7-4-1,10 9 1,13 32-16</inkml:trace>
  <inkml:trace contextRef="#ctx0" brushRef="#br0" timeOffset="-132357.28">32331 12059 0,'47'5'16,"4"3"-1,-16 9 16,-17 6-15,-26 3 0,-19-2-1,-9-1 1,1-5 0,15 2-1,20-2 1,30 4-1,20-4 1,8-3 0,-9-5-1,-12-5 17,-14 3-32,-23-8 0</inkml:trace>
  <inkml:trace contextRef="#ctx0" brushRef="#br1" timeOffset="-56713.62">6218 2328 0,'38'58'0,"-4"5"16,-1-5-1,-10-16 1,-11-14 0,-6-16-1,-6-12-15</inkml:trace>
  <inkml:trace contextRef="#ctx0" brushRef="#br1" timeOffset="-55566.55">6625 2752 0,'-2'0'15,"-16"2"1,-15 7-1,-11 19 1,-7 18 0,3 9-1,16-2 1,21-4 0,32-12-1,16-14 1,14-13-1,4-13 1,-2-20 0,-10-19-16,-15-6 15,-14-5 1,-3 3 0,-11 6-1,-3 17 1,3 12-1,0 17 1,3 24 0,13 18-1,17 9 1,11-4 0,4-9-1,-2-10 1,-16-7-1,-30-23-15</inkml:trace>
  <inkml:trace contextRef="#ctx0" brushRef="#br1" timeOffset="-54442.36">6334 2630 0,'-6'12'0,"-2"21"16,-11 8-1,-2 2 1,3-3-1,18-40-15</inkml:trace>
  <inkml:trace contextRef="#ctx0" brushRef="#br1" timeOffset="-54165.86">6316 3343 0,'18'40'16,"-6"8"-1,-6 8 1,-1 7 0,-5 10-1,-8 5 1,0-2 0,3-4-1,5-1 1,10-8-1,6-15 1,-9-26 0,-7-22-16</inkml:trace>
  <inkml:trace contextRef="#ctx0" brushRef="#br1" timeOffset="-54024.6">6323 4603 0,'0'35'16,"2"-5"0,-2-14-1,0-16-15</inkml:trace>
  <inkml:trace contextRef="#ctx0" brushRef="#br1" timeOffset="-53865.32">6308 5248 0,'0'12'16,"-5"29"0,5-41-16</inkml:trace>
  <inkml:trace contextRef="#ctx0" brushRef="#br1" timeOffset="31766.57">14591 5617 0,'5'-11'16,"7"-7"-1,4-2 1,-2-3 0,-14 23-16</inkml:trace>
  <inkml:trace contextRef="#ctx0" brushRef="#br1" timeOffset="31990.15">14687 5583 0,'0'0'15,"0"0"1,0 0-16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2T14:53:17.66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1778 10628 0,'19'65'16,"-2"28"-1,-10-17 1,-3 5-16,1 27 16,1 13-1,-3 0 1,2-7 0,-2-19-1,0-26 1,2-60-1,-2-49 1,-1-36 0,-2 11-1,0-13-15,0 10 16,0-20-16,0 12 16,4-12-16,1 10 15,-3-3-15,-2-25 16,-7 35-1,-24 14-15,-49 4 16,-16 5 0,22 5-16,35 23 15,31 10 1,18 10 0,23 15-1,28 23 1,-8 0-1,10 9-15,2 6 16,10 13-16,-6-6 16,5 17-16,-11-8 15,9 17-15,-15-8 16,1 11-16,-15-14 16,-3 8-16,-7 16 15,-38-27 1,-43-19-1,-28-17 1,-18-19 0,-2-22-1,14-25 1,31-13 0,27-4-1,11 4 1,7 20-1,6 23-15</inkml:trace>
  <inkml:trace contextRef="#ctx0" brushRef="#br0" timeOffset="377.9">2892 11086 0,'13'76'16,"-4"-8"-1,-4 10-15,6 31 16,6-26 15,13-38-15,-18-22-1,-7-16 1,-5-7-16</inkml:trace>
  <inkml:trace contextRef="#ctx0" brushRef="#br0" timeOffset="558.24">2806 10676 0,'0'0'0,"0"0"16,0 0-16</inkml:trace>
  <inkml:trace contextRef="#ctx0" brushRef="#br0" timeOffset="1032.7">3428 11049 0,'-48'2'16,"17"14"-1,25 27 1,18-9 0,21 10-16,4-7 15,14 9 1,19 11-1,-9 1 1,-36-4 0,-36-9-1,-31-18 17,-13-11-17,12-22 1,13-16-1,12-1 1,8 10 0,10 13-1</inkml:trace>
  <inkml:trace contextRef="#ctx0" brushRef="#br0" timeOffset="1627.49">4017 11305 0,'0'74'16,"0"-11"0,0 17-1,0-9 1,0 12-16,0 23 15,0-5 1,0-71 0,-1-58 15,-3-14-15,-2-21-16,-2-7 15,-6-19-15,5 3 31,-1-15-31,8 14 16,2-2-16,27-4 16,34 42-1,24 51 1,2 48 0,-21 33-1,-33 17 16,-44-5-15,-38-27 0,-17-34-1,16-42 17,18-27-17,14-6 1,6 8-1,12 35-15</inkml:trace>
  <inkml:trace contextRef="#ctx0" brushRef="#br0" timeOffset="1964.04">4639 10542 0,'9'48'0,"3"13"16,-3 2-1,-3 20-15,-6-8 16,3 16-16,2 25 16,-5-7-1,5-39 1,-3-35 0,-2-15-1,0-20-15</inkml:trace>
  <inkml:trace contextRef="#ctx0" brushRef="#br0" timeOffset="2468.81">5147 11003 0,'-48'15'16,"-10"21"0,2 22-1,15 12 1,22 6 0,32-13-1,26-20 16,10-34-15,1-35 0,-7-30-1,-18-25 1,-9 8 0,-9 12-1,-5 34 1,1 29 15,8 33-15,8 26-1,-2 2 1,6-5 0,-7-13-1,-16-45 1</inkml:trace>
  <inkml:trace contextRef="#ctx0" brushRef="#br0" timeOffset="2749.68">5598 11007 0,'-11'19'0,"-10"31"16,4 26 15,17 9-15,33-14-1,23-28 1,2-15-1,-18-13 1,-40-15-16</inkml:trace>
  <inkml:trace contextRef="#ctx0" brushRef="#br0" timeOffset="3195.54">5950 11188 0,'38'4'16,"8"-11"0,3-16-1,-15-22 1,-17-11-1,-32 2 1,-30 23 0,-21 26 15,-2 35-15,10 25-1,30 21 1,36-3-1,30-20 1,17-25 0,6-11-1,-6-12 1,-19-5 0,-36 0-16</inkml:trace>
  <inkml:trace contextRef="#ctx0" brushRef="#br0" timeOffset="3810.31">6422 11031 0,'0'69'0,"0"6"31,-3-5-16,0-12 1,6-45 0,12-43-1,20-23 1,11-10 0,0 3-1,-9 14 1,-14 36-1,-19 32 1,-6 26 0,-8 5 15,0-5-15,12-18-1,26-20 1,16-22-1,11-19 1,-5-6 0,-13 4-1,-7 21 1,-9 24 0,-1 18-1,0 8 16,0-13-15,11-12 0,-3-10-1,-7-3 1,-21 0-16</inkml:trace>
  <inkml:trace contextRef="#ctx0" brushRef="#br0" timeOffset="4160.22">7261 11200 0,'65'-15'16,"1"-10"15,-25-7-16,-34 5 1,-41 12 0,-25 13 15,-12 18-15,18 19-1,30 2 1,26-2 15,11-7-15,0-10-1,-14-18-15</inkml:trace>
  <inkml:trace contextRef="#ctx0" brushRef="#br0" timeOffset="5563.46">7772 11044 0,'0'53'15,"-3"0"1,1-8-1,-1-15 17,3-22-17,0-23 1,5-31 0,18-16 15,6-9-16,5 20 1,9 34 15,-2 42-15,-4 35 0,-5 24-1,-15-4 16,-8-21-15,-6-25 0,2-19 15,-5-4-15,0-11-16</inkml:trace>
  <inkml:trace contextRef="#ctx0" brushRef="#br0" timeOffset="5932.05">8384 10399 0,'6'45'15,"-1"18"1,2 2 0,8 28-16,1-4 15,3 19-15,-6-7 16,4 0 0,6 27-1,-12-65 1,-22-53-1,-6-27 1,-1 2 15,11 4-15,7 11-16</inkml:trace>
  <inkml:trace contextRef="#ctx0" brushRef="#br0" timeOffset="6120.99">8165 10686 0,'40'5'16,"21"7"-16,6 1 16,15 7-16,-4-5 15,13 6-15,17 1 16,-19-4-1,-89-18-15</inkml:trace>
  <inkml:trace contextRef="#ctx0" brushRef="#br0" timeOffset="41719.11">11414 11162 0,'9'60'16,"4"11"-16,0-6 16,4 17-16,1-10 15,-1 9 1,6 18-1,5-22 1,5-44 15,-8-37-15,-5-50 15,-10 2-15,-3-21-16,4-6 31,-3-12-31,-4 8 16,4-10-16,-3-18 15,3 10 1,-3 28 15,0 34-15,-5 39-16</inkml:trace>
  <inkml:trace contextRef="#ctx0" brushRef="#br0" timeOffset="42208.12">11163 10580 0,'23'-8'0,"38"3"32,-3 5-17,15-2-15,-7 2 16,12 0-16,20-5 16,-15-3 15,-50-12-16,-54-8 1,-39-4 15,-15-4-15,2 4 0,10 4-1,63 28-15</inkml:trace>
  <inkml:trace contextRef="#ctx0" brushRef="#br0" timeOffset="42798.07">12197 11092 0,'70'-8'15,"14"-7"1,-12 2 15,-14 6-15,-58 7-16</inkml:trace>
  <inkml:trace contextRef="#ctx0" brushRef="#br0" timeOffset="43055.15">12209 11291 0,'86'0'15,"10"0"1,-6 0 15,-29 2-31,-61-2 16</inkml:trace>
  <inkml:trace contextRef="#ctx0" brushRef="#br0" timeOffset="44235.4">13336 10348 0,'-5'66'16,"0"30"0,-6 9-1,2-14 17,6-25-17,6-62 1,-1-19 15,5-25-31,4-12 16,1-17-16,-2 1 15,-2-13-15,0-29 16,-11 1 15,-4 21-15,1 53-1,1 37 17,16 34-17,24 32 1,0-13 15,16 5-31,-1-4 16,15 7-16,-9-8 15,9 1-15,19 14 16,-17-7 15,-57-27-15,-52-23 0,-7-9 15,-18-11-31,4-3 15,-17-3-15,-29-2 16,1 0 0,34-16 15,34-3-15,17 18-1,14 6 1,9 10-16</inkml:trace>
  <inkml:trace contextRef="#ctx0" brushRef="#br0" timeOffset="44632.25">14119 10106 0,'41'68'15,"-8"-10"17,-3 10-32,17 23 15,20 5 1,-4-26 0,-3-32-1,-10-28 1,-25-7-1,-12 1 1,-13-4-16</inkml:trace>
  <inkml:trace contextRef="#ctx0" brushRef="#br0" timeOffset="44914.4">14520 10197 0,'-48'58'16,"-14"17"-1,-4 6 1,13-13-1,15-17 1,18-26 0,10-13-1,10-12-15</inkml:trace>
  <inkml:trace contextRef="#ctx0" brushRef="#br0" timeOffset="45362.03">13112 11128 0,'60'-6'15,"16"-6"-15,5 2 31,29-1-31,-17 8 16,0 1-16,16-3 0,-18 5 16,9 0-16,9 0 0,2 0 15,20 0-15,-20 0 16,0 0-16,15 0 16,-54 5 15,-36-3-31,-36-2 15</inkml:trace>
  <inkml:trace contextRef="#ctx0" brushRef="#br0" timeOffset="46238.16">13979 11636 0,'-16'56'16,"4"14"-16,2-4 15,-1 17-15,9-11 31,-1 14-31,3-13 16,8 6-16,24 11 31,29-29-15,15-36 0,5-40 15,-24-38-16,-27-25 1,-19-11 15,-39 7-15,-15 28 0,-20 11-16,-5 19 15,-12 8-15,-38 6 31,39 10-15,77 3 15,24-1-15,34 3-16,42 0 16,3 6 15,-6-2-16,-95-9-15</inkml:trace>
  <inkml:trace contextRef="#ctx0" brushRef="#br0" timeOffset="59738.2">12943 11212 0,'-28'49'16,"-17"16"-16,1-5 15,2 18-15,4 3 32,-5 15-32,8-11 15,-10 11-15,5-17 31,-11 7-31,5-16 16,-6 0-16,-13 3 31,12-37-15,22-47 15,18-14-15,8-13-1,3-12 17,-3-11-17,10-7 17,8 3-17,11 0 16,-1 12-15,-5 17 15,-8 24-15,-12 22 15,-19 26-15,-14 19-1,-5 15 17,2-2-17,16-15 17,22-10-17,25-22 16,27-10-15,1-3 15,15-8-31,3 0 16,9-8-16,32-3 16,-4-3 15,-32 2-16,-76 12-15</inkml:trace>
  <inkml:trace contextRef="#ctx0" brushRef="#br0" timeOffset="60366.6">12033 11009 0,'31'28'16,"-1"2"0,17 25-16,7 0 31,16 21-31,-2-3 15,20 15-15,-7-4 16,19 14-16,-9-13 31,23 3-31,-16-14 16,11-4-16,-22-15 31,4-4-31,-12-11 16,-42-17-1,-37-23-15</inkml:trace>
  <inkml:trace contextRef="#ctx0" brushRef="#br0" timeOffset="60800.08">13200 11847 0,'22'31'31,"4"12"-15,14 17-16,-2 0 31,10 7-31,17 15 15,-5-13 17,-42-52-17,-50-40 1,-36-17 15,-8-5-15,6 7 15,16 10-15,17 6 15,37 22-31</inkml:trace>
  <inkml:trace contextRef="#ctx0" brushRef="#br0" timeOffset="62925.96">11426 13377 0,'-3'30'15,"3"8"17,-7 25-32,5 5 15,-11 24-15,3-2 31,-3 13-31,3-10 16,-2 3-16,-2 9 16,12-52-1,7-63 17,3-18-17,2-21-15,-5-12 16,-3-22-16,3 2 31,-12-17-31,2 9 16,-5-16-16,-3-26 15,-6 15 17,5 71-17,17 59 1,17 47-1,3-3 17,12 16-32,0-2 15,8 12-15,5-4 32,13 11-32,-1-11 15,11 11-15,-13-13 16,2-5-1,3 0 1,-51-50 0,-47-36-1,-2-7 1,-24-7-16,3 1 16,-10-7-16,-35-11 31,10-7-16,24 3 17,27 20-17,19 11 1,23 17-16</inkml:trace>
  <inkml:trace contextRef="#ctx0" brushRef="#br0" timeOffset="63333.78">12038 13579 0,'15'55'15,"10"13"-15,1 0 16,9 15 0,2-10-1,9 3-15,12 9 16,3-9 0,-26-28-1,-35-48-15</inkml:trace>
  <inkml:trace contextRef="#ctx0" brushRef="#br0" timeOffset="63642.6">12404 13607 0,'-30'34'15,"-14"12"-15,7-1 32,-8 12-32,-8 33 15,4 8 16,12-15-15,14-41 0,23-42-16</inkml:trace>
  <inkml:trace contextRef="#ctx0" brushRef="#br0" timeOffset="64399.39">12670 13750 0,'13'0'16,"32"5"-1,27-5 16,0-5-15,-4 0 0,-68 5-16</inkml:trace>
  <inkml:trace contextRef="#ctx0" brushRef="#br0" timeOffset="64665">12857 13962 0,'64'2'16,"-5"0"0,-10 6-1,-49-8-15</inkml:trace>
  <inkml:trace contextRef="#ctx0" brushRef="#br0" timeOffset="65477.12">13464 13616 0,'-2'33'16,"-1"8"-1,1 27-15,4 2 32,14 18-32,6-4 15,13 3-15,4-11 16,6 0-1,18 4 1,-5-24 0,-23-54-1,-17-39 1,-8-4 0,-3-17-16,-2 0 31,3-12-31,-6 4 15,6-12-15,-6-20 32,-2 2-17,0 21 1,-2 29 15,2 26-15,0 20-16</inkml:trace>
  <inkml:trace contextRef="#ctx0" brushRef="#br0" timeOffset="66203.6">14641 13407 0,'-27'70'15,"2"-14"17,-8 12-32,10-5 15,0 13-15,11-5 16,1 9-16,11-9 16,8 4-1,7-11 1,20-2-16,4-9 15,18 3-15,-2-9 16,8 1-16,33-4 16,-3-35-1,-17-29-15,-26 0 16,-24 12 0,-26 8-16</inkml:trace>
  <inkml:trace contextRef="#ctx0" brushRef="#br0" timeOffset="66460.06">14400 13773 0,'40'2'16,"15"6"-16,34 2 15,6-5 17,-15 2-17,-80-7-15</inkml:trace>
  <inkml:trace contextRef="#ctx0" brushRef="#br0" timeOffset="67622.09">13278 13264 0,'10'0'16,"23"0"15,7 0-15,21 2-16,-1 1 15,15 4 1,37 1-1,-12-16 1,-60-12 15,-64-10-15,-45-8 15,-4-2-15,3 10-1,70 30-15</inkml:trace>
  <inkml:trace contextRef="#ctx0" brushRef="#br0" timeOffset="90034.93">13464 15617 0,'0'66'32,"0"30"-17,-2 4 16,-1-9-15,8-56 15,18-60-15,-2-15 0,7-21-1,-4-2 1,9-15-16,8-27 15,1 21 17,-14 64-17,-16 35 17,-1 25-32,-11 49 15,-5 9 16,-1-29-15,19-62 15,4-25-15,6-23-16,3-6 16,1-14-1,13-25 1,4 21-1,-20 60 17,-8 25-17,-4 26-15,-1 7 32,6 12-32,8 33 15,1-2 1,-1-13 15,-8-25-15,-7-31-1,-10-27-15</inkml:trace>
  <inkml:trace contextRef="#ctx0" brushRef="#br0" timeOffset="90348.5">13389 16252 0,'28'0'31,"12"0"-16,20-2-15,3-1 16,21-4 0,-9 1-1,11-1-15,30 5 16,-8-1 15,-34-2-31,-74 5 16</inkml:trace>
  <inkml:trace contextRef="#ctx0" brushRef="#br0" timeOffset="90903.11">13939 16361 0,'-14'7'16,"-18"8"15,-13 18-16,15 10 1,24 15 15,36 5-15,13-5 15,-3-3-15,-32-7 15,-33-10-15,-23-16 15,10-22-15,28-22 15,30-16-16,6-2 1,6 7 0,-32 33-16</inkml:trace>
  <inkml:trace contextRef="#ctx0" brushRef="#br0" timeOffset="91267.86">14437 16166 0,'0'0'0,"0"0"31,0 0-15,0 0-16</inkml:trace>
  <inkml:trace contextRef="#ctx0" brushRef="#br0" timeOffset="91975.89">15204 15635 0,'-56'-10'15,"-7"7"1,0 1 0,17 12 15,27 15-16,31 13 1,34 10 15,21 5-15,11 4 0,-4 4-1,-27 2 16,-24-2-15,-39-16 0,-44-18-1,-25-13 17,-1-14-17,18-6 1,68 6-16</inkml:trace>
  <inkml:trace contextRef="#ctx0" brushRef="#br0" timeOffset="92527.61">14920 16302 0,'21'6'16,"7"-2"15,18 7-31,8 2 16,20-1-16,39 3 15,3 3 1,-18-6 0,-98-12-16</inkml:trace>
  <inkml:trace contextRef="#ctx0" brushRef="#br0" timeOffset="92873.22">15150 16635 0,'0'73'16,"0"28"0,0 8-1,5-14 1,-2-34-1,-3-61-15</inkml:trace>
  <inkml:trace contextRef="#ctx0" brushRef="#br1" timeOffset="101553.11">15327 15751 0,'-41'30'15,"-17"15"-15,8 1 16,-10 4-16,-29 23 15,11 2 1,12-14 0,34-28-1,12-18 1,20-15-16</inkml:trace>
  <inkml:trace contextRef="#ctx0" brushRef="#br1" timeOffset="102229.97">14263 16429 0,'-65'30'15,"-10"15"1,-19 6 0,28-13-1,-4 7-15,9-7 16,-7 9-16,-17 21 16,4-5 15,38-27-31,43-36 0</inkml:trace>
  <inkml:trace contextRef="#ctx0" brushRef="#br1" timeOffset="137368.37">667 12578 0,'14'43'15,"7"12"-15,-7 3 16,0 13-16,0 30 16,-4 5-1,2-15 1,-10-49-1,-2-42-15</inkml:trace>
  <inkml:trace contextRef="#ctx0" brushRef="#br1" timeOffset="137575.63">1026 12800 0,'28'63'15,"2"3"17,-4-13-32,-26-53 15</inkml:trace>
  <inkml:trace contextRef="#ctx0" brushRef="#br1" timeOffset="138509.31">1478 12994 0,'0'60'16,"0"19"-16,0 1 16,0 23-16,0 1 15,0 9-15,-3-9 16,3 4-16,-2 18 16,-1-17 15,-2-85-16,5-39 1,0-35 0,0 0-1,0-20-15,0-4 16,0-19-16,5-1 16,-5-19-16,0 8 15,0-9-15,0 16 16,3-6-1,-1-19-15,26 47 16,13 56 15,-14 36-15,-7 39 0,-12-5-1,5 24-15,-3-2 16,10 21-16,-5-4 15,4 16-15,0-9 16,11 13-16,-5-19 16,3 3-16,8 6 15,5-56 1,-6-53 15,-9-41-15,-19-27-1,-12 0 1,-30 13 0,-24 22-1,-28 12 1,-5 6 0,8-6-1,21-11 1,18 7-1,21 17 1,24 18-16</inkml:trace>
  <inkml:trace contextRef="#ctx0" brushRef="#br1" timeOffset="138947.31">2100 13443 0,'7'70'15,"-3"15"1,5-6-1,-4-19 1,3-39 0,-3-47-1,9-38 1,2-22 0,9-11 15,10 17-16,18 22 1,5 33 0,-3 17-1,-11 16 1,-22-6 0,-22-2-16</inkml:trace>
  <inkml:trace contextRef="#ctx0" brushRef="#br1" timeOffset="139411.97">2607 13458 0,'23'-3'0,"22"-5"15,15-6 17,1-14-17,-14-7 1,-22 2 15,-26 10-15,-35 31-1,-16 32 17,1 31-17,12 11 1,17-3-1,16-14 1,6-26 0,0-22-1,0-17-15</inkml:trace>
  <inkml:trace contextRef="#ctx0" brushRef="#br1" timeOffset="139934.26">3192 13422 0,'-14'15'16,"-17"31"0,-6 24 15,16 14-16,22-12 1,29-23 0,14-32 15,1-32-15,-10-30-1,-15-18 16,-16-7-15,-4 9 0,-10 25-1,4 34 17,9 34-17,6 29 1,15 15 15,9 0-15,0-11-1,-8-22 1,-25-43-16</inkml:trace>
  <inkml:trace contextRef="#ctx0" brushRef="#br1" timeOffset="140607.54">4201 13508 0,'-5'74'15,"14"12"17,15 1-17,22-27 1,10-42 15,12-43-15,-1-38-1,-10-23 1,-5 0 15,-21 16-15,-17 44 0,-7 47-1,-4 49 16,-3-9-15,10 10-16,13 18 16,4-7-1,4-21 17,-14-29-17,-7-16 1,-10-16-16</inkml:trace>
  <inkml:trace contextRef="#ctx0" brushRef="#br1" timeOffset="141058.29">4998 13566 0,'-5'63'16,"5"20"15,0 1-15,0-14-1,15-47 1,6-54 15,10-34-15,2-19-1,-3 4 1,3 24 15,-5 41-15,-3 51 0,8 38-1,2 26 16,-2-2-15,-5-12 0,-7-23-1,-15-31 1,-6-32-16</inkml:trace>
  <inkml:trace contextRef="#ctx0" brushRef="#br1" timeOffset="141633.03">5530 13659 0,'-21'66'16,"8"17"-1,19-8 17,22-17-17,17-42 1,-10-21 0,-2-25-1,-6-13 1,-1-31-16,-11-3 15,-1-25-15,-6 6 16,-3-17-16,-5 12 16,-2 1-16,-3-19 15,-12 36 17,9 71-17,3 54 1,2 6 15,3 25-31,0 5 16,0 26-16,3-6 15,10 21-15,-1-15 16,16 8-16,2-24 31,15-6-31,30-2 16,-16-23-1,-26-26 1,-33-31-16</inkml:trace>
  <inkml:trace contextRef="#ctx0" brushRef="#br1" timeOffset="142059.14">6097 13833 0,'14'8'16,"16"-6"-1,11-9 17,-3-21-17,-15-20 1,-26-10-1,-29 8 17,-11 27-17,0 43 1,15 40 0,26 27 15,29-7-16,24-27 1,11-25 0,-4-19-1,-20-6 1,-38-3-16</inkml:trace>
  <inkml:trace contextRef="#ctx0" brushRef="#br1" timeOffset="142354.04">6567 13992 0,'0'33'16,"0"-8"0,5-15 15,4-20-16,10-25 1,14-18 0,8-5 15,0 10-15,-7 11-1,-6 11 1,-28 26-16</inkml:trace>
  <inkml:trace contextRef="#ctx0" brushRef="#br1" timeOffset="143029.03">7664 13382 0,'0'68'16,"5"28"-16,-5-1 16,6 24-16,0-18 31,7 15-31,13 9 16,-9-76-1,-2-67 16,-7-25-15,-1 18 0,-7 25-16</inkml:trace>
  <inkml:trace contextRef="#ctx0" brushRef="#br1" timeOffset="143233.68">7613 13760 0,'70'23'16,"27"-10"-1,4-4 17,-7-6-17,-35 0 1,-59-3-16</inkml:trace>
  <inkml:trace contextRef="#ctx0" brushRef="#br1" timeOffset="143666.73">8284 13377 0,'2'45'16,"-2"24"-16,0-4 15,-5 26-15,5-6 32,-7 16-32,5 30 15,24-33 17,26-70-17,12-47 1,1-25 15,-14 4-15,-17 22 15,-7 31-15,0 27 15,3 9-16,0-2 1,2-10 0,-12-14-1,-16-23-15</inkml:trace>
  <inkml:trace contextRef="#ctx0" brushRef="#br1" timeOffset="144071.67">8931 14010 0,'43'5'16,"7"-8"15,-5-20-16,-14-16 1,-28-7 15,-37 21-15,-23 29 15,5 35-15,28 26-1,48 10 17,26-1-17,7-14 1,-6-12 0,-51-48-16</inkml:trace>
  <inkml:trace contextRef="#ctx0" brushRef="#br1" timeOffset="144818.18">5318 15136 0,'-14'-8'16,"-25"3"-1,-21 8 1,-16 22 0,6 33-1,13 20 1,40 10 0,33-9-1,34-17 1,31-16-1,20-31 17,1-17-17,-16-11-15,-32 0 16,-54 13 0</inkml:trace>
  <inkml:trace contextRef="#ctx0" brushRef="#br1" timeOffset="145316.23">5626 15226 0,'0'68'0,"4"15"31,6 9-31,9-12 15,9-24 1,11-31 0,10-30-1,-2-23 1,2-30 0,-7-15-1,-15-3 1,-12 3-1,-4 16 1,-2 21 0,-6 26-1,2 28 1,-2 22 0,9 28-1,15 18 1,1 2-1,3-18 1,7-29 0,-3-21-16,-5-10 15,-14-4 1,-16-6 0</inkml:trace>
  <inkml:trace contextRef="#ctx0" brushRef="#br1" timeOffset="145625.46">6352 15448 0,'6'38'16,"0"0"-1,1-5 1,-1-13-1,3-25 1,9-30 0,10-16-1,17-7 1,9 0 0,-4 10-16,-6 10 15,-8 14 1,-12 8-1,-24 16-15</inkml:trace>
  <inkml:trace contextRef="#ctx0" brushRef="#br1" timeOffset="146185.73">6923 15269 0,'7'64'0,"12"26"16,5 3 0,1-2-1,-2-21 1,-8-42-1,3-35 1,-2-33 0,-2-31-1,-4-17 17,-2-6-17,-4 19 1,-3 20-1,6 34 1,6 14 0,-5 7-1,-3 0 1,-5 0-16</inkml:trace>
  <inkml:trace contextRef="#ctx0" brushRef="#br1" timeOffset="146689.31">7527 15514 0,'46'-2'16,"-2"-6"-1,-2-8 17,-4-16-17,-15-16 1,-21-5-1,-27 3 1,-26 14 0,-16 24 15,-7 27-15,16 43-1,28 30 1,17-18-1,21 4-15,35 11 16,17-6 0,-2-14-1,-19-27 1,-39-38-16</inkml:trace>
  <inkml:trace contextRef="#ctx0" brushRef="#br1" timeOffset="147113.72">8132 15040 0,'0'61'16,"0"-1"-1,13-21 1,17-28 15,0-13-15,-12 2-1,-18 0-15</inkml:trace>
  <inkml:trace contextRef="#ctx0" brushRef="#br1" timeOffset="147300.97">8417 14919 0,'-15'65'16,"-15"24"-1,-8 4 1,0-10 0,14-27-1,24-56-15</inkml:trace>
  <inkml:trace contextRef="#ctx0" brushRef="#br1" timeOffset="175286.05">3313 4903 0,'66'-3'15,"10"-7"1,-7 0 0,-14 0-1,-55 10-15</inkml:trace>
  <inkml:trace contextRef="#ctx0" brushRef="#br1" timeOffset="175405.76">4254 4900 0,'63'-2'16,"19"-6"0,15-2-1,-97 10-15</inkml:trace>
  <inkml:trace contextRef="#ctx0" brushRef="#br1" timeOffset="175572.21">5310 4858 0,'52'5'0,"12"-2"15,37-3-15,-5 0 16,-21 0 0,-75 0-16</inkml:trace>
  <inkml:trace contextRef="#ctx0" brushRef="#br1" timeOffset="175726.9">6467 4886 0,'64'-6'0,"21"-4"32,10-2-32,-8-1 15,-27 6 1,-60 7-16</inkml:trace>
  <inkml:trace contextRef="#ctx0" brushRef="#br1" timeOffset="175907.31">7636 4880 0,'75'-10'15,"-6"6"1,14-6-16,35-4 15,3 2 1,-30 2 0,-91 10-16</inkml:trace>
  <inkml:trace contextRef="#ctx0" brushRef="#br1" timeOffset="176320.3">8952 4858 0,'68'0'15,"-7"0"1,13 5-16,42 2 16,-27-2-1,9 6-15,-10-9 16,10 0-16,-9 1 16,6 4-16,24-2 15,-3 6 1,-3-1-1,8-8 1,8-6 0,-9-7-1,-29 1 1,-33 7 0,16 6-16,-2 4 15,24 1-15,-5 0 16,9 1-16,-14 2 15,2 2-15,15-6 16,4-14 0,-12-14-1,-47 11 1,-23 6 0,-25 4-16</inkml:trace>
  <inkml:trace contextRef="#ctx0" brushRef="#br1" timeOffset="176431.98">12376 4928 0,'53'-2'15,"18"-6"1,-71 8-16</inkml:trace>
  <inkml:trace contextRef="#ctx0" brushRef="#br1" timeOffset="176576.71">12984 4959 0,'4'0'16,"9"-9"-16,-13 9 15</inkml:trace>
  <inkml:trace contextRef="#ctx0" brushRef="#br1" timeOffset="179436.81">7084 587 0,'3'4'0,"2"12"31,-5-4-15,2 0-16,-2-12 0</inkml:trace>
  <inkml:trace contextRef="#ctx0" brushRef="#br1" timeOffset="179594.3">7059 975 0,'0'0'16,"0"2"0,0 4-1,0-2 1,0-4-16</inkml:trace>
  <inkml:trace contextRef="#ctx0" brushRef="#br1" timeOffset="179759.13">7084 1441 0,'8'5'16,"6"5"-1,2 3 1,-16-13-16</inkml:trace>
  <inkml:trace contextRef="#ctx0" brushRef="#br1" timeOffset="180073.95">7084 2035 0,'13'35'15,"4"4"1,-4-9 0,0 18-1,-6 0 1,3 19-16,1 34 16,-4 8 15,-12-11-16,3-8 1,4-3 0,16-7-1,-6-27 1,-7-25 0,-5-28-16</inkml:trace>
  <inkml:trace contextRef="#ctx0" brushRef="#br1" timeOffset="180209.06">7168 3582 0,'-3'36'16,"2"-1"-1,1-35-15</inkml:trace>
  <inkml:trace contextRef="#ctx0" brushRef="#br1" timeOffset="180430.46">7114 4273 0,'0'45'0,"3"11"31,-1 9-15,1-2-1,-8-17 1,-10-21 0,5-10-1,2-7 1,8-8-16</inkml:trace>
  <inkml:trace contextRef="#ctx0" brushRef="#br1" timeOffset="181307.69">4640 1932 0,'0'56'16,"0"16"-1,0 5 1,0-15 0,0-17-1,0-45 1,0-39 0,0-10-1,0-19-15,0 6 16,0-19-16,0 5 15,0-12-15,0 7 16,0-7-16,0-28 16,0 8-1,0 29 1,0 41 0,0 34-1,8 34 1,9 31-1,14 25 1,3 16 0,7 14-1,5 3 1,-4-8 0,7-13-1,-4-22 1,-10-41-1,-2-27 1,-13-11 0,-10-2-1,-2 5 1,-8 0-16</inkml:trace>
  <inkml:trace contextRef="#ctx0" brushRef="#br1" timeOffset="181477.67">4799 1768 0,'-53'13'16,"-15"10"-1,-2 1 1,15-1 0,13-7-1,25-12 1,17-4-16</inkml:trace>
  <inkml:trace contextRef="#ctx0" brushRef="#br1" timeOffset="182252.27">3945 3925 0,'22'49'15,"11"11"-15,3 3 16,12 17-16,0-7 16,15 10-16,-5-9 15,6 7-15,-6-16 16,3 8-16,14 10 16,1-47-1,-15-39 1,-31-2-1,-12 5 1,-18 0-16</inkml:trace>
  <inkml:trace contextRef="#ctx0" brushRef="#br1" timeOffset="182642.68">5029 3303 0,'22'35'15,"13"10"-15,1 9 16,11 18-16,1 4 15,15 20-15,-3-3 16,12 16-16,-9-11 16,11 5-16,-11-10 15,12 8-15,-15-18 16,1-2-16,2-41 16,-29-52-16,-14-11 15,-10-25-15,-7-37 16,-6-4-1,-1 19 1,4 70-16</inkml:trace>
  <inkml:trace contextRef="#ctx0" brushRef="#br1" timeOffset="183010.39">5963 2326 0,'40'42'16,"-7"0"-1,9 11-15,-3 3 16,9 14-16,-5-3 15,11 15-15,0-6 16,12 9-16,-11-6 16,10 4-16,14 20 15,-2-22 1,-28-66 0,-28-40-16,-6-28 15,-10-5 1,-4 7-1,6 19 1,-7 32-16</inkml:trace>
  <inkml:trace contextRef="#ctx0" brushRef="#br1" timeOffset="183318.66">6434 1478 0,'39'35'0,"8"14"0,-2-7 15,13 18-15,-4-4 16,12 7-16,-14-2 15,6 7-15,16 20 16,-15 0 0,-11-20-1,-26-33 1,-8-19 0,-14-16-16</inkml:trace>
  <inkml:trace contextRef="#ctx0" brushRef="#br2" timeOffset="197821.77">8971 204 0,'-9'-60'16,"-4"-4"15,3 7-15,10 34-1,-4 23 1,0 0 0,0 0-1,-6 0 1,-4 77 0,-6 12 15,-7 1-16,9-17 1,2-22 0,2-15-1,9-19 1,3-8 0,2-9-16</inkml:trace>
  <inkml:trace contextRef="#ctx0" brushRef="#br2" timeOffset="198436.34">8768 70 0,'58'0'16,"18"5"-1,14 0 1,-4 6 0,-25 6 15,-36 10-16,-36 4 1,-34 1 0,-20-4-1,-4-5 1,17-7 0,32-7 15,42-2-16,41 1 1,23 10 0,-6 4-1,-34 6 1,-55 0 0,-48 3 15,-31-2-16,-8 6 1,13-5 0,20-9-1,28-3 1,35-18-16</inkml:trace>
  <inkml:trace contextRef="#ctx0" brushRef="#br2" timeOffset="200486.02">10972 498 0,'5'21'16,"-2"34"0,0 28-1,-9 20 1,-1-20 0,-3-2-16,5-10 15,-6 2-15,9-7 16,-5 11-16,4-9 15,1 13-15,-3-7 16,2 11-16,1-9 16,-6 14-16,5-15 15,-4 11-15,2-7 16,-2 6-16,3-11 16,2 11-16,-1-10 0,3 19 15,0-16-15,0 11 16,0-17-16,-5 14 15,3-13-15,2 12 16,0-11-16,-2 11 16,2-11-16,-3 11 0,3-7 15,0 11-15,0-14 16,3 11 0,-3-14-16,2 12 0,0-13 15,6 12-15,-6 28 16,-4 5-1,-1-3 1,-2-2 0,3 0-1,0-11 1,-1-22 0,3-19-1,0-32 1,7 6-1,12-6 1,-15-9 0,4-6-1,-6-6 1,-2-4 0,0 4-1,0-6 1,0 0-1,0 0 1,0 0 0,0 0-1,0 0 1,0 0 0,0 0-1,0 0 1,0 0-1,0 0 1,0 0 0,-2 2-1,-10 0 1,-11-2 0,-3-4-16,3-4 31,1 2-31,22 6 15</inkml:trace>
  <inkml:trace contextRef="#ctx0" brushRef="#br2" timeOffset="201163.63">8319 995 0,'-43'43'0,"-21"25"0,6-10 15,-5 2-15,-19 15 0,12-4 16,-6 5-16,-15 12 0,16-10 16,-5 5-16,-6 5 0,2 8 15,-6 15 1,-16 8-16,60-84 15,36-40 1,8 3 0,-1 2-1,3 0-15</inkml:trace>
  <inkml:trace contextRef="#ctx0" brushRef="#br2" timeOffset="201562.34">9546 864 0,'-48'53'0,"13"-11"16,-13 7-16,-19 23 0,0 2 16,-15 17-16,-30 30 0,7-6 31,-16 8-31,-30 24 0,20-19 16,-6 3-16,-11 15 0,22-32 15,13-6-15,-1 1 0,5-7 16,14-13-16,78-77 15,19-16 1,36-32-16,6 0 16,25-6-16,-5 7 15,8 3-15,24-12 16,-22 11 0,-74 33-16</inkml:trace>
  <inkml:trace contextRef="#ctx0" brushRef="#br2" timeOffset="201868.58">9758 1919 0,'-40'38'0,"-28"15"0,4-10 16,-9 13-16,-15 16 0,5-9 15,-13 21-15,-23 16 0,16-7 16,-10 14-16,-20 14 0,16-18 16,0 2-16,-10 11 0,-1-7 15,-3-6-15,40-32 16,49-44-16,59-54 16,23-23-1,-15 17 1,-12 17-1,-13 16-15</inkml:trace>
  <inkml:trace contextRef="#ctx0" brushRef="#br2" timeOffset="202188.61">10028 2819 0,'-61'43'16,"-22"22"-16,10-12 15,-10 8-15,-19 12 16,10-5 0,-12 7-16,-22 18 0,12-6 15,-7 1-15,-17 12 0,22-12 16,-1-9-16,-15 7 0,1-4 15,-6 1-15,30-49 0,91-65 16,39-11 0,-16 19-1,1 12 1,-8 11-16</inkml:trace>
  <inkml:trace contextRef="#ctx0" brushRef="#br2" timeOffset="202484.31">10154 3585 0,'-49'35'16,"-26"13"-16,6-7 15,-8 7-15,-19 12 0,5-2 16,-4 5-16,-16 15 0,12-17 16,1 4-16,-8 9 0,-1 3 15,-10 4-15,19-24 16,47-31 0,26-13-1,13-6 1,12-7-16</inkml:trace>
  <inkml:trace contextRef="#ctx0" brushRef="#br2" timeOffset="202765.16">10778 4028 0,'-27'39'16,"-24"11"-16,-6 0 15,-29 15-15,10-13 16,1-3-16,-19 9 0,16-14 16,-7 3-16,-22 6 0,-4-2 15,-16 1-15,13-6 16,-2-6-16,-3 3 15,61-28 1,58-15-16</inkml:trace>
  <inkml:trace contextRef="#ctx0" brushRef="#br3" timeOffset="-200171.56">13445 1660 0,'-41'-11'16,"-22"22"-1,5 7 16,-8 20-31,1 4 16,-8 19-16,10-1 16,-6 10-16,20-3 15,0 5-15,24 27 16,46-9 0,9-39-1,30-16-15,6-18 31,20-6-31,-3-4 16,13-7-16,-10-2 16,1-8-16,19-8 15,-12 3 1,-52 10 0,-42 5-16</inkml:trace>
  <inkml:trace contextRef="#ctx0" brushRef="#br3" timeOffset="-199062.79">11582 2013 0,'-37'22'16,"-19"13"-1,-2 1 1,-20 14-16,0-1 15,-18 13-15,8-1 16,-6 7-16,17-15 16,-2 3-16,-9-4 0,30-20 31,30-16-31,28-16 0</inkml:trace>
  <inkml:trace contextRef="#ctx0" brushRef="#br3" timeOffset="-198771.8">11812 2342 0,'-36'21'15,"-14"14"-15,-6 4 16,-22 18-16,-2 3 16,-18 16-16,7-6 15,-5-4-15,20-8 16,-5-2-16,-9-3 16,30-18-1,30-21 1,30-14-16</inkml:trace>
  <inkml:trace contextRef="#ctx0" brushRef="#br3" timeOffset="-198476.32">11943 2980 0,'-68'33'0,"5"-3"16,-34 21-16,22-8 15,-6 5-15,-7 10 0,-13 2 16,-11 15 0,12-10-16,0 7 15,4 1 1,43-31-16,25-19 15,16-16 1,12-7-16</inkml:trace>
  <inkml:trace contextRef="#ctx0" brushRef="#br3" timeOffset="-198228.41">11948 3674 0,'-54'30'0,"-23"9"0,11-3 16,-5 2-16,-15 12 15,-1 6 1,-17 7-16,16-6 15,0-5-15,-13 10 0,40-21 16,61-41 0</inkml:trace>
  <inkml:trace contextRef="#ctx0" brushRef="#br3" timeOffset="-197948.99">12393 3943 0,'-37'20'16,"-26"13"-16,5-6 16,-5 9-16,-17 10 0,6-7 15,-9 7-15,-13 12 0,-7 4 16,-16 14-16,21-8 15,10-5 1,8 6-16,36-34 16,21-23-1,23-12 1</inkml:trace>
  <inkml:trace contextRef="#ctx0" brushRef="#br3" timeOffset="-197667.1">12698 4152 0,'-28'36'15,"-21"11"-15,0-9 16,-11-1-16,-18 9 0,2-9 16,-2 1-1,-17 8-15,-9 2 16,-9 3-16,-21-6 15,78-43 1,46-11 0,46-14-16,47-20 15,10-3 1,-9 3 0,-84 43-1</inkml:trace>
  <inkml:trace contextRef="#ctx0" brushRef="#br3" timeOffset="-197506.83">13038 4492 0,'-58'38'16,"-17"5"-16,2-6 15,-8 9-15,-17 5 16,17-9-1,81-42-15</inkml:trace>
  <inkml:trace contextRef="#ctx0" brushRef="#br3" timeOffset="-196055.42">13930 6813 0,'-9'55'15,"-4"14"1,7-1 0,-1 15-16,7 35 15,13-19 16,0-72-15,-4-49 15,0-17-15,-4 2 0,-5 37-16</inkml:trace>
  <inkml:trace contextRef="#ctx0" brushRef="#br3" timeOffset="-195658.72">13729 6714 0,'26'16'31,"9"4"-16,30 16-15,-12-6 16,8 10 0,16 11-16,9 3 15,17 27-15,-12-8 16,-3 11-16,-22 14 16,-48-38-1,-46-14 1,-18-21-1,-27-10-15,-2-5 16,-15-13-16,13-7 16,-8-15-16,-23-22 31,10-4-15,40 18-1,58 33-15</inkml:trace>
  <inkml:trace contextRef="#ctx0" brushRef="#br3" timeOffset="-194720.62">14540 5011 0,'-45'46'15,"-23"19"-15,2 5 16,-14 24-16,15-11 16,-14 10-16,4 23 31,17-20-16,30-48 1,10-23 0,18-25-16</inkml:trace>
  <inkml:trace contextRef="#ctx0" brushRef="#br3" timeOffset="-194416.64">15395 5170 0,'-61'38'0,"13"-8"15,-10 5-15,-15 13 0,5-5 16,-8 4-16,-22 22 15,10-13 1,0 7-16,-13 5 0,-2-1 16,-8-1-16,-20 7 15,47-28 1,44-22 0,40-23-1</inkml:trace>
  <inkml:trace contextRef="#ctx0" brushRef="#br3" timeOffset="-194114.19">15733 5275 0,'-56'49'0,"11"-12"31,-11 9-31,-27 15 0,5-6 16,-10 13-16,-28 18 0,18-11 15,-4 3-15,-6 8 0,2 2 16,-2 8-16,27-26 16,48-42-1,16-15 1,7-6 15,10-7-31</inkml:trace>
  <inkml:trace contextRef="#ctx0" brushRef="#br3" timeOffset="-193850.22">15700 5961 0,'-53'43'0,"8"-11"16,-13 10-16,-18 12 0,3-3 16,-11 7-16,-16 10 0,-9 8 15,-6 2-15,13-8 31,12 1-31,-6 2 16,49-36 0,47-37-16</inkml:trace>
  <inkml:trace contextRef="#ctx0" brushRef="#br3" timeOffset="-193562.75">15642 6657 0,'-63'38'0,"14"-8"16,-9 1-16,-14 11 0,72-42 0,-86 48 15,-24 13-15,8-7 16,4 2-1,23-23 1,40-33 0,19 0-1,6 0 1,10 0-16</inkml:trace>
  <inkml:trace contextRef="#ctx0" brushRef="#br3" timeOffset="-193322.87">15843 7014 0,'-55'48'16,"-23"16"-16,-6-7 31,-14 12-31,7-11 15,3 2-15,-10 3 16,20-10 0,40-28-1,38-25 1</inkml:trace>
  <inkml:trace contextRef="#ctx0" brushRef="#br3" timeOffset="-193077.67">16075 7524 0,'-37'17'16,"-22"13"-16,-6 6 31,-31 14-31,1 1 16,-17 7-16,17-11 15,4 1-15,-9 2 16,19-9 0,43-21-1,38-20-15</inkml:trace>
  <inkml:trace contextRef="#ctx0" brushRef="#br3" timeOffset="-192850.14">15924 8090 0,'-68'49'16,"-18"3"15,5 4-16,16-13 1,25-18 0,40-25-16</inkml:trace>
  <inkml:trace contextRef="#ctx0" brushRef="#br3" timeOffset="-191988.45">16154 4905 0,'0'45'15,"-9"16"-15,0 3 16,-4 27-16,3-4 31,2 31-31,1-21 16,5-1-16,-1 11 0,-3-16 15,4 13 1,-3 11-16,-2-14 16,-1 5-16,0 15 0,1-14 15,2 2 1,-2 20-16,4-23 0,1 5 0,-4 12 0,6-17 15,0 0-15,-3 15 0,3 0 16,0 25-16,0-23 16,0 13-1,-2-25-15,-5 10 16,-16 30-16,15-60 16,-1 15-16,0-12 31,-1 4-31,8-48 15,0-25 1,2-25-16</inkml:trace>
  <inkml:trace contextRef="#ctx0" brushRef="#br3" timeOffset="-191169.45">13595 4910 0,'79'-5'16,"-12"3"-1,24-3-15,-21 0 16,7 2 0,16 1-16,-10 0 0,5-4 15,20 4-15,-14 2 16,4 0-16,20-3 0,-20 3 0,4 0 15,13-5-15,4 10 0,20-2 16,-13-1-16,12 4 16,-22-4-16,10 3 15,-17 2-15,3 3 16,-33-4 0,-39-4-16,-40-2 15</inkml:trace>
  <inkml:trace contextRef="#ctx0" brushRef="#br1" timeOffset="-186192.35">17194 9580 0,'-33'65'16,"13"11"-1,28 9 1,29-4 15,29-21-15,20-22-1,-3-20 17,-13-8-17,-32-8 1,-38-2-16</inkml:trace>
  <inkml:trace contextRef="#ctx0" brushRef="#br1" timeOffset="-185896.36">17322 9673 0,'58'10'16,"5"-4"-1,-5-5 1,-17-1 15,-21 0-15,-20 0-16</inkml:trace>
  <inkml:trace contextRef="#ctx0" brushRef="#br1" timeOffset="-185714.86">17325 9492 0,'78'4'16,"10"-6"-1,-4-6 17,-26 3-32,-58 5 15</inkml:trace>
  <inkml:trace contextRef="#ctx0" brushRef="#br1" timeOffset="-184418.69">18744 4900 0,'-11'77'16,"6"-15"0,-7 11-16,1-3 15,2 16 1,-1-3 0,-11 16-16,3-4 15,-4 21-15,4-7 16,-5 17-16,9-11 31,2 22-31,3-16 16,9 20-16,3-37 15,5-4-15,4 6 0,4 7 16,6 23 0,-7-37-1,2-4-15,-3 13 0,-2 1 16,6 24-16,-1-14 15,-1 24-15,-4-21 16,3 11-16,0-20 16,-8 16-16,4-25 15,-4 3-15,-4-20 16,-1 8-16,-2 23 16,0 3-1,0-5-15,10-17 16,11-17-1,-14-43 1,1-22 0,-5-6-1,-3-4 1,0-5 0,0-2-16</inkml:trace>
  <inkml:trace contextRef="#ctx0" brushRef="#br1" timeOffset="-183671.33">17454 4875 0,'-46'23'16,"-12"10"-16,3 9 16,-26 19-16,16-8 31,-3 8-31,-8 17 0,10-11 16,6 11-16,-24 21 0,14-13 31,-5 7-31,-18 15 0,17-19 15,0-1-15,-5 7 0,9-2 16,14-4-16,32-41 16,41-36-16,41-34 15,-3-6 1,-23 16 0,-30 12-1</inkml:trace>
  <inkml:trace contextRef="#ctx0" brushRef="#br1" timeOffset="-183331.03">17889 5689 0,'-48'31'15,"-29"19"-15,5-7 16,-10 10-16,-25 15 16,9-3-1,-9 10-15,-17 19 0,18-13 16,-2 7-16,1 0 0,0 1 16,-5 4-16,22-26 15,72-67 1,36-32-1,7-3 1,-13 14 15,-12 21-31</inkml:trace>
  <inkml:trace contextRef="#ctx0" brushRef="#br1" timeOffset="-183004.93">18190 6614 0,'-41'17'15,"-12"11"-15,-13 13 16,-2-3 0,-18 12-16,-26 18 0,5-5 15,-8 10-15,-22 12 16,19-9-1,-1 5-15,-7 5 0,11-3 16,9 3-16,53-36 16,53-28-16,18-19 15,24-26-15,21-29 16,3-11 0,-11 5 15,-12 17-16,-43 41-15</inkml:trace>
  <inkml:trace contextRef="#ctx0" brushRef="#br1" timeOffset="-182712.39">18043 7585 0,'-46'4'15,"-24"9"-15,7 5 16,-18 4-16,-19 11 0,4 2 31,-10 10-31,-19 15 0,11-4 16,3 5-16,-13 7 0,8 4 15,-2 20-15,47-31 16,52-19-16,24-21 16,50-19-16,6-10 15,14-14-15,-20 4 16,16-7-1,15-3-15,14 0 16,19-8-16,-19 4 16,4 4-16,6-7 15,-110 35-15</inkml:trace>
  <inkml:trace contextRef="#ctx0" brushRef="#br1" timeOffset="-182481.39">18046 8221 0,'-63'15'16,"-31"13"-16,16-4 16,-10 3-16,-20 8 0,10-2 15,-4 5-15,-13 8 0,1-4 32,-7 10-32,21-13 15,62-27 1,15-6-1,13-2 1,10-4-16</inkml:trace>
  <inkml:trace contextRef="#ctx0" brushRef="#br1" timeOffset="-182257.94">18512 8738 0,'-61'30'16,"-20"9"-16,4-4 16,-17 5-16,-22 13 15,18-11 1,98-42-1</inkml:trace>
  <inkml:trace contextRef="#ctx0" brushRef="#br1" timeOffset="-113997.92">20717 831 0,'-3'25'15,"-10"36"1,-4-1-1,-3 18 1,-3-5 0,-10 13-16,5-11 15,-4 2-15,-6 13 16,13-42 0,22-48-1,21-44 1,15-31-1,-11 10 17,3-10-32,-7 8 15,5-8-15,2-29 16,-5 4 0,-8 14-1,-1 29 1,-6 29 15,0 28-15,0 30-1,8 28 1,11 25 0,20 13-1,9 7 16,7-7-15,1-11 0,-11-19-1,-35-28 1,-35-21 15,-31-7-15,-31-7-1,-14 2 1,5-15 0,28-13-1,27-10 1,24 1 15,10 4-15,2 15-1,0 13-15</inkml:trace>
  <inkml:trace contextRef="#ctx0" brushRef="#br1" timeOffset="-113683.18">21213 730 0,'30'76'15,"10"21"1,9 8 0,1-15-1,5-22 1,6-33-1,-1-30 17,1-12-17,-11-11 1,-25 13 0,-25 5-16</inkml:trace>
  <inkml:trace contextRef="#ctx0" brushRef="#br1" timeOffset="-113415.81">21689 695 0,'-30'40'15,"-8"19"-15,-2-2 16,-15 19-16,4-6 15,-1 4 1,-15 19 0,30-43-1,27-37 1,5-9 0,3 2-1,2-6-15</inkml:trace>
  <inkml:trace contextRef="#ctx0" brushRef="#br1" timeOffset="-111607.52">21941 1124 0,'-8'52'16,"-6"11"0,-7 0-1,3-7 1,6-16-1,5-28 1,9-22 15,13-24-15,3-19 0,7-19-1,8 0 1,0 6-1,-8 18 17,-8 15-17,-6 28 1,-4 18 0,-2 17-1,7 20 1,9 16-1,4 3 17,1-1-17,-5-19 1,5-19 0,-3-14 15,0-6-16,-16-8 1,-7-2-16</inkml:trace>
  <inkml:trace contextRef="#ctx0" brushRef="#br1" timeOffset="-111418.8">22161 1267 0,'-48'0'16,"-6"4"0,2 0-1,9-4 1,10 2 0,33-2-16</inkml:trace>
  <inkml:trace contextRef="#ctx0" brushRef="#br1" timeOffset="-108157.59">22588 826 0,'16'0'15,"19"0"1,18 0-1,13-6 1,-3 4 0,-10 0-1,-13-6 1,-22 6 0,-8 2-1,-10 0-15</inkml:trace>
  <inkml:trace contextRef="#ctx0" brushRef="#br1" timeOffset="-107819.53">22652 1068 0,'60'0'16,"14"-8"-1,6-2 1,-12-5 0,-10 0-1,-22 5 1,-36 10-16</inkml:trace>
  <inkml:trace contextRef="#ctx0" brushRef="#br1" timeOffset="-91654.08">24121 191 0,'0'58'16,"0"22"-1,0 17 1,0-4 0,0-16-1,2-26 1,-2-25 0,0-14-1,0-5-15,0-7 0</inkml:trace>
  <inkml:trace contextRef="#ctx0" brushRef="#br1" timeOffset="-91276.01">23806 896 0,'65'-19'16,"-4"3"-1,12-2-15,-2 11 16,9-3-16,29 0 16,-11 2-1,-22 3 1,-36 5 0,-23 0-1,-17 0 1</inkml:trace>
  <inkml:trace contextRef="#ctx0" brushRef="#br1" timeOffset="-90761.38">23869 1178 0,'28'0'15,"42"-2"1,23-3-1,0 3 1,-30 14 0,-40 18-1,-43 18 1,-32 8 0,-14 2-1,11-5 1,9-8-1,38-20 1,41-17 0,30-18-1,28-15 1,-3-3 0,-13 0 15,-22 11-31,-53 17 15</inkml:trace>
  <inkml:trace contextRef="#ctx0" brushRef="#br1" timeOffset="-90009.4">24973 373 0,'-5'69'16,"2"-5"-1,-7 14-15,2-5 32,-6 15-32,-7 31 15,-7-8 1,8-18 0,10-65-1,10-30 1,10-24-1,6-20 17,9-7-17,8-1 1,9 8 0,16 18-1,12 28 1,4 25-1,-11 21 1,-7 7 0,-24-5 15,-32-16-15,-32-6-1,-29-14 1,-15-5-1,-7-3 17,0-8-17,12-3 1,21 2 0,25 0-1,13 5 1,12 0-1</inkml:trace>
  <inkml:trace contextRef="#ctx0" brushRef="#br1" timeOffset="-89391.49">25814 347 0,'-5'70'15,"3"-7"1,-3 16-16,-2-11 16,-7 15-16,0 23 15,-7-7 1,24-49 0,9-38-1,-1-14 16,3-21-15,14-12 0,2-4-1,1 2 1,-6 4 0,-2 26-1,-4 22 1,4 17 15,0 11-15,0 8-1,-3-8 1,-7-11 0,-6-14-1,1-8 1,-8-10-16</inkml:trace>
  <inkml:trace contextRef="#ctx0" brushRef="#br1" timeOffset="-73483.76">26585 635 0,'65'-8'15,"9"-4"1,-6-2-1,-21 4 1,-47 10-16</inkml:trace>
  <inkml:trace contextRef="#ctx0" brushRef="#br1" timeOffset="-73202.83">26620 912 0,'53'-9'16,"18"-3"-16,-5 2 15,12-2-15,22-6 16,-1-2 0,-31 7-1,-68 13-15</inkml:trace>
  <inkml:trace contextRef="#ctx0" brushRef="#br1" timeOffset="-72819.09">27656 153 0,'8'63'15,"2"10"1,-2 3-1,4-21 1,3-17 0,-5-18-1,-7-10-15,-3-10 16</inkml:trace>
  <inkml:trace contextRef="#ctx0" brushRef="#br1" timeOffset="-72476.89">27512 669 0,'63'-12'16,"30"-6"-1,11 0 1,-3 4-1,-23-4 1,-35 8 0,-43 10-16</inkml:trace>
  <inkml:trace contextRef="#ctx0" brushRef="#br1" timeOffset="-71954.73">27515 952 0,'53'0'15,"15"-3"1,1 3 0,-29 13-1,-33 22 1,-37 16-1,-24 7 1,-11-5 0,13-11-1,6-12 1,41-12 0,35-18-1,31-12 1,12-11-16,3-3 15,-13 4 1,-14 2 0,-23 12-1,-26 8-15</inkml:trace>
  <inkml:trace contextRef="#ctx0" brushRef="#br1" timeOffset="-71114.63">28548 259 0,'-12'18'16,"-22"30"-1,8-3 1,-7 13-16,5-6 0,-5 17 15,8-3-15,2 11 16,8-9 0,2 13-16,18 20 15,41-5 1,-1-36 0,18-15-1,32-7 1,-1-8-1,-41-14 1,-53-16-16</inkml:trace>
  <inkml:trace contextRef="#ctx0" brushRef="#br1" timeOffset="-64646.17">28931 607 0,'-7'66'16,"-3"21"0,0 14-1,2-15 1,-2-30 0,3-26-1,4-15 1,3-15-16</inkml:trace>
  <inkml:trace contextRef="#ctx0" brushRef="#br1" timeOffset="-64443.48">29117 866 0,'0'0'15,"0"0"1,0 0-16</inkml:trace>
  <inkml:trace contextRef="#ctx0" brushRef="#br1" timeOffset="-64227.54">29403 498 0,'63'-40'15,"17"-8"1,-4 5-1,-8 1 1,-38 24 0,-30 18-16</inkml:trace>
  <inkml:trace contextRef="#ctx0" brushRef="#br1" timeOffset="-63899.46">29335 488 0,'-39'26'0,"20"9"16,29 3 15,32 6-31,21 5 16,0-7 15,-17-4-15,-32-2-1,-16-6 1,-17-8 0,-7-9-1,1-10 1,7-3 0,1-3-1,7-4-15,10 7 16</inkml:trace>
  <inkml:trace contextRef="#ctx0" brushRef="#br1" timeOffset="-63560.67">29799 652 0,'-6'10'15,"6"8"1,0 7 0,6 3-1,-4-1 1,0 3 0,-6 0-1,-19 4 1,-8-10-1,6-3 1,2-11 0,11-7-1,7 0 1,5-3-16</inkml:trace>
  <inkml:trace contextRef="#ctx0" brushRef="#br1" timeOffset="-63160.64">29876 299 0,'66'36'16,"-11"-1"-1,11 11-15,-16 1 16,2 14-16,-13-8 16,-6 17-16,-21 23 15,-24-5 1,-16-13-1,-10-31 1,-8-26 0,16-10-1,16-4 1,9 2 0,-1-6-1,6 0-15</inkml:trace>
  <inkml:trace contextRef="#ctx0" brushRef="#br1" timeOffset="-62502.23">30657 277 0,'-38'48'15,"-7"20"1,-5 17-1,10 11 1,29-3 0,29-15-1,28-22 1,22-26 0,4-10-1,-9-10 1,-25-5-1,-38-5-15</inkml:trace>
  <inkml:trace contextRef="#ctx0" brushRef="#br1" timeOffset="-59826.78">30754 599 0,'12'-3'16,"25"-4"-1,35-3 1,17-3 15,-8-1-15,-15-7-1,-15 0 1,-19 2 0,-17 8-1,-15 11-15</inkml:trace>
  <inkml:trace contextRef="#ctx0" brushRef="#br1" timeOffset="-59509.45">31018 365 0,'0'25'15,"0"38"1,0 25 15,0 2-15,-3-16-1,3-39 1,0-27 15,3-8-15,-3 0-1,0 0-15</inkml:trace>
  <inkml:trace contextRef="#ctx0" brushRef="#br1" timeOffset="-58452.65">31439 349 0,'-8'21'15,"0"19"1,-4 20-1,0 11 1,-6 3 0,5-16-16,3-19 15,10-21 1,13-18 0,15-13-1,4-9 1,8-14-1,0-11-15,4-13 16,-11 6 0,-3 9-1,-8 12 1,-16 21 0,-4 12-16,-8 18 15,-8 14 1,-14 20-1,0 12 1,5-1 0,18-8-1,18-14-15,13-16 16,11-13 0,13-14-1,8-14 1,5-16-1,-5-8 1,-14-13-16,-27 0 16,-22 3-1,-26 4 1,-19 10 0,-13 11-1,-5 11 1,10 6-16,15 11 15,11 4 1,11-2 0,14 1-1,7-6-15</inkml:trace>
  <inkml:trace contextRef="#ctx0" brushRef="#br1" timeOffset="-57488.97">32124 405 0,'0'12'15,"0"16"1,-3 13 0,-1-8-1,4-3 1,4-16-16,9-11 16,5-10-1,7-21 1,-2-5-1,-4-9 1,0 3 0,2 7-16,2 6 15,-2 9 1,-9 10 0,-7 19-1,-5 14 1,-5 9-1,-2-1-15,2-8 16,-2-6 0,7-14-1,9-12 1,6-14 0,10-8-1,8-9 1,-5 1-16,0 6 15,-10 10 1,-6 8 0,-5 14-1,-1 16 1,6 14-16,6 1 16,-1-6-1,4-4 1,-6-7-1,-2-6 1,-13-10-16</inkml:trace>
  <inkml:trace contextRef="#ctx0" brushRef="#br1" timeOffset="-57157.22">32112 728 0,'22'0'16,"28"-8"-16,21 0 15,2 1 1,-10-3 0,-13 0-1,-7 5 1,-17 5 0,-14 0-16,-5 0 15,-7 0-15</inkml:trace>
  <inkml:trace contextRef="#ctx0" brushRef="#br1" timeOffset="-56745.24">32242 851 0,'0'0'16,"3"5"0,7 8-1,8 5 1,5-2 0,-4 5-16,-3-6 15,-4-2 1,-5-6-1,-7 3 1,-12 4 0,-8 2-1,-2 2-15,6-5 16,4-8 0,3-10-1,7-15 1,4 0-1,4 5-15,-6 15 16</inkml:trace>
  <inkml:trace contextRef="#ctx0" brushRef="#br1" timeOffset="-56213.93">32668 335 0,'18'14'16,"20"22"-1,12 17 1,8 10-16,2 13 15,1 9 1,-3 1 0,-18 2-1,-24-15 1,-30-9 0,-26-7-1,-25-4-15,-11-2 16,1-14-1,2-7 1,13-7 0,27-16-1,33-7-15</inkml:trace>
  <inkml:trace contextRef="#ctx0" brushRef="#br1" timeOffset="-52431.7">21052 2451 0,'-11'30'16,"-6"36"-1,-1-6 1,1 13-16,-19 31 16,1-6 15,2-35-16,16-42 1,6-42 0,11-29-1,3-26 1,5-17 0,-3-3 15,2 11-16,-4 21 1,9 29 0,4 27-1,14 26 1,10 20 15,20 22-15,17 16-1,13-1 1,-1-3 0,-7-14-1,-52-13 1,-57-13 0,-39 1 15,-29-5-16,-13-11 1,4-11 0,18-8-1,36-2 1,50 4-16</inkml:trace>
  <inkml:trace contextRef="#ctx0" brushRef="#br1" timeOffset="-52111.45">21483 2477 0,'30'68'16,"1"-8"15,-1 5-31,15 31 16,10-3 0,-5-40-1,-9-35 1,-19-13-1,-11 0 1,-11-5-16</inkml:trace>
  <inkml:trace contextRef="#ctx0" brushRef="#br1" timeOffset="-51872.56">21868 2484 0,'-30'40'15,"-8"18"-15,3-2 16,-6 9-16,-19 28 16,3-5-1,11-20 16,23-32-31,23-36 16</inkml:trace>
  <inkml:trace contextRef="#ctx0" brushRef="#br1" timeOffset="-51273.73">21987 3000 0,'-18'28'16,"8"-15"15,10-26-15,7-33-1,9-26 1,3-17-1,7-1 1,6 22 15,-1 25-15,1 40 0,-6 42-1,-6 29 1,-5 15-1,5-6 1,6-16 15,9-26-15,-2-19 0,2-9-1,-17-4 1,-18-3-16</inkml:trace>
  <inkml:trace contextRef="#ctx0" brushRef="#br1" timeOffset="-51110.7">22120 2857 0,'-45'2'15,"7"-2"1,8 0 15,17 0-31,13 0 0</inkml:trace>
  <inkml:trace contextRef="#ctx0" brushRef="#br1" timeOffset="-50672.42">22746 2507 0,'60'-11'15,"13"-4"1,-1-5 0,-11 3-1,-23 1 1,-18 11 0,-20 5-16</inkml:trace>
  <inkml:trace contextRef="#ctx0" brushRef="#br1" timeOffset="-50431.14">22856 2761 0,'51'0'16,"7"0"0,-6 0-1,-4 0 1,-15-2 0,-33 2-16</inkml:trace>
  <inkml:trace contextRef="#ctx0" brushRef="#br1" timeOffset="-49095.69">23531 2519 0,'12'0'0,"24"-2"15,27-8 1,20-3 0,3-7-1,-5 2 1,-18-1-1,-21 5 1,-24 7 0,-18 7-16</inkml:trace>
  <inkml:trace contextRef="#ctx0" brushRef="#br1" timeOffset="-48771.32">23761 2368 0,'-3'65'15,"-2"7"1,2-7 0,1-9-1,-1-24 1,-1-12 0,4-10-1,0-8 1,0-2-16</inkml:trace>
  <inkml:trace contextRef="#ctx0" brushRef="#br1" timeOffset="-47631.17">24363 2121 0,'55'-23'16,"25"1"15,27-6-15,9-2-1,-13 10 1,-25 12 0,-42 31-1,-34 24 1,-22 32 0,2-11 15,-4 2-31,-6 29 15,-5-1 1,0-25 0,8-38-1,10-28 1,5-14 0,5-5-1,-3 1 16,8 11-31</inkml:trace>
  <inkml:trace contextRef="#ctx0" brushRef="#br1" timeOffset="-47431.4">24660 2380 0,'61'0'15,"14"-2"17,6-3-17,-16-2 1,-22 1 0,-43 6-16</inkml:trace>
  <inkml:trace contextRef="#ctx0" brushRef="#br1" timeOffset="-47168.82">25292 2509 0,'0'0'0,"5"0"32,-1 0-32,-4 0 0</inkml:trace>
  <inkml:trace contextRef="#ctx0" brushRef="#br1" timeOffset="-46224.43">25658 1957 0,'63'-8'31,"23"-4"-15,7 0-1,-15 2 1,-20-8 0,-26-2-1,-16-6 1,-14 9 0,-14 11 15,-29 19-31,-29 23 31,-16 14-15,6 0-1,15-1 1,9-1 0,17-11-1,20-17 1,12-12-1,1-1 17,12-4-17,11-6 1,15-4 0,14-1-1,6-2 1,11 10-1,4 18 17,-13 17-17,-8 18 1,-13 8 0,-10-7-1,-11-5 1,-19-14-1,-21-2 17,-23-11-17,-17-7 1,-4-6 0,-2-7-1,19-4 1,14-9-1,18 4 1,23 7 0</inkml:trace>
  <inkml:trace contextRef="#ctx0" brushRef="#br1" timeOffset="-45196.66">26431 2437 0,'-7'24'15,"5"-4"1,2-5-1,0-15 1,7-19 15,9-14-15,5-20 0,5 2-1,2 11 1,2 5 15,-5 22-15,-8 16-1,-1 16 1,-9 12 0,1 12-1,-2-3 1,1-7-1,-5-10 1,1-16 15,4-12-15,14-20 0,4-18-1,5 0 1,3 1-1,-5 6 1,-3 18 0,2 11-1,-7 17 1,3 15 0,0 13-1,-3 7 1,-5-4-1,0-9 1,3-9 0,-3-8-1,-8-7-15,-7-8 16</inkml:trace>
  <inkml:trace contextRef="#ctx0" brushRef="#br1" timeOffset="-41791.09">29576 773 0,'8'15'0,"14"15"31,17 18-15,24 1-1,14-15 1,-9-8 0,-20-11-1,-48-15-15</inkml:trace>
  <inkml:trace contextRef="#ctx0" brushRef="#br1" timeOffset="-41126.59">31923 878 0,'10'11'0,"25"12"15,25 7 1,21 5 0,4 1-1,-9-6 1,-13-10-16,-28-3 15,-35-17-15</inkml:trace>
  <inkml:trace contextRef="#ctx0" brushRef="#br2" timeOffset="6521.19">20593 4155 0,'-8'57'15,"-4"19"1,-3 15 0,-8-11-1,3-9 1,5-23 0,13-46-1,12-42 16,4-41-15,-1-25 0,-3-7-1,0 15 1,-4 20 0,1 20-1,-2 45 16,15 38-15,18 28 0,-3-7-1,11 11-15,-6-8 16,16 4-16,-7-4 16,12 7-1,15 10 1,-8-6-1,-40-27 1,-39-23 0,-36-12-1,-29-6 1,-20 3 0,-2-10 15,7-5-16,23 2 1,28 6 0,40 12-16</inkml:trace>
  <inkml:trace contextRef="#ctx0" brushRef="#br2" timeOffset="7035.45">21271 3983 0,'12'23'16,"21"38"-1,-7-9 1,6 17-16,8 29 16,6 7-1,-6-16 1,6-41 15,-1-51-15,-3-34-1,-1-9 1,-15 11 0,-26 35-16</inkml:trace>
  <inkml:trace contextRef="#ctx0" brushRef="#br2" timeOffset="7260.04">21682 4023 0,'-49'48'16,"9"-2"15,-7 9-31,1-4 16,-1 10-16,-16 16 15,5 1 1,17-22-1,19-26 1,22-30-16</inkml:trace>
  <inkml:trace contextRef="#ctx0" brushRef="#br2" timeOffset="7804.01">21924 4457 0,'0'60'16,"5"9"0,-3-4-1,-12-23 16,-15-36-15,-3-24 0,-2-7-1,7 2 1,23 23-16</inkml:trace>
  <inkml:trace contextRef="#ctx0" brushRef="#br2" timeOffset="8320.61">21893 4306 0,'63'8'16,"13"11"-1,-5 4 1,-26 0-1,-36-9 1,-28 2 0,-16 2 15,5-1-15,11 6-1,27 5 1,33 5-1,32 2 1,15 2 0,-13-1 15,-50-1-15,-52 5-1,-51 3 1,-20-15-1,-4-18 1,9-13 15,18-6-15,32 1 0,43 8-16</inkml:trace>
  <inkml:trace contextRef="#ctx0" brushRef="#br2" timeOffset="8771.74">22830 4132 0,'84'-7'16,"14"-4"0,-2 2-1,-20 1 1,-27 2-1,-23 4 1,-13-3-16,-13 5 0</inkml:trace>
  <inkml:trace contextRef="#ctx0" brushRef="#br2" timeOffset="8992.22">22989 4393 0,'76'-2'16,"8"-5"0,-14 4-1,-19 1 1,-27-3-1,-24 5-15</inkml:trace>
  <inkml:trace contextRef="#ctx0" brushRef="#br2" timeOffset="16003.28">24146 3564 0,'10'61'16,"1"27"0,-7 16-1,-1 15 1,-3-4 0,-5-22-1,-2-19 1,3-34-1,8-35 17,1-20-17,-3-21 1,3-19 0,13-5-1,-1 4 1,8 19-1,23 14 17,23 18-17,11 27 1,4 21 0,-12 0-1,-29 5 1,-38-6-1,-39-6 1,-36-6 15,-28-7-15,-13-8 0,9-7-1,16-10 1,34-4-1,50 6-15</inkml:trace>
  <inkml:trace contextRef="#ctx0" brushRef="#br2" timeOffset="16648.59">25096 3492 0,'0'56'15,"0"9"1,0 0-16,0 12 16,0-7-1,-2 5-15,-9 29 16,-4-11-1,3-18 1,4-42 0,8-33-1,13-38 1,20-24 0,7-15 15,8 4-16,2 18 1,-4 38 0,-9 36-1,-2 37 1,-9 17 0,-3-2-1,-9-11 16,2-17-15,-11-20 0,-5-23-16</inkml:trace>
  <inkml:trace contextRef="#ctx0" brushRef="#br2" timeOffset="17365.09">26275 3718 0,'63'-2'16,"7"-5"15,-6-1-15,-19-2-16,-45 10 15</inkml:trace>
  <inkml:trace contextRef="#ctx0" brushRef="#br2" timeOffset="17623.3">26376 3981 0,'66'0'16,"9"0"-1,-5 0 1,-21 0-1,-49 0-15</inkml:trace>
  <inkml:trace contextRef="#ctx0" brushRef="#br2" timeOffset="21019.82">27359 3013 0,'-28'56'16,"1"-4"0,-1 14-16,3-3 15,-1 15-15,1-7 16,-5 9-16,10-2 16,-3 6-16,5-12 15,11 7-15,9 19 16,14-5-1,-4-35 1,-5-30-16,-7-28 16</inkml:trace>
  <inkml:trace contextRef="#ctx0" brushRef="#br2" timeOffset="32389.88">7180 5313 0,'0'0'31,"0"0"-15,0 4-1,0 3 17,0 5-17,0 3 17,2 5-17,4-4 1,-1-4 15,-3-2-15,-2-4 15,5 1-15,-5-5 15,0 3-16,3-2 1,-3-3-16</inkml:trace>
  <inkml:trace contextRef="#ctx0" brushRef="#br2" timeOffset="36830.57">8666 6808 0,'-52'27'16,"-1"9"0,2 0 15,9-9-16,16-12 17,14-5-17,6-8 1,1 4 0,5-6-1</inkml:trace>
  <inkml:trace contextRef="#ctx0" brushRef="#br2" timeOffset="40303.28">27598 3202 0,'13'71'16,"-3"25"-1,-5 20 1,0-1 0,-5-6-1,-5-19 1,3-27-1,-1-30 1,8-30 0,0-3-1,-5 0-15,0 0 0</inkml:trace>
  <inkml:trace contextRef="#ctx0" brushRef="#br2" timeOffset="40498.71">27994 3731 0,'0'0'0,"0"0"15,0 0-15</inkml:trace>
  <inkml:trace contextRef="#ctx0" brushRef="#br2" timeOffset="41618.78">28248 3268 0,'26'-11'16,"24"-14"-1,16-10 1,-6 2-1,-10 3 1,-11 5 0,-30 10-1,-21 10 1,-24 15 0,-21 18-1,-14 14 1,-2 11-1,3 3 1,16-14 0,17-4-1,14-15 1,23-10 0,15-6-1,12-5 1,19 1-1,12 2 1,10-3 0,-2 4-1,-8 6 1,-28 8 0,-13 6-1,-19 6 1,-20-2-1,-15 1 1,-5-9 0,4-8-1,11-7 1,19-2 0,20-13-1,31-7-15,28-10 16,-10 5-1,7-3 1,34-7 0,7-8-1,-15 3 1,-19 5 0,-55 14-1,-38 14 1,-17 4-1,-5 8 1,2 8 0,13 7-1,18 6 1,19-1 0,8 3-1,-3-8 1,-3-3-1,-9 4 1,-19-1 0,-16-5-1,-7-10 1,4-15 0,10-9-1,11-2 1,7 8-1,5 8-15</inkml:trace>
  <inkml:trace contextRef="#ctx0" brushRef="#br2" timeOffset="42010.43">29070 2887 0,'38'35'0,"10"13"16,-3 2-16,10 19 0,-6-6 15,0 17-15,-13-6 16,-11 3-16,-12-5 16,-16 7-1,-14-13-15,-18 2 0,-3-15 16,-20 0-16,-28 0 16,3-8-1,35-19 16,23-14-31,25-12 16</inkml:trace>
  <inkml:trace contextRef="#ctx0" brushRef="#br2" timeOffset="42773.78">30027 2726 0,'-40'61'16,"10"-11"-1,-5 12-15,1-1 16,-1 12-16,7 3 16,2 9-16,5-9 15,9 10-15,8-13 16,18 2-16,26 19 16,23-11-1,13-13 1,-22-19-1,-23-26 1,-16-13 0,-15-12-16</inkml:trace>
  <inkml:trace contextRef="#ctx0" brushRef="#br2" timeOffset="45834.75">30090 3270 0,'23'3'15,"38"-3"1,16-5 15,2-3-31,-16 3 16,-21-2 0,-42 7-1</inkml:trace>
  <inkml:trace contextRef="#ctx0" brushRef="#br2" timeOffset="46152.91">30370 3114 0,'-5'80'16,"-2"22"-1,2 1 1,-1-23 0,14-44-1,5-29 1,7-17-1,-5-3 1,-5 3 0,-10 10-16</inkml:trace>
  <inkml:trace contextRef="#ctx0" brushRef="#br2" timeOffset="46419.16">30982 2973 0,'-23'83'16,"6"-15"-1,-6 7-15,-9 29 16,2-4-1,-3-18 1,12-42 0,12-17-1,9-23-15</inkml:trace>
  <inkml:trace contextRef="#ctx0" brushRef="#br2" timeOffset="46866.98">31242 3020 0,'-33'67'15,"0"15"1,9 6-16,20-17 15,27-21 1,26-25 0,14-22-1,12-21 1,-5-17 0,-14-15-16,-26-10 15,-17-8 1,-26 2-1,-27 5 1,-23 16 0,-18 24-1,1 19-15,14 10 16,16 0 0,22-4-1,16-1 1,6-3-1,6 0-15</inkml:trace>
  <inkml:trace contextRef="#ctx0" brushRef="#br2" timeOffset="47441.87">31741 2920 0,'-2'13'15,"-2"10"-15,-1-1 16,3-12 0,4-18-1,9-15 1,9-14-1,5-1 1,-2 5-16,-8 19 31,-2 16-31,-6 18 16,-4 5 0,-3 0-1,-3 1 1,-2-3-16,10-13 15,13-19 1,15-15 0,7-11-1,2-4 1,-11 11 0,-8 6-1,-3 14-15,-5 16 16,-2 10-1,-1 2 1,0-5 0,2-4-1,-2-2 1,-5-7-16,-7-2 16</inkml:trace>
  <inkml:trace contextRef="#ctx0" brushRef="#br2" timeOffset="47748.94">31789 3187 0,'63'-5'0,"15"-8"15,-3-1 1,-12 0 0,-19 7-1,-14-3 1,-13 3-16,-12 4 15,-5 3-15</inkml:trace>
  <inkml:trace contextRef="#ctx0" brushRef="#br2" timeOffset="48097.2">31870 3388 0,'12'6'16,"16"3"0,-3 5-1,0 6-15,-12-2 16,-18 4-1,-10 0 1,-13-6 0,0-4-1,5-12 1,5-12-16,6-4 16,2 4-1,10 12-15</inkml:trace>
  <inkml:trace contextRef="#ctx0" brushRef="#br2" timeOffset="48488.01">32343 2642 0,'43'71'0,"-16"-18"15,12 12-15,-7-12 16,6 15-16,-3-7 15,5 4-15,13 34 16,-9 6 0,-37-6-1,-44-13-15,-9-26 16,-25-5-16,1-12 16,-6 6-16,-17 4 15,23-16 1,70-37-16</inkml:trace>
  <inkml:trace contextRef="#ctx0" brushRef="#br2" timeOffset="51281.66">21029 5613 0,'-28'61'15,"5"-11"1,-2 18-16,6-7 31,-4 13-31,-3 16 16,3-22 15,14-65-15,6-24 15,3-29-31,0-6 16,3-24-16,1 5 15,-4-9 1,3-21 0,-3 11 15,16 56-16,24 51 1,-8 12 15,17 18-31,-2 4 16,18 14-16,-4-3 31,10 5-31,20 20 16,-41 0 15,-35-33-15,-48-6-16,-12-11 31,-28-1-31,-1-10 16,-13-1-16,6-3 15,-3-14 1,-14-8-1,8-14 1,47 5 0,43 13-16</inkml:trace>
  <inkml:trace contextRef="#ctx0" brushRef="#br2" timeOffset="51616.12">21513 5631 0,'25'46'16,"11"11"-16,-3 1 15,11 10-15,-4-1 32,16-5-32,20-12 15,-1-22 17,-17-17-17,-27-7 1,-31-4-16</inkml:trace>
  <inkml:trace contextRef="#ctx0" brushRef="#br2" timeOffset="51836">21929 5581 0,'-21'43'15,"-14"12"-15,-3 3 16,-15 18 0,1-4-1,-4 7-15,-15 17 16,12-18 0,59-78-1</inkml:trace>
  <inkml:trace contextRef="#ctx0" brushRef="#br2" timeOffset="53178.63">22271 6011 0,'0'86'16,"0"10"15,7-26-15,-1-56 15,2-55-15,-6-40 15,-4-19-15,-21 12 15,-5 17-16,18 28 17,33 22-17,34 25 17,22 20-17,-19 22 1,-39 1 15,-44-1-15,-23-9-1,11-6 17,40-1-17,45 5 16,29 3-15,3 3 0,-38-9 15,-62 2-15,-45-10-1,-30-11 16,4-13-15,9-10 0,30 3-1,50 7 1</inkml:trace>
  <inkml:trace contextRef="#ctx0" brushRef="#br2" timeOffset="53495.12">23072 5739 0,'74'-17'16,"9"-6"-1,-10 3 1,-25 5-1,-48 15-15</inkml:trace>
  <inkml:trace contextRef="#ctx0" brushRef="#br2" timeOffset="53695.51">23086 5953 0,'63'-19'15,"0"1"1,-11 2 0,-52 16-16</inkml:trace>
  <inkml:trace contextRef="#ctx0" brushRef="#br2" timeOffset="54329.56">24279 5450 0,'0'58'16,"3"15"-1,3-5 1,-12 10-16,-2 27 15,-9-16 17,4-34-17,8-29 17,0-14-32,5-12 15</inkml:trace>
  <inkml:trace contextRef="#ctx0" brushRef="#br2" timeOffset="54581.16">24842 5241 0,'82'-23'31,"16"-7"-15,4-1 15,-20 3-15,-31 11-1,-51 17-15</inkml:trace>
  <inkml:trace contextRef="#ctx0" brushRef="#br2" timeOffset="55062.02">24824 5364 0,'-30'43'32,"-3"0"-17,3-3 16,7-12-15,25-18 0,34-8 15,30 9-15,-6 1 15,8 6-31,25 24 15,-4 19 1,-45 2 15,-61-8-15,-10-22 15,-24-3-31,-5-15 16,-9-4-16,-26-14 15,13-7 17,18-3-17,21 4 1,39 9-16</inkml:trace>
  <inkml:trace contextRef="#ctx0" brushRef="#br2" timeOffset="55741.4">25494 5711 0,'-2'23'15,"-6"15"1,3 0 15,10-30 1,20-44-17,18-26 1,5-15 15,0 35-15,-8 42-1,-10 38 17,-12 20-17,-5-8 16,-1-27-15,13-41 0,19-30 15,5-13-15,7 21 15,-5 40-16,-6 33 1,-15 20 15,-7 3-15,-8-13 15,-5-11-15,-10-32-16</inkml:trace>
  <inkml:trace contextRef="#ctx0" brushRef="#br2" timeOffset="56233.73">23738 5475 0,'58'0'15,"12"-2"1,1-1 0,-16 1-1,-20-6 1,-35 8-16</inkml:trace>
  <inkml:trace contextRef="#ctx0" brushRef="#br2" timeOffset="56537.9">23866 5339 0,'-9'60'16,"-12"23"15,3 6-16,1-9 1,1-27 0,16-53-16</inkml:trace>
  <inkml:trace contextRef="#ctx0" brushRef="#br1" timeOffset="-201405.85">20699 7468 0,'-15'61'16,"-10"19"-16,2 1 15,-5 7 1,-5 25 0,8-25-1,20-70 1,5-27 15,5-29-31,3-13 16,5-21-16,-4-2 15,-4-17-15,3 16 32,-5-11-32,-1-12 15,-2 7 16,0 63-15,10 54 15,3 9-15,18 23-16,-1 2 31,17 24-31,4-7 16,14 16-16,-2-9 15,12 4-15,-9-17 32,0-6-32,4-9 15,-55-47 1,-50-29 0,-8 3 15,-27-6-31,-6 5 15,-17 3-15,7 3 16,-10-1-16,-12-12 31,18-5-15,34 10 0,26 10-1,30 10-15</inkml:trace>
  <inkml:trace contextRef="#ctx0" brushRef="#br1" timeOffset="-201061.98">21344 7342 0,'12'38'16,"11"20"-16,2 5 31,13 21-31,-3-7 16,14 16-16,-5-12 16,14-8-1,21-20 1,-1-63-1,-7-43 1,-16-10 15,-19 17-15,-36 46-16</inkml:trace>
  <inkml:trace contextRef="#ctx0" brushRef="#br1" timeOffset="-200834.28">21730 7511 0,'-36'38'15,"-14"20"-15,-1-3 32,-12 15-32,8-6 15,3 4-15,-15 0 16,17-26 15,25-19-15,13-12-1,12-11-15</inkml:trace>
  <inkml:trace contextRef="#ctx0" brushRef="#br1" timeOffset="-200328.08">22194 7891 0,'-11'59'16,"16"11"-1,23-7 17,15-28-17,15-32 1,-3-18-1,-12-6 17,-10 4-32,-33 17 15</inkml:trace>
  <inkml:trace contextRef="#ctx0" brushRef="#br1" timeOffset="-199967.82">22234 7897 0,'37'-14'16,"-2"-3"15,-9 4-15,-8-9-1,-31-13 1,-32 7 15,-11 5-15,31 14 0,35 3 15,17-2-16,3 6 1,-4-3 0,-26 5-16</inkml:trace>
  <inkml:trace contextRef="#ctx0" brushRef="#br1" timeOffset="-199439.73">22853 7587 0,'66'-6'15,"17"-4"1,-2 0 15,-18 0-15,-63 10-16</inkml:trace>
  <inkml:trace contextRef="#ctx0" brushRef="#br1" timeOffset="-199196.73">22893 7818 0,'61'-3'0,"25"3"31,7 0-15,-14 0-1,-25 3 1,-54-3-16</inkml:trace>
  <inkml:trace contextRef="#ctx0" brushRef="#br1" timeOffset="-193173.78">24257 7092 0,'8'69'31,"-6"19"-31,-2 3 16,0 19-16,0-6 15,0 14-15,0-19 31,0-4-31,10-4 16,1-44 0,-7-21-1,1-14 1,-5-12 0</inkml:trace>
  <inkml:trace contextRef="#ctx0" brushRef="#br1" timeOffset="-192628.3">25171 7357 0,'-24'11'16,"-40"11"15,7-4-16,-6 7-15,-18 20 32,43 10-17,34-14 17,28 0-32,17-6 15,19 7-15,1-6 16,7 2-1,2 23 1,-52 3 0,-29-19-1,-31-2-15,-14-14 32,-19-12-32,-3-7 15,-2-3-15,-27-3 16,16-8-1,91 4-15</inkml:trace>
  <inkml:trace contextRef="#ctx0" brushRef="#br1" timeOffset="-192069.81">24027 7038 0,'-40'60'16,"-18"25"-1,18-16 1,-3 6-16,-2 13 0,15-13 16,0 9-16,4 14 0,12 1 15,14 13-15,12-21 16,25-5-16,12-21 16,21-9-1,0-12-15,18-14 16,38 0-1,-14-13 1,-52-4 0,-32-6-1,-28-7-15</inkml:trace>
  <inkml:trace contextRef="#ctx0" brushRef="#br1" timeOffset="-191607.11">25383 6720 0,'16'32'16,"14"14"-16,3 5 31,14 24-31,-12-10 15,-1 4-15,-1 21 0,-14-7 16,-1 8-16,-8 17 0,-8-11 31,-9 0-31,-11 15 0,-15-7 16,-27 6-16,-1-28 16,-11-15-16,-24-10 31,35-28-16,34-15 1,27-15-16</inkml:trace>
  <inkml:trace contextRef="#ctx0" brushRef="#br1" timeOffset="-191228.52">26389 6659 0,'-18'43'15,"-15"20"1,8-2 0,-2 6-16,-9 19 0,6-7 15,5 11 1,0 14-16,9-14 16,6 1-16,10 15 0,15-3 15,28 10-15,2-15 16,11-4-16,23 14 31,-42-57-15,-37-51-16</inkml:trace>
  <inkml:trace contextRef="#ctx0" brushRef="#br1" timeOffset="-185799.26">26517 7189 0,'45'2'16,"22"-2"0,0 0-1,8 0-15,21 0 16,-3-2 0,-93 2-16</inkml:trace>
  <inkml:trace contextRef="#ctx0" brushRef="#br1" timeOffset="-185438.09">27323 7065 0,'-4'38'16,"-6"22"-16,1 8 15,0 21-15,1-4 16,1 13-16,1 23 31,1-15-15,0-30-1,3-39 1,2-37-16</inkml:trace>
  <inkml:trace contextRef="#ctx0" brushRef="#br1" timeOffset="-184966.37">27659 7126 0,'-13'37'16,"-2"21"-16,0 0 31,0 17-31,5-1 16,5 9-16,30 17 15,38-29 1,28-43 0,5-46-1,-31-12 16,-7-12-31,-18-7 16,0-19-16,-19 8 16,-12-15-16,-13 6 15,-27 1-15,-6 12 16,-24 9 0,3 17-1,-17 9-15,-31 9 16,8 9-1,21 3 1,37 0 0,40 0-16</inkml:trace>
  <inkml:trace contextRef="#ctx0" brushRef="#br1" timeOffset="-184337.6">28281 7080 0,'2'42'15,"1"-5"16,7-23-15,5-34 0,10-33-1,11-15 1,-1 7 15,-10 34-15,-7 42-1,-10 33 17,-1 13-17,6-19 1,11-34 0,13-36 15,7-24-16,0-9 1,-2 15 0,-16 39 15,-1 37-15,10 13-1,3 10 1,-3-13 15,-10-8-15,-25-32-16</inkml:trace>
  <inkml:trace contextRef="#ctx0" brushRef="#br1" timeOffset="-184096.15">28462 7392 0,'89'-4'15,"9"-6"16,-7 0-15,-28 2 0,-63 8-16</inkml:trace>
  <inkml:trace contextRef="#ctx0" brushRef="#br1" timeOffset="-183711.9">28500 7561 0,'6'13'16,"16"12"15,16 14-15,5 3-1,-15-5 1,-31-4 0,-25-12 15,-15-9-15,3-12-1,15-17 1,7-19-1,14 1 1,4 10 0,0 25-1</inkml:trace>
  <inkml:trace contextRef="#ctx0" brushRef="#br1" timeOffset="-183267.25">28949 6682 0,'30'43'16,"8"18"-16,3-1 31,16 18-31,1 5 16,16 23-16,-11-8 15,7 23-15,-17-13 16,-1 11-16,-22-21 31,-11 0-31,-19-26 16,-33-8-16,-5-19 15,-20-7-15,-37-8 16,-5-14 0,20-11-1,40 0 1,40-5-16</inkml:trace>
  <inkml:trace contextRef="#ctx0" brushRef="#br1" timeOffset="-182337.73">22821 9280 0,'88'-3'15,"17"-4"1,2-1-1,-21 0 17,-41 4-32,-45 4 15</inkml:trace>
  <inkml:trace contextRef="#ctx0" brushRef="#br1" timeOffset="-182107.03">22902 9602 0,'85'-4'15,"0"-7"1,-11 4-1,-27 2 1,-47 5-16</inkml:trace>
  <inkml:trace contextRef="#ctx0" brushRef="#br1" timeOffset="-181720.93">24194 9310 0,'73'-7'15,"0"-4"1,-18 7 0,-55 4-16</inkml:trace>
  <inkml:trace contextRef="#ctx0" brushRef="#br1" timeOffset="-181233.25">25081 9169 0,'-10'60'16,"-13"21"0,1-2-1,-6 24-15,5-20 16,0 7-16,18-6 16,26-41-1,-11-24 16,-3-8-15,-7-11-16</inkml:trace>
  <inkml:trace contextRef="#ctx0" brushRef="#br1" timeOffset="-180770.84">25530 9033 0,'-23'35'16,"-3"18"-16,2 5 16,-9 20-16,8 5 15,7 20-15,8-14 32,12 9-32,13-20 15,21-12-15,7-23 16,12-21-16,3-17 15,15-17 1,-5-16 0,6-27-16,-14-5 15,-5-24-15,-17 8 16,-16-14-16,-19 12 31,-28-8-31,-18 18 16,-23 10-16,-1 18 15,-17 12-15,-30 8 16,32 20 15,36 7-15,24-4 0,11-3 15,11 0-31</inkml:trace>
  <inkml:trace contextRef="#ctx0" brushRef="#br1" timeOffset="-170327.81">26404 9496 0,'-10'54'16,"-13"13"15,1-1-16,1-23 1,21-33 0,21-38 15,16-40-15,19-10-1,-1 10 16,3 23-15,-15 43 0,-21 34-1,-9 18 17,-8 21-17,-5-6 1,-2-4-1,14-41 17,21-33-17,15-24 1,8-21 0,9-5-1,-4 7 1,-12 8 15,-16 36-15,-15 32-1,-6 23 1,6 20 0,0 25-1,2 7 1,3-11-1,-5-21 1,-3-23 0,-6-20-1,-9-20-15</inkml:trace>
  <inkml:trace contextRef="#ctx0" brushRef="#br1" timeOffset="-169188.98">21004 9331 0,'-10'47'16,"-3"14"-16,3-1 31,-2 9-31,-1 23 16,10-19 0,6-57 15,4-59-16,-4-10 1,0-20-16,2 4 31,0-18-31,-3 6 16,5-5-16,-2-12 16,1 15-1,-6 47 16,8 46-15,4 11 0,16 19-16,2 8 31,16 15-31,-1-3 16,10 11-16,1-11 15,4 6-15,20 7 31,-1-3-15,-46-30 0,-56-19-1,-50-15 17,12-5-17,-12-2-15,-35-10 16,-1-9 15,16-16-15,20-1-1,36 20 1,37 17-16</inkml:trace>
  <inkml:trace contextRef="#ctx0" brushRef="#br1" timeOffset="-168900.69">21513 9182 0,'33'50'15,"5"10"-15,-3-4 32,10-1-32,15 13 15,1-13 1,-15-17 15,-27-17-31,-19-21 16</inkml:trace>
  <inkml:trace contextRef="#ctx0" brushRef="#br1" timeOffset="-168651.39">21861 9161 0,'-23'43'15,"-15"10"-15,-8 5 16,-8 16-16,1-7 16,-1-1-1,-6 10 1,2-9 0,25-26-1,33-41-15</inkml:trace>
  <inkml:trace contextRef="#ctx0" brushRef="#br1" timeOffset="-168312.26">22027 9479 0,'-26'45'16,"2"23"0,13 5-1,27-2 17,26-26-17,11-27 1,3-34 15,-13-21-15,-8-8-1,-12 9 1,-23 36-16</inkml:trace>
  <inkml:trace contextRef="#ctx0" brushRef="#br1" timeOffset="-168108.28">22090 9544 0,'8'0'16,"9"0"-1,8-2 1,-25 2-16</inkml:trace>
  <inkml:trace contextRef="#ctx0" brushRef="#br1" timeOffset="-167925.04">22032 9403 0,'58'-7'16,"2"-11"15,-14 11-31,-46 7 16</inkml:trace>
  <inkml:trace contextRef="#ctx0" brushRef="#br1" timeOffset="-105194.26">18272 11805 0,'-15'70'15,"2"-7"1,3 21-16,8-2 15,4 22-15,3-13 32,13 14-32,8 30 15,9-38 1,-18-74 15,-6-31-15,-11-29-16,-3-14 15,-5-25-15,3-4 16,-5-21-16,1 6 31,-2-16-31,4 9 16,-12 2-16,-5-21 16,-14 33 15,28 70-16,22 53 17,8 11-17,16 19-15,1 6 16,24 20-16,-1-11 31,21 16-31,-6-13 16,11 2-16,-12-16 15,4 1-15,10-2 16,-68-15 15,-52-25-15,-7-13 0,-19-8-16,1-4 15,-19-13 1,8-2-1,-5-14-15,-20-21 16,12-4 0,23 14-1,58 37-15</inkml:trace>
  <inkml:trace contextRef="#ctx0" brushRef="#br1" timeOffset="-104929.2">18943 12104 0,'20'51'15,"13"9"-15,2-6 16,12 0-1,2-11 1,13-7-16,32-9 16,-6-12-1,-35-2 1,-53-13-16</inkml:trace>
  <inkml:trace contextRef="#ctx0" brushRef="#br1" timeOffset="-104663.93">19504 11948 0,'-24'33'16,"-15"12"-16,-1 1 15,-25 22 1,2 0-1,-13 7-15,6-4 16,-1 2-16,8 5 16,31-18-1,16-29 17,6-16-17,10-15-15</inkml:trace>
  <inkml:trace contextRef="#ctx0" brushRef="#br1" timeOffset="-104327.8">19570 12427 0,'64'0'15,"18"-5"1,1-3 15,-12-4-15,-28 2-1,-43 10-15</inkml:trace>
  <inkml:trace contextRef="#ctx0" brushRef="#br1" timeOffset="-104076.64">19721 12576 0,'-3'72'15,"3"2"1,0-11 0,3-27-1,-3-36-15</inkml:trace>
  <inkml:trace contextRef="#ctx0" brushRef="#br1" timeOffset="-103472.96">20190 12172 0,'55'-10'16,"-4"-2"15,-14 2-15,-37 10-16</inkml:trace>
  <inkml:trace contextRef="#ctx0" brushRef="#br1" timeOffset="-103147.81">20326 12410 0,'68'-6'16,"15"-4"15,-2-2-15,-28 2-1,-53 10-15</inkml:trace>
  <inkml:trace contextRef="#ctx0" brushRef="#br1" timeOffset="-101272.3">21195 11973 0,'0'8'16,"0"9"-1,0 24 17,11 12-1,6 20-16,8 21 1,6 9 15,-6 2-15,-3-11 15,-6-29-15,-7-30 15,2-27-15,-6-5-1,-3-3 17,-2 0-17,0 0-15</inkml:trace>
  <inkml:trace contextRef="#ctx0" brushRef="#br1" timeOffset="-100612.92">21223 11966 0,'-12'30'16,"-1"8"15,-4 22-31,-4 1 16,-2 17-16,4-12 31,0 9-31,-3 29 15,7-11 17,2-25-17,3-31 1,12-22 15,9-15-15,16-9 15,33-4-15,31 3 15,5-1-15,-13 7 15,-20-1-16,-25-1 1,-38 6-16</inkml:trace>
  <inkml:trace contextRef="#ctx0" brushRef="#br1" timeOffset="-99614.93">21772 12087 0,'5'60'15,"21"22"17,4-15-17,5-1-15,26 25 16,2-5 15,-8-17-15,-25-31-1,-30-38-15</inkml:trace>
  <inkml:trace contextRef="#ctx0" brushRef="#br1" timeOffset="-99308.73">21992 12162 0,'-21'36'31,"-6"12"-31,-1 2 16,-8 14-16,-11 20 15,5 0 17,11-21-17,13-31 1,18-32-16</inkml:trace>
  <inkml:trace contextRef="#ctx0" brushRef="#br1" timeOffset="-98546.83">22317 12720 0,'-13'35'15,"3"-10"17,8-20-17,4-23 1,19-40 15,5-25-15,8-4 15,-9 13-15,-12 41 15,-4 51-16,1 35 17,3 30-17,0 0 17,-6-10-17,1-37 1,2-34-1,-5-17 17,2-8-17,-7 1 1,-12 1 15,-13 4-15,-11-9 15,1-7-15,3 6 15,6 2-15,26 25-16</inkml:trace>
  <inkml:trace contextRef="#ctx0" brushRef="#br1" timeOffset="-97806.4">22846 12420 0,'68'2'15,"13"-6"1,1-10 0,-13 2 15,-29 2-15,-40 10-16</inkml:trace>
  <inkml:trace contextRef="#ctx0" brushRef="#br1" timeOffset="-97536.34">23030 12221 0,'-16'60'15,"2"21"1,6 10 0,5-14-1,9-11 17,-1-36-17,-5-30-15</inkml:trace>
  <inkml:trace contextRef="#ctx0" brushRef="#br1" timeOffset="-96654.23">23652 12112 0,'15'78'16,"5"-9"-1,8 4-15,25 17 16,8-17 0,-6-29 15,-19-20-15,-17-11-1,-19-13-15</inkml:trace>
  <inkml:trace contextRef="#ctx0" brushRef="#br1" timeOffset="-96422.26">23927 11996 0,'0'0'0</inkml:trace>
  <inkml:trace contextRef="#ctx0" brushRef="#br1" timeOffset="-95810.04">23703 12246 0,'-18'62'15,"-7"20"1,-6-2 0,6-2 15,3-18-15,6-24-1,9-19 1,5-6 15,2-11-15,12-13-1,18-7 1,23 7 15,22 13-15,6 10-1,-13 2 17,-15-1-17,-20-1 1,-33-10-16</inkml:trace>
  <inkml:trace contextRef="#ctx0" brushRef="#br1" timeOffset="-95312.05">24126 12215 0,'27'66'16,"12"10"15,11-1-15,8-17-1,-5-20 17,-15-13-17,-18-13 1,-20-12-16</inkml:trace>
  <inkml:trace contextRef="#ctx0" brushRef="#br1" timeOffset="-95003.95">24330 12349 0,'-33'55'16,"-9"21"15,6 7-15,11-13 15,10-27-15,5-20-1,10-23-15</inkml:trace>
  <inkml:trace contextRef="#ctx0" brushRef="#br1" timeOffset="-94082.85">24544 12659 0,'-9'35'15,"3"-7"1,-2-6 15,6-22-15,2-26-1,2-33 17,-4-12-17,-8 6 16,-1 7-15,4 15 15,0 18-15,7 12 0,20 13 15,28 18-16,25 15 17,5 14-17,-18 6 1,-39-10 15,-42-18-15,-21-7 15,-2-8-15,23-5 15,33 3-15,33 9-1,15 13 16,-27 4-15,-45 6 15,-26-10-15,-2-20 0,22-30 15,23-23-16,13-2 17,-3 4-17,-15 41-15</inkml:trace>
  <inkml:trace contextRef="#ctx0" brushRef="#br1" timeOffset="-93845.11">24933 12450 0,'63'-6'16,"22"-3"-1,10-4 16,-6 1-15,-27-1 0,-62 13-16</inkml:trace>
  <inkml:trace contextRef="#ctx0" brushRef="#br1" timeOffset="-93594.7">25131 12261 0,'-14'60'16,"8"13"15,17-2-15,3-11-1,-1-30 1,-13-30 0</inkml:trace>
  <inkml:trace contextRef="#ctx0" brushRef="#br1" timeOffset="-93381">25781 12495 0,'0'0'0</inkml:trace>
  <inkml:trace contextRef="#ctx0" brushRef="#br1" timeOffset="-93164.57">26187 12505 0,'8'-10'15,"12"-10"1,5-11 0,-25 31-16</inkml:trace>
  <inkml:trace contextRef="#ctx0" brushRef="#br1" timeOffset="-92997.73">26676 12495 0,'11'-8'16,"24"-22"-1,-35 30-15</inkml:trace>
  <inkml:trace contextRef="#ctx0" brushRef="#br1" timeOffset="-92854.6">27162 12478 0,'0'0'16,"0"0"-16</inkml:trace>
  <inkml:trace contextRef="#ctx0" brushRef="#br1" timeOffset="-92687.18">27913 12541 0,'0'0'0</inkml:trace>
  <inkml:trace contextRef="#ctx0" brushRef="#br1" timeOffset="-87913.18">18272 14108 0,'-2'51'16,"2"9"-16,0 1 15,2 14-15,6-5 16,-5 11-16,-6 27 16,-5 1-1,-4-18 1,9-61-1,6-38 1,7-40 0,-8 1-1,6-16 1,-5-6-16,-1-11 0,-2-1 16,3-12-16,-3 14 15,5-6-15,-3 7 31,3-5-31,0-15 16,-3 12 0,-4 61-1,-6 47 17,6 11-17,7 23-15,8 9 16,15 21-16,-1 1 15,14 23-15,-1-13 16,8 19-16,-8-15 16,11 7-16,-6-19 15,5 2-15,13 4 16,-15-27 0,-48-58-1,-20-12 1,-23-8-1,-20-8 1,-10-10 0,-5-10-1,10-5 1,12 1 0,18 14-1,38 28-15</inkml:trace>
  <inkml:trace contextRef="#ctx0" brushRef="#br1" timeOffset="-87561.06">18837 14211 0,'28'61'16,"-4"-4"-1,9 11-15,-5-4 16,7 16-16,-5-12 0,9 13 15,19 20-15,5-18 16,0-25 0,-26-25-1,-16-18 1,-21-15-16</inkml:trace>
  <inkml:trace contextRef="#ctx0" brushRef="#br1" timeOffset="-87301.94">19292 14350 0,'-32'27'15,"-8"16"-15,-3 0 16,-3 15-16,9 0 15,-3 5-15,-6 20 16,6-7 0,22-33-1,11-23 1,2-10 0,5-10-16</inkml:trace>
  <inkml:trace contextRef="#ctx0" brushRef="#br1" timeOffset="-87046.57">19628 14727 0,'50'-9'0,"4"2"15,-7-4 17,-17 1-32,-30 10 0</inkml:trace>
  <inkml:trace contextRef="#ctx0" brushRef="#br1" timeOffset="-86807.09">19721 14942 0,'8'51'16,"0"-4"-1,-4-12 1,-1-17-16,-3-18 16</inkml:trace>
  <inkml:trace contextRef="#ctx0" brushRef="#br1" timeOffset="-86481.18">20284 14498 0,'63'-10'15,"2"2"1,-13 1-1,-22 2 1,-30 5-16</inkml:trace>
  <inkml:trace contextRef="#ctx0" brushRef="#br1" timeOffset="-86262.13">20258 14808 0,'52'6'16,"15"-4"0,-7 3-1,-15-3 1,-45-2-16</inkml:trace>
  <inkml:trace contextRef="#ctx0" brushRef="#br1" timeOffset="-85058.94">21064 14562 0,'54'10'16,"13"-3"0,-4-4-1,-18-3 1,-45 0-16</inkml:trace>
  <inkml:trace contextRef="#ctx0" brushRef="#br1" timeOffset="-84764.83">21230 14377 0,'-7'50'16,"-3"18"-16,-3 34 15,6 6 1,-1-18 0,4-29-1,-1-33 1,5-28-16</inkml:trace>
  <inkml:trace contextRef="#ctx0" brushRef="#br1" timeOffset="-84110.03">21507 14257 0,'72'-6'16,"18"-1"0,18 4-1,-1 6 16,-25 17-15,-34 15 0,-33 18-1,-15-5 1,-12 13-16,-6-3 16,-10 15-16,-5 28 15,3-11 16,20-34-15,8-39 0,4-27-1,-2-5 1,0-5 0,-5-13-1,-17-15 16,-6-2-15,0 14 0,16 26-1,21 10 1,29-2 0,20-3 15,0-5-16,-5-3 1,-53 13-16</inkml:trace>
  <inkml:trace contextRef="#ctx0" brushRef="#br1" timeOffset="-83915.1">22297 14705 0,'0'-15'16,"4"-25"-1,-4 40-15</inkml:trace>
  <inkml:trace contextRef="#ctx0" brushRef="#br1" timeOffset="-83681.03">22458 14359 0,'23'-9'16,"32"-14"0,18-10-1,-3-2 1,-9 5-16,-61 30 16</inkml:trace>
  <inkml:trace contextRef="#ctx0" brushRef="#br1" timeOffset="-82865.79">22453 14408 0,'9'12'15,"22"16"1,12 12-1,9 16 1,-11-6 0,-15 8-1,-14-8 1,-12-11 0,-15-15-1,5-19 1,5-22-1,5-13 1,12-11 0,16 1-16,10 2 15,10 18 1,0 33 0,-13 24-1,-12 16 1,-11 1-1,-7-12 1,0-14 0,-5-13-1,2-15 1,7-10 0,5-7-1,4-9 1,2 3-1,-5 8 1,-5 5 0,0 0-1,-7 7 1,0 2 0,-3 1-1,0 0 1,7 0-1,5 4 1,11 8 0,10 11-1,-3 13 1,-4-1 0,-3-5-1,-11-5 1,0-4-1,-4-11-15,-8-10 16</inkml:trace>
  <inkml:trace contextRef="#ctx0" brushRef="#br1" timeOffset="-82378.88">21127 13843 0,'-28'38'15,"-9"20"1,2 5-1,-11 25-15,8 3 16,-4 27 0,14-6-16,8 13 0,17-11 31,15 1-31,19-21 16,29-9-16,1-17 15,12-12-15,21 2 16,-52-30-1,-42-28-15</inkml:trace>
  <inkml:trace contextRef="#ctx0" brushRef="#br1" timeOffset="-81943.69">23028 13745 0,'22'48'15,"16"25"-15,-3-10 16,5 8-16,13 12 0,-10-11 16,10 7-16,3 16 0,-4-11 15,-4 9-15,5 10 0,-5 6 16,-5 24-16,-17-15 15,-19 3-15,-40-4 16,-32-40 0,35-34-1,11-25 1,19-18-16</inkml:trace>
  <inkml:trace contextRef="#ctx0" brushRef="#br1" timeOffset="-81477.41">23808 14594 0,'61'3'0,"20"2"15,7-3 1,-8-2-1,-24-2 1,-56 2-16</inkml:trace>
  <inkml:trace contextRef="#ctx0" brushRef="#br1" timeOffset="-81194.16">23990 14393 0,'-3'60'0,"1"28"16,-3 11-1,3-9 1,2-17 0,2-30-1,-2-43-15</inkml:trace>
  <inkml:trace contextRef="#ctx0" brushRef="#br1" timeOffset="-80634.51">24656 13819 0,'-28'42'15,"-11"26"-15,4 0 31,-10 22-31,10 4 16,-4 24-16,17-4 16,7 22-16,12-15 15,17 17-15,3-24 16,18 7 0,0-25-16,8-3 15,-3-10 1,-17-43-16,-23-40 0</inkml:trace>
  <inkml:trace contextRef="#ctx0" brushRef="#br1" timeOffset="-80305.16">24716 14411 0,'68'4'15,"7"-4"1,4-4 0,-16-7-1,-26 4 1,-37 7-16</inkml:trace>
  <inkml:trace contextRef="#ctx0" brushRef="#br1" timeOffset="-80031.2">24834 14251 0,'0'66'15,"0"25"1,0-1 0,6-9-1,-2-26 17,-1-24-17,-3-31-15</inkml:trace>
  <inkml:trace contextRef="#ctx0" brushRef="#br1" timeOffset="-79455.13">25481 14411 0,'-7'77'16,"7"17"0,0-6-1,16-28 16,3-20-15,-8-22 0,-4-7-1,-7-11-15</inkml:trace>
  <inkml:trace contextRef="#ctx0" brushRef="#br1" timeOffset="-79163.56">25774 14269 0,'61'-12'15,"9"-11"1,-2-13-1,-10-11 17,-17 4-17,-17 7 1,-11 16 0,-13 20-1</inkml:trace>
  <inkml:trace contextRef="#ctx0" brushRef="#br1" timeOffset="-78817.27">25786 14411 0,'18'12'0,"25"15"31,22 18-15,-2 14 0,-12 4-1,-18 2 1,-18-4 0,-17-28-1,-21-21 1,-3-17 15,-1-17-15,4 0-1,3-2 1,20 24-16</inkml:trace>
  <inkml:trace contextRef="#ctx0" brushRef="#br1" timeOffset="-78265.38">26235 14574 0,'5'43'15,"-3"5"1,3-11 0,-5-12-1,0-11 1,3-16 15,3-14-15,11-14-1,6 2 1,-4 5 0,2 10-1,-6 1 1,-5 2-1,-3 7 17,-4 1-17,-3 2 1,0 0 0,0 0-1,11 7 1,11 18-1,5 16 1,8-4 15,2-6-15,-2-9 0,-7-9-1,-9-3 1,-19-10-16</inkml:trace>
  <inkml:trace contextRef="#ctx0" brushRef="#br1" timeOffset="-77892.4">26489 13828 0,'36'28'16,"14"10"0,1 7-1,17 26-15,-18-10 16,-2 4-16,3 18 15,-9-10-15,-2 7 0,1 11 0,-1 8 16,-2 19-16,-13-15 16,-13 0-16,-31 1 15,-29-54 1,5-32 0,20-8-1,13-5 1,10-5-16</inkml:trace>
  <inkml:trace contextRef="#ctx0" brushRef="#br1" timeOffset="-76858.33">27270 14602 0,'16'0'15,"24"-8"1,15-4 0,-6-8-1,-12-1 1,-9-1-1,-11 4 1,-17 18-16</inkml:trace>
  <inkml:trace contextRef="#ctx0" brushRef="#br1" timeOffset="-76583.42">27409 14471 0,'0'61'16,"0"14"-1,5 0 1,-2-9-16,-1-23 15,0-20 1,-2-11 0,0-12-16</inkml:trace>
  <inkml:trace contextRef="#ctx0" brushRef="#br1" timeOffset="-76116.27">27921 13894 0,'-36'58'15,"-6"24"1,14-14-1,2 16-15,7-4 16,3 19-16,9-11 16,5 16-16,9-19 15,8 12-15,7-22 16,15 5-16,26 8 16,12-19-1,-3-22 1,-31-25-1,-24-9 1,-17-13-16</inkml:trace>
  <inkml:trace contextRef="#ctx0" brushRef="#br1" timeOffset="-73873.41">28530 13916 0,'44'48'16,"-7"-8"0,12 18-16,-5 3 15,15 20-15,-9-5 16,2 19-16,-3-2 15,-2 13-15,-11-5 16,-11 7-16,-12-17 16,-16 4-16,-24 11 15,-29-40 1,-5-41 0,11-19-1,25-6 1,12 0-1,13 0-15</inkml:trace>
  <inkml:trace contextRef="#ctx0" brushRef="#br1" timeOffset="-73547.43">29156 14602 0,'60'2'15,"18"-2"1,-4-12 0,-14-11-1,-20 3 1,-17 12 0,-23 8-16</inkml:trace>
  <inkml:trace contextRef="#ctx0" brushRef="#br1" timeOffset="-73254.53">29345 14427 0,'-13'56'16,"3"10"0,7 12-1,3-3 1,0-14 0,3-29-1,-1-16 1,-2-6-1,0-10-15</inkml:trace>
  <inkml:trace contextRef="#ctx0" brushRef="#br1" timeOffset="-72775.93">30002 14095 0,'-19'41'0,"-9"14"16,-3-5-16,-7 13 15,5-2 1,-4 19-16,6-11 15,-1 14-15,9-10 16,8 10-16,8-10 16,4 10-16,18 20 15,23-14 1,15-18 0,-25-34-1,-16-20-15,-12-17 16</inkml:trace>
  <inkml:trace contextRef="#ctx0" brushRef="#br1" timeOffset="-72128.33">30342 14108 0,'26'43'16,"11"12"0,7 3-16,8 15 15,3 1-15,11 16 16,-8-7-1,2 15-15,-14-10 16,-11 3-16,-15-15 16,-9 7-16,-27 17 15,-34-19 1,-19-13 0,17-22-1,27-26 1,9-10-16,16-10 15</inkml:trace>
  <inkml:trace contextRef="#ctx0" brushRef="#br1" timeOffset="-70380.56">27973 14572 0,'14'-3'16,"11"-7"0,8-5-1,-7-6 1,-3 6-1,-23 15-15</inkml:trace>
  <inkml:trace contextRef="#ctx0" brushRef="#br1" timeOffset="-70082.86">28064 14352 0,'-10'50'0,"1"19"16,-2 1-1,6-7 1,0-15-1,0-18 1,3-12 0,2-7-1,0-11-15</inkml:trace>
  <inkml:trace contextRef="#ctx0" brushRef="#br1" timeOffset="-69524.93">29778 14529 0,'38'17'16,"5"3"-1,-8-7 1,-5-8 0,-12 1-1,-18-6-15</inkml:trace>
  <inkml:trace contextRef="#ctx0" brushRef="#br1" timeOffset="-68795.47">30945 14799 0,'19'0'16,"20"0"0,1-11-1,-5-7 1,-7-2-16,-5 5 16,-23 15-16</inkml:trace>
  <inkml:trace contextRef="#ctx0" brushRef="#br1" timeOffset="-68495.04">31008 14521 0,'0'51'15,"2"17"1,8 10 0,3-1-1,-1-21-15,1-16 16,-5-22-1,-8-18-15</inkml:trace>
  <inkml:trace contextRef="#ctx0" brushRef="#br1" timeOffset="-67491.45">31695 14607 0,'58'0'15,"10"-3"1,-5-4-1,-17 2 1,-46 5-16</inkml:trace>
  <inkml:trace contextRef="#ctx0" brushRef="#br1" timeOffset="-67114.29">32182 14715 0,'-30'73'15,"2"23"1,0 2-16,-2-15 16,18-43-1,9-22 1,3-8-1,0-7 1,0-3-16</inkml:trace>
  <inkml:trace contextRef="#ctx0" brushRef="#br1" timeOffset="-66633.53">32454 14622 0,'-7'89'0,"-1"16"16,5 21-1,6 0 1,17-13-1,18-27 1,12-38 0,6-36-1,-9-30-15,2-29 16,-7-29 0,-7-20-1,-22-12 1,-23-2-1,-21 3 1,-16 20-16,-16 16 16,-15 21-1,15 22 1,18 10 0,22 13-1,11 0 1,6 2-16,6 3 0</inkml:trace>
  <inkml:trace contextRef="#ctx0" brushRef="#br1" timeOffset="-65862.45">32897 15037 0,'-23'49'16,"4"4"0,1 2-1,8-8-15,5-6 16,3-14-1,2-14 1,2-13 0,10-17-1,11-19-15,3-14 16,-1-15 0,-1-3-1,-1 2 1,-7 11-1,-4 22 1,6 23 0,-3 12-16,1 21 15,-4 25 1,-3 15 0,0 12-1,-4-7 1,4-9-16,1-17 15,-4-17 1,6-22 0,9-24-1,1-19 1,1-20 0,7-10-16,5-6 15,-2 6 1,-8 14-1,-4 18 1,-14 21 0,0 21-1,-7 29-15,-2 30 16,-3 23 0,2 7-1,-1-7 1,-1-16-1,1-32 1,4-38-16</inkml:trace>
  <inkml:trace contextRef="#ctx0" brushRef="#br1" timeOffset="-64537.19">31053 13941 0,'-43'-65'15,"6"10"17,-14-11-32,-2 5 15,-22-17-15,12 20 16,-8 5-16,-7-5 0,5 11 15,-8-1-15,-15-3 0,13 11 16,-5-3-16,-20-7 0,15 15 31,-6 7-31,-12 3 0,18 7 16,-5 3-16,-18 5 0,25 5 16,-2-3-16,-15 3 0,-3 0 15,-28 5-15,21 5 16,-9 10-16,22 9 15,-9 13-15,21 1 16,-10 17-16,24-7 16,-6 20-16,14-8 15,-2 21-15,13-11 0,-8 13 16,10-13-16,2 12 16,11-11-16,-5 14 0,10-11 15,2 11-15,13-12 16,2 18-16,7-13 15,6 17-15,6-14 16,4 15-16,4-13 16,10 10-16,-2-12 15,11 7-15,-4-15 16,9 16-16,-3-14 16,8 11-16,-5-13 0,14 10 15,-3-17-15,13 17 16,-4-13-16,18 11 0,-6-16 15,16 8-15,-3-7 16,18 7-16,-13-10 16,17 2-16,-11-9 15,22 2-15,-15-15 16,22 4-16,-15-8 16,25 1-16,-14-15 0,12-7 15,-16-8-15,14 0 0,-19-8 16,19-4-16,-21-6 15,16-7-15,-26-8 16,8-12-16,-15 5 16,4-18-16,-19 3 15,7-8-15,-15 5 16,5-18-16,-10 13 16,-3-17-16,-13 10 0,2-16 15,-6 8-15,2-15 0,-5 15 16,12-21-16,-6 16 15,2-12-15,-5 11 16,4-9-16,-9 10 16,3-15-16,-11 13 15,9-16-15,-6 16 16,3-19-16,-8 16 16,1-15-16,-6 17 0,-3-10 0,-10-27 15,-20-3 1,-16-2-1,6 43 1,-12 1-16,2 17 16,-18-4-16,5 10 15,-26-7-15,9 10 0,-8-2 0,-19-8 16,43 23 15,54 35-31</inkml:trace>
  <inkml:trace contextRef="#ctx0" brushRef="#br1" timeOffset="-63681.71">28574 16676 0,'-3'-5'15,"-8"-13"1,-13 3 0,-19 4-1,-18 22 1,-9 22-1,4 17 1,18 23 0,25 10-1,34 10 1,27-5 0,20-9-1,17-14 1,16-30-1,-1-35 1,-4-22 0,-16-11-1,-31 15 1,-39 18-16</inkml:trace>
  <inkml:trace contextRef="#ctx0" brushRef="#br1" timeOffset="-63210.11">29019 16865 0,'-10'50'16,"1"18"0,3 7-1,-4 4 1,0-4-1,0-22 1,7-25 0,1-28-1,-1-26 1,-2-17 0,0-9-1,-4 9 1,-2 5-1,1 10 1,8 16 0,19 12-1,21 10 1,21 0 0,6-7-1,3-16 1,-8-4-1,-12-4 1,-23 11 0,-25 10-1</inkml:trace>
  <inkml:trace contextRef="#ctx0" brushRef="#br1" timeOffset="-62592.63">29473 16890 0,'2'73'16,"-2"12"-1,3 4 1,-1-6 0,16-36-1,-5-36 1,-3-34-1,-5-35 17,-2-23-17,-8-12 1,-16 0 0,-7 13-1,-2 14 1,10 18-1,12 30 1,24 21 0,19 20-1,23 23 1,-10-7 0,7 9-16,18 25 15,-4 15 1,-22 6-1,-29-19 1,-38-27 0,-30-25-1,-19-15 1,1-13 0,3-3-1,16-2 1,23-1-1,10 10 1,9-5 0,7 6-16</inkml:trace>
  <inkml:trace contextRef="#ctx0" brushRef="#br1" timeOffset="-60033.14">28816 17613 0,'0'0'16,"-9"0"0,-5 0-1,-12 0 1,-11 10 0,-12 21-1,0 19 1,8 8-1,26-3 1,30-15 0,28-6-1,18-8 1,11-3 0,1-10-1,-4-8 1,-9-10-1,-10-10 1,-17-8 0,-17 0-1,-14 1 1,-7 1 0,-13 14-1,-1 14 1,-9 21-1,10 12 1,0 11 15,15 0-15,16-11 0,13-12-1,2-18 1,-4-23-1,-4-12 1,-5-3 0,-7 8-1,0 2 1,-6 10 0,-2 8-1,3 16 1,6 2-1,9-1 1,3-17 0,1-13-1,3-17 1,1-8 0,-4 4-1,-4 21 1,-5 26-1,-8 21 1,-5 9 0,-3-3-1,-4-4 1,7-21 0,7-17-1,-2-13 1,11-8-1,8-3 1,1 4 0,1 12-1,-3 12 1,-1 9 0,-4 1-1,2 1 1,-5-4-1,1-6 1,3-8 0,9-15-1,5-5 1,-1 0 15,-6 4-15,-8 9-1,-6 4 1,-7 4 0,-15 11-1,-13 10 1,1 16 0,9 5-1,20-3 1,21-12-1,18-10 1,-6-9 0,-7-8-1,-15-17 1,-9 1 0,-1-3-1,-3 11 1,1 5-1,-6 4 1,0 0 0,0 3-1,7 0 1,10 0 0,6-7-1,2-6 1,-2-7-1,-6 2 1,-4-1 0,0 3-1,-13 19 1,-10 22 0,-8 20-1,3 13 1,4 3-1,22-21 1,19-28 0,15-34-1,9-39 1,-14 11 0,-3-11-16,2-24 15,-4-1 1,-13 28 15,1-12-31,-3-31 0,-3 28 16,-4-3-16,-13-17 15,-25 22 1,-8 53 0,8 46-1,13 10 1,3 23-16,9 2 15,6 25-15,-1 0 16,10 23-16,3-3 16,-1 16-16,4-16 15,4 8-15,8 20 16,-3-20 0,-12-60-1,-18-56-15</inkml:trace>
  <inkml:trace contextRef="#ctx0" brushRef="#br1" timeOffset="-42349.22">18187 16580 0,'-23'68'15,"8"-8"1,-5 13-16,7-2 16,-2 14-16,2-9 31,1 15-31,7 17 16,24-19-1,9-57 1,-5-54-1,-11-14 1,-1-19 0,-3-1-1,-6-22-15,0 3 16,-2-14-16,0 6 16,0-12-16,-2-34 15,-5 16 1,7 32-1,5 64 17,2 32-17,1 10 17,7 22-32,-1 6 15,9 26-15,3-1 31,9 18-31,6-3 16,6 12-16,-4-9 16,12 3-16,-6-16 15,0 2-15,12 6 32,-46-35-17,-33-41 1,-12-13-1,-17-15 1,-4-2 0,-14-10-16,-1 3 15,-6-11-15,-14-18 16,33-9 15,32 8-15,19 13 15,-3 20-15,5 19-16</inkml:trace>
  <inkml:trace contextRef="#ctx0" brushRef="#br1" timeOffset="-42079.3">18852 16721 0,'20'69'31,"3"21"-15,-8-18 0,5 9-16,23 15 15,25-20 16,5-29-15,-10-13 0,-30-19-1,-33-15-15</inkml:trace>
  <inkml:trace contextRef="#ctx0" brushRef="#br1" timeOffset="-41802.42">19203 16899 0,'-39'38'15,"-11"15"-15,4 1 16,-7 8-16,-17 25 15,2-7 1,28-37 15,17-21-15,13-12 0,10-10-16</inkml:trace>
  <inkml:trace contextRef="#ctx0" brushRef="#br1" timeOffset="-41455.19">19280 17169 0,'23'0'16,"33"-2"-1,26-13 1,4-13-1,-13 0 17,-17 6-32,-56 22 15</inkml:trace>
  <inkml:trace contextRef="#ctx0" brushRef="#br1" timeOffset="-41214.82">19553 16978 0,'-16'66'0,"-1"9"16,-4 11-1,7 10 1,3-3 0,9-15-1,6-35 1,10-36-1,-7 1 1,-5-6 0,-2-2-16</inkml:trace>
  <inkml:trace contextRef="#ctx0" brushRef="#br1" timeOffset="-40878.89">20042 16973 0,'49'-23'16,"7"-5"-1,-5 1 1,-16 9-1,-35 18-15</inkml:trace>
  <inkml:trace contextRef="#ctx0" brushRef="#br1" timeOffset="-40621.68">20056 17230 0,'66'-13'16,"10"-10"-1,-6-2 1,-17 3-1,-53 22-15</inkml:trace>
  <inkml:trace contextRef="#ctx0" brushRef="#br1" timeOffset="-38153.49">20941 16454 0,'-10'75'15,"2"-11"1,1 11-16,-1-10 15,1 16-15,4-13 16,0 15-16,3 38 31,6-13-15,1-47 0,-4-30-1,-3-31-15</inkml:trace>
  <inkml:trace contextRef="#ctx0" brushRef="#br1" timeOffset="-37439.21">21225 16565 0,'58'2'15,"23"16"1,2 22 15,-23 28-15,-34-13 15,-33 11-31,-14-11 16,-26 13-16,-7-7 15,-8 12 1,11-10 0,3 8-16,41 10 15,24-39 16,32-22-31,41-22 16,6-16 15,-23 1-15,-73 17-16</inkml:trace>
  <inkml:trace contextRef="#ctx0" brushRef="#br1" timeOffset="-37236.2">21798 17301 0,'0'0'31,"0"0"-16,0 0 1,0 0-16</inkml:trace>
  <inkml:trace contextRef="#ctx0" brushRef="#br1" timeOffset="-36810.67">22075 16721 0,'61'-23'16,"21"-7"15,-3-11-16,-9 4 17,-15 2-17,-24 17 1,-31 18-16</inkml:trace>
  <inkml:trace contextRef="#ctx0" brushRef="#br1" timeOffset="-36444.64">22077 16912 0,'23'6'32,"34"13"-17,29 17 1,3 11 15,-29 7-15,-48 4 15,-31-8-15,-16-15 15,17-47-16,27-41 17,12-13-17,7 3-15,-28 63 16</inkml:trace>
  <inkml:trace contextRef="#ctx0" brushRef="#br1" timeOffset="-35829.54">22702 17106 0,'-15'31'15,"2"9"1,3 0 0,3-5-1,5 1-15,4-13 31,15-21-31,9-17 16,4-20 0,5-11-1,-2-2 1,-8 11 0,-4 9-1,-12 15 1,-4 16-1,-2 19 1,-3 18 0,-3 6-1,-2-3 1,-2-7 0,9-14-1,16-14 1,12-16-1,8-14 1,5-17 0,-6 2-1,-9 4 1,-7 13 0,-9 20-1,-1 27 1,1 24-1,0 0 1,1-4 0,-3-12-1,-10-35-15</inkml:trace>
  <inkml:trace contextRef="#ctx0" brushRef="#br1" timeOffset="-35020.65">20394 16517 0,'20'2'16,"30"3"0,24-5 15,-1-5-15,-13 0-1,-12 3 1,-48 2-16</inkml:trace>
  <inkml:trace contextRef="#ctx0" brushRef="#br1" timeOffset="-34602.72">20548 16262 0,'-13'69'16,"3"19"0,5 7-1,-3-7 16,-1-17-15,6-36 0,3-35-16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7T15:37:36.09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C0000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16642 1897 0,'10'33'15,"3"4"1,7 22-16,-5 1 16,0 13-16,7 33 15,-4-3 16,0-15-15,7-32 0,7-33-1,7-34 1,8-29 0,-3-28 15,-9 8-16,0-7-15,5-25 16,-1 1 0,-4 11-1,-3 16 1,-10 21 0,-11 21 15,-6 14-16,-5 8-15</inkml:trace>
  <inkml:trace contextRef="#ctx0" brushRef="#br0" timeOffset="556.19">16655 1678 0,'7'0'16,"21"-2"-1,30-4 1,28-9-1,12-6 1,3-1 15,-18-1-15,-38 1 0,-40 10-1,-27 3 1,-17 7-1,2-3 1,2 0 0,7 3-1,28 2 1</inkml:trace>
  <inkml:trace contextRef="#ctx0" brushRef="#br0" timeOffset="13039.34">551 5263 0,'47'-3'16,"13"-1"-16,7 1 15,14-2-15,2-2 16,22-1-16,-7 1 15,18-6-15,-14 3 16,16-3-16,-10 3 16,16-2-16,-9 1 15,17 2-15,-35 3 16,-1-1-16,11 1 0,-19 4 16,6 2-16,13 0 0,-14 0 15,1 0 1,19-5-16,-17 5 15,5-2-15,16-1 0,-22 3 16,-1-5-16,16 0 0,0 3 16,33-4-16,-22 6 15,16-2-15,-21-1 16,14-4-16,-21 4 16,13 1-16,-25-1 0,15 3 15,-20 0-15,14 5 0,22-2 16,-21-3-1,-57 0 1,-22 0 0,-28 0-16</inkml:trace>
  <inkml:trace contextRef="#ctx0" brushRef="#br0" timeOffset="15578.31">11317 4011 0,'-35'56'15,"-10"14"1,5-5 0,6-19 15,22-44-16,22-40 1,18-32 15,10-19-15,-3-4 0,-2 8-1,-11 22 16,-4 30-15,0 35 15,-1 29-15,16 19 0,15 16-1,15 10 1,21-3 15,1-13-15,-7-12-1,-38-21 1,-40-11 0,-40-9-1,-38-4 16,-13-9-15,6-1 0,14-6-1,23 1 1,23 4 0,25 8-16</inkml:trace>
  <inkml:trace contextRef="#ctx0" brushRef="#br0" timeOffset="16001.13">11943 3787 0,'30'47'15,"5"19"16,8 15-15,0-3 0,13-12-1,3-34 1,2-15 15,-11-14-15,-19-3-1,-31 0-15</inkml:trace>
  <inkml:trace contextRef="#ctx0" brushRef="#br0" timeOffset="16268.34">12302 3812 0,'-35'27'15,"-12"9"-15,-27 14 32,-6 8-17,15-7 1,12-14-1,27-17 1,26-20-16</inkml:trace>
  <inkml:trace contextRef="#ctx0" brushRef="#br0" timeOffset="16816.99">11043 4232 0,'8'0'15,"17"0"1,22-4-1,14-1 1,-3-2 0,-12 1-1,-17 1 1,-29 5-16</inkml:trace>
  <inkml:trace contextRef="#ctx0" brushRef="#br0" timeOffset="20609.86">14520 5196 0,'60'-6'16,"-9"4"15,14-4-31,-2 4 16,21 0-16,-1-3 15,25 2-15,-22 3 16,0-2-16,14-6 15,-9 2 1,2 0-16,21-2 0,-16 0 16,10 3-16,21-2 0,-21 4 31,11-2-31,19 3 0,-19-1 16,12-5-16,17 3 0,-20 3 15,-9-3-15,25-3 0,-23 0 16,0 4-16,12-4 0,-24 6 15,-1-6-15,13 6 0,-25 0 16,-1 2-16,17 2 0,-5 0 16,32 10-16,-25-2 15,15 11-15,4-1 16,-60-12 0,-35-1-1,-18-5 1,-20-2-16</inkml:trace>
  <inkml:trace contextRef="#ctx0" brushRef="#br0" timeOffset="22344.86">502 6435 0,'62'-7'16,"-7"4"0,11 3-16,3 0 15,22 3-15,-3-3 16,22 0 0,-8 0-16,22-3 15,-13-4-15,20-1 16,-13 0-1,15 6-15,-13-1 16,9 6-16,-20-1 16,2 6-16,2 0 15,-52-1 1,-28-4 0,-18-3-1,-15 0-15</inkml:trace>
  <inkml:trace contextRef="#ctx0" brushRef="#br0" timeOffset="25084.64">10620 5939 0,'-49'-61'31,"5"15"-16,-17 2-15,1 6 16,-29-3-16,16 11 16,-5 5-1,-13 0-15,11 2 16,-13 0-16,-18-2 0,13 3 16,-11-4-16,-22-2 0,15 3 31,-5 2-31,-17-2 0,17 3 15,-8 4-15,-17-4 0,18 2 16,-7 4-16,-18 4 0,27 2 16,-5 2-16,-18 2 0,26 4 15,-1 2-15,-19 0 0,32 2 16,-5 4-16,-13 6 0,25 4 16,-6-1-16,-13 2 0,27 1 15,1 0-15,-22 7 0,5 7 16,-30 9-16,24-1 0,-17 11 15,25-6-15,-9 8 16,29-13-16,-4 16 0,-11 32 16,12 21-1,52-4 1,36-21 0,23-7-1,5-7 1,18-8-1,22-13 17,-8-13-17,17 0-15,-1-6 16,28 2-16,-4-3 16,25-5-1,-33-6 1,5 0-16,10-3 0,-11-3 15,4 1-15,21 2 0,-13-5 16,11 0-16,22 0 0,-20-5 16,15-2-1,22 2-15,-21-2 0,1-1 16,21-2-16,-25 0 0,1 0 16,19 0-16,-28 0 15,0-2-15,15-6 0,-25 2 16,4-1-16,17 0 0,-29-4 15,6 1-15,17-2 0,-28 2 16,2-1-16,24 4 0,-31-3 16,8 2-16,15 1 0,0-3 15,25-8-15,-26 3 16,11-12-16,-24-3 16,6-14-16,-22 6 0,4-15 15,8-25-15,-25-30 16,-43-7-1,-44 16 1,-7 36 0,-31 5-16,-39-12 15,-2 6 1,40 29 0,53 35-16</inkml:trace>
  <inkml:trace contextRef="#ctx0" brushRef="#br0" timeOffset="29793.38">7747 7065 0,'8'23'16,"-3"7"0,2 23-1,-5 0 1,-2 20-16,-2 0 16,-10 10-16,-1-7 31,0 6-31,13 15 15,43-22 1,3-29 15,23-24-31,28-22 16,1-28 0,-35-20-1,-29-10 16,-20 3-15,-7 27 0,-7 28-16</inkml:trace>
  <inkml:trace contextRef="#ctx0" brushRef="#br0" timeOffset="30011.77">7590 7463 0,'46'0'15,"12"0"-15,0 0 16,8 0-16,28-3 31,-6-1-15,-21 1-1,-67 3-15</inkml:trace>
  <inkml:trace contextRef="#ctx0" brushRef="#br0" timeOffset="63396.08">21858 1551 0,'-58'13'16,"-12"15"-1,-9 22 16,19-4-15,4 10-16,16-7 16,3 17-16,6-6 15,4 11-15,4 32 16,25-1 0,42-23-1,-2-35 16,23-14-31,-4-18 16,15-16-16,-3-4 16,13-20-16,-6 1 15,13-14-15,-15-2 16,8-7-16,-13 2 16,2-12-16,-22 7 31,3-15-31,-16-30 15,-24 24 1,-30 4-16,-7 19 16,-30 6-16,-2 20 15,-25 9-15,4 9 16,-11 9-16,9 7 31,-7 5-31,-23 9 16,11 8-1,46-20 1,49-11-16</inkml:trace>
  <inkml:trace contextRef="#ctx0" brushRef="#br0" timeOffset="63803.78">22269 1577 0,'50'-26'15,"23"-6"-15,8-1 16,27-5-16,-4 10 15,17-9-15,-13 4 16,3 3-16,20-11 16,-43 14-1,-88 27-15</inkml:trace>
  <inkml:trace contextRef="#ctx0" brushRef="#br0" timeOffset="64382.24">23219 1120 0,'-40'44'15,"4"-7"1,-4 14-16,-8 34 15,16 14 1,34-19 0,45-32-1,-1-31 1,15-19-16,-7-13 16,18-15-16,-4-3 15,4-20-15,-9 3 16,0-11-16,6-21 15,-54 11 1,-53 33 0,-10 23-1,-25 18-15,-3 9 16,-20 13-16,14 3 16,-4 2-16,-15 5 15,13 0 1,37-12-1,26-13-15,25-10 0</inkml:trace>
  <inkml:trace contextRef="#ctx0" brushRef="#br0" timeOffset="64995.54">21442 2477 0,'-40'35'16,"-13"18"-16,1-4 15,-12 23-15,1-6 16,-5 13-16,10-11 16,3 3-16,-3-23 15,33-50 16,20-18-15,24-19-16,7-6 16,17-15-16,0 4 15,22-14-15,-4 10 32,14-3-32,24-11 15,-4 8 1,-32 26-1,-63 40-15</inkml:trace>
  <inkml:trace contextRef="#ctx0" brushRef="#br0" timeOffset="65190.71">22029 2360 0,'8'38'0,"2"20"0,-3-2 16,7 21-16,13 34 15,3-10 1,8-20 0,-7-30-1,-19-27 1,-12-24-16</inkml:trace>
  <inkml:trace contextRef="#ctx0" brushRef="#br0" timeOffset="66599.85">21533 1738 0,'-10'0'16,"-3"-2"0,1-4-1,4-16 1,16-14-1,7-11 17,-2-1-17,-16 3 1,-32 9 0,-28 18-1,-28 9 1,-10 0-1,3 5 17,12-6-17,15-2 1,24 1 0,22 6-1,25 5-15</inkml:trace>
  <inkml:trace contextRef="#ctx0" brushRef="#br0" timeOffset="67975.11">21749 682 0,'49'58'16,"-12"-8"-1,6 11-15,-13-3 32,6 6-32,7 21 15,-29-15 1,-21-29-1,-8-18 1,2-14 15,-6-11-15,-17-16 0,3 3-1,0 0 1,19 15-1,18 13 1,19 11 0,5 7 15,-3-11-15,-5-30-1,5-27 1,13-12-1,15 4 1,-2 7 15,-4 11-15,-19 4 0,-13 12-1,-15 11-15</inkml:trace>
  <inkml:trace contextRef="#ctx0" brushRef="#br0" timeOffset="68470.36">20923 591 0,'20'48'15,"15"12"1,11-3-1,-3-30 1,3-27 0,-9-23 15,-6-4-15,-12 4-1,-19 23-15</inkml:trace>
  <inkml:trace contextRef="#ctx0" brushRef="#br0" timeOffset="68816.66">20845 554 0,'28'0'15,"42"0"1,28 9 15,0 17-15,-26 16-1,-50 12 1,-34 3 0,-14-5 15,-4-10-16,15-27 1,4-12 0,9-1-1,0-2 1,2 0-16</inkml:trace>
  <inkml:trace contextRef="#ctx0" brushRef="#br0" timeOffset="69806.08">21526 514 0,'-13'22'16,"-14"19"-1,-6 6 16,5-4-15,28-25 0,24-28-1,22-18 1,3-10 0,-12 6-1,-34 18 16,-36 17-15,-28 15 0,-4-1-1,14 6 1,33-2 0,39-9-1,32-7 16,35-10-15,10-28 0,8-17-1,-13-5 1,-17 12 0,-46 25 15,-32 28-16,-21 20 1,-10 18 0,5 2-1,5-11 1,21-27 0,18-24 15,14-22-16,0-4 1,-5 6 0,-5 11-1,-10 9 1,5 15 15,18 20-15,25 14-1,22 11 1,11-5 0,-12-3-1,-44-4 1,-56-4 15,-14-9-15,-25-3-16,-1-7 15,-17-3-15,-30-5 16,2 0 0,30-10-1,76 5-15</inkml:trace>
  <inkml:trace contextRef="#ctx0" brushRef="#br0" timeOffset="81440.36">22655 3376 0,'14'63'15,"7"23"1,1 12-16,3 6 16,-2-8-1,-11-21 1,-1-15 0,-1-20-1,-8-20 1,1-20-1,-1-25 1,6-20 0,7-18-1,8-20 1,0-1 0,-6 2-1,1 8 1,-3 16-1,0 18 1,-5 17 0,-7 13-1,1 6 1,-4 4-16</inkml:trace>
  <inkml:trace contextRef="#ctx0" brushRef="#br0" timeOffset="81873.39">22687 3182 0,'18'-5'16,"27"-3"0,11-6-1,-6 6 1,-10-2-1,-7 2 1,-20 0 0,-16-2-1,-10 0 1,-6-4 0,-4-9-1,0 2 1,6 4-1,17 17-15</inkml:trace>
  <inkml:trace contextRef="#ctx0" brushRef="#br0" timeOffset="82686.73">23294 3502 0,'61'-10'15,"4"3"1,-12-1 0,-9 2-1,-20-1 1,-24 7-16</inkml:trace>
  <inkml:trace contextRef="#ctx0" brushRef="#br0" timeOffset="82956">23396 3691 0,'60'-5'0,"15"-3"16,1-4-1,-10 2 1,-29 0 0,-37 10-16</inkml:trace>
  <inkml:trace contextRef="#ctx0" brushRef="#br0" timeOffset="83274.62">23990 3224 0,'-3'61'15,"-6"23"1,-12 18 0,-7 7-1,-4-15 1,1-17-1,11-36 1,20-41-16</inkml:trace>
  <inkml:trace contextRef="#ctx0" brushRef="#br0" timeOffset="83867.82">24567 3217 0,'-25'3'16,"-36"15"-1,-22 14 1,3 18-1,24 11 17,36-13-17,35-18 1,33-30 0,22-30-1,11-23 1,-11-5-1,-14 0 17,-26 22-17,-19 32 1,-22 32 0,-8 27-1,1 20 1,-1 6-1,15-15 1,17-31 15,9-33-15,3-14 0,0-6-1,-6 1 1,-19 17-16</inkml:trace>
  <inkml:trace contextRef="#ctx0" brushRef="#br0" timeOffset="84523.98">24834 3121 0,'0'20'15,"0"24"1,0 1 15,-3-13-15,3-14 0,9-30-1,5-24 1,12-11-1,-1 1 1,-3 21 0,-9 25-1,-6 33 17,-4 14-17,-1 4 1,1-6-1,10-32 1,17-34 0,10-29-1,11-20 17,-4 7-17,-7 7 1,-22 33-1,-10 34 1,-8 22 0,13 6-1,15 7 1,9-8 15,8-8-15,-4-12-1,-19-5 1,-22-13-16</inkml:trace>
  <inkml:trace contextRef="#ctx0" brushRef="#br0" timeOffset="84791.11">24929 3548 0,'84'-14'15,"14"-8"1,3-1-1,-21 5 1,-31 6 0,-49 12-16</inkml:trace>
  <inkml:trace contextRef="#ctx0" brushRef="#br0" timeOffset="85213.89">25124 3691 0,'-43'15'15,"-5"6"1,28-2-1,40 9 1,30-3 15,16-1-15,2-5 0,-28 1-1,-42-4 1,-33 1-1,-16-10 1,-1 1 0,8-5 15,16 0-15,5 1-1,23-4-15</inkml:trace>
  <inkml:trace contextRef="#ctx0" brushRef="#br0" timeOffset="87040.19">24023 1953 0,'53'-8'15,"19"5"1,-11 3 0,9 0-1,-1 0 1,16 0-16,-4 3 16,20-3-16,-8 0 15,18 0-15,-15 0 16,15-3-16,-13 0 15,15-4-15,-17 2 16,15-5-16,-16 0 16,17 5-16,-19 0 15,10 3 1,-15-1 0,8 0-16,17-17 15,-10-17 1,-47 14-1,-26 12 1,-14 9 0,-16 2-16</inkml:trace>
  <inkml:trace contextRef="#ctx0" brushRef="#br0" timeOffset="87566.79">26132 1710 0,'63'3'15,"30"7"1,-20 3 0,8-1-16,-8 0 15,10 4-15,-10 1 16,13 1-16,-13-1 15,8-1-15,17-1 16,-5-3 0,-33-2-1,-45 11 1,-30-4 0,-31 6-1,-34 2 1,18-4-1,-12-3-15,6-1 16,-7-5-16,-21-7 16,10 1-1,31-4 1,55-2-16</inkml:trace>
  <inkml:trace contextRef="#ctx0" brushRef="#br0" timeOffset="88981.13">25522 1252 0,'-15'57'16,"0"10"-1,2-2 1,3-20-1,8-22 1,-3-31 0,5-40 15,0-35-15,0-16-1,-3-3 1,1 16-1,2 23 1,-4 20 0,0 28-1,4 22 17,8 21-17,9 25 1,18 25-1,18 5 1,13-7 0,15-26-1,1-27 17,-11-35-17,-18-34 1,-20-15-1,-18-2 1,-15 9 0,-23 3-1,-7 3 1,-5 10 15,15 16-15,20 22-16</inkml:trace>
  <inkml:trace contextRef="#ctx0" brushRef="#br0" timeOffset="89493.59">26217 1229 0,'0'20'15,"3"18"1,17 7-1,26-15 1,13-19 0,2-24 15,-20-25-15,-29-7-1,-35 9 1,-27 14-1,-21 6 1,-2 12 0,13-1 15,18 5-15,19 0-1,10 0 1,13 0-16</inkml:trace>
  <inkml:trace contextRef="#ctx0" brushRef="#br0" timeOffset="89838.72">26560 1366 0,'0'-6'16,"2"-15"0,9-16-1,3-6 1,9 1-1,3 6 1,7 14 0,-1 9 15,1 8-15,-13-2-1,-20 7-15</inkml:trace>
  <inkml:trace contextRef="#ctx0" brushRef="#br0" timeOffset="90458.76">26960 856 0,'16'59'15,"1"11"1,-1 3-1,-4-3 1,1-10-16,2-11 16,-5-31-1,-2-18 1,-8-10 0,0-4-1,-5 7 1,-11-11-1,-24-12 1,-18-8 0,-2-4-1,9 9 1,29 15 0,27 11-1,27 14 1,16 6-1,10-3 1,2-5 0,-9 0-1,-6-5 1,-20-5 0,-25 5-16</inkml:trace>
  <inkml:trace contextRef="#ctx0" brushRef="#br0" timeOffset="90901.1">27291 952 0,'23'45'15,"-3"1"1,-5-11-1,-3-15 1,-4-10 0,-5-2-1,4-16 1,11-15 0,6-7-1,7-3 1,-3 8-1,-3 11 1,-2 14 0,0 7-1,-1 11 1,-7-4-16,-2 2 16,-3-6-1,-5-3 1,0-4-1,-5-3 1,0 0-16</inkml:trace>
  <inkml:trace contextRef="#ctx0" brushRef="#br1" timeOffset="97685.28">22481 3141 0,'0'81'16,"0"-11"-1,2 19-15,0 4 16,1 21-16,2-21 16,-3 0-16,4 16 0,-1-22 15,0 7-15,-3 14 0,3-2 16,-2 25-16,-3-15 15,0 0-15,0 15 16,-3-40 0,-2-49-1,5-19 1,0-23-16</inkml:trace>
  <inkml:trace contextRef="#ctx0" brushRef="#br1" timeOffset="98736.23">32112 3209 0,'-3'69'0,"-3"-13"16,-1 13-16,-3 2 16,-8 17-16,4-2 15,-9 21-15,5-14 16,-2 9-16,0-11 15,0 10-15,2-18 16,2 6-16,-3 26 0,6 6 16,8-12-1,-3-19 1,6-44 0,0-24-1,2-9 1,0-13-16</inkml:trace>
  <inkml:trace contextRef="#ctx0" brushRef="#br1" timeOffset="100242.03">26964 4295 0,'-23'64'15,"-5"19"1,-7 10-1,2-2 1,8-16 0,7-27-1,13-43 1,15-42 0,10-44 15,-2-25-16,-6-8 1,-4 12-16,-6 23 16,6 24-1,-5 27 1,-1 28 0,8 33-1,18 20 1,20 18-1,22 6 1,14 7 0,1-6-1,-4-10 1,-21-13 0,-22-27-1,-36-16 1,-29-4-1,-36-6 1,5-2 0,-13 0-16,-29 3 15,-7-3 1,14-5 0,20-13-1,29 6 1,23 7-16,21 5 0</inkml:trace>
  <inkml:trace contextRef="#ctx0" brushRef="#br1" timeOffset="100737.98">27507 4258 0,'46'52'0,"9"22"16,1 16 0,2 2-1,-8-7 1,-7-25-1,-3-36 1,3-35 0,-5-27-1,-3-12 1,-5 2 0,-2 8-1,-12 12 1,-16 28-16</inkml:trace>
  <inkml:trace contextRef="#ctx0" brushRef="#br1" timeOffset="100918.7">27830 4368 0,'-63'48'16,"-20"16"-1,0 4 1,5-28-1,9-18 1,22-16 0,24-1-1,23-5-15</inkml:trace>
  <inkml:trace contextRef="#ctx0" brushRef="#br1" timeOffset="101327.2">28332 4542 0,'60'0'15,"18"6"-15,0-6 16,20 2-16,-4-2 15,19 0-15,-5 0 16,24-2-16,-15-4 16,25 4-16,-39 0 15,1 2-15,6 0 0,-21 0 16,4-3-16,16-2 0,1 5 16,29 0-16,-18-2 15,10-1-15,-28 3 16,10 0-16,-24-5 15,4-1-15,3-3 16,-33-19 0,-31 10-16,-16 13 15,-6 3 1,-8-3 0,-2 5-16</inkml:trace>
  <inkml:trace contextRef="#ctx0" brushRef="#br1" timeOffset="101663.15">30899 4349 0,'2'0'16,"19"7"0,30 8-1,-4 0 1,13 6-16,-1-1 15,11 0-15,29 13 16,4 4 0,-12-1-16,-36 2 15,-43-6 1,-37-4 0,-8-11-1,-25-4-15,-2-5 16,-23-1-16,5-4 15,-25-6-15,7-4 16,-5 2-16,-23-5 16,31-3-16,93 13 0</inkml:trace>
  <inkml:trace contextRef="#ctx0" brushRef="#br1" timeOffset="103435.55">22879 4614 0,'50'-4'16,"16"2"-16,2 2 15,15 0-15,-3 0 16,18 0-16,-9 0 16,17 2-16,-10 2 15,14-2-15,-11-2 16,21 0-16,-11 0 16,22-6-16,-36 4 15,1-3-15,13 5 0,-18-3 16,-1 1-16,18-5 0,-17 4 15,0 1-15,17 2 0,-14 0 16,-1 0-16,15 2 0,-4-2 16,22 8-16,-23-6 15,10 0-15,23 6 16,-40-2 0,10-10-1,-53 4-15,-31-22 16,-11 12-1,-4 5 1,-4 0 0,-3 5 15,0 0-31</inkml:trace>
  <inkml:trace contextRef="#ctx0" brushRef="#br1" timeOffset="103804.1">26104 4465 0,'68'23'15,"-5"-6"1,5 8-16,28 13 15,-3 10 1,-30 4 0,-45-11 15,-48-8-15,-31-8-1,-15-12 1,-6-9-1,5 4 1,12-5 0,27 0-1,38-3-15</inkml:trace>
  <inkml:trace contextRef="#ctx0" brushRef="#br1" timeOffset="104485.73">26573 5188 0,'28'-15'16,"12"2"-1,25-7 1,0 0 0,26-6-16,-5 3 15,10 1-15,17-6 16,-5 3 0,-27 2-1,-43 13 1,-38 10-16</inkml:trace>
  <inkml:trace contextRef="#ctx0" brushRef="#br1" timeOffset="104881.69">26671 5220 0,'10'18'16,"18"19"15,13 15-15,1-2-1,-27 5 16,-37 3-15,-22-7 15,-10-14-15,5-9 15,12-10-15,14-6-1,23-12-15</inkml:trace>
  <inkml:trace contextRef="#ctx0" brushRef="#br1" timeOffset="105750.37">27528 5087 0,'56'-12'15,"24"-6"1,21-5 0,0-2-1,-18 2 1,-23 8-1,-40 5 1,-30 8 0,-27 6-1,-35 19 1,-12 15 0,-13 7-1,4-2 1,18-1 15,42-8-15,40-7-1,33 8 1,29 6 15,9 9-15,-20 8-1,-46-3 1,-47-6 15,-17-18-15,-15-12 0,15-8-1,13-9 16,39-2-31</inkml:trace>
  <inkml:trace contextRef="#ctx0" brushRef="#br1" timeOffset="106074.16">28341 5127 0,'0'86'15,"0"14"1,0 2 15,-5-19-15,3-23-1,0-30 1,2-30-16</inkml:trace>
  <inkml:trace contextRef="#ctx0" brushRef="#br1" timeOffset="107554.52">28830 5508 0,'-2'42'16,"2"-11"-1,-3-9 1,1-14 0,2-25 15,2-24-15,8-14-1,11-5 1,7 9 15,2 23-15,12 23-1,-1 28 17,-6 20-17,-13 5 1,-4-8-1,-3-7 17,-7-24-17,9-18 1,9-24 15,4-15-15,5-3-1,0 13 1,-2 26 0,-5 30 15,8 29-15,-1 14-1,8-1 16,-13-4-15,-7-18 0,-14-18-1,-9-20-15</inkml:trace>
  <inkml:trace contextRef="#ctx0" brushRef="#br1" timeOffset="109568.8">27490 6284 0,'-13'47'16,"-4"-1"-1,9-13 1,0-27 15,6-30-15,2-24-1,0-19 1,0-22 0,0 1 15,0 15-16,0 15 1,5 42 0,18 39 15,12 30-15,21 20-1,14 8 1,8-11 15,5-32-15,-9-45-1,-16-34 1,-23-21 15,-33-7-15,-25 9-1,-7 12 1,-3 13 15,13 17-15,20 18-16</inkml:trace>
  <inkml:trace contextRef="#ctx0" brushRef="#br1" timeOffset="110004.04">28175 6193 0,'0'13'15,"5"12"1,13 3 15,9 4-15,9-16 0,2-14-1,-8-18 16,-25-18-15,-30-7 0,-23 8-1,-10 6 1,5 7 15,8 4-15,22 6-1,23 10-15</inkml:trace>
  <inkml:trace contextRef="#ctx0" brushRef="#br1" timeOffset="110315.36">28493 6253 0,'35'-32'16,"16"6"-1,9 12 1,-4 14-1,-11 4 17,-15 6-17,-12-2 1,-18-8-16</inkml:trace>
  <inkml:trace contextRef="#ctx0" brushRef="#br1" timeOffset="111275.22">29017 5961 0,'5'18'15,"8"32"1,4 23 15,-1 6-15,-4-19 0,-10-32-1,-7-34 16,-12-26-15,-11-11 0,-13 10-1,-4 10 17,15 16-17,35 7 1,23-3-1,28-9 17,9-10-17,3-4 1,-3 3 0,9 11 15,-19 24-16,-28 23 1,-13 11 0,-10-6 15,4-19-15,15-21-1,12-18 1,7-7 15,-1 9-15,2 22-1,0 21 17,7 3-17,3 3 1,-10-8-1,-16-9 1,-27-16 0</inkml:trace>
  <inkml:trace contextRef="#ctx0" brushRef="#br1" timeOffset="116213.09">30151 1083 0,'-23'73'16,"-2"20"-1,0 18 1,10 7 0,15-9-1,27-24 1,27-21 0,23-32-1,7-26 1,-14-22-1,-24-19 1,-18 0 0,-24 0-1,-4 12 1,0 10 0,0 13-16</inkml:trace>
  <inkml:trace contextRef="#ctx0" brushRef="#br1" timeOffset="116418.95">29974 1400 0,'61'-8'16,"15"-4"-1,-1 5 1,-10 0 0,-24 1-1,-41 6-15</inkml:trace>
  <inkml:trace contextRef="#ctx0" brushRef="#br1" timeOffset="116672.26">30869 1224 0,'50'-10'15,"4"-1"1,-7 2 0,-14 3-1,-33 6-15</inkml:trace>
  <inkml:trace contextRef="#ctx0" brushRef="#br1" timeOffset="116880.03">30929 1408 0,'49'-20'0,"4"2"15,-6-2 1,-14 7-1,-33 13-15</inkml:trace>
  <inkml:trace contextRef="#ctx0" brushRef="#br1" timeOffset="117338.19">31341 712 0,'47'-4'15,"16"-6"-15,-3 4 16,14 1-16,29 13 16,0 7-1,-35 15 1,-34 10-16,-40 6 16,-32 5-1,-22 7 1,-13 6-1,-3 15 1,8-11 0,30-13-16,29-11 15,6-22 1,0-12 0,3-10-16</inkml:trace>
  <inkml:trace contextRef="#ctx0" brushRef="#br1" timeOffset="117589.05">31623 1649 0,'0'0'16,"0"0"0,0 0-1,0 0-15</inkml:trace>
  <inkml:trace contextRef="#ctx0" brushRef="#br2" timeOffset="167112.34">1019 9792 0,'30'67'16,"-2"27"-1,-4-21 1,1 2-16,-1-4 16,1 7-16,8 25 15,0 8 1,0-10-1,3-27-15,-17-37 16,-7-32 0,-9-23-1,2-30 1,-5-27 0,0-21-1,0-12 1,3-6-1,-1 13 1,-2 21 0,3 32-1,2 23 1,-5 12 0,0 8-1,0 2 1,0 3-16</inkml:trace>
  <inkml:trace contextRef="#ctx0" brushRef="#br2" timeOffset="167553.34">768 9443 0,'25'0'16,"41"-4"0,-8 1-1,6 0-15,31 1 16,-11 2 0,-13 0-1,-41-12-15,-32-6 16,-31 0-1,-4-4 1,-2-1 0,6 3-1,33 20-15</inkml:trace>
  <inkml:trace contextRef="#ctx0" brushRef="#br2" timeOffset="167949">1753 9882 0,'50'-2'15,"16"-6"1,0 5 0,-11 1-1,-14-6 1,-22 6 0,-19 2-16</inkml:trace>
  <inkml:trace contextRef="#ctx0" brushRef="#br2" timeOffset="168180.07">1808 10099 0,'52'-5'15,"0"0"1,-7-3 0,-12-2-1,-33 10-15</inkml:trace>
  <inkml:trace contextRef="#ctx0" brushRef="#br2" timeOffset="168479.76">2597 9471 0,'12'36'0,"6"9"0,-8 13 16,-5 17-16,-3 1 16,-9 17-16,-3-9 15,-8 4-15,-2 15 16,-2-14 0,9-39-1,5-25 1,8-25-16</inkml:trace>
  <inkml:trace contextRef="#ctx0" brushRef="#br2" timeOffset="169077.78">3155 9461 0,'-24'10'15,"-9"0"1,-17 13-16,1-3 16,-8 13-16,-7 32 15,20 3 1,34-20 15,31-27-31,26-29 31,6-25-15,-4-25 0,-5-10-1,-20 14 1,-7 12-1,-11 32 1,-6 35 15,0 2-15,4 22-16,3 4 16,1 20-16,2-3 15,7 6-15,11 20 16,18-28-1,7-55 1,2-38 0,-8-14 15,-12 5-31,-35 34 16</inkml:trace>
  <inkml:trace contextRef="#ctx0" brushRef="#br2" timeOffset="169689.02">3546 9580 0,'8'45'15,"2"-5"1,2-16 15,8-24-15,10-29-1,4-16 1,-1-6 0,-1 16-1,-9 30 1,-10 31-1,-4 24 17,-3 0-17,12-15 1,7-31 0,5-35-1,12-37 1,-1-5-1,-6 3 17,-9 34-17,-8 36 1,-1 32 0,16 19-1,11-3 1,8 0-1,-8-13 1,-11-7 15,-10-10-15,-23-18-16</inkml:trace>
  <inkml:trace contextRef="#ctx0" brushRef="#br2" timeOffset="169918.26">3723 9920 0,'76'-8'15,"-13"-2"1,7-2-16,29-11 15,-6 0 1,-26 5 0,-67 18-1</inkml:trace>
  <inkml:trace contextRef="#ctx0" brushRef="#br2" timeOffset="170362.78">3907 10109 0,'-47'-3'16,"6"8"-1,22 16 1,48 14 0,33 8-1,22 2 17,-6-5-17,-35-7 1,-51-10-1,-33-16 1,-13-12 0,6-7-1,18-1 17,5-2-17,12 8-15,13 7 16</inkml:trace>
  <inkml:trace contextRef="#ctx0" brushRef="#br2" timeOffset="170848.25">4751 9999 0,'0'4'15,"0"14"1,5-18 15,0-21-15,5-19-1,3-12 1,-1 8 0,3 19-1,8 25 1,0 18-1,2 15 17,7 2-17,-8-7 1,1-6 0,-8-4-1,-17-18-15</inkml:trace>
  <inkml:trace contextRef="#ctx0" brushRef="#br2" timeOffset="171324.56">5244 9878 0,'0'2'16,"-3"10"-1,-8 16 1,6 7-1,13 0 1,22-14 0,5-19 15,-4-22-15,-20-18-1,-22-5 1,-28 0-1,-2 13 1,1 8 0,11 4 15,13 11-31,16 7 16</inkml:trace>
  <inkml:trace contextRef="#ctx0" brushRef="#br2" timeOffset="171593.6">5496 9981 0,'12'-13'0,"10"-15"15,14 0 17,8 18-17,-4 16 1,-6 6 0,-12-2-1,-22-10-15</inkml:trace>
  <inkml:trace contextRef="#ctx0" brushRef="#br2" timeOffset="172106.26">6008 9540 0,'18'77'16,"0"27"0,-9 1-1,-3-16 1,-7-49-1,-13-30 1,6-7 0,-17-24-1,-8-9 1,-10-9-16,-24-22 16,7 1-1,31 16 1,44 30-1,38 21 17,35 8-17,13-3 1,3-2 0,-16-7-1,-28 0 1,-60-3-16</inkml:trace>
  <inkml:trace contextRef="#ctx0" brushRef="#br2" timeOffset="172468.96">6446 9635 0,'0'54'15,"3"18"1,5 9-1,0-19 1,4-26 0,6-34-1,7-24 1,11-8 0,6 4-1,-1 19 1,6 28-1,11 18 17,5 16-17,-2-4 1,-10-5 0,-18-19-1,-33-27-15</inkml:trace>
  <inkml:trace contextRef="#ctx0" brushRef="#br2" timeOffset="173803.99">887 11750 0,'11'65'0,"8"31"32,-5 19-17,0-1 1,-4-21 0,-4-55-1,2-56 1,-5-12-1,5-21-15,-7-4 16,3-15-16,-4 4 16,0-10-16,4-27 15,-4 2 1,0 19 15,0 31-15,0 44-1,5 35 1,15 41 0,-1-8-1,14 12-15,2-7 16,12 7-16,2-13 16,10 6-16,26 19 15,-11-12 1,-19-19-1,-52-34 17,-36-20-17,-36-13 1,-31-4 0,-6-4-1,18 4 1,30-11-1,28 0 1,13 16 0,6 6-1,11 6-15</inkml:trace>
  <inkml:trace contextRef="#ctx0" brushRef="#br2" timeOffset="174104.54">1435 11762 0,'38'53'16,"14"15"-16,-3-3 15,17 16-15,-11-10 16,12 4-16,20 11 16,-13-33-1,-18-35 1,-31-14 0,-11 1-1,-14-5 1</inkml:trace>
  <inkml:trace contextRef="#ctx0" brushRef="#br2" timeOffset="174350.5">1706 11959 0,'-26'67'16,"-9"11"-1,2-4 1,4-14 0,17-27-1,12-33-15</inkml:trace>
  <inkml:trace contextRef="#ctx0" brushRef="#br2" timeOffset="174753.75">2216 11991 0,'54'0'15,"13"0"1,-4 0 0,-11 0-1,-18 0 1,-14 0-1,-20 0-15</inkml:trace>
  <inkml:trace contextRef="#ctx0" brushRef="#br2" timeOffset="174978">2332 12178 0,'70'7'0,"1"-2"32,-10 5-32,-22-2 15,-39-8 1</inkml:trace>
  <inkml:trace contextRef="#ctx0" brushRef="#br2" timeOffset="175528.71">3052 11532 0,'95'-10'16,"10"-2"0,-6-8-1,-17-2 16,-27 1-15,-24 11 0,-31 10-16</inkml:trace>
  <inkml:trace contextRef="#ctx0" brushRef="#br2" timeOffset="175885.23">2947 11696 0,'28'18'16,"2"0"-1,25 14 1,-5 4-1,13 7-15,16 32 16,-29 16 0,-48 0 15,-38-31-15,-21-30-1,8-17 1,21-8-1,28-5 1</inkml:trace>
  <inkml:trace contextRef="#ctx0" brushRef="#br2" timeOffset="176170.26">3781 11580 0,'63'-18'16,"30"1"-1,11-6 16,-4-1-15,-18 1 0,-35 10-1,-47 13-15</inkml:trace>
  <inkml:trace contextRef="#ctx0" brushRef="#br2" timeOffset="176546.75">3738 11619 0,'15'9'16,"31"24"-1,-1-2 16,13 6-31,-7 1 16,7 10-16,6 25 16,-18 10-1,-46-7 17,-43-21-17,-19-32 1,-5-23 15,9-10-15,21-3-1,37 13-15</inkml:trace>
  <inkml:trace contextRef="#ctx0" brushRef="#br2" timeOffset="176861.66">4569 11540 0,'12'40'16,"-3"16"-16,0 4 31,0 21-31,-2-5 16,3 9-16,5 21 15,5-10 1,-5-33 15,-7-30-31,-8-33 16</inkml:trace>
  <inkml:trace contextRef="#ctx0" brushRef="#br2" timeOffset="177907.41">5242 11911 0,'11'55'16,"-1"5"15,-1-14-16,-4-29 1,11-37 0,9-27-1,8-9 17,3 8-17,-2 20 1,0 34-1,-9 16 17,-9 6-17,-3-3 1,5-17 0,7-21 15,5-17-16,5 5 1,7 22 0,-5 28 15,-2 21-15,-7-3-1,-4-8 1,-8-10 15,-5-13-15,-11-12-16</inkml:trace>
  <inkml:trace contextRef="#ctx0" brushRef="#br2" timeOffset="178397.69">6334 11862 0,'0'56'16,"2"7"-1,-2 0 1,5-27 0,11-36 15,1-36-15,6-25-1,-1-4 1,3 7 15,8 36-15,5 34-1,3 23 1,-3 6 15,-9-6-15,-6-5-1,-11-12 1,-12-18-16</inkml:trace>
  <inkml:trace contextRef="#ctx0" brushRef="#br2" timeOffset="178865.1">6986 11885 0,'-23'46'15,"9"10"1,18 4 0,32-13 15,19-24-15,-7-36-1,-23-32 16,-35-18-15,-36 0 0,-14 13 15,8 7-15,3 15-1,26 14 1,23 14-16</inkml:trace>
  <inkml:trace contextRef="#ctx0" brushRef="#br2" timeOffset="179189.53">7266 12041 0,'0'-7'16,"5"-10"0,9-21 15,12-5-15,15 12-1,4 14 16,0 12-15,-9 5 15,-11 2-15,-25-2-16</inkml:trace>
  <inkml:trace contextRef="#ctx0" brushRef="#br2" timeOffset="179679.9">7662 11525 0,'2'60'15,"5"13"1,3-5 0,6 16-16,4 17 15,-12-29 17,-13-49-17,-15-25 16,-4-11-15,-4-30 0,-16-34-1,-5-14 17,34 37-17,25 29 16,28 20-31,45 23 16,10 4 0,-3-1-1,-90-21-15</inkml:trace>
  <inkml:trace contextRef="#ctx0" brushRef="#br2" timeOffset="180077.62">8105 11689 0,'-13'61'16,"0"6"15,11-13-15,16-37 15,11-22-15,4-13-1,13 13 17,4 28-17,10 32 16,14 18-15,6 3 0,-6-16 15,-21-17-15,-49-43-16</inkml:trace>
  <inkml:trace contextRef="#ctx0" brushRef="#br2" timeOffset="181115.9">1349 13709 0,'0'66'16,"0"27"-1,-5 21 1,5-25 0,0-9-16,18 26 15,22 2 1,23-10-1,21-17 1,7-21-16,-6-20 16,-10-14-1,-36-29 1,-28-20 0,-11-7-1,-1 0 1,-4 12-16,5 18 0</inkml:trace>
  <inkml:trace contextRef="#ctx0" brushRef="#br2" timeOffset="181351.55">1271 14047 0,'64'-17'15,"3"-3"1,-11-3 0,-23 2-1,-33 21-15</inkml:trace>
  <inkml:trace contextRef="#ctx0" brushRef="#br2" timeOffset="181718.46">2501 14143 0,'48'-18'15,"6"1"1,-13-4 0,-10 9-1,-31 12-15</inkml:trace>
  <inkml:trace contextRef="#ctx0" brushRef="#br2" timeOffset="181985.23">2453 14402 0,'66'9'15,"4"-7"1,-7-4-16,-2-9 16,-13-2-1,-24 6 1,-24 7-16</inkml:trace>
  <inkml:trace contextRef="#ctx0" brushRef="#br2" timeOffset="182514.84">3170 13417 0,'46'0'16,"17"3"-16,-2 7 16,12 7-16,-11 9 15,4 14-15,-16 0 16,-20 19-1,-14-7 1,-21 16-16,-6-7 16,-19 12-16,-7-10 15,-8 8-15,-16 24 32,13 1-17,22-15 1,7-34-1,13-19-15,6-28 16</inkml:trace>
  <inkml:trace contextRef="#ctx0" brushRef="#br2" timeOffset="182825.8">3318 14795 0,'0'0'16,"0"0"0,0 0-16</inkml:trace>
  <inkml:trace contextRef="#ctx0" brushRef="#br3" timeOffset="-137999.86">12285 9736 0,'28'73'15,"-8"-13"17,13 11-32,-8-3 15,7 11-15,-6-6 16,2 9-16,4 27 16,1-11 15,-5-25-16,-5-55 1,-9-33 15,0-38-15,-7-5 0,-2-17-16,2 1 15,4-17 1,1 13-1,6-7-15,12-18 16,-2 14 0,-3 51 15,-12 18-15,-6 10-1,-5 5 1,-2 5-1</inkml:trace>
  <inkml:trace contextRef="#ctx0" brushRef="#br3" timeOffset="-137532.37">12092 9361 0,'32'-3'16,"6"3"-1,20-5 1,0 5 0,15-3-16,30-4 15,-2-8 1,-40-15 15,-56-16-15,-33 1-1,-16 7 17,9 10-32,35 28 15</inkml:trace>
  <inkml:trace contextRef="#ctx0" brushRef="#br3" timeOffset="-137065.35">13436 9757 0,'84'4'15,"14"6"1,-10 0 0,-20 1-1,-68-11-15</inkml:trace>
  <inkml:trace contextRef="#ctx0" brushRef="#br3" timeOffset="-136823.31">13392 10106 0,'72'-10'16,"7"1"15,-9-4-15,-27 3-1,-43 10-15</inkml:trace>
  <inkml:trace contextRef="#ctx0" brushRef="#br3" timeOffset="-135564.85">14813 9665 0,'0'46'15,"-5"11"-15,-3 1 32,-7 10-32,-18 28 15,-2-10 1,7-15 0,18-58-1,18-49 1,6-39-1,-3 7 1,-1-5-16,-8 9 16,1-9-1,-6-23-15,-4 11 16,0 19 15,1 49-15,12 27-1,6 25 1,23 35 0,-7-14-1,9 9-15,-1-12 16,9 10-16,-5-7 16,16 4-16,-5-12 15,9 3 1,20-1-1,-12-14 1,-34-27 0,-45-16-1,-14 2 1,-23-8-16,-2 3 16,-21-3-16,6 1 15,-9 4-15,-21 1 16,6-4 15,24 2-15,32 4-1,19 0-15,14 5 16</inkml:trace>
  <inkml:trace contextRef="#ctx0" brushRef="#br3" timeOffset="-135190.45">15523 9554 0,'53'63'0,"-10"-7"31,12 14-31,-4-7 16,12 13-16,-5-11 16,10 1-16,18-8 31,-4-53-16,-3-35 1,-9-16 15,-32 21-31,-38 25 16</inkml:trace>
  <inkml:trace contextRef="#ctx0" brushRef="#br3" timeOffset="-134984.93">16065 9708 0,'-38'38'16,"-10"15"-16,0 0 16,-8 7-16,-26 18 15,-1-4 16,24-24-31,59-50 16</inkml:trace>
  <inkml:trace contextRef="#ctx0" brushRef="#br3" timeOffset="-134541.65">14513 10567 0,'48'-7'15,"27"-1"-15,4-2 16,31-2-16,-19 2 16,2-3-16,11 3 0,-11 0 15,3 2-15,14 1 0,-11 4 16,4-2-16,18 10 0,-21-2 31,7 4-31,14 1 0,-4 2 16,15 5-16,22 5 15,-51-4 1,-50-7 0,-53-9-16</inkml:trace>
  <inkml:trace contextRef="#ctx0" brushRef="#br3" timeOffset="-133932.22">15598 11001 0,'-14'43'16,"-12"17"-16,7 1 15,-9 11-15,10-1 16,6 10-16,6-8 31,12 5-31,24 18 16,35-13 0,26-25 15,2-35-16,-22-25 17,-23-9-17,-26 4 1,-22 7-16</inkml:trace>
  <inkml:trace contextRef="#ctx0" brushRef="#br3" timeOffset="-133730.79">15314 11326 0,'81'5'0,"17"5"31,-7 3-16,-24-1 1,-67-12-16</inkml:trace>
  <inkml:trace contextRef="#ctx0" brushRef="#br4" timeOffset="-53866.69">14266 9685 0,'-31'28'16,"-9"10"-16,-6 3 15,-14 11-15,5 4 32,-10 12-32,7-3 15,-11 13-15,4-4 16,-11 16-16,9-12 16,-7 15-16,11-14 31,0 11-31,7-14 15,4 5-15,-17 14 16,29-52 15,21-48-15,8-42 0,4-27 15,-9-9-16,2 15 1,-9 28 0,6 29 15,-9 41-15,6 4-1,-3 21 1,6 3-1,-16 15-15,0-2 16,-2 7-16,-16 27 16,1-9 15,5-20-15,40-54-1,19-37 1,24-28 15,20-7-15,28 6-1,-16 17 17,6 12-32,27 8 15,-5 2 1,-35 0-1,-63 5-15</inkml:trace>
  <inkml:trace contextRef="#ctx0" brushRef="#br4" timeOffset="-52833.97">12867 10114 0,'26'20'15,"9"8"17,17 18-32,6 1 15,23 16-15,-2 2 16,16 12-16,-22-19 31,0-6-31,13 8 0,-13-9 16,5 1-16,8 1 0,7 5 15,17 8-15,-10-11 16,5-4-16,18 2 31,-67-38-15,-51-30-1,0 10 1,-13-5 0,6 7-1,-5-22 1,-9-30 0,-14-11-1,4 11 1,2 27 15,13 25-15,34 31-1,3 0 1,19 15-16,0-3 16,16 16-16,-3-9 15,7 9-15,-7-3 16,3 2-16,19 18 15,-4-2 1,-51-16 15,-58-27-15,-10-16 0,-22-14-16,2-8 15,-13-8-15,6-4 16,-3-8-16,-23-13 15,8-3 1,32 18 0,56 28-16</inkml:trace>
  <inkml:trace contextRef="#ctx0" brushRef="#br4" timeOffset="-51589.07">11834 10585 0,'71'15'16,"-8"-3"15,20 1-31,-18-5 16,9-1-16,16-1 0,-7-1 16,3-3-16,14 6 15,9-4 1,12 4-16,-15-5 15,-3 2-15,-2 2 16,-50-4 0,-51-3-16</inkml:trace>
  <inkml:trace contextRef="#ctx0" brushRef="#br4" timeOffset="-51191.1">12497 10880 0,'0'38'15,"0"23"1,0 4-1,5 23-15,2-10 16,-2 8-16,6 19 16,-4-19-1,-7-86-15</inkml:trace>
  <inkml:trace contextRef="#ctx0" brushRef="#br3" timeOffset="-41963.72">12141 13309 0,'-5'50'16,"-9"13"-16,-7-2 16,-4 22-1,-3-9 1,-2 11-16,-5 26 16,9-18 15,24-70-16,13-61 17,-4-8-17,3-24-15,-8 0 32,3-21-32,-3 0 15,-2-10-15,0 8 31,0-3-31,0-5 16,9 51 0,-4 52 15,4 19-15,7 22-16,4 12 31,7 19-31,4-2 15,6 21-15,-1-12 32,2 14-32,-1-11 15,19 2-15,22 17 32,-2-17-17,-59-49 1,-24-24 15,-29-23-31,-6-5 16,-19-10-16,-27-11 31,10-2-15,20 3 15,20 10-16,17 12 17,21 13-32</inkml:trace>
  <inkml:trace contextRef="#ctx0" brushRef="#br3" timeOffset="-41574.47">12602 13264 0,'14'36'16,"0"8"15,12 24-31,6 11 16,11 21-16,0-4 31,15 10-31,-8-20 16,8-13-16,16-3 15,-14-20 17,-33-24-17,-27-26-15</inkml:trace>
  <inkml:trace contextRef="#ctx0" brushRef="#br3" timeOffset="-41301.9">13087 13420 0,'-31'25'15,"-11"13"-15,-4 7 16,-17 18-16,-2-2 31,2 12-31,-16 23 16,9-8 15,27-33-31,43-55 0</inkml:trace>
  <inkml:trace contextRef="#ctx0" brushRef="#br3" timeOffset="-40492.19">14039 13641 0,'61'11'16,"6"-4"-1,-6-2 1,-19 3-1,-42-8-15</inkml:trace>
  <inkml:trace contextRef="#ctx0" brushRef="#br3" timeOffset="-40155.33">14051 13926 0,'44'3'16,"10"4"-16,4-2 16,11 4-1,27-2 1,-8 2 0,-20 2-1,-68-11-15</inkml:trace>
  <inkml:trace contextRef="#ctx0" brushRef="#br3" timeOffset="-38014.5">15130 13543 0,'13'43'16,"4"12"-16,6 6 31,5 17-31,0-9 16,2 21-16,0-7 16,5 13-16,-7-18 15,7 8-15,14 17 16,-5-20-1,-16-37 1,-13-46 0,-2-34-1,4-35 1,-4 5 0,0-11-16,-4 11 15,4-11-15,-5 7 31,2-8-31,-2-30 16,-8 8 15,-8 20-15,5 35 0,3 26-1,0 17-15</inkml:trace>
  <inkml:trace contextRef="#ctx0" brushRef="#br3" timeOffset="-37536.43">15087 13097 0,'26'-2'15,"34"2"1,33 8 15,18 4-15,2 1 0,-45-19 15,-55-13-16,-45-26 1,-26-13 15,-3-1-15,6 11 0,55 48-16</inkml:trace>
  <inkml:trace contextRef="#ctx0" brushRef="#br3" timeOffset="-36782.56">16634 13382 0,'3'15'15,"-6"35"17,-4 1-17,-6 17-15,-2 0 31,3 18-31,1-5 16,9 19-16,4-14 31,21 4-31,5-16 16,23-4-16,1-22 16,16-13-16,23-25 15,-33-35 1,-33-33-1,-37-22 1,-23-9 15,-11 9-15,8 20 0,38 60-1</inkml:trace>
  <inkml:trace contextRef="#ctx0" brushRef="#br3" timeOffset="-36559.82">16327 13637 0,'74'4'15,"-7"2"16,11 1-31,45 7 16,-6-3 15,-27 4-15,-90-15-16</inkml:trace>
  <inkml:trace contextRef="#ctx0" brushRef="#br4" timeOffset="-6138.22">14931 14846 0,'50'13'0,"19"0"31,24-13-31,-20 0 16,10-8-16,-8 5 16,21-2-16,-3 0 15,23 5 1,-22 0-1,1 5-15,16 3 0,-15 2 16,7 0-16,16 10 0,-19-8 16,7 4-16,11-1 0,3-5 15,17-2-15,-31-6 16,0-17-16,22-28 16,-58 20-1,-36 11 1,-35 12-16</inkml:trace>
  <inkml:trace contextRef="#ctx0" brushRef="#br4" timeOffset="-5306.24">15558 15408 0,'23'68'16,"-6"-10"0,-1 13-16,-4-6 15,4 18-15,1-7 16,1 14-16,-3-11 16,5 11-16,5 26 31,1 0-16,-9-40 1,-2-56 0,0-32-1,6-37 1,6-31 0,-6 15 15,-4-7-31,6-26 15,-11-8 1,-4 12 0,-11 17-1,-2 40 1,5 37-16</inkml:trace>
  <inkml:trace contextRef="#ctx0" brushRef="#br4" timeOffset="-4722.67">15437 15146 0,'23'0'15,"22"5"1,19 5 0,16 5-1,8 5 1,3-5-1,-13-4 1,-12-7 15,-51-6-15,-41-15 0,-32-17-1,-10-6 1,8 0-1,18 12 1,42 28-16</inkml:trace>
  <inkml:trace contextRef="#ctx0" brushRef="#br4" timeOffset="-3741.97">11668 14718 0,'15'0'16,"30"5"0,0-5-1,21 0 1,5 0-1,25-5-15,2 5 16,28-3-16,-10 0 16,19 3-16,-14 3 15,14 5-15,-27-6 32,-8 0-32,6 6 15,-52-2 1,-25-4-1,-29-2-15</inkml:trace>
  <inkml:trace contextRef="#ctx0" brushRef="#br4" timeOffset="-3024.04">12399 15211 0,'22'86'16,"-6"-15"0,1 2-16,1-5 15,0 5-15,1-5 16,7 12-1,9 31 1,-3-5 0,-6-33-1,-14-63 1,-1-55 0,-6-3-1,4-17 1,2-1-1,1-12-15,3 5 16,6-10-16,4-23 16,-7 8-1,-8 12 1,-8 36 0,-2 25-1,0 25-15</inkml:trace>
  <inkml:trace contextRef="#ctx0" brushRef="#br4" timeOffset="-2531.15">12388 14856 0,'11'3'15,"13"7"1,25 3 0,21-1 15,6-2-15,-3-2-1,-13-1 1,-34-14-1,-29-11 1,-20-15 0,-9-7-1,4 2 17,2 5-17,26 33-15</inkml:trace>
  <inkml:trace contextRef="#ctx0" brushRef="#br4" timeOffset="13110.03">14833 12591 0,'25'42'15,"13"11"-15,0 9 16,17 20-16,-10-11 15,-1 4 1,10 11-16,-5-8 16,4 8-16,12 14 0,-9-9 15,12 7-15,4 13 0,-1-12 16,-5-1 0,9 5-16,-9-7 0,4 3 15,-10-16 1,-60-83-16</inkml:trace>
  <inkml:trace contextRef="#ctx0" brushRef="#br4" timeOffset="13902.7">15412 14947 0,'20'50'16,"6"16"-16,-3-3 16,12 20-16,2 0 15,17 20-15,-10-22 16,5 2-16,11 13 0,-10-13 16,6 5-16,4 13 0,-9-10 15,5-1-15,-2 16 0,7 0 16,-1 12-16,19 18 15,-39-62 1,-40-74-16</inkml:trace>
  <inkml:trace contextRef="#ctx0" brushRef="#br3" timeOffset="38499.44">19485 9469 0,'-18'63'15,"3"-5"17,-8 10-32,5-5 15,-12 12-15,8-2 16,-4 11-16,11-11 15,7 7-15,34 16 16,30-11 0,16-21-1,9-29 1,-8-22 15,-25-11-15,-23-2-16,-25 0 15</inkml:trace>
  <inkml:trace contextRef="#ctx0" brushRef="#br3" timeOffset="38785.95">19215 9759 0,'70'0'16,"11"0"-1,-8 0 1,-22 2 0,-51-2-16</inkml:trace>
  <inkml:trace contextRef="#ctx0" brushRef="#br3" timeOffset="39112.04">19938 9839 0,'71'-5'15,"6"0"1,-11-2 0,-20 2-1,-46 5 1</inkml:trace>
  <inkml:trace contextRef="#ctx0" brushRef="#br3" timeOffset="39344.74">20021 10071 0,'68'-2'16,"-5"-3"15,-8 5-15,-29 0-1,-26 0-15</inkml:trace>
  <inkml:trace contextRef="#ctx0" brushRef="#br3" timeOffset="40849.51">21087 9025 0,'3'76'15,"-3"24"1,-5 4 15,-3-8-15,5-46-1,3-54 17,3-22-17,5-24-15,-6-8 16,1-15-16,-1 2 16,-2-9-16,0-21 31,0 13-16,-5 32 1,3 45 15,2 37-15,5 32 0,23 23-1,4-18 16,13 5-31,3-8 16,18 5-16,-6-6 16,11-1-1,12 7 1,-27-9 0,-65-29-1,-17-20 16,-30-4-31,-5-3 16,-12-5-16,7-2 16,-11-11-16,-21-10 15,9 0 17,34 11-17,55 17-15</inkml:trace>
  <inkml:trace contextRef="#ctx0" brushRef="#br3" timeOffset="41146.08">21737 8935 0,'23'40'16,"8"13"-16,4 2 15,10 16-15,-5-8 16,13 8-16,20 6 16,0-6 15,-22-26-16,-27-22 1,-24-23-16</inkml:trace>
  <inkml:trace contextRef="#ctx0" brushRef="#br3" timeOffset="41399.21">22087 9045 0,'-50'54'16,"7"-6"0,1 6-16,-17 22 31,4 0-16,15-18 1,40-58-16</inkml:trace>
  <inkml:trace contextRef="#ctx0" brushRef="#br3" timeOffset="41776.18">20815 9854 0,'56'-2'16,"21"-6"-16,-9 3 16,8-2-16,25 1 0,-13 2 15,10 1-15,21 1 16,-19-4 0,4 12-16,15-1 0,1 5 15,16 5-15,-19-3 16,-10 7-16,-11-5 15,-48-4 1,-48-10-16</inkml:trace>
  <inkml:trace contextRef="#ctx0" brushRef="#br3" timeOffset="42560.59">21551 10449 0,'28'45'16,"0"16"-1,-4-4 1,9 12-16,-6-1 15,10 15-15,-2 25 16,0-4 15,-10-24-15,-15-60 0,-5-52 15,0-6-16,-3-22-15,1-5 16,10-15-16,-6 8 16,3-14-16,-2-22 31,2 12-15,-3 23-1,-24 38 16,-13 22-15,-5 13 0,17 0-1,18 0-15</inkml:trace>
  <inkml:trace contextRef="#ctx0" brushRef="#br3" timeOffset="43009.78">21463 10101 0,'0'0'15,"7"0"17,21-2-17,35-1 1,30 1 15,5-5-15,-15-6-1,-34-12 17,-30-11-17,-16 11 1,-1 12-1,-2 13-15</inkml:trace>
  <inkml:trace contextRef="#ctx0" brushRef="#br3" timeOffset="44415.86">21714 9972 0,'63'3'15,"-2"0"1,-15 4 0,-46-7-16</inkml:trace>
  <inkml:trace contextRef="#ctx0" brushRef="#br3" timeOffset="106819.7">19920 12873 0,'-2'8'16,"-9"27"-16,2 10 31,-12 31-31,4 5 15,-8 17-15,2 0 32,1 18-32,6-13 15,6 16-15,15-13 16,18 4-16,10-16 31,25-6-31,-6-25 16,19-15-16,2-41 15,-12-39 1,-19 4 15,-24 10-15,-18 18-16</inkml:trace>
  <inkml:trace contextRef="#ctx0" brushRef="#br3" timeOffset="107069.46">19575 13291 0,'61'5'16,"-4"0"-1,-11 3 1,-46-8-16</inkml:trace>
  <inkml:trace contextRef="#ctx0" brushRef="#br3" timeOffset="107420.43">20175 13390 0,'23'-3'16,"26"-2"-1,12-5 16,-3 0-15,-12 0 0,-46 10-16</inkml:trace>
  <inkml:trace contextRef="#ctx0" brushRef="#br3" timeOffset="107638.5">20286 13582 0,'22'-6'32,"26"-4"-17,8-3 16,-6 1-31,-50 12 16</inkml:trace>
  <inkml:trace contextRef="#ctx0" brushRef="#br3" timeOffset="108160.04">19666 13241 0,'25'0'16,"35"0"-1,11 0 1,-8 0 15,-13-2-15,-50 2-16</inkml:trace>
  <inkml:trace contextRef="#ctx0" brushRef="#br3" timeOffset="127374.81">28094 915 0,'72'-12'15,"23"-2"1,1-11 0,-10-3-1,-16 0 1,-35 16-16,-35 12 15</inkml:trace>
  <inkml:trace contextRef="#ctx0" brushRef="#br3" timeOffset="127643.9">28281 808 0,'13'70'0,"2"9"15,0-11 1,-3-15-1,-4-28 1,-8-25-16</inkml:trace>
  <inkml:trace contextRef="#ctx0" brushRef="#br3" timeOffset="128223.87">27973 631 0,'-17'21'0,"-24"37"15,11-8 1,-3 10-1,-4 35-15,17 3 16,28-13 0,29-27-1,16-22 1,3-17 0,-23-6-1,-33-13-15</inkml:trace>
  <inkml:trace contextRef="#ctx0" brushRef="#br3" timeOffset="128555.16">28546 552 0,'51'39'16,"-11"1"0,7 16-16,-9 2 15,5 13-15,-18-9 16,-10 12-16,-30 17 15,-28-6 1,-4-19 0,19-31-1,28-35-15</inkml:trace>
  <inkml:trace contextRef="#ctx0" brushRef="#br3" timeOffset="164893.47">20873 12752 0,'45'-10'15,"13"-2"-15,33-14 16,12-2 15,-17 3-15,-33 10-1,-53 15 1</inkml:trace>
  <inkml:trace contextRef="#ctx0" brushRef="#br3" timeOffset="165210.41">21085 12410 0,'0'70'15,"0"-9"16,2 19-31,1-4 16,-1 9-16,3 24 31,-5-11-15,2-37 0,-2-61-16</inkml:trace>
  <inkml:trace contextRef="#ctx0" brushRef="#br3" timeOffset="165675.43">21800 12289 0,'68'-20'16,"8"-13"0,-3 0 15,-13 5-16,-15 6 17,-22 11-17,-23 11-15</inkml:trace>
  <inkml:trace contextRef="#ctx0" brushRef="#br3" timeOffset="166090.31">21700 12435 0,'-13'43'16,"0"-3"15,3-5-15,23-10-1,27 5 17,30 10-17,11 16 17,-28 12-17,-45-1 16,-44-25-15,-19-20 15,2-9-15,8-8 0,45-5-16</inkml:trace>
  <inkml:trace contextRef="#ctx0" brushRef="#br3" timeOffset="166387.44">22400 12271 0,'73'-18'16,"20"-2"15,3-2-15,-10-4-1,-16 1 1,-35 12-1,-35 13-15</inkml:trace>
  <inkml:trace contextRef="#ctx0" brushRef="#br3" timeOffset="166762.87">22329 12311 0,'8'18'16,"19"19"15,6-6-15,11 14-16,0-5 15,7 8-15,10 30 31,-39-2-15,-47-16 0,-35-26-1,-1-30 17,13-16-17,13-10 16,12 8-31,23 14 16</inkml:trace>
  <inkml:trace contextRef="#ctx0" brushRef="#br3" timeOffset="167050.07">23126 12261 0,'0'73'31,"0"-10"-15,0 15-16,0 25 15,-3-7 1,1-22 15,-1-37-15,-3-17-1,6-20-15</inkml:trace>
  <inkml:trace contextRef="#ctx0" brushRef="#br3" timeOffset="167663.34">23408 12772 0,'5'33'16,"2"-13"-1,1-30 17,9-33-17,6-11 1,3-5 15,-1 21-15,-3 28-1,1 30 1,-5 18 15,1 5-15,4-7 0,3-27-1,2-22 16,2-11-15,-2 3 0,4 26-1,1 25 17,7 18-17,-5 3 1,-9-5 15,-8-19-15,-18-27-16</inkml:trace>
  <inkml:trace contextRef="#ctx0" brushRef="#br3" timeOffset="168472.91">21097 13435 0,'25'0'16,"11"0"15,19-2-31,11-1 16,22-5-16,5 3 31,26-3-31,-24 6 15,1 2-15,14-2 0,-11 2 32,2 0-32,22 0 0,-22 0 15,10 0-15,17 0 0,-19 2 16,2-2-16,17-2 0,-24 2 16,1-5-16,7 2 0,0 3 15,20 0 1,-24 0-16,6 10 0,19 8 15,-27-6 1,-36-14 0,-34 0-1,-13-6 1,-16 5 0,0 3-1,-7 0-15</inkml:trace>
  <inkml:trace contextRef="#ctx0" brushRef="#br3" timeOffset="171064.12">21039 14216 0,'10'0'16,"20"0"0,30 0-1,24 0 16,9-8-15,-7-2 0,-16-2-1,-29 4 1,-41 8-16</inkml:trace>
  <inkml:trace contextRef="#ctx0" brushRef="#br3" timeOffset="171396.33">21437 13926 0,'-2'71'15,"2"-11"17,-5 14-32,2 16 15,-1 1 1,-7-16-1,3-29 1,8-46-16</inkml:trace>
  <inkml:trace contextRef="#ctx0" brushRef="#br3" timeOffset="172281.16">22216 13876 0,'-18'-5'16,"-9"0"-1,-11-3 17,3 8-17,1 13 16,7 20-15,7 7 15,17 3-15,18-5 0,20-13 15,16-18-16,5-21 17,-6-17-17,-12-15 17,-13 6-17,-12 15 16,-9 30-15,-13 46 0,-2 4 15,-1 16-31,-3 32 16,4 10-1,4-19 1,12-19-1,-5-42 1,0-33 0</inkml:trace>
  <inkml:trace contextRef="#ctx0" brushRef="#br3" timeOffset="172619.78">21798 14083 0,'0'68'15,"2"27"1,1 6 0,2-15-1,-1-31 1,-4-55-16</inkml:trace>
  <inkml:trace contextRef="#ctx0" brushRef="#br3" timeOffset="173436.98">22571 14052 0,'10'50'16,"3"3"0,-3-10-1,-5-20 1,2-25-1,4-24 1,1-22 0,6-10-1,2 5 17,0 16-17,-5 22 1,-2 33 15,-1 16-15,1 4-1,2-15 1,13-31 15,14-29-15,14-16-1,-5-5 1,-6 10 15,-22 38-15,-10 43 0,4 30-1,20 12 16,12-6-15,4-22 0,-11-11-1,-16-19 1,-26-17-16</inkml:trace>
  <inkml:trace contextRef="#ctx0" brushRef="#br3" timeOffset="173819.66">22723 14420 0,'65'-7'15,"28"-4"1,8-1-1,-6-1 1,-21 3 0,-27 2-1,-24 4 1,-23 4-16</inkml:trace>
  <inkml:trace contextRef="#ctx0" brushRef="#br3" timeOffset="174386.52">23050 14665 0,'-45'10'15,"-4"2"1,12 1 0,9-2-1,16-10 1,12 12 0,23 12-1,19 16 1,14 14-1,-9-2 1,-8 0 0,-27-8-1,-33-5 1,-33-19 0,-27-24-1,-8-22 1,8-8-1,24 5-15,57 28 0</inkml:trace>
  <inkml:trace contextRef="#ctx0" brushRef="#br3" timeOffset="206680.16">19827 16325 0,'-23'66'15,"9"-13"1,-7 15-16,3-8 15,-4 16-15,2-6 16,2 13-16,5 28 16,16 10-16,17-7 15,20-19 1,23-24 0,10-30 15,-7-19-16,-26-10 1,-17-4 0,-13-5-1,-10-3-15</inkml:trace>
  <inkml:trace contextRef="#ctx0" brushRef="#br3" timeOffset="206985.2">19658 16602 0,'69'-12'16,"21"-11"15,6-4-15,-13 1-1,-35 11-15,-48 15 16</inkml:trace>
  <inkml:trace contextRef="#ctx0" brushRef="#br3" timeOffset="207393.76">20303 16676 0,'51'-8'15,"2"-2"1,-6 0-1,-16 2 1,-31 8-16</inkml:trace>
  <inkml:trace contextRef="#ctx0" brushRef="#br3" timeOffset="207834.57">20412 16911 0,'65'-31'16,"19"-7"0,-4 0-1,-15 8 1,-21 10 0,-44 20-16</inkml:trace>
  <inkml:trace contextRef="#ctx0" brushRef="#br3" timeOffset="214104.78">21102 16431 0,'23'-10'16,"37"-7"0,-2 4-1,13 0-15,-6 5 16,14 6-16,-11 4 16,4 14-16,19 27 31,-28 22-16,-43 15 1,-22-21 0,-26-4-16,-7-2 15,-21 3-15,1-9 16,-15 8-16,9-6 16,-2 1-16,10 21 31,53-21-16,51-22 1,2-16 0,20-4-16,-6-6 15,14-2-15,22-5 16,-2-5 0,-38 0-1,-63 10-15</inkml:trace>
  <inkml:trace contextRef="#ctx0" brushRef="#br3" timeOffset="-214310.58">22652 16590 0,'-3'-16'16,"-9"-16"0,-16-4-16,-12 6 31,-16 8-16,-4 9 1,4 16 0,11 19-1,17 14 1,23 11 15,36-3-15,16-10-1,14-11 1,2-20 0,-5-11-1,-10-14 1,-23 1 0,-10 6-1,-5 5 1,-8 7-1,4 1 1,-6 4 0,-6 14-1,4 17 1,2 24 0,8 25-1,7 23 1,3 11-1,4-5 1,-2-15 0,-4-34-16,-9-28 15,-7-34 1</inkml:trace>
  <inkml:trace contextRef="#ctx0" brushRef="#br1" timeOffset="-188692.28">23319 12480 0,'40'50'16,"11"16"-16,0-1 15,12 18 1,-5-6-1,5 13-15,12 23 16,-10-4 0,-26-46-1,-39-63-15</inkml:trace>
  <inkml:trace contextRef="#ctx0" brushRef="#br1" timeOffset="-187917.62">22632 13858 0,'30'61'15,"0"-11"16,15 8-31,-4-8 16,14 9-16,14 11 16,-6-4-1,-11-6 1,-22-30-16,-30-30 16</inkml:trace>
  <inkml:trace contextRef="#ctx0" brushRef="#br1" timeOffset="-187271.55">23985 12306 0,'0'60'16,"0"27"0,-5 10-1,-1-8 17,-1-29-17,7-60-15</inkml:trace>
  <inkml:trace contextRef="#ctx0" brushRef="#br1" timeOffset="-186488.37">23382 13932 0,'3'65'16,"8"10"0,1-2-1,3-10 1,-5-20-1,-10-43-15</inkml:trace>
  <inkml:trace contextRef="#ctx0" brushRef="#br1" timeOffset="-179263.78">26364 10419 0,'20'68'15,"4"25"1,4 3 0,2-23 15,-11-50-15,-1-49-1,-6-44 16,0-28-15,11-11 0,2 7-1,3 46 17,2 56-17,-4 42 1,2 37 15,-4 1-15,-4-10-1,-1-27 1,2-43 0,10-35-1,4-25 1,-5-9 15,-5 12-15,-2 14-1,-13 33 1,-7 35 0,5 26-1,14 19 1,19 3-1,9-13 1,3-11 0,-13-12-1,-15-4 1,-12-18 15,-5-7-15,-8-8-16</inkml:trace>
  <inkml:trace contextRef="#ctx0" brushRef="#br1" timeOffset="-178926.42">26351 11069 0,'73'-5'16,"-5"2"0,15 3-16,-5 0 15,15-5 1,-12 5-1,3 5-15,14 8 16,-12 5 0,-31 0-1,-30-14 1,-25-4-16</inkml:trace>
  <inkml:trace contextRef="#ctx0" brushRef="#br1" timeOffset="-178591.52">26792 11389 0,'0'71'16,"0"6"0,12-13-1,14-12 1,-11-24 15,-5-15-15,-10-13-16</inkml:trace>
  <inkml:trace contextRef="#ctx0" brushRef="#br1" timeOffset="-177661.55">27724 11144 0,'0'0'15,"-2"3"1,-1 8 0,-4-4-1,4 0 17,6-2-17,2 0 1,-3-5-1,1 0 1,-1-5 0,-2 3-1,0 2 1,0 0 0,0 0-1,5-3 1,-3 3-1,9 0 1,-6 3 15,2-1-15,-4 3 0,-3-5-16</inkml:trace>
  <inkml:trace contextRef="#ctx0" brushRef="#br1" timeOffset="-176876.52">27611 11114 0,'5'0'0,"25"8"31,20 2-16,24 5 1,8-2 0,2-1-1,-19-2 1,-16-4 0,-22-2-1,-14-1 1,-13-3-16</inkml:trace>
  <inkml:trace contextRef="#ctx0" brushRef="#br1" timeOffset="-176605.53">27893 10910 0,'8'0'16,"4"6"-1,1-4 1,-13-2-16</inkml:trace>
  <inkml:trace contextRef="#ctx0" brushRef="#br1" timeOffset="-176365.03">27898 11412 0,'0'0'15,"0"-5"1,0 5-1,0 0-15</inkml:trace>
  <inkml:trace contextRef="#ctx0" brushRef="#br1" timeOffset="-175056.43">28763 10835 0,'-10'58'15,"-1"4"1,9-3 0,6-24-1,17-30 1,7-33 15,7-30-15,11-22-1,-9-6 1,-2 26 0,-9 39-1,-7 33 1,-5 27 15,-7 13-15,3 6-1,-2-5 1,-3-9 0,5-27-1,5-25 1,7-34 0,11-18 15,-8-7-16,1 7 1,-6 12 0,-3 23-1,4 20 1,6 27 0,18 29-1,6 14 16,0-2-15,-11-10 0,-10-12-1,-13-24 1,-17-17-16</inkml:trace>
  <inkml:trace contextRef="#ctx0" brushRef="#br1" timeOffset="-174800.68">28931 11358 0,'69'-4'15,"13"-3"1,-1 1 0,-15-2-1,-26 3 1,-40 5-16</inkml:trace>
  <inkml:trace contextRef="#ctx0" brushRef="#br1" timeOffset="-174359.77">29284 11571 0,'-40'14'32,"20"22"-17,32 19 1,34 19 0,17 1 15,0-4-16,-31-24 1,-47-22 0,-37-20 15,-14-12-15,-3-16-1,17-2 1,9 3-1,43 22-15</inkml:trace>
  <inkml:trace contextRef="#ctx0" brushRef="#br1" timeOffset="-173046.51">26573 12906 0,'-11'53'15,"1"2"17,1-9-17,16-37 17,18-44-17,1-5 16,6-18-31,16-27 16,0-1 0,-10 33 15,-13 53-15,-10 48-1,-5 32 1,0 3 15,0-6-15,8-33-1,15-41 1,7-43 0,6-38 15,-2-12-16,-5-1 1,-12 34 0,-7 50 15,6 48-15,11 39-1,7 16 1,-7 3 15,-11-15-15,-9-20-1,-8-32 1,-9-32-16</inkml:trace>
  <inkml:trace contextRef="#ctx0" brushRef="#br1" timeOffset="-172729.39">26560 13359 0,'27'-10'15,"15"5"1,23-5-16,3 2 31,25 4-31,-7 4 16,9 2-16,26 11 16,-4 7-1,-40-5 1,-37-10-1,-40-5 1</inkml:trace>
  <inkml:trace contextRef="#ctx0" brushRef="#br1" timeOffset="-172398.42">27072 13582 0,'2'52'16,"8"12"-1,-7-4 1,2 10-16,-5 24 16,0-1-1,-5-25 1,2-33 0,3-35-1</inkml:trace>
  <inkml:trace contextRef="#ctx0" brushRef="#br1" timeOffset="-171999.23">27722 13477 0,'7'0'15,"6"0"1,-13 0-16</inkml:trace>
  <inkml:trace contextRef="#ctx0" brushRef="#br1" timeOffset="-171022.22">28644 12972 0,'-25'-43'16,"-31"5"0,-19 12-1,-9 24 1,21 15 15,31 22-15,37 18-1,15-8 1,20 6 0,6-6-1,10 5-15,19 21 16,-15 3 0,-44-17-1,-37-17 16,-25-17-15,-3-13 0,0-10 15,9-8-15,15 3-1,25 5-15</inkml:trace>
  <inkml:trace contextRef="#ctx0" brushRef="#br1" timeOffset="-170747.68">28241 13679 0,'45'5'16,"15"1"0,1-2-1,15 0-15,-1-2 16,11-4-16,28-12 16,-7 2 15,-35 2-16,-72 10-15</inkml:trace>
  <inkml:trace contextRef="#ctx0" brushRef="#br1" timeOffset="-169852.25">28467 14151 0,'-2'47'16,"-5"9"-1,2-8 1,2-13 0,-2-13-1,13-19 1,15-18 0,7-18-1,12-17 1,7-10-1,-7 1 17,0 9-17,-9 32 1,-15 42 15,-8 26-15,-8 7-1,1-1 1,-3-16 0,8-15-1,14-17 1,17-28 0,10-17-1,2-12 1,2 4-1,-10 20 1,-3 34 15,-5 42-15,-5 27 0,-4 8-1,-13-8 1,-6-12-1,-7-33 1,0-33-16</inkml:trace>
  <inkml:trace contextRef="#ctx0" brushRef="#br1" timeOffset="-169412.09">28332 14040 0,'63'43'15,"-8"-5"1,13 11-16,2 0 15,16 14-15,-5-3 16,15 13-16,-14-12 16,13-1-16,17 8 15,-19-17 1,-44-26 0,-49-25-16</inkml:trace>
  <inkml:trace contextRef="#ctx0" brushRef="#br1" timeOffset="-168879.72">26394 12646 0,'58'15'16,"19"15"-16,-8-9 15,6 9-15,19 8 16,6 3 0,19 11-16,-13-9 15,-5 2-15,10 6 16,-111-51-16</inkml:trace>
  <inkml:trace contextRef="#ctx0" brushRef="#br1" timeOffset="-139714.66">23607 16869 0,'-36'-17'16,"6"-1"-1,8 11 1,6-4 0,9 15-1,5 10 1,4 19 0,13 15-1,17 20 1,9 10-1,4-2 1,-1-1 0,-32-20-1,-30-11 1,-20-19 0,-12-13-1,0-9 1,5-6-1,11 1 1,17-3 0,17 5-16</inkml:trace>
  <inkml:trace contextRef="#ctx0" brushRef="#br1" timeOffset="-138470.01">24372 16270 0,'6'42'15,"7"19"-15,1 0 16,2 19-16,-4-4 16,6 22-16,0-7 15,-3 10-15,-3-11 16,-1 14-16,-9-11 15,-4 15-15,-7-12 16,-8 12-16,-3-12 31,-10 5-31,-3-15 16,-14 1-16,-2-15 16,-21-2-16,0-15 15,-21 1-15,7-13 16,-19-5-16,7-13 15,-19-5-15,8-8 16,-14-7-16,13-2 16,-17-6-16,13-2 15,-19-5-15,18 0 16,-20-5-16,32 2 16,8-6-16,-16-2 0,18 6 15,-4-3-15,-19-4 0,18 1 16,-7 4-16,-20-6 0,16 3 15,-5 2-15,-27-4 0,20 4 16,-4 0-16,-20-5 0,22 4 31,-5 1-31,-23-13 0,33 12 0,-3-4 16,-12-3-16,22 7 0,2-7 16,-14-6-16,25 4 0,0-5 0,-12-5 0,5 0 15,-18-9-15,22 1 16,-14-9-16,24 2 15,1-15-15,23 7 16,-6-20-16,18 16 16,0-25-16,15 19 15,-4-7-15,0-33 16,16-15-16,18 2 16,21 6-1,25 4 1,17 7-1,18 8 1,-15 29-16,10 9 0,-8 13 16,21-2-1,-8 7-15,20 0 0,-9 8 16,19-3-16,-8 8 16,22 0-16,-16 2 15,25 0-15,-16 5 16,24 1-16,-36 6 15,-2 7-15,10-4 0,-21 8 16,9-2-16,12 7 0,-19-3 16,9 3-16,18-3 0,-19 3 15,7 0-15,13 3 0,-13 0 16,-2-1-16,24 8 0,-22-3 16,7-1-16,15 3 0,-19-1 0,4 5 15,19 2-15,-25-2 0,11-1 0,14 11 16,-21-8-16,1 5 0,20 6 0,-28-4 15,7 3-15,14 10 0,-25-7 16,-1 10-16,14 10 0,-8 2 16,20 26-16,-26-8 15,1 28-15,-31-16 16,-12 18-16,-17-12 16,-1 15-16,-10-13 15,0 23-15,-7-23 16,0 18-16,-4-13 15,7 0-15,-6-19 0,-7-34 16,-8-40-16</inkml:trace>
  <inkml:trace contextRef="#ctx0" brushRef="#br1" timeOffset="29146.6">9730 8783 0,'0'61'15,"0"14"-15,0 4 16,0 16-16,0 1 31,0 20-31,0-25 16,0-3-16,0 8 0,0-5 15,0 4 1,0 19-16,0-16 16,0 11-16,0 14 0,0-15 15,0 8-15,3 17 0,-3-21 16,0 3-16,-3 12 0,3-19 16,3 3-16,1 14 0,-4-24 15,3 5-15,-3 15 0,0-22 16,0 1-16,0 19 0,0-24 15,0 3-15,-3 21 0,-1-28 16,1 9-16,1 16 0,2-20 16,0 8-16,-5 17 0,5-26 15,-3 6-15,1 17 0,2-22 16,0 5-16,-3 17 0,3-25 16,-5 6-16,5 14 0,0-19 15,-3 1-15,1 16 0,-1-3 16,-2 28-16,5-24 15,0 19-15,5-25 0,11 15 16,-4-23-16,3 17 0,3-26 16,7 6-16,5 26 15,10 1 1,-2-12 0,5-12-1,16-15-15,-5-9 16,9-6-1,13-6 1,13 9 0,-3-6-1,1 1 1,-18-23 0,1 3-16,-14-12 15,14 8-15,-10-5 16,21 11-16,-8-11 15,15 9-15,-8-11 16,17 5-16,-14-4 16,15 11-16,-10-6 15,18 4-15,-10-2 16,20 7-16,-15-6 16,27 1-16,-14-3 15,19-1-15,-12-8 16,20 0-16,-17-8 15,19 5-15,-17-5 32,13 10-32,-36-10 15,-12 6-15,15 5 0,-1-9 16,26 0-16,-15-6 16,26 1-16,-21-7 15,19 6-15,-21-6 0,12 8 16,-20-6-16,10 4 0,-23-9 15,13-2-15,-15-5 16,17 5-16,-20 8 16,21-1-16,-14 3 15,21 3-15,-14-10 16,23-1-16,-18-4 16,21 7-16,-17-2 0,20 5 15,-15 1-15,23 4 16,-18-10-16,20-1 0,-24-4 15,18 12-15,-37-7 16,0-1-16,8 8 0,-2-5 16,31 6-16,-38-9 15,1-5-15,10 1 0,-19 0 16,1-3-16,15 5 0,-15-5 16,3 5-16,20 5 0,-20-4 15,10 1-15,21 0 0,-28-2 16,7-2-16,15-3 0,-19-3 15,2 6-15,17-1 0,-20-1 16,1 1-16,22 6 0,-28-5 16,8 4-16,23 6 0,-24-8 15,7 3-15,18-6 0,-22 1 16,8 2-16,18-5 0,-23-1 16,7-1-16,24 7 0,-32-5 15,9 3-15,25 5 0,-32-6 16,9 3-16,21 3 0,-32-3 15,6 0-15,21 0 0,-29-7 16,3 2-16,22 2 0,-30-4 16,4-3-1,16 0-15,-27 0 16,2 0-16,21 0 0,-26 0 0,5-3 16,16 0-16,2 3 0,29-4 0,-21 4 15,17 0-15,-22 0 31,27 0-31,-22 4 16,27-8-16,-28 1 16,20-7-16,-19 5 15,25-5-15,-24 5 16,27-2-16,-26 1 16,20-4-16,-25 0 15,17-5-15,-24 2 16,19 0-1,-24 9 1,19-1-16,-19-1 16,11 4-16,-21 2 15,14-2-15,-27 2 16,5-3-16,32-9 16,0-9-1,-11-4 1,-21 12-1,-49 6-15,4 14 16,-24-4 0,-11 0-1,-7-3 1,-1 0 0,-3-15-1,0-13 1,-13-18-1,-12-23 1,0 12 0,-3-11-16,-2 5 15,0-17-15,-1 4 16,-6-19-16,2 1 16,-4-17-16,4 5 15,-5-17-15,7 27 16,5 8-16,-7-15 0,5 22 15,2-7-15,-5-13 0,6 15 16,4-2-16,-10-15 0,13 17 16,-11-9-16,1-19 0,1 18 15,1-9-15,-8-16 0,6 23 16,-1-8-16,-4-16 0,7 16 16,-4-4-16,-3-21 0,7 28 0,-5-6 15,-5-11-15,8 23 0,2-1 16,-7-23-16,10 26 0,-1-4 15,-4-17-15,11 21 0,-4-4 0,-3-22 0,1 26 16,-5-11-16,-8-18 0,10 23 16,-4-4-16,-6-19 15,8 21-15,2-8 16,-5-15-16,10 20 0,-2-5 0,-4-22 0,3 25 16,-6-4-16,-9-18 0,8 23 15,-5-3-15,-10-22 0,13 27 16,-3-4-16,-7-19 0,13 24 15,2-1-15,-3-16 0,7 28 16,-4-3-16,-2-12 0,-9 2 16,-14-25-16,9 22 15,1-17-15,9 31 16,-11-16-16,7 22 16,-16-14-16,13 20 15,-18-2-15,6 24 0,-16-15 16,17 21-16,-18-11 15,17 16-15,-8-11 0,13 11 16,-15-8-16,14 10 16,-15-7-16,-29-5 15,23 19 1,-12 8-16,10 3 16,-17 2-16,16 6 15,-21-3-15,10 1 16,-17 2-16,15 10 15,-18-1-15,13 8 16,-18-10-16,16 7 0,-17-2 16,17 0-16,-17 5 0,17-3 15,-24-2-15,14 1 16,-19 9-16,13 0 16,-25 9-16,43-4 15,0 0-15,-16 3 0,24-5 16,-8 1-16,-16 2 0,21-6 15,-13 0-15,-15 2 0,21-2 16,-8 0-16,-16 2 0,23 2 16,-5 0-16,-17 2 0,19 1 15,-9-2-15,-20 5 0,24-8 16,-11 6-16,-22-3 0,24 0 16,-3 0-16,-23 6 0,27-7 15,-5 3-15,-13 4 0,26-6 16,-10 5-16,-17 2 0,31-4 15,-9 5-15,-22 4 0,23 1 0,-5-2 16,-29 3-16,24-3 0,-5-2 16,-31 4-16,31-6 0,-9-4 0,-19 2 15,27-7-15,-2 4 0,-22-4 16,37-3-16,-17 7 0,-23-1 16,25 1-16,0-2 0,-25 3 0,27-6 15,-5 6-15,-22-6 0,28 1 16,-4-3-16,-27 3 0,34-3 15,-9 0-15,-16-3 0,28 3 16,-8 0-16,-29 3 0,30-3 16,-2 4-16,-25 1 0,30-2 15,-2 5-15,-21-1 0,25-4 16,-4-1-16,-25-2 0,32 0 16,-10-2-16,-18 2 0,30 0 15,-7-3-15,-22-7 0,32 2 16,-3-1-16,-14 1 0,25 2 15,-4 4-15,-23 0 0,29-1 16,1-2-16,-26-2 0,29 2 16,-1-1-16,-21-1 0,7 4 15,-35 3-15,21 0 16,-18-2-16,32-3 16,-15-2-16,37 1 0,-24 1 15,-27-2-15,17-19 16,21 3-1,-3 21 1,56 2 0,-1 15-16,24-7 15,-13 12 1,-18-2 0,20-6-1,17-4 16,14-6-15,7-2-16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7T15:53:37.587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11491 1630 0,'5'25'16,"-2"10"0,-1 21-16,-2 4 15,0 23-15,0-5 16,-10 18-16,3-10 15,-11 12 1,1 28 0,-4-10-1,12-16 1,13-26 0,-1-37-1,2-21 1,15-16-1,15-16 17,14-6-17,21 2 1,26 4 0,-19 7-1,9 4-15,-7 3 16,7-4-16,-6 3 15,15 0 1,-6 3 0,11-4-16,-9 4 15,10 4-15,-16-1 16,19 8-16,-18-6 16,10 2-16,-16-5 15,6 1-15,20-3 16,-8-7-1,-46-36 17,-8-7-17,-9-21 1,-10 13 15,1-16-31,-4 9 16,1-21-16,-5 6 15,1-15-15,-6 11 16,2-4-16,6-26 16,4 11-1,-8 40 1,-6 31 15,-4 16-15,-5 6-1,-2 8 1,-7 2 0,-18 0-1,-31 5 1,-2-1 15,-15 2-31,0-4 16,-28 6-16,3-5 15,-28-1-15,26 5 16,1-2-16,-9 6 0,14-1 16,-4 0-16,-20 5 0,20-3 15,-6 1-15,-20 4 16,-2-3-16,-25-7 16,25 0-16,5 1 15,-7-6-15,65 2 16,63-4-16</inkml:trace>
  <inkml:trace contextRef="#ctx0" brushRef="#br0" timeOffset="588.29">11847 2650 0,'-60'36'16,"-21"19"15,3 16-15,20 1-1,45-8 1,48-18-1,34-27 1,21-36 15,-2-27-15,-28-24 0,-39-4-1,-47 14 1,-32 23-1,-5 19 1,5 11 0,18 5 15,17 0-15,23 0-16</inkml:trace>
  <inkml:trace contextRef="#ctx0" brushRef="#br0" timeOffset="1044.58">12658 2791 0,'-28'44'16,"5"5"-1,18 9 17,26-10-17,26-25 1,25-36-1,10-35 1,-1-22 0,-33-3-1,-56 16 17,-50 21-17,-27 23 1,-11 15-1,11 9 1,26-3 0,59-8-16</inkml:trace>
  <inkml:trace contextRef="#ctx0" brushRef="#br0" timeOffset="1491.21">12104 1917 0,'-61'10'16,"-14"25"15,17 1-15,0 14-16,-10 33 15,12 7 1,43-11 0,46-37-1,23-16 1,4-14 15,-14-4-31,-46-8 16</inkml:trace>
  <inkml:trace contextRef="#ctx0" brushRef="#br0" timeOffset="2274">12353 2146 0,'-47'33'15,"-11"15"17,7 2-17,30-11 1,44-20 0,28-26-1,15-21 1,-6-20-1,-13 1 17,-8 1-17,-29 21 1,-20 17 0,-6 19-1,-1 11 1,11 6-1,17-1 17,17-12-17,12-5 1,5-7 0,-7-1-1,-13-2 1,-7-2 15,-8 2-15,-8 0-1,1 2 1,0 6 0,4-3-1,3-3 1,3-9 15,4-16-15,4-7-1,2 3 1,7 1 0,10 3-1,-7 6 1,-3-1 15,-30 18-31</inkml:trace>
  <inkml:trace contextRef="#ctx0" brushRef="#br0" timeOffset="7279.02">10753 2199 0,'-70'-12'15,"12"6"1,-10-1-16,0 5 16,-15-1-16,-1 3 31,-19 0-31,3 0 16,-21 3-16,9-1 15,-16-2-15,12 0 31,-20 5-31,22-5 16,-16 5-16,18-2 16,-14-3-1,26-3 1,-11-7-16,-15-8 16,45 1 15,38 12-16,24 2 1,19 3-16</inkml:trace>
  <inkml:trace contextRef="#ctx0" brushRef="#br0" timeOffset="7732.84">9056 1881 0,'-62'26'16,"11"-3"15,-14 2-31,5 0 16,-16 5-16,4-5 15,-14 10-15,5-4 16,-5 2-16,-29 2 16,4-5-1,36 0 1,56-12 0,31-6-1,34 3 16,38-7-15,-14-2 0,5-5-16,-4-1 15,5 4-15,28 5 16,-6 5 0,-35-4-1,-63-10-15</inkml:trace>
  <inkml:trace contextRef="#ctx0" brushRef="#br0" timeOffset="11108.73">8756 2633 0,'0'23'16,"0"24"-1,-4 13 1,8-4 0,-3-13-1,10-21 1,3-19 0,9-15-1,3-14 16,-1-4-15,-3-2 0,-4 6-1,-11 6 1,1 20 0,5 13-1,2 17 1,10 0 15,8 3-15,10-13-1,7-20 1,8-22 0,-2-16-1,-9-8 1,-17 9 15,-22 7-15,-13 11-1,-5 2 1,-2 4 0,7 8-1,5 5-15</inkml:trace>
  <inkml:trace contextRef="#ctx0" brushRef="#br0" timeOffset="11511.57">9432 2686 0,'41'-23'0,"2"-10"32,2-2-17,-12 5 1,-25 7 0,-21 12-1,-18 17 1,-14 24-1,-5 23 1,12 13 15,18-6-15,30-15 0,13-9-1,2-14 1,-7-4-1,-18-18-15</inkml:trace>
  <inkml:trace contextRef="#ctx0" brushRef="#br0" timeOffset="11960.47">9849 2535 0,'0'10'15,"2"15"1,10 10-1,14 2 1,4-1 0,-5-11-1,-12 0 1,-11 6 0,-12-6-1,-8 0 1,-15-10-1,-2-4 1,10-15 0,5-13-1,7-1 1,6 6 0,7 12-16</inkml:trace>
  <inkml:trace contextRef="#ctx0" brushRef="#br0" timeOffset="12299.52">10310 2328 0,'-3'50'15,"-7"21"1,-5 4 0,2 4-1,6-7 1,2-16 0,5-33-1,5-25 1,5-14-1,0-4 1,0 7 0,-10 13-16</inkml:trace>
  <inkml:trace contextRef="#ctx0" brushRef="#br0" timeOffset="12529.68">10166 2580 0,'65'-13'16,"11"0"0,-5 1-1,-13-6 1,-26 11-1,-11-1 1,-21 8-16</inkml:trace>
  <inkml:trace contextRef="#ctx0" brushRef="#br0" timeOffset="15016.04">9234 915 0,'2'88'0,"-4"17"31,-9 4-15,1-24 0,5-21-1,-2-30 1,5-14-1,2-20-15</inkml:trace>
  <inkml:trace contextRef="#ctx0" brushRef="#br0" timeOffset="15472.46">9564 887 0,'-15'50'15,"0"16"1,-6 34 0,14-4-1,29-33 1,24-48-1,17-43 1,-10-7 0,-6-20-16,2-26 15,-24-12 1,-38 11 0,-34 35-1,-20 34 1,-3 24-1,5 12 17,14-1-17,18-6 1,19-9 0,14-7-16</inkml:trace>
  <inkml:trace contextRef="#ctx0" brushRef="#br0" timeOffset="16074.18">9972 826 0,'3'10'16,"2"5"0,7-5-1,6-15 1,12-15 0,0-13-1,1-2 1,-6 7-1,-10 5 1,-5 16 0,0 17-1,-5 5 1,0 6 0,-3-4-1,1 0 1,10-11-1,12-12 1,8-11 0,-5 0-1,-4-6 1,-3 7 0,-8 9-1,-3 17 1,-1 5-1,-4 6 1,4-9 0,-5 0-1,-1-4 1,-3-8-16</inkml:trace>
  <inkml:trace contextRef="#ctx0" brushRef="#br0" timeOffset="16398.21">10078 1038 0,'78'-16'0,"13"-9"31,-5-3-31,-23 21 31,-18 28-31,-18-5 16,-8-5-1,-19-11 1</inkml:trace>
  <inkml:trace contextRef="#ctx0" brushRef="#br0" timeOffset="16909.05">10352 1192 0,'-30'22'16,"5"1"-1,13-1 1,12-2 0,12 6-1,18 1 1,0-9-1,3-2 1,-8 1 0,-25-4-1,-25 1 1,-20 6 0,-3-6-1,10-22 1,15-10-1,11-4 1,2 9-16,10 13 0</inkml:trace>
  <inkml:trace contextRef="#ctx0" brushRef="#br0" timeOffset="30350.55">7427 1124 0,'0'0'0,"3"4"31,9 11-15,13 20 0,11 24-1,-1 13 1,-5 11-1,1-6 1,-6-12 0,-3-12 15,-4-13-15,5-19-1,-4-16 1,0-16-1,0-22 1,4-21 0,6-15 15,2 1-15,2-2-1,-6 9 1,-6 15-1,-8 19 1,-8 12 0,-3 8-1,4 3 17,-6 0-17,0 4-15</inkml:trace>
  <inkml:trace contextRef="#ctx0" brushRef="#br0" timeOffset="30914.6">7488 942 0,'0'0'16,"4"0"-1,19-3 1,17 1 15,26-8-15,10-8 0,5-4-1,-18 1 1,-25 3-1,-29 1 17,-18 4-17,-20 3 1,-8 5 0,-4-2-1,11 5 1,5-4-1,12 1 17,13 5-32</inkml:trace>
  <inkml:trace contextRef="#ctx0" brushRef="#br0" timeOffset="31497.86">8536 1120 0,'60'-12'15,"1"-6"1,-8 1 0,-11 2-1,-19 7 1,-23 8-16</inkml:trace>
  <inkml:trace contextRef="#ctx0" brushRef="#br0" timeOffset="31786.93">8558 1309 0,'21'-4'16,"36"-2"0,22-4-1,-4 0 1,-9 2-1,-20 1 1,-46 7-16</inkml:trace>
  <inkml:trace contextRef="#ctx0" brushRef="#br0" timeOffset="49871.3">9846 4586 0,'-18'-8'0,"-22"-2"31,-28 8-15,-20 14 0,-8 26-1,3 27 1,15 13 0,24 15-1,42-4 16,45-9-15,40-32 0,-13-23 15,11-27-31,-10-11 16,9-19-16,-9-4 15,2-14 1,9-25-16,-11-13 15,-26 9 1,-33 21 0,-24 23-1,-8 17 1,5 8 0,4 3-1,16 16 1,13 27-1,22 24 1,18 14 0,15-4-1,10-12 1,-10-21 0,-5-11-1,-28-14 1,-30-12-16</inkml:trace>
  <inkml:trace contextRef="#ctx0" brushRef="#br0" timeOffset="51032.3">9428 4344 0,'2'0'15,"15"0"1,14-5 0,25 2-1,12 0 1,9 3 0,-5 0-1,-19 0 1,-26-8-1,-17-7 1,-20-7 0,-17-1-1,-21 6 1,-11 1 15,6 0-15,6 2-1,17 4 1,30 10-16</inkml:trace>
  <inkml:trace contextRef="#ctx0" brushRef="#br0" timeOffset="51455.65">10436 4414 0,'55'-5'16,"16"3"-1,4-6 1,1 2 0,-20-1-1,-24 2 1,-32 5-16</inkml:trace>
  <inkml:trace contextRef="#ctx0" brushRef="#br0" timeOffset="51713.4">10527 4646 0,'60'-5'16,"5"2"-1,-11 1 1,-19-6 0,-35 8-16</inkml:trace>
  <inkml:trace contextRef="#ctx0" brushRef="#br0" timeOffset="53288.06">11570 3996 0,'17'-5'15,"31"-10"1,23-1 15,12 6-15,3 8-1,-13 14 1,-31 19 0,-42 6-1,-35 12 1,-26 1 15,-11-3-15,1-5-1,26-8 1,32-6 0,35 0-1,29 2 1,17 8 15,-8 9-15,-24 9-1,-44 2 1,-37-7 0,-23-9-1,-13-9 1,0-13 15,19-12-15,22-4-1,17-1 1,23-3-16</inkml:trace>
  <inkml:trace contextRef="#ctx0" brushRef="#br0" timeOffset="54055.04">12290 4031 0,'5'48'16,"2"-10"0,-3-23-1,3-20 1,5-27 15,4-22-15,1-4-1,1 7 1,-8 21 0,-8 30-1,1 34 17,-3 11-17,0-8 1,8-9-1,4-21 1,16-23 0,14-17 15,7-13-15,-7 1-1,-9 15 1,-15 9-1,-3 21 17,0 21-17,20 16 1,14 3 0,-2-4-1,-12-9 1,-7-7 15,-8-4-15,-12-8-1,-8-8-15</inkml:trace>
  <inkml:trace contextRef="#ctx0" brushRef="#br0" timeOffset="54336.27">12243 4325 0,'59'-7'15,"27"-5"1,21-6-1,0 3 1,-16 5 0,-17-3-1,-39 9 1,-35 4-16</inkml:trace>
  <inkml:trace contextRef="#ctx0" brushRef="#br0" timeOffset="54768.57">12514 4452 0,'-50'13'16,"-10"10"-1,14 3 1,34 0 0,32 0-1,18 4 1,-1-5 15,-6 3-15,-19 7-1,-19 0 1,-10-7 0,-9-14-1,-2-3 1,13-1-1,15-10-15</inkml:trace>
  <inkml:trace contextRef="#ctx0" brushRef="#br0" timeOffset="55219.68">12726 4381 0,'25'3'16,"-9"6"0,-16 12-1,-16 7 1,-11 4 0,1-6 15,11-9-16,25-6 1,25-9 0,11-4-1,-1-6 1,-7 2 0,-38 6-16</inkml:trace>
  <inkml:trace contextRef="#ctx0" brushRef="#br0" timeOffset="56305.9">13170 4306 0,'2'30'15,"6"1"1,-1-12-1,14-12 1,4-14 15,3-8-15,-1 0 0,-9 3-1,-6 1 1,-1 3-1,-4 8 1,0 11 15,11 9-15,13 3 0,13-9-1,5-2 1,2-12-1,-7-14 17,-8-6-17,-18-7 1,-18-11 0,-5-3-1,-11 14 1,-4 1-1,-2 6 17,11 13-17,11 7-15</inkml:trace>
  <inkml:trace contextRef="#ctx0" brushRef="#br0" timeOffset="56770.66">13845 4323 0,'48'-5'16,"3"-7"-1,-2-6 1,-8 0 0,-24-4-1,-14 2 1,-20 8 0,-21 12-1,-22 16 1,-12 17 15,23 11-15,28-7-1,31-15 1,31-9 0,13-13-1,-3-2 1,-2-6-1,-49 8-15</inkml:trace>
  <inkml:trace contextRef="#ctx0" brushRef="#br0" timeOffset="57196.71">14326 4172 0,'-37'2'15,"1"1"1,16 12 0,20 11-1,23 6 1,14-4-1,9 3 1,-6-4 0,-14 4-1,-26-7 1,-21 1 0,-19-2-1,-8-15 1,5-20-1,30-18 1,24-14 0,6 6-1,4 10 1,-21 28-16</inkml:trace>
  <inkml:trace contextRef="#ctx0" brushRef="#br0" timeOffset="57540.53">14575 3900 0,'3'25'16,"-1"36"-1,7 22 1,-4 5 0,2-13-1,0-14 1,11-31 0,-8-9-1,-5-19 1,-3-9-1,4-1 1,-6 0 0,0 8-16</inkml:trace>
  <inkml:trace contextRef="#ctx0" brushRef="#br0" timeOffset="57729.75">14427 4077 0,'58'-6'16,"15"4"0,5 0-1,-10-1 1,-13-2 0,-22 2-1,-33 3-15</inkml:trace>
  <inkml:trace contextRef="#ctx0" brushRef="#br0" timeOffset="59258.64">12895 5530 0,'-60'0'16,"-26"-7"-16,16 4 16,-11 1-1,-17-6-15,9 6 16,-14 0-16,-20-1 0,11 3 15,-6 0 1,-23 0-16,23 0 16,-6 3-16,-17 1 0,25 4 15,1-6-15,-9 6 0,-2-2 16,-15-4-16,17-2 16,3-6-16,-2-6 15,60 4-15,30 6 31,33 2-31</inkml:trace>
  <inkml:trace contextRef="#ctx0" brushRef="#br0" timeOffset="59678.92">10960 5299 0,'-38'12'16,"-20"6"-16,-5 4 31,-25 12-31,-5-4 16,-26 12-16,10-3 15,-8 1-15,15-5 16,4 0-1,3 13 1,72-17 0,61-17-1,12-9 17,31-5-32,5 0 15,29 0-15,-1 0 16,19-2-16,-12 2 15,5-3 1,20 1 0,-37-6-1,-109 8-15</inkml:trace>
  <inkml:trace contextRef="#ctx0" brushRef="#br0" timeOffset="66726.55">5122 4621 0,'0'20'16,"0"13"-1,-5 17-15,-6 6 16,-11 16-16,-2 0 16,0 13-16,1-10 31,0 9-31,5 14 16,23-13-1,26-34 1,24-42 15,16-33-15,-8-16-1,-11-8 1,-16 15 0,-36 33-1</inkml:trace>
  <inkml:trace contextRef="#ctx0" brushRef="#br0" timeOffset="66958.48">4927 4966 0,'71'-5'16,"12"-6"0,-8 2-1,-17-1 1,-58 10 0</inkml:trace>
  <inkml:trace contextRef="#ctx0" brushRef="#br0" timeOffset="67201.12">5489 4973 0,'44'4'16,"-2"3"0,-7-2-1,-15 2 1,-20-7-16</inkml:trace>
  <inkml:trace contextRef="#ctx0" brushRef="#br0" timeOffset="67429.42">5549 5203 0,'55'-7'16,"4"1"15,-1-6-15,-20 2-1,-38 10-15</inkml:trace>
  <inkml:trace contextRef="#ctx0" brushRef="#br0" timeOffset="67824.83">6097 4747 0,'0'20'16,"0"20"-1,0 16 1,12-1 0,20-2-1,17-17 1,4-24 15,-1-17-15,-8-2-1,-14-1 1,-30 8-16</inkml:trace>
  <inkml:trace contextRef="#ctx0" brushRef="#br0" timeOffset="68109.62">6437 4745 0,'-8'62'15,"-10"29"1,-5 18-1,4-4 17,21-27-17,21-27 1,-7-24 0,-10-14-1,-6-13-15</inkml:trace>
  <inkml:trace contextRef="#ctx0" brushRef="#br0" timeOffset="68549.45">6864 4999 0,'-50'20'16,"5"6"-1,30 4 17,34 5-17,25 3 1,9-4-1,0-3 17,-41-11-17,-34-3 1,-27-7 0,-13-4 15,8-4-16,13-2 1,19-2 0,22 2-16</inkml:trace>
  <inkml:trace contextRef="#ctx0" brushRef="#br0" timeOffset="84852.17">20114 5329 0,'-68'-20'0,"3"-3"16,-33-13-16,14 6 16,-6 2-16,-22 2 15,14 2 1,-12-1-16,-24 0 0,15 4 15,-9 7-15,-26-4 0,21 3 16,-11 5-16,-19 5 0,21 3 16,-3 2-16,-22 2 0,24 3 15,-4 5-15,-22 5 0,26-2 16,-1 6-16,-17 4 0,35-7 16,-6 3-16,-15 4 15,28-5-15,0 2 0,-11 5 16,23-2-16,7 2 15,-17 3-15,15 5 0,-33 12 0,27-15 16,-17 5-16,29-1 16,-2 18-16,34 31 15,52-15 1,27 0 0,20-10-1,13-9 1,23-4-1,-10-15 17,14 0-32,2-5 15,27 1-15,-18-11 16,7 2-16,26-2 0,-14-4 31,9-7-31,27-1 0,-18 2 16,16-5-16,20-8 0,-24 6 15,4 0-15,30-9 0,-23 4 16,10-1-16,21-1 0,-31 1 16,0 2-16,16-1 0,-26 5 15,-8-5 1,21-1-16,-36 0 0,3 3 0,18-2 16,-26 1-16,0-4 0,18 0 0,-23 3 15,4 2-15,19-3 0,-28 5 16,5 1-16,10-5 0,1-2 15,24-8-15,-19 2 16,14-10-16,-24 0 16,7-13-16,-34-31 15,-68-15 1,-52 13 0,-5 23-1,-23 8-15,-4 10 16,-36-1-16,12 11 31,-9-3-31,-36 0 0,13 6 16,-25 2-16,-35-5 0,17 6 15,-2 2-15,-11-1 0,37 4 16,8-1-16,4-3 0,7 8 31,2-5-31,124 10 0</inkml:trace>
  <inkml:trace contextRef="#ctx0" brushRef="#br0" timeOffset="87835.21">884 1615 0,'0'12'16,"0"16"-1,3 25 1,3 22 0,6 21-1,5 18-15,-6 7 16,1-3-1,-7-10 1,-5-20 0,0-11-1,8-23 1,6-8-16,3-11 16,4-9 15,2-12-31,10-4 15,3-2 1,22-12 0,15-10-1,4 0 1,8 0 0,18 4-1,7 6 1,11 4-16,8 2 15,3 8 1,-6-2 0,-14 0-1,-12-6 1,-15 5 0,-12 4-16,-10-3 15,-23-16 1,-10-12-1,3-4 1,-5-8 0,10-13-1,2-21-15,-7-12 32,-14 13-17,2-3-15,-13 1 16,7-5-16,-2 9 15,4-10-15,7-25 16,3 2 0,-15 13-1,-12 9 1,0 37 0,-16-1-1,-10-3 1,-20 8-1,-25-2 1,-17 13 0,-23 10-1,23 4 1,-3 6-16,9-2 16,-18 4-16,10 0 15,-17 4-15,8-2 16,-19 3-16,16 2 0,-11 11 15,17-3-15,-12 5 0,23-5 16,-3 1-16,-28 7 16,4 1-1,49-8 1,30-7 0,33-9-16</inkml:trace>
  <inkml:trace contextRef="#ctx0" brushRef="#br0" timeOffset="88348.12">1165 2787 0,'-20'40'16,"1"13"-1,8 0 1,19-4-16,28-11 15,25-17 1,13-29 0,9-17-1,-2-10 1,-18-8 0,-28-7-1,-30-3-15,-30 15 16,-33 10-1,-18 13 1,-5 10 0,15 13-1,11 2 1,20-6 0,20-1-16,15-3 0</inkml:trace>
  <inkml:trace contextRef="#ctx0" brushRef="#br0" timeOffset="88803.93">1929 2845 0,'-17'24'0,"12"5"16,16 3 0,17-6-1,29-12 1,14-11-1,13-16-15,-5-12 16,-21-5 0,-36-13-1,-32-5 1,-27 5 0,-23 0-1,-9 5 1,2 0-1,7 3 1,16 2 0,20 19-16,24 14 15</inkml:trace>
  <inkml:trace contextRef="#ctx0" brushRef="#br0" timeOffset="89338.93">1704 621 0,'58'-34'16,"24"1"-1,14 7-15,6 8 32,-9 9-17,-27 18-15,-30 19 16,-38 13 0,-45 4-1,-25 11 1,-13 4-1,7 1 1,15-11-16,20-5 16,21-17-1,13-13 1,4-7 0,5-8-16</inkml:trace>
  <inkml:trace contextRef="#ctx0" brushRef="#br0" timeOffset="89548.92">1976 1151 0,'0'0'15,"3"3"1,2-1-16,4 6 16,-9-8-16</inkml:trace>
  <inkml:trace contextRef="#ctx0" brushRef="#br0" timeOffset="90865.82">870 3694 0,'11'47'16,"8"14"0,14 9-1,0 4-15,-5 1 16,2-1 0,-2-4-1,-1-7 1,0-7-1,-4-17-15,-15-16 16,0-13 0,-5-13-1,-3-19 1,0-23 0,0-16-1,5-12 1,7-8-16,6 6 15,-1 4 1,3 13 0,-7 18-1,-5 5 1,-8 7-16,0 15 16,0 5-1,0 8-15</inkml:trace>
  <inkml:trace contextRef="#ctx0" brushRef="#br0" timeOffset="91423.63">1824 3910 0,'-33'-25'16,"-10"7"-1,-12 15 1,-6 14 0,3 4-1,15 5-15,20 6 16,13 8 0,13 5-1,15 3 1,7 4-1,0 1 1,2 9-16,4-6 16,-12-2-1,2-2 1,-8-16 0,-3-7-1,-5-11 1,0-5-16,-5-4 15,0-3 1,0 0 0,0 0-16</inkml:trace>
  <inkml:trace contextRef="#ctx0" brushRef="#br0" timeOffset="91627.55">1491 4278 0,'10'-2'0,"15"-4"15,15-6 1,2-6 0,2 3-1,-14 2 1,-8 1-16,-22 12 0</inkml:trace>
  <inkml:trace contextRef="#ctx0" brushRef="#br0" timeOffset="92023.92">2042 3968 0,'44'-13'16,"-38"-4"-1,-42-11 1,-16 1-1,13 6 1,39 21-16</inkml:trace>
  <inkml:trace contextRef="#ctx0" brushRef="#br0" timeOffset="92270.09">2086 4127 0,'42'-13'15,"4"-4"1,-10 4-16,-18 6 15,-18 7 1</inkml:trace>
  <inkml:trace contextRef="#ctx0" brushRef="#br0" timeOffset="92876.71">2574 3439 0,'45'-22'0,"19"4"15,16 7 1,11 11 0,-10 6-1,-22 17 1,-26 11 0,-33 12-1,-28 7 1,-19 10-1,-5 5 1,11-3 15,19 1-15,28-25 0,18-11-1,3-15-15,-13-3 16,-14-12-16</inkml:trace>
  <inkml:trace contextRef="#ctx0" brushRef="#br0" timeOffset="93124.56">2831 4286 0,'0'0'0,"0"0"16,0 0-16</inkml:trace>
  <inkml:trace contextRef="#ctx0" brushRef="#br0" timeOffset="94070.64">845 3570 0,'0'0'16,"6"0"0,15 0-1,15 0 1,12-6-1,4 2-15,-6-4 16,-10 6 0,-14-3-1,-8-1 1,-6 6 0,-13-2-16,-12-3 15,-16-2 1,-2-3-1,-4-3 1,-5-4 0,11-4-16,5 6 15,28 15 1</inkml:trace>
  <inkml:trace contextRef="#ctx0" brushRef="#br0" timeOffset="94907.24">1951 3991 0,'6'0'16,"13"-8"0,13-1-16,13-2 15,2-2 1,0 6 0,-17 2-1,-11-1 1,-8 2-1,-11 4 1,-14 0 0,-19 4-1,-11 7-15,-10 1 16,0 1 0,3 0-1,15-11 1,11-9-1,11-6-15,6 10 16,8 3-16</inkml:trace>
  <inkml:trace contextRef="#ctx0" brushRef="#br0" timeOffset="95468.54">1993 4162 0,'10'0'0,"13"-7"15,13-4 1,13 4 0,3-3-1,6 2-15,-9 3 16,-16 3 0,-22-3-1,-18 5 1,-11 5-1,-17 0 1,-7 5 0,2 0-16,6-5 15,10 2 1,10-4 0,14-3-16</inkml:trace>
  <inkml:trace contextRef="#ctx0" brushRef="#br0" timeOffset="160735.68">3288 8239 0,'-29'-5'16,"-21"-8"0,-16 3 15,-17 20-15,22 5-1,-3 16-15,11 4 16,-5 18-16,13-2 15,4 12-15,3 32 16,18 13 0,29-7-1,26-15 1,25-28-16,12-28 16,24-25-1,3-22 16,-11-36-15,-16-26 0,-19-16-1,-24-9 1,-18 1 0,-11 8-1,-5 16 16,-1 34-15,-11 30 0,10 22-1,7 19 1,7 29 0,5-4-1,4 10 1,6-4-16,12 8 0,26 24 31,17-6-15,-2-25-1,-7-31 1,-29-9 0,-18-13-1,-21-5-15</inkml:trace>
  <inkml:trace contextRef="#ctx0" brushRef="#br0" timeOffset="161202.93">2785 7921 0,'13'0'0,"23"0"31,16 0-15,25 0 0,-5-4-1,-11 4 1,-32-8 0,-29-10-1,-24-2 16,-22-10-15,-4 0 0,8 0-1,10 12 1,32 18-16</inkml:trace>
  <inkml:trace contextRef="#ctx0" brushRef="#br0" timeOffset="161536.73">3907 8125 0,'71'6'0,"4"-4"31,-7 4-15,-23-4 0,-45-2-16</inkml:trace>
  <inkml:trace contextRef="#ctx0" brushRef="#br0" timeOffset="161802.71">3885 8327 0,'57'0'15,"18"0"16,10-2-15,-13 2 0,-23-3-1,-49 3-15</inkml:trace>
  <inkml:trace contextRef="#ctx0" brushRef="#br0" timeOffset="162692.16">5098 7340 0,'-24'60'16,"-9"26"15,0 9-16,3-9 1,5-25 0,11-49-1,19-42 1,4-38 15,6-35-15,2-8-1,-4 3 1,-9 14 15,2 21-15,-3 51 0,9 39-1,21 36 16,-5-5-15,5 10-16,0-8 16,9 13-16,-1-8 15,14 6 1,22 12 0,5-12-1,-20-14 1,-38-28-1,-40-15 1,-45-8 0,3 0-1,-11 0-15,3-2 16,-14 1 0,-29-6-1,0-5 1,49-12-1,40 0 1,12 14 0,3 5-1,5 9-15</inkml:trace>
  <inkml:trace contextRef="#ctx0" brushRef="#br0" timeOffset="163235.43">5963 7219 0,'25'60'15,"12"29"1,2 16 0,1-4-1,-12-21 1,-3-37 15,-3-34-15,-11-33-1,-2-29 1,0-17 0,3-3-1,11 2 16,10 10-15,4 12 0,-1 11-1,-16 14 17,-12 15-17,-8 9-15</inkml:trace>
  <inkml:trace contextRef="#ctx0" brushRef="#br0" timeOffset="163670.54">5988 6899 0,'25'0'15,"31"2"1,16 6 15,7 0-15,-13-6-1,-29-14 1,-35-11 15,-37-5-15,-27-5-1,-1 0 1,5 8 0,58 25-16</inkml:trace>
  <inkml:trace contextRef="#ctx0" brushRef="#br0" timeOffset="164268.54">4844 8128 0,'58'-3'16,"18"-4"-16,-3-3 15,31-5-15,-26 5 16,5-1-16,15 4 0,-10-1 16,3 4-16,14 4 0,-11-5 15,1 3-15,14 2 0,-1 0 16,19 2-16,-17-2 16,4 5-16,-19-5 15,-47 0 16,-23 0-31,-25 0 0</inkml:trace>
  <inkml:trace contextRef="#ctx0" brushRef="#br0" timeOffset="164901.49">5731 8297 0,'0'53'15,"0"20"1,-6 18 0,2 13-1,3 3 1,6-3 0,20-16-1,21-17 1,20-24-1,3-21 17,-8-24-17,-17-25 1,-27-22 0,-32-15-1,-12-6 1,-6 13-1,8 16 1,25 37-16</inkml:trace>
  <inkml:trace contextRef="#ctx0" brushRef="#br0" timeOffset="165132.81">5522 8637 0,'24'-2'16,"7"2"0,21-5-16,3 5 15,11 0-15,26 0 16,-3 5 0,-17-3-1,-29 1 1,-43-3-16</inkml:trace>
  <inkml:trace contextRef="#ctx0" brushRef="#br0" timeOffset="177877.06">3155 11462 0,'-30'-48'15,"-6"3"1,-18 9 0,-17 22 15,-9 26-16,2 34 1,10 29 0,28 18-1,22 5 1,36 1 0,32-16-1,21-23 16,-4-27-15,-6-38 0,-15-35-1,-13-44 17,-18 17-17,-5-6-15,-6-29 16,-4 4-1,0 15 1,-4 48 15,-4 43-15,6 32 0,4 0-1,10 18-15,6-3 16,13 11-16,27 30 31,5-3-15,-9-45-1,-12-43 1,-12-7 15,-19-1-15,-11 3-16</inkml:trace>
  <inkml:trace contextRef="#ctx0" brushRef="#br0" timeOffset="178291.11">2614 10953 0,'23'0'16,"17"2"-1,18 1 1,17 4-1,9-1 1,-12-1 0,-30-18-1,-34-15 17,-36-4-17,-25-9 1,0 7-1,2 6 1,11 4 0,40 24-16</inkml:trace>
  <inkml:trace contextRef="#ctx0" brushRef="#br0" timeOffset="178716.31">3738 11364 0,'23'-6'16,"22"6"0,9-4-1,-5-3 1,-9 1 0,-40 6-16</inkml:trace>
  <inkml:trace contextRef="#ctx0" brushRef="#br0" timeOffset="178929.22">3867 11512 0,'53'-10'16,"-3"2"0,-14-1-1,-36 9-15</inkml:trace>
  <inkml:trace contextRef="#ctx0" brushRef="#br0" timeOffset="179667.74">4443 11464 0,'63'-2'16,"-10"2"15,15 0-31,1 0 16,11 2-16,1 2 15,22 0-15,-4-1 32,22-1-32,-8 0 15,20 4-15,-29-6 16,-5 0-16,8-6 0,-16 4 15,-1 0-15,18-5 0,-1 3 32,23 2-32,-15 2 15,10 2-15,-24 2 16,7 3-16,23-3 16,-27 2-1,-54-14 16,-25 6-15,-12-1 0,-13 3-16</inkml:trace>
  <inkml:trace contextRef="#ctx0" brushRef="#br0" timeOffset="180356.15">4542 10348 0,'11'23'16,"11"38"0,-5-6-1,8 15-15,-2-2 16,2 8-1,13 25 1,7 2 0,3-20-1,-7-20 1,-11-50 0,-5-40-1,3-42 1,0-24 15,-13-10-15,-6-8-1,-4 7 1,-5 21 0,-5 41-1,5 42-15</inkml:trace>
  <inkml:trace contextRef="#ctx0" brushRef="#br0" timeOffset="180862.67">5517 10630 0,'-28'-25'16,"-6"5"-1,-9 13 1,1 14 0,10 29-1,12 22 1,14 17 0,12 18-1,5 0 16,6-9-15,-4-22 0,-7-26-1,-6-23 1,0-8 0,0-1-1,0-4-15</inkml:trace>
  <inkml:trace contextRef="#ctx0" brushRef="#br0" timeOffset="181041.77">5265 10905 0,'12'0'16,"12"0"-1,1 0 1,-3-2 0,-22 2-16</inkml:trace>
  <inkml:trace contextRef="#ctx0" brushRef="#br0" timeOffset="181645.33">5929 10819 0,'14'0'15,"29"-5"1,20-2 15,7-6-15,-7 3-1,-7-2 1,-56 12-16</inkml:trace>
  <inkml:trace contextRef="#ctx0" brushRef="#br0" timeOffset="182676.46">6735 10353 0,'8'18'16,"3"25"-1,8 30 16,6 25-31,8 10 32,1 1-17,-1-14 1,-1-13 0,4-20-1,-6-29 1,-7-31-1,-11-22 1,4-27 0,4-27-1,7-14 17,-2-13-17,-4 1 1,-4 14-1,1 20 17,-13 33-17,-5 33-15</inkml:trace>
  <inkml:trace contextRef="#ctx0" brushRef="#br0" timeOffset="183108.97">7447 10842 0,'-2'8'16,"-9"24"0,7 26-1,1 11 16,10-2-15,16-15 0,8-20 15,-6-15-15,-11 1-1,-14-18-15</inkml:trace>
  <inkml:trace contextRef="#ctx0" brushRef="#br0" timeOffset="183282.37">7445 10580 0,'0'0'15,"0"0"1,0 0-16</inkml:trace>
  <inkml:trace contextRef="#ctx0" brushRef="#br0" timeOffset="183945.43">6719 10094 0,'13'0'15,"23"2"1,24 3-1,15 3 1,15-3 0,1 2-1,-7 1 17,-29-3-17,-47-7 1,-34-9-1,-24-1 17,-3-1-17,0 0 1,53 13-16</inkml:trace>
  <inkml:trace contextRef="#ctx0" brushRef="#br0" timeOffset="184793.3">4528 10076 0,'0'0'16,"0"0"-1,6 0 1,17 5 15,19 1-15,12 1-1,6 0 1,-4 3 0,-19-7-1,-14-11 1,-28-11 15,-15-7-15,-15-2-1,1 3 1,2 2 0,32 23-16</inkml:trace>
  <inkml:trace contextRef="#ctx0" brushRef="#br0" timeOffset="185521.67">6998 9955 0,'3'0'15,"10"5"1,17 3 0,5 9 15,3-2-15,-3-4-1,-7-1 16,-8-5-15,-20-5-16</inkml:trace>
  <inkml:trace contextRef="#ctx0" brushRef="#br0" timeOffset="186842.09">5953 11802 0,'-5'69'16,"-5"-14"-1,-3 15-15,1-2 31,-9 15-31,9-9 16,0 11-16,6-12 16,6 10-16,25 18 15,28 0 17,27-21-17,19-24 1,2-31-1,-20-32 1,-25-16 15,-27 6-15,-11 6 0,-18 11-16</inkml:trace>
  <inkml:trace contextRef="#ctx0" brushRef="#br0" timeOffset="187106.09">5784 12263 0,'68'8'16,"11"4"0,-2 1-1,-16-3 17,-26-2-17,-35-8-15</inkml:trace>
  <inkml:trace contextRef="#ctx0" brushRef="#br1" timeOffset="-212084.54">2617 12104 0,'38'4'16,"20"3"-16,2-3 16,34 7-16,-6-1 15,12 0-15,28 2 16,-9-2 15,-45-4-15,-74-6-16</inkml:trace>
  <inkml:trace contextRef="#ctx0" brushRef="#br1" timeOffset="-210519.32">9415 5273 0,'50'0'16,"26"-10"-16,9 0 16,22-2-16,-4-1 15,0 0-15,26-2 32,-24-3-17,-105 18-15</inkml:trace>
  <inkml:trace contextRef="#ctx0" brushRef="#br1" timeOffset="-209330.77">6044 13032 0,'55'-4'15,"26"0"1,0 2-1,10-1-15,26-2 16,-8 3 0,-109 2-16</inkml:trace>
  <inkml:trace contextRef="#ctx0" brushRef="#br1" timeOffset="-208366.88">4726 5523 0,'50'-5'15,"18"-3"-15,7 6 16,22 0-16,4-1 16,7-2-16,26-1 31,-18-1-16,-116 7-15</inkml:trace>
  <inkml:trace contextRef="#ctx0" brushRef="#br1" timeOffset="-207508.5">4690 11076 0,'46'0'16,"14"3"-16,3 2 15,26 8-15,-8 0 16,9 1-16,18 6 16,-23-2-1,-85-18-15</inkml:trace>
  <inkml:trace contextRef="#ctx0" brushRef="#br1" timeOffset="-206657.68">1164 4641 0,'67'-13'0,"16"1"16,-5-1-16,18 1 0,-10-1 15,0 1-15,15-4 16,-32 6 0,-69 10-16</inkml:trace>
  <inkml:trace contextRef="#ctx0" brushRef="#br1" timeOffset="-180555.22">7901 1579 0,'0'13'16,"0"18"0,3 6-1,14-2 1,8-14-1,4-7 1,-4-8 15,-6-4-31,-19-2 0</inkml:trace>
  <inkml:trace contextRef="#ctx0" brushRef="#br1" timeOffset="-180345.84">8047 1335 0,'0'0'16,"0"0"-1,0 0 1,0 0-16</inkml:trace>
  <inkml:trace contextRef="#ctx0" brushRef="#br1" timeOffset="-125403.27">5426 11117 0,'-39'55'16,"-2"-7"0,-12 5-16,1 0 31,-22 7-31,0-4 16,-17 12-16,9-7 15,-14 11-15,10-5 16,-13 15-16,8-3 31,-11 11-31,17-7 16,-12 15-16,15-11 15,-12 16-15,22-17 16,-4 1 0,-15 22-1,28-67 1,35-65-1,18-34 1,13-32 15,-1-16-15,-9-1 0,-22 30 15,-9 41-16,4 42 1,10 44 0,7-1 15,9 18-31,3-5 16,-7 13-16,-3 30 15,-3-6 16,5-21-15,4-49 0,9-25-1,20-27 17,27-22-17,29 4 1,-7 15-1,6 12-15,31 8 32,0 13-17,-19 2 1,-36-3 0,-51-7-16</inkml:trace>
  <inkml:trace contextRef="#ctx0" brushRef="#br1" timeOffset="-124868.14">3365 11683 0,'20'13'16,"7"5"15,19 12-31,7 6 16,32 14-16,-19-7 16,5 2-1,15 10-15,-14-9 16,7 1-16,15 14 0,-17-13 15,2 2-15,12 8 0,0 0 16,18 5-16,-12-14 16,3-7-16,1-14 31,-51-16-15,-24-6-1,-11-4 1,-15-2-16</inkml:trace>
  <inkml:trace contextRef="#ctx0" brushRef="#br1" timeOffset="-124507.92">4703 12215 0,'66'54'16,"-12"-12"0,8 13-16,-3-3 15,-1 8-15,16 17 16,-8-9 15,-44-35-15,-39-30-1,-41-16 17,-30-7-17,-18 2 1,10 1 0,23 2-1,73 15-15</inkml:trace>
  <inkml:trace contextRef="#ctx0" brushRef="#br1" timeOffset="-113958.65">10040 7829 0,'18'42'16,"6"21"0,13 25-1,-13-15 1,-1 8-16,-3-8 15,-5 5-15,-2-7 16,4 7-16,9 20 16,2-7-1,-6-10 1,-2-28 15,-2-36-15,7-34-1,1-39 1,-9-1 0,-2-17-16,-5 1 15,0-13-15,-5 9 16,6-9-16,6-17 16,15-3-1,1 22 1,-15 37 15,-8 21-31,-10 26 16</inkml:trace>
  <inkml:trace contextRef="#ctx0" brushRef="#br1" timeOffset="-113471.33">11249 8161 0,'-30'-18'15,"-15"16"1,-3 22 0,8 25-1,10 26 1,14 15-1,13 18 1,9-1 0,9-3-1,5-21 17,0-14-17,-18-48 1,2-6-1,-4-7 1,0-4-16</inkml:trace>
  <inkml:trace contextRef="#ctx0" brushRef="#br1" timeOffset="-113295.58">10957 8579 0,'61'-3'16,"14"1"0,-5-2-1,-14-2 1,-56 6-16</inkml:trace>
  <inkml:trace contextRef="#ctx0" brushRef="#br1" timeOffset="-112742.53">11827 8398 0,'50'0'16,"-5"0"15,-7 5-16,-38-5-15</inkml:trace>
  <inkml:trace contextRef="#ctx0" brushRef="#br1" timeOffset="-112182.65">12414 7891 0,'12'43'31,"3"15"-31,-2-2 16,5 24-16,-9-7 16,7 16-16,-6-9 15,3 3 1,-1 18 0,14-33-1,1-62 1,6-46 15,-8-9-15,0-11-16,-2-1 15,-3-9-15,0-27 32,8 7-17,-3 12 1,0 43-1,-12 17 17,-9 8-17,-4 10-15</inkml:trace>
  <inkml:trace contextRef="#ctx0" brushRef="#br1" timeOffset="-111909.58">13001 8363 0,'0'55'16,"2"16"-1,11-3 16,22-23-15,13-19 0,-2-17 15,-19-9-31,-27 0 16</inkml:trace>
  <inkml:trace contextRef="#ctx0" brushRef="#br1" timeOffset="-111768.25">13112 8108 0,'0'0'15,"0"0"-15</inkml:trace>
  <inkml:trace contextRef="#ctx0" brushRef="#br1" timeOffset="-108264.23">14167 8239 0,'63'-3'16,"26"1"15,19 2-15,-2 2-1,-15 1 1,-28 5 0,-33-6-1,-30-2-15</inkml:trace>
  <inkml:trace contextRef="#ctx0" brushRef="#br1" timeOffset="-108088.53">14326 8539 0,'61'0'15,"22"3"1,1-1-1,-19 3 1,-65-5-16</inkml:trace>
  <inkml:trace contextRef="#ctx0" brushRef="#br1" timeOffset="-105815.14">16000 8211 0,'-11'-10'15,"-24"-2"1,-28 10-1,12 6 17,-9 22-32,3 8 15,-4 22-15,13 0 16,5 17-16,18 33 16,45-11 15,7-37-16,29-22-15,-3-24 16,18-20-16,-11-6 16,8-25-1,-15-6 1,5-18-16,-13-2 16,-6-13-16,-9-33 15,-20 5 16,-26 56-15,-6 53 0,11 55-1,11-6 17,18 19-32,31 21 15,18-18 1,13-31 15,-8-21-15,-32-4-1,-40-18-15</inkml:trace>
  <inkml:trace contextRef="#ctx0" brushRef="#br1" timeOffset="-105402.95">15687 7871 0,'32'0'16,"42"0"-1,12 0 17,-13-5-17,-41-10 1,-39-9-1,-26-10 17,-5 4-17,3-1 1,7 9 0,28 22-16</inkml:trace>
  <inkml:trace contextRef="#ctx0" brushRef="#br1" timeOffset="-104747.65">17312 7660 0,'-14'48'16,"-7"15"-16,5 5 16,2 17-16,2-1 31,3 14-31,7-15 16,15 2-16,9-13 15,19-8-15,4-16 31,15-9-31,34-12 16,-11-37 0,-41-33-1,-23-13 17,-17 1-17,-2 22 1,0 33-16</inkml:trace>
  <inkml:trace contextRef="#ctx0" brushRef="#br1" timeOffset="-104524.97">17042 8057 0,'74'0'15,"-11"0"17,15 0-32,30-2 15,-5 0 1,-22-3 0,-81 5-16</inkml:trace>
  <inkml:trace contextRef="#ctx0" brushRef="#br1" timeOffset="-83892.26">11834 8423 0,'58'8'15,"5"1"1,-5 0 0,-16-2 15,-11 0-15,-25-12-1,-22 0 1,-27-5 15,-17 7-15,-21-1-1,-10 4 17,9 0-17,10 0 1,32 0-1,31 0 17,28 4-17,30 2 1,21 1 15,3-2-15,-7 0-1,-11-5 1,-33-10 15,-19 6-15,-18 1 0,-17 3 15,-17 0-16,-9 0 1,0 0 15,8 0-15,2 0 0,10 0 15,25 0-16,26 0 1,25 0 0,23 0 15,20 0-15,-4 0-1,-9 3 16,-32-3-15,-33-6 0,-19-1-1,-4-1 17,5 1-17,15 7-15</inkml:trace>
  <inkml:trace contextRef="#ctx0" brushRef="#br1" timeOffset="-63571.69">11882 9779 0,'89'2'16,"9"4"-1,-5-1 17,-25-1-32,-68-4 0</inkml:trace>
  <inkml:trace contextRef="#ctx0" brushRef="#br1" timeOffset="-63180.98">12038 9524 0,'-7'56'15,"-4"26"17,6 17-17,3-3 1,2-13 15,0-24-15,0-32-1,0-27-15</inkml:trace>
  <inkml:trace contextRef="#ctx0" brushRef="#br1" timeOffset="-62611.91">12530 9690 0,'7'71'16,"11"25"15,-1 7-15,4-12-1,-9-36 1,-1-47 15,3-35-15,14-34-1,7-18 17,-2-1-17,-5 7 1,-5 15 0,-3 12 15,-10 27-16,-10 19-15</inkml:trace>
  <inkml:trace contextRef="#ctx0" brushRef="#br1" timeOffset="-62304.3">12993 10029 0,'-13'52'16,"21"3"-1,18 1 16,9-16-15,0-4 0,-18-17-1,-17-19-15</inkml:trace>
  <inkml:trace contextRef="#ctx0" brushRef="#br1" timeOffset="-62106.66">13124 9689 0,'0'0'16,"0"0"-1,0 0-15</inkml:trace>
  <inkml:trace contextRef="#ctx0" brushRef="#br1" timeOffset="-61050.15">18625 8274 0,'48'0'0,"12"3"16,42 8 0,-4-4-1,-21-2 1,-77-5-16</inkml:trace>
  <inkml:trace contextRef="#ctx0" brushRef="#br1" timeOffset="-60720.12">18872 8199 0,'-23'52'0,"0"17"32,4-6-17,11-6 1,8-18-1,0-21 1,0-18-16</inkml:trace>
  <inkml:trace contextRef="#ctx0" brushRef="#br1" timeOffset="-60270.82">19527 8010 0,'-2'73'16,"-8"25"-1,4 21 1,12-4-1,11-14 17,-1-29-17,-2-56 1,4-28 0,10-23-1,22-21 1,13-9-1,0 1 1,-8 2 15,-17 12-15,-17 24 0,-12 13-1,-9 13-15</inkml:trace>
  <inkml:trace contextRef="#ctx0" brushRef="#br1" timeOffset="-59881.82">20104 8497 0,'-4'52'15,"13"-9"17,17-21-17,11-22 1,-2-10 15,-12 3-15,-23 7-16</inkml:trace>
  <inkml:trace contextRef="#ctx0" brushRef="#br1" timeOffset="-59713.06">20225 8055 0,'-4'-2'15,"-10"-9"1,14 11-16</inkml:trace>
  <inkml:trace contextRef="#ctx0" brushRef="#br1" timeOffset="-55853.44">11426 10590 0,'35'-60'31,"-7"9"-15,9-14-16,-1 2 15,12-18-15,-3 8 16,15-15 0,-2 8-1,8-19-15,-13 26 16,0-1-16,10-8 0,-7 9 15,4-3-15,6-7 0,-8 3 32,0-6-32,5-20 0,-9 16 15,4-7-15,5-13 0,-9 19 16,-1 3-16,2-15 0,6 1 16,19-19-16,-12 16 15,13-6-15,-11 17 16,9-3-16,-19 18 0,6-15 15,-11 22-15,11-9 16,27-12-16,2-8 16,-6 33-1,-44 33 1,-22 17 0,-11 11-1,-20 21 16,-17 4-15,-27 6 15,4-5-15,-15-1 0,0 2-1,-5 2-15,-28 6 16,10-4 15,46-38-15,32-9 15,26-14-31,17-3 16,26-16-16,7 11 15,20 0 1,-5 9-1,11 6-15,16 35 16,-41 10 15,-29 33-31,-17 5 16,-21 21-16,-15 33 31,-7-1-15,5-33-1,15-73-15</inkml:trace>
  <inkml:trace contextRef="#ctx0" brushRef="#br1" timeOffset="-55181.71">14100 6884 0,'-21'70'16,"9"8"-1,7 3 1,22-23 15,39-23-15,-5-22-1,9-21-15,-5-4 32,5-14-32,19-32 15,-19-17 1,-43-16 0,-54 13 15,-8 30-16,-24 20-15,-39 11 16,-1 7 0,27 7-1,82 3-15</inkml:trace>
  <inkml:trace contextRef="#ctx0" brushRef="#br1" timeOffset="-46294.53">11778 11943 0,'11'36'16,"1"7"-1,9 24-15,-7-1 32,9 25-32,0-8 15,7 15-15,3-13 32,5 4-32,20 17 15,2-33 16,-15-68-15,-17-25 0,-5-38-1,-7-10 1,1-23-16,-4 5 16,1-16-1,1 13 1,3-2-16,-2-7 15,-4 12 17,-2 38-17,-5 26 1,-5 22-16</inkml:trace>
  <inkml:trace contextRef="#ctx0" brushRef="#br1" timeOffset="-45785.55">12807 12334 0,'-43'-13'16,"-10"13"15,-2 28-16,20 7 1,9 25 0,14 7-1,4 13-15,8-2 16,15 8 0,0-11-1,13 1-15,7 7 16,-12-53 15,-13-37-15,-5-11 15,-5 6-15,0 12-16</inkml:trace>
  <inkml:trace contextRef="#ctx0" brushRef="#br1" timeOffset="-45643.07">12555 12760 0,'61'7'16,"4"4"15,-65-11-31</inkml:trace>
  <inkml:trace contextRef="#ctx0" brushRef="#br1" timeOffset="-44816.01">11847 11555 0,'0'0'15,"12"0"17,26 3-17,33 1 16,22 5-15,-4-5 15,-19 1-15,-42-17 0,-39-19 15,-19-4-16,-8 1 17,3 3-17,35 31-15</inkml:trace>
  <inkml:trace contextRef="#ctx0" brushRef="#br1" timeOffset="-43717.68">10179 7577 0,'17'0'15,"23"0"17,31 0-17,14 0 1,-9-3 15,-20-2-15,-41-13-1,-38-4 1,-27-4 15,-8 4-15,5 4-1,15 3 1,38 15-16</inkml:trace>
  <inkml:trace contextRef="#ctx0" brushRef="#br1" timeOffset="-43050.44">12423 7589 0,'26'7'31,"34"4"-16,29 2 17,4-1-17,-17-20 1,-36-17 15,-50-5-15,-28-3 15,-7 8-15,-1 3-1,46 22 1</inkml:trace>
  <inkml:trace contextRef="#ctx0" brushRef="#br1" timeOffset="-41970.41">14016 12127 0,'61'0'16,"17"0"-16,33 3 15,0 5 16,-25-4-15,-86-4-16</inkml:trace>
  <inkml:trace contextRef="#ctx0" brushRef="#br1" timeOffset="-41723.07">14060 12450 0,'77'3'0,"7"-1"31,-14 5-15,-70-7-16</inkml:trace>
  <inkml:trace contextRef="#ctx0" brushRef="#br1" timeOffset="-40046.83">15687 12069 0,'-20'-40'32,"-21"-2"-17,-27 21 1,-20 28 15,20 14-15,12 17-16,14 8 15,7 14-15,12 0 16,11 13 0,19 30-1,28 3 1,35-31 0,26-42 15,-27-25-16,1-31-15,-14-7 16,-6-20-16,-2-36 31,-15-20-15,-21 5 15,-12 16-15,-7 21 15,2 47-15,-3 47-1,6 8 17,2 22-32,2 3 15,11 13-15,7-8 31,10 5-31,22 15 16,-1-7 15,-16-31-15,-35-50-16</inkml:trace>
  <inkml:trace contextRef="#ctx0" brushRef="#br1" timeOffset="-39493.14">15365 11671 0,'55'5'16,"8"2"15,5 11-15,-12-5-1,-21-17 16,-28-23-15,-32-10 15,-20-4-15,-1 4 0,6 4-1,10 10 1,30 23-16</inkml:trace>
  <inkml:trace contextRef="#ctx0" brushRef="#br1" timeOffset="-38707.6">16851 11502 0,'-10'48'16,"-8"13"-1,4-1 1,-5 19-16,7-7 16,-3 19-16,7-6 31,8 17-31,8-17 15,24 6-15,3-13 32,16-5-32,-2-22 15,9-11-15,27-23 32,-9-47-17,-27-22 1,-12-9 15,-20 31-15,-17 30-16</inkml:trace>
  <inkml:trace contextRef="#ctx0" brushRef="#br1" timeOffset="-38483.83">16594 11878 0,'80'0'16,"27"0"15,-7 0-15,-29 5-1,-71-5-15</inkml:trace>
  <inkml:trace contextRef="#ctx0" brushRef="#br1" timeOffset="-37824.97">18141 12142 0,'31'0'31,"34"5"-15,16-2-1,-8 2 1,-15 2 0,-58-7-16</inkml:trace>
  <inkml:trace contextRef="#ctx0" brushRef="#br1" timeOffset="-37526.17">18300 11991 0,'-3'78'16,"3"13"0,3-13-1,2-15 1,-3-30 0,-2-33-16</inkml:trace>
  <inkml:trace contextRef="#ctx0" brushRef="#br1" timeOffset="-37033.82">18895 11943 0,'-11'68'15,"2"-10"17,4 11-32,5 31 15,14 11 1,22-7-1,17-39 17,7-42-17,6-41 1,-6-35 15,-7-25-15,-8-13-1,-10 11 1,-4 14 15,-11 30-15,-10 21 0,-10 15-16</inkml:trace>
  <inkml:trace contextRef="#ctx0" brushRef="#br1" timeOffset="-36630.94">19562 12487 0,'-14'54'16,"19"13"15,25-6-15,17-21-1,6-15 1,1-11 15,-24-7-15,-30-7-16</inkml:trace>
  <inkml:trace contextRef="#ctx0" brushRef="#br1" timeOffset="-36404.46">19593 12269 0,'0'0'16,"0"0"-16</inkml:trace>
  <inkml:trace contextRef="#ctx0" brushRef="#br1" timeOffset="-35235.26">18983 11661 0,'13'0'16,"29"5"0,32 0-1,13 5 1,-6 1 15,-18-2-15,-37-16-1,-36-21 17,-26-17-17,-2-1 1,1 6-1,37 40-15</inkml:trace>
  <inkml:trace contextRef="#ctx0" brushRef="#br1" timeOffset="9070.84">11764 14413 0,'2'70'16,"0"-9"15,6 17-31,3 0 16,1 13-16,3-6 16,5 11-16,-4-13 15,-2 3-15,9 20 16,-11-59 15,1-59-15,0-21-1,7-28-15,-5-1 16,8-24-16,-3 5 16,2-9-16,-4 9 15,3-2 1,7-15-1,-4 14 1,-6 37 0,-13 21-1,-5 26-15</inkml:trace>
  <inkml:trace contextRef="#ctx0" brushRef="#br1" timeOffset="9541.06">12656 14859 0,'-33'-36'16,"-5"12"-1,2 26 16,12 43-15,8 33 0,7-7-1,6 9-15,3-7 16,3 5-16,6 23 16,2-15 15,-1-26-16,-8-32 1,1-13 0,-3-15-16</inkml:trace>
  <inkml:trace contextRef="#ctx0" brushRef="#br1" timeOffset="9708.67">12426 15181 0,'60'-8'16,"-4"7"15,-15-5-31,-41 6 0</inkml:trace>
  <inkml:trace contextRef="#ctx0" brushRef="#br1" timeOffset="10224.83">11741 14145 0,'32'0'16,"34"0"0,20 3 15,4 0-15,-36-11-1,-37-17 16,-27-21-15,-15-11 15,-6-1-15,7 10 0,24 48-16</inkml:trace>
  <inkml:trace contextRef="#ctx0" brushRef="#br1" timeOffset="10745.2">13595 14982 0,'69'0'16,"4"-2"0,-8-1-1,-19-2 1,-46 5-16</inkml:trace>
  <inkml:trace contextRef="#ctx0" brushRef="#br1" timeOffset="10945.03">13548 15209 0,'58'17'16,"15"4"-1,-3-11 1,-10-5 15,-21 0-31,-39-5 16</inkml:trace>
  <inkml:trace contextRef="#ctx0" brushRef="#br1" timeOffset="11404.67">14759 14183 0,'-25'28'16,"-13"15"-16,3-3 15,-18 21-15,6 4 16,-9 16-16,8 2 16,-4 23-16,13-5 15,4 20-15,18-8 16,10 13-16,14-10 16,23 12-16,5-19 15,23-1-15,-2-22 16,5-3-16,4-2 15,-32-43 1,-33-38-16</inkml:trace>
  <inkml:trace contextRef="#ctx0" brushRef="#br2" timeOffset="30445.8">14396 3781 0,'-65'-17'15,"13"4"1,-20 1-16,7 4 15,-17 6-15,1 4 16,-15 10-16,8 9 16,-13 10-16,15 4 15,-9 13 1,11-1 0,-4 21-16,15-5 15,-1 20-15,17-10 16,7 21-16,17-16 15,15 15-15,13-17 16,25 4-16,8-20 16,27-6-16,3-12 31,30-6-31,6-16 16,27-2-16,-31-11 15,4-2-15,12-12 0,-19-3 16,10-6-16,8-9 0,-16 0 15,4-8-15,10-9 0,-17 2 16,0-4-16,7-13 0,-5-7 16,8-19-16,-26 10 15,-14-7-15,-16-34 16,-38 5-16,-39 19 16,-31 22-1,10 22 1,-15 14-16,12 14 15,-17 6-15,5 6 16,-18 12-16,-35 6 16,3 4-1,54-6 1,69-10-16</inkml:trace>
  <inkml:trace contextRef="#ctx0" brushRef="#br2" timeOffset="31154.65">13800 5218 0,'62'0'16,"32"0"0,22 0 15,-5 2-15,-31 4-1,-67-4 1,-61-2 15,-8 0-15,-14 0-16,-39 0 15,6 0 17,15 0-17,35 0 16,26 0-15,27 0-16</inkml:trace>
  <inkml:trace contextRef="#ctx0" brushRef="#br2" timeOffset="31737.09">14339 5591 0,'-46'-3'16,"-19"-2"0,-5 5-1,-21-2-15,5 2 16,-14 7-16,6-1 31,-7 3-31,-30 12 16,10-6 15,61-5-15,29-8-1,31-2-15</inkml:trace>
  <inkml:trace contextRef="#ctx0" brushRef="#br2" timeOffset="32067.89">13774 5490 0,'-63'6'31,"8"1"-16,-16 0-15,6 3 32,-16 6-32,-20 4 15,29 5 17,58 0-17,55-2 16,32-3-15,6-8 0,-11 1-1,-68-13-15</inkml:trace>
  <inkml:trace contextRef="#ctx0" brushRef="#br2" timeOffset="34045.8">14699 14783 0,'51'-5'16,"7"-3"-1,-8-1 1,-12-2-16,-38 11 16</inkml:trace>
  <inkml:trace contextRef="#ctx0" brushRef="#br2" timeOffset="34847.68">15286 14448 0,'8'0'15,"14"0"1,27 5 0,21 10-1,11 10 1,-6 23 0,-17 8-1,-23 4 1,-32-5 15,-23-12-15,-10-10-1,0-10 1,4-11 0,24 4-1,27 19 1,8-2-1,7 7-15,6 3 16,4 10-16,-5-3 16,3 11-1,-8 26 1,-32 5 0,-43-17-1,-36-29 1,-12-31-1,5-36 1,20-24 0,22-6-1,16 4 1,8 21 0,12 26-16</inkml:trace>
  <inkml:trace contextRef="#ctx0" brushRef="#br2" timeOffset="35583.24">16085 14693 0,'8'50'16,"-1"6"0,3-11-1,-2-30 1,-3-23-1,5-22 1,2-18 15,9-10-15,-7 13 0,2 19-1,1 32 16,-4 24-15,0 20 0,0-2-1,-4-5 1,4-28 0,12-28-1,13-27 16,8-18-15,-4 0 0,-12 25-1,-14 31 1,-9 27 0,5 30 15,16 9-16,11-4 1,-7-12 0,-7-16-1,-12-16 1,-13-16-16</inkml:trace>
  <inkml:trace contextRef="#ctx0" brushRef="#br2" timeOffset="35858.21">16213 15176 0,'64'0'15,"16"0"1,8 0 15,-7 0-15,-15 0 0,-31-3-1,-35 3-15</inkml:trace>
  <inkml:trace contextRef="#ctx0" brushRef="#br2" timeOffset="36353.21">16408 15415 0,'0'0'16,"0"11"15,2 11-16,8 16 1,3 13 0,-3 9-1,-15 4 1,-13-7 15,-17-17-15,-10-12-1,6-16 1,20-19 0,17-16-1,2-4 1,7 1 0,-7 26-1</inkml:trace>
  <inkml:trace contextRef="#ctx0" brushRef="#br2" timeOffset="36748.17">16551 15352 0,'15'6'15,"11"6"1,4 1 0,-13 7 15,-14 5-15,-6 3-1,1-5 1,7-11-1,15-4 1,8 2 15,2-3-15,-2 3 0,-5-2-1,-1 2 1,-22-10-16</inkml:trace>
  <inkml:trace contextRef="#ctx0" brushRef="#br2" timeOffset="37739.11">16674 14266 0,'39'46'15,"-4"-8"16,7 9-31,-4 1 16,10 18-16,-8 2 16,6 20-16,-1-5 15,3 23-15,-8-8 16,3 23-16,-15-10 16,-3 18-16,-12-18 31,-3 12-31,-10-17 15,-12 10-15,-4-21 16,-14 12-16,2-27 16,-19-4-16,-37-16 15,-2-27 1,42-18 0,21-5-1,23-10-15</inkml:trace>
  <inkml:trace contextRef="#ctx0" brushRef="#br2" timeOffset="38337.53">17594 14221 0,'-19'43'16,"-9"12"0,-2 3-1,-14 23-15,2-3 16,-7 26-16,14-9 16,7 21-16,11-8 15,17 23-15,10-12 16,20 15-16,1-16 15,24 5 1,-4-22 0,12 0-16,22 10 15,-20-35 1,-34-39 0,-31-37-16</inkml:trace>
  <inkml:trace contextRef="#ctx0" brushRef="#br2" timeOffset="40582.14">17955 14700 0,'-15'50'16,"7"11"0,1 10-1,9-1 17,19-4-17,16-16 1,14-20-1,1-27 1,-4-23 0,-10-3-1,-13 5 1,-25 18-16</inkml:trace>
  <inkml:trace contextRef="#ctx0" brushRef="#br2" timeOffset="40869.42">18288 14620 0,'0'20'16,"-5"35"-1,-4 0 1,-3 16-16,0-1 15,-1 19-15,3-6 32,-1 2-32,17 27 15,6-7 1,16-34 0,-16-38-1,-3-14 1,-9-19-16</inkml:trace>
  <inkml:trace contextRef="#ctx0" brushRef="#br2" timeOffset="41288.95">18620 15093 0,'-43'20'16,"-4"6"-1,8 1 1,17 14-1,22 1 1,20 3 0,8-4-1,2-8 1,-17-6 0,-21-9-1,-14-8 1,-11-7-1,0-3 1,8-3-16,25 3 16</inkml:trace>
  <inkml:trace contextRef="#ctx0" brushRef="#br2" timeOffset="41825.75">18653 14208 0,'3'23'15,"14"33"1,3-6-1,6 13-15,-1 0 16,13 18-16,-6-3 16,8 12-16,-5-7 15,6 13-15,-13-10 16,-3 12-16,-5-12 16,-4 10-16,-7-13 15,-4 8-15,-14 25 16,-32-16-1,-22-42 1,-8-30 0,23-18-1,24-2-15,24-8 16</inkml:trace>
  <inkml:trace contextRef="#ctx0" brushRef="#br2" timeOffset="42222.17">19376 15037 0,'7'3'16,"23"2"0,16 1-16,4-4 31,-2-2-31,-10-2 16,-38 2-16</inkml:trace>
  <inkml:trace contextRef="#ctx0" brushRef="#br2" timeOffset="42509.14">19444 14904 0,'6'55'15,"-4"13"1,0-2 0,-2-8-1,5-21 1,-2-16-1,-3-21-15</inkml:trace>
  <inkml:trace contextRef="#ctx0" brushRef="#br2" timeOffset="43604.4">20319 14204 0,'-35'55'16,"2"-7"0,-1 12-16,1-2 15,-2 15-15,8-2 16,-4 22 0,9-5-1,-1 21-15,10-9 16,8 22-16,5-9 15,14 13-15,0-15 16,19 10-16,0-18 16,15 0-16,-6-14 15,7-9-15,0-2 16,-21-40 0,-28-38-1</inkml:trace>
  <inkml:trace contextRef="#ctx0" brushRef="#br2" timeOffset="46325.55">20306 14897 0,'10'0'15,"16"0"16,19 2-15,10 3 0,1-2-1,-9 2 1,-47-5-16</inkml:trace>
  <inkml:trace contextRef="#ctx0" brushRef="#br2" timeOffset="46947.5">21052 14778 0,'-15'81'16,"-4"-16"0,2 13-16,-3-7 15,3 4-15,-6 21 16,13-33-1,13-35 17,-1-16-17,-2-4 1,0-8-16</inkml:trace>
  <inkml:trace contextRef="#ctx0" brushRef="#br2" timeOffset="47448.54">21316 14629 0,'-2'33'16,"-3"10"15,-2 28-31,-4 4 15,-1 26-15,4-10 16,3 17 0,5-15-1,17-4-15,9-22 16,19-16-16,38-26 31,-20-22-15,-2-28-16,-15-11 31,-9-24-31,-14-4 16,-13-19-16,-13 5 15,-20-10-15,-9 15 16,-17 5-16,-31 0 16,-13 18 15,38 40-16,27 12 1,11-2 0,11 0-1,6 0-15</inkml:trace>
  <inkml:trace contextRef="#ctx0" brushRef="#br2" timeOffset="48149.9">21803 14763 0,'0'51'16,"0"-1"0,0-5-1,0-17 1,9-23 15,17-25-15,9-20-1,3-6 1,-2 5 0,-6 24-1,-6 30 17,-8 22-17,-4 11 1,-1-9-1,-4-4 1,5-23 0,9-25-1,9-15 17,0-13-17,1 5 1,-8 15-1,-6 28 1,6 20 0,2 11 15,0-6-15,2 0-1,-1-12 1,-11-6-1,-15-12-15</inkml:trace>
  <inkml:trace contextRef="#ctx0" brushRef="#br2" timeOffset="48470.37">21880 15226 0,'67'6'16,"23"-1"-1,9 5 1,-11-3 15,-18-4-15,-32-6 0,-38 3-16</inkml:trace>
  <inkml:trace contextRef="#ctx0" brushRef="#br2" timeOffset="49039.97">22229 15463 0,'-21'0'16,"-14"3"-1,-2 0 1,9 12 0,20 15-1,30 13 17,32 7-17,11 8 1,-25-2-1,-32-6 1,-43-15 0,-23-15-1,-5-22 17,7-21-17,16-12 1,10-1-1,15 14 1,15 22-16</inkml:trace>
  <inkml:trace contextRef="#ctx0" brushRef="#br2" timeOffset="49540.07">22352 14342 0,'12'8'16,"4"7"-1,14 20-15,5 10 31,13 24-31,2 9 16,11 25-16,-13-20 0,-3 0 16,4 10-16,-12-14 0,-2 4 0,-5 12 0,1 11 15,-8 25 1,-11-15-16,-5 18 0,-9-19 16,-15 6-16,-19-32 15,-35-8-15,-6-19 16,-14-6-16,-15-8 15,56-23 1,50-25 0</inkml:trace>
  <inkml:trace contextRef="#ctx0" brushRef="#br2" timeOffset="79520.77">22939 7879 0,'12'78'15,"-1"-13"1,4 13-16,-3-9 16,-1 17-16,1-9 15,6 12 1,2-9-16,5 3 16,8 19-1,-3-35 1,-12-55-1,-3-44 1,-2-6 0,6-22-16,-1 1 15,13-16-15,-6 5 16,5-11-16,-2 13 16,-8-15-16,7-31 15,-11 11 1,-4 45-1,-12 58-15</inkml:trace>
  <inkml:trace contextRef="#ctx0" brushRef="#br2" timeOffset="80238.88">23862 8332 0,'-26'-30'0,"-2"10"31,5 15-15,9 25 0,4 25-1,10 28 1,7 26 0,10 9-1,9-5 1,-3-9-1,0-24 17,-26-42-17,-20-31 1,-2-10 0,4 1-1,21 12-15</inkml:trace>
  <inkml:trace contextRef="#ctx0" brushRef="#br2" timeOffset="80366.72">23660 8746 0,'60'0'16,"8"-8"15,-68 8-31</inkml:trace>
  <inkml:trace contextRef="#ctx0" brushRef="#br2" timeOffset="80935.73">22939 7564 0,'23'0'15,"38"0"1,16 0 0,2-5 15,-39-15-15,-47-8-1,-37-10 16,-16-7-15,2 5 0,13 6-1,45 34-15</inkml:trace>
  <inkml:trace contextRef="#ctx0" brushRef="#br2" timeOffset="81381.92">24189 8189 0,'66'-2'15,"16"-6"17,-1-2-17,-20 8 1,-61 2-16</inkml:trace>
  <inkml:trace contextRef="#ctx0" brushRef="#br2" timeOffset="81581.32">24302 8446 0,'70'-6'15,"24"-1"17,-4-3-17,-16 2 1,-74 8-16</inkml:trace>
  <inkml:trace contextRef="#ctx0" brushRef="#br2" timeOffset="83964.15">25449 7405 0,'-8'15'15,"-9"5"1,-11 21 0,-4 11-1,-9 26-15,-2 6 16,-5 27-16,8 0 16,-8 20-1,12-12 1,9 11-16,17-21 15,20-1-15,40-4 16,25-27 15,-24-34-15,-23-20 0,-28-23-16</inkml:trace>
  <inkml:trace contextRef="#ctx0" brushRef="#br2" timeOffset="84259.11">25570 8018 0,'76'4'16,"12"4"0,-6-3-1,-21 2 1,-61-7-16</inkml:trace>
  <inkml:trace contextRef="#ctx0" brushRef="#br2" timeOffset="84675.36">26326 7685 0,'7'55'16,"5"23"-1,-6 3 1,2 30-16,-6-6 16,-12 16-16,4-15 15,-3-5-15,-12 13 31,7-36-15,9-41 0,5-37-16</inkml:trace>
  <inkml:trace contextRef="#ctx0" brushRef="#br2" timeOffset="85238.88">26610 7564 0,'40'7'15,"16"16"-15,-3 7 31,15 28-31,-10 5 16,-7 28-16,-21 0 16,-8 17-16,-14-12 15,-18 7-15,-25 18 16,-26-33 0,-12-48-1,0-40 1,10-40 15,11-31-15,26-13-1,36 7 1,46 33 15,-9 23-15,13 31-16,-6 13 15,6 19-15,-2 1 16,5 18-16,-12-5 16,3 3-16,10 17 15,-1-16 1,-18-22 0,-22-17-1,-23-21-15</inkml:trace>
  <inkml:trace contextRef="#ctx0" brushRef="#br3" timeOffset="98278.52">21682 10336 0,'0'22'15,"5"39"1,-1 30-1,7 11 17,-6-15-17,2-32 1,3-45 0,8-48 15,3-2-16,1-21-15,-4 3 16,5-9-16,9-29 31,1 7-15,-8 29 0,-10 50 15,-2 48-16,-3 40 1,-8 10 15,1-2-15,-3-18 0,7-50-1,9-44 16,6-37-15,14-23 0,1-2 15,1 20-15,-13 53-1,-10 51 16,-9 4-15,4 20-16,2-2 16,11 8-16,12 20 31,2-16-15,-4-22-1,-15-23 1,-8-13 15,-10-12-31</inkml:trace>
  <inkml:trace contextRef="#ctx0" brushRef="#br3" timeOffset="98676.31">21574 10983 0,'45'0'15,"13"0"-15,2 0 16,26 5-16,-3-5 31,18 0-31,-10 0 16,-4 0-16,20 0 15,-24-5 1,-43 5 0,-40 0-16</inkml:trace>
  <inkml:trace contextRef="#ctx0" brushRef="#br3" timeOffset="107449.9">21765 11175 0,'-25'-3'15,"-36"3"1,-20 0 0,6 3-1,35 14 17,34 13-17,39 21 1,23 15 15,6 2-15,-13 2-1,-39-7 17,-50-14-17,-23-19 16,0-18-15,12-10 15,18-4-15,33 2-16</inkml:trace>
  <inkml:trace contextRef="#ctx0" brushRef="#br3" timeOffset="107664.9">21938 11452 0,'0'0'31,"0"0"-31,0 0 16</inkml:trace>
  <inkml:trace contextRef="#ctx0" brushRef="#br3" timeOffset="108217.59">22350 11255 0,'-61'-10'16,"-10"2"15,3 8-15,31 18 0,37 23 15,14-4-16,22 9-15,32 24 16,7 1 15,-29-11-15,-46-21 15,-35-27-15,-18-22 15,-3-13-15,11-2-1,9 2 17,36 23-32</inkml:trace>
  <inkml:trace contextRef="#ctx0" brushRef="#br3" timeOffset="110026.54">22879 11061 0,'0'0'0,"0"0"16,0 0 15,0 0-15,0 0-1,0 0 1,0 0 0,0 0-1,0 0 1,0 0 0,0 0-1,-8 0 16,3 0-15,-3 0 0,3 0-1,5 3 1,3-3 0,2 0-1,0 0 1,-2 0-1,-1-3 1,1-2 15,2 3-15,-5-1 0,0 3-1,0 0 1,2-2-1,-2 2-15</inkml:trace>
  <inkml:trace contextRef="#ctx0" brushRef="#br3" timeOffset="111808.75">23821 10436 0,'-50'-9'0,"-13"3"31,-7 4-15,9-3-1,13 5 1,25 18 0,25 11-1,26 20 1,7-15-1,14 7-15,-2-5 16,11 4-16,23 15 16,-16 3-1,-39-18 17,-44-12-17,-30-12 1,-10-7-1,7-7 1,9-2 0,42 0-16</inkml:trace>
  <inkml:trace contextRef="#ctx0" brushRef="#br3" timeOffset="112366.62">23456 11177 0,'68'0'15,"-8"0"1,11 5-16,-6-2 15,9 7-15,29 0 16,10-5 0,-22-3-1,-23-2 1,-33 0 15,-20 0-31,-15 0 16</inkml:trace>
  <inkml:trace contextRef="#ctx0" brushRef="#br3" timeOffset="112755.76">23836 11507 0,'0'73'16,"0"8"15,0-10-15,5-14-1,-3-29 1,-2-28-16</inkml:trace>
  <inkml:trace contextRef="#ctx0" brushRef="#br3" timeOffset="118208.9">22571 11258 0,'-30'-3'16,"-10"3"0,-16 6-16,-2 4 15,-12 5-15,1 4 32,-3 15-32,-24 21 15,3 15 1,50-22 15,40-20-15,3-10-1,0-14 1,0-4-16</inkml:trace>
  <inkml:trace contextRef="#ctx0" brushRef="#br3" timeOffset="119004.36">24078 10479 0,'-32'21'15,"-12"9"1,-16 12-1,-1 1 1,-9 5-16,7-8 16,-10 6-16,-20 7 15,9 5 1,34-10 0,28-26-1,9-9 1,13-13-16</inkml:trace>
  <inkml:trace contextRef="#ctx0" brushRef="#br3" timeOffset="120923.18">21863 9999 0,'-60'22'16,"6"3"15,-13 12-31,4 4 16,-12 17-16,3 0 16,-3 13-16,12-4 15,3 24-15,9-5 31,0 14-31,6-9 16,-8 13-16,3-14 16,-5 9-16,15-16 15,-4 13-15,19-18 32,10 15-32,8-18 15,14 8-15,24 16 16,34-19 15,21-32-15,12-30 15,10-30-15,-27-6 15,-5-18-31,-8-1 15,9-19-15,-3 3 32,8-20-32,-3 3 15,7-13-15,-13 8 16,5-16-16,-12 7 31,-3-17-31,-14 14 16,9-20-16,-20 14 15,-2-8-15,-14 16 16,1-9-16,-21-17 31,-11 36-15,-22 4-16,-4 21 16,-23 8-1,0 14 1,-25 5-16,5 8 15,-10-3-15,-21 5 16,36 4 0,73 9-16</inkml:trace>
  <inkml:trace contextRef="#ctx0" brushRef="#br3" timeOffset="124425.84">27616 7554 0,'0'20'16,"8"21"0,1 14-1,4-3 1,-3-8-1,-2-20 17,2-24-17,2-24 1,9-25 0,1-11-1,6 2 1,4 6 15,-6 29-15,-8 28-1,-8 35 1,-3 15 15,-5 3-15,1-12-1,3-24 1,1-29 0,14-28-1,5-23 1,10-7 15,0 1-15,-4 29-1,-4 38 1,2 41 15,1 30-15,4 4 0,2-5-1,-4-18 1,-8-15-1,-10-17 1,-7-10 0,-8-13-16</inkml:trace>
  <inkml:trace contextRef="#ctx0" brushRef="#br3" timeOffset="124707.38">27803 8070 0,'65'2'15,"28"-2"1,10 0-1,-5 0 1,-12 6 0,-25-3-1,-29-1 1,-32-2-16</inkml:trace>
  <inkml:trace contextRef="#ctx0" brushRef="#br3" timeOffset="125273.16">28127 8342 0,'-47'6'15,"1"-4"1,11 3-1,23-2 1,21 9 0,24 11-1,9 7 1,7 10 15,-14 1-15,-17-3-1,-29-10 1,-21-9 0,-18-11-1,-11-13 1,3 1 0,12-8-1,20 3 1,10 6-1,16 3-15</inkml:trace>
  <inkml:trace contextRef="#ctx0" brushRef="#br3" timeOffset="126720.88">28223 7211 0,'28'38'15,"15"10"1,-3 0-1,16 20-15,-9 0 16,6 22-16,-7-4 16,4 15-16,-4-8 15,-6 18-15,-8-13 16,4 11 0,-11-16-1,5 8-15,-7-15 16,-6 7-16,-12-13 15,-15 3-15,-32 5 16,-2-30 0,-16-17-16,-33-3 15,8-6 1,41-17 0,44-15-16</inkml:trace>
  <inkml:trace contextRef="#ctx0" brushRef="#br3" timeOffset="140001.16">29271 8187 0,'64'-8'15,"9"-2"1,-1 2 0,-11 0-1,-26 1 1,-35 7-16</inkml:trace>
  <inkml:trace contextRef="#ctx0" brushRef="#br3" timeOffset="140299.71">29478 7970 0,'-12'55'16,"-9"23"-1,7 0 1,-2-8-1,6-11 1,8-31 0,2-28-16</inkml:trace>
  <inkml:trace contextRef="#ctx0" brushRef="#br3" timeOffset="140859.87">30295 7206 0,'-28'37'16,"-18"17"-16,1 3 31,-8 22-31,0 1 16,-10 27-16,18-25 16,5-1-16,-3 15 0,10 4 15,3 24-15,13-16 16,11 8-16,16-22 15,23-6 1,5-23 0,20-17-16,33-30 15,9-18 1,-24-10 0,-38 5-1,-38 5-15</inkml:trace>
  <inkml:trace contextRef="#ctx0" brushRef="#br3" timeOffset="141128.7">30358 7932 0,'55'4'16,"-2"-1"-1,-16 5 1,-37-8-16</inkml:trace>
  <inkml:trace contextRef="#ctx0" brushRef="#br3" timeOffset="141582.03">31008 7702 0,'-3'53'15,"-7"15"-15,0-2 16,-5 15-16,-10 30 15,22-18 1,20-38 0,-3-22-1,-7-18 1,-7-15-16</inkml:trace>
  <inkml:trace contextRef="#ctx0" brushRef="#br3" timeOffset="142012.34">31304 7732 0,'-30'71'15,"13"23"1,10 1-1,29-9 1,29-33-16,27-31 16,9-24-1,-3-31 1,-21-25 0,-22-20-1,-41-13 1,-36 3-1,-32 17 1,-20 29 0,-8 14-1,18 16 1,28 7 0,24 2-1,14-1 1,12 4-1</inkml:trace>
  <inkml:trace contextRef="#ctx0" brushRef="#br3" timeOffset="142653.4">31988 7486 0,'0'50'0,"-6"3"31,4-4-15,2-17 0,0-22-1,11-28 1,14-22-1,13-18 1,4 2 0,-4 16-1,-2 38 1,-12 29 0,-8 16-1,-7-2 16,-4-7-15,9-25 0,7-40-1,13-22 1,-7-8 0,-2 12-1,-4 26 1,-1 28-1,5 35 1,13 20 0,7 1-1,-7-10 17,-8-14-17,-7-12 1,-13-12-1,-2-6-15,-8-7 16</inkml:trace>
  <inkml:trace contextRef="#ctx0" brushRef="#br3" timeOffset="142858.63">32089 7879 0,'83'-13'0,"18"-4"15,-1-5 1,-19 1 0,-28 8-1,-53 13-15</inkml:trace>
  <inkml:trace contextRef="#ctx0" brushRef="#br3" timeOffset="143342.93">32259 8030 0,'11'12'0,"17"16"16,14 15 0,4 0-1,-26-4 1,-23-7 0,-22-8-1,-13-3 1,-4-11-1,9-18 1,3-6 0,14-4-1,7 5 1,6 9 0,3 4-16</inkml:trace>
  <inkml:trace contextRef="#ctx0" brushRef="#br3" timeOffset="143864.84">32631 7070 0,'47'52'15,"-7"-1"1,9 12-16,-1 6 16,11 14-16,-1-5 15,14 20-15,-14-5 16,5 13-16,-18-16 15,-10 14-15,-17-19 16,-13 4-16,-15-16 16,-15 0-16,-41-2 15,-17-24 1,8-21 0,29-11-1,25-5-15,21-10 0</inkml:trace>
  <inkml:trace contextRef="#ctx0" brushRef="#br3" timeOffset="144314.37">32328 7950 0,'-8'2'15,"-7"10"-15,-5 12 16,3 0 0,1-4-1,16-20-15</inkml:trace>
  <inkml:trace contextRef="#ctx0" brushRef="#br3" timeOffset="-185776.84">25736 12108 0,'13'52'15,"5"17"-15,-4 3 16,9 19-16,0-8 31,2 18-31,0-13 16,3 13-16,7 20 31,8-23-15,-15-75-1,-6-66 17,-9-7-17,0-25 1,-4-4-1,2-12-15,-4 5 16,6-7-16,9-23 31,1 13-15,-8 43 0,-15 60-16</inkml:trace>
  <inkml:trace contextRef="#ctx0" brushRef="#br3" timeOffset="-185238.91">26676 12475 0,'-12'0'15,"-19"7"16,-22 39-15,16 2 15,-1 12-31,10 1 16,3 22-16,9-8 31,14 18-31,4-9 16,16 2-16,10 19 15,-3-49 17,-7-56-17,-14-28 17,0-7-17,-4 2 1,0 33-16</inkml:trace>
  <inkml:trace contextRef="#ctx0" brushRef="#br3" timeOffset="-185066.99">26315 12966 0,'61'23'31,"15"0"-16,-11-1 17,-27-9-17,-38-13-15</inkml:trace>
  <inkml:trace contextRef="#ctx0" brushRef="#br3" timeOffset="-184217.73">26946 12588 0,'50'8'16,"3"-3"0,-5 2 15,-13-1-16,-14-4 1,-21-2-16</inkml:trace>
  <inkml:trace contextRef="#ctx0" brushRef="#br3" timeOffset="-183995.26">27032 12808 0,'55'-3'16,"11"1"0,-6-6-1,-20 3 1,-40 5-16</inkml:trace>
  <inkml:trace contextRef="#ctx0" brushRef="#br3" timeOffset="-183477.42">27608 12512 0,'64'-9'15,"-5"-1"1,-8-1-1,-51 11-15</inkml:trace>
  <inkml:trace contextRef="#ctx0" brushRef="#br3" timeOffset="-181750.14">28238 12130 0,'13'-13'0,"25"-10"32,30 11-17,28 17 1,-26 2 0,4 24-1,-15 6 1,2 22-16,-15 3 15,-9 24-15,-12-2 16,-10 16-16,-7-9 31,-21 7-31,-6-19 16,-22 1-16,-2-20 16,-15-7-16,-25 0 15,3-36 16,12-39-15,27-33 0,29-19-1,37 10 17,36 25-17,-9 24 1,11 21-16,-5 12 15,0 16 1,10 32 0,-13 9-1,-11-5 1,-17-24 0,-14-23-1,-13-23 1</inkml:trace>
  <inkml:trace contextRef="#ctx0" brushRef="#br3" timeOffset="-181097.01">29312 12223 0,'42'15'16,"9"20"-16,-6 11 15,6 27-15,-6 2 32,-2 29-32,-8-14 15,-4 16-15,-17-18 16,-14 5-16,-12-22 16,-26-6-1,-43-9 1,-7-33-1,6-41 1,8-32 0,16-33 15,25-8-15,33 13-1,35 43 16,4 27-15,16 23-16,-5 13 16,13 20-16,-7-3 15,2 8 1,7 18 0,-7-10-1,-13-14 1,-22-24-1,-23-23-15</inkml:trace>
  <inkml:trace contextRef="#ctx0" brushRef="#br3" timeOffset="-179966.83">30053 12444 0,'2'46'16,"6"3"0,-4-10 15,7-14-16,1-20 1,9-27 0,-2-34 15,4-9-15,-2-6-1,4 23 1,2 36 15,-2 38-15,-2 32-1,0 14 17,-3 1-17,-5-13 1,-2-37-1,2-43 17,2-28-17,-1-18 1,-1 4 0,-5 6 15,2 31-16,9 30 1,12 31 15,16 24-15,18 5 0,3-14-1,-7-14 16,-18-12-15,-45-25-16</inkml:trace>
  <inkml:trace contextRef="#ctx0" brushRef="#br3" timeOffset="-179624.82">30141 12886 0,'45'2'16,"18"3"-16,5 3 16,15-3-16,-4 3 15,12-1-15,21-2 16,-3-2 15,-43 4-15,-66-7-16</inkml:trace>
  <inkml:trace contextRef="#ctx0" brushRef="#br3" timeOffset="-179064.88">30619 13236 0,'-23'0'16,"-24"0"-1,-11-5 17,7 5-17,29 20 1,39 29 15,9-5-15,11 9-16,26 20 15,0 3 1,-35-24 15,-45-34-15,-22-20-1,-1-8 1,5-5 15,35 15-31</inkml:trace>
  <inkml:trace contextRef="#ctx0" brushRef="#br3" timeOffset="-176113.72">25068 11825 0,'-9'50'15,"-2"23"-15,4-10 32,-1 13-32,-3 15 0,2-8 15,4 13-15,0 17 0,3-10 31,2 8-31,7 20 0,-5-17 16,3 4-16,6 10 0,-1-19 16,4-6-1,9 8-15,8-5 0,14 5 0,10-25 16,26-6-16,-8-29 16,22-6-1,-9-18-15,21 3 16,-19-12-16,17 5 15,-14-8-15,17 3 16,-11-8-16,18-3 16,-16 4-16,21-4 15,-9-5-15,28 1 16,-38 0 0,2 1-16,10 0 0,-17-4 0,7 2 15,13 0-15,-13 3 0,6-3 16,19 9-16,-24-6 0,4 5 0,18 0 0,-25 0 15,3 3-15,6-1 0,-17-2 16,0 3-16,23 5 0,-27-6 16,6 8-16,19 3 0,-26-5 15,8 4-15,14 3 0,-16-2 16,-1 2-16,18 5 0,-23-4 16,6 2-16,11 4 15,-4 4-15,30 12 0,-15-8 16,10-3-16,-20-9 15,7 5-15,28-10 16,-35-31 0,-31-25-16,-14-25 15,-3-12 1,-20 18 0,7-15-16,-7 7 15,13-18-15,-4 0 16,9-13-16,-3 6 15,17-21-15,-7 7 16,7-22-16,-11 10 16,1-19-16,-14 11 15,1-17-15,-8 15 16,1-17-16,-7 24 16,-1-14-16,-11 24 15,-4-9-15,-6-16 16,-25 16-1,-33 23 1,-19 31 0,-19 19-1,13 10 17,-12 4-32,0 4 15,-27-6-15,23 6 16,-6-1-16,-14-3 0,13 4 15,-14-3-15,-19-3 0,14 5 16,-12-2 0,-25-7-16,13 6 0,-11-7 15,-33 3-15,26 5 0,-7 0 16,-21-8-16,25 8 0,-5-5 16,-18 2-16,37 5 0,-4 1 0,-18 1 0,34 4 15,-5 2-15,-19 4 0,26 7 16,-3-2-1,-22 4-15,30-1 0,-4 3 0,-22 3 16,31-1-16,-5 8 0,-25 3 0,35 0 16,0-1-16,-17 8 0,30-10 15,-1 8-15,-25 7 0,31-4 16,-6 2-16,-19 4 0,-1-2 16,-14 8-16,55-15 15,43-8 16,40-10-31</inkml:trace>
  <inkml:trace contextRef="#ctx0" brushRef="#br3" timeOffset="-174868.76">27265 15315 0,'-30'0'0,"13"-8"16,27-5 0,38-6-1,2 6 1,19-2-16,1 2 15,16 3-15,-6 8 16,6 4-16,17 23 16,-30 31-1,-56 16 1,-26-18 0,-29 3-16,-8-6 15,-19 10-15,-1-6 16,-9 8-16,7-5 15,2 2-15,3 13 16,46-27 0,50-26-1,37-12 1,26-16-16,7 1 16,-7-6-1,-25 3 1,-71 10-16</inkml:trace>
  <inkml:trace contextRef="#ctx0" brushRef="#br3" timeOffset="-174342.08">28185 15456 0,'61'0'0,"12"-2"15,3 2 1,-13 12 0,-38 18-1,-32 21 1,-14-8-1,-17 10 1,-29 19-16,-7 4 16,23 5-1,41-8 1,43-18 0,28-19-1,12-19 1,-5-15-1,-28-4 1,-40 2-16</inkml:trace>
  <inkml:trace contextRef="#ctx0" brushRef="#br3" timeOffset="-173668.02">28884 15514 0,'0'43'16,"0"-13"-1,2-17 1,0-23 0,6-21-1,7-14 1,13-3-1,12 0 1,-7 18 0,-3 19-1,-12 24 1,-6 15 0,3 10-1,-7 5 1,5-13-1,5-12 1,9-21 0,9-17-1,-1-5 1,-3 2 0,-11 8-1,-4-3 1,-6 14-1,-9 1 1,1-2 15,-3 5-15,0 0-16</inkml:trace>
  <inkml:trace contextRef="#ctx0" brushRef="#br3" timeOffset="-173420.52">29060 15806 0,'75'0'15,"11"0"1,-2 0 0,-16 0-1,-26-2 1,-42 2-16</inkml:trace>
  <inkml:trace contextRef="#ctx0" brushRef="#br3" timeOffset="-173016.77">29208 16000 0,'-33'8'0,"14"4"16,24 11 0,20 15-1,15 12 17,11 10-32,-6-4 15,-15-18 16,-35-21-15,-25-11 0,-28-19-1,-10-12 1,7-3 0,11 8-16,50 20 15</inkml:trace>
  <inkml:trace contextRef="#ctx0" brushRef="#br3" timeOffset="-172540.12">29352 15377 0,'5'16'15,"15"19"1,8 13-1,0-8 1,2-4 0,-2-6-1,-16-15 1,-12-15-16</inkml:trace>
  <inkml:trace contextRef="#ctx0" brushRef="#br3" timeOffset="-171731.06">29957 15970 0,'15'53'0,"5"2"16,-5-14-1,-2-16 1,-6-13 0,-2-12 15,5-7-15,3-6-1,8 3 1,-2 15-1,9 18 1,2 20 0,13 7-1,8-7 1,-1-10 0,-2-31-1,-5-26 1,-18-25-1,-12-12 1,-11 1 0,-4 10-1,-6 9 1,8 9 0,3 7-1,2 12 1,-5 5-1,0 8-15</inkml:trace>
  <inkml:trace contextRef="#ctx0" brushRef="#br3" timeOffset="-171304.91">30715 16204 0,'13'-5'16,"15"-15"-1,7-5 1,-2-7-1,-16-2 1,-11 1 0,-29 14-1,-23 16 1,-4 18 0,-1 20-1,16 11 1,33-9-1,22-12 1,11-6 0,-7-12-1,-24-7-15</inkml:trace>
  <inkml:trace contextRef="#ctx0" brushRef="#br3" timeOffset="-170955.1">31116 16076 0,'-38'-10'16,"3"2"0,12 20-1,23 22 1,23 16-1,7 10 1,0 1 0,-9-11-1,-16-5-15,-8-11 16,-5-17 0,6-7-1,2-20 1,0-15-1,-3-3 1,3-7 0,0 35-16</inkml:trace>
  <inkml:trace contextRef="#ctx0" brushRef="#br3" timeOffset="-170637.75">31378 15557 0,'0'65'16,"0"24"-1,0-19-15,0 8 0,0-12 16,0 9-16,0 31 15,3 2 1,-1-12 0,-4-51-1,2-37 1,0-10-16,-3-4 16,3 2-1,0 4-15</inkml:trace>
  <inkml:trace contextRef="#ctx0" brushRef="#br3" timeOffset="-170442.75">31232 15840 0,'72'19'15,"14"6"1,8 0-1,-16-9 1,-17-9-16,-29-5 16,-32-2-16</inkml:trace>
  <inkml:trace contextRef="#ctx0" brushRef="#br3" timeOffset="-169839.52">30635 16131 0,'-2'5'15,"-1"8"1,3 7 0,0 15-1,5 11 1,14 1 0,12-6-1,5-6 1,-1-12-1,-13-8 1,-22-15-16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8T15:59:09.15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2060"/>
    </inkml:brush>
    <inkml:brush xml:id="br4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19474 3343 0,'65'2'15,"30"3"1,15-2-1,-27 0 1,3-3-16,-13 0 16,18-3-16,-8 3 15,15-3-15,-9-2 16,16 5 0,-7 0-1,18 0-15,-15 5 16,17-5-16,-14 0 15,11 0-15,-11 0 16,14 0-16,-17 0 16,23 0-16,-16 0 15,24-5-15,-17 5 32,21-2-32,-15 0 15,17-1-15,-19 3 16,19-4-16,-17 4 15,13-4-15,-18 2 16,18-6-16,-18 6 16,7-6-16,-17 6 15,10-3-15,-16-2 16,14 1-16,-18 1 16,20 2-16,-18 1 15,23-5-15,-16 4 16,16 1-16,-18 2 15,22 0-15,-17 0 16,27-6 0,-21 6-16,17-2 15,-15 2 1,17 0-16,-14 0 16,15 0-16,-13 0 15,20 0-15,-28 0 16,16-3-16,-18 3 15,17 0-15,-18 0 16,14 0-16,-18 0 31,8 0-31,-21 0 16,18 0-16,-21 0 16,17 0-16,-22 0 15,16 0-15,-18 0 16,10 0-16,25 0 15,6 3-15,-38-1 16,2-2-16,-13 0 16,6 0-16,27-2 15,18-1 1,6 3 0,-42 0-1,6 0-15,-18 0 16,8 0-16,-14 0 15,14-2-15,-12 2 16,11-7-16,-12 4 16,13-4-1,27-1-15,-29 0 16,-3 6-16,-11-1 16,16 3-1,-11 0-15,11-4 16,-14 4-16,14 0 15,-11 4-15,16-4 16,-15 0-16,10 0 16,29-10-16,-1-3 15,-46 4 17,-33 1-32,-35 8 0</inkml:trace>
  <inkml:trace contextRef="#ctx0" brushRef="#br1" timeOffset="6293.57">20543 2259 0,'-68'34'15,"-16"15"16,-4 23-15,23-15 0,15 7-16,11-7 15,4 14-15,7-8 16,5 10-16,4 23 16,6 9 15,21-6-16,27-11 1,18-15 0,20-23-1,23-19 1,-18-16 0,2-7-1,-6-6 1,16-4-16,-9-6 15,10 2-15,-10-6 16,14-11-16,-12 0 16,7-12-16,-8 2 15,3-6-15,-12 1 16,8-15-16,-15 9 16,4-10-1,13-22 1,-10-13-1,-22-11 1,-21 7 0,-20-3-1,-27 3 1,-24 7 15,-30 11-15,13 26-1,-14 9-15,1 15 16,-17 7-16,2 8 16,-28 8-16,11 4 31,-18 11-31,13 2 16,-10 8-16,-26 1 15,23 2 1,60-14-1,61-12-15</inkml:trace>
  <inkml:trace contextRef="#ctx0" brushRef="#br1" timeOffset="6877.65">20689 2477 0,'-11'22'16,"-8"24"-1,3 7 1,9-1 0,25-16-1,20-19 16,11-17-15,12-28 0,-3-17-1,-17-5 1,-26 5 0,-36 17-1,-26 15 16,-14 8-15,-2 12 0,10-4-1,13 5 1,15-3 0,25-5-1</inkml:trace>
  <inkml:trace contextRef="#ctx0" brushRef="#br1" timeOffset="7318.52">21211 2545 0,'0'4'16,"2"14"0,18-3-1,13-5 1,15-7 15,2-9-15,-10-6-1,-19-11 1,-34-10 0,-30 1-1,-20 12 1,-13 7 15,6 8-15,12 10-1,23 0 1,35-5-16</inkml:trace>
  <inkml:trace contextRef="#ctx0" brushRef="#br1" timeOffset="7903.6">20775 2933 0,'-21'35'16,"8"0"15,13 0-15,18-7-1,13-13 1,14-15-1,8-17 1,2-14 0,-4-2 15,-18-7-15,-21 2-1,-22 11 1,-15 7-1,-10 12 1,-3 8 15,0 8-15,2 4 0,6 0-1,13-1 1,17-11-16</inkml:trace>
  <inkml:trace contextRef="#ctx0" brushRef="#br1" timeOffset="15878.16">19757 3928 0,'0'18'16,"7"17"0,8 18-1,10 18 1,1 9-1,2-2 1,-3-2 15,-1-8-15,2-10 0,-3-18-1,-11-15 1,-1-27-1,1-34 1,6-27 15,12-20-15,0-10 0,1 5-1,-4 12 1,6 8-1,-5 28 1,-9 17 15,-9 11-15,-6 4 0,-4 8-16</inkml:trace>
  <inkml:trace contextRef="#ctx0" brushRef="#br1" timeOffset="16577.25">20308 4318 0,'-2'31'15,"-1"1"1,6-4 0,1-6-1,7-11 1,6-6 0,11-5 15,0-3-16,-3 1 1,-2-5 0,-23 7-16</inkml:trace>
  <inkml:trace contextRef="#ctx0" brushRef="#br1" timeOffset="16809.84">20407 4071 0,'0'0'0</inkml:trace>
  <inkml:trace contextRef="#ctx0" brushRef="#br1" timeOffset="17279.2">20813 4071 0,'37'-4'16,"-2"-4"-1,-12 2 1,-23 6-16</inkml:trace>
  <inkml:trace contextRef="#ctx0" brushRef="#br1" timeOffset="17533.62">20777 4235 0,'38'-10'0,"0"1"31,-11-2-16,-27 11-15</inkml:trace>
  <inkml:trace contextRef="#ctx0" brushRef="#br1" timeOffset="18088.07">21221 3996 0,'0'20'15,"2"20"1,8 11 15,13 4-15,14-7-1,19-12 1,9-19 0,4-20-1,-1-25 1,-5-16 15,-21-7-15,-16-5-1,-29 6 1,-37 12 0,-31 15-1,-14 11 1,4 4 15,13 6-15,31 2-1,37 0-15</inkml:trace>
  <inkml:trace contextRef="#ctx0" brushRef="#br0" timeOffset="27667.62">19784 687 0,'-17'-42'15,"-13"-4"1,-16 8 0,-17 15-1,-15 21 1,-8 25-1,-9 25 1,-4 14 0,6 17-1,17 14 1,26 1 0,18-9-1,34-34 1,31-26-1,25-18 1,19-27 0,-11-3-1,8-12-15,-11 0 16,12-8-16,-8-1 16,7-3-16,22-15 15,-21-4 1,-50 7-1,-43 25 1,-27 18 0,-13 16-1,-7 12 1,0 6 0,11 2-1,7-4 1,24-6-1,23-10-15</inkml:trace>
  <inkml:trace contextRef="#ctx0" brushRef="#br0" timeOffset="27963.69">19396 1181 0,'-4'56'15,"-7"9"-15,1-1 16,-8 18-16,-2-3 16,-5 11-16,-3-7 15,-7 13-15,2-13 16,-4 3-16,-19 12 16,3-8-1,15-34 1,25-46-1,6-8 1,4 4 0,1-6-1,2 0-15</inkml:trace>
  <inkml:trace contextRef="#ctx0" brushRef="#br0" timeOffset="28430.55">19019 2259 0,'-64'67'16,"-21"3"0,-6-5-1,8-17 1,20-22 0,42-26-1,21-14 1,8 0-1,-5 3 1,-3 11-16</inkml:trace>
  <inkml:trace contextRef="#ctx0" brushRef="#br0" timeOffset="28643.49">19094 2320 0,'53'22'15,"-1"2"1,-3-12 0,-17-2-1,-16-2 1,-16-8-16</inkml:trace>
  <inkml:trace contextRef="#ctx0" brushRef="#br0" timeOffset="28941.85">19353 1730 0,'66'-30'16,"19"0"-1,4-10 1,-16 5-1,-18 4 1,-25 13 0,-30 18-16</inkml:trace>
  <inkml:trace contextRef="#ctx0" brushRef="#br0" timeOffset="29149.15">19235 1730 0,'-48'-22'16,"-8"-3"-1,-4-9 1,-1-3 0,9 2-1,18 9-15,34 26 16</inkml:trace>
  <inkml:trace contextRef="#ctx0" brushRef="#br0" timeOffset="29823.31">20006 256 0,'0'21'16,"0"21"0,0 6 15,0-5-16,0-3 1,10-14 0,25-11-1,18-15 1,8-11 0,-1-3 15,-1-2-16,-12 4 1,-22 2 0,-25 10-16</inkml:trace>
  <inkml:trace contextRef="#ctx0" brushRef="#br0" timeOffset="30298.41">20374 417 0,'3'11'16,"9"3"15,11 0-16,5-7 1,-4-12 0,6-11-1,-4 0 1,-8-5 0,-1 14 15,-4 17-16,-6 2 1,3 1 0,1-4-1,4-6 1,10-6 15,3-1-15,-8-4-1,-20 8-15</inkml:trace>
  <inkml:trace contextRef="#ctx0" brushRef="#br0" timeOffset="30651.77">20808 319 0,'-9'46'16,"7"-6"0,4-17-1,7-13 1,3-15 15,8-11-15,13-11-1,2-6 1,3-5 0,-6 3-1,-6 2 17,-6 10-17,-12 11 1,-8 12-16</inkml:trace>
  <inkml:trace contextRef="#ctx0" brushRef="#br0" timeOffset="30872.67">20906 408 0,'5'2'15,"7"5"1,6 4 0,-6-6-1,1 0 1,-3-3 0,-10-2-16</inkml:trace>
  <inkml:trace contextRef="#ctx0" brushRef="#br0" timeOffset="31284.57">21241 355 0,'50'-20'15,"3"-3"1,0 0-1,-33 8 1,-33 6 15,-29 13-15,-16 11 0,0 6-1,18 7 1,27 6-1,33-6 1,36-7 15,19-11-15,11-8 0,-9-2-1,-23-2 1,-54 2-16</inkml:trace>
  <inkml:trace contextRef="#ctx0" brushRef="#br2" timeOffset="40426.07">22425 4900 0,'-15'63'15,"-10"31"1,-8 15 15,10 6-15,23-2 15,26-32-15,29-33-1,11-41 17,-1-22-17,-12-10 1,-18 5-1,-35 20 1</inkml:trace>
  <inkml:trace contextRef="#ctx0" brushRef="#br2" timeOffset="40673.06">22224 5084 0,'33'0'16,"37"0"15,5-2-16,6-5-15,-81 7 0</inkml:trace>
  <inkml:trace contextRef="#ctx0" brushRef="#br2" timeOffset="40945.94">22926 5097 0,'51'-5'16,"9"-5"-1,-9-1 1,-13 1 0,-38 10-16</inkml:trace>
  <inkml:trace contextRef="#ctx0" brushRef="#br2" timeOffset="41188.44">22858 5341 0,'56'-12'15,"-3"0"1,-6-2-1,-19 4 1,-28 10-16</inkml:trace>
  <inkml:trace contextRef="#ctx0" brushRef="#br2" timeOffset="41783.18">23494 4966 0,'-44'20'15,"-8"15"1,-9 26 0,1 14-1,16 9 16,30-8-15,34-24 0,33-36-1,-3-16 17,11-24-32,-6-3 15,4-18-15,6-31 16,-23-17-1,-51 10 17,-47 24-17,-30 29 1,-5 10 0,11 8-1,20 1 1,30 9-16,30 2 0</inkml:trace>
  <inkml:trace contextRef="#ctx0" brushRef="#br2" timeOffset="42050.1">23640 5238 0,'0'0'31,"0"0"-31,0 0 16</inkml:trace>
  <inkml:trace contextRef="#ctx0" brushRef="#br2" timeOffset="42498.61">23834 4731 0,'63'-20'16,"25"2"0,3 2-1,-5 10 1,-18 9-1,-36 19 1,-17 24 15,-13 26-15,-7 14 0,-4 3-1,1-3 1,6-21 15,-2-27-15,2-20 15,2-8-15,0-10-16</inkml:trace>
  <inkml:trace contextRef="#ctx0" brushRef="#br2" timeOffset="42690.64">24156 4961 0,'74'-11'15,"6"-4"16,-12-4-31,-20 6 16,-48 13 0</inkml:trace>
  <inkml:trace contextRef="#ctx0" brushRef="#br2" timeOffset="43148.49">24761 4772 0,'-63'58'16,"-7"22"0,17 9-1,32-1 16,46-23-15,36-29 0,25-28 15,0-22-15,-32-14 15,-43-4-16,-44 15 17,-25 6-17,-5 11 1,8 3 15,12 5-15,43-8-16</inkml:trace>
  <inkml:trace contextRef="#ctx0" brushRef="#br2" timeOffset="43785.77">25376 4946 0,'-49'4'15,"2"12"1,17 9 0,30 11-1,35 6 17,26-1-17,2-6 1,-31-2 15,-49-8-15,-47-8 15,-18-4-15,1-3-1,15-3 1,66-7-16</inkml:trace>
  <inkml:trace contextRef="#ctx0" brushRef="#br2" timeOffset="45266.68">21823 3197 0,'0'71'15,"0"25"1,0-21-1,-2 6-15,-4-13 16,1 12 0,-2-9-1,-5 5-15,-7 22 16,-4-5 0,14-46-1,9-47-15</inkml:trace>
  <inkml:trace contextRef="#ctx0" brushRef="#br2" timeOffset="46189.87">28409 3255 0,'0'53'15,"0"17"-15,-2-5 16,-3 17-16,-7 34 16,-4-2-1,9-20 1,-3-41-1,3-27 1,3-11-16,4-15 0</inkml:trace>
  <inkml:trace contextRef="#ctx0" brushRef="#br2" timeOffset="47401.2">23997 3681 0,'0'58'16,"0"5"0,0-3-1,0-12 1,0-20-1,0-20 1,0-26 0,0-25-1,0-27 1,3-11 0,2 7-1,3 12 1,-3 14-1,0 25 1,-3 11 0,-2 6-1,7 6 1,2 11 0,13 6-1,21 18-15,18 13 31,16 10-15,9 3 0,-7-8-1,-22-11 1,-16-14 0,-41-12-1,-33-6 1,-23-8 15,-20 3-15,-4-12-1,2-6 1,17-7 0,21 4-1,17 7 1,23 9-16</inkml:trace>
  <inkml:trace contextRef="#ctx0" brushRef="#br2" timeOffset="47979.47">24554 3588 0,'51'65'15,"12"3"17,5 0-17,-5-30 1,-8-26-1,-9-26 1,-8-22 0,-13-2-1,-8-9 1,-1-16 0,-9-14-1,-7 22 16,-13 23-15,-12 26 0,-16 27-1,-19 35 1,8-9 0,1 6-16,-12 26 15,5-11 1,20-24 15,15-23-15,14-14-1,4 1 1,5-8-16</inkml:trace>
  <inkml:trace contextRef="#ctx0" brushRef="#br2" timeOffset="48365.56">25171 3610 0,'54'-4'15,"-1"-2"1,-6 4 0,-8-1-1,-20 0 1,-19 3 0</inkml:trace>
  <inkml:trace contextRef="#ctx0" brushRef="#br2" timeOffset="48590.59">25227 3799 0,'65'-7'16,"1"-4"0,-15 4-1,-51 7-15</inkml:trace>
  <inkml:trace contextRef="#ctx0" brushRef="#br2" timeOffset="50422.75">25665 3479 0,'26'-2'16,"32"-4"-1,23-1 16,7 7-15,-8 3 0,-19 15-1,-29 6 1,-32 12 0,-28 7-1,-12 10 1,-5 0-1,4-4 17,16-3-17,28-18 1,22-11 0,10-12-1,-1-7 1,-10-1-1,-24 3-15</inkml:trace>
  <inkml:trace contextRef="#ctx0" brushRef="#br2" timeOffset="50633.05">26265 3781 0,'3'-2'15,"4"-8"1,4 3 0,-1-4-1,-10 11-15</inkml:trace>
  <inkml:trace contextRef="#ctx0" brushRef="#br2" timeOffset="51263.71">26750 3462 0,'-41'-3'0,"-9"-1"32,1 4-17,14 9 1,20 14-1,21 10 1,29 9 0,23 16-1,5 0 1,-9-5 0,-26-7-1,-25-11 1,-18-13 15,-18-14-15,-4-11-1,-2-11 1,6-19 0,16-13-1,7 4 1,16-4 15,18 6-15,12-3-1,4 7 1,-7 6 0,-10 10-1,-23 20-15</inkml:trace>
  <inkml:trace contextRef="#ctx0" brushRef="#br2" timeOffset="51906.18">26941 3462 0,'17'0'16,"18"0"-1,16 0 1,2 2-1,-8 1-15,-17 1 16,-8-1 0,-17 2-1,-13 8 1,-6-1 0,-1 6-1,-1-6 1,8 4-1,10 4 1,20 5 0,13 3-1,3 5 1,-6-8 0,-6-5-1,-13-8 1,-17 2-1,-13 0 1,-7 0 0,-4-5-1,2-4-15,5 0 16,6-2 0,4-3-1,6 0 1,7 0-16</inkml:trace>
  <inkml:trace contextRef="#ctx0" brushRef="#br2" timeOffset="52816">27407 3686 0,'-3'10'16,"-1"7"-1,4-1 1,-3-4-1,3-2 1,3-10 0,6-12-1,12-9 1,1-1 0,1 0-1,-5 6 1,1 1-1,-3 8 1,-1 12 0,5 10-16,1 10 15,-7 0 1,-1-2 0,-8-9-1,0 0 1,-2-7-1,4-4 1,0-8 0,11-11-1,3-9 1,9-5 0,-2-3-1,-4 5 1,-3 8-1,-9 8 1,-4 12 0,-1 12-1,6 14 1,0 6 0,2 1-16,-2-7 15,-6-10 1,0 3-1,-4-12 1,-3-7-16</inkml:trace>
  <inkml:trace contextRef="#ctx0" brushRef="#br2" timeOffset="54162.15">23741 3779 0,'-51'0'16,"-12"-2"-16,2 2 15,-14 0-15,7 0 16,-13 0-16,16 0 15,-16 4-15,16 2 16,-13-1-16,12-2 16,-12 4-16,13-2 15,-16 3-15,-27 0 16,-1-8 0,25-21-1,37-17 1,42 3-1,22 7 1,29 1 0,12 1-1,3 12 1,-9 3 0,-6 6-1,-34 7 1,-29 14-1,-29 14 1,-31 8 0,14-8-1,-9 10-15,-26 11 16,-2 2 15,16-8-15,54-20-1,48-13 1,43-9 0,-7-6-1,22-7-15,-8 3 16,23-8 0,-12 7-16,8-2 15,17-5-15,-18-2 16,-86 17-16</inkml:trace>
  <inkml:trace contextRef="#ctx0" brushRef="#br2" timeOffset="55211.68">27852 3678 0,'0'0'0,"11"0"16,15 0-1,21 0 1,16 0-1,7 0 1,-1 0 0,-14-4-1,-2-2 1,-16-6 0,-14 2-1,-15 5 1,0 0-1,-6 5 1,-15-6 0,-24-11-1,-12-4-15,4 4 16,18 12 0,14 7-1,16 6 1,16 4-1,17 6 1,4 6 0,-2-2-1,-5 0 1,-23-4 0,-23 2-1,-17-2 1,2-6-1,0-7 1,6-1 0,4-2-1,18-2-15</inkml:trace>
  <inkml:trace contextRef="#ctx0" brushRef="#br2" timeOffset="61475.36">16927 4041 0,'-56'-55'16,"8"15"-1,-17-6-15,-3 8 16,-23-1-16,18 11 16,-10 2-16,-15 3 0,10 8 15,-10 2 1,-21-1-16,15 4 15,-11-1-15,-19 2 0,16 3 16,-9-2-16,-23 1 0,25 2 16,-3-2-16,-15 0 0,24 3 15,-2 4-15,-12 4 0,24-4 16,-2 2-16,-12 3 0,22-3 16,3 3-16,-16 7 0,21-1 15,0 1-15,-17 9 0,3-4 0,-31 13 16,40-12-16,1 2 0,-10 6 0,0 1 15,-24 14-15,21-11 16,-22 12-16,27-6 16,-6 7-16,26 0 15,-8 10-15,24-6 16,1 14-16,7 15 16,41 15-1,28-14-15,25-17 16,9-6-1,7-9 1,16 3 0,-7-13-1,15-2-15,0-8 16,23 0 0,-3-4-1,25-4-15,-27-4 16,2-1-16,13 4 0,-17-9 15,6 3-15,19 3 0,-24-5 16,9-1-16,20 3 0,-16-1 16,-1 2-16,19-1 0,-18-4 15,6 1-15,20-2 0,-29-3 16,7 3-16,16-5 0,-20 0 16,1-5-16,14 3 0,-22-1 15,2-5-15,15 3 0,-4-5 16,19-5-16,-14 2 15,19-9-15,-19 2 16,26-3-16,-19 3 16,21-5-16,-19 2 15,21-9-15,-20 7 16,16-9-16,-21 7 16,2-8-16,-18 7 0,8-15 15,-25 7-15,2-6 0,13-37 16,-33 4-1,-36-13 1,-34 2 0,-33 5-1,0 24-15,-21 4 16,0 8-16,-27-1 16,13 18-1,-5 3-15,-27 3 0,20 6 16,-20 9-16,-29 4 0,13 3 15,-13 3-15,-20 9 0,20-1 16,-11 4-16,-16 8 0,25-4 16,4-1-16,-3 2 0,6-2 15,-9 4-15,37-4 16,98-18-16</inkml:trace>
  <inkml:trace contextRef="#ctx0" brushRef="#br2" timeOffset="64226.73">24700 1423 0,'-12'-3'15,"-20"1"1,-24 7-1,-28 18 1,17-3 15,1 15-31,-20 26 16,5 11 0,32 7-1,35-6 1,32-13-1,25-21 1,20-27 0,23-24-1,17-22 17,-2-13-17,-16-13 1,-21-8-1,-24-4 1,-23 14 0,-17 21 15,0 19-15,-5 18-1,-2 13 1,-3 17-1,2 23 1,3 9 0,18 2-1,27-14 17,21-17-17,11-18 1,0-10-1,-18-10 1,-15 0 0,-20 3-1,-19 2 1</inkml:trace>
  <inkml:trace contextRef="#ctx0" brushRef="#br2" timeOffset="64479.3">25323 1434 0,'58'-8'16,"2"2"0,-7 4-1,-25-3 1,-28 5-16</inkml:trace>
  <inkml:trace contextRef="#ctx0" brushRef="#br2" timeOffset="64724.17">25413 1648 0,'56'-18'15,"2"0"1,-7-2 0,-18 7-1,-33 13-15</inkml:trace>
  <inkml:trace contextRef="#ctx0" brushRef="#br2" timeOffset="65233.91">25746 866 0,'58'-15'16,"20"5"-1,15 5 1,0 7-1,-19 16 1,-29 17 0,-43 11-1,-26 4 1,-22 11 15,-1 9-15,1 0-1,20-9 1,22-18 0,4-15-1,0-16 1,0-12-16</inkml:trace>
  <inkml:trace contextRef="#ctx0" brushRef="#br2" timeOffset="65736.61">25930 1683 0,'5'2'16,"2"-2"0,14 0-1,-1 0 1,-7 0 0,-9 0-1,-6 0 16,-10 0-15,-1 0 0,0 3-1,1 4 1,12-7-16</inkml:trace>
  <inkml:trace contextRef="#ctx0" brushRef="#br3" timeOffset="-8531.92">3055 7521 0,'-4'66'16,"-6"-8"0,-5 7-16,-3 3 15,-1 11-15,5-9 16,-9 13-1,1-12 1,-11 9-16,-2 10 16,4-14-1,21-48 1,23-56 0,-2-4-1,12-27-15,-5-1 16,4-21-1,-3 4-15,-4-20 16,-5 12 0,-4-11-16,-1 13 15,-5-5-15,-5-25 16,-1 25 0,12 67 15,11 34-16,7 42 1,-1-2 15,6 20-31,-1-3 16,13 16-16,1-8 16,12 11-16,-2-9 15,7 6-15,-6-16 16,4-1-16,11 4 15,-21-27 1,-53-24 0,-34-12 15,-38-5-15,12-3-1,-8 3-15,2-5 16,-5-5-16,-21-12 15,12-16 1,17 3 0,39 12-1,30 18-15</inkml:trace>
  <inkml:trace contextRef="#ctx0" brushRef="#br3" timeOffset="-7844.86">3832 7426 0,'6'7'16,"16"23"-16,3 10 15,16 31-15,-2 0 16,7 16-16,-10-1 15,11 10-15,-9-15 16,-2-4-16,16-3 16,6-46 15,-5-59-15,-18-6-1,-10-21-15,-8-2 16,-7-17-16,-4-28 15,-3 29 1,2-4-16,-10-23 16,-1-6-1,-24 59 17,-17 54-17,9 22 1,-11 22-16,2 7 31,-9 18-31,1-5 16,-8 15-16,5-10 15,-3 0-15,-12 8 16,5-21 0,38-35-1,12-10 1,18-15-16</inkml:trace>
  <inkml:trace contextRef="#ctx0" brushRef="#br3" timeOffset="-7323.35">4908 7611 0,'69'-9'16,"-10"3"15,14 4-31,-2-3 16,12 3-16,27-8 15,-3-6 1,-35 6-1,-72 10-15</inkml:trace>
  <inkml:trace contextRef="#ctx0" brushRef="#br3" timeOffset="-7094.89">5008 7843 0,'61'0'15,"-8"0"1,15 6-16,30-2 16,-2 7-1,-21-1 1,-75-10-16</inkml:trace>
  <inkml:trace contextRef="#ctx0" brushRef="#br3" timeOffset="-5875.63">6213 7196 0,'2'3'31,"11"19"-15,15 32-1,-4 0 1,7 13-16,-3-3 16,7 15-1,-5-7 1,-2 9-16,7 23 16,-4-13-1,-4-21 1,-10-53-1,5-34 1,3-43 0,-9-1-1,7-12-15,-3 2 16,1-10-16,3-27 31,7 1-15,1 18-1,1 43 1,-16 24 0,-14 9 15,2 8-15,-5 5-16</inkml:trace>
  <inkml:trace contextRef="#ctx0" brushRef="#br3" timeOffset="-5530.13">7122 7708 0,'0'73'15,"9"12"16,5-4-15,5-16 0,-8-24-1,-11-41-15</inkml:trace>
  <inkml:trace contextRef="#ctx0" brushRef="#br3" timeOffset="-5305.33">7182 7256 0,'0'0'16,"0"0"-1,0 0 1,0 0-16</inkml:trace>
  <inkml:trace contextRef="#ctx0" brushRef="#br3" timeOffset="-4152.04">8154 6873 0,'0'36'15,"-4"11"16,-4 25-31,3 0 16,-7 24-16,-4-8 16,9 24-1,2-15 1,15 9-16,11-20 16,14 0-16,41-16 15,18-45 16,-3-30-15,-17-15 0,-36 10-1,-38 10-15</inkml:trace>
  <inkml:trace contextRef="#ctx0" brushRef="#br3" timeOffset="-3887.92">7843 7219 0,'11'0'15,"25"2"-15,13 1 31,23-1-31,-1 3 16,10 0-16,19 6 31,-4-2-15,-96-9-16</inkml:trace>
  <inkml:trace contextRef="#ctx0" brushRef="#br3" timeOffset="-2715.99">9768 7335 0,'73'0'16,"25"5"15,10-3-15,-6 1-1,-32-1 1,-70-2-16</inkml:trace>
  <inkml:trace contextRef="#ctx0" brushRef="#br3" timeOffset="-2395.08">9980 7138 0,'-5'48'16,"2"15"-16,1 0 15,-1 17 1,-3 29 0,4-3-1,2-33 1,0-73-16</inkml:trace>
  <inkml:trace contextRef="#ctx0" brushRef="#br3" timeOffset="-731.84">11401 6460 0,'-13'46'31,"3"15"-31,10 31 16,5 12 15,10-11-15,-8-32-1,-7-61-15</inkml:trace>
  <inkml:trace contextRef="#ctx0" brushRef="#br3" timeOffset="-443.23">11086 7186 0,'51'-15'16,"21"-3"-16,3 5 15,29 8-15,-6 1 32,16 1-32,-18 3 15,-1 3-15,11 1 31,-46 1-15,-60-5-16</inkml:trace>
  <inkml:trace contextRef="#ctx0" brushRef="#br3" timeOffset="45.22">11242 7450 0,'68'-7'15,"33"4"17,-11 19-17,-39 6 17,-41 21-32,-23-3 15,-29 21-15,-6-8 16,-18 8-1,-12 14 1,33-29 0,35-20-1,43-12-15,9-9 16,28-8-16,44-9 16,-3-4 15,-17-2-16,-94 18-15</inkml:trace>
  <inkml:trace contextRef="#ctx0" brushRef="#br3" timeOffset="974.26">12840 7143 0,'-5'-15'16,"-33"-8"15,-5 10-16,-20 11-15,0 10 32,-16 12-32,16 10 15,-2 13-15,2 37 16,56 3 15,55-29-15,-1-24 15,19-25-31,-3-10 16,8-18-16,-11-4 31,1-19-31,-6-27 16,-28-5 15,-29 25-16,-21 41 17,-4 45-17,14 4 1,15 16 0,19-3-1,26 8-15,6-10 16,20 0-1,36 2 1,0-4 0,-29-14-1,-80-32-15</inkml:trace>
  <inkml:trace contextRef="#ctx0" brushRef="#br3" timeOffset="1422.65">13686 6579 0,'-25'60'16,"-5"15"-16,12-3 15,0 15 1,8-6-1,18 5-15,12-21 16,20 1-16,8-24 31,20-12-31,25-30 16,8-30 15,-22 0-15,-35 8-1,-44 22-15</inkml:trace>
  <inkml:trace contextRef="#ctx0" brushRef="#br3" timeOffset="1631.16">13447 6750 0,'12'0'32,"28"6"-32,54 3 15,7 4 1,7 4 0,-108-17-1</inkml:trace>
  <inkml:trace contextRef="#ctx0" brushRef="#br3" timeOffset="2106.48">14142 6233 0,'65'10'16,"12"10"-1,-12 14 16,-30 21-15,-32 5 0,-26 0-1,-10-11 17,5-11-17,32-16 1,38-10-1,21-1 17,0-1-17,-3-3 1,-60-7-16</inkml:trace>
  <inkml:trace contextRef="#ctx0" brushRef="#br4" timeOffset="46330.62">6382 8418 0,'4'-12'16,"21"-24"0,6-2-1,6-12-15,4 2 16,17-17-16,-1 9 15,15-15-15,-6 3 16,17-9-16,-9 3 16,17-17-16,-20 21 31,1 2-31,7-15 0,-11 12 16,5-1-16,13-12 0,-13 19 15,5-11-15,12-9 0,-11 16 31,-2-3-31,14-10 0,-2 7 16,22-6-16,-8 16 16,8-11-16,-18 21 15,-4 4-15,-22 8 16,-52 11 0,-27 17-1,-21 12 1,-14 8-1,-20 16 17,-17 3-17,-7 3 17,12-11-17,28-23 1,47-26 15,24-2-15,25-13-16,11 8 31,29-8-31,4 8 16,11 5-16,-11 11 31,4 12-31,-10 37 15,-45 43 1,-43 20 15,-25-2-15,-5-25 15,4-23-15,11-16 15,10-11-15,10-11-16</inkml:trace>
  <inkml:trace contextRef="#ctx0" brushRef="#br4" timeOffset="46777.95">9196 5946 0,'-23'49'16,"0"11"-16,0 33 15,29 0 16,49-37-15,-2-29 0,26-22-1,-7-15 1,14-12-16,-13-12 16,2-13-16,-11-41 31,-39 24-16,-38 6-15,-19 19 32,-36 11-32,-6 10 15,-24 13-15,5-2 16,-3 11-16,-18 4 31,21 5-15,93-13-16</inkml:trace>
  <inkml:trace contextRef="#ctx0" brushRef="#br4" timeOffset="61232.34">3052 10397 0,'-1'60'15,"-9"31"1,-2-18-1,-1 9-15,-10 27 16,-6-3 0,7-23-1,11-55 17,15-54-17,3-9 1,6-25-16,1-4 15,5-26-15,-8 9 16,6-20-16,-7 16 16,-1-11-16,-1-27 15,-3 2 1,-1 33 15,-4 65-15,0 36-1,10 32 1,7-3 0,13 19-16,0-1 15,17 22-15,1-7 16,17 15-16,-4-9 31,16 13-31,-9-19 16,9 6-16,26 12 15,-5-7 1,-75-46 0,-43-18-1,-41-14 1,1-3 0,-14-2-1,-1-3 1,-16-6-16,9-1 15,-6-8-15,-17-23 16,17-9 0,25 1-1,30 23 1,33 23-16</inkml:trace>
  <inkml:trace contextRef="#ctx0" brushRef="#br4" timeOffset="61629.25">3937 10227 0,'17'38'16,"13"15"-16,2 7 15,10 22-15,-1-2 16,6 19-16,-2-14 31,6 5-31,19 26 16,9-43-1,-13-60 1,-27-53 0,-12-31-1,-8-2 1,-8 15 0,-11 58-16</inkml:trace>
  <inkml:trace contextRef="#ctx0" brushRef="#br4" timeOffset="61845.21">4528 10336 0,'-32'38'16,"-3"9"-16,1 4 15,-15 12-15,10-3 16,-13 10-16,-9 19 15,3-8 1,14-23 0,25-30-1,19-28-15</inkml:trace>
  <inkml:trace contextRef="#ctx0" brushRef="#br4" timeOffset="62238.93">5346 10461 0,'63'-4'15,"-11"-2"1,17 1-16,27-5 16,-1 1-1,-22-4 1,-73 13-16</inkml:trace>
  <inkml:trace contextRef="#ctx0" brushRef="#br4" timeOffset="62484.98">5546 10733 0,'80'6'16,"19"1"0,-10-4-1,-21-1 1,-68-2-16</inkml:trace>
  <inkml:trace contextRef="#ctx0" brushRef="#br4" timeOffset="63704.49">7387 9252 0,'5'46'16,"-3"17"-1,1 0 1,-3 24-16,0-8 16,3 20-16,1-9 15,-2 3-15,4 25 16,4-14 15,-2-54-15,-8-50-16</inkml:trace>
  <inkml:trace contextRef="#ctx0" brushRef="#br4" timeOffset="63980.78">7082 10278 0,'58'-3'31,"17"-2"-31,-1 3 16,19 2-16,-8 2 15,2 6-15,18 1 16,-17 4 15,-43-7-15,-45-6-16</inkml:trace>
  <inkml:trace contextRef="#ctx0" brushRef="#br4" timeOffset="64473.68">7195 10618 0,'45'-3'16,"16"6"-16,-1 0 15,19 9-15,24 24 16,-20 19 15,-61 7-15,-27-16-1,-42-3-15,-6-2 32,-12-11-32,-26 17 15,42 9 1,37-19 0,43-6-1,12-8 1,32-3-16,0-5 15,23-2-15,-9-4 16,4 1-16,18 1 16,-19-7-1,-92-4-15</inkml:trace>
  <inkml:trace contextRef="#ctx0" brushRef="#br4" timeOffset="65296.7">8636 10208 0,'-47'-23'16,"-16"10"15,-11 23-16,1 38 1,18 35 15,38 15-15,43 1 0,38-19-1,27-40 16,0-49-15,-18-45 0,-31-26-1,-31 1 17,-24 14-17,-9 35 1,9 35 15,17 51-15,14-6-1,18 18-15,5-8 16,18 6 0,-1-8-1,8-5-15,15 7 16,-14-12-1,-67-48-15</inkml:trace>
  <inkml:trace contextRef="#ctx0" brushRef="#br4" timeOffset="65770.05">9541 9711 0,'-15'55'16,"-5"13"-16,7-2 15,-2 12-15,5-5 16,0 10-16,10-13 31,15 7-31,3-17 16,27 0-16,3-17 15,18-13-15,40-7 16,-4-10 0,-39-3-1,-63-10-15</inkml:trace>
  <inkml:trace contextRef="#ctx0" brushRef="#br4" timeOffset="66049.3">9337 9940 0,'53'7'16,"12"1"-16,1-3 16,10-3-16,29 4 15,-7-2 1,-26-1-1,-72-3-15</inkml:trace>
  <inkml:trace contextRef="#ctx0" brushRef="#br4" timeOffset="66548.97">10058 9557 0,'52'-3'15,"9"11"1,-1 15 0,-11 14-1,-35 14 1,-28 7 0,-30-2 15,-3-11-16,7-10 1,22-12 0,43-1-1,43-2 1,-7-2 0,9-6-16,28 1 15,-5-3 1,-19-5-1,-74-5-15</inkml:trace>
  <inkml:trace contextRef="#ctx0" brushRef="#br3" timeOffset="87848.93">6669 9950 0,'0'0'0,"0"0"32,0 0-17,0 0 1,0 0-1,0 0 1,0 0 0,0 0-1,0 0 1,0 0 0,0 0-1,0 0 1,0 0 15,0 0-15,0 0-1,0 0 1,0 0 0,0 0-1,0 0 1,0 0-1,0-3 1,2-2 0,1 1-1,-3 4-15</inkml:trace>
  <inkml:trace contextRef="#ctx0" brushRef="#br3" timeOffset="88668.01">5472 9335 0,'24'-7'16,"43"-8"0,-7 5-1,13 7-15,-8 1 16,15 2-16,17 7 15,-19 26 1,-36 20 15,-47 15-15,-32-1 0,-24 7-1,-7-3 1,0-11-1,33-17 1,50-18 0,18-13-1,25-4-15,2-5 16,24-6-16,34-7 16,-2 0-1,-22 3 1,-94 7-1</inkml:trace>
  <inkml:trace contextRef="#ctx0" brushRef="#br3" timeOffset="89603.98">6661 9932 0,'0'0'15,"0"0"1,0 0 0,0 0-1,0 0 1,0 0-1,0 0 1,0 0 0,0 0-1,0 0 1,0 0 15,0 0-15,0 0-1,0 0 1,2 0 0,6-2-1,-2-1 1,-6 1 0,-6-3-1,-7 2 1,1 3-1,5 0 1,7 3 0,0 2 15,0-5-31</inkml:trace>
  <inkml:trace contextRef="#ctx0" brushRef="#br3" timeOffset="90835.12">5522 8917 0,'24'25'15,"1"8"1,16 17-16,1 8 16,15 15-16,-2 0 15,13 20 1,2-12-16,4 10 15,1-21 1,-4 6-16,20 17 16,-33-32-16,-58-61 15</inkml:trace>
  <inkml:trace contextRef="#ctx0" brushRef="#br3" timeOffset="91351.9">7235 10504 0,'5'6'16,"18"26"-16,10 16 16,18 27-16,-1 6 31,12 20-31,-6-5 15,8 12-15,-9-19 16,-6 1-16,12 8 16,-22-34-1,-39-64-15</inkml:trace>
  <inkml:trace contextRef="#ctx0" brushRef="#br3" timeOffset="93894.29">2428 10548 0,'0'0'0,"0"0"15,0 0-15</inkml:trace>
  <inkml:trace contextRef="#ctx0" brushRef="#br3" timeOffset="94768.2">1285 9950 0,'42'-30'0,"18"4"31,14 10-31,-2 16 16,-6 26-1,-13 32 1,-12 21 0,3 24-1,6 8 1,-4 10-1,-21-3 1,-25-7 0,-28-13-1,-15-15 1,-10-19 0,-16-19-1,-2-22-15,8-11 16,7-19-1,9-19 1,11-11 0,26-9-1,23 4 1,21 3 0,20 9-1,7 15 1,14 13-1,21 17 1,-24 5 0,5 8-16,-12 5 15,6-1-15,18 21 16,-4 1 0,-18-7-16,-35-24 15,-32-23-15</inkml:trace>
  <inkml:trace contextRef="#ctx0" brushRef="#br2" timeOffset="102889.39">2955 13058 0,'20'-16'31,"31"-17"-15,27-10 0,-10 18-1,6 10 1,-4 12-1,2 19-15,-12 9 16,3 23-16,-15 2 16,-5 31-16,-18-6 15,-15 21-15,-15-10 32,-23 10-32,-12-13 15,-18 0-15,0-20 16,-10-5-16,-21-13 15,9-45 17,39-39-17,30-22 1,38-5 15,45 18-15,-12 28-1,12 24-15,-4 14 16,10 18-16,-7 6 31,1 11-31,24 31 16,-11-6 0,-28-23-1,-57-55-15</inkml:trace>
  <inkml:trace contextRef="#ctx0" brushRef="#br2" timeOffset="103698.59">4443 13546 0,'-11'78'16,"-3"18"-1,-2 5 16,11-21-15,11-52 0,18-61-1,-5-7 17,-4-27-32,-5-2 15,-3-14-15,2-28 16,-5 7-1,-1 34 17,-1 47-17,13 41 1,5 10 15,8 17-31,5 3 16,5 17-16,-5 3 15,17 10-15,-2-2 16,8 0-16,17 15 31,-13-9-15,-50-39 0,-51-33-1,-44-27 16,-14-13-15,-6-14 0,28 0-1,18 1 17,50 17-17,28 9 1,8 12 15,-4-3-15,-23 8-16</inkml:trace>
  <inkml:trace contextRef="#ctx0" brushRef="#br2" timeOffset="104004.67">5156 13526 0,'27'47'16,"-1"9"-16,9-1 15,11 8-15,26 23 16,10-23 15,-7-43-15,-12-35-1,-16-7 1,-26 11 0,-21 11-16</inkml:trace>
  <inkml:trace contextRef="#ctx0" brushRef="#br2" timeOffset="104241.65">5508 13543 0,'-39'64'16,"-5"27"-1,-5 9 16,13-7-15,19-20 0,6-33 15,9-19-31,2-21 0</inkml:trace>
  <inkml:trace contextRef="#ctx0" brushRef="#br2" timeOffset="104614.27">6208 13591 0,'80'0'31,"15"0"-16,1-2 1,-8-5 0,-27 1-1,-28 3 1,-33 3-16</inkml:trace>
  <inkml:trace contextRef="#ctx0" brushRef="#br2" timeOffset="104861.48">6419 13936 0,'48'3'31,"3"-1"-15,-8-2-1,-18 3 1,-25-3-16</inkml:trace>
  <inkml:trace contextRef="#ctx0" brushRef="#br2" timeOffset="106014.66">7706 13496 0,'-44'-19'16,"-17"10"0,-9 21 15,9 34-15,21 40-1,20-19 16,22 14-31,13-13 16,15 0 0,38 10-1,16-37 1,-10-56 15,-23-46-15,-25 3-1,-19-8 1,-19-29 0,-10 1-1,-2 19 17,12 52-17,15 53 1,3 13 15,21 20-31,4-2 16,18 12-16,-2-5 31,9-2-31,14 14 16,-9-17-1,-61-63-15</inkml:trace>
  <inkml:trace contextRef="#ctx0" brushRef="#br2" timeOffset="106606.33">8813 12853 0,'-23'63'31,"8"-5"-16,-12 18-15,6 2 32,-8 17-32,6-4 15,0 28-15,9-11 16,12 15 0,18-17-1,26 3-15,9-26 16,26-8-16,-3-25 31,12-19-31,22-18 16,-12-13-1,-48 0 1,-48 0-16</inkml:trace>
  <inkml:trace contextRef="#ctx0" brushRef="#br2" timeOffset="106859.95">8463 13357 0,'65'13'15,"21"-1"17,-2 0-17,-17 1 1,-67-13-16</inkml:trace>
  <inkml:trace contextRef="#ctx0" brushRef="#br2" timeOffset="107396.86">9260 12656 0,'72'5'15,"9"20"16,-26 19-15,-45 6 0,-50 9 15,-29-7-15,9 5 15,50-3-16,31-14 17,31-7-32,14-1 15,22-6-15,-2-6 16,7-5-16,16 0 31,-21 3-31,-88-18 16</inkml:trace>
  <inkml:trace contextRef="#ctx0" brushRef="#br2" timeOffset="120474.01">7070 14362 0,'9'0'15,"18"0"1,14 0 0,29 0 15,-8 3-15,11 7-16,-3 0 15,23 5-15,-4 0 16,16 3-16,-10-6 15,22-4-15,-13 0 16,16-6-16,-7-2 16,11-10-1,-13 5 1,17-2-16,-16 4 16,16 10-16,-20 1 15,18 15-15,-17-1 16,7 3-16,22 11 15,-38-16 1,-51-9 0,-24-7-1,-25-4-15</inkml:trace>
  <inkml:trace contextRef="#ctx0" brushRef="#br2" timeOffset="123392.67">8822 14954 0,'-19'23'16,"-3"7"-1,-14 18-15,6 2 16,-6 21-16,6-3 16,8 8-1,9-3 1,8 13-16,5-8 15,15 8-15,8-18 16,14 2-16,27-4 16,6-47-1,-5-26 1,-17-12 0,-27 8-1,-21 11-15</inkml:trace>
  <inkml:trace contextRef="#ctx0" brushRef="#br2" timeOffset="123640.2">8675 15302 0,'54'3'15,"4"-1"1,-7-2 0,-16 2-1,-35-2-15</inkml:trace>
  <inkml:trace contextRef="#ctx0" brushRef="#br2" timeOffset="124442.82">8698 15158 0,'-14'3'16,"-18"2"0,-6 5-1,3 0 1,7-2-1,21-1 1,24 3 0,18 1 15,7-1-15,4-5-1,-11-1 1,-6-1-1,-18-3 1,-11 0-16</inkml:trace>
  <inkml:trace contextRef="#ctx0" brushRef="#br2" timeOffset="125568.48">9004 14823 0,'13'-2'15,"17"-3"1,23 5 0,2 10-1,-2 12 1,-27 14 0,-31 4-1,-28 5 16,-20-7-15,0-5 0,20 0-1,36-3 1,45 0 0,-1-12-1,19-6 1,24-2-16,4-2 31,-18-5-31,-76-3 0</inkml:trace>
  <inkml:trace contextRef="#ctx0" brushRef="#br2" timeOffset="126917.45">2988 14541 0,'11'13'16,"25"12"-1,30-2 1,-5-11 0,18-4-16,-2-3 15,25-5-15,-17 0 16,-6-5-16,16 3 0,-5 2 15,1-3-15,16 0 0,-10-2 16,5 3-16,13-1 0,-18 1 16,3 2-16,14-5 0,5 5 15,26-3-15,-23 3 16,11 8-16,-25-1 16,-1 4-16,-8 3 15,-49-6 1,-23-6-1,-27-2-15</inkml:trace>
  <inkml:trace contextRef="#ctx0" brushRef="#br2" timeOffset="127544.64">4569 14972 0,'-10'25'15,"-18"41"1,3-9 0,-3 11-16,2-2 15,6 10-15,-2 30 16,15-28-1,17 2-15,10-19 16,16 2-16,29 7 16,18-18-1,-10-41 1,-28-26 0,-24-20-1,-12-3 1,-5 16-1,-4 22-15</inkml:trace>
  <inkml:trace contextRef="#ctx0" brushRef="#br2" timeOffset="127759.8">4311 15294 0,'6'3'16,"29"5"0,26 4-1,17 1 1,-5 2 0,-12-2-1,-61-13-15</inkml:trace>
  <inkml:trace contextRef="#ctx0" brushRef="#br2" timeOffset="128344.63">4880 14932 0,'5'0'16,"18"0"0,19 0-1,10 2 1,5 6-1,-23 4 1,-28 14 0,-34 14-1,-27 18 1,-8 0 0,24-10-1,44-23 1,48-20-1,31-12 1,-3-6 0,-9-8-1,-72 21-15</inkml:trace>
  <inkml:trace contextRef="#ctx0" brushRef="#br2" timeOffset="129563.54">9912 12543 0,'-26'30'15,"-14"11"-15,-8 4 31,-27 28-31,14-12 16,-4 7-16,-16 10 0,12-8 16,-6 3-16,-13 16 0,8-12 31,-4 9-31,-7 13 0,11-17 16,-6 4-16,-9 13 0,19-19 15,-2-4-15,0 7 0,-3 3 16,-7 7-16,-3-3 15,48-44 1,43-46-16</inkml:trace>
  <inkml:trace contextRef="#ctx0" brushRef="#br2" timeOffset="130082.73">9541 14594 0,'-37'20'16,"-24"10"-16,-10 6 15,-27 23-15,20-15 16,-3 6-16,-10 11 0,16-8 16,-6 12-16,-9 13 0,11-7 15,4 9-15,-13 19 16,15-16-16,3 6 15,-9 8-15,4 2 0,-6 9 16,15-15-16,3-7 0,28-38 16,35-48-16</inkml:trace>
  <inkml:trace contextRef="#ctx0" brushRef="#br2" timeOffset="138752.99">16378 8348 0,'-44'-26'15,"-36"11"1,15 10 0,-16 23-16,11 8 31,-12 16-31,17 6 16,-3 13-16,18-4 15,5 14-15,19 22 31,49-4-15,45-22 0,-12-34-1,14-16 1,-10-17 0,11-23-16,-11-4 15,3-21-15,-15 1 16,0-22-16,0-31 31,-20-9-15,-28 16-1,-21 40 17,7 46-17,3 47 1,9 8-1,9 20-15,11-5 32,12 7-32,36 28 15,-1-4 1,-7-22 0,-58-72-16</inkml:trace>
  <inkml:trace contextRef="#ctx0" brushRef="#br2" timeOffset="139379.56">15972 8078 0,'66'3'16,"16"1"0,4 1-1,-12-12 17,-37-16-17,-39-15 1,-36-2 15,-18 5-15,1 9-1,7 7 1,12 4 0,36 15-16</inkml:trace>
  <inkml:trace contextRef="#ctx0" brushRef="#br2" timeOffset="139750.04">16930 8307 0,'58'-7'32,"22"-5"-17,-4-2 1,-11 2 0,-65 12-16</inkml:trace>
  <inkml:trace contextRef="#ctx0" brushRef="#br2" timeOffset="139997.21">16944 8564 0,'74'-3'16,"13"-1"15,-3-2-15,-21-1 0,-63 7-16</inkml:trace>
  <inkml:trace contextRef="#ctx0" brushRef="#br2" timeOffset="141117.77">17862 7090 0,'40'-50'15,"3"15"17,9 7-32,6 10 15,16 18-15,-4 10 32,11 26-32,-15 9 15,-6 20-15,-17 6 16,-18 18-16,-22-10 31,-31 10-31,-17-15 16,-26 3-16,-2-17 15,-23-4-15,8-16 32,-15-12-32,-24-16 15,31-39 1,61-34-1,30 16 17,36-1-32,11 20 15,29 2-15,7 14 32,23 18-32,-7 10 15,6 20-15,-14 1 16,-6 13-16,6 13 15,-26-7 17,-27-23-17,-17-20 1,-6-5 0,-10-10-16</inkml:trace>
  <inkml:trace contextRef="#ctx0" brushRef="#br2" timeOffset="141812.13">19152 7571 0,'0'67'15,"-3"5"1,-4-7 0,1-13-1,1-40 1,3-40-1,2-38 17,0-25-17,2-12 1,3 15 0,-5 21 15,0 31-16,0 33 1,11 34 0,14 29 15,2-7-15,12 0-16,3-5 15,11 4-15,27 9 16,-3-8-1,-35-18 17,-47-15-17,-30-14 1,-33-12 0,-15-4-1,2-7 1,15 2-1,19 0 1,47 15-16</inkml:trace>
  <inkml:trace contextRef="#ctx0" brushRef="#br2" timeOffset="142116.03">19721 7426 0,'33'60'15,"22"15"1,6 6 15,-6-15-15,-10-19-1,-22-24 1,-23-23-16</inkml:trace>
  <inkml:trace contextRef="#ctx0" brushRef="#br2" timeOffset="142361.01">20033 7460 0,'-63'67'31,"0"5"-15,14-9 0,8-15-1,23-22 1,18-26-16</inkml:trace>
  <inkml:trace contextRef="#ctx0" brushRef="#br2" timeOffset="142923.74">17635 8315 0,'48'0'16,"19"-5"-16,-13-3 15,13 1-15,19-11 0,-7 5 16,16-2-16,27 0 0,-15 2 16,12-4-16,22 2 0,-17 2 15,7 6-15,22 2 0,-29 2 16,-1-2-16,15 2 0,2 3 16,21 3-16,-28 2 15,-6-2-15,-34 2 16,-46 0-1,-47-5-15</inkml:trace>
  <inkml:trace contextRef="#ctx0" brushRef="#br2" timeOffset="143704.91">18829 8672 0,'-35'66'16,"2"29"-1,-7 19 1,22-3-1,23-10 1,28-10 15,25-19-15,25-19 0,8-30-1,-10-32 1,-23-17-1,-18-2 1,-20 11 0,-20 17-16</inkml:trace>
  <inkml:trace contextRef="#ctx0" brushRef="#br2" timeOffset="143950.29">18612 8985 0,'48'-8'0,"8"-1"31,-11 1-15,-15-2 0,-30 10-16</inkml:trace>
  <inkml:trace contextRef="#ctx0" brushRef="#br2" timeOffset="144527.26">19336 8539 0,'28'15'15,"-21"10"1,-23 14 15,-24 3-15,-15-5 0,5-3-1,12-12 1,28-10-1,35-6 1,26-4 0,7 4-1,-3-6 1,-14 0 15,-17 2-31,-24-2 16</inkml:trace>
  <inkml:trace contextRef="#ctx0" brushRef="#br2" timeOffset="204908.98">15707 12142 0,'-10'-4'32,"-20"-2"-17,-5 12 1,-18 16-1,-3 8 1,-17 21-16,8 7 16,-14 17-16,24 1 15,3 13-15,24-17 32,22 11-32,19-22 15,20-1-15,9-20 16,19-9-16,-8-16 15,17-13 1,-9-12 0,4-18-16,-12-7 15,5-23-15,-13-2 32,-4-19-32,-13 1 15,-8-10-15,-7 5 31,-6-2-31,-14-21 16,-14 25 0,7 58 15,-2 53-15,9 16 15,4 22-31,3 0 15,10 21-15,2-12 32,11 11-32,26 21 15,6-13 17,0-23-17,-27-37 1,-28-36-16</inkml:trace>
  <inkml:trace contextRef="#ctx0" brushRef="#br2" timeOffset="205433.7">15241 11838 0,'35'-3'16,"40"-4"-1,32 4 1,-2 0 15,-31-14-15,-49-19 15,-40-14-15,-28-11 15,-3 4-16,9 14 1,37 43-16</inkml:trace>
  <inkml:trace contextRef="#ctx0" brushRef="#br2" timeOffset="206002.62">16534 12208 0,'35'0'31,"38"0"-15,8-5 15,0 0-15,-81 5-16</inkml:trace>
  <inkml:trace contextRef="#ctx0" brushRef="#br2" timeOffset="206196.81">16642 12482 0,'13'-2'15,"20"-3"1,-33 5-16</inkml:trace>
  <inkml:trace contextRef="#ctx0" brushRef="#br2" timeOffset="207622.57">17347 11037 0,'33'-8'16,"8"3"15,24-5-31,3 3 16,21 7-16,-14 7 15,1 10-15,-18 36 16,-48 25 15,-20-15-15,-25 3-16,-4-10 15,-16 9 1,5-13 0,-11 6-16,-2 25 15,54-9 16,23-31-15,39-13-16,48-13 31,8 1-15,-24-7 0,-85-11-16</inkml:trace>
  <inkml:trace contextRef="#ctx0" brushRef="#br2" timeOffset="208066.31">18799 10782 0,'-61'30'15,"14"2"16,-9 12-31,16 3 16,-8 25-16,10-3 16,-2 15-16,12-7 15,5 17-15,14-11 16,16 13-16,28 25 16,11-13 15,-13-37-16,-16-38 1,-17-33-16</inkml:trace>
  <inkml:trace contextRef="#ctx0" brushRef="#br2" timeOffset="209836.12">18895 11016 0,'3'-9'15,"11"-7"1,21-7 15,28 8-15,18 8-1,0 14 1,-31 23 0,-27 26-1,-28 15 1,-20 1-1,-18 4 1,-12-6 15,6-6-15,26 4 0,42-6-1,29-22 1,17-17 15,-4-10-15,-19-6-1,-42-7-15</inkml:trace>
  <inkml:trace contextRef="#ctx0" brushRef="#br2" timeOffset="210107.16">19653 11512 0,'3'-2'15,"10"-8"1,-13 10-16</inkml:trace>
  <inkml:trace contextRef="#ctx0" brushRef="#br2" timeOffset="210691.69">20051 11031 0,'-65'-2'16,"-1"10"0,11 16-1,27 15 1,30 13 15,34 21-15,22 15-1,5 6 1,-13-3 15,-35-28-15,-43-31 15,-22-40-15,-8-42 15,16-33-15,19-11-1,28 9 1,25 12 15,5 13-15,-4 17-1,-13 20 1,-18 23-16</inkml:trace>
  <inkml:trace contextRef="#ctx0" brushRef="#br2" timeOffset="211329.16">20379 11056 0,'20'0'16,"18"5"-1,10 8 1,-18 13 15,-25 6-15,-22-2-1,-4-7 17,-7-3-17,28 0 1,33 13 15,28 14-15,6 12-1,-26-6 17,-33-10-17,-36-18 17,-10-10-17,1-5 1,4-8 15,5-2-15,28 0-16</inkml:trace>
  <inkml:trace contextRef="#ctx0" brushRef="#br2" timeOffset="211910.8">20838 11449 0,'0'0'31,"0"-7"-15,7-9-1,8-6 17,5-3-17,-2 4 1,-5 17 15,-1 8-15,-1 7-1,1-3 17,13-8-17,5-4 1,-4-3 0,-9 7 15,1 13-16,-3 15 1,5 5 15,-2-9-15,2-3 15,-10-12-15,-10-9-16</inkml:trace>
  <inkml:trace contextRef="#ctx0" brushRef="#br2" timeOffset="212250.81">21165 10875 0,'30'30'16,"16"18"-16,-6 2 16,13 26-16,-1 5 15,11 20-15,-12-6 31,-3 13-31,-12-17 16,-13 0-16,-14 15 31,-6-41-15,-3-29 0,0-36-16</inkml:trace>
  <inkml:trace contextRef="#ctx0" brushRef="#br2" timeOffset="213331.12">17386 12404 0,'17'0'15,"34"3"17,1-3-1,24 3-31,-1-3 15,27-3-15,1 0 16,23-4-16,-26 4 31,-4 1-31,8 0 0,-14-4 16,6 1-16,14-2 0,-13 4 16,1-4-16,21 5 0,-21-1 15,7 0-15,14-2 16,-21 2-1,3 1-15,17-1 0,-25-2 16,4 3-16,11 0 0,5 2 16,30 0-16,-17 2 15,16 8-15,-24 0 16,13-4-16,-25 0 16,15-6-16,-20 0 15,18 3-15,-16 2 16,8 5-16,-26 0 15,14-2-15,-22-6 16,12 1-16,9-3 16,-12-3-1,-44 3 1,-19 0 0,-30-12-1,-4-1 1,9 6 15,-1 4-15,3 3-16</inkml:trace>
  <inkml:trace contextRef="#ctx0" brushRef="#br2" timeOffset="214146.64">18756 12707 0,'-10'27'16,"-3"11"-1,-6 23-15,-4 4 16,-8 23 0,4 1-1,-8 19-15,9-7 16,6 5-16,12-13 15,13 6-15,28 13 32,30-36-17,11-35 1,-27-21 0,-22-10-1,-25-10-15</inkml:trace>
  <inkml:trace contextRef="#ctx0" brushRef="#br2" timeOffset="214674.83">19222 13002 0,'-14'48'16,"-7"17"-16,9 0 16,1 19-16,6-8 15,5 9 1,21 31-1,26-20 1,29-54 0,-24-31-1,6-37 1,-12-12 0,-1-30-16,-15 1 15,-7-24-15,-18 7 16,-10-4-16,-15 15 31,-20 6-31,-5 23 16,-24 12-16,-31 22 15,11 22 1,22 16 15,27-8-15,17-7-1,23-13-15</inkml:trace>
  <inkml:trace contextRef="#ctx0" brushRef="#br2" timeOffset="-214609.14">19691 13568 0,'0'0'16,"0"0"-1,0 0-15</inkml:trace>
  <inkml:trace contextRef="#ctx0" brushRef="#br2" timeOffset="-214147.53">19865 13022 0,'55'-15'16,"18"-6"15,11 1-15,-9 5 15,-15 15-16,-21 25 17,-24 36-17,-13-3 17,-9 12-32,2-4 15,-4 7-15,18 23 16,8-13 15,3-25-15,-10-31-1,-10-27-15</inkml:trace>
  <inkml:trace contextRef="#ctx0" brushRef="#br2" timeOffset="-213926.58">20160 13254 0,'47'7'31,"4"-4"-15,-6-1 15,-17-4-31,-28 2 16</inkml:trace>
  <inkml:trace contextRef="#ctx0" brushRef="#br2" timeOffset="-213448.56">20724 12982 0,'-40'32'16,"-1"42"15,16 26-15,28 3 15,40-17-16,25-30 17,8-42-17,-24-31 17,-41-23-17,-44 2 1,-28 12 15,-2 14-15,15 10 15,18 12-15,15 2 15,2 1-16,13-13-15</inkml:trace>
  <inkml:trace contextRef="#ctx0" brushRef="#br2" timeOffset="-213056.66">21188 13273 0,'-12'0'15,"-14"3"17,15 12-17,30 18 16,16 15-15,8 2 15,-5-7-15,-15-17 0,-16-14 15,-5-7-16,1 0 1,-3-5-16</inkml:trace>
  <inkml:trace contextRef="#ctx0" brushRef="#br2" timeOffset="-212398.28">21397 12732 0,'38'38'31,"13"20"-31,-2 2 15,12 16-15,-6 2 32,-1 13-32,-17-6 15,-9 19-15,-21-19 32,-19 6-32,-39 9 15,-30-46 1,4-38 15,11-20-15,36 2-1,30 2-15</inkml:trace>
  <inkml:trace contextRef="#ctx0" brushRef="#br2" timeOffset="-211983.6">21319 13491 0,'0'0'31,"-5"2"-15,-7 8-1,-7-5 17,7 0-17,-1-5 17,3 0-17,10 0-15</inkml:trace>
  <inkml:trace contextRef="#ctx0" brushRef="#br2" timeOffset="-211148.22">21659 12583 0,'55'-5'16,"6"13"-1,-10 17 17,-21 20-17,-30 6 16,-23-3-15,-2-13 0,12-7 15,33-3-15,13-7 15,17-3-31,39 0 15,-1-3 17,-8 1-17,-80-13-15</inkml:trace>
  <inkml:trace contextRef="#ctx0" brushRef="#br2" timeOffset="-183553.56">15687 15884 0,'-48'-12'15,"-10"6"1,-5 27 0,-5 17-1,8 22 1,12 21-1,17 14 1,14 9 0,11-1-1,22-15 1,14-4 0,-2-27-1,7-27 1,-2-17-16,0-13 15,9-15 17,4-20-17,-4-18 1,-3-18 0,-6-12-1,-6-10 1,-5 2-1,-8 8 17,-5 12-17,-1 21 1,-13 30 0,0 28-1,-5 24 1,4 23-1,12 31 17,4-17-17,5 3-15,21 29 16,21 3 0,9-19-1,-3-27 1,-20-27-1,-20-14 1,-23-17-16</inkml:trace>
  <inkml:trace contextRef="#ctx0" brushRef="#br2" timeOffset="-182941">15244 15625 0,'0'0'16,"0"0"-1,7-3 1,11-2 0,19-3-1,17 6 1,11 0 0,5-3-1,-2 2 1,-12 3-1,-21-10 1,-24-2 15,-29-6-15,-18-10 0,-6-2-1,6 0 1,12 12-1,5 3 1,19 15-16</inkml:trace>
  <inkml:trace contextRef="#ctx0" brushRef="#br2" timeOffset="-182398.48">16405 16131 0,'15'0'15,"23"-2"1,10-11-1,0-7 1,-10 0 0,-8 2-1,-30 18-15</inkml:trace>
  <inkml:trace contextRef="#ctx0" brushRef="#br2" timeOffset="-182149.29">16496 16383 0,'45'-5'15,"1"-5"1,-8-3 0,-13 3-1,-25 10-15</inkml:trace>
  <inkml:trace contextRef="#ctx0" brushRef="#br2" timeOffset="-146534.75">17743 15473 0,'-2'-17'15,"-11"-13"1,-17-21 0,-23-15-1,-26 6 1,-1 30 15,2 33-15,12 32-1,11 17 1,25 16 0,22 11-1,34 2 1,29-13 15,13-28-15,7-17-1,-8-26 1,-18-25 15,-11-22-15,-8-8 0,-7 8-1,-13 14 1,-8 32 15,-2 38-15,0 7-1,0 27-15,0 0 16,0 23-16,0-6 16,0 14-16,0-9 15,0-1-15,13 6 16,13-22 15,-14-37-15,-10-19-1,-2-17-15</inkml:trace>
  <inkml:trace contextRef="#ctx0" brushRef="#br2" timeOffset="-146270.32">18127 16212 0,'2'-10'16,"5"-5"-1,6-8-15,-13 23 0</inkml:trace>
  <inkml:trace contextRef="#ctx0" brushRef="#br2" timeOffset="-145137.72">18527 15431 0,'0'0'16,"0"0"0,8 0-1,9-5 1,29-8-1,16-5 1,16 3 0,6 3-1,-8 2 1,-16-1-16,-22 22 16,-15 19-1,-18 21 1,-14 32-1,-1-15 1,-10 10-16,3-8 16,-6 3-16,-7 28 15,10-5 1,0-21 0,22-57-1,5-23 1,-2-13-1,1-12 1,-6 2 0,0 6-1,3 7 1,-3 15-16</inkml:trace>
  <inkml:trace contextRef="#ctx0" brushRef="#br2" timeOffset="-144928.78">18907 15745 0,'15'6'16,"26"-1"-1,11 2 1,-3-4-1,-9-1-15,-15 1 16,-25-3-16</inkml:trace>
  <inkml:trace contextRef="#ctx0" brushRef="#br2" timeOffset="-144279.69">19714 15370 0,'-10'-7'16,"-23"-13"0,-18 4-1,-7 9 1,5 17 0,8 15-16,17 13 15,21 10 1,22-5-1,17-13 1,7-10 0,3-10-1,-11-10 1,-1-10 0,-7 0-1,-8 2 1,-11 6-1,2 0 1,-3 2 0,-3 12-1,0 28 1,0 33 0,-3 18-1,-5-6 1,19-24-1,8-20 1,-1-16 0,-8-10-1,-10-15-15</inkml:trace>
  <inkml:trace contextRef="#ctx0" brushRef="#br2" timeOffset="-143573.3">20303 15559 0,'23'-33'15,"-11"-7"1,-8-10 0,-18-3-1,-18 15 17,-17 15-17,-3 21 1,4 22-1,13 15 1,12 5 0,20 1-1,21-9 17,18-8-17,14-14 1,5-20-1,-4-14 1,-9 2 0,-21 4-1,-6 1 17,-10 4-17,-5 21 1,-5 27-1,-3 30 1,6 21 0,2-3 15,10-20-15,10-20-1,0-18 1,-10-11-1,-10-14-15</inkml:trace>
  <inkml:trace contextRef="#ctx0" brushRef="#br2" timeOffset="-143178.6">20873 15512 0,'7'82'16,"-4"27"-1,7-1 1,-2-12 0,14-46-1,-9-24 1,-6-14 15,-4-7-31,-3-5 16</inkml:trace>
  <inkml:trace contextRef="#ctx0" brushRef="#br2" timeOffset="-142554.65">21521 15194 0,'-14'25'15,"-18"38"1,-13 30 0,1 16-1,7 4 1,14-2 0,18-13 15,26-25-16,19-30 1,15-25 0,-2-24-1,-10-16 1,-18-11 15,-13 1-15,-8 1-1,-17 16 1,-13 8 0,-4 17-1,-10 12 17,10 3-17,7-4 1,8-6-1,8-8 1,7-7-16</inkml:trace>
  <inkml:trace contextRef="#ctx0" brushRef="#br2" timeOffset="-141780.32">22243 15302 0,'-22'0'15,"-26"0"1,-15 3 15,0 9-15,10 16 0,28 22-1,27 16 1,26 10-1,20 12 1,3 13 15,-11 4-15,-17 1 0,-21-10-1,-20-21 1,-17-27-1,-2-30 1,-7-31 15,7-26-15,4-15 0,15-9-1,8-10 1,10-5-1,10 10 1,13 3 15,14 5-15,12 8 0,1 12-1,-10 8 16,-9 9-15,-17 13 0,-5 5-1,-9 5-15</inkml:trace>
  <inkml:trace contextRef="#ctx0" brushRef="#br2" timeOffset="-140865.12">22758 15597 0,'0'-13'15,"0"-14"1,-5-14 0,-8-6-1,-4 1 1,-16 6-1,-15 15 1,0 10-16,7 7 31,6 20-15,12 18 0,13 16-1,24 7 1,16-5-1,12-8 1,14-20 0,-4-17-1,-8-8 1,-9-13 0,-15 1-1,-3 4 1,-6 3-1,-6 2 1,-3 6 0,-2 14-1,0 26 1,0 31 0,-2 24-1,2 10 1,2-5-1,11-17 1,9-41 0,-1-30-1,-6-15 1,-8 0-16,-5 5 16,-2 0-1</inkml:trace>
  <inkml:trace contextRef="#ctx0" brushRef="#br2" timeOffset="-140322.55">23121 15307 0,'37'0'16,"12"0"0,3-2-1,4-1 1,-6-2-1,-5 5 1,-17 10 0,-8 16-16,-10 18 31,-7 27-15,-3 20-16,-8 7 15,1-2 1,-6-10-1,3-26 1,0-20 0,15-25-1,10-12 1,-10-8 0,-3-8-1,4 3 1,-6 8-1,0 2-15</inkml:trace>
  <inkml:trace contextRef="#ctx0" brushRef="#br2" timeOffset="-140069.99">23373 15635 0,'9'2'15,"12"-2"1,9 0 0,0 0-1,1-4 1,-8-4-1,-16 5-15,-7 3 0</inkml:trace>
  <inkml:trace contextRef="#ctx0" brushRef="#br2" timeOffset="-139096.72">23962 15358 0,'12'-3'0,"16"-5"16,5 4 0,-3-6 15,0-1-15,-4 4-1,-16-3 1,-10 2-1,0 3 1,-10-3-16,-16 3 16,-9 1-1,-7 16 1,4 10 0,2 9-1,9-3 1,12-3-1,7 5 1,6-2 0,2 0-1,0-3 1,2-5 0,-2-10-1,0-5 1,0 0-1,3-2 1,4 2 0,9 2-1,16 6 1,16 12 0,15 23-1,10 18 1,5 24-1,-13-2 1,-19-7 0,-13-11-1,-40-29 17,-29-18-17,-17-21 1,-15-15-1,-3-4 1,11-4 0,12 2-1,20 6 1,8 5 0,10 3-1,8 3 1,2 2-16</inkml:trace>
  <inkml:trace contextRef="#ctx0" brushRef="#br2" timeOffset="-118491.06">24894 15214 0,'21'55'15,"4"11"1,3 2 0,2-8-1,-8-14 16,-9-26-15,-8-15 0,-2-23-1,-3-10 1,0-4 0,4 2-1,-4 7 1,0 8-1,3 10 17,5 12-17,-1 11 1,11-3 0,5-30-1,9-30 16,21-31-15,-2 0 0,-11 11-1,-10 22 1,-17 38 0,-9 30 15,10 28-16,9 20 1,1 0 0,1-7-1,-4-23 1,-11-20 0,-10-23-16</inkml:trace>
  <inkml:trace contextRef="#ctx0" brushRef="#br2" timeOffset="-118145.41">25124 15794 0,'78'0'15,"12"0"1,4 0-1,-11 0 17,-22 0-17,-34 0 1,-27 0-16</inkml:trace>
  <inkml:trace contextRef="#ctx0" brushRef="#br2" timeOffset="-117597.61">25371 16033 0,'-21'0'16,"-16"3"-1,2 1 1,9 4-1,19 12 1,19 16 0,18 12-1,3 12 1,-7 5 15,-24 1-15,-23-11-1,-16-12 1,-8-25 0,15-33-1,12-25 1,10-5 0,8-2 15,0 47-31</inkml:trace>
  <inkml:trace contextRef="#ctx0" brushRef="#br2" timeOffset="-117156.88">25436 15945 0,'0'0'16,"8"2"-1,7 8 1,7 3 0,-1 0 15,-9 2-16,-6 10 1,-9 5 0,-5-2-1,3-3 1,10-9 0,18-2-1,15-6 16,5 0-15,-8-4 0,-7 4-1,-28-8-15</inkml:trace>
  <inkml:trace contextRef="#ctx0" brushRef="#br2" timeOffset="-32068.81">26268 15788 0,'68'10'15,"-8"-4"1,8 6-16,30 3 16,4-5 15,-16 0-16,-39-2-15,-47-8 0</inkml:trace>
  <inkml:trace contextRef="#ctx0" brushRef="#br2" timeOffset="-31798.79">26454 16229 0,'71'-4'16,"17"-7"-1,-5-1 1,-12-1-16,-71 13 16</inkml:trace>
  <inkml:trace contextRef="#ctx0" brushRef="#br2" timeOffset="-30966.5">27863 15668 0,'-2'-61'15,"-7"-12"1,-5 0-16,-12 12 16,-16 24-1,-16 21 1,-10 34 0,-3 20-1,10 15 1,24 7-1,29 6 1,34-13 0,21-8-1,14-14 1,-1-9 0,-2-14-1,-12-23 1,-8-13-1,-13-2 1,-5-3 0,-7 7-1,-8 14 1,-3 5-16,-2 22 16,0 30-1,0 33 1,0 23-1,-5 17 1,-3-7 0,3-17-1,18-49 1,4-30 0,-6-10-1,-9 0 1,-2-5-16</inkml:trace>
  <inkml:trace contextRef="#ctx0" brushRef="#br2" timeOffset="-30754.23">28157 16144 0,'9'-8'15,"3"-9"1,8-6-16,-20 23 0</inkml:trace>
  <inkml:trace contextRef="#ctx0" brushRef="#br2" timeOffset="-30094.81">28788 15499 0,'-48'-38'0,"-18"5"31,-2 13-31,3 20 16,14 20 0,23 18 15,21 20-16,30 18 1,17 15 0,-7-26-1,4 5-15,14 23 16,5 8 0,-11-2-1,-10-8 1,-40-36-1,-18-33 1,-15-19 0,-9-18-1,4-23 1,7-23 0,11-19-1,15-16 1,20-2-1,18 9 1,9 9 0,9 5-1,5 4 1,-4 13 0,-11 17-1,-16 19 1,-20 22-16</inkml:trace>
  <inkml:trace contextRef="#ctx0" brushRef="#br2" timeOffset="-29017.8">29317 15486 0,'0'48'16,"0"5"-1,0 3 1,0-8 0,0-13-1,0-18 1,2-9 0,8-26-1,6-22 1,7-18-1,1-5 1,1-5 0,-2 18-1,-2 11 1,-9 32 0,0 30-1,1 25 1,0 25-1,2 5 1,-3-13 0,-2-15-1,1-27 1,-1-28 0,8-28-1,7-20 1,8-12-1,0 5 17,-9 9-17,-6 16 1,-6 25 0,6 23-1,3 19 1,11 11-1,4 0 1,-1 0 0,-3-8-1,-11-15 1,-21-20-16</inkml:trace>
  <inkml:trace contextRef="#ctx0" brushRef="#br2" timeOffset="-28707.17">29413 16070 0,'67'6'16,"14"-6"0,-8-6-1,-10 2 1,-30-1-1,-33 5-15</inkml:trace>
  <inkml:trace contextRef="#ctx0" brushRef="#br2" timeOffset="-28223.63">29758 16312 0,'-15'0'0,"-13"-2"31,-5 4-15,1 9 0,14 9-1,10 10 1,16 16 0,5 4-1,1 8 1,-6-11-1,-18-8 1,-13-12 0,-2-14-1,5-21 1,13-12 0,-1 0-1,3 5 1,5 15-16</inkml:trace>
  <inkml:trace contextRef="#ctx0" brushRef="#br2" timeOffset="-27834.33">29937 16227 0,'35'25'16,"-3"5"-1,-16-2 1,-18 0 0,-19-3-1,3-2 1,-1-5-1,14-3 1,12 0 0,16 2-1,1-4 17,-1-5-17,-2 1-15,-11-1 16,-10-8-16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6T14:27:59.79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23511 2063 0,'-66'35'15,"12"-2"1,-10 8-16,9-4 15,-1 13-15,11 3 16,-3 8-16,11-6 16,1 16-16,3 25 15,21-1 1,30-31 0,24-41-1,24-46-15,-13-5 16,5-23-1,-6-4-15,9-18 16,-6 0-16,8-15 0,-7 2 16,-1-19-16,-7 11 15,-2-9 1,-14 12-16,-9-7 0,-29-23 16,-18 10-1,-24 17 1,0 31-1,10 53 1,10 44 0,8 3-1,5 21-15,3 2 16,-2 19-16,5 3 16,-1 22-16,5-11 15,5 13-15,7-13 16,21 6-16,0-16 15,12-5-15,28-7 16,13-23 0,-31-18-1,-25-15 1,-25-15-16</inkml:trace>
  <inkml:trace contextRef="#ctx0" brushRef="#br0" timeOffset="517.25">24342 1965 0,'46'-8'0,"15"0"15,-1 4 1,13-2-16,31-1 16,-6 5-1,-16-1 1,-41 3 0,-41 0-16</inkml:trace>
  <inkml:trace contextRef="#ctx0" brushRef="#br0" timeOffset="748.11">24474 2244 0,'58'-5'15,"15"-2"1,38-4 0,4 4-1,-26-2 1,-89 9-16</inkml:trace>
  <inkml:trace contextRef="#ctx0" brushRef="#br0" timeOffset="2503.77">26061 1360 0,'48'-12'16,"30"3"-1,21 20 1,1 27 0,-32 27-1,-40-12 16,-33 10-31,-18-5 16,-25 13-16,-2-9 16,-20 10-16,4-9 15,-2 4-15,-10 22 16,53-14 0,57-29-1,39-34 16,-11-12-15,6-17-16,20-16 16,-5-5-1,-21 8 1,-60 30-16</inkml:trace>
  <inkml:trace contextRef="#ctx0" brushRef="#br0" timeOffset="2963.35">26865 1398 0,'58'-10'15,"25"2"1,18 1 0,5 0-1,-10 11 1,-14 9 0,-26 12-1,-23 13 1,-18 10-1,-15 20 1,-15 9 0,-11 7-1,-1-9 1,4-14 0,3-18-1,10-20 1,10-18-1,0-3 1,0-2-16,0 0 0</inkml:trace>
  <inkml:trace contextRef="#ctx0" brushRef="#br0" timeOffset="3199.22">27223 1683 0,'68'-13'16,"-3"3"-1,9-1-15,31-4 16,-2-2 0,-17 2-1,-28 2 1,-28 5-1,-30 8-15</inkml:trace>
  <inkml:trace contextRef="#ctx0" brushRef="#br0" timeOffset="4069.23">28180 1791 0,'-7'37'16,"-9"-1"-1,9-11 1,2-17 0,13-20-1,24-22 1,19-13-1,14-11 1,3 2 0,-10 15-1,-27 29 1,-13 28 0,-16 19-1,-10 7 1,-4-2-1,-1-4 1,18-21 0,15-17-1,28-21 1,25-15 0,10-7-1,-4 4 1,-25 17-1,-23 25 1,-18 28 0,-11 16-1,-4 2 1,-1-6 0,-1-6-1,0-12 1,2-13-1,2-10-15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18T16:15:57.69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23359 577 0,'-4'72'16,"1"-9"-1,-2 15-15,0-7 16,-2 10-16,-1-6 15,-4 4-15,-3 31 16,-3 6 0,8-18-16,-3-12 15,8-46 1,3-17 0,4-3-1,14-7 1,3-6-1,11-4 1,19-6 0,16-11-1,19-2 1,16 1 0,-25 6-1,6 0-15,-13 7 16,8 2-16,30 2 15,12 9 1,8 9 0,2 2-1,-2 2 1,-5-10 15,-12-9-15,-8-13-1,-13-24 1,-8-31 0,-27 7-1,-4-7-15,-7 3 16,0-13-16,-3 10 31,1-15-31,-10 12 16,1-6-16,6-24 15,-9 4 1,-8 32 0,-7 22-1,-8 3 1,-1 21 0,-8-10 15,-4 6-16,-12 2 1,-18 2 0,-22 0-1,4 1 1,-14-2-16,4 2 16,-20-5-16,4 6 15,-24-3 1,10 5-1,-18-1-15,11 7 16,-10-6-16,7 7 16,-15 6-16,15 1 15,-7 14-15,17 0 16,-8 7-16,-19 5 16,2-4-1,60-14 1,29-4-16,32-8 15</inkml:trace>
  <inkml:trace contextRef="#ctx0" brushRef="#br0" timeOffset="707.67">23788 1008 0,'6'72'16,"-1"17"-1,4-3 1,7-21-1,3-48 1,4-27 0,-10-8-1,-3-2 1,-5 6 0,-5 14-16</inkml:trace>
  <inkml:trace contextRef="#ctx0" brushRef="#br0" timeOffset="1207.26">23652 924 0,'26'-7'0,"37"-1"16,30 2 15,12 12-31,-9 0 15,-33 8 1,-43 14 0,-32 5-1,-21 2 1,6-5 0,4-12-1,15 3 1,25-5-1,27 8 1,28-2 0,10-2-1,-30 7 17,-46 9-17,-52 4 1,-34 6-1,-9-11 1,3-12 0,19-18-1,23-10 1,22 2 0,22 3-16</inkml:trace>
  <inkml:trace contextRef="#ctx0" brushRef="#br0" timeOffset="1624.12">24279 1156 0,'-2'55'16,"4"-2"15,11-15-16,13-27 1,14-35 0,2-20-1,-3-2 1,-9 6 0,-13 19-1,-7 21 16,-8 18-15,4 14 0,6-3-1,16-19 1,10-20 0,-3-6-1,-5-4 1,-30 20-1</inkml:trace>
  <inkml:trace contextRef="#ctx0" brushRef="#br0" timeOffset="1921.66">24703 990 0,'7'13'15,"16"6"17,5 4-17,2 0 1,-12-6 0,-10 14-1,-29 7 1,-19 2-1,-3-3 17,3-4-32,40-33 15</inkml:trace>
  <inkml:trace contextRef="#ctx0" brushRef="#br0" timeOffset="2515.54">23347 1770 0,'-28'51'16,"11"9"0,17 1-1,25-23 1,21-28 0,17-28-1,4-24 1,-6-17-1,-24-6 1,-34 5 0,-36 12-1,-27 20 1,-13 18 0,0 10-1,13 10 1,19 3-1,21-8-15,20-5 16</inkml:trace>
  <inkml:trace contextRef="#ctx0" brushRef="#br0" timeOffset="2975.31">24353 1716 0,'-38'47'15,"2"14"1,24-4 0,42-21-1,36-26 1,-8-12 0,7-18-16,28-28 15,-12-13 1,-45 9 15,-57 8-15,-42 22-1,-23 8 1,4 5 0,13 9-1,69 0-15</inkml:trace>
  <inkml:trace contextRef="#ctx0" brushRef="#br0" timeOffset="4424.35">22921 2197 0,'61'0'16,"27"0"-1,-20 2 1,15 6-16,-2-1 16,15-2-16,-10-3 15,19 4-15,-7-6 16,16-8-16,-6-2 0,21-4 16,-11-2-1,18-4-15,-30 7 16,-8 6-16,11-6 0,-18 8 15,4-2-15,14 2 0,-22 2 16,7-2-16,14 2 0,-19 1 16,4 2-16,10 0 0,3-3 15,25-6-15,-12-1 16,14-6-16,-22 4 16,10-6-16,-20 6 15,11 2-15,-15 2 16,8-2-16,-21 2 15,12 0-15,-21 3 0,13 3 16,-14-1-16,8 3 0,-14 0 16,13 10-16,-13-5 15,20 6-15,-14-6 16,11 4-16,-9-1 16,17 0-16,-18-3 15,18 0-15,-14-1 16,17-4-16,-13 0 15,20 3-15,-15-3 16,15 0-16,-14 0 0,20 0 16,-14 0-16,13-3 0,-15-1 15,16 2-15,-18-1 16,22-2-16,-18 3 16,14-1-16,-21 0 15,18-7-15,-15 0 16,12-3-16,-20 3 15,13 0-15,-18 10 16,13-4-16,-16-4 0,11 2 16,-16 4-16,14-5 0,-16 4 15,13 1-15,-14-4 16,17 6-16,-19 0 16,16 0-16,-11 0 15,14 0-15,-14 0 16,10 0-16,34 8 15,9 7-15,6 5 16,-6-2 0,-4 4-1,-6 2 1,-5-12 0,6-4-16,-5-6 15,1 1 1,9-1-1,-3-2 1,7 0 0,-9-2-1,-4-9 1,-14-3-16,-22-2 16,-7 12-1,-4 11 1,-13-2-1,-16 0 1,-19-2-16,-6-3 16,-9 0-16</inkml:trace>
  <inkml:trace contextRef="#ctx0" brushRef="#br0" timeOffset="8410.2">23023 2791 0,'0'23'0,"2"30"16,3 20 0,2 15-1,3 8 1,3-3 0,-3-7-1,3-13 1,2-10-1,-3-25 1,-4-18 0,-5-13-1,-3 1 1,2-16 0,1-17-1,4-17 1,6-26-1,12-16 1,11-2 0,1 8-1,-2 13 1,-9 22 0,-12 18-1,-3 10 1,-6 10-1,-3 3 1,-2 2 0,0 0-16</inkml:trace>
  <inkml:trace contextRef="#ctx0" brushRef="#br0" timeOffset="8930.42">23063 2666 0,'14'0'15,"27"-3"1,4-4-1,4 1 1,-7-2 0,-7 6-1,-19-8 1,-9-10-16,-12 2 16,-2-2-1,-16 5 1,-10 0-1,1-3 1,6 11 0,11-3-1,15 10-15</inkml:trace>
  <inkml:trace contextRef="#ctx0" brushRef="#br0" timeOffset="12182.34">23987 2994 0,'10'0'16,"25"-6"-1,19-9 1,6-1 0,-2 1-1,-11 8 1,-16 14-1,-11 8 1,-7-2 0,-5-5-1,-8-8-15</inkml:trace>
  <inkml:trace contextRef="#ctx0" brushRef="#br0" timeOffset="12464.34">24041 3171 0,'22'-2'16,"26"-12"0,8 0-1,-9 2 1,-12 0 0,-35 12-16</inkml:trace>
  <inkml:trace contextRef="#ctx0" brushRef="#br0" timeOffset="13640.8">24565 2763 0,'40'0'16,"2"0"0,-3-2 15,-9-5-16,-10 2 1,-20 5-16</inkml:trace>
  <inkml:trace contextRef="#ctx0" brushRef="#br0" timeOffset="13997.29">24615 2749 0,'8'50'16,"-1"0"0,3-7-1,-8-18 1,6-9 0,-6-7 15,-2-6-31,0-3 0</inkml:trace>
  <inkml:trace contextRef="#ctx0" brushRef="#br0" timeOffset="14371.69">24985 2719 0,'-10'55'15,"8"10"1,-3 3 0,5-15-1,-3-10 1,1-26 0,2-6-1,0-4 1,0-7-16</inkml:trace>
  <inkml:trace contextRef="#ctx0" brushRef="#br0" timeOffset="15072.42">25449 2547 0,'-13'-2'15,"-12"-1"1,-5 8 15,-13 18-15,2 17-1,1 16 1,20 2 0,12-16-1,29-17 1,9-17-1,10-16 17,4-17-17,1-13 1,-13-4 0,-11 1-1,-4 16 1,-12 15-1,-5 26 1,-5 21 15,-3 24-15,-1 2 0,4-5-1,1-16 1,4-19 15,6-23-15,-3 0-1,2 0 1,-5 0-16</inkml:trace>
  <inkml:trace contextRef="#ctx0" brushRef="#br0" timeOffset="16163.57">25761 2570 0,'0'12'16,"0"13"-1,0-2 1,0-3-1,0-7 1,6-10 0,1-19 15,10-24-15,6-16-1,5-4 1,-3 10-1,-2 20 1,-8 24 0,-5 21 15,-7 21-15,4 1-1,-4-2 1,-3-12-1,0-7 1,9-14 0,14-15-1,5-22 17,5-12-17,-5-4 1,-3 11-1,-5 20 1,-5 27 0,8 21-1,10 9 1,4 2 15,-1-9-15,-9-8-1,-12-9 1,-4-8 0,-11-5-16</inkml:trace>
  <inkml:trace contextRef="#ctx0" brushRef="#br0" timeOffset="16544.97">25774 2880 0,'17'0'16,"27"-5"-1,26-8 1,13-10 0,3-2-1,-8 0 1,-18 7-1,-25 6 17,-17 5-32,-18 7 15</inkml:trace>
  <inkml:trace contextRef="#ctx0" brushRef="#br0" timeOffset="17015.87">26117 2956 0,'-45'17'16,"-4"6"-1,12-1 17,24-2-17,26 6 1,24 4-1,12 0 1,-4-2 0,-20-3-1,-25-5 1,-30-10 0,-19-8 15,5-2-16,0-2 1,44 2-16</inkml:trace>
  <inkml:trace contextRef="#ctx0" brushRef="#br0" timeOffset="17646.37">24615 2626 0,'8'16'16,"4"28"-1,0-4 1,-3-3-1,0-4 1,-9-33-16</inkml:trace>
  <inkml:trace contextRef="#ctx0" brushRef="#br0" timeOffset="19310.05">23391 3318 0,'0'5'15,"0"15"1,0 13 0,7 10-1,5 5 1,4-6 0,6-14-1,6-13 1,4-15-1,1-13 1,-5-1 0,-8 1-1,-10 5-15,-10 8 0</inkml:trace>
  <inkml:trace contextRef="#ctx0" brushRef="#br0" timeOffset="19505.53">23491 3087 0,'0'0'16,"0"0"-1,0 0-15</inkml:trace>
  <inkml:trace contextRef="#ctx0" brushRef="#br0" timeOffset="34553.14">26044 1214 0,'15'-3'15,"38"-5"1,2 6 0,18-5-16,-3 1 15,14 2-15,-9-2 16,11-3-16,-12 4 16,8-5-16,27-6 15,7-12 1,-8 3-1,-30 3 1,-35 9 0,-20 8-1,-23 5-15</inkml:trace>
  <inkml:trace contextRef="#ctx0" brushRef="#br0" timeOffset="34971.11">26974 889 0,'0'0'16,"0"0"0,12 2-1,23 10-15,23 7 31,20-2-31,18 6 16,7 0 0,-7-5-1,-18-1 1,-35 1 0,-43 7-1,-33 6 1,-27 3-1,-20 2 1,-1-8 0,3-6-1,20-12 1,25-10 0,15 0-1,18 0-15</inkml:trace>
  <inkml:trace contextRef="#ctx0" brushRef="#br0" timeOffset="36487.68">26996 478 0,'-10'0'15,"-16"2"1,-19 12 0,-13 18-1,-5 16 1,5 15 0,18 5-1,20-13 1,25-14 15,23-26-15,20-25-1,10-18 1,2-17 0,-7-6-1,-7-7 1,-11 5-16,-12 10 15,-11 25 1,-7 9 0,0 2-1,-5 4 1,0 10 0,0 11-1,0 15 1,5 5-1,15 2 1,10-8 0,11-16-1,-8-18 1,0-22 0,-8-1-1,-8 8 1,-17 17-16</inkml:trace>
  <inkml:trace contextRef="#ctx0" brushRef="#br0" timeOffset="36919.48">26746 367 0,'11'0'15,"24"-2"1,18-8 0,25-3-1,8-7 1,-8 3-1,-15-1 1,-23 5 0,-28 8-1,-21-3 1,-22 3 0,-24-2-1,-6-4 1,8 1-1,11 6 1,9-4 0,18 6-16,15 2 0</inkml:trace>
  <inkml:trace contextRef="#ctx0" brushRef="#br0" timeOffset="38178.68">27624 574 0,'20'-3'15,"27"-9"1,14-1-1,-1-2 1,-11 8 0,-19-3-1,-30 10-15</inkml:trace>
  <inkml:trace contextRef="#ctx0" brushRef="#br0" timeOffset="38413.58">27638 773 0,'58'-15'15,"11"-3"1,-6-5-1,-11 5 1,-19 6 0,-33 12-16</inkml:trace>
  <inkml:trace contextRef="#ctx0" brushRef="#br0" timeOffset="38737.03">28241 705 0,'68'-10'16,"8"-12"-1,1-6 1,-16 2 0,-18 3-1,-21 11 1,-22 12-16</inkml:trace>
  <inkml:trace contextRef="#ctx0" brushRef="#br0" timeOffset="39021.05">28390 607 0,'-8'55'0,"0"16"31,3 4-31,-2-14 16,12-21-1,7-14 1,-6-14-1,-1-7 1,-5-5-16</inkml:trace>
  <inkml:trace contextRef="#ctx0" brushRef="#br0" timeOffset="40128.75">28700 417 0,'4'-1'16,"12"-7"-1,19-2 1,15 2 0,10 0-1,6 8 1,-13 11-1,-20 13 1,-22 4 0,-30 3-1,-18-4 1,-9-2 0,8-4-1,11-7 1,14-3 15,26-8-15,24-1-1,24 6 1,10 6 0,-1 12-1,-27 6 1,-25 4-1,-31-1 1,-23 1 0,-16-6-1,-1-8 1,10-4 0,16-11-1,11 1 1,9-5-1,7-3-15</inkml:trace>
  <inkml:trace contextRef="#ctx0" brushRef="#br0" timeOffset="40309.86">29175 740 0,'0'0'16,"0"0"0,0 0-1,0 0-15</inkml:trace>
  <inkml:trace contextRef="#ctx0" brushRef="#br0" timeOffset="40661.42">29428 417 0,'-13'21'0,"-10"19"15,-1 8 17,13-8-17,24-10 1,20-14 0,14-21-1,1-25 1,-8-11-1,-4 3 1,-14 8-16,-22 30 16</inkml:trace>
  <inkml:trace contextRef="#ctx0" brushRef="#br0" timeOffset="40910.83">29574 514 0,'-5'65'0,"-5"8"31,-3-5-31,5-30 16,18-28-1,3-18 16,0 0-15,-5 4-16,-8 4 16</inkml:trace>
  <inkml:trace contextRef="#ctx0" brushRef="#br0" timeOffset="41375.85">29776 398 0,'42'-3'15,"16"1"1,3 2 0,-13 10-1,-26 17 1,-32 19 0,-27 6-1,-17 7 1,-1-7-1,10-9 1,29-15 0,29-16-1,25-6 1,18-14 0,4-2-1,-2-2 1,-18 1-1,-40 11-15</inkml:trace>
  <inkml:trace contextRef="#ctx0" brushRef="#br0" timeOffset="42126.1">30279 438 0,'-10'32'15,"1"-1"1,0-13 0,9-11-1,5-17 1,8-15 0,13-16-1,2-4 1,2 5-1,-8 8 1,-7 21 0,-5 24-1,-7 17 1,-1 3 0,1-1-1,-3-6 1,0-6-1,8-26 1,11-14 0,14-22-1,13-7 1,-1 7 0,-10 6-1,-7 6 1,-10 30-1,-13 23 1,2 8 15,-5-7-15,1-4 0,-3 1-1,0-9 1,3-1-1,-3-11-15</inkml:trace>
  <inkml:trace contextRef="#ctx0" brushRef="#br0" timeOffset="42413.7">30345 748 0,'73'-13'15,"12"-5"1,4-4-1,-21 7 1,-25 2 0,-43 13-16</inkml:trace>
  <inkml:trace contextRef="#ctx0" brushRef="#br0" timeOffset="42829.71">30559 889 0,'-45'14'15,"17"10"1,28 6 0,25-2-1,16-3 1,-1-2 0,-13-8-1,-22 0 1,-22-5-1,-41-5 1,-23-5 0,3-5-1,11 0 1,67 5-16</inkml:trace>
  <inkml:trace contextRef="#ctx0" brushRef="#br0" timeOffset="43484.75">29216 873 0,'0'0'16,"0"0"0,5 0-1,3-4 1,1-1 0,0 2-1,-5-2 1,1 3-1,-5 2 17,-5 0-17,3 2-15,0-2 16,2 0 15,0 0-31,0 0 0</inkml:trace>
  <inkml:trace contextRef="#ctx0" brushRef="#br0" timeOffset="58919.32">9914 4399 0,'78'-8'16,"-14"1"0,6 2-16,-7 0 15,10 5-15,-2 0 16,9 5-16,-6-3 0,8 3 16,-14 0-16,15-5 15,-12 0 1,10 0-16,24-7 0,9-6 15,-5-2 1,-14-5 0,-12 5 15,-17 12-15,-31-1-1,-30 11 1,-30 3-1,-31-2 1,-30 2 0,-22-6-1,25-1 1,0 0-16,17-3 16,-12 0-16,8 0 15,-13 8-15,10-4 16,-8 4-16,5-3 15,-9 2-15,6-5 16,-11 4-16,14 2 16,-17-1-16,15-2 15,-16 3-15,11-4 16,-15 4-16,8-3 16,-11 5-16,15-5 15,-17 3-15,14 2 16,-18 1-1,10-10 1,-13 2-16,14 0 16,-17-3-16,17 0 15,-12 0-15,14 0 16,-14 0-16,17 0 16,-6 7-16,15-4 15,-6 4-15,-23-5 16,2-14-1,21-8 17,41 8-17,27 7 1,7-1 0,16 4-1,19 2 1,21 0-1,30-3 1,-10 1 15,10-8-31,-7-1 16,14-1-16,-7 0 16,16-2-16,-7 5 15,17-4-15,-9 3 16,16-5-16,-12 2 15,19 1-15,-12 1 16,25-1-16,-15 0 16,20-4-1,-17 4 1,19 2-16,-15 0 16,16 4-16,-16 2 15,18-1-15,-18-2 16,21 1-16,-23 1 15,20-2-15,-23-3 16,19-1-16,-22 6 16,19-5-16,-23 3 15,8 1-15,-19 1 16,13 13-16,-20-5 16,21 4-16,-18-4 15,14 4-15,-19-5 16,5 1-16,17-6 15,-53 1 1,-27 2 0,-28 0-16</inkml:trace>
  <inkml:trace contextRef="#ctx0" brushRef="#br1" timeOffset="64868.14">25164 2307 0,'-5'56'16,"3"14"-16,2 2 15,0 15-15,0-1 16,-8 23-16,8-9 15,-2 21-15,-4-8 16,-1 16-16,2-13 16,-5 15-16,-1-18 15,-1 11 1,-1-21-16,-7 3 16,-21-3-1,-1-65 1,27-33-1,5-3 1,7-16 0,3-20-1,3 9 1,2 5 0,-2 13 15,-3 7-31</inkml:trace>
  <inkml:trace contextRef="#ctx0" brushRef="#br1" timeOffset="66019.73">25301 3610 0,'70'3'16,"-12"-3"15,10 5-31,0-5 16,18 2-16,-1 1 16,21-1-16,-6 3 15,21 1-15,-4 1 16,16 3-16,-12-3 15,23 1-15,-16-5 16,16-3 0,-41 0-16,1 0 0,4-3 0,-20 3 15,3-2-15,17-6 0,1 6 16,24-6-16,-20 6 16,16-1-16,-20 3 15,12-2-15,-21 4 16,24-4-16,-24-3 15,19-6-15,-21 4 16,18-5-16,-18 1 16,16-4-16,-11-1 0,15 9 0,-20 2 15,16 5 1,-18 0-16,18 0 0,-21 0 16,19 0-16,-21 0 15,13-4-15,-19 4 16,19-9-16,-24 7 15,24-1-15,-18 1 16,12-3-16,-7 3 16,12-1-16,-13 3 0,16-7 15,-18 4-15,19-5 0,-23 6 16,16-3-16,-20 0 16,8 0-16,-18 3 15,14-9-15,24 1 16,5-3-1,-4 3-15,-8 6 16,-46-4 0,-25 6-1,-15 2 1,-7 0 0,-5 0-16,-1 0 15,-2 0 1,0 0-1,0 0 1,0 0-16</inkml:trace>
  <inkml:trace contextRef="#ctx0" brushRef="#br1" timeOffset="66559.2">32136 3285 0,'0'0'0,"6"5"16,22 8 0,14 7-1,19 10 1,22 0-1,15 4 1,3-8 0,-23-5-16,-21-6 15,-41-2 1,-23 4 0,-28 8-1,-34 5 1,-11 4-1,1-9-15,9-12 16,12-6 0,23-7-1,35 0-15</inkml:trace>
  <inkml:trace contextRef="#ctx0" brushRef="#br1" timeOffset="67582.78">28225 3185 0,'0'53'16,"0"7"-1,4-2 1,1-15-16,-3-15 15,0-28 1,6-24 0,-6-23-1,1-19 1,-6-15 0,-4 9-1,-9 8 1,-3 17-1,1 15 1,5 11 0,13 18-1,13 13 1,22 13 0,18 17-1,17 11 1,16 14-1,7-4 1,-4-11 0,-17-12-1,-26-12 1,-36-10 0,-25-8-1,-28 3 1,-22-2-1,-24-4 1,2 3 0,3-8-1,19 0 1,24-3-16,41 3 16</inkml:trace>
  <inkml:trace contextRef="#ctx0" brushRef="#br1" timeOffset="67894.2">28742 2980 0,'41'51'16,"16"12"-1,12 2 1,1-7 0,-17-40-1,-8-23 1,-19-5-1,-14 3 1,-12 7-16</inkml:trace>
  <inkml:trace contextRef="#ctx0" brushRef="#br1" timeOffset="68150.75">29117 2899 0,'-45'58'16,"-15"18"-1,-6 8 1,6-7 0,18-23-1,21-24 1,11-18-1,2-6 1,8-6-16</inkml:trace>
  <inkml:trace contextRef="#ctx0" brushRef="#br1" timeOffset="68736.72">29417 2957 0,'51'-9'16,"-4"-4"-1,-8 0 1,-19 8 0,-10 0-1,-7 3 1,-3 2-16</inkml:trace>
  <inkml:trace contextRef="#ctx0" brushRef="#br1" timeOffset="68990.86">29408 3124 0,'45'-15'15,"0"-5"1,-7 4 0,-13 4-1,-12 5 1,-13 7-16</inkml:trace>
  <inkml:trace contextRef="#ctx0" brushRef="#br1" timeOffset="69326.48">29944 2873 0,'-2'60'15,"-6"10"1,6-9-1,-3-16 1,10-33 0,-3-6-1,-2-4 1,0-2-16</inkml:trace>
  <inkml:trace contextRef="#ctx0" brushRef="#br1" timeOffset="69732.42">30219 2898 0,'-28'54'15,"11"12"1,6-3-1,24-23 1,25-24 0,20-24-1,5-20 1,-3-17 0,-6-8-1,-35-2 1,-34 12-1,-38 18 1,-24 14 0,-2 11-1,9 6 1,19 3 0,23-9-1,28 0-15</inkml:trace>
  <inkml:trace contextRef="#ctx0" brushRef="#br1" timeOffset="70158.53">30607 2927 0,'-7'53'16,"12"5"0,20-15-1,25-15 1,18-26 0,-2-24-1,-16-19 1,-25-13-1,-30-7 1,-32 8 0,-32 10-1,-9 20 17,-3 10-17,18 11-15,18 2 31,23 0-15,12 0-16,10 0 16</inkml:trace>
  <inkml:trace contextRef="#ctx0" brushRef="#br1" timeOffset="70790.2">31116 3008 0,'0'0'16,"0"0"-1,0 0 1,0 0-1,0-2-15,8-14 16,4-6 0,4-1-1,-2 0 1,4 6 0,-5 7-1,-1 10-15,1 12 16,-1 8-1,-1 5 1,-6-4 0,0-4-1,-5-4 1,5-10-16,9-9 16,9-12-1,3-4 1,1-5-1,-1 1 1,-9 3 0,-4 8-16,-3 3 15,-3 12 1,-5 12 0,4 6-1,4 2 1,2 0-1,-1-5-15,-4-5 16,-2-2 0,-5-8-16</inkml:trace>
  <inkml:trace contextRef="#ctx0" brushRef="#br1" timeOffset="72644.06">31945 1541 0,'8'48'15,"-1"11"1,6 1-1,-4-8-15,0-1 16,-5-3 0,6-10-1,3-8 1,0-15 0,-1-15-1,6-15-15,0-23 16,1-23-1,4-11 1,3-6 0,-3 9-1,-6 15 1,3 8 0,-10 23-16,-8 11 15,1 7 1,-3 2-1,0 3 1,0 0-16</inkml:trace>
  <inkml:trace contextRef="#ctx0" brushRef="#br1" timeOffset="73343.17">32645 1546 0,'-48'5'0,"-2"1"16,-8 11 0,3-2-1,12 8 1,20 7 0,11 13-1,10 2-15,9 6 16,8 0-1,12-2 1,4 0 0,-13-2-1,-6-6 1,-2-6-16,-10-25 16,-10-13-1,-2-11 1,-6-14-1,-3-2 1,-6 9 0,-16 16-16,3 5 15,5 0 1,14-7 0,12-3-1,6 2 1,13-2-1,15 0-15,13-2 16,10-8 0,-3-1-1,-7-2 1,-8 3 0,-17 10-1,-13 10-15</inkml:trace>
  <inkml:trace contextRef="#ctx0" brushRef="#br1" timeOffset="73612.82">32754 1685 0,'40'-15'0,"-2"-6"16,-3 2 0,-7 4-1,-13 4 1,-15 11-16</inkml:trace>
  <inkml:trace contextRef="#ctx0" brushRef="#br1" timeOffset="73830.61">32834 1832 0,'46'-26'16,"-6"-4"-16,-5 2 15,-14 13 1,-21 15-16</inkml:trace>
  <inkml:trace contextRef="#ctx0" brushRef="#br1" timeOffset="74259.13">32935 1141 0,'56'-21'16,"11"7"0,0 4-1,-7 10 1,-5 12 0,-17 14-16,-16 11 15,-19 11 1,-13 4-1,-5 2 1,-5-3 0,4-4-1,7-1-15,6-11 16,8-10 0,6-13-1,1-7 1,-2 0-1,-10-5-15</inkml:trace>
  <inkml:trace contextRef="#ctx0" brushRef="#br1" timeOffset="74505.16">33275 1846 0,'0'0'0,"3"-2"16,2-5-1,-5 7-15</inkml:trace>
  <inkml:trace contextRef="#ctx0" brushRef="#br1" timeOffset="76703.7">31832 1380 0,'42'-10'16,"7"2"0,-2 4-16,-1-4 15,-8-5 1,-13-2 0,-6-5-1,-8 5 1,-17 3-1,-16-1-15,-21 0 16,-27-5 0,-11 11-1,8 0 1,15 1 0,58 6-16</inkml:trace>
  <inkml:trace contextRef="#ctx0" brushRef="#br2" timeOffset="204445.83">2458 7115 0,'2'48'15,"11"13"-15,0-1 16,7 13-16,-3-2 16,9 14-16,-1-4 15,5 7-15,-7-7 16,2-1-16,21 27 16,4-9-1,-7-38 1,-20-53-1,-3-37 1,-9 0 0,11-25-16,-7-1 15,3-24-15,-1-1 32,1-17-32,-1 7 15,-3-14-15,0 16 16,-1-4-16,-7-15 15,-11 12 1,4 47 15,1 24-15,0 25-16</inkml:trace>
  <inkml:trace contextRef="#ctx0" brushRef="#br2" timeOffset="204890.76">3717 7533 0,'16'-52'31,"-13"-9"-15,-27 9 0,-33 26-1,-7 44 17,14 12-17,9 20-15,13 3 16,4 23-16,14-11 15,15 11-15,13 27 16,9-7 15,6-41-15,-20-40 0,-11-22-1,-4-8 1,1 8-1,1 7-15</inkml:trace>
  <inkml:trace contextRef="#ctx0" brushRef="#br2" timeOffset="205029.4">3397 7813 0,'46'0'16,"-6"0"-1,-12-2 1,-28 2 0</inkml:trace>
  <inkml:trace contextRef="#ctx0" brushRef="#br2" timeOffset="205502.22">4108 6704 0,'66'-17'15,"28"0"17,8 17-17,-36 30 1,-59 20 15,-51 10-15,-24 1-1,15-11 1,50-17 15,20-18-15,31-7-16,44-8 16,-1-8-1,-6-2 1,-85 10-1</inkml:trace>
  <inkml:trace contextRef="#ctx0" brushRef="#br2" timeOffset="205913.05">4968 7249 0,'68'-10'16,"19"-3"15,9-2-16,-10 0 1,-28 5 0,-58 10-16</inkml:trace>
  <inkml:trace contextRef="#ctx0" brushRef="#br2" timeOffset="206138.65">4948 7475 0,'40'0'15,"20"-2"-15,3-3 32,21 0-32,-3-2 15,6 1-15,22-4 16,-18 3-1,-91 7-15</inkml:trace>
  <inkml:trace contextRef="#ctx0" brushRef="#br2" timeOffset="206680.25">6182 6798 0,'13'70'31,"-4"-7"-16,2 13-15,-1-1 16,3 21-16,-1-7 16,0 9-16,2-10 31,0 0-31,7 13 16,2-48-1,-8-53 1,7-50-1,-7-6 1,9-16-16,-2-2 31,6-15-31,-3 10 16,5-10-16,8-27 16,-5 13-1,-3 43 1,0 37 15,-18 12-15,-7 6-1,-5 5-15</inkml:trace>
  <inkml:trace contextRef="#ctx0" brushRef="#br2" timeOffset="206971.98">7056 7463 0,'0'54'15,"3"10"1,20-11 0,12-17-1,0-14 17,-17-8-17,-18-14-15</inkml:trace>
  <inkml:trace contextRef="#ctx0" brushRef="#br2" timeOffset="207153.68">7054 7165 0,'0'0'15,"0"0"1,0 0-16</inkml:trace>
  <inkml:trace contextRef="#ctx0" brushRef="#br2" timeOffset="207619.18">7808 6463 0,'85'13'15,"-25"25"1,-51 19 15,-45 3-15,-14-2-1,15-9 17,26-24-17,40-10-15,52-5 32,13-8-17,-8-2 1,-88 0-16</inkml:trace>
  <inkml:trace contextRef="#ctx0" brushRef="#br2" timeOffset="208171.87">8591 7199 0,'75'0'16,"-12"0"15,16 0-31,40 0 15,-3 0 1,-29-3 0,-87 3-16</inkml:trace>
  <inkml:trace contextRef="#ctx0" brushRef="#br2" timeOffset="208456.91">8868 7042 0,'-15'76'16,"3"15"15,-1-8-15,0-28 0,13-55-16</inkml:trace>
  <inkml:trace contextRef="#ctx0" brushRef="#br2" timeOffset="209178.77">10143 6377 0,'65'-20'15,"19"12"1,7 24 0,-26 11 15,-12 27-31,-18-2 16,-9 24-16,-17-4 15,-16 20-15,-11-9 16,-24 7-1,-7-9 1,-16-5-16,-3-16 16,-18-5-16,6-19 15,-11-12-15,13-15 32,-2-14-32,-13-43 15,32-29 1,53-5 15,21 31-15,33 11-16,8 22 15,25 8-15,6 10 32,21 20-32,-8 6 15,11 17-15,-16 1 16,3 12-16,12 17 15,-15-4 17,-45-34-17,-48-35-15</inkml:trace>
  <inkml:trace contextRef="#ctx0" brushRef="#br2" timeOffset="209797.4">11683 6941 0,'-61'-20'15,"9"16"1,-17 11-16,10 10 31,-8 19-31,-3 32 16,35 13-1,49-24 17,53-27-17,-15-22 1,11-20 0,18-34-1,-11-19 1,-21-11 15,-35 25-15,-14 41 15,3 54-15,10-4 15,22 13-31,35 12 15,11-4 1,-15-10 0,-66-51-1</inkml:trace>
  <inkml:trace contextRef="#ctx0" brushRef="#br2" timeOffset="211856.11">12658 6775 0,'0'20'16,"-2"31"0,-1 24 15,-4 6-16,1-15 17,6-34-17,6-50 17,4-42-17,-8 5 16,3-16-31,-10-22 16,0 4 15,-8 42-15,11 54 0,20 44 15,7-4-16,18 16-15,5-5 32,20 8-32,-1-11 15,14-1-15,27 4 32,-47-34-17,-43-13 16,-43-11-31,-15 0 16,-34-2-16,1-4 16,-20 3-16,7-4 31,-5 2-31,-17-5 16,23 0-1,85 10-15</inkml:trace>
  <inkml:trace contextRef="#ctx0" brushRef="#br2" timeOffset="212519.66">13475 6639 0,'7'20'15,"1"13"1,15 17-16,0 6 31,12 17-31,0-10 16,5 10-16,25 10 31,5-25-15,-6-28 15,-19-12-16,-24-8 1,-21-10-16</inkml:trace>
  <inkml:trace contextRef="#ctx0" brushRef="#br2" timeOffset="212777.08">13893 6677 0,'-31'30'16,"-13"19"-1,-5-2 1,-14 18-16,-14 21 16,3 0 15,14-16-16,27-37 1,33-33-16</inkml:trace>
  <inkml:trace contextRef="#ctx0" brushRef="#br2" timeOffset="-208136.72">2498 9721 0,'8'12'15,"7"26"1,4 20 0,10 13-1,6 10 1,1 14-1,-9 11 1,4-1 0,-1-6-1,3-6 1,-3-12 0,3-13-1,-3-20 1,-17-23-1,-7-25 1,5-25 0,2-39 15,-4 7-15,-1-14-16,-3 6 15,3-15-15,-4 6 16,10-9-16,-1 10 15,6-10-15,9-23 16,5 5 0,-9 25 15,-10 39-15,-6 16-1,-7 11 1,-1 10-16</inkml:trace>
  <inkml:trace contextRef="#ctx0" brushRef="#br2" timeOffset="-207006.05">3524 10053 0,'-8'-12'16,"-11"-8"0,-15-1-1,-6 11 1,-3 19 0,12 13-1,8 26 1,24 19 15,23 17-15,10 9-1,4 2 1,0-9 0,-11-15-1,-21-24 1,-14-34-1,-6-26 17,-11-17-17,-2 0 1,-5-4 0,-2-5-1,1 6 1,6 11-1,27 9 17,32 3-17,22 6 1,17-2 0,-6 4-1,-12 2 1,-53 0-16</inkml:trace>
  <inkml:trace contextRef="#ctx0" brushRef="#br2" timeOffset="-205005.09">3751 9290 0,'0'0'15,"0"0"1,0 0 0,0 0-1,0 0 1,0 0 0,0 0-1,0 0 1,0 0 15,2-8-15,15 3-1,19-10 1,18 5 0,7 2-1,8 16 1,-12 10 15,-26 15-15,-35 12-1,-34 5 1,-17 1 0,0-8-1,11-13 1,31-12 15,46-4-15,5-6-1,20-2-15,30-5 16,8-2 0,-14-5-1,-24-2 1,-58 8-16</inkml:trace>
  <inkml:trace contextRef="#ctx0" brushRef="#br2" timeOffset="-204149.72">5214 9900 0,'5'0'15,"17"-6"1,17 4-1,29-3 17,9-4-17,0-5 1,-16 2 0,-20 2-1,-41 10-15</inkml:trace>
  <inkml:trace contextRef="#ctx0" brushRef="#br2" timeOffset="-203890.36">5316 10185 0,'72'7'16,"9"-5"-1,-9 1 1,-15-3 15,-29 0-31,-28 0 0</inkml:trace>
  <inkml:trace contextRef="#ctx0" brushRef="#br2" timeOffset="-202340.67">6744 9061 0,'-34'38'16,"-13"22"0,12-5-1,-4 8-15,3 0 16,-5 21-16,6-4 15,0 8-15,4 3 16,6 18-16,8-14 16,5 17-16,4-17 15,16 8-15,6-13 16,14-1-16,33 7 16,21-28 15,4-28-16,-37-17 1,-24-11-16,-25-12 16</inkml:trace>
  <inkml:trace contextRef="#ctx0" brushRef="#br2" timeOffset="-201913.94">6828 9751 0,'75'20'16,"11"1"-1,-5-9 1,-11-5 0,-28-1 15,-19-6-15,-23 0-16</inkml:trace>
  <inkml:trace contextRef="#ctx0" brushRef="#br2" timeOffset="-201596.17">6963 9550 0,'23'75'15,"-2"23"1,-7 5 0,-1-25-1,-3-17 1,-7-33-1,-1-10 1,-2-18-16</inkml:trace>
  <inkml:trace contextRef="#ctx0" brushRef="#br2" timeOffset="-201256.04">7543 9459 0,'0'63'15,"7"13"-15,-3 4 16,-3 23-16,4-6 16,-5 6-16,-5 25 15,0-15 17,-2-40-17,4-32 1,3-41-16</inkml:trace>
  <inkml:trace contextRef="#ctx0" brushRef="#br2" timeOffset="-200636.14">8116 9532 0,'12'-25'15,"-15"-8"17,-31 15-17,-38 21 1,-19 32 0,13 23 15,24 28-16,41-6 1,43-27 15,24-32-15,25-47 0,-4-32-1,-11-15 16,-19 2-15,-12 24 0,-21 24 15,-8 40-15,-4 12-1,-4 21-15,4 7 16,4 22-16,4-1 31,3 8-31,9 24 16,20-21-1,11-31 1,-16-26 15,-20-17-15,-15-15-16</inkml:trace>
  <inkml:trace contextRef="#ctx0" brushRef="#br2" timeOffset="-199653.3">8627 9524 0,'0'54'16,"0"3"15,0-9-15,0-18-1,0-30 1,8-35 15,6-28-15,16-20-1,-2 10 1,-2 5 15,-7 38-15,-12 40 0,2 27-1,4 24 16,2-4-15,4-5 0,2-28 15,4-36-15,10-34-1,4-14 1,-10-11 15,-1 19-15,-16 31-1,-6 39 1,4 27 15,10 23-15,9-10-1,10-7 17,3-9-17,-4-14 1,-18-13 0,-20-15-1</inkml:trace>
  <inkml:trace contextRef="#ctx0" brushRef="#br2" timeOffset="-199367.46">8675 9822 0,'70'-3'16,"26"3"-1,12 3 1,-12 1 0,-16-4 15,-37 3-16,-43-3-15</inkml:trace>
  <inkml:trace contextRef="#ctx0" brushRef="#br2" timeOffset="-198814.34">9022 9972 0,'-48'0'16,"5"6"-1,11 9 1,24 13 15,30 12-15,25 13 0,5 5-1,-4-8 16,-30-10-15,-36-19 0,-22-11 15,-16-10-15,9-3-1,16-9 1,11-1 15,7 3-15,8 5-1,5 5-15</inkml:trace>
  <inkml:trace contextRef="#ctx0" brushRef="#br2" timeOffset="-198269.61">9168 9083 0,'18'36'16,"4"4"-1,11 29 1,7 1 0,8 18-16,-8 0 15,11 23-15,-6-7 16,1 18-16,-11-8 31,-7 10-31,-8-19 16,-12 6-16,-8-18 15,-16-7-15,-36-18 16,-24-36 15,8-32-15,28-2 0,22 2-1,18 0-15</inkml:trace>
  <inkml:trace contextRef="#ctx0" brushRef="#br2" timeOffset="-197676.92">9541 8924 0,'71'13'16,"7"15"0,-15 20-1,-28 7 1,-35 1-1,-32-3 17,-9-11-17,5-9 1,32-15 0,39-8 15,32-8-16,17 4 1,-6-6 0,-10 0-1,-23 2 1,-45-2-16</inkml:trace>
  <inkml:trace contextRef="#ctx0" brushRef="#br2" timeOffset="-191984.53">10513 9864 0,'49'3'16,"14"-1"-16,2 1 16,8 3-16,28-4 15,-3 0 1,-27 3-1,-71-5-15</inkml:trace>
  <inkml:trace contextRef="#ctx0" brushRef="#br2" timeOffset="-191622.85">10799 9615 0,'0'70'16,"0"24"-1,-6 7 1,4-16 0,-3-17 15,0-37-31,5-31 0</inkml:trace>
  <inkml:trace contextRef="#ctx0" brushRef="#br2" timeOffset="-190630.56">11630 9129 0,'13'-46'16,"14"8"15,27 26-16,-12 14 1,14 21 0,-7 8-1,12 24-15,-13 5 16,1 24-16,-17-7 16,-7 27-16,-12-21 15,-3 23 1,-15-15-1,-13 7-15,-13-18 16,-16-4-16,-39 2 16,-19-35 15,3-43-15,34-37-1,41-21 16,35 1-15,32 5 0,5 26-1,15 12-15,-2 12 32,8 11-32,-6 8 15,3 21-15,-10 5 16,-2 13-16,10 32 31,-11-7-15,-18-36-1,-21-32 1,-6-6 15,-3-4-15,-2-3-16</inkml:trace>
  <inkml:trace contextRef="#ctx0" brushRef="#br2" timeOffset="-190248.1">12880 9049 0,'-48'52'16,"-10"26"-1,8 0 1,-4 28-16,17-5 15,9 20-15,16-10 16,17 15-16,15-18 31,20-2-31,5-28 16,16-7-16,22-6 16,-30-28-1,-23-18 1,-30-19-1</inkml:trace>
  <inkml:trace contextRef="#ctx0" brushRef="#br2" timeOffset="-189742.92">12968 9544 0,'58'0'15,"12"6"1,-4-4 15,-11 0-15,-24-2-1,-31 0-15</inkml:trace>
  <inkml:trace contextRef="#ctx0" brushRef="#br2" timeOffset="-189480.14">13089 9459 0,'10'65'16,"1"3"-1,1-2 1,-3-18-1,-9-48-15</inkml:trace>
  <inkml:trace contextRef="#ctx0" brushRef="#br2" timeOffset="-188785.81">13536 9156 0,'72'13'16,"14"12"15,-8 10-15,-32 16-1,-42 7 16,-36-5-15,-24-11 0,-4-11-1,11-11 17,32-5-17,43 10 1,6-7 15,18 9-31,31 21 16,0 13-1,-31 4 1,-48-2 15,-47-12-15,-28-18-1,-12-19 1,4-14 15,15-4-15,31-4 0,35 8-16</inkml:trace>
  <inkml:trace contextRef="#ctx0" brushRef="#br2" timeOffset="-188579.29">14077 9771 0,'2'-3'15,"3"-6"1,0-1 0,-5 10-16</inkml:trace>
  <inkml:trace contextRef="#ctx0" brushRef="#br2" timeOffset="-188215.98">14301 9371 0,'0'48'15,"0"2"1,6-8 0,18-3-1,11-9 1,9-10 0,-2-22-1,4-18 1,-4-4 15,-16 8-31,-26 16 0</inkml:trace>
  <inkml:trace contextRef="#ctx0" brushRef="#br2" timeOffset="-187950.31">14535 9348 0,'0'63'15,"0"22"1,5-1 0,-2-2-1,12-23 1,-2-29-1,-6-13 1,-5-6 0,-2-11-16</inkml:trace>
  <inkml:trace contextRef="#ctx0" brushRef="#br2" timeOffset="-181047.77">14813 9277 0,'7'-2'0,"9"-3"15,19 3 17,20 2-17,8 7 1,-11 10 0,-29 26-1,-35 5 1,-29 8-1,-16 4 1,-6-9 15,5-3-15,35-11 0,38-7-1,33-6 1,27-12-1,6-7 1,-2-5 0,-20-7-1,-22-2 1,-37 9-16</inkml:trace>
  <inkml:trace contextRef="#ctx0" brushRef="#br2" timeOffset="-180131.12">15505 9290 0,'0'13'0,"0"10"16,0-1 15,4 1-15,-2-5 0,3-4-1,-3-14 1,8-17-1,3-21 1,9-10 0,-4 5 15,-1 8-15,-8 14-1,0 21 1,1 21 15,3 14-15,-1 6-1,-1-8 17,-1-16-17,7-30 1,8-19 15,6-6-15,-8 2-1,-11 14 1,1 22 15,10 25-15,10 13-1,9 7 17,3-2-17,-9-12 1,-8-9 0,-13-9 15,-15-13-31</inkml:trace>
  <inkml:trace contextRef="#ctx0" brushRef="#br2" timeOffset="-179841.42">15654 9605 0,'81'0'15,"15"0"17,-8 0-17,-11 0 1,-28-3 15,-24 1-31,-25 2 16</inkml:trace>
  <inkml:trace contextRef="#ctx0" brushRef="#br2" timeOffset="-179387.62">15793 9757 0,'-38'9'15,"-3"-1"1,27 12-1,28 15 17,30 18-17,6 7 1,-2 6 0,-15-5 15,-31-16-16,-27-15 1,-8-30 15,5-15-15,5-5 0,4 0 15,19 20-31</inkml:trace>
  <inkml:trace contextRef="#ctx0" brushRef="#br2" timeOffset="-178944.44">16110 9794 0,'3'2'15,"4"8"17,-7 6-17,-10 6 1,-4 3-1,-7 0 17,28-2-17,31-2 1,22-9 15,9-2-15,-8-5-1,-14-2 17,-21 4-17,-26-7-15</inkml:trace>
  <inkml:trace contextRef="#ctx0" brushRef="#br2" timeOffset="-178199.23">16266 9137 0,'33'42'15,"15"17"-15,2 1 16,19 20-16,-4 6 15,6 18 1,-13 1 0,-8 21-16,-17-10 15,-16 8-15,-9-21 16,-28-5 0,-40-8-1,-14-42 1,6-29-1,35-12 1,16-3 0,17-4-1</inkml:trace>
  <inkml:trace contextRef="#ctx0" brushRef="#br2" timeOffset="-177548.75">17247 8977 0,'-45'38'0,"-6"18"15,5 4 1,-4 19-16,5 3 16,0 24-16,12-8 15,8 16-15,7-6 32,10 8-32,16-10 15,19 7-15,4-17 16,32-5-16,-3-25 31,14-1-31,19 0 16,-35-22-1,-31-22 1,-27-21-16</inkml:trace>
  <inkml:trace contextRef="#ctx0" brushRef="#br2" timeOffset="-175212.25">17534 9214 0,'0'15'15,"0"31"16,0 1-15,-5 22-16,2 4 16,-4 15-16,2-2 31,-3 7-31,5 18 16,14-49-1,9-49 1,-5-15 15,-5 2-15,-10 0-16</inkml:trace>
  <inkml:trace contextRef="#ctx0" brushRef="#br2" timeOffset="-174737.28">17817 9433 0,'-11'53'31,"4"15"-31,2 3 16,2 17-16,6-7 15,14-3-15,34 3 32,24-44-17,-15-27 1,1-32-16,-13-14 16,-1-24-1,-10-3 1,-13-20-16,-11 5 15,-15-12-15,-11 21 16,-25-4-16,-7 22 31,-18 11-31,-43 15 16,0 15 0,16 10 15,44 0-16,46 0-15</inkml:trace>
  <inkml:trace contextRef="#ctx0" brushRef="#br2" timeOffset="-174250.18">18414 9575 0,'-8'72'15,"6"24"1,12 5-1,30-25 1,23-34 0,15-39-1,-3-36 1,-4-32 0,-23-31-1,-25 26 16,-28-3-31,-11 13 16,-24 9-16,-8 5 16,-20 8-16,5 13 15,-12 8-15,-27 17 16,2 12 0,19 9-1,43-12 1,38-9-16</inkml:trace>
  <inkml:trace contextRef="#ctx0" brushRef="#br2" timeOffset="-173314.43">19308 9517 0,'15'40'16,"-5"8"-1,-2-8 1,-3-25 0,4-25-1,2-25 1,-1-16 15,3-9-15,-1-5-1,3 17 1,1 28 0,-4 24-1,-2 29 1,0 10-1,0 5 1,1-15 15,-6-3-15,-3-28 0,10-16-1,16-14 1,0-10-1,0 3 1,2 17 0,-2 18-1,4 28 17,-1 17-17,-1 5 1,0 1-1,5-6 1,-4-10 0,-16-19-1,-15-16-15</inkml:trace>
  <inkml:trace contextRef="#ctx0" brushRef="#br2" timeOffset="-172323.09">19814 8856 0,'39'45'16,"8"8"-16,1 6 31,10 24-31,-3 0 16,8 26-16,-15-24 15,-3-2-15,4 3 16,-5 10 0,14 25-16,-9-11 15,-7 24-15,-16-16 16,-11 16-16,-17-26 16,-34 1-1,1-39 1,-15-19-16,-31-5 0,-12-9 15,-21-2-15,-29-4 16,50-9 0,93-22-16</inkml:trace>
  <inkml:trace contextRef="#ctx0" brushRef="#br2" timeOffset="-137534.29">2814 12818 0,'29'63'15,"-4"-5"1,7 17-16,-2 6 16,4 20-16,1 3 31,4 16-31,-4-12 16,1 11-16,-8-21 15,-1-2-15,9 13 16,5-72 15,-18-50-15,-11-9-1,-5-29-15,-2-7 32,-5-23-32,0-2 15,3-20-15,-3 7 16,0-14-16,0 13 15,2-5 1,-2-11 0,0 9-1,0 53 1,0 27 0,0 24-16</inkml:trace>
  <inkml:trace contextRef="#ctx0" brushRef="#br2" timeOffset="-136816.58">3902 13347 0,'-23'-35'15,"-7"14"17,0 30-17,-3 31 1,16 40 0,6-17 15,6 12-31,3-4 15,9 12-15,4-6 16,6 0-16,16 19 31,-3-24-15,-17-56 0,-18-41-1,-11-26 16,-16-14-15,-7-1 0,10 12-1,16 25 17,26 24-17,21 10 1,5 5-1,1-5 17,-9 5-17,-31-10-15</inkml:trace>
  <inkml:trace contextRef="#ctx0" brushRef="#br2" timeOffset="-135643.75">4201 12515 0,'14'-3'15,"20"2"1,28-5 15,12 6-15,-2 18-1,-35 20 1,-40 24 15,-40 12-15,-17-1 0,16-10-1,50-27 16,18-17-15,23-9-16,43-5 16,16 3 15,-12-5-15,-29-3-1,-65 0-15</inkml:trace>
  <inkml:trace contextRef="#ctx0" brushRef="#br2" timeOffset="-134832">5841 13226 0,'64'-3'16,"6"-4"-1,-9 0 1,-10-1 15,-27 0-15,-24 8-16</inkml:trace>
  <inkml:trace contextRef="#ctx0" brushRef="#br2" timeOffset="-134544.83">5794 13556 0,'60'0'0,"21"0"31,0 0-15,-5 0 0,-27 0-1,-23 0 1,-26 0-16</inkml:trace>
  <inkml:trace contextRef="#ctx0" brushRef="#br2" timeOffset="-125122.66">6998 12748 0,'3'-4'16,"15"0"15,19-11-15,34 8-1,-10 1 17,12 12-32,-8 1 15,13 12-15,14 27 31,-28 19-15,-58 9 0,-22-21 15,-26-13-31,-32 7 16,-1-11 15,40-8-16,54 4 1,13-6 15,20 1-31,1 3 16,17 11-16,16 22 31,-39 15-15,-33-25 15,-36-6-31,-17-13 16,-21-7-16,-24-20 15,9-23 17,10-10-17,24 8 1,41 18-16</inkml:trace>
  <inkml:trace contextRef="#ctx0" brushRef="#br2" timeOffset="-124592.49">8334 12684 0,'-20'15'16,"-5"8"15,-15 22-31,-6 6 16,-3 24-16,2 4 31,2 18-31,17-8 16,10 9-16,13-17 15,28-1 1,45-6 0,18-35-1,-13-41 17,-32-35-17,-47-21 1,-44 9 15,-33 35-15,-3 28 15,34 22-15,35 2 15,17-3-16,1-13 1,-1-22-16</inkml:trace>
  <inkml:trace contextRef="#ctx0" brushRef="#br2" timeOffset="-124197.93">8748 12631 0,'4'38'16,"3"15"-16,4 5 16,1 25-16,2 2 31,-2 25-31,-2-10 16,3 15-16,-6-16 15,-2 2 1,2 15-1,4-30 1,-9-46 0,-2-40-1</inkml:trace>
  <inkml:trace contextRef="#ctx0" brushRef="#br2" timeOffset="-120223.11">9229 12478 0,'0'12'15,"5"26"17,0 30-17,-3 20 1,3 6 15,-3-19-15,7-30 15,-4-42-15,7-43 15,8-39-15,6-17-1,2 11 16,-7 37-15,0 56 15,-4 45-15,-4 24 15,-1-1-15,3-18-1,3-40 17,15-40-17,5-29 1,0-1 15,-5 10-15,-14 42 15,-8 46-15,-1 17 15,0 3-15,-5-16-1,3-12 16,-6-18-15,-2-20-16</inkml:trace>
  <inkml:trace contextRef="#ctx0" brushRef="#br2" timeOffset="-119771.96">9745 12299 0,'20'2'16,"20"8"15,13 11-16,-13 4 1,-26 10 0,-19-5 15,-13 1-15,13-6-1,19-10 1,27-5 15,15-2-15,-6-7-1,-4 2 17,-14 0-32,-32-3 15</inkml:trace>
  <inkml:trace contextRef="#ctx0" brushRef="#br2" timeOffset="-119238.2">9155 13180 0,'26'0'31,"9"0"-16,23-1-15,2-3 16,24 4-16,-4 0 31,16 0-31,-11 0 16,4-4-16,6 4 16,-11 4 15,-44-4-16,-40 0-15</inkml:trace>
  <inkml:trace contextRef="#ctx0" brushRef="#br2" timeOffset="-118626.6">9804 13437 0,'-16'0'16,"-21"0"-1,-19 0 17,-2 8-17,7-3 1,39 10 15,40 13-15,27 20 15,-10 15-15,-19 10-1,-34-10 16,-17-23-15,0-31 15,9-18-15,4-11 0,2 0 15,10 20-31</inkml:trace>
  <inkml:trace contextRef="#ctx0" brushRef="#br2" timeOffset="-118118.18">9879 13384 0,'7'0'0,"9"-2"32,6-3-17,8 3 1,-4 2 15,-8 7-15,-11 11-1,-7 4 1,-10 3 15,-2-2-15,4 3-1,17-3 1,22-4 15,6-4-15,-1-2 0,-9-3 15,-11-7-16,-16-3-15</inkml:trace>
  <inkml:trace contextRef="#ctx0" brushRef="#br2" timeOffset="-116898.53">6923 12069 0,'-10'23'16,"-3"4"-1,-12 26-15,-1 4 16,-9 20 0,3 1-1,-2 25-15,5-4 16,-4 24-16,16-7 16,0 20-16,11-35 15,6-5-15,7 7 0,11 0 31,21 26-31,0-18 16,26 10-16,1-18 16,20 1-16,-5-19 15,3 0-15,2 4 16,-40-49 0,-46-40-1</inkml:trace>
  <inkml:trace contextRef="#ctx0" brushRef="#br2" timeOffset="-116177.45">10143 11777 0,'20'23'15,"6"5"1,9 22-16,3 5 16,7 21-16,-5 2 31,14 22-31,-19-18 15,2-5-15,1 17 0,-5-16 16,-1 5-16,9 13 0,-13-13 16,5 2-1,2 24-15,-10-16 16,0-2-16,0 20 0,-2 2 16,-7 26-16,-14-20 15,-2 9-15,-2-25 16,-21 6-16,-3-27 15,-11-1-15,-37-13 16,-1-38-16,22-20 16,27-7-1,14 0 1,12-3-16</inkml:trace>
  <inkml:trace contextRef="#ctx0" brushRef="#br2" timeOffset="-115060.05">11177 13193 0,'25'0'16,"27"-2"-1,17-6 1,6-10 15,-10-4-15,-16 1-1,-49 21-15</inkml:trace>
  <inkml:trace contextRef="#ctx0" brushRef="#br2" timeOffset="-114728.88">11356 12863 0,'-3'66'16,"1"-9"-1,-7 15 1,7 33 0,4-2-1,1-12 16,5-41-15,-8-50-16</inkml:trace>
  <inkml:trace contextRef="#ctx0" brushRef="#br2" timeOffset="-105430.54">12628 11946 0,'-18'25'15,"-2"8"16,-21 22-31,6-2 16,-2 3 0,-14 17-16,11-6 15,0 15-15,-4 15 0,12-11 16,5 10-16,-3 17 0,7-14 31,7 4-31,1 16 0,6-21 16,9 2-16,9 11 0,6 3 31,10 9-31,6-22 16,-1-5-16,3-10 15,-18-44 1,-15-42-16</inkml:trace>
  <inkml:trace contextRef="#ctx0" brushRef="#br2" timeOffset="-104950.25">12809 12888 0,'26'0'32,"32"0"-17,15 0 1,-3 0 15,-15 0-15,-55 0-16</inkml:trace>
  <inkml:trace contextRef="#ctx0" brushRef="#br2" timeOffset="-104669.11">12993 12734 0,'-27'78'16,"1"11"15,7-6-15,3-13 15,9-36-31,7-34 16</inkml:trace>
  <inkml:trace contextRef="#ctx0" brushRef="#br2" timeOffset="-104044.58">13741 12478 0,'-37'33'16,"-11"11"-16,5 9 16,-10 15-1,10 8 1,3 15-16,15-8 15,18 13-15,9-13 32,23 3-32,7-21 15,19 1-15,2-24 32,15-12-32,-10-17 15,8-20-15,12-44 31,-31-29-15,-44-9 0,-41 24 15,-34 30-15,9 24 15,0 24-31,-11 33 15,13 6 17,21-1-17,10-18 1,30-33-16</inkml:trace>
  <inkml:trace contextRef="#ctx0" brushRef="#br2" timeOffset="-103346.14">14498 12528 0,'-63'2'16,"0"18"15,17 21-16,34 27 1,14-15 0,19 13-16,1-5 31,15 11-31,2-7 16,6 19-16,-5-11 15,6 12-15,-9 31 16,-21-13 15,-27-42-15,-8-40-1,-14-37 17,-3-32-17,3-32 1,18 14-1,13-15-15,4 11 32,11-8-32,10-26 15,9 9 1,6 17 0,0 17 15,-13 23-16,-12 18 1,-13 20-16</inkml:trace>
  <inkml:trace contextRef="#ctx0" brushRef="#br2" timeOffset="-102907.08">15001 12636 0,'-22'50'15,"0"16"17,22 0-17,30-3 1,20-18-1,13-20 17,2-25-17,-14-5 1,-16-5 0,-35 10-16</inkml:trace>
  <inkml:trace contextRef="#ctx0" brushRef="#br2" timeOffset="-102571.53">15274 12535 0,'-5'64'31,"5"-12"-15,0 17-16,0-7 16,5 19-16,-3-8 15,8 13-15,6 32 32,-4-4-17,1-28 1,-6-42 15,-4-21-15,-3-13-1,0-10-15</inkml:trace>
  <inkml:trace contextRef="#ctx0" brushRef="#br2" timeOffset="-99296.43">15889 12397 0,'0'7'31,"0"18"-15,-8 26-1,2 24 17,-1 9-17,5-14 16,4-37-15,11-43 15,12-40-15,8-24 15,3-4-15,-6 10 15,5 28-15,-2 47-1,-8 39 17,-3 22-17,-6 3 16,-4-13-15,-4-12 15,4-44-15,9-38 0,-2-27 15,4-10-16,-5 12 17,-6 36-17,1 43 17,-5 37-17,-1 13 16,1-2-15,-6-13 15,0-18-15,-2-35-16</inkml:trace>
  <inkml:trace contextRef="#ctx0" brushRef="#br2" timeOffset="-98763.84">16455 12273 0,'5'0'31,"16"3"-15,11 7-1,-6 12 16,-21 6 1,-10 5-17,-8-5 1,5 2 15,21-4-15,22-12 15,16-3-15,-3-9-1,-5 0 17,-14-4-17,-29 2-15</inkml:trace>
  <inkml:trace contextRef="#ctx0" brushRef="#br2" timeOffset="-98331.89">15903 13009 0,'72'-15'15,"26"-3"17,18 6-17,-8-1 1,-20 3 15,-35 5-15,-53 5-16</inkml:trace>
  <inkml:trace contextRef="#ctx0" brushRef="#br2" timeOffset="-97758.2">16213 13218 0,'-42'5'15,"7"8"1,30 7 15,22 13-15,18 15 15,-1 9-15,-22 4-1,-22-18 16,-8-22-15,0-27 15,8-14-15,5 0 15,-2 2-15,7 18-16</inkml:trace>
  <inkml:trace contextRef="#ctx0" brushRef="#br2" timeOffset="-97353.88">16413 13130 0,'10'0'16,"3"3"0,-1 9 15,-2 8-15,-8-2 15,4 0-16,-6-10 17,2-1-17,8-5 17,11 3-17,9-5 1,-2 3 15,-28-3-31</inkml:trace>
  <inkml:trace contextRef="#ctx0" brushRef="#br2" timeOffset="-96715.68">16841 12089 0,'15'28'31,"5"10"-15,8 22-16,0 8 31,10 15-31,2 1 15,10 19-15,-15-20 16,1 1 0,-1 11-16,-10-17 15,0 11-15,6 11 0,-13-14 16,-6 2-16,-2 15 0,-10 3 31,-15 15-31,-10-17 16,-6-1-16,-4-5 31,20-50-31,15-48 16</inkml:trace>
  <inkml:trace contextRef="#ctx0" brushRef="#br2" timeOffset="-56094.64">22400 8264 0,'-3'58'15,"-2"13"1,3 33 0,-1-1-1,6-43 1,4-55 15,0-20-15,9-31-16,-1-7 15,3-19-15,5 3 16,7-9 0,12-20-16,12 7 31,-19 41-16,-8 50 1,-1 48 0,-14 32-1,-5 14 1,-11-3 0,8-30-1,10-39 16,11-35-15,13-35 0,9-30-1,11-10 1,-7 13 0,-4 9-1,-26 48 1,-17 30-1,-1 34 1,8 27 15,16 15-15,9-4 0,-1-19-1,-10-9 1,-8-29-1,-6-11 1,-11-16-16</inkml:trace>
  <inkml:trace contextRef="#ctx0" brushRef="#br2" timeOffset="-55818.23">22488 8960 0,'41'0'16,"13"0"-16,48-10 15,1 0 1,-12 0 15,-23-1-15,-33 9-16,-35 2 15</inkml:trace>
  <inkml:trace contextRef="#ctx0" brushRef="#br2" timeOffset="-55453.41">22871 9099 0,'-48'2'16,"-5"14"0,6 11 15,21 8-16,29 8 1,27 12 0,16 6-1,-11 4 1,-23 1 0,-17-24-1,-5-29 1,-3-13-1,1-14 1,1 0 0,11 14-16</inkml:trace>
  <inkml:trace contextRef="#ctx0" brushRef="#br2" timeOffset="-55089.91">23110 9086 0,'41'10'16,"-8"11"-1,-26 6 1,-19 0-1,-6 6 1,3 1 0,15-15-1,22-1 1,17-13 0,6-15 15,-3-10-16,-1-11 1,-17 9 0,-24 22-16</inkml:trace>
  <inkml:trace contextRef="#ctx0" brushRef="#br2" timeOffset="-54875.2">23620 8995 0,'0'0'15,"0"0"1,0 0-16</inkml:trace>
  <inkml:trace contextRef="#ctx0" brushRef="#br2" timeOffset="-54091.19">24249 8431 0,'0'83'15,"0"5"17,0-18-17,13-54 1,22-46-1,-4-10 17,6-14-32,24-27 15,-1 6 1,-7 25 0,-27 42 15,-14 46-16,-10 23 1,-2 6 15,-2-13-15,4-24 0,14-38-1,17-35 16,12-25-15,-5 5 0,-4 21-1,-8 49 17,1 43-17,-4 26 1,-2-1 15,-7-9-31,-16-66 0</inkml:trace>
  <inkml:trace contextRef="#ctx0" brushRef="#br2" timeOffset="-53671.97">24181 8947 0,'40'-5'15,"21"5"-15,5 0 31,17-2-31,-5 4 16,13-4-16,25-1 16,-3 3-1,-48-2 1,-65 2-16</inkml:trace>
  <inkml:trace contextRef="#ctx0" brushRef="#br2" timeOffset="-53420.96">24532 9373 0,'20'66'31,"3"5"-15,-3-17-1,-8-16 1,-12-38-16</inkml:trace>
  <inkml:trace contextRef="#ctx0" brushRef="#br2" timeOffset="-34910.99">3675 15730 0,'23'71'16,"-4"-8"-1,2 13-15,-1-6 16,3 24-16,-5-16 16,4 15-16,-5-9 15,5 8-15,-3-16 16,4 7-16,15 18 15,3-11 1,-11-57 0,-16-36-1,-3-38 1,-6-8 0,5-19-16,-3-3 15,-1-17-15,0 3 31,2-13-31,8 14 16,-5-2-16,5-14 16,-4 12-1,-1 37 1,-6 26 0,-5 25-16</inkml:trace>
  <inkml:trace contextRef="#ctx0" brushRef="#br2" timeOffset="-34205.13">4639 16083 0,'-14'5'16,"-12"11"0,-4 16-1,6 21 1,10 23 0,11 20-1,4-23 1,12 5-16,12 20 15,2-2 1,-4-21 0,-4-29-1,-28-34 1,-10-20 0,-8-26-1,-6-19 1,3-8-1,-1 1 1,10 4 0,1 18-1,20 21 1,14 9 0,13 10-1,9 6 1,-2-3-1,-4 0 1,-11-2 0,-19-3-16</inkml:trace>
  <inkml:trace contextRef="#ctx0" brushRef="#br2" timeOffset="-33561.68">4793 15549 0,'0'0'0,"0"0"15,6 0 1,19 0 0,7 0-1,-6 0 17,0 8-17,-15 12 1,-22 20-1,-7 4 1,-5-2 0,0-4-1,16-11 1,26-4 0,25-10-1,24-11 1,15-7-1,-2-10 1,-18-3 0,-20 6-1,-43 12-15</inkml:trace>
  <inkml:trace contextRef="#ctx0" brushRef="#br2" timeOffset="-32944.32">5962 16240 0,'46'0'0,"5"0"16,-1 0 0,-4 0-1,-14 2 1,-16 3-1,-11-5 1,0 3 0,-5-3-1,0 0-15</inkml:trace>
  <inkml:trace contextRef="#ctx0" brushRef="#br2" timeOffset="-32744.49">6078 16580 0,'54'13'16,"9"-1"0,-2-4-1,-14-6 1,-16 3-1,-31-5-15</inkml:trace>
  <inkml:trace contextRef="#ctx0" brushRef="#br2" timeOffset="-31129.95">7263 15668 0,'8'70'16,"-6"-10"-1,-2 8-15,0 3 16,-7 20-16,2-3 15,-5 21 1,-3-11 0,3 8-16,8 20 15,19-43 1,11-45 0,-14-19-1,-10-8 1,-4-11-16</inkml:trace>
  <inkml:trace contextRef="#ctx0" brushRef="#br2" timeOffset="-30563.29">7800 15708 0,'-8'80'16,"6"-14"-1,-8 12-15,2-5 16,0 15-16,2-7 15,0 10-15,-2-11 16,11 4-16,19 14 16,30-15-1,15-40 17,7-51-17,-25-14 1,2-27-16,-8-1 15,-3-20-15,-4 2 16,-1-16-16,-15 9 16,-5-11-16,-13 11 15,-9-8 1,-13 12 0,-18-1-16,-5 13 15,-11 8-15,-40 1 16,-5 7-1,5 13 1,37 10 0,30 10-1,27 10-15</inkml:trace>
  <inkml:trace contextRef="#ctx0" brushRef="#br2" timeOffset="-28271.29">8675 15635 0,'0'8'16,"-3"14"0,-8 21-1,2 25 1,14 18 0,20 9-1,26-7 1,17-20 15,4-27-15,-10-31-1,-15-22 1,-17-4 0,-13 6-1,-17 10-15</inkml:trace>
  <inkml:trace contextRef="#ctx0" brushRef="#br2" timeOffset="-27955.37">9092 15630 0,'3'73'16,"-3"-8"15,5 21-31,-5-3 16,3 16-16,-3-9 16,3 9-16,-6-14 15,3 9-15,0 14 16,0-15-1,0-45 1,0-25 0,0-23-16</inkml:trace>
  <inkml:trace contextRef="#ctx0" brushRef="#br2" timeOffset="-26905.21">9637 15768 0,'20'3'15,"25"5"17,16-6-17,7-2 1,-1-5 0,-11-8-16,-26-7 31,-12-2-31,-15 4 15,-6-2 1,-1 5 0,-14 5-1,-27 7 1,-18 16 0,-5 27-1,9 18 16,19 12-15,7-4 0,15-11-1,1-17 1,12-3 0,5-12-1,0-15 1,5-1 15,5 1-15,15 4-1,21 6 1,17 14 0,10 17-1,-1 11 1,-15 11-1,-20 4 1,-27-2 0,-30 3-1,-23-8 1,-22-20 0,-11-18-1,3-25 1,2-27-1,23-22 1,26-6 0,17 2-1,7 8 1,1 20 0,-3 20-16</inkml:trace>
  <inkml:trace contextRef="#ctx0" brushRef="#br2" timeOffset="-25791.6">10516 15733 0,'13'53'0,"2"1"16,-7 0 0,-3-8-1,-3-11 1,1-17 0,-3-18-1,0-13 1,2-20-1,10-14 1,6-6 0,0 4-1,2 9 1,-7 15 0,-3 18-1,2 19 1,-1 21-1,1 12 1,1 1 0,-1-8-1,1-13 1,-3-5 0,-2-20-1,6-30 1,2-19-1,7-6 1,-1 2 0,-2 13-1,1 25 1,-2 27 0,-3 29-1,-6 19 1,-5 3-1,-1-8 1,-4-19 0,4-13-1,-4-11-15,0-7 16,0-5 0</inkml:trace>
  <inkml:trace contextRef="#ctx0" brushRef="#br2" timeOffset="-25331.83">11154 15488 0,'25'24'15,"-7"-2"1,-15 1 0,-14-5-1,-6-3 1,-4 0-1,9-11 1,12 7 0,22 4-1,17 5 1,10-7 0,0-1-1,-12-9 1,-7-1-1,-17-2 1,-8 0 0,-5 0-16</inkml:trace>
  <inkml:trace contextRef="#ctx0" brushRef="#br2" timeOffset="-24810.84">10597 16217 0,'81'-7'16,"-18"-1"0,9-3-16,-9 7 15,16-7-15,24-1 16,11 0-1,-26 1-15,-38 6 16,-25 0 0,-9 3-1,-16 2-15</inkml:trace>
  <inkml:trace contextRef="#ctx0" brushRef="#br2" timeOffset="-24281.68">11037 16431 0,'-17'0'16,"-8"3"0,-3 1-1,5-4 1,16 8-1,17 22 1,20 13 0,9 18-1,-4 4 1,-21-4 0,-26-19-1,-25-9 1,-9-17-1,6-12 1,17-14 0,13-10-1,10 5 1,2 0 0,-2 15-16</inkml:trace>
  <inkml:trace contextRef="#ctx0" brushRef="#br2" timeOffset="-23736.65">11247 16242 0,'0'0'16,"7"5"-1,1 0 1,10 8 0,0 9-1,1 1 1,-8-2 0,-11-1 15,-5-3-16,-3-2 1,3 0 0,12 8-1,18 2 1,14-2 0,3-8-1,-6-5 1,-11 0-1,-25-10-15</inkml:trace>
  <inkml:trace contextRef="#ctx0" brushRef="#br1" timeOffset="-14133.11">2680 15620 0,'0'13'15,"9"22"1,17 25 0,-3-9-16,2 11 15,0-1-15,6 12 16,-11-5 0,8 15-16,-9-10 0,9 13 15,-11-12-15,15 5 16,-1 15-1,2-13 1,-12-59 0,-9-34-1,1-44 1,-2 6 0,-5-16-16,0-2 15,-4-14-15,4 3 16,-6-21-16,0 11 15,-3-19-15,0 9 16,-6-16-16,4 11 16,-6-15-16,0 21 15,4-10-15,4 20 16,-1-8-16,-1-22 16,5 29-1,0 44 1,0 22-1,28 14 1,15 6 0,35 6-1,-12-3 1,19 2-16,0-2 16,21-2-1,0-1-15,23-5 16,-31 4-16,-2-4 0,7 0 15,5-2-15,29-2 0,-21 4 16,14 3-16,-22 0 16,8 5-16,22-13 15,-23-5 1,-60 8 0,-25 3-1,-30 7-15</inkml:trace>
  <inkml:trace contextRef="#ctx0" brushRef="#br1" timeOffset="-12707.3">6545 16373 0,'5'58'16,"-2"17"-1,5 16 1,-2 0 0,16 5-1,5 7-15,9-2 16,0-8 0,4-18-1,-12-47 1,-5-35-1,-10-48 1,-7 2 0,-2-21-16,-4 1 15,-7-22-15,-4 4 16,-4-12-16,0 7 16,-7-18-16,1 16 15,-2-13-15,6 10 16,-8-14-16,4 17 15,-1-14-15,5 17 16,-4-11-16,6 18 16,-4-8-16,-5-23 15,9 8 1,15 26 0,20 34-1,5 29 1,10 12-1,9 2-15,17 8 16,18 8 0,21 2-1,-26-5 1,6 5-16,-11 0 16,16 5-16,-9-2 31,20 7-31,-2-5 15,16 5-15,-4-10 16,20-2-16,-8-1 16,21-1-16,-36-2 15,-2-4-15,8 0 0,-21 0 16,0-4-16,18-2 0,-15 4 16,-1-3-16,22 0 0,-19 2 15,5-2-15,21 3 16,-21-1-16,5 6 0,15-3 0,-20 0 15,0 7-15,21-1 0,0 1 16,20 1-16,-14-1 16,18 4-16,-26-10 15,16 7-15,-19-3 16,4 9-16,-27-5 16,14 1-16,-19-7 15,17-3-15,21-13 16,5-12-1,-56 7-15,-38 13 16,-17 2 0,-18 3-16</inkml:trace>
  <inkml:trace contextRef="#ctx0" brushRef="#br1" timeOffset="-10558.54">14764 15816 0,'11'71'15,"1"22"1,-4-25 0,5 10-16,-3-13 15,8 9-15,7 31 16,5 1-1,5-15 1,5-13 0,-5-60-1,1-46 1,-11-2 0,3-20-16,-5-3 15,2-20-15,-5 5 16,3-11-16,-9 7 15,-1-12-15,-5 13 16,-8-9-16,-8-23 16,4 2-1,-5 51 1,9 50-16</inkml:trace>
  <inkml:trace contextRef="#ctx0" brushRef="#br1" timeOffset="-9785.15">15984 16096 0,'-28'-56'16,"1"1"-1,-6 27 1,-5 33 0,1 48 15,14-2-15,7 12-16,7-1 15,-1 19-15,5-8 16,7 16-16,6-9 15,6 8-15,4-7 16,10 2 0,10 18-1,-1-18 1,-21-60 0,-16-41-1,-5-22 1,-8-6-1,-7-14 17,-15-20-17,-3-4 1,5 19 0,16 29-1,6 21 1,19 15 15,25 8-15,25-3-1,2 2 1,0 3 0,-60-10-16</inkml:trace>
  <inkml:trace contextRef="#ctx0" brushRef="#br1" timeOffset="-8748.8">16531 16174 0,'15'0'16,"20"0"15,11-5-15,-1-3 0,-7-1-1,-11 1 1,-27 8-16</inkml:trace>
  <inkml:trace contextRef="#ctx0" brushRef="#br1" timeOffset="-8392">16627 16441 0,'45'15'16,"6"-5"-1,4-4 1,-12-6 0,-13-3-1,-30 3-15</inkml:trace>
  <inkml:trace contextRef="#ctx0" brushRef="#br1" timeOffset="-2261.4">17149 15670 0,'0'0'15,"5"0"1,22-5 15,31-5-15,25 0-1,14 2 1,-4 14 0,-23 12-1,-37 16 17,-28 16-17,-28 11 1,-8-3-1,14 0 1,27-7 0,34-4-1,26 3 17,0 16-17,-22 8 1,-40 6-1,-54 0 1,-32-12 0,-10-17-1,4-21 17,21-9-17,31-12 1,32-9-16</inkml:trace>
  <inkml:trace contextRef="#ctx0" brushRef="#br1" timeOffset="-1656.64">17967 15705 0,'21'0'15,"39"-2"17,33-3-17,19 12 1,-10 16-1,-39 17 1,-53 23 0,-20-15-1,-25 7-15,-5-6 16,-18 8-16,7-4 16,-9 10-16,-8 23 15,28 3 1,52-29-1,46-30 1,31-20 15,11-18-31,-7-7 16,-22 3 0,-71 12-16</inkml:trace>
  <inkml:trace contextRef="#ctx0" brushRef="#br1" timeOffset="-1340.89">18801 16398 0,'6'-5'15,"11"-15"1,-1-2-1,3 2 1,-19 20-16</inkml:trace>
  <inkml:trace contextRef="#ctx0" brushRef="#br1" timeOffset="-532.97">19175 15715 0,'24'0'16,"39"0"0,30 3-1,11 9 1,-10 11-1,-36 10 1,-39 7 0,-36 6-1,-26-3 1,-23 4-16,12-9 31,8-8-15,38-7-16,41 2 15,28 3 1,19 4 0,-2-1-1,-17 10 1,-33 1 0,-38 3-1,-34 1 1,-11-11-1,-6-15 1,7-7 0,17-13-1,15-3 1,12 3 0,10 0-16</inkml:trace>
  <inkml:trace contextRef="#ctx0" brushRef="#br1" timeOffset="125">19858 15766 0,'4'0'16,"29"0"-1,33 2 1,27 11 15,2 7-15,-19 8 0,-40 7-1,-36 1 1,-28-4-1,-15-2 1,23 6 15,27 6-15,41 9 0,20 2-1,-14 2 1,-42-4-1,-50-4 17,-32-1-17,-6-11 1,15-15 0,21-2-1,20-13 1,20-5-16</inkml:trace>
  <inkml:trace contextRef="#ctx0" brushRef="#br1" timeOffset="2052.69">20895 15703 0,'0'8'16,"6"19"-1,9 14 1,-2 9 0,-1 5-1,-5-12 1,1-10 15,-5-20-15,-3-26-1,0-28 1,0-16 0,5-11-1,2 4 1,3 14 15,6 20-15,1 25-1,-2 25 1,0 18 0,3 15-1,-3 7 1,0-4 15,8-16-15,-1-25-1,3-27 1,1-29 15,7-22-15,-1-10 0,-4 5-1,-5 18 1,-11 27-1,-7 26 1,3 27 15,5 31-15,12 19 0,8 13-1,4-7 1,-4-16-1,-8-22 17,-13-23-17,-12-25-15</inkml:trace>
  <inkml:trace contextRef="#ctx0" brushRef="#br1" timeOffset="2355">20943 16257 0,'54'2'15,"13"4"-15,-4-1 16,16-3-16,21 1 16,-4-3-1,-23-3 17,-35 1-32,-38 2 15</inkml:trace>
  <inkml:trace contextRef="#ctx0" brushRef="#br1" timeOffset="3016.95">21386 16552 0,'-7'0'16,"-5"0"-1,-4 0 17,-14 3-17,0 7 1,10 5-1,18 7 1,21 14 0,19 6 15,5 9-15,2-3-1,-17-5 1,-17-11-1,-29-12 1,-27-12 0,-19-3 15,-1-5-15,12-5-1,15 3 1,16-1-1,22 3-15</inkml:trace>
  <inkml:trace contextRef="#ctx0" brushRef="#br1" timeOffset="135601.24">17060 16126 0,'13'-7'16,"17"-6"15,5-5-15,-5 0 0,-4 3-1,-26 15-15</inkml:trace>
  <inkml:trace contextRef="#ctx0" brushRef="#br1" timeOffset="136045.2">17105 16015 0,'21'53'15,"-3"5"1,1-10-1,-3-12 1,-9-21 0,-7-15-16</inkml:trace>
  <inkml:trace contextRef="#ctx0" brushRef="#br1" timeOffset="-99917.82">13701 16345 0,'0'0'16,"5"-2"15,5-3-15,1 3-1,3-9 1,-14 11-16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1-06T14:29:53.51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17657 10389 0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6T14:30:57.6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12840 6969 0,'40'-8'31,"20"1"-31,3 0 16,33-3-16,5 4 31,25-1-31,-5 2 16,17-5-16,-12 2 15,11 3 1,-20 2 0,13-4-16,15 2 15,-19-3 1,-65 12 15,-31-4-15,-15 0-1,-15 0-15</inkml:trace>
  <inkml:trace contextRef="#ctx0" brushRef="#br0" timeOffset="407.03">14186 6689 0,'49'6'16,"19"3"-16,-5-1 15,18 5-15,-11-3 32,9 5-32,26 3 15,-44 14 1,-66 8-1,-25-7 17,-31-5-32,-37 8 15,-2-4 1,9-7 0,91-25-16</inkml:trace>
  <inkml:trace contextRef="#ctx0" brushRef="#br0" timeOffset="13642.73">25237 2849 0,'-5'13'15,"0"35"-15,-5 20 16,-3 32-16,1 7 16,-4 23-16,4-14 15,-3 5-15,10 13 16,18-56 0,6-73-1,-1-53 16,3-30-15,-9-3 0,-2 11-1,-4 21 1,-6 49-16</inkml:trace>
  <inkml:trace contextRef="#ctx0" brushRef="#br0" timeOffset="14038.63">25273 2746 0,'63'-22'16,"-11"8"15,17 4-31,31 10 0,-6 28 31,-50 5-15,-30 15-16,-25 0 15,-27 15-15,-9-5 16,-22 7-16,6-5 16,-12 1-16,-25 13 31,39-6-15,59-24-1,46-13 1,40-6-1,19-2 1,13-9 0,-11-2-1,-16-5 17,-41-5-32,-48-2 0</inkml:trace>
  <inkml:trace contextRef="#ctx0" brushRef="#br0" timeOffset="14296.19">26154 3303 0,'3'61'15,"-6"-8"1,-7-8 0,8-22-1,2-23-15</inkml:trace>
  <inkml:trace contextRef="#ctx0" brushRef="#br0" timeOffset="14479.43">26119 2887 0,'0'0'0,"0"0"31,0 0-31,0 0 0</inkml:trace>
  <inkml:trace contextRef="#ctx0" brushRef="#br0" timeOffset="14925.34">26673 3147 0,'-35'22'15,"17"8"1,21 14 15,22 5-15,14 4-1,-7 5 1,-22 1 0,-28-17-1,-20-9 1,-9-13 15,-1-17-15,15-13-1,15-8 1,8-2 0,0 7-1,10 13-15</inkml:trace>
  <inkml:trace contextRef="#ctx0" brushRef="#br0" timeOffset="15385.92">27167 2845 0,'-5'65'15,"-13"15"1,4-1 0,-2-14-16,11-30 15,16-29 17,19-26-32,10-14 15,5-11 1,-1 10-1,-4 22 1,-13 23 0,-6 25-1,-9 13 1,-7 0 0,-3-8-1,7-11 1,5-19-1,12-10 1,-1-5 0,-5-6-1,-5 3 1,-15 8-16</inkml:trace>
  <inkml:trace contextRef="#ctx0" brushRef="#br0" timeOffset="15907.1">27838 2763 0,'10'64'16,"-6"8"-1,-1 2 1,3-14-16,-6-17 15,0-18 1,0-23 0,0-14-1,0-6 1,2-1 0,-2 19-16</inkml:trace>
  <inkml:trace contextRef="#ctx0" brushRef="#br0" timeOffset="16066.17">27777 2898 0,'61'0'16,"9"0"0,-5 0-1,-16 0 1,-49 0-16</inkml:trace>
  <inkml:trace contextRef="#ctx0" brushRef="#br0" timeOffset="16482.02">29032 2777 0,'-4'70'16,"-17"16"-1,0-1 1,4-14-1,4-26 1,6-24 0,7-21-16</inkml:trace>
  <inkml:trace contextRef="#ctx0" brushRef="#br0" timeOffset="16866.16">29214 3031 0,'50'-15'16,"10"-7"-1,1-2 1,-15-1 0,-27 0-1,-29 10 16,-27 8-31,-29 19 32,0 13-32,11 13 31,25 9-15,33-3-1,29-19 1,21-11-1,10-3 1,-6-4 0,-13-1-16,-44-6 0</inkml:trace>
  <inkml:trace contextRef="#ctx0" brushRef="#br0" timeOffset="17342.8">30018 2650 0,'-26'60'16,"-6"14"-1,9 1 1,6-7 0,6-17-1,8-33 1,3-18 0,0-16-1,-5-8 1,-2 1-1,-8 2 1,2 8 0,11 9-1,17-4 1,30-10 0,23-12-1,10-2 1,-7 2-1,-16 5 1,-55 25-16</inkml:trace>
  <inkml:trace contextRef="#ctx0" brushRef="#br0" timeOffset="17740.62">30516 2638 0,'0'60'0,"-5"16"16,-3-1 0,6-12 15,2-18-15,-3-20-1,-4-25 1,2-22-1,-5-5 1,-10 4-16,-10-3 31,-8 1-31,15 3 32,35 9-17,39 8 1,30 0-16,10 0 31,-9 3-15,-21-4-16,-61 6 0</inkml:trace>
  <inkml:trace contextRef="#ctx0" brushRef="#br0" timeOffset="18472.38">26046 4770 0,'-8'47'15,"8"4"1,18-9 15,17-24-15,14-28-1,3-22 1,-6-24 0,-16-4-1,-10 7 1,-7 10-1,-6 40 1,-12 39 15,-2 34-15,-1 16 0,11-3-1,14-18 1,3-15-1,-10-24 1,-10-26-16</inkml:trace>
  <inkml:trace contextRef="#ctx0" brushRef="#br0" timeOffset="18946.12">26706 5024 0,'-7'55'31,"-5"-22"-15,-4-38-1,-5-50 17,9 2-1,3-15-31,9 7 0,12-7 0,11 11 16,19 1-16,2 18 15,16 13-15,22 20 16,-14 25-1,-42 25 1,-48 11 0,-42 4-1,-21-6 1,4-10 0,11-9 15,29-16-31,41-19 15</inkml:trace>
  <inkml:trace contextRef="#ctx0" brushRef="#br0" timeOffset="20081.18">28359 4586 0,'-53'30'0,"-7"17"15,4 14 1,28 7 0,39-18-1,36-24 1,27-31 0,-18-18-1,3-15-15,-6-5 16,1-15-16,6-29 15,-22 15 1,-15-3-16,-14 7 16,-9-8-16,-23-19 15,-14 11 1,-13 42 0,-3 42-1,20 17 1,-2 26-16,10 5 15,-3 18 1,10-3-16,6 14 0,4 24 16,28-10-1,28-31 1,-8-29 0,21-19-16,37-14 15,3-11 1,-30 1-1,-71 12-15</inkml:trace>
  <inkml:trace contextRef="#ctx0" brushRef="#br0" timeOffset="20451.79">28944 4540 0,'-28'58'15,"16"7"1,32-4 0,35-26-1,20-24 1,6-34 0,-18-28-1,-28-19 1,-42 0-1,-41 14 1,-25 15 0,-10 21-1,17 12 1,26 16 0,28 7-1,9-2 1,0-6-1,3-7-15</inkml:trace>
  <inkml:trace contextRef="#ctx0" brushRef="#br0" timeOffset="20970.36">29438 4610 0,'-7'41'16,"4"-3"0,15-16-1,23-16 1,19-24 0,6-7-1,-8 0 1,-13-1-1,-14 6 1,-15 25 0,-10 15-1,-7 13 1,14-1 15,23-1-31,36-10 16,17-19-1,-3-18 1,-9-16 0,-33-8-1,-28-3 1,-25 13 0,-18 7-1,-8 10 1,4 5-1,12 4 1,25 4-16</inkml:trace>
  <inkml:trace contextRef="#ctx0" brushRef="#br0" timeOffset="23233.2">30312 4623 0,'5'10'16,"-3"13"0,2 5-1,-4-3 1,0-5 0,-4-20-1,-3-22 1,7-17-1,16-8 1,16 4 0,21 18-1,2 22 1,1 29 0,-8 19-1,-13 11 1,-12 9-1,-11-12 1,-2-18 0,-10-35-16</inkml:trace>
  <inkml:trace contextRef="#ctx0" brushRef="#br0" timeOffset="31734.01">28422 5661 0,'10'36'32,"1"14"-32,-4 9 15,-4 28-15,-3-13 16,-3 6-16,-8 15 0,2-9 15,-6 13-15,-5 22 0,-1-16 32,4 9-32,-6 14 0,8-22 15,-3 7-15,0 8 0,6-4 16,2 19-16,8-23 16,4 6-16,13 14 15,-2-55-15,-16-73 16,3-5-1,0 0 1,0 0 0,0 0-16</inkml:trace>
  <inkml:trace contextRef="#ctx0" brushRef="#br0" timeOffset="32106.77">27490 6884 0,'61'0'16,"21"0"0,-10 0-1,5 0-15,21 0 0,-7 0 16,7 0-16,18 2 0,-15 1 16,5 1-16,13-1 0,2-3 15,14-3-15,-18-4 31,-7-2-31,-9-5 16,-48 10 0,-53 4-16</inkml:trace>
  <inkml:trace contextRef="#ctx0" brushRef="#br0" timeOffset="32887.61">28765 5636 0,'-2'31'16,"-8"39"15,-3 15-16,-5-11 1,10-43 15,3-58-15,5-7 0,8-22-16,2 3 15,5-15-15,13-20 31,5 2-15,-13 56 0,-13 55-1,3 43 17,15 25-17,34-7 1,22-30-1,1-44 17,-8-42-17,-21-28 1,-23-8 15,-36 8-15,-16 16-1,-5 14 1,11 8 15,16 20-31</inkml:trace>
  <inkml:trace contextRef="#ctx0" brushRef="#br0" timeOffset="35212.58">28203 5747 0,'-23'50'16,"-2"6"-1,2-13 1,11-26 0,12-34 15,18-31-15,22-25-1,16-10 1,-4 4 15,-4 24-15,-10 50-1,7 43 1,3 30 15,-2 0-15,-9-7-1,-37-61-15</inkml:trace>
  <inkml:trace contextRef="#ctx0" brushRef="#br0" timeOffset="35681.6">28904 6677 0,'12'10'16,"33"5"0,1-3-1,15 4 1,-3 1 0,12 4-16,28 11 15,-10 1 1,-45-3 15,-60 3-15,-49-5-1,-27-8 1,5-8 15,14 1-15,74-13-16</inkml:trace>
  <inkml:trace contextRef="#ctx0" brushRef="#br0" timeOffset="36464.03">27699 6742 0,'-35'10'16,"-41"10"15,-22 8-15,3 5-1,11-7 1,52-1 0,49-2 15,38-1-15,21-7-1,-3-3 1,-12-1-1,-61-11-15</inkml:trace>
  <inkml:trace contextRef="#ctx0" brushRef="#br0" timeOffset="36961.21">28057 7755 0,'2'16'15,"8"16"1,6 8 15,14 6 0,0-14-31,10-26 16,0-19 0,11-25-1,14-9 1,9 8 0,-6 12-1,-5 7 1,-33 7-1,-30 13-15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6T14:33:15.9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5988 12382 0,'0'0'16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6T14:37:55.84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12870 14347 0,'5'8'15,"15"27"17,8 33-17,-4-12 1,7 20-16,-3-11 16,7 15-16,-2-12 15,5 13-15,14 19 16,15 2-1,-2-37 17,-7-32-17,-25-33 1,-16-18 0,-4 3-1,-6 10 1,-7 5-16</inkml:trace>
  <inkml:trace contextRef="#ctx0" brushRef="#br0" timeOffset="396.88">13415 14463 0,'-14'20'16,"-18"31"0,-16 24-1,10-14 1,-5 4-16,-22 16 15,2-3 17,7-15-17,19-18 1,28-29 0,15-16-1,2-3 1,-6 3-1,-2 0-15</inkml:trace>
  <inkml:trace contextRef="#ctx0" brushRef="#br0" timeOffset="723.58">13688 15163 0,'4'56'15,"-2"12"1,-2 3 0,0-6-1,-2-15 17,2-24-32,0-26 0</inkml:trace>
  <inkml:trace contextRef="#ctx0" brushRef="#br0" timeOffset="2401.42">13459 15862 0,'-7'0'15,"-9"0"17,-11 12-17,-8 21 17,9 20-17,19 10 1,27-10 15,18-33-15,10-35 15,-8-30-15,-14-11 15,-22 3-16,-17 23 17,-16 30-17,1 30 1,8 16 15,10-4-15,15-17 15,0-25-15,-3-25 15,-4-10-15,-8 5 15,4 20-16,12 20 17,11 2-17,6-4 1,-5-23 15,-8-13-15,-13 8 15,-15 7-15,1 16 15,6 15-15,11 12 15,3-5-16,3-15 1,-4-17 15,-2-6-15,3 0 15,-1 0-15,3 4-1,-5 9-15</inkml:trace>
  <inkml:trace contextRef="#ctx0" brushRef="#br0" timeOffset="3622.33">18612 16484 0,'0'5'15,"8"5"1,7-3-1,15 4-15,1-9 16,-6-2 15,0-7-31,-10-1 16,-10-2 0,-5 5-1,-10-3 1,0 3-1,5 1 1,-3 4 0,3-3-1,3 0 1,2 3 0,0 0-1,-5-2 1,0-6-1,-6 3 1,-1-2 0,2 4-1,0 0 1,7-1 0,6-1-1,3-1 1,-6 6-16</inkml:trace>
  <inkml:trace contextRef="#ctx0" brushRef="#br0" timeOffset="4114.05">18197 14969 0,'7'56'0,"23"20"31,16 19-16,4 14 1,8-6 0,3-23-16,2-31 31,0-29-31,-15-15 16,-26-3-1,-22-2-15</inkml:trace>
  <inkml:trace contextRef="#ctx0" brushRef="#br0" timeOffset="4474.68">18763 14957 0,'-47'33'16,"-9"17"0,-6 21-1,-9 14 1,-2 6 0,2-3-1,6-9 1,12-21-1,27-31 1,35-17 0,13-10-1,1-2 1,-9-6 0,-14 8-16</inkml:trace>
  <inkml:trace contextRef="#ctx0" brushRef="#br0" timeOffset="5086.91">18801 15390 0,'11'13'0,"14"10"16,13 7 15,-1 10-15,-2 1-16,-12 6 16,-25 6-1,-19 1 1,-6-12-1,2-9 1,2-11 0,21-4-1,16-5 1,35 4 0,23 6-1,12 2 1,-9 0-1,-12-2 1,-20-8 0,-21-5-1,-11-7 1,-11-3-16</inkml:trace>
  <inkml:trace contextRef="#ctx0" brushRef="#br0" timeOffset="7455.3">13666 16010 0,'48'0'16,"7"8"15,8 7-16,7 0 1,14-2 0,4-6-1,5-7 1,-4 0 0,-3 2-1,4 9 1,-2 1-1,6 1 1,4-6 0,0-1-1,0 1 1,3 5 0,-2 2-1,-1-10 1,2 1-1,1-5 1,-3 3 0,4 7-1,3 3 1,4-3 0,6-5-1,6 3 16,0-4-15,2 4 0,-1-1-1,1 1 1,5 2 15,2 2-15,-7 4-1,-2-1 1,-1-3 0,-6 6-1,-10 0 1,1-1 15,-2-9-15,-7-1-1,-3 4 1,9 1 0,-12-1-1,4-7 17,-10-1-17,-3 2 1,-8 2-1,-12 4 1,-11-1 0,-24-3-1,4-4 1,-13-1 0,-6-2-1,-9 0 1,6 3-1,-6 2 1,1-5 0,-3 0-1,0 0-15,0 0 16,0 0 0,0 0 15,0 0-31,0 0 15,0 0 1,0-5 0,4 0-1,-1-8 1,-3 13-16</inkml:trace>
  <inkml:trace contextRef="#ctx0" brushRef="#br0" timeOffset="9952.76">18237 16391 0,'-12'-8'15,"-21"-7"1,-15-8 0,0-2 15,5 2-31,10 3 31,21 15-15,22 8-1,18 9 1,27 13 0,11 14-1,17 8 1,8 6-1,-11-5 1,-4-7 0,-15-4-1,-24-12 1,-34-12 0,-24-3-1,-21-2 1,-24-6-1,-3 3 1,10 3 0,13-3-1,23 0 1,23-5-16</inkml:trace>
  <inkml:trace contextRef="#ctx0" brushRef="#br0" timeOffset="34141.15">14797 7372 0,'-24'48'16,"-9"7"-16,3-1 15,-11 11-15,-9 26 16,2 7 0,10-20-1,15-30 17,18-46-17,13-37 1,12-38-1,-5 6 1,5-7-16,1 6 16,-2-15-16,2 10 31,-1-8-31,-5 11 16,0-6-16,5-22 15,-7 7 1,-3 30 15,-5 44-15,5 20-1,3 32 17,10 28-17,-4-8 1,7 8-16,-1-2 15,10 12-15,0-5 32,9 5-32,-2-10 15,11 5-15,-3-8 16,13 1-16,13 4 16,-3-5-1,-22-22 16,-26-17-15,-13-12 0,-19-5-1,-37-4 1,4 0 0,-20-8-16,-1 5 15,-21-2 1,1-2-16,-12 4 0,12-1 15,-13 0-15,-24 4 32,8 0-17,29 0 1,41 0 0,19 0-1,11 0 1,5 0-1,5 0-15</inkml:trace>
  <inkml:trace contextRef="#ctx0" brushRef="#br0" timeOffset="41281.33">15805 6909 0,'5'8'16,"16"19"15,2 0-15,7 22-16,5 1 31,7 18-31,-3 3 15,6 12-15,-8-5 32,4 12-32,14 21 15,8-22 1,-7-52 15,-16-37-15,-17-2-1,-10-1 1,-13 3-16</inkml:trace>
  <inkml:trace contextRef="#ctx0" brushRef="#br0" timeOffset="41646.11">16360 7054 0,'-33'46'31,"-7"13"-31,-4-5 15,-16 17-15,0-3 16,-13 10-16,10-9 31,-5 1-31,-16 8 16,19-19 15,32-33-15,19-13-1,14-13-15</inkml:trace>
  <inkml:trace contextRef="#ctx0" brushRef="#br0" timeOffset="46862.25">14818 8663 0,'-31'60'0,"-9"26"32,5-19-17,0 4-15,-6 15 16,6-10 0,14-38-1,16-41 1,5-42-1,0-4 1,5-13 0,4 2-1,3-17-15,6-31 16,1-10 0,-5 17-1,-5 23 1,-1 38-1,0 40 1,4 27 0,16 33-1,0-9 1,4 7-16,4-2 31,12 7-31,-3-5 16,15 7-16,-4-8 15,7 10-15,25 10 16,-8-13 0,-39-24-1,-47-28 1,-38-17 15,-33-18-15,-21-3-1,21 2 1,1 2-16,-20-6 16,16-5-1,24-2 1,24 17 0,16 8-1,16 10-15</inkml:trace>
  <inkml:trace contextRef="#ctx0" brushRef="#br0" timeOffset="47535.25">15710 8614 0,'23'56'16,"7"17"0,12 3 15,-1-16-15,-3-35-1,-13-40 1,-5-41 15,0 9-15,10-6-16,38-10 15,16 15 17,-32 38-17,-34 46 1,-23 4 15,-18 21-31,-5-1 16,-17 20-16,4-4 15,-8 9-15,5-6 32,4-1-32,-5 13 15,10-16 1,17-37-1,8-18 1,10-20-16</inkml:trace>
  <inkml:trace contextRef="#ctx0" brushRef="#br0" timeOffset="65301.23">17529 7175 0,'43'-10'15,"18"-2"1,26-6-1,10-2 1,-22 5 0,-75 15-16</inkml:trace>
  <inkml:trace contextRef="#ctx0" brushRef="#br0" timeOffset="65609.05">17547 7413 0,'63'2'31,"-3"-2"-15,23-2-16,-5-6 15,13 3 1,23-5 0,-11 0-1,-103 10-15</inkml:trace>
  <inkml:trace contextRef="#ctx0" brushRef="#br0" timeOffset="66121.31">18782 6725 0,'22'47'15,"14"16"-15,-1-5 31,10 10-31,-4-1 16,6 5-16,11 17 16,-5-26-1,-18-36 17,-14-14-17,-11-8 1,-10-5-16</inkml:trace>
  <inkml:trace contextRef="#ctx0" brushRef="#br0" timeOffset="66448.06">19439 6702 0,'-43'50'15,"6"-4"1,-16 12-16,-5-3 31,-15 18-31,10-5 16,-11 8-16,-17 20 15,14-8 17,24-28-17,27-32 1,26-28-16</inkml:trace>
  <inkml:trace contextRef="#ctx0" brushRef="#br0" timeOffset="67800.47">19472 7239 0,'55'8'16,"11"1"15,-25 14-15,-41 15-1,-37 10 1,-15 0 15,6-1-15,39-14-1,47-13 17,1-9-17,16-11-15,31-7 16,6-7 15,-21 1-15,-73 13-16</inkml:trace>
  <inkml:trace contextRef="#ctx0" brushRef="#br0" timeOffset="68162.34">20163 7135 0,'70'-7'16,"-5"-3"15,-9 2-16,-21-2 1,-35 10-16</inkml:trace>
  <inkml:trace contextRef="#ctx0" brushRef="#br0" timeOffset="68737.73">20815 6778 0,'25'38'15,"8"17"-15,-5-5 32,12 18-32,-5-5 15,7 7-15,25 19 31,1-21-15,-3-42 0,-14-37 15,-16-1-15,-18 5-1,-17 7-15</inkml:trace>
  <inkml:trace contextRef="#ctx0" brushRef="#br0" timeOffset="69144.08">21261 6828 0,'-36'35'15,"-6"13"1,-2 0-1,-5 10-15,0-5 16,0 12-16,-20 13 31,14-9-15,12-19 15,26-25-15,6-12-1,11-13-15</inkml:trace>
  <inkml:trace contextRef="#ctx0" brushRef="#br0" timeOffset="69468.39">21669 7317 0,'-2'71'16,"-1"-6"-1,-5-17 1,8-48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6T14:40:21.608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22161 14508 0,'0'0'16,"0"0"0,-6 3-1,-13 9 1,-14 14-1,-6 15 17,2 3-17,11 12 1,17 2 0,29-7-1,27-24 1,19-17-1,5-23 17,-13-15-17,-23-14 1,-20-11 0,-25-5-1,-25 8 1,-16 7-1,-7 17 17,-2 17-17,-1 16 1,11 16 0,23 17-1,19 10 1,30-2 15,19-12-15,11-13-1,2-21 1,-6-22 0,-15-23-1,-21-5 1,-22 6 15,-15 6-15,-10 16-1,-6 20 1,0 23 0,16 17-1,13 13 16,14-10-15,21-9 0,12-13-1,3-21 1,-5-21 0,-13-19-1,-25-13 16,-20 11-15,-23 12 0,-10 22-1,8 13 17,20 26-32,22 8 15,30 7 16,19-9-15,11-10 0,-8-25-1,-11-18 1,-14-19 0,-13-11-1,-19 9 16,-15 14-15,-2 29 0,8 21-1,13 13 1,9 5 0,9-6 15,3-10-16,-5-29 1,-4-29 0,-6-10-1,-4 2 1,0 6 15,-2 14-15,4 4-1,5 13-15</inkml:trace>
  <inkml:trace contextRef="#ctx0" brushRef="#br0" timeOffset="10380.53">15632 10230 0,'0'0'16,"0"0"-1,0 0 17,0 0-17,0 0 1,0 0 15,0 0-15,0 0-1,0 0 1,0 0 15,0 0-15,10 2 0,13 16 15,19 2-16,21 16 17,23 11-17,-16-11 1,4 2-16,-11-5 16,10 4-16,-8-4 15,8 4 1,-10-1-1,10 4-15,-10-2 16,10 7-16,-5-7 16,6 10-16,-12-6 31,9 7-31,-6-12 16,-4 11-16,-1-12 15,19 4-15,-4-3 31,11 12-31,-11-4 16,13 8-16,-9-5 16,7 7-16,-11-7 31,16 7-31,-19-2 16,14 8-16,-10-8 15,18 7-15,-14-5 31,10 9-31,-9-6 16,8 5-16,-9-11 16,8 14-16,-9-13 31,6 15-31,-12-7 16,8 1-16,-13-9 15,10 8-15,-13-8 16,14 9-16,-14-9 31,18 13-31,-12-15 16,15 9-16,-14-9 15,12 9-15,-16-12 32,10 10-32,-10-10 15,7 5-15,-9-8 16,12 8-1,-8-6 1,11 12-16,-13-11 16,16 10-16,-14-8 31,13 7-31,-12-8 16,12 4-16,-18-3 15,13 5 1,-12-7-1,7 9 1,-7-10-16,6 11 0,-11-11 31,10 12-31,-10-16 16,11 4 0,-9-4-1,13 10-15,-10-10 16,6 8-16,29 11 15,3 7 1,-29-12 0,-5-19 15,-34-21-15,-19-6-1,-7-4 1,-6-4-1,1-3 1,-5 0 15,0 0-15,0 0 0,0 0-1,0 0 1,0 0-1,0 0 1,0 0 15,0 0-15,0 0 0,0 0-1,0 0 1,0 0-1,0 0 17,0 0-17,0 0 1,0-8 0,0-7-1,-5-5 1,-1-1-1,6 21-15</inkml:trace>
  <inkml:trace contextRef="#ctx0" brushRef="#br0" timeOffset="11324.52">20014 12861 0,'17'20'16,"8"10"15,21 13-31,1 3 16,16 12-16,-2-1 15,4 7 1,11 18 0,-26-14-1,-50-33 17,-17-22-17,-31-18-15,-7-8 31,-23-9-31,0-1 16,-10-5 0,-31-15-1,10 5 1,29 12 0,80 26-16</inkml:trace>
  <inkml:trace contextRef="#ctx0" brushRef="#br0" timeOffset="33165.51">15493 10230 0,'5'12'16,"13"21"-1,12 17 1,17 14 15,11 11-31,-7 18 31,-6 11-15,-17 9 0,-15-1 15,-13-15-16,-13-4 1,-2-7 15,5-5-15,5-11 0,5-4 15,15 4-16,18 9 1,5 4 15,-3 0-15,-17-3 15,-11-1-15,-19 1-1,-18 6 17,-3 10-17,3 10 17,14 5-17,14-8 16,4 1-15,3-7 15,0 7-15,-10-5 15,0-12-15,-2-4 15,4-4-15,6-2-1,2-1 17,-3-3-17,-4-3 16,-11 4-15,-5-2 15,-7-1-15,5 0 15,12 2-15,8 3-1,5-3 17,8-5-17,4-5 17,1-11-17,0-8 16,-3-14-15,1 2 0,-7 1-1,1-3 1,3-4 0,0-4 15,-4-2-16,-3-7 1,-3-8 0,2 0-1,-3 0 1,0 8 15,11 4-15,7 1-1,5 3 1,-2-7 0,4 2-1,12 1 1,1-2 15,-10-2-15,-7-4-1,-11-3 1,-2-1 15,6 0-31,4 7 32,-5 9-17,-3-3 1,-1-1-1,-4-4 1,0-1 0,11 4 15,8 4-15,-1-5-1,-3-3 1,-9-1-1,-3-7 1,-5 1 0,-3-5 15,-2 0-15,0 0-1,0 0 1,0 6-1,-2 3 1,-1 1 0,1-4 15,-3 1-15,5-2-1,7 4 1,-2-5-1,3 3 1,-5-4 15,4 5-15,-2-8 0,3-8-1,2-2 1,5-10 15,8-16-15,2-11-1,2-14 1,3-12 0,-4-8-1,-3-4 16,2-11-15,0-10 0,3-5 15,7-7-15,3-2 15,9 3-16,11 3 1,3 11 15,-1 0-15,-2 2 15,1-2-15,-6 2 15,2 5-15,-2 8 15,2 5-15,6 2-1,9 5 16,9 6-15,9 10 15,3 2-15,9 2 15,1 0-15,0 4 15,-5-6-15,-5 5-1,-9-3 17,2 11-17,-3 12 16,-4 1-15,-7 6 0,-7 1-1,-2-5 17,-10 2-17,-16 8 1,0 5-1,-2 5 17,-3 8-17,-7-6 1,-13 13 15,-2 7-15,-3 6-1,2 15 1,-5 7 15,1 9-15,-13 5 0,-8 7-1,-12 2 16,5 8-15,10 14 0,15 4 15,2 6-15,1 3-1,4 6 1,-1-8 15,-1 2-15,-13-10-1,-2 7 17,5 1-17,-2-7 1,2 1-1,-4 9 17,7-4-17,-3-1 1,5-9 0,-10-2 15,-15-15-16,-10-10 1,-11-2 15,-1-3-15,7 5 0,6 2-1,9 6 1,15-8-1,7 0 1,-2-8 0,5-9-1,8-6 1,0 3 0,-14-3-1,-6-5 1,2-12-1,5-8 1,2-3 0,3-4-1,0-3 1,0 0 0,0 0-1,0 0 1,0 0-1,-5 3 1,3 4 0,-3-2-1,0 3-15,2-6 16,3 0 0,0 4-1,0-6 1,0 0-1,0 0 1,0 0 15,0 0-15,0 0 0,0 0-1,0 0-15,0 0 16,0 0-1,0 0 1,0 0 0,0 0-1,0 0 1,-2 2 0,-6 16-1,3 7 1,-3-2-1,4 0 1,-4-3 0,2 10 15,-3 5-31,-1 11 16,-1 4-1,-1 8 1,0-1-1,-1-1 1,-2 5 0,2 4-1,5 0 1,-1 6 0,1 2-1,-7 0 1,0 3-1,-8 8 1,0 0 15,-2 2-15,-5 2 0,-3-2-1,0-3 1,8-5-1,0 3 17,2-5-17,1-6 1,3-4 0,0-1-1,3 1 1,2 2-1,-7-5 17,-2-3-17,-1 1 1,3-4 0,3-1-1,4-3 1,-7-5 15,7-18-15,6-12-1,5-11 1,0 11 0,6 5-1,3 2 1,6-8 15,11-4-15,14-5-1,17-6 1,6 5 15,3-4-15,5-3-1,-3 0 1,3 0 0,3 0-1,-5 0 1,2 0 0,-3-10-1,3-10 1,3 0-1,2 2 1,2 6 0,1-1-1,2-5 1,-2-4 0,-4-3-1,-1 2 1,2 3-1,3 5 1,2 7 0,-5 6-1,3-11 1,-3-5 0,-1-2-1,7 7 1,-1 6-1,3 4 1,0-6 0,1-4 15,4-2-15,0 5-1,-9 4 1,4 6-1,-4 6 1,-2 1 0,-3-2 15,-3 2-15,-3-4-1,-3 6 1,-5-2-1,-6 5 1,1-2 15,-5 0-15,0 0 0,-5-5-1,0 3 1,-3-3-1,-5 3 1,-7-4 15,-1 4-15,-1-5 0,-8 4-1,-1-4 1,-2-1-1,0 1 17,3 4-17,-3 1 1,0-3 0,5 3-1,-2-4 16,3 4-15,-2-3 0,-1 5-1,5 0 1,-1 0 0,-4-5 15,-1 3-16,-4-3 1,-1-3 0,7-2-1,3 0 1,3 0 0,5 0 15,0 0-16,3 0 1,3 5 0,-3-5-1,4-5 1,3 0 15,4-7-15,-2-8-1,3-6 1,-1 9 0,-7-1 15,-6 3-15,-1 0-1,-7-3 1,-6 1 15,-4-1-15,-3 10-1,-8-9 1,-7-8 0,-13-13-1,-1-10 1,-4-13 15,2-9-15,9-6-1,0-7 1,-4-5 0,7-8-1,0 1 1,4 1 15,3 6-15,-3 7-1,5 6 1,5 1 0,0 4-1,3 4 16,-5-2-15,-1 6 0,0 3-1,3 12 1,-2 1 0,4 3-1,-5-2 16,2 5-15,-4-1 0,0 1-1,0 2 1,0 1 0,0 1-1,0 4 16,0 4-15,0-3 0,0 4-1,0 2 1,0 2 0,0 0 15,0 6-16,0 4 1,0 5 0,0 6-1,0 2 17,0 0-17,0 0 1,0 0-1,0 0 1,-4-2 0,4 2-16</inkml:trace>
  <inkml:trace contextRef="#ctx0" brushRef="#br0" timeOffset="40163.36">18527 15456 0,'0'0'0,"0"0"16,0 0-1,-6 7 1,-13 16-1,-2 15 1,17 10 0,18-8-1,32-9 1,22-19 0,8-30-1,-1-25 1,-7-35-1,-30 13 1,-5-16-16,-16 13 16,-5-15-16,-3 10 15,-7-10-15,-7-23 16,-10 10 0,-5 21-1,-13 52 1,0 30-1,-2 26 1,-5 38 0,12-11-1,0 11-15,11-3 16,1 10-16,9-7 16,7 14-16,7-9 15,9 10-15,1-11 16,18-2-16,26 5 15,7-7 1,-27-33 0,-20-18-16,-21-20 0</inkml:trace>
  <inkml:trace contextRef="#ctx0" brushRef="#br0" timeOffset="40754.44">18691 15380 0,'-21'-10'15,"-19"-5"1,-8-5 0,13 18-16,12 16 15,13 9 1,0-5-1,10-18-15</inkml:trace>
  <inkml:trace contextRef="#ctx0" brushRef="#br0" timeOffset="53906.12">19005 11298 0,'-35'45'15,"-13"11"1,1-8 0,9-8-1,27-29 17,25-34-17,5-5 1,6-20-16,1 0 15,2-17-15,7-33 16,-5-1 15,-9 17-15,-4 24 0,-15 42-1,6 29 1,7 37-1,1-2 1,8 18-16,1-6 16,11 13-16,0-8 15,16 13 1,-1-12 0,9 7-16,18 21 15,-13-19 1,-59-50 15,-19-22-15,-22-19-16,-8-7 15,-22-11-15,2 0 16,-13-8-16,-27-16 31,17 7-15,25 6-1,26 18 1,20 14 0,15 13-16</inkml:trace>
  <inkml:trace contextRef="#ctx0" brushRef="#br0" timeOffset="54223.75">19660 11341 0,'18'71'16,"-5"-8"-1,0 12-15,-1-6 16,9 8-16,19 25 31,13-10-15,-6-16 0,-19-38-1,-28-38-15</inkml:trace>
  <inkml:trace contextRef="#ctx0" brushRef="#br0" timeOffset="54459.61">19905 11555 0,'-45'13'16,"-16"4"-16,-29 17 15,1-4 17,14 0-32,75-30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1-06T14:42:58.97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13348 6267 0,'0'12'16,"-7"25"-16,-3 14 31,-8 32-31,-2 0 15,-5 23-15,0-10 32,-8 7-32,-5 26 15,13-14 17,37-47-17,34-32 1,32-21 15,-9-5-15,6-8-1,-5 4 1,11-4-16,17 1 16,-10-3 15,-32 2-16,-56-2-15</inkml:trace>
  <inkml:trace contextRef="#ctx0" brushRef="#br0" timeOffset="395.1">13016 6644 0,'40'-2'16,"28"-9"0,0 7-1,11-9-15,24-4 16,-8 1-1,-95 16 1</inkml:trace>
  <inkml:trace contextRef="#ctx0" brushRef="#br0" timeOffset="7977.34">23415 3686 0,'-63'8'16,"-23"7"-1,18 3 1,-4 1-16,-29 16 16,-5 7-1,26-10 1,59-4-1,42-9 1,36 4 0,21 7-1,8 8 1,0 10 0,-20 6-1,-26 6 1,-48 3-16,-38-3 31,-29-2-15,-18-10-16,5-18 15,7-17 1,20-11 0,33-2-1,28 0-15</inkml:trace>
  <inkml:trace contextRef="#ctx0" brushRef="#br0" timeOffset="8580.39">23854 3991 0,'43'-23'0,"4"1"16,1-4 0,-2 1-1,-24-3 1,-24 14-1,-24 3 1,-26 11 0,-19 20-1,-9 18 1,-11 17 0,15 11-1,29 8 1,44-12-1,46-17 1,38-22 0,14-20-1,-6-13 1,-22 2 0,-67 8-16</inkml:trace>
  <inkml:trace contextRef="#ctx0" brushRef="#br0" timeOffset="9286.04">24565 3834 0,'-23'5'15,"-23"18"1,-11 23 15,-4 22-15,20 15-1,39-12 1,45-29 0,2-26-1,16-16 1,-1-14-16,11-11 0,-9 1 31,12-12-31,-6 3 16,5-7-16,15-8 15,-30 8 1,-48 22 0,-36 16-1,-23 17 1,-19 22-1,10 14 17,28 5-17,37-16 1,41-17 0,32-26-1,9-19 1,-11-19-1,-40-5 17,-51 9-17,-45 14 1,-25 11 0,4 4-1,19 6 1,17 4-1,21-2 17,22 0-32</inkml:trace>
  <inkml:trace contextRef="#ctx0" brushRef="#br0" timeOffset="9649.29">25350 4028 0,'-2'39'16,"0"-11"0,2-16-1,7-22 1,21-18 15,12-10-15,8 0-1,-3 15 1,-15 21 0,-9 15 15,-6 12-15,18-3-1,12-7 1,3-2-1,-10-2 1,-38-11-16</inkml:trace>
  <inkml:trace contextRef="#ctx0" brushRef="#br0" timeOffset="10336.33">26167 3925 0,'-10'7'16,"-21"9"-1,-16 17 1,1 7-1,22 6 17,36-22-17,39-20 1,31-30 0,11-32-1,-7-21 1,-20-11-1,-29-1 1,-31 18 15,-36 29-15,-26 33 0,-12 41-1,10 38 1,30 28-1,46 3 1,35-11 0,2-21 15,-10-13-15,-45-54-16</inkml:trace>
  <inkml:trace contextRef="#ctx0" brushRef="#br0" timeOffset="12093.19">22786 5858 0,'-21'58'16,"2"2"-1,-4-9 1,18-36 15,17-46-15,6-6-1,4-21-15,3 2 32,3-7-32,18-23 15,4 18 1,-4 52 0,-11 43 15,-10 39-16,-3 11 1,-6-4 0,-2-16 15,7-41-15,7-30-1,7-37 16,7-17-15,2-3 0,-2 21-1,-7 38 17,-7 39-17,-3 41 1,6 8-1,6-11 17,4-27-17,-8-13 1,-18-12 15,-15-13-31</inkml:trace>
  <inkml:trace contextRef="#ctx0" brushRef="#br0" timeOffset="12261.87">23808 5929 0,'0'0'16,"0"0"-1,0 0-15</inkml:trace>
  <inkml:trace contextRef="#ctx0" brushRef="#br0" timeOffset="12460.47">23776 5485 0,'12'0'32,"18"0"-17,0 0 1,1 0 0,-31 0-16</inkml:trace>
  <inkml:trace contextRef="#ctx0" brushRef="#br0" timeOffset="13186.32">24204 5904 0,'10'-8'31,"18"-7"-15,12-6 15,8 9-15,0 19-1,0 19 17,0 2-17,-3-6 16,-5-2-15,-10-40 0,-4-7-1,11-17-15,32-3 32,4 29-17,-20 36 16,-18 24-15,-10 7 15,6-32-15,4-32 15,2-21-15,-2 2-1,-7 20 17,3 32-17,-4 12 17,11 4-17,13-29 1,9-21 15,1-9-15,-16 3-1,-45 22-15</inkml:trace>
  <inkml:trace contextRef="#ctx0" brushRef="#br0" timeOffset="13645.62">25653 5291 0,'5'43'16,"0"10"-16,-3 5 16,4 12-16,1 33 31,-2 3-16,-12-35 17,-11-56-17,-10-50 17,-10-36-17,-15-4 1,-5 12 15,34 27-15,38 24 15,42 12-15,17 10-1,-2-2 16,-19 1-15,-52-9-16</inkml:trace>
  <inkml:trace contextRef="#ctx0" brushRef="#br0" timeOffset="14875.88">26009 5747 0,'29'-2'16,"14"-4"15,16-1-31,29-14 16,-1-5-1,-20-8 17,-53 12-17,-49 20 17,-11 2-17,-17 16-15,3 8 31,-11 8-31,-4 29 16,48-3 0,29-23 15,36-10-31,43-7 16,7-8 15,-8 0-31,-80-10 15</inkml:trace>
  <inkml:trace contextRef="#ctx0" brushRef="#br0" timeOffset="16704.45">23014 6924 0,'-4'55'16,"-11"16"-16,7 1 16,-10 17-16,3-6 15,0 5-15,5 11 16,23-56 15,1-38-15,17-33-16,-1-10 15,16-17-15,26-24 16,14 17 15,0 38-15,-11 56 0,-24 45 15,-23 14-16,9-17 1,12-30 0,-17-18-1,-17-14 1,-15-12-16</inkml:trace>
  <inkml:trace contextRef="#ctx0" brushRef="#br0" timeOffset="17090.97">23965 7332 0,'0'22'15,"15"27"1,30-4 15,25-18-15,-3-29-1,-25-33 17,-42-15-17,-15 14 1,-30 4-1,-39 6 1,-7 11 0,16 5-1,15 8 1,27-6 0,33 8-16</inkml:trace>
  <inkml:trace contextRef="#ctx0" brushRef="#br0" timeOffset="17520.41">24411 7400 0,'2'63'15,"16"-2"16,17-21-15,20-35 0,17-41 15,-9-19-15,-19 3 15,-21 26-16,-13 34 1,0 34 15,3 7-15,2-7 15,0-2-15,2-14-1,-17-26 1</inkml:trace>
  <inkml:trace contextRef="#ctx0" brushRef="#br0" timeOffset="17806.04">25081 7551 0,'0'0'32,"5"-2"-17,20-11 17,18-6-17,7 1 16,3 0-15,-7 5 0,-16 5-1,-30 8-15</inkml:trace>
  <inkml:trace contextRef="#ctx0" brushRef="#br0" timeOffset="18625.09">27454 3878 0,'46'-3'16,"10"-8"-16,37-4 15,3 0 1,-24 4-1,-72 11-15</inkml:trace>
  <inkml:trace contextRef="#ctx0" brushRef="#br0" timeOffset="19411.28">29060 3515 0,'-20'0'16,"-41"7"0,3 3-1,-10 6-15,-22 11 16,8 16 0,47 5-1,56-1 1,42 2-1,-5-16 1,7-1-16,26 3 16,-16 1-1,-52-9 1,-53 3 0,-8-11-1,-20 0-15,-2-6 16,-15 4-16,-34 6 15,8 0 1,18-1 0,83-22-16</inkml:trace>
  <inkml:trace contextRef="#ctx0" brushRef="#br0" timeOffset="19903.73">27296 5606 0,'71'0'16,"27"0"-1,5-3 1,-10 3-1,-25-2 1,-68 2-16</inkml:trace>
  <inkml:trace contextRef="#ctx0" brushRef="#br0" timeOffset="20752.04">28225 5503 0,'-12'42'16,"0"12"-1,-1-14 1,5-28-1,8-34 17,21-29-17,16-17 1,11 1 0,-5 20-1,-15 40 16,-13 40-15,-13 25 0,6 7-1,2-9 17,7-33-17,17-36 1,23-32 15,9-18-15,5-6-1,-13 29 1,-13 33 15,-10 42-15,-15 35-1,-2 13 1,-8-15 15,5-19-15,8-21 0,-8-16-1,-7-7 16,-8-5-31</inkml:trace>
  <inkml:trace contextRef="#ctx0" brushRef="#br0" timeOffset="20957.96">29244 5496 0,'5'49'16,"-3"5"15,-2-14-15,0-15 0,0-25-16</inkml:trace>
  <inkml:trace contextRef="#ctx0" brushRef="#br0" timeOffset="21138.96">29130 5170 0,'0'0'15,"0"0"1,0 0-1,0 0-15</inkml:trace>
  <inkml:trace contextRef="#ctx0" brushRef="#br0" timeOffset="21493.76">29624 5575 0,'0'0'15,"8"0"1,5-7 0,14-5 15,16 1-16,4 11 1,-3 30 0,-4 31 15,-12 14-15,-5-4-1,-9-13 1,-14-58-16</inkml:trace>
  <inkml:trace contextRef="#ctx0" brushRef="#br0" timeOffset="21971.53">27114 7448 0,'56'0'16,"22"0"-16,-5 0 16,20 0-16,-7 0 15,5-5-15,17 2 32,-25 1-17,-83 2-15</inkml:trace>
  <inkml:trace contextRef="#ctx0" brushRef="#br0" timeOffset="22561.02">28583 6982 0,'-7'50'16,"2"18"-16,0-5 16,-1 21-16,-1-11 15,5 10-15,2 17 32,12-22-17,-1-57 1,1-36 15,11-25-15,5-8-1,7 12 17,2 29-17,19 32 1,9 23-1,6 10 1,-8-3 15,-15-15-15,-48-40-16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167D7-C97F-4DC2-B318-D0DE51208F41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EA0DE-515D-4788-AAF9-0307B7AFE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40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of profs and clip of profs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62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Examples like distance, mass, temperature…there will be questions as to what would be something that is not a scalar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13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Relative to a frame of reference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030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Vector clip from despicable 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99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 definitions with examples 1. distance with direction; 2. walk straight from point A to B v. walk around room from A to B; 3. map/GPS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5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why “how long” is not the best definition…long can mean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566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put it all together…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737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put it all together…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20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put it all together…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80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put it all together…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37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put it all together…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7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 of barge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22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828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Position v time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70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Position v time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449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Position v time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82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Position v time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49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650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Fall 2022 velocity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1F73F-60F7-4E74-BB33-B5DBE791A0A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0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 of rowers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2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 of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0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 of big bang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52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Lady on a 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81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cannot simply trust what we “see”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EA0DE-515D-4788-AAF9-0307B7AFE6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60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</a:t>
            </a:r>
            <a:r>
              <a:rPr lang="en-US" err="1"/>
              <a:t>xyz</a:t>
            </a:r>
            <a:r>
              <a:rPr lang="en-US"/>
              <a:t> coordinate axes with origin to identify position of the projector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27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Basically just the 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EA0DE-515D-4788-AAF9-0307B7AFE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23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9E37-66A3-4603-8D06-CB0CF1A42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C54B2-7C88-4FA6-B2C7-09EAD0280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D1631-E039-4C07-AC57-A3169DADC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370C0-5CE1-4B9A-963F-7C187FE2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31ADD-9423-40D4-8BC2-8C420AAA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2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D2B4-7207-4E6A-B1C8-F168C5B36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4C03C-22FC-48D4-9026-8E646777D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9DB69-F096-44D2-8EA7-B5482F85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C1241-FEEE-4960-9654-7B2C56CE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2EED7-9BAA-4091-B0FF-F46DBE59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012C9D-4DA4-4D27-BC5A-9823AF1E8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A32EE-4440-4052-9AA3-8D2BB0677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B414E-34B3-426A-97CB-75F4E336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790DB-5A4A-471B-B679-6FDA53D3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12285-7800-4530-BE50-683C848B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50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1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73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33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89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92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20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92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0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5961-4F64-44CE-BEEF-C7B11791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0E745-1866-462C-AC33-306F73B57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CA15D-3AA4-42D9-8A19-601BEB721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F763B-471B-423E-B466-78B5438A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6269B-1A46-475C-898F-3AE624AF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86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84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41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8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782D2-8DB6-4D17-A68E-7A33E548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72FEB-1DD6-4102-9384-703C2D14B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88613-E93D-473F-925A-666697747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36BE8-12D7-4F0C-9B90-6CF10D080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C58F0-4F13-46C8-AF1D-79B3F134D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37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3983-0248-472F-B163-8C1CB89D2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60842-2F85-4D64-8CAB-1BD4EC95F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82BEF-FCF5-4FA8-BC96-078FB5F61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5B2F2-DC84-49D2-80D2-A0C20A7B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5B440-24C8-417B-B6E8-F24E17AC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83F0C-B4C7-4174-8A3E-A0EE0382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5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275B-B89A-453C-951A-27B08926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46353-F6E8-412D-877D-35C8E1E5C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6AB84-EF10-403E-901F-477890358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6D6D5-31D0-44AC-BE52-F2B13393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D3278-5196-4D20-8C6A-ED6087C86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8F57D0-6647-4D62-8804-5575BA0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846C1-6837-46D3-A908-9DBD01F0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620451-D8B2-486F-A92C-2C69B5BA3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0953-01B4-49A0-82FF-92CD05F41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87321-DFC7-456E-9CAE-5EFA46D5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E7261-4917-41A0-9242-64DED1AF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CC59D9-A0D7-4CA7-953D-AA4955502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7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C0C6D-A9E1-4F4B-94F2-234DAAC69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D3DC3-8196-4619-9CD1-6B1EA8D8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04E1D-2964-494F-B7C4-8335171D1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35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B8F85-ACF0-4634-9ABF-DF868AC4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58A0-38AA-40CF-AC5C-E7BA99FB5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94650-039B-4096-B58B-222B3E842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D6B69-A91B-4C4E-A2B8-1B7D97E7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05CF0-68CE-415B-A6F0-DFED80FBE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289B9-C458-4C35-82C3-7691F369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8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5DBD8-F48E-4E9E-8B4A-6F157D42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53CEC-2289-4753-A72C-85BA7194A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0C89D-A919-46BC-ABE5-AF761EE0B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8CA85-7F0C-4783-BDB5-1E67BCEE1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F79D4-874D-417B-8D1F-C1FDB984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8FF22-8779-4FA6-BE11-E524BB6D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35B909-B997-46C5-B2DF-3FFA16E1A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6A7FB-EC41-4975-BC83-371D46DF2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1CF05-5C84-4DFC-A39D-26552B78A1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16C95-39B9-45A3-90D2-6896162B2DEB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DE87F-CEB4-4574-BC7B-F7091CDBE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11AA3-B132-4149-9E38-A9F3ECDBA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42BC4-5E10-4906-92C4-F8E1182BA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3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468B4-311E-4AE3-A486-4B21B591754E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customXml" Target="../ink/ink5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customXml" Target="../ink/ink6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customXml" Target="../ink/ink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customXml" Target="../ink/ink15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customXml" Target="../ink/ink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customXml" Target="../ink/ink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customXml" Target="../ink/ink2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customXml" Target="../ink/ink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0.png"/><Relationship Id="rId4" Type="http://schemas.openxmlformats.org/officeDocument/2006/relationships/customXml" Target="../ink/ink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558BA-75F4-4D57-83EE-754B3AA59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Motion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80DA2-D6F4-4700-97F0-F14966E4DB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7E10F-2B91-4042-8667-8D205C1DE4E1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594389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D9264-C443-42EB-B5E4-9AC3E939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255" y="406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/>
              <a:t>All motion is relative and must be measured as compared to a “</a:t>
            </a:r>
            <a:r>
              <a:rPr lang="en-US" err="1"/>
              <a:t>stationary”object</a:t>
            </a:r>
            <a:r>
              <a:rPr lang="en-US"/>
              <a:t> or a…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F92D4-C829-480A-A732-4A317A3437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/>
              <a:t>Frame of reference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B240C-9BE8-4A5D-A4E1-719D393DDE84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235253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5B4D-9DE4-46BC-812B-FA8AFE978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Describing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570C1-F072-47AA-AF95-F0874AA6E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In order to properly describe the motion of anything we need to actually measure some fundamental properties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A682A-401D-4A31-9FDF-9B7544F5E2BB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1003843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45" y="-141993"/>
            <a:ext cx="9144000" cy="2387600"/>
          </a:xfrm>
        </p:spPr>
        <p:txBody>
          <a:bodyPr/>
          <a:lstStyle/>
          <a:p>
            <a:r>
              <a:rPr lang="en-US"/>
              <a:t>Position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4827-3649-4ACE-A2E4-3ADEAAE7B9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Location relative to a frame of reference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80DCE84-4FBB-494C-9E15-48E5C2651F91}"/>
                  </a:ext>
                </a:extLst>
              </p14:cNvPr>
              <p14:cNvContentPartPr/>
              <p14:nvPr/>
            </p14:nvContentPartPr>
            <p14:xfrm>
              <a:off x="3742560" y="345240"/>
              <a:ext cx="6456240" cy="3076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80DCE84-4FBB-494C-9E15-48E5C2651F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33200" y="335880"/>
                <a:ext cx="6474960" cy="30952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5DE9F15-A236-4740-8110-CBD973C2462D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219667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45" y="-141993"/>
            <a:ext cx="9144000" cy="2387600"/>
          </a:xfrm>
        </p:spPr>
        <p:txBody>
          <a:bodyPr/>
          <a:lstStyle/>
          <a:p>
            <a:r>
              <a:rPr lang="en-US"/>
              <a:t>Distance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4827-3649-4ACE-A2E4-3ADEAAE7B9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How far (length) from one position to another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AC9A4B-B1C1-4F6A-803A-53144894D227}"/>
                  </a:ext>
                </a:extLst>
              </p14:cNvPr>
              <p14:cNvContentPartPr/>
              <p14:nvPr/>
            </p14:nvContentPartPr>
            <p14:xfrm>
              <a:off x="4599720" y="348840"/>
              <a:ext cx="6052680" cy="2703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AC9A4B-B1C1-4F6A-803A-53144894D2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0360" y="339480"/>
                <a:ext cx="6071400" cy="27226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071711D-BC7D-41F1-9916-50BC8B3170B0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394347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45" y="-141993"/>
            <a:ext cx="9144000" cy="2387600"/>
          </a:xfrm>
        </p:spPr>
        <p:txBody>
          <a:bodyPr/>
          <a:lstStyle/>
          <a:p>
            <a:r>
              <a:rPr lang="en-US"/>
              <a:t>Scalar quantity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4827-3649-4ACE-A2E4-3ADEAAE7B9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Has a magnitude (size) only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A7C637-AEE9-4161-822A-F59E1C246431}"/>
                  </a:ext>
                </a:extLst>
              </p14:cNvPr>
              <p14:cNvContentPartPr/>
              <p14:nvPr/>
            </p14:nvContentPartPr>
            <p14:xfrm>
              <a:off x="8281800" y="482040"/>
              <a:ext cx="2105640" cy="518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A7C637-AEE9-4161-822A-F59E1C2464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2440" y="472680"/>
                <a:ext cx="2124360" cy="5367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365CBBE-1925-48BC-8C96-382DAD20AD83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386519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45" y="-141993"/>
            <a:ext cx="9144000" cy="2387600"/>
          </a:xfrm>
        </p:spPr>
        <p:txBody>
          <a:bodyPr/>
          <a:lstStyle/>
          <a:p>
            <a:r>
              <a:rPr lang="en-US"/>
              <a:t>direction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4827-3649-4ACE-A2E4-3ADEAAE7B9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Which way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42BEE0A-2797-46BB-9F91-D28B1C57D7DD}"/>
                  </a:ext>
                </a:extLst>
              </p14:cNvPr>
              <p14:cNvContentPartPr/>
              <p14:nvPr/>
            </p14:nvContentPartPr>
            <p14:xfrm>
              <a:off x="6356520" y="374004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42BEE0A-2797-46BB-9F91-D28B1C57D7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7160" y="373068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0060843-7058-4059-92A2-F7433239F15B}"/>
                  </a:ext>
                </a:extLst>
              </p14:cNvPr>
              <p14:cNvContentPartPr/>
              <p14:nvPr/>
            </p14:nvContentPartPr>
            <p14:xfrm>
              <a:off x="4622400" y="949680"/>
              <a:ext cx="6445440" cy="1904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0060843-7058-4059-92A2-F7433239F15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13040" y="940320"/>
                <a:ext cx="6464160" cy="19231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FE03485-DE87-406E-A4D7-BB9926523EB6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216230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89227" y="-1333484"/>
            <a:ext cx="9144000" cy="23876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Vector quantity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4827-3649-4ACE-A2E4-3ADEAAE7B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940" y="2119601"/>
            <a:ext cx="4353478" cy="1655762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Has magnitude and direction</a:t>
            </a:r>
          </a:p>
        </p:txBody>
      </p:sp>
      <p:pic>
        <p:nvPicPr>
          <p:cNvPr id="5" name="vector2">
            <a:hlinkClick r:id="" action="ppaction://media"/>
            <a:extLst>
              <a:ext uri="{FF2B5EF4-FFF2-40B4-BE49-F238E27FC236}">
                <a16:creationId xmlns:a16="http://schemas.microsoft.com/office/drawing/2014/main" id="{76B2B2C7-F931-4215-9DEB-A0744B9F6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6711" y="1358916"/>
            <a:ext cx="6096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FD88B2-C1DC-41C5-B172-EDED428F1BBE}"/>
                  </a:ext>
                </a:extLst>
              </p14:cNvPr>
              <p14:cNvContentPartPr/>
              <p14:nvPr/>
            </p14:nvContentPartPr>
            <p14:xfrm>
              <a:off x="2155680" y="445752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FD88B2-C1DC-41C5-B172-EDED428F1B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6320" y="44481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58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45" y="-141993"/>
            <a:ext cx="9144000" cy="2387600"/>
          </a:xfrm>
        </p:spPr>
        <p:txBody>
          <a:bodyPr/>
          <a:lstStyle/>
          <a:p>
            <a:r>
              <a:rPr lang="en-US"/>
              <a:t>Displacement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4827-3649-4ACE-A2E4-3ADEAAE7B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245" y="3429000"/>
            <a:ext cx="3601156" cy="1655762"/>
          </a:xfrm>
        </p:spPr>
        <p:txBody>
          <a:bodyPr>
            <a:normAutofit/>
          </a:bodyPr>
          <a:lstStyle/>
          <a:p>
            <a:r>
              <a:rPr lang="en-US" sz="4400"/>
              <a:t>How far and which way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2856060-E178-424C-93BD-004217D2CEBA}"/>
              </a:ext>
            </a:extLst>
          </p:cNvPr>
          <p:cNvSpPr txBox="1">
            <a:spLocks/>
          </p:cNvSpPr>
          <p:nvPr/>
        </p:nvSpPr>
        <p:spPr>
          <a:xfrm>
            <a:off x="4295422" y="3429000"/>
            <a:ext cx="360115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 in position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C94383D-6ECA-4E5A-A8F7-D3254C1F4FAF}"/>
              </a:ext>
            </a:extLst>
          </p:cNvPr>
          <p:cNvSpPr txBox="1">
            <a:spLocks/>
          </p:cNvSpPr>
          <p:nvPr/>
        </p:nvSpPr>
        <p:spPr>
          <a:xfrm>
            <a:off x="8240888" y="3429000"/>
            <a:ext cx="3601156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Straight line distance between points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24F2D01-2B8B-40DC-9915-15074787661D}"/>
                  </a:ext>
                </a:extLst>
              </p14:cNvPr>
              <p14:cNvContentPartPr/>
              <p14:nvPr/>
            </p14:nvContentPartPr>
            <p14:xfrm>
              <a:off x="4633200" y="2412720"/>
              <a:ext cx="3168000" cy="3584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24F2D01-2B8B-40DC-9915-1507478766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23840" y="2403360"/>
                <a:ext cx="3186720" cy="36032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2D1A6CF-8434-4711-BDD5-BFD5F38B73D7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104182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FF4C7FD-9A74-4FBE-BB0E-24FE89DBD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1" y="924560"/>
            <a:ext cx="11141225" cy="560885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F491B8-844E-4063-A50B-26F80D52D8BD}"/>
                  </a:ext>
                </a:extLst>
              </p14:cNvPr>
              <p14:cNvContentPartPr/>
              <p14:nvPr/>
            </p14:nvContentPartPr>
            <p14:xfrm>
              <a:off x="5577480" y="3682800"/>
              <a:ext cx="2452320" cy="2519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F491B8-844E-4063-A50B-26F80D52D8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8120" y="3673440"/>
                <a:ext cx="2471040" cy="253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60052A5-6449-4411-B1EC-A70EFC2D4BD5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932024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45" y="-141993"/>
            <a:ext cx="9144000" cy="2387600"/>
          </a:xfrm>
        </p:spPr>
        <p:txBody>
          <a:bodyPr/>
          <a:lstStyle/>
          <a:p>
            <a:r>
              <a:rPr lang="en-US"/>
              <a:t>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4827-3649-4ACE-A2E4-3ADEAAE7B9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/>
              <a:t>Duration of an event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678B0C0-232A-4441-A0D3-9C17E0B34BE5}"/>
                  </a:ext>
                </a:extLst>
              </p14:cNvPr>
              <p14:cNvContentPartPr/>
              <p14:nvPr/>
            </p14:nvContentPartPr>
            <p14:xfrm>
              <a:off x="4685760" y="1265400"/>
              <a:ext cx="6082560" cy="1500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678B0C0-232A-4441-A0D3-9C17E0B34B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6400" y="1256040"/>
                <a:ext cx="6101280" cy="15192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0DCC5C9-FD62-476E-8F23-8791C13D589D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288656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66B78-B512-45BE-B9DD-FB9BD1EA4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“is relative”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01930-21C6-4B2E-9E44-D74E71861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639349-EC91-4028-817D-4B8E0CB7F208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2056390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45" y="-141993"/>
            <a:ext cx="9144000" cy="2387600"/>
          </a:xfrm>
        </p:spPr>
        <p:txBody>
          <a:bodyPr/>
          <a:lstStyle/>
          <a:p>
            <a:r>
              <a:rPr lang="en-US"/>
              <a:t>speed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4827-3649-4ACE-A2E4-3ADEAAE7B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3081867" cy="1655762"/>
          </a:xfrm>
        </p:spPr>
        <p:txBody>
          <a:bodyPr>
            <a:normAutofit/>
          </a:bodyPr>
          <a:lstStyle/>
          <a:p>
            <a:r>
              <a:rPr lang="en-US" sz="4400"/>
              <a:t>How fast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62D7874-B1ED-4DD1-915F-E9F91FA3C0B3}"/>
              </a:ext>
            </a:extLst>
          </p:cNvPr>
          <p:cNvSpPr txBox="1">
            <a:spLocks/>
          </p:cNvSpPr>
          <p:nvPr/>
        </p:nvSpPr>
        <p:spPr>
          <a:xfrm>
            <a:off x="6412089" y="3703638"/>
            <a:ext cx="3601156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covered over a given amount of time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D1C54AF-2B33-4D13-887E-EE06F8EDAEF4}"/>
                  </a:ext>
                </a:extLst>
              </p14:cNvPr>
              <p14:cNvContentPartPr/>
              <p14:nvPr/>
            </p14:nvContentPartPr>
            <p14:xfrm>
              <a:off x="4769280" y="1099440"/>
              <a:ext cx="5089320" cy="1810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D1C54AF-2B33-4D13-887E-EE06F8EDAE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9920" y="1090080"/>
                <a:ext cx="5108040" cy="18295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36F38E1-25DA-4F50-B4AB-91464E557C29}"/>
              </a:ext>
            </a:extLst>
          </p:cNvPr>
          <p:cNvSpPr txBox="1"/>
          <p:nvPr/>
        </p:nvSpPr>
        <p:spPr>
          <a:xfrm>
            <a:off x="174661" y="226031"/>
            <a:ext cx="238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5 (4</a:t>
            </a:r>
            <a:r>
              <a:rPr lang="en-US" baseline="30000" dirty="0"/>
              <a:t>th</a:t>
            </a:r>
            <a:r>
              <a:rPr lang="en-US" dirty="0"/>
              <a:t> block only)</a:t>
            </a:r>
          </a:p>
        </p:txBody>
      </p:sp>
    </p:spTree>
    <p:extLst>
      <p:ext uri="{BB962C8B-B14F-4D97-AF65-F5344CB8AC3E}">
        <p14:creationId xmlns:p14="http://schemas.microsoft.com/office/powerpoint/2010/main" val="389323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45" y="-141993"/>
            <a:ext cx="9144000" cy="2387600"/>
          </a:xfrm>
        </p:spPr>
        <p:txBody>
          <a:bodyPr/>
          <a:lstStyle/>
          <a:p>
            <a:r>
              <a:rPr lang="en-US"/>
              <a:t>velocity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62D7874-B1ED-4DD1-915F-E9F91FA3C0B3}"/>
              </a:ext>
            </a:extLst>
          </p:cNvPr>
          <p:cNvSpPr txBox="1">
            <a:spLocks/>
          </p:cNvSpPr>
          <p:nvPr/>
        </p:nvSpPr>
        <p:spPr>
          <a:xfrm>
            <a:off x="6412089" y="3703638"/>
            <a:ext cx="3601156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/>
              <a:t>displacement covered over a given amount of time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779ADA-1F79-4DC4-B3E8-144165B9042F}"/>
              </a:ext>
            </a:extLst>
          </p:cNvPr>
          <p:cNvSpPr txBox="1">
            <a:spLocks/>
          </p:cNvSpPr>
          <p:nvPr/>
        </p:nvSpPr>
        <p:spPr>
          <a:xfrm>
            <a:off x="7772400" y="1051807"/>
            <a:ext cx="308186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/>
              <a:t>Speed with a direction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A101A42-D471-4EF0-B843-7EAFAA788477}"/>
                  </a:ext>
                </a:extLst>
              </p14:cNvPr>
              <p14:cNvContentPartPr/>
              <p14:nvPr/>
            </p14:nvContentPartPr>
            <p14:xfrm>
              <a:off x="2568600" y="2455560"/>
              <a:ext cx="4370760" cy="2203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A101A42-D471-4EF0-B843-7EAFAA7884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59240" y="2446200"/>
                <a:ext cx="4389480" cy="22222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B0097FB-9D3C-49D9-9B62-4F2681302716}"/>
              </a:ext>
            </a:extLst>
          </p:cNvPr>
          <p:cNvSpPr txBox="1"/>
          <p:nvPr/>
        </p:nvSpPr>
        <p:spPr>
          <a:xfrm>
            <a:off x="188236" y="6258794"/>
            <a:ext cx="238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5 (4</a:t>
            </a:r>
            <a:r>
              <a:rPr lang="en-US" baseline="30000" dirty="0"/>
              <a:t>th</a:t>
            </a:r>
            <a:r>
              <a:rPr lang="en-US" dirty="0"/>
              <a:t> block only)</a:t>
            </a:r>
          </a:p>
        </p:txBody>
      </p:sp>
    </p:spTree>
    <p:extLst>
      <p:ext uri="{BB962C8B-B14F-4D97-AF65-F5344CB8AC3E}">
        <p14:creationId xmlns:p14="http://schemas.microsoft.com/office/powerpoint/2010/main" val="31660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Lab: Keep on </a:t>
            </a:r>
            <a:r>
              <a:rPr lang="en-US" b="1" err="1">
                <a:solidFill>
                  <a:schemeClr val="accent2">
                    <a:lumMod val="75000"/>
                  </a:schemeClr>
                </a:solidFill>
              </a:rPr>
              <a:t>Truckin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Obj: Given a pair of constant speed toy trucks, verify the slow/fast labels </a:t>
            </a:r>
            <a:r>
              <a:rPr lang="en-US" sz="3600" b="1" i="1" dirty="0">
                <a:solidFill>
                  <a:schemeClr val="accent2">
                    <a:lumMod val="75000"/>
                  </a:schemeClr>
                </a:solidFill>
              </a:rPr>
              <a:t>using a graph of the data from both trucks. </a:t>
            </a:r>
          </a:p>
          <a:p>
            <a:pPr lvl="1"/>
            <a:r>
              <a:rPr lang="en-US" sz="3200" dirty="0"/>
              <a:t>Data…5 points</a:t>
            </a:r>
          </a:p>
          <a:p>
            <a:pPr lvl="1"/>
            <a:r>
              <a:rPr lang="en-US" sz="3200" dirty="0"/>
              <a:t>No calculations</a:t>
            </a:r>
          </a:p>
          <a:p>
            <a:pPr lvl="1"/>
            <a:r>
              <a:rPr lang="en-US" sz="3200" dirty="0"/>
              <a:t>One graph of data</a:t>
            </a:r>
          </a:p>
          <a:p>
            <a:pPr lvl="1"/>
            <a:r>
              <a:rPr lang="en-US" sz="3200" dirty="0"/>
              <a:t>Discussion…wait for day 2 to start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6467F0-1C6B-43E7-A3E4-7D3B89E10524}"/>
              </a:ext>
            </a:extLst>
          </p:cNvPr>
          <p:cNvSpPr txBox="1"/>
          <p:nvPr/>
        </p:nvSpPr>
        <p:spPr>
          <a:xfrm>
            <a:off x="174661" y="226031"/>
            <a:ext cx="238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5 (4</a:t>
            </a:r>
            <a:r>
              <a:rPr lang="en-US" baseline="30000" dirty="0"/>
              <a:t>th</a:t>
            </a:r>
            <a:r>
              <a:rPr lang="en-US" dirty="0"/>
              <a:t> block only)</a:t>
            </a:r>
          </a:p>
        </p:txBody>
      </p:sp>
    </p:spTree>
    <p:extLst>
      <p:ext uri="{BB962C8B-B14F-4D97-AF65-F5344CB8AC3E}">
        <p14:creationId xmlns:p14="http://schemas.microsoft.com/office/powerpoint/2010/main" val="23769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AD2094-B310-47CD-8A35-E1010780D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964" y="2313516"/>
            <a:ext cx="5303520" cy="4544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598886-89F2-4810-8E53-0F967B7D7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308038" cy="45103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DD3F70B-9A84-4F4B-A91B-F938CD5ED96C}"/>
                  </a:ext>
                </a:extLst>
              </p14:cNvPr>
              <p14:cNvContentPartPr/>
              <p14:nvPr/>
            </p14:nvContentPartPr>
            <p14:xfrm>
              <a:off x="643320" y="281880"/>
              <a:ext cx="11365200" cy="5747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DD3F70B-9A84-4F4B-A91B-F938CD5ED9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960" y="272520"/>
                <a:ext cx="11383920" cy="57657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E248B03-6006-4F12-BC04-0C2FE2EF8FDA}"/>
              </a:ext>
            </a:extLst>
          </p:cNvPr>
          <p:cNvSpPr txBox="1"/>
          <p:nvPr/>
        </p:nvSpPr>
        <p:spPr>
          <a:xfrm>
            <a:off x="188236" y="6258794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Aug 3</a:t>
            </a:r>
          </a:p>
        </p:txBody>
      </p:sp>
    </p:spTree>
    <p:extLst>
      <p:ext uri="{BB962C8B-B14F-4D97-AF65-F5344CB8AC3E}">
        <p14:creationId xmlns:p14="http://schemas.microsoft.com/office/powerpoint/2010/main" val="265144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375D708-2CF2-4E39-A974-284C890F8E2D}"/>
                  </a:ext>
                </a:extLst>
              </p14:cNvPr>
              <p14:cNvContentPartPr/>
              <p14:nvPr/>
            </p14:nvContentPartPr>
            <p14:xfrm>
              <a:off x="218160" y="66960"/>
              <a:ext cx="11699640" cy="6589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375D708-2CF2-4E39-A974-284C890F8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800" y="57600"/>
                <a:ext cx="11718360" cy="66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2DAF4ED-5DD2-4670-B82D-B97ADDA968C3}"/>
                  </a:ext>
                </a:extLst>
              </p14:cNvPr>
              <p14:cNvContentPartPr/>
              <p14:nvPr/>
            </p14:nvContentPartPr>
            <p14:xfrm>
              <a:off x="6848640" y="5753880"/>
              <a:ext cx="3097080" cy="476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2DAF4ED-5DD2-4670-B82D-B97ADDA968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39280" y="5744520"/>
                <a:ext cx="3115800" cy="495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0D7DBF5-7902-4F9C-9B01-E630F89C6029}"/>
              </a:ext>
            </a:extLst>
          </p:cNvPr>
          <p:cNvSpPr txBox="1"/>
          <p:nvPr/>
        </p:nvSpPr>
        <p:spPr>
          <a:xfrm>
            <a:off x="0" y="6230160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8</a:t>
            </a:r>
          </a:p>
        </p:txBody>
      </p:sp>
    </p:spTree>
    <p:extLst>
      <p:ext uri="{BB962C8B-B14F-4D97-AF65-F5344CB8AC3E}">
        <p14:creationId xmlns:p14="http://schemas.microsoft.com/office/powerpoint/2010/main" val="2291003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75644" y="371651"/>
            <a:ext cx="9144000" cy="992540"/>
          </a:xfrm>
        </p:spPr>
        <p:txBody>
          <a:bodyPr/>
          <a:lstStyle/>
          <a:p>
            <a:r>
              <a:rPr lang="en-US"/>
              <a:t>acceleration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779ADA-1F79-4DC4-B3E8-144165B9042F}"/>
              </a:ext>
            </a:extLst>
          </p:cNvPr>
          <p:cNvSpPr txBox="1">
            <a:spLocks/>
          </p:cNvSpPr>
          <p:nvPr/>
        </p:nvSpPr>
        <p:spPr>
          <a:xfrm>
            <a:off x="8564668" y="1021398"/>
            <a:ext cx="3081867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/>
              <a:t>Speeding up or getting faster</a:t>
            </a:r>
          </a:p>
        </p:txBody>
      </p:sp>
      <p:pic>
        <p:nvPicPr>
          <p:cNvPr id="3" name="accel speed up 2">
            <a:hlinkClick r:id="" action="ppaction://media"/>
            <a:extLst>
              <a:ext uri="{FF2B5EF4-FFF2-40B4-BE49-F238E27FC236}">
                <a16:creationId xmlns:a16="http://schemas.microsoft.com/office/drawing/2014/main" id="{D4E87E0F-ADFB-4DDD-B114-7D9D89C675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465" y="1773238"/>
            <a:ext cx="81280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1307E4-6850-42E1-AD03-2C2B33CE2E0B}"/>
              </a:ext>
            </a:extLst>
          </p:cNvPr>
          <p:cNvSpPr txBox="1"/>
          <p:nvPr/>
        </p:nvSpPr>
        <p:spPr>
          <a:xfrm>
            <a:off x="0" y="6384953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8</a:t>
            </a:r>
          </a:p>
        </p:txBody>
      </p:sp>
    </p:spTree>
    <p:extLst>
      <p:ext uri="{BB962C8B-B14F-4D97-AF65-F5344CB8AC3E}">
        <p14:creationId xmlns:p14="http://schemas.microsoft.com/office/powerpoint/2010/main" val="25774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75644" y="371651"/>
            <a:ext cx="9144000" cy="992540"/>
          </a:xfrm>
        </p:spPr>
        <p:txBody>
          <a:bodyPr/>
          <a:lstStyle/>
          <a:p>
            <a:r>
              <a:rPr lang="en-US"/>
              <a:t>acceleration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B4827-3649-4ACE-A2E4-3ADEAAE7B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89" y="4704962"/>
            <a:ext cx="3081867" cy="1655762"/>
          </a:xfrm>
        </p:spPr>
        <p:txBody>
          <a:bodyPr>
            <a:normAutofit fontScale="85000" lnSpcReduction="10000"/>
          </a:bodyPr>
          <a:lstStyle/>
          <a:p>
            <a:r>
              <a:rPr lang="en-US" sz="4400"/>
              <a:t>Slowing down or getting slower</a:t>
            </a:r>
          </a:p>
        </p:txBody>
      </p:sp>
      <p:pic>
        <p:nvPicPr>
          <p:cNvPr id="4" name="accel slow down funny">
            <a:hlinkClick r:id="" action="ppaction://media"/>
            <a:extLst>
              <a:ext uri="{FF2B5EF4-FFF2-40B4-BE49-F238E27FC236}">
                <a16:creationId xmlns:a16="http://schemas.microsoft.com/office/drawing/2014/main" id="{9D6482D6-08E3-49E9-94FD-F664EE7BE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7556" y="1656961"/>
            <a:ext cx="5867964" cy="4400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2157B1-8746-46E0-889C-8E93CB5B50B8}"/>
              </a:ext>
            </a:extLst>
          </p:cNvPr>
          <p:cNvSpPr txBox="1"/>
          <p:nvPr/>
        </p:nvSpPr>
        <p:spPr>
          <a:xfrm>
            <a:off x="0" y="6230160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8</a:t>
            </a:r>
          </a:p>
        </p:txBody>
      </p:sp>
    </p:spTree>
    <p:extLst>
      <p:ext uri="{BB962C8B-B14F-4D97-AF65-F5344CB8AC3E}">
        <p14:creationId xmlns:p14="http://schemas.microsoft.com/office/powerpoint/2010/main" val="25626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B606-450B-4C83-94E7-9D409F175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75644" y="371651"/>
            <a:ext cx="9144000" cy="992540"/>
          </a:xfrm>
        </p:spPr>
        <p:txBody>
          <a:bodyPr/>
          <a:lstStyle/>
          <a:p>
            <a:r>
              <a:rPr lang="en-US"/>
              <a:t>acceleration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62D7874-B1ED-4DD1-915F-E9F91FA3C0B3}"/>
              </a:ext>
            </a:extLst>
          </p:cNvPr>
          <p:cNvSpPr txBox="1">
            <a:spLocks/>
          </p:cNvSpPr>
          <p:nvPr/>
        </p:nvSpPr>
        <p:spPr>
          <a:xfrm>
            <a:off x="8748889" y="4821238"/>
            <a:ext cx="3601156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/>
              <a:t>Turning or changing direction</a:t>
            </a:r>
          </a:p>
        </p:txBody>
      </p:sp>
      <p:pic>
        <p:nvPicPr>
          <p:cNvPr id="3" name="accel turn phone">
            <a:hlinkClick r:id="" action="ppaction://media"/>
            <a:extLst>
              <a:ext uri="{FF2B5EF4-FFF2-40B4-BE49-F238E27FC236}">
                <a16:creationId xmlns:a16="http://schemas.microsoft.com/office/drawing/2014/main" id="{6B3F5AC3-23F0-45F0-A0E0-E53414136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1111" y="1773237"/>
            <a:ext cx="5815953" cy="43619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4A52702-77C8-4525-BADE-2987E66088D8}"/>
                  </a:ext>
                </a:extLst>
              </p14:cNvPr>
              <p14:cNvContentPartPr/>
              <p14:nvPr/>
            </p14:nvContentPartPr>
            <p14:xfrm>
              <a:off x="8123760" y="544680"/>
              <a:ext cx="2431440" cy="3981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4A52702-77C8-4525-BADE-2987E66088D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14400" y="535320"/>
                <a:ext cx="2450160" cy="39999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B8D578F-D2A5-4AAD-9B51-5EC53149F7A5}"/>
              </a:ext>
            </a:extLst>
          </p:cNvPr>
          <p:cNvSpPr txBox="1"/>
          <p:nvPr/>
        </p:nvSpPr>
        <p:spPr>
          <a:xfrm>
            <a:off x="0" y="6230160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8</a:t>
            </a:r>
          </a:p>
        </p:txBody>
      </p:sp>
    </p:spTree>
    <p:extLst>
      <p:ext uri="{BB962C8B-B14F-4D97-AF65-F5344CB8AC3E}">
        <p14:creationId xmlns:p14="http://schemas.microsoft.com/office/powerpoint/2010/main" val="183492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8412DBD-1363-4A32-9313-4835082A42B3}"/>
                  </a:ext>
                </a:extLst>
              </p14:cNvPr>
              <p14:cNvContentPartPr/>
              <p14:nvPr/>
            </p14:nvContentPartPr>
            <p14:xfrm>
              <a:off x="540360" y="76320"/>
              <a:ext cx="10289880" cy="621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8412DBD-1363-4A32-9313-4835082A42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000" y="66960"/>
                <a:ext cx="10308600" cy="62308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CE62656-3C1B-4CBD-A019-E0315F296BCC}"/>
              </a:ext>
            </a:extLst>
          </p:cNvPr>
          <p:cNvSpPr txBox="1"/>
          <p:nvPr/>
        </p:nvSpPr>
        <p:spPr>
          <a:xfrm>
            <a:off x="0" y="6230160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8</a:t>
            </a:r>
          </a:p>
        </p:txBody>
      </p:sp>
    </p:spTree>
    <p:extLst>
      <p:ext uri="{BB962C8B-B14F-4D97-AF65-F5344CB8AC3E}">
        <p14:creationId xmlns:p14="http://schemas.microsoft.com/office/powerpoint/2010/main" val="1624259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1F09B-B8FE-424F-ABA1-216138451DA1}"/>
              </a:ext>
            </a:extLst>
          </p:cNvPr>
          <p:cNvGrpSpPr/>
          <p:nvPr/>
        </p:nvGrpSpPr>
        <p:grpSpPr>
          <a:xfrm>
            <a:off x="996594" y="318501"/>
            <a:ext cx="2286000" cy="2856215"/>
            <a:chOff x="606176" y="308225"/>
            <a:chExt cx="2286000" cy="285621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3C5876E-EDEE-497A-8D41-E06721B9224F}"/>
                </a:ext>
              </a:extLst>
            </p:cNvPr>
            <p:cNvCxnSpPr>
              <a:cxnSpLocks/>
            </p:cNvCxnSpPr>
            <p:nvPr/>
          </p:nvCxnSpPr>
          <p:spPr>
            <a:xfrm>
              <a:off x="606176" y="308225"/>
              <a:ext cx="0" cy="28562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5FBF8A5-20B1-4561-A6B7-46E8C6660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176" y="1601055"/>
              <a:ext cx="228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FA353AE-B1D6-46BF-8EC3-E6176BE1DFB5}"/>
              </a:ext>
            </a:extLst>
          </p:cNvPr>
          <p:cNvGrpSpPr/>
          <p:nvPr/>
        </p:nvGrpSpPr>
        <p:grpSpPr>
          <a:xfrm>
            <a:off x="4991529" y="318501"/>
            <a:ext cx="2286000" cy="2856215"/>
            <a:chOff x="5217560" y="308225"/>
            <a:chExt cx="2286000" cy="285621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291CF39-4C40-4606-A634-2AED83F9CF10}"/>
                </a:ext>
              </a:extLst>
            </p:cNvPr>
            <p:cNvCxnSpPr>
              <a:cxnSpLocks/>
            </p:cNvCxnSpPr>
            <p:nvPr/>
          </p:nvCxnSpPr>
          <p:spPr>
            <a:xfrm>
              <a:off x="5217560" y="308225"/>
              <a:ext cx="0" cy="28562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86FFA7-14E2-4998-AFE8-653756A4F0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7560" y="1597629"/>
              <a:ext cx="228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153D35-6312-4FA4-A55D-FA9781CA0024}"/>
              </a:ext>
            </a:extLst>
          </p:cNvPr>
          <p:cNvGrpSpPr/>
          <p:nvPr/>
        </p:nvGrpSpPr>
        <p:grpSpPr>
          <a:xfrm>
            <a:off x="8986464" y="212335"/>
            <a:ext cx="2286000" cy="2856215"/>
            <a:chOff x="8596046" y="202059"/>
            <a:chExt cx="2286000" cy="285621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C926CA2-D61C-4B55-8DC1-876C8A3B793D}"/>
                </a:ext>
              </a:extLst>
            </p:cNvPr>
            <p:cNvCxnSpPr>
              <a:cxnSpLocks/>
            </p:cNvCxnSpPr>
            <p:nvPr/>
          </p:nvCxnSpPr>
          <p:spPr>
            <a:xfrm>
              <a:off x="8596046" y="202059"/>
              <a:ext cx="0" cy="28562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31656F-2D2A-4665-ABB3-0602AAAFCF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6046" y="1597629"/>
              <a:ext cx="228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7E9A24-3F89-4207-A034-3CAE44EAE881}"/>
              </a:ext>
            </a:extLst>
          </p:cNvPr>
          <p:cNvGrpSpPr/>
          <p:nvPr/>
        </p:nvGrpSpPr>
        <p:grpSpPr>
          <a:xfrm>
            <a:off x="357884" y="3693560"/>
            <a:ext cx="2286000" cy="2856215"/>
            <a:chOff x="606176" y="308225"/>
            <a:chExt cx="2286000" cy="285621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0049D8A-6892-4422-9D63-6E5D1D09D4BD}"/>
                </a:ext>
              </a:extLst>
            </p:cNvPr>
            <p:cNvCxnSpPr>
              <a:cxnSpLocks/>
            </p:cNvCxnSpPr>
            <p:nvPr/>
          </p:nvCxnSpPr>
          <p:spPr>
            <a:xfrm>
              <a:off x="606176" y="308225"/>
              <a:ext cx="0" cy="28562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66729A5-BCC3-4445-9488-B552C0D3AE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176" y="1601055"/>
              <a:ext cx="228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2BE401-AD99-4771-B378-F29B1CEBB195}"/>
              </a:ext>
            </a:extLst>
          </p:cNvPr>
          <p:cNvGrpSpPr/>
          <p:nvPr/>
        </p:nvGrpSpPr>
        <p:grpSpPr>
          <a:xfrm>
            <a:off x="3444696" y="3693559"/>
            <a:ext cx="2286000" cy="2856215"/>
            <a:chOff x="606176" y="308225"/>
            <a:chExt cx="2286000" cy="285621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3E0482E-28B9-458D-ABEC-C2BB398566FF}"/>
                </a:ext>
              </a:extLst>
            </p:cNvPr>
            <p:cNvCxnSpPr>
              <a:cxnSpLocks/>
            </p:cNvCxnSpPr>
            <p:nvPr/>
          </p:nvCxnSpPr>
          <p:spPr>
            <a:xfrm>
              <a:off x="606176" y="308225"/>
              <a:ext cx="0" cy="28562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F9F60-E8EA-45D6-8BF3-C85886CECC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176" y="1601055"/>
              <a:ext cx="228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E576F1-6E8F-41E4-8BD5-8E258E7FE2E1}"/>
              </a:ext>
            </a:extLst>
          </p:cNvPr>
          <p:cNvGrpSpPr/>
          <p:nvPr/>
        </p:nvGrpSpPr>
        <p:grpSpPr>
          <a:xfrm>
            <a:off x="6531508" y="3683284"/>
            <a:ext cx="2286000" cy="2856215"/>
            <a:chOff x="606176" y="308225"/>
            <a:chExt cx="2286000" cy="285621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A0B4EE9-D437-425B-A352-D871D13FBAA2}"/>
                </a:ext>
              </a:extLst>
            </p:cNvPr>
            <p:cNvCxnSpPr>
              <a:cxnSpLocks/>
            </p:cNvCxnSpPr>
            <p:nvPr/>
          </p:nvCxnSpPr>
          <p:spPr>
            <a:xfrm>
              <a:off x="606176" y="308225"/>
              <a:ext cx="0" cy="28562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4FDC9DE-8FCD-4F22-BAC2-81E3F5F3CA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176" y="1601055"/>
              <a:ext cx="228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C872B6-B0F1-4BBD-8712-FEADF5BCB950}"/>
              </a:ext>
            </a:extLst>
          </p:cNvPr>
          <p:cNvGrpSpPr/>
          <p:nvPr/>
        </p:nvGrpSpPr>
        <p:grpSpPr>
          <a:xfrm>
            <a:off x="9618320" y="3683284"/>
            <a:ext cx="2286000" cy="2856215"/>
            <a:chOff x="606176" y="308225"/>
            <a:chExt cx="2286000" cy="285621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F5D79D-24A2-492C-A78C-AA637023DDAA}"/>
                </a:ext>
              </a:extLst>
            </p:cNvPr>
            <p:cNvCxnSpPr>
              <a:cxnSpLocks/>
            </p:cNvCxnSpPr>
            <p:nvPr/>
          </p:nvCxnSpPr>
          <p:spPr>
            <a:xfrm>
              <a:off x="606176" y="308225"/>
              <a:ext cx="0" cy="28562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AE2F3A-CCCD-46B7-AE0B-7856869E84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176" y="1601055"/>
              <a:ext cx="228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9E99DC-E14A-4EB9-845E-5B404F519AEA}"/>
                  </a:ext>
                </a:extLst>
              </p14:cNvPr>
              <p14:cNvContentPartPr/>
              <p14:nvPr/>
            </p14:nvContentPartPr>
            <p14:xfrm>
              <a:off x="89280" y="146880"/>
              <a:ext cx="11855520" cy="5969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9E99DC-E14A-4EB9-845E-5B404F519A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920" y="137520"/>
                <a:ext cx="11874240" cy="598860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36F33824-533A-4E69-9492-ECBA161A26A2}"/>
              </a:ext>
            </a:extLst>
          </p:cNvPr>
          <p:cNvSpPr txBox="1"/>
          <p:nvPr/>
        </p:nvSpPr>
        <p:spPr>
          <a:xfrm>
            <a:off x="660686" y="6428733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8</a:t>
            </a:r>
          </a:p>
        </p:txBody>
      </p:sp>
    </p:spTree>
    <p:extLst>
      <p:ext uri="{BB962C8B-B14F-4D97-AF65-F5344CB8AC3E}">
        <p14:creationId xmlns:p14="http://schemas.microsoft.com/office/powerpoint/2010/main" val="336304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D9264-C443-42EB-B5E4-9AC3E939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255" y="406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/>
              <a:t>All motion is relative and must be measured as compared to a “</a:t>
            </a:r>
            <a:r>
              <a:rPr lang="en-US" err="1"/>
              <a:t>stationary”object</a:t>
            </a:r>
            <a:r>
              <a:rPr lang="en-US"/>
              <a:t> or a…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F92D4-C829-480A-A732-4A317A3437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8000"/>
              <a:t>Frame of reference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C147A6-737D-4998-9BD3-BE09C49406C4}"/>
              </a:ext>
            </a:extLst>
          </p:cNvPr>
          <p:cNvSpPr txBox="1"/>
          <p:nvPr/>
        </p:nvSpPr>
        <p:spPr>
          <a:xfrm>
            <a:off x="174661" y="226031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January 5</a:t>
            </a:r>
          </a:p>
        </p:txBody>
      </p:sp>
    </p:spTree>
    <p:extLst>
      <p:ext uri="{BB962C8B-B14F-4D97-AF65-F5344CB8AC3E}">
        <p14:creationId xmlns:p14="http://schemas.microsoft.com/office/powerpoint/2010/main" val="14048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E715E0-E0B0-4E23-A04B-9BF3850C10B9}"/>
              </a:ext>
            </a:extLst>
          </p:cNvPr>
          <p:cNvGrpSpPr/>
          <p:nvPr/>
        </p:nvGrpSpPr>
        <p:grpSpPr>
          <a:xfrm>
            <a:off x="996594" y="212335"/>
            <a:ext cx="10275870" cy="2962381"/>
            <a:chOff x="996594" y="212335"/>
            <a:chExt cx="10275870" cy="29623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91F09B-B8FE-424F-ABA1-216138451DA1}"/>
                </a:ext>
              </a:extLst>
            </p:cNvPr>
            <p:cNvGrpSpPr/>
            <p:nvPr/>
          </p:nvGrpSpPr>
          <p:grpSpPr>
            <a:xfrm>
              <a:off x="996594" y="318501"/>
              <a:ext cx="2286000" cy="2856215"/>
              <a:chOff x="606176" y="308225"/>
              <a:chExt cx="2286000" cy="2856215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33C5876E-EDEE-497A-8D41-E06721B922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C5FBF8A5-20B1-4561-A6B7-46E8C66600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A353AE-B1D6-46BF-8EC3-E6176BE1DFB5}"/>
                </a:ext>
              </a:extLst>
            </p:cNvPr>
            <p:cNvGrpSpPr/>
            <p:nvPr/>
          </p:nvGrpSpPr>
          <p:grpSpPr>
            <a:xfrm>
              <a:off x="4991529" y="318501"/>
              <a:ext cx="2286000" cy="2856215"/>
              <a:chOff x="5217560" y="308225"/>
              <a:chExt cx="2286000" cy="2856215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291CF39-4C40-4606-A634-2AED83F9CF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7560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686FFA7-14E2-4998-AFE8-653756A4F0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17560" y="1597629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8153D35-6312-4FA4-A55D-FA9781CA0024}"/>
                </a:ext>
              </a:extLst>
            </p:cNvPr>
            <p:cNvGrpSpPr/>
            <p:nvPr/>
          </p:nvGrpSpPr>
          <p:grpSpPr>
            <a:xfrm>
              <a:off x="8986464" y="212335"/>
              <a:ext cx="2286000" cy="2856215"/>
              <a:chOff x="8596046" y="202059"/>
              <a:chExt cx="2286000" cy="2856215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C926CA2-D61C-4B55-8DC1-876C8A3B79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6046" y="202059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B31656F-2D2A-4665-ABB3-0602AAAFCF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96046" y="1597629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BB6EC4-74A3-415E-82A4-B24E94A343DB}"/>
              </a:ext>
            </a:extLst>
          </p:cNvPr>
          <p:cNvGrpSpPr/>
          <p:nvPr/>
        </p:nvGrpSpPr>
        <p:grpSpPr>
          <a:xfrm>
            <a:off x="1112175" y="3577118"/>
            <a:ext cx="10275870" cy="2962381"/>
            <a:chOff x="996594" y="212335"/>
            <a:chExt cx="10275870" cy="296238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A78AF0-158A-4C2B-A24F-9B2BC5855104}"/>
                </a:ext>
              </a:extLst>
            </p:cNvPr>
            <p:cNvGrpSpPr/>
            <p:nvPr/>
          </p:nvGrpSpPr>
          <p:grpSpPr>
            <a:xfrm>
              <a:off x="996594" y="318501"/>
              <a:ext cx="2286000" cy="2856215"/>
              <a:chOff x="606176" y="308225"/>
              <a:chExt cx="2286000" cy="285621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DC5B929-6A3B-41EC-ADF5-295D7FD81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1AB6EE6-C150-43CE-8808-BB92D3903E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8589BAD-5559-43DA-A5E2-A6F4A7062A05}"/>
                </a:ext>
              </a:extLst>
            </p:cNvPr>
            <p:cNvGrpSpPr/>
            <p:nvPr/>
          </p:nvGrpSpPr>
          <p:grpSpPr>
            <a:xfrm>
              <a:off x="4991529" y="318501"/>
              <a:ext cx="2286000" cy="2856215"/>
              <a:chOff x="5217560" y="308225"/>
              <a:chExt cx="2286000" cy="2856215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6B04FF3-C164-4392-847B-76993FF1C8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7560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AD8DC00-380D-4471-B746-2F1C56B575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17560" y="1597629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48F2F08-6328-4172-A3C6-FDD2DBA3866C}"/>
                </a:ext>
              </a:extLst>
            </p:cNvPr>
            <p:cNvGrpSpPr/>
            <p:nvPr/>
          </p:nvGrpSpPr>
          <p:grpSpPr>
            <a:xfrm>
              <a:off x="8986464" y="212335"/>
              <a:ext cx="2286000" cy="2856215"/>
              <a:chOff x="8596046" y="202059"/>
              <a:chExt cx="2286000" cy="2856215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8FD45D-6189-4F41-BD5A-78DF6F3977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6046" y="202059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86FCF39-C29E-4069-B723-FAEADA21AB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96046" y="1597629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EFF0129-2FA2-4B83-881F-AD23437D3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8"/>
            <a:ext cx="12192000" cy="32520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D7726E-811C-45EC-8450-A3AD1B21071D}"/>
              </a:ext>
            </a:extLst>
          </p:cNvPr>
          <p:cNvSpPr txBox="1"/>
          <p:nvPr/>
        </p:nvSpPr>
        <p:spPr>
          <a:xfrm>
            <a:off x="10513568" y="27669"/>
            <a:ext cx="298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826E2DD-109E-4AF2-830B-FFEEE73FE57C}"/>
                  </a:ext>
                </a:extLst>
              </p14:cNvPr>
              <p14:cNvContentPartPr/>
              <p14:nvPr/>
            </p14:nvContentPartPr>
            <p14:xfrm>
              <a:off x="662040" y="1303200"/>
              <a:ext cx="10730880" cy="4602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826E2DD-109E-4AF2-830B-FFEEE73FE5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680" y="1293840"/>
                <a:ext cx="10749600" cy="462132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9FCAE68-D856-412A-A521-DA4CC033990C}"/>
              </a:ext>
            </a:extLst>
          </p:cNvPr>
          <p:cNvSpPr txBox="1"/>
          <p:nvPr/>
        </p:nvSpPr>
        <p:spPr>
          <a:xfrm>
            <a:off x="0" y="6230160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9</a:t>
            </a:r>
          </a:p>
        </p:txBody>
      </p:sp>
    </p:spTree>
    <p:extLst>
      <p:ext uri="{BB962C8B-B14F-4D97-AF65-F5344CB8AC3E}">
        <p14:creationId xmlns:p14="http://schemas.microsoft.com/office/powerpoint/2010/main" val="4078582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18C848-868F-4A22-9613-8815C19EA3D1}"/>
              </a:ext>
            </a:extLst>
          </p:cNvPr>
          <p:cNvGrpSpPr/>
          <p:nvPr/>
        </p:nvGrpSpPr>
        <p:grpSpPr>
          <a:xfrm>
            <a:off x="357884" y="3683284"/>
            <a:ext cx="11546436" cy="2866491"/>
            <a:chOff x="357884" y="3683284"/>
            <a:chExt cx="11546436" cy="28664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7E9A24-3F89-4207-A034-3CAE44EAE881}"/>
                </a:ext>
              </a:extLst>
            </p:cNvPr>
            <p:cNvGrpSpPr/>
            <p:nvPr/>
          </p:nvGrpSpPr>
          <p:grpSpPr>
            <a:xfrm>
              <a:off x="357884" y="3693560"/>
              <a:ext cx="2286000" cy="2856215"/>
              <a:chOff x="606176" y="308225"/>
              <a:chExt cx="2286000" cy="2856215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0049D8A-6892-4422-9D63-6E5D1D09D4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66729A5-BCC3-4445-9488-B552C0D3AE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92BE401-AD99-4771-B378-F29B1CEBB195}"/>
                </a:ext>
              </a:extLst>
            </p:cNvPr>
            <p:cNvGrpSpPr/>
            <p:nvPr/>
          </p:nvGrpSpPr>
          <p:grpSpPr>
            <a:xfrm>
              <a:off x="3444696" y="3693559"/>
              <a:ext cx="2286000" cy="2856215"/>
              <a:chOff x="606176" y="308225"/>
              <a:chExt cx="2286000" cy="2856215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3E0482E-28B9-458D-ABEC-C2BB398566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81F9F60-E8EA-45D6-8BF3-C85886CECC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9E576F1-6E8F-41E4-8BD5-8E258E7FE2E1}"/>
                </a:ext>
              </a:extLst>
            </p:cNvPr>
            <p:cNvGrpSpPr/>
            <p:nvPr/>
          </p:nvGrpSpPr>
          <p:grpSpPr>
            <a:xfrm>
              <a:off x="6531508" y="3683284"/>
              <a:ext cx="2286000" cy="2856215"/>
              <a:chOff x="606176" y="308225"/>
              <a:chExt cx="2286000" cy="285621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A0B4EE9-D437-425B-A352-D871D13FBA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4FDC9DE-8FCD-4F22-BAC2-81E3F5F3C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C872B6-B0F1-4BBD-8712-FEADF5BCB950}"/>
                </a:ext>
              </a:extLst>
            </p:cNvPr>
            <p:cNvGrpSpPr/>
            <p:nvPr/>
          </p:nvGrpSpPr>
          <p:grpSpPr>
            <a:xfrm>
              <a:off x="9618320" y="3683284"/>
              <a:ext cx="2286000" cy="2856215"/>
              <a:chOff x="606176" y="308225"/>
              <a:chExt cx="2286000" cy="2856215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8F5D79D-24A2-492C-A78C-AA637023D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8AE2F3A-CCCD-46B7-AE0B-7856869E84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50DC60-3BC2-4567-878C-512926F6A6A4}"/>
              </a:ext>
            </a:extLst>
          </p:cNvPr>
          <p:cNvGrpSpPr/>
          <p:nvPr/>
        </p:nvGrpSpPr>
        <p:grpSpPr>
          <a:xfrm>
            <a:off x="345898" y="270554"/>
            <a:ext cx="11546436" cy="2866491"/>
            <a:chOff x="357884" y="3683284"/>
            <a:chExt cx="11546436" cy="286649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6828025-6BEF-441F-A840-EA4C6378DD71}"/>
                </a:ext>
              </a:extLst>
            </p:cNvPr>
            <p:cNvGrpSpPr/>
            <p:nvPr/>
          </p:nvGrpSpPr>
          <p:grpSpPr>
            <a:xfrm>
              <a:off x="357884" y="3693560"/>
              <a:ext cx="2286000" cy="2856215"/>
              <a:chOff x="606176" y="308225"/>
              <a:chExt cx="2286000" cy="285621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F7281DB-0A19-4B67-8128-B6E1A95CA7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AF2D512-6AC5-41BA-902C-E12C70CF23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D723A1F-F12C-4F91-8DAA-CD7CB4568E3C}"/>
                </a:ext>
              </a:extLst>
            </p:cNvPr>
            <p:cNvGrpSpPr/>
            <p:nvPr/>
          </p:nvGrpSpPr>
          <p:grpSpPr>
            <a:xfrm>
              <a:off x="3444696" y="3693559"/>
              <a:ext cx="2286000" cy="2856215"/>
              <a:chOff x="606176" y="308225"/>
              <a:chExt cx="2286000" cy="285621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4533356-8D7D-47C0-8BD5-E401A426B8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6216C94-AAEC-4251-9355-2E9813F0F0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2EB3D1-6265-48A2-9C52-95B8C8BF2E81}"/>
                </a:ext>
              </a:extLst>
            </p:cNvPr>
            <p:cNvGrpSpPr/>
            <p:nvPr/>
          </p:nvGrpSpPr>
          <p:grpSpPr>
            <a:xfrm>
              <a:off x="6531508" y="3683284"/>
              <a:ext cx="2286000" cy="2856215"/>
              <a:chOff x="606176" y="308225"/>
              <a:chExt cx="2286000" cy="2856215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6B66EDC-460C-4251-803C-9C35AF054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DBB4681-6A9C-4499-BFF6-BBB7B28238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D8ED07-D77D-41BF-9FD6-5E830C73ED73}"/>
                </a:ext>
              </a:extLst>
            </p:cNvPr>
            <p:cNvGrpSpPr/>
            <p:nvPr/>
          </p:nvGrpSpPr>
          <p:grpSpPr>
            <a:xfrm>
              <a:off x="9618320" y="3683284"/>
              <a:ext cx="2286000" cy="2856215"/>
              <a:chOff x="606176" y="308225"/>
              <a:chExt cx="2286000" cy="2856215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BDCC9BB-A7AC-414D-B2D0-6F75E79DB4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991BB11-BB64-4EB2-817A-99F8C3F32B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91FC225-72B8-4F18-90DC-1A28E625EDEF}"/>
              </a:ext>
            </a:extLst>
          </p:cNvPr>
          <p:cNvSpPr txBox="1"/>
          <p:nvPr/>
        </p:nvSpPr>
        <p:spPr>
          <a:xfrm>
            <a:off x="10513568" y="27669"/>
            <a:ext cx="298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E1DCC-BB05-4538-B493-0F65C36A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194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872E64B-F96B-4A48-BA15-15D9A23463EC}"/>
                  </a:ext>
                </a:extLst>
              </p14:cNvPr>
              <p14:cNvContentPartPr/>
              <p14:nvPr/>
            </p14:nvContentPartPr>
            <p14:xfrm>
              <a:off x="79560" y="1003320"/>
              <a:ext cx="11854440" cy="5146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872E64B-F96B-4A48-BA15-15D9A23463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200" y="993960"/>
                <a:ext cx="11873160" cy="516492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599AEBC3-058F-445B-B343-772960259C16}"/>
              </a:ext>
            </a:extLst>
          </p:cNvPr>
          <p:cNvSpPr txBox="1"/>
          <p:nvPr/>
        </p:nvSpPr>
        <p:spPr>
          <a:xfrm>
            <a:off x="570326" y="6350528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9</a:t>
            </a:r>
          </a:p>
        </p:txBody>
      </p:sp>
    </p:spTree>
    <p:extLst>
      <p:ext uri="{BB962C8B-B14F-4D97-AF65-F5344CB8AC3E}">
        <p14:creationId xmlns:p14="http://schemas.microsoft.com/office/powerpoint/2010/main" val="3135898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E715E0-E0B0-4E23-A04B-9BF3850C10B9}"/>
              </a:ext>
            </a:extLst>
          </p:cNvPr>
          <p:cNvGrpSpPr/>
          <p:nvPr/>
        </p:nvGrpSpPr>
        <p:grpSpPr>
          <a:xfrm>
            <a:off x="996594" y="212335"/>
            <a:ext cx="10275870" cy="2962381"/>
            <a:chOff x="996594" y="212335"/>
            <a:chExt cx="10275870" cy="29623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391F09B-B8FE-424F-ABA1-216138451DA1}"/>
                </a:ext>
              </a:extLst>
            </p:cNvPr>
            <p:cNvGrpSpPr/>
            <p:nvPr/>
          </p:nvGrpSpPr>
          <p:grpSpPr>
            <a:xfrm>
              <a:off x="996594" y="318501"/>
              <a:ext cx="2286000" cy="2856215"/>
              <a:chOff x="606176" y="308225"/>
              <a:chExt cx="2286000" cy="2856215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33C5876E-EDEE-497A-8D41-E06721B922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C5FBF8A5-20B1-4561-A6B7-46E8C66600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FA353AE-B1D6-46BF-8EC3-E6176BE1DFB5}"/>
                </a:ext>
              </a:extLst>
            </p:cNvPr>
            <p:cNvGrpSpPr/>
            <p:nvPr/>
          </p:nvGrpSpPr>
          <p:grpSpPr>
            <a:xfrm>
              <a:off x="4991529" y="318501"/>
              <a:ext cx="2286000" cy="2856215"/>
              <a:chOff x="5217560" y="308225"/>
              <a:chExt cx="2286000" cy="2856215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291CF39-4C40-4606-A634-2AED83F9CF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7560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686FFA7-14E2-4998-AFE8-653756A4F0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17560" y="1597629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8153D35-6312-4FA4-A55D-FA9781CA0024}"/>
                </a:ext>
              </a:extLst>
            </p:cNvPr>
            <p:cNvGrpSpPr/>
            <p:nvPr/>
          </p:nvGrpSpPr>
          <p:grpSpPr>
            <a:xfrm>
              <a:off x="8986464" y="212335"/>
              <a:ext cx="2286000" cy="2856215"/>
              <a:chOff x="8596046" y="202059"/>
              <a:chExt cx="2286000" cy="2856215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C926CA2-D61C-4B55-8DC1-876C8A3B79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6046" y="202059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B31656F-2D2A-4665-ABB3-0602AAAFCF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96046" y="1597629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BB6EC4-74A3-415E-82A4-B24E94A343DB}"/>
              </a:ext>
            </a:extLst>
          </p:cNvPr>
          <p:cNvGrpSpPr/>
          <p:nvPr/>
        </p:nvGrpSpPr>
        <p:grpSpPr>
          <a:xfrm>
            <a:off x="1112175" y="3577118"/>
            <a:ext cx="10275870" cy="2962381"/>
            <a:chOff x="996594" y="212335"/>
            <a:chExt cx="10275870" cy="296238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A78AF0-158A-4C2B-A24F-9B2BC5855104}"/>
                </a:ext>
              </a:extLst>
            </p:cNvPr>
            <p:cNvGrpSpPr/>
            <p:nvPr/>
          </p:nvGrpSpPr>
          <p:grpSpPr>
            <a:xfrm>
              <a:off x="996594" y="318501"/>
              <a:ext cx="2286000" cy="2856215"/>
              <a:chOff x="606176" y="308225"/>
              <a:chExt cx="2286000" cy="2856215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DC5B929-6A3B-41EC-ADF5-295D7FD81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1AB6EE6-C150-43CE-8808-BB92D3903E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8589BAD-5559-43DA-A5E2-A6F4A7062A05}"/>
                </a:ext>
              </a:extLst>
            </p:cNvPr>
            <p:cNvGrpSpPr/>
            <p:nvPr/>
          </p:nvGrpSpPr>
          <p:grpSpPr>
            <a:xfrm>
              <a:off x="4991529" y="318501"/>
              <a:ext cx="2286000" cy="2856215"/>
              <a:chOff x="5217560" y="308225"/>
              <a:chExt cx="2286000" cy="2856215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6B04FF3-C164-4392-847B-76993FF1C8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7560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AD8DC00-380D-4471-B746-2F1C56B575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17560" y="1597629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48F2F08-6328-4172-A3C6-FDD2DBA3866C}"/>
                </a:ext>
              </a:extLst>
            </p:cNvPr>
            <p:cNvGrpSpPr/>
            <p:nvPr/>
          </p:nvGrpSpPr>
          <p:grpSpPr>
            <a:xfrm>
              <a:off x="8986464" y="212335"/>
              <a:ext cx="2286000" cy="2856215"/>
              <a:chOff x="8596046" y="202059"/>
              <a:chExt cx="2286000" cy="2856215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8FD45D-6189-4F41-BD5A-78DF6F3977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6046" y="202059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86FCF39-C29E-4069-B723-FAEADA21AB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96046" y="1597629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096F8B6-D6E1-4440-8BD5-932914171269}"/>
                  </a:ext>
                </a:extLst>
              </p14:cNvPr>
              <p14:cNvContentPartPr/>
              <p14:nvPr/>
            </p14:nvContentPartPr>
            <p14:xfrm>
              <a:off x="311565" y="0"/>
              <a:ext cx="11076480" cy="2503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096F8B6-D6E1-4440-8BD5-9329141712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205" y="-9360"/>
                <a:ext cx="11095200" cy="252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792ABFB-CA85-4456-A62D-59D695155293}"/>
                  </a:ext>
                </a:extLst>
              </p14:cNvPr>
              <p14:cNvContentPartPr/>
              <p14:nvPr/>
            </p14:nvContentPartPr>
            <p14:xfrm>
              <a:off x="642960" y="23400"/>
              <a:ext cx="10792080" cy="5695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792ABFB-CA85-4456-A62D-59D6951552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600" y="14040"/>
                <a:ext cx="10810800" cy="571392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BD4AABE3-0F71-4B8E-AC4D-5822DA740231}"/>
              </a:ext>
            </a:extLst>
          </p:cNvPr>
          <p:cNvSpPr txBox="1"/>
          <p:nvPr/>
        </p:nvSpPr>
        <p:spPr>
          <a:xfrm>
            <a:off x="0" y="6230160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9</a:t>
            </a:r>
          </a:p>
        </p:txBody>
      </p:sp>
    </p:spTree>
    <p:extLst>
      <p:ext uri="{BB962C8B-B14F-4D97-AF65-F5344CB8AC3E}">
        <p14:creationId xmlns:p14="http://schemas.microsoft.com/office/powerpoint/2010/main" val="3943483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18C848-868F-4A22-9613-8815C19EA3D1}"/>
              </a:ext>
            </a:extLst>
          </p:cNvPr>
          <p:cNvGrpSpPr/>
          <p:nvPr/>
        </p:nvGrpSpPr>
        <p:grpSpPr>
          <a:xfrm>
            <a:off x="357884" y="3683284"/>
            <a:ext cx="11546436" cy="2866491"/>
            <a:chOff x="357884" y="3683284"/>
            <a:chExt cx="11546436" cy="28664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7E9A24-3F89-4207-A034-3CAE44EAE881}"/>
                </a:ext>
              </a:extLst>
            </p:cNvPr>
            <p:cNvGrpSpPr/>
            <p:nvPr/>
          </p:nvGrpSpPr>
          <p:grpSpPr>
            <a:xfrm>
              <a:off x="357884" y="3693560"/>
              <a:ext cx="2286000" cy="2856215"/>
              <a:chOff x="606176" y="308225"/>
              <a:chExt cx="2286000" cy="2856215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0049D8A-6892-4422-9D63-6E5D1D09D4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66729A5-BCC3-4445-9488-B552C0D3AE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92BE401-AD99-4771-B378-F29B1CEBB195}"/>
                </a:ext>
              </a:extLst>
            </p:cNvPr>
            <p:cNvGrpSpPr/>
            <p:nvPr/>
          </p:nvGrpSpPr>
          <p:grpSpPr>
            <a:xfrm>
              <a:off x="3444696" y="3693559"/>
              <a:ext cx="2286000" cy="2856215"/>
              <a:chOff x="606176" y="308225"/>
              <a:chExt cx="2286000" cy="2856215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3E0482E-28B9-458D-ABEC-C2BB398566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81F9F60-E8EA-45D6-8BF3-C85886CECC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9E576F1-6E8F-41E4-8BD5-8E258E7FE2E1}"/>
                </a:ext>
              </a:extLst>
            </p:cNvPr>
            <p:cNvGrpSpPr/>
            <p:nvPr/>
          </p:nvGrpSpPr>
          <p:grpSpPr>
            <a:xfrm>
              <a:off x="6531508" y="3683284"/>
              <a:ext cx="2286000" cy="2856215"/>
              <a:chOff x="606176" y="308225"/>
              <a:chExt cx="2286000" cy="285621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A0B4EE9-D437-425B-A352-D871D13FBA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4FDC9DE-8FCD-4F22-BAC2-81E3F5F3CA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C872B6-B0F1-4BBD-8712-FEADF5BCB950}"/>
                </a:ext>
              </a:extLst>
            </p:cNvPr>
            <p:cNvGrpSpPr/>
            <p:nvPr/>
          </p:nvGrpSpPr>
          <p:grpSpPr>
            <a:xfrm>
              <a:off x="9618320" y="3683284"/>
              <a:ext cx="2286000" cy="2856215"/>
              <a:chOff x="606176" y="308225"/>
              <a:chExt cx="2286000" cy="2856215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8F5D79D-24A2-492C-A78C-AA637023D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8AE2F3A-CCCD-46B7-AE0B-7856869E84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50DC60-3BC2-4567-878C-512926F6A6A4}"/>
              </a:ext>
            </a:extLst>
          </p:cNvPr>
          <p:cNvGrpSpPr/>
          <p:nvPr/>
        </p:nvGrpSpPr>
        <p:grpSpPr>
          <a:xfrm>
            <a:off x="345898" y="270554"/>
            <a:ext cx="11546436" cy="2866491"/>
            <a:chOff x="357884" y="3683284"/>
            <a:chExt cx="11546436" cy="286649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6828025-6BEF-441F-A840-EA4C6378DD71}"/>
                </a:ext>
              </a:extLst>
            </p:cNvPr>
            <p:cNvGrpSpPr/>
            <p:nvPr/>
          </p:nvGrpSpPr>
          <p:grpSpPr>
            <a:xfrm>
              <a:off x="357884" y="3693560"/>
              <a:ext cx="2286000" cy="2856215"/>
              <a:chOff x="606176" y="308225"/>
              <a:chExt cx="2286000" cy="285621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F7281DB-0A19-4B67-8128-B6E1A95CA7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AF2D512-6AC5-41BA-902C-E12C70CF23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D723A1F-F12C-4F91-8DAA-CD7CB4568E3C}"/>
                </a:ext>
              </a:extLst>
            </p:cNvPr>
            <p:cNvGrpSpPr/>
            <p:nvPr/>
          </p:nvGrpSpPr>
          <p:grpSpPr>
            <a:xfrm>
              <a:off x="3444696" y="3693559"/>
              <a:ext cx="2286000" cy="2856215"/>
              <a:chOff x="606176" y="308225"/>
              <a:chExt cx="2286000" cy="285621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4533356-8D7D-47C0-8BD5-E401A426B8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6216C94-AAEC-4251-9355-2E9813F0F0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2EB3D1-6265-48A2-9C52-95B8C8BF2E81}"/>
                </a:ext>
              </a:extLst>
            </p:cNvPr>
            <p:cNvGrpSpPr/>
            <p:nvPr/>
          </p:nvGrpSpPr>
          <p:grpSpPr>
            <a:xfrm>
              <a:off x="6531508" y="3683284"/>
              <a:ext cx="2286000" cy="2856215"/>
              <a:chOff x="606176" y="308225"/>
              <a:chExt cx="2286000" cy="2856215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6B66EDC-460C-4251-803C-9C35AF054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DBB4681-6A9C-4499-BFF6-BBB7B28238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D8ED07-D77D-41BF-9FD6-5E830C73ED73}"/>
                </a:ext>
              </a:extLst>
            </p:cNvPr>
            <p:cNvGrpSpPr/>
            <p:nvPr/>
          </p:nvGrpSpPr>
          <p:grpSpPr>
            <a:xfrm>
              <a:off x="9618320" y="3683284"/>
              <a:ext cx="2286000" cy="2856215"/>
              <a:chOff x="606176" y="308225"/>
              <a:chExt cx="2286000" cy="2856215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BDCC9BB-A7AC-414D-B2D0-6F75E79DB4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176" y="308225"/>
                <a:ext cx="0" cy="28562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991BB11-BB64-4EB2-817A-99F8C3F32B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6176" y="1601055"/>
                <a:ext cx="2286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4D1D6F4-9B3C-44AC-9717-F178497D8F97}"/>
              </a:ext>
            </a:extLst>
          </p:cNvPr>
          <p:cNvSpPr txBox="1"/>
          <p:nvPr/>
        </p:nvSpPr>
        <p:spPr>
          <a:xfrm>
            <a:off x="10513568" y="27669"/>
            <a:ext cx="298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August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A45E1-351D-4C83-843E-E58C7F5AE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3442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5BB117B-A2D6-4667-93C5-D875898AE5CB}"/>
                  </a:ext>
                </a:extLst>
              </p14:cNvPr>
              <p14:cNvContentPartPr/>
              <p14:nvPr/>
            </p14:nvContentPartPr>
            <p14:xfrm>
              <a:off x="98280" y="3673440"/>
              <a:ext cx="11808000" cy="2137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5BB117B-A2D6-4667-93C5-D875898AE5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920" y="3664080"/>
                <a:ext cx="11826720" cy="21564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F2048FC-A4CE-423B-B107-CBA75FE419C9}"/>
              </a:ext>
            </a:extLst>
          </p:cNvPr>
          <p:cNvSpPr txBox="1"/>
          <p:nvPr/>
        </p:nvSpPr>
        <p:spPr>
          <a:xfrm>
            <a:off x="0" y="6230160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9</a:t>
            </a:r>
          </a:p>
        </p:txBody>
      </p:sp>
    </p:spTree>
    <p:extLst>
      <p:ext uri="{BB962C8B-B14F-4D97-AF65-F5344CB8AC3E}">
        <p14:creationId xmlns:p14="http://schemas.microsoft.com/office/powerpoint/2010/main" val="2008289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5A74DEB1-069B-43A7-B971-7689BD3CD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06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9BF163-7658-4268-86BB-2DCC51262E00}"/>
              </a:ext>
            </a:extLst>
          </p:cNvPr>
          <p:cNvSpPr txBox="1"/>
          <p:nvPr/>
        </p:nvSpPr>
        <p:spPr>
          <a:xfrm>
            <a:off x="9972782" y="34706"/>
            <a:ext cx="2219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motion graphs together on one slide…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CBB29-15F8-4A1E-88F6-03EE96B986FF}"/>
              </a:ext>
            </a:extLst>
          </p:cNvPr>
          <p:cNvSpPr txBox="1"/>
          <p:nvPr/>
        </p:nvSpPr>
        <p:spPr>
          <a:xfrm>
            <a:off x="218039" y="12703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 of Jan 9</a:t>
            </a:r>
          </a:p>
        </p:txBody>
      </p:sp>
    </p:spTree>
    <p:extLst>
      <p:ext uri="{BB962C8B-B14F-4D97-AF65-F5344CB8AC3E}">
        <p14:creationId xmlns:p14="http://schemas.microsoft.com/office/powerpoint/2010/main" val="337531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719FA8-1F9F-46A3-A7C9-15B32DE78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87793" cy="38181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E08B264-858D-41CF-867E-E4DC2509E2A1}"/>
                  </a:ext>
                </a:extLst>
              </p14:cNvPr>
              <p14:cNvContentPartPr/>
              <p14:nvPr/>
            </p14:nvContentPartPr>
            <p14:xfrm>
              <a:off x="135720" y="74880"/>
              <a:ext cx="11729520" cy="6296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E08B264-858D-41CF-867E-E4DC2509E2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360" y="65520"/>
                <a:ext cx="11748240" cy="631476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9F17B1B-E45C-4393-8848-365D50BD34A5}"/>
              </a:ext>
            </a:extLst>
          </p:cNvPr>
          <p:cNvSpPr txBox="1"/>
          <p:nvPr/>
        </p:nvSpPr>
        <p:spPr>
          <a:xfrm>
            <a:off x="261720" y="615674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Jan 17</a:t>
            </a:r>
          </a:p>
        </p:txBody>
      </p:sp>
    </p:spTree>
    <p:extLst>
      <p:ext uri="{BB962C8B-B14F-4D97-AF65-F5344CB8AC3E}">
        <p14:creationId xmlns:p14="http://schemas.microsoft.com/office/powerpoint/2010/main" val="1474718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719FA8-1F9F-46A3-A7C9-15B32DE78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87793" cy="38181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15737C-5082-4BE3-A9E9-96D17214DF84}"/>
                  </a:ext>
                </a:extLst>
              </p14:cNvPr>
              <p14:cNvContentPartPr/>
              <p14:nvPr/>
            </p14:nvContentPartPr>
            <p14:xfrm>
              <a:off x="283680" y="66240"/>
              <a:ext cx="11815560" cy="6266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15737C-5082-4BE3-A9E9-96D17214DF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320" y="56880"/>
                <a:ext cx="11834280" cy="62852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66B87F8-6802-4597-8B86-B700954592D1}"/>
              </a:ext>
            </a:extLst>
          </p:cNvPr>
          <p:cNvSpPr txBox="1"/>
          <p:nvPr/>
        </p:nvSpPr>
        <p:spPr>
          <a:xfrm>
            <a:off x="261720" y="615674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Jan 17</a:t>
            </a:r>
          </a:p>
        </p:txBody>
      </p:sp>
    </p:spTree>
    <p:extLst>
      <p:ext uri="{BB962C8B-B14F-4D97-AF65-F5344CB8AC3E}">
        <p14:creationId xmlns:p14="http://schemas.microsoft.com/office/powerpoint/2010/main" val="1624754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279432-F530-4D9A-85ED-0D955E9C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90"/>
            <a:ext cx="7772400" cy="3924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619C0DD-98A7-4EBB-A74E-4277A2062ED9}"/>
                  </a:ext>
                </a:extLst>
              </p14:cNvPr>
              <p14:cNvContentPartPr/>
              <p14:nvPr/>
            </p14:nvContentPartPr>
            <p14:xfrm>
              <a:off x="261720" y="331920"/>
              <a:ext cx="11475720" cy="5354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619C0DD-98A7-4EBB-A74E-4277A2062E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360" y="322560"/>
                <a:ext cx="11494440" cy="5373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0248FED-668E-4BDB-8C28-1401ABCCA2AE}"/>
              </a:ext>
            </a:extLst>
          </p:cNvPr>
          <p:cNvSpPr txBox="1"/>
          <p:nvPr/>
        </p:nvSpPr>
        <p:spPr>
          <a:xfrm>
            <a:off x="261720" y="615674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Jan 17</a:t>
            </a:r>
          </a:p>
        </p:txBody>
      </p:sp>
    </p:spTree>
    <p:extLst>
      <p:ext uri="{BB962C8B-B14F-4D97-AF65-F5344CB8AC3E}">
        <p14:creationId xmlns:p14="http://schemas.microsoft.com/office/powerpoint/2010/main" val="2831527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279432-F530-4D9A-85ED-0D955E9C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03482" cy="36370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E56479F-C03A-45F2-B025-92F39013FF5F}"/>
                  </a:ext>
                </a:extLst>
              </p14:cNvPr>
              <p14:cNvContentPartPr/>
              <p14:nvPr/>
            </p14:nvContentPartPr>
            <p14:xfrm>
              <a:off x="240120" y="0"/>
              <a:ext cx="11758320" cy="6647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E56479F-C03A-45F2-B025-92F39013FF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760" y="-9360"/>
                <a:ext cx="11777040" cy="66664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3A5AF3D-75F4-4721-9F17-5C9794F5518C}"/>
              </a:ext>
            </a:extLst>
          </p:cNvPr>
          <p:cNvSpPr txBox="1"/>
          <p:nvPr/>
        </p:nvSpPr>
        <p:spPr>
          <a:xfrm>
            <a:off x="261720" y="615674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Jan 17</a:t>
            </a:r>
          </a:p>
        </p:txBody>
      </p:sp>
    </p:spTree>
    <p:extLst>
      <p:ext uri="{BB962C8B-B14F-4D97-AF65-F5344CB8AC3E}">
        <p14:creationId xmlns:p14="http://schemas.microsoft.com/office/powerpoint/2010/main" val="2552863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F6B7B-AE8B-4136-85A4-D39D48332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70973" cy="30493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0CCB9-A913-4D31-B27D-D3A553E991D6}"/>
                  </a:ext>
                </a:extLst>
              </p14:cNvPr>
              <p14:cNvContentPartPr/>
              <p14:nvPr/>
            </p14:nvContentPartPr>
            <p14:xfrm>
              <a:off x="180720" y="164880"/>
              <a:ext cx="11379960" cy="6404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0CCB9-A913-4D31-B27D-D3A553E991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360" y="155520"/>
                <a:ext cx="11398680" cy="642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168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pside down">
            <a:hlinkClick r:id="" action="ppaction://media"/>
            <a:extLst>
              <a:ext uri="{FF2B5EF4-FFF2-40B4-BE49-F238E27FC236}">
                <a16:creationId xmlns:a16="http://schemas.microsoft.com/office/drawing/2014/main" id="{22CF5828-7614-4814-B7AF-846D0FDFDB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3022" y="474418"/>
            <a:ext cx="8184445" cy="613777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E6A1C2-4740-483C-8460-D88916BCE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021" y="474418"/>
            <a:ext cx="8184445" cy="613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2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D95AFD-59CC-4B81-84A5-FD6EC54CB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167" y="0"/>
            <a:ext cx="6791325" cy="2276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659E00D-CE93-4D2D-92DA-6FB099691304}"/>
                  </a:ext>
                </a:extLst>
              </p14:cNvPr>
              <p14:cNvContentPartPr/>
              <p14:nvPr/>
            </p14:nvContentPartPr>
            <p14:xfrm>
              <a:off x="304200" y="180360"/>
              <a:ext cx="11658240" cy="5735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659E00D-CE93-4D2D-92DA-6FB0996913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840" y="171000"/>
                <a:ext cx="11676960" cy="575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04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Skills Check </a:t>
            </a:r>
            <a:r>
              <a:rPr lang="en-US"/>
              <a:t>– Solve </a:t>
            </a:r>
            <a:r>
              <a:rPr lang="en-US" b="1" i="1" u="sng"/>
              <a:t>one</a:t>
            </a:r>
            <a:r>
              <a:rPr lang="en-US"/>
              <a:t> of the following…show proper work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74255" y="1690688"/>
            <a:ext cx="107603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D6FBB4-DB3B-48EA-8022-1BD064AD1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93361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/>
              <a:t>The women’s world record for the 100.0 meter sprint was set by Florence Griffith-Joyner in 1988. When she set the record she had an average velocity of 9.533 m/s. What was the time of Florence Griffith-Joyner’s 100.0 m sprint?</a:t>
            </a:r>
          </a:p>
          <a:p>
            <a:pPr marL="514350" indent="-514350">
              <a:buFont typeface="+mj-lt"/>
              <a:buAutoNum type="arabicPeriod"/>
            </a:pPr>
            <a:endParaRPr lang="en-US" sz="3600"/>
          </a:p>
          <a:p>
            <a:pPr marL="514350" indent="-514350">
              <a:buFont typeface="+mj-lt"/>
              <a:buAutoNum type="arabicPeriod"/>
            </a:pPr>
            <a:endParaRPr lang="en-US" sz="3600"/>
          </a:p>
          <a:p>
            <a:pPr marL="514350" indent="-514350">
              <a:buFont typeface="+mj-lt"/>
              <a:buAutoNum type="arabicPeriod"/>
            </a:pPr>
            <a:r>
              <a:rPr lang="en-US" sz="3600"/>
              <a:t>A car has a velocity of +30 m/s when the driver suddenly speeds up with an acceleration of +4 m/s</a:t>
            </a:r>
            <a:r>
              <a:rPr lang="en-US" sz="3600" baseline="30000"/>
              <a:t>2</a:t>
            </a:r>
            <a:r>
              <a:rPr lang="en-US" sz="3600"/>
              <a:t> for 10 seconds. Calculate the final velocity of the car.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72D047-65B7-4F05-A4F6-3F9C6A64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62750" cy="21621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62197A9-65A4-4801-A629-E645B01390EB}"/>
                  </a:ext>
                </a:extLst>
              </p14:cNvPr>
              <p14:cNvContentPartPr/>
              <p14:nvPr/>
            </p14:nvContentPartPr>
            <p14:xfrm>
              <a:off x="462600" y="77760"/>
              <a:ext cx="10607760" cy="5932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62197A9-65A4-4801-A629-E645B01390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240" y="68400"/>
                <a:ext cx="10626480" cy="595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581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2D708-F8FC-4996-B3F6-2457BA681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62925" cy="2209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72EE9D-D4D7-4FEE-B61D-6E2F5403B04C}"/>
                  </a:ext>
                </a:extLst>
              </p14:cNvPr>
              <p14:cNvContentPartPr/>
              <p14:nvPr/>
            </p14:nvContentPartPr>
            <p14:xfrm>
              <a:off x="884880" y="77040"/>
              <a:ext cx="11148840" cy="6109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72EE9D-D4D7-4FEE-B61D-6E2F5403B0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5520" y="67680"/>
                <a:ext cx="11167560" cy="612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7700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orgebarge ‐ Made with Clipchamp">
            <a:hlinkClick r:id="" action="ppaction://media"/>
            <a:extLst>
              <a:ext uri="{FF2B5EF4-FFF2-40B4-BE49-F238E27FC236}">
                <a16:creationId xmlns:a16="http://schemas.microsoft.com/office/drawing/2014/main" id="{6668E061-CC0A-4F64-B896-5D3AC10BBD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66725"/>
            <a:ext cx="10515600" cy="5924550"/>
          </a:xfrm>
        </p:spPr>
      </p:pic>
    </p:spTree>
    <p:extLst>
      <p:ext uri="{BB962C8B-B14F-4D97-AF65-F5344CB8AC3E}">
        <p14:creationId xmlns:p14="http://schemas.microsoft.com/office/powerpoint/2010/main" val="83180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03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dur="indefinite" nodeType="mainSeq">
                    <p:childTnLst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>
                                          <p:cBhvr>
                                            <p:cTn id="11" dur="621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03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dur="indefinite" nodeType="mainSeq">
                    <p:childTnLst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>
                                          <p:cBhvr>
                                            <p:cTn id="11" dur="621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wers">
            <a:hlinkClick r:id="" action="ppaction://media"/>
            <a:extLst>
              <a:ext uri="{FF2B5EF4-FFF2-40B4-BE49-F238E27FC236}">
                <a16:creationId xmlns:a16="http://schemas.microsoft.com/office/drawing/2014/main" id="{5934924A-3D4B-4A64-84A5-D16F729445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38163"/>
            <a:ext cx="10515600" cy="5781675"/>
          </a:xfrm>
        </p:spPr>
      </p:pic>
    </p:spTree>
    <p:extLst>
      <p:ext uri="{BB962C8B-B14F-4D97-AF65-F5344CB8AC3E}">
        <p14:creationId xmlns:p14="http://schemas.microsoft.com/office/powerpoint/2010/main" val="156038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130flyby">
            <a:hlinkClick r:id="" action="ppaction://media"/>
            <a:extLst>
              <a:ext uri="{FF2B5EF4-FFF2-40B4-BE49-F238E27FC236}">
                <a16:creationId xmlns:a16="http://schemas.microsoft.com/office/drawing/2014/main" id="{EC671317-E015-4DDA-A33D-1C35E4465B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71488"/>
            <a:ext cx="10515600" cy="5915025"/>
          </a:xfrm>
        </p:spPr>
      </p:pic>
    </p:spTree>
    <p:extLst>
      <p:ext uri="{BB962C8B-B14F-4D97-AF65-F5344CB8AC3E}">
        <p14:creationId xmlns:p14="http://schemas.microsoft.com/office/powerpoint/2010/main" val="269307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gbangmotion">
            <a:hlinkClick r:id="" action="ppaction://media"/>
            <a:extLst>
              <a:ext uri="{FF2B5EF4-FFF2-40B4-BE49-F238E27FC236}">
                <a16:creationId xmlns:a16="http://schemas.microsoft.com/office/drawing/2014/main" id="{33F5EAC3-42CC-4BF1-ABFA-0090AADA14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71488"/>
            <a:ext cx="10515600" cy="5915025"/>
          </a:xfrm>
        </p:spPr>
      </p:pic>
    </p:spTree>
    <p:extLst>
      <p:ext uri="{BB962C8B-B14F-4D97-AF65-F5344CB8AC3E}">
        <p14:creationId xmlns:p14="http://schemas.microsoft.com/office/powerpoint/2010/main" val="23611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nlady ‐ Made with Clipchamp (1)">
            <a:hlinkClick r:id="" action="ppaction://media"/>
            <a:extLst>
              <a:ext uri="{FF2B5EF4-FFF2-40B4-BE49-F238E27FC236}">
                <a16:creationId xmlns:a16="http://schemas.microsoft.com/office/drawing/2014/main" id="{5F5F6DAA-20CB-42F9-825A-3DBA4B0F64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66725"/>
            <a:ext cx="10515600" cy="592455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305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856BA43-E036-4FE7-93CD-BF3FB777431A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9FF25826473B4E9A57903CCA47AE09" ma:contentTypeVersion="21" ma:contentTypeDescription="Create a new document." ma:contentTypeScope="" ma:versionID="31e08187bdc0733172e5559e70eb2178">
  <xsd:schema xmlns:xsd="http://www.w3.org/2001/XMLSchema" xmlns:xs="http://www.w3.org/2001/XMLSchema" xmlns:p="http://schemas.microsoft.com/office/2006/metadata/properties" xmlns:ns3="c02d429d-0a93-4804-8d0c-97584d16cd53" xmlns:ns4="bd6a744e-25af-49b1-b7a2-8226afec3917" targetNamespace="http://schemas.microsoft.com/office/2006/metadata/properties" ma:root="true" ma:fieldsID="6e7befa3ffdec67be4745ed5c68370b0" ns3:_="" ns4:_="">
    <xsd:import namespace="c02d429d-0a93-4804-8d0c-97584d16cd53"/>
    <xsd:import namespace="bd6a744e-25af-49b1-b7a2-8226afec39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NotebookType" minOccurs="0"/>
                <xsd:element ref="ns4:FolderType" minOccurs="0"/>
                <xsd:element ref="ns4:Owner" minOccurs="0"/>
                <xsd:element ref="ns4:Teachers" minOccurs="0"/>
                <xsd:element ref="ns4:Students" minOccurs="0"/>
                <xsd:element ref="ns4:StudentGroups" minOccurs="0"/>
                <xsd:element ref="ns4:DefaultSectionNames" minOccurs="0"/>
                <xsd:element ref="ns4:AppVersion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d429d-0a93-4804-8d0c-97584d16cd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a744e-25af-49b1-b7a2-8226afec3917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dexed="tru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Groups" ma:index="16" nillable="true" ma:displayName="StudentGroups" ma:internalName="StudentGroups">
      <xsd:simpleType>
        <xsd:restriction base="dms:Note">
          <xsd:maxLength value="255"/>
        </xsd:restriction>
      </xsd:simple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8" nillable="true" ma:displayName="App Version" ma:internalName="AppVersion">
      <xsd:simpleType>
        <xsd:restriction base="dms:Text"/>
      </xsd:simpleType>
    </xsd:element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internalName="MediaServiceAutoTags" ma:readOnly="true">
      <xsd:simpleType>
        <xsd:restriction base="dms:Text"/>
      </xsd:simpleType>
    </xsd:element>
    <xsd:element name="MediaServiceOCR" ma:index="2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bd6a744e-25af-49b1-b7a2-8226afec3917">
      <UserInfo>
        <DisplayName/>
        <AccountId xsi:nil="true"/>
        <AccountType/>
      </UserInfo>
    </Owner>
    <Students xmlns="bd6a744e-25af-49b1-b7a2-8226afec3917">
      <UserInfo>
        <DisplayName/>
        <AccountId xsi:nil="true"/>
        <AccountType/>
      </UserInfo>
    </Students>
    <StudentGroups xmlns="bd6a744e-25af-49b1-b7a2-8226afec3917" xsi:nil="true"/>
    <DefaultSectionNames xmlns="bd6a744e-25af-49b1-b7a2-8226afec3917" xsi:nil="true"/>
    <FolderType xmlns="bd6a744e-25af-49b1-b7a2-8226afec3917" xsi:nil="true"/>
    <Teachers xmlns="bd6a744e-25af-49b1-b7a2-8226afec3917">
      <UserInfo>
        <DisplayName/>
        <AccountId xsi:nil="true"/>
        <AccountType/>
      </UserInfo>
    </Teachers>
    <AppVersion xmlns="bd6a744e-25af-49b1-b7a2-8226afec3917" xsi:nil="true"/>
    <NotebookType xmlns="bd6a744e-25af-49b1-b7a2-8226afec3917" xsi:nil="true"/>
  </documentManagement>
</p:properties>
</file>

<file path=customXml/itemProps1.xml><?xml version="1.0" encoding="utf-8"?>
<ds:datastoreItem xmlns:ds="http://schemas.openxmlformats.org/officeDocument/2006/customXml" ds:itemID="{F765F3A9-7E23-4F16-8281-B18835CF54C0}">
  <ds:schemaRefs>
    <ds:schemaRef ds:uri="bd6a744e-25af-49b1-b7a2-8226afec3917"/>
    <ds:schemaRef ds:uri="c02d429d-0a93-4804-8d0c-97584d16cd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47CBC24-53AF-4112-9FF8-48ED9D346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31CB3F-210A-401A-AD9B-E26659E7D3D3}">
  <ds:schemaRefs>
    <ds:schemaRef ds:uri="bd6a744e-25af-49b1-b7a2-8226afec3917"/>
    <ds:schemaRef ds:uri="c02d429d-0a93-4804-8d0c-97584d16cd5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613</Words>
  <Application>Microsoft Office PowerPoint</Application>
  <PresentationFormat>Widescreen</PresentationFormat>
  <Paragraphs>132</Paragraphs>
  <Slides>43</Slides>
  <Notes>26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1_Office Theme</vt:lpstr>
      <vt:lpstr>Motion</vt:lpstr>
      <vt:lpstr>“is relative”</vt:lpstr>
      <vt:lpstr>All motion is relative and must be measured as compared to a “stationary”object or 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motion is relative and must be measured as compared to a “stationary”object or a…</vt:lpstr>
      <vt:lpstr>Describing Motion</vt:lpstr>
      <vt:lpstr>Position</vt:lpstr>
      <vt:lpstr>Distance</vt:lpstr>
      <vt:lpstr>Scalar quantity</vt:lpstr>
      <vt:lpstr>direction</vt:lpstr>
      <vt:lpstr>Vector quantity</vt:lpstr>
      <vt:lpstr>Displacement</vt:lpstr>
      <vt:lpstr>PowerPoint Presentation</vt:lpstr>
      <vt:lpstr>time</vt:lpstr>
      <vt:lpstr>speed</vt:lpstr>
      <vt:lpstr>velocity</vt:lpstr>
      <vt:lpstr>Lab: Keep on Truckin’</vt:lpstr>
      <vt:lpstr>PowerPoint Presentation</vt:lpstr>
      <vt:lpstr>PowerPoint Presentation</vt:lpstr>
      <vt:lpstr>acceleration</vt:lpstr>
      <vt:lpstr>acceleration</vt:lpstr>
      <vt:lpstr>acceleration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Skills Check – Solve one of the following…show proper 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</dc:title>
  <dc:creator>Michael Teters</dc:creator>
  <cp:lastModifiedBy>Michael Teters</cp:lastModifiedBy>
  <cp:revision>2</cp:revision>
  <cp:lastPrinted>2023-08-02T14:36:08Z</cp:lastPrinted>
  <dcterms:created xsi:type="dcterms:W3CDTF">2020-09-11T12:55:53Z</dcterms:created>
  <dcterms:modified xsi:type="dcterms:W3CDTF">2024-01-17T15:07:36Z</dcterms:modified>
</cp:coreProperties>
</file>