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notesSlides/notesSlide1.xml" ContentType="application/vnd.openxmlformats-officedocument.presentationml.notesSlide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37"/>
  </p:notesMasterIdLst>
  <p:sldIdLst>
    <p:sldId id="256" r:id="rId7"/>
    <p:sldId id="318" r:id="rId8"/>
    <p:sldId id="317" r:id="rId9"/>
    <p:sldId id="316" r:id="rId10"/>
    <p:sldId id="271" r:id="rId11"/>
    <p:sldId id="319" r:id="rId12"/>
    <p:sldId id="320" r:id="rId13"/>
    <p:sldId id="321" r:id="rId14"/>
    <p:sldId id="322" r:id="rId15"/>
    <p:sldId id="323" r:id="rId16"/>
    <p:sldId id="339" r:id="rId17"/>
    <p:sldId id="280" r:id="rId18"/>
    <p:sldId id="281" r:id="rId19"/>
    <p:sldId id="282" r:id="rId20"/>
    <p:sldId id="283" r:id="rId21"/>
    <p:sldId id="284" r:id="rId22"/>
    <p:sldId id="325" r:id="rId23"/>
    <p:sldId id="273" r:id="rId24"/>
    <p:sldId id="326" r:id="rId25"/>
    <p:sldId id="327" r:id="rId26"/>
    <p:sldId id="328" r:id="rId27"/>
    <p:sldId id="330" r:id="rId28"/>
    <p:sldId id="332" r:id="rId29"/>
    <p:sldId id="342" r:id="rId30"/>
    <p:sldId id="341" r:id="rId31"/>
    <p:sldId id="333" r:id="rId32"/>
    <p:sldId id="331" r:id="rId33"/>
    <p:sldId id="343" r:id="rId34"/>
    <p:sldId id="340" r:id="rId35"/>
    <p:sldId id="334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9E"/>
    <a:srgbClr val="C9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eters" userId="d0e853d9-7e8a-4978-a6a6-73499c56127e" providerId="ADAL" clId="{449ABCEB-F405-4F9D-B445-33D690C6D135}"/>
    <pc:docChg chg="undo custSel addSld delSld modSld sldOrd delMainMaster">
      <pc:chgData name="Michael Teters" userId="d0e853d9-7e8a-4978-a6a6-73499c56127e" providerId="ADAL" clId="{449ABCEB-F405-4F9D-B445-33D690C6D135}" dt="2023-03-24T14:47:43.459" v="277"/>
      <pc:docMkLst>
        <pc:docMk/>
      </pc:docMkLst>
      <pc:sldChg chg="addSp delSp modSp mod">
        <pc:chgData name="Michael Teters" userId="d0e853d9-7e8a-4978-a6a6-73499c56127e" providerId="ADAL" clId="{449ABCEB-F405-4F9D-B445-33D690C6D135}" dt="2023-03-13T19:36:13.523" v="56"/>
        <pc:sldMkLst>
          <pc:docMk/>
          <pc:sldMk cId="2057218901" sldId="271"/>
        </pc:sldMkLst>
        <pc:spChg chg="add mod">
          <ac:chgData name="Michael Teters" userId="d0e853d9-7e8a-4978-a6a6-73499c56127e" providerId="ADAL" clId="{449ABCEB-F405-4F9D-B445-33D690C6D135}" dt="2023-03-13T19:36:13.523" v="56"/>
          <ac:spMkLst>
            <pc:docMk/>
            <pc:sldMk cId="2057218901" sldId="271"/>
            <ac:spMk id="6" creationId="{5FF53C1D-0CFA-407F-B662-8A12CC0D93CF}"/>
          </ac:spMkLst>
        </pc:spChg>
        <pc:inkChg chg="add del">
          <ac:chgData name="Michael Teters" userId="d0e853d9-7e8a-4978-a6a6-73499c56127e" providerId="ADAL" clId="{449ABCEB-F405-4F9D-B445-33D690C6D135}" dt="2023-03-13T14:12:48.372" v="39" actId="478"/>
          <ac:inkMkLst>
            <pc:docMk/>
            <pc:sldMk cId="2057218901" sldId="271"/>
            <ac:inkMk id="4" creationId="{8FA5B949-18F0-43A5-AE5F-3992BFCCC081}"/>
          </ac:inkMkLst>
        </pc:inkChg>
        <pc:inkChg chg="add">
          <ac:chgData name="Michael Teters" userId="d0e853d9-7e8a-4978-a6a6-73499c56127e" providerId="ADAL" clId="{449ABCEB-F405-4F9D-B445-33D690C6D135}" dt="2023-03-13T15:10:40.603" v="43"/>
          <ac:inkMkLst>
            <pc:docMk/>
            <pc:sldMk cId="2057218901" sldId="271"/>
            <ac:inkMk id="5" creationId="{C0892AA8-6359-4538-884C-0166C4ACBD78}"/>
          </ac:inkMkLst>
        </pc:inkChg>
      </pc:sldChg>
      <pc:sldChg chg="addSp modSp del mod">
        <pc:chgData name="Michael Teters" userId="d0e853d9-7e8a-4978-a6a6-73499c56127e" providerId="ADAL" clId="{449ABCEB-F405-4F9D-B445-33D690C6D135}" dt="2023-03-21T11:21:39.123" v="216" actId="20577"/>
        <pc:sldMkLst>
          <pc:docMk/>
          <pc:sldMk cId="1696488521" sldId="273"/>
        </pc:sldMkLst>
        <pc:spChg chg="mod">
          <ac:chgData name="Michael Teters" userId="d0e853d9-7e8a-4978-a6a6-73499c56127e" providerId="ADAL" clId="{449ABCEB-F405-4F9D-B445-33D690C6D135}" dt="2023-03-20T11:44:00.838" v="211" actId="20577"/>
          <ac:spMkLst>
            <pc:docMk/>
            <pc:sldMk cId="1696488521" sldId="273"/>
            <ac:spMk id="3" creationId="{00000000-0000-0000-0000-000000000000}"/>
          </ac:spMkLst>
        </pc:spChg>
        <pc:spChg chg="add mod">
          <ac:chgData name="Michael Teters" userId="d0e853d9-7e8a-4978-a6a6-73499c56127e" providerId="ADAL" clId="{449ABCEB-F405-4F9D-B445-33D690C6D135}" dt="2023-03-21T11:21:39.123" v="216" actId="20577"/>
          <ac:spMkLst>
            <pc:docMk/>
            <pc:sldMk cId="1696488521" sldId="273"/>
            <ac:spMk id="4" creationId="{A1F9F4CC-7A92-4F05-91D7-F4ADEE05ABCE}"/>
          </ac:spMkLst>
        </pc:spChg>
      </pc:sldChg>
      <pc:sldChg chg="addSp delSp modSp mod">
        <pc:chgData name="Michael Teters" userId="d0e853d9-7e8a-4978-a6a6-73499c56127e" providerId="ADAL" clId="{449ABCEB-F405-4F9D-B445-33D690C6D135}" dt="2023-03-16T16:22:14.178" v="112" actId="20577"/>
        <pc:sldMkLst>
          <pc:docMk/>
          <pc:sldMk cId="1200653378" sldId="280"/>
        </pc:sldMkLst>
        <pc:spChg chg="add mod">
          <ac:chgData name="Michael Teters" userId="d0e853d9-7e8a-4978-a6a6-73499c56127e" providerId="ADAL" clId="{449ABCEB-F405-4F9D-B445-33D690C6D135}" dt="2023-03-16T16:22:14.178" v="112" actId="20577"/>
          <ac:spMkLst>
            <pc:docMk/>
            <pc:sldMk cId="1200653378" sldId="280"/>
            <ac:spMk id="13" creationId="{F29AFFD1-F4AA-4DCE-8B0B-99478C46FEBC}"/>
          </ac:spMkLst>
        </pc:spChg>
        <pc:spChg chg="del">
          <ac:chgData name="Michael Teters" userId="d0e853d9-7e8a-4978-a6a6-73499c56127e" providerId="ADAL" clId="{449ABCEB-F405-4F9D-B445-33D690C6D135}" dt="2023-03-10T14:24:12.485" v="11" actId="478"/>
          <ac:spMkLst>
            <pc:docMk/>
            <pc:sldMk cId="1200653378" sldId="280"/>
            <ac:spMk id="159" creationId="{0819821D-C06A-49F6-BEC5-C8659869BA0C}"/>
          </ac:spMkLst>
        </pc:spChg>
        <pc:inkChg chg="add del">
          <ac:chgData name="Michael Teters" userId="d0e853d9-7e8a-4978-a6a6-73499c56127e" providerId="ADAL" clId="{449ABCEB-F405-4F9D-B445-33D690C6D135}" dt="2023-03-16T14:09:19.492" v="95" actId="478"/>
          <ac:inkMkLst>
            <pc:docMk/>
            <pc:sldMk cId="1200653378" sldId="280"/>
            <ac:inkMk id="4" creationId="{DBC93F25-D19E-40B8-95F8-7B7EBA1AA88E}"/>
          </ac:inkMkLst>
        </pc:inkChg>
        <pc:inkChg chg="add">
          <ac:chgData name="Michael Teters" userId="d0e853d9-7e8a-4978-a6a6-73499c56127e" providerId="ADAL" clId="{449ABCEB-F405-4F9D-B445-33D690C6D135}" dt="2023-03-16T16:22:01.688" v="109"/>
          <ac:inkMkLst>
            <pc:docMk/>
            <pc:sldMk cId="1200653378" sldId="280"/>
            <ac:inkMk id="5" creationId="{2E2CAE33-FE22-43FE-B67A-C42B1398901F}"/>
          </ac:inkMkLst>
        </pc:inkChg>
        <pc:inkChg chg="del">
          <ac:chgData name="Michael Teters" userId="d0e853d9-7e8a-4978-a6a6-73499c56127e" providerId="ADAL" clId="{449ABCEB-F405-4F9D-B445-33D690C6D135}" dt="2023-03-10T14:24:04.285" v="10" actId="478"/>
          <ac:inkMkLst>
            <pc:docMk/>
            <pc:sldMk cId="1200653378" sldId="280"/>
            <ac:inkMk id="39" creationId="{6CBFE0B3-D417-465F-A228-2FF4246351E2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6T16:22:18.983" v="113"/>
        <pc:sldMkLst>
          <pc:docMk/>
          <pc:sldMk cId="1826049133" sldId="281"/>
        </pc:sldMkLst>
        <pc:spChg chg="add mod">
          <ac:chgData name="Michael Teters" userId="d0e853d9-7e8a-4978-a6a6-73499c56127e" providerId="ADAL" clId="{449ABCEB-F405-4F9D-B445-33D690C6D135}" dt="2023-03-16T16:22:18.983" v="113"/>
          <ac:spMkLst>
            <pc:docMk/>
            <pc:sldMk cId="1826049133" sldId="281"/>
            <ac:spMk id="9" creationId="{00968EFC-7B01-4C4A-8995-AAC25912DC20}"/>
          </ac:spMkLst>
        </pc:spChg>
        <pc:spChg chg="del">
          <ac:chgData name="Michael Teters" userId="d0e853d9-7e8a-4978-a6a6-73499c56127e" providerId="ADAL" clId="{449ABCEB-F405-4F9D-B445-33D690C6D135}" dt="2023-03-10T14:24:22.428" v="13" actId="478"/>
          <ac:spMkLst>
            <pc:docMk/>
            <pc:sldMk cId="1826049133" sldId="281"/>
            <ac:spMk id="193" creationId="{2DD3D501-00BB-4425-A264-9BD72BF49ADB}"/>
          </ac:spMkLst>
        </pc:spChg>
        <pc:inkChg chg="add del">
          <ac:chgData name="Michael Teters" userId="d0e853d9-7e8a-4978-a6a6-73499c56127e" providerId="ADAL" clId="{449ABCEB-F405-4F9D-B445-33D690C6D135}" dt="2023-03-16T14:09:24.270" v="96" actId="478"/>
          <ac:inkMkLst>
            <pc:docMk/>
            <pc:sldMk cId="1826049133" sldId="281"/>
            <ac:inkMk id="4" creationId="{EAAB0D7F-16AC-4949-8B1A-66864898C1C0}"/>
          </ac:inkMkLst>
        </pc:inkChg>
        <pc:inkChg chg="add">
          <ac:chgData name="Michael Teters" userId="d0e853d9-7e8a-4978-a6a6-73499c56127e" providerId="ADAL" clId="{449ABCEB-F405-4F9D-B445-33D690C6D135}" dt="2023-03-16T16:22:01.688" v="109"/>
          <ac:inkMkLst>
            <pc:docMk/>
            <pc:sldMk cId="1826049133" sldId="281"/>
            <ac:inkMk id="6" creationId="{563B286F-7906-4299-8C5C-7BE815507C66}"/>
          </ac:inkMkLst>
        </pc:inkChg>
        <pc:inkChg chg="del">
          <ac:chgData name="Michael Teters" userId="d0e853d9-7e8a-4978-a6a6-73499c56127e" providerId="ADAL" clId="{449ABCEB-F405-4F9D-B445-33D690C6D135}" dt="2023-03-10T14:24:17.563" v="12" actId="478"/>
          <ac:inkMkLst>
            <pc:docMk/>
            <pc:sldMk cId="1826049133" sldId="281"/>
            <ac:inkMk id="6" creationId="{922BCE76-1D36-4E02-AF7A-70835C5F4274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6T16:22:20.937" v="114"/>
        <pc:sldMkLst>
          <pc:docMk/>
          <pc:sldMk cId="1597616569" sldId="283"/>
        </pc:sldMkLst>
        <pc:spChg chg="add mod">
          <ac:chgData name="Michael Teters" userId="d0e853d9-7e8a-4978-a6a6-73499c56127e" providerId="ADAL" clId="{449ABCEB-F405-4F9D-B445-33D690C6D135}" dt="2023-03-16T16:22:20.937" v="114"/>
          <ac:spMkLst>
            <pc:docMk/>
            <pc:sldMk cId="1597616569" sldId="283"/>
            <ac:spMk id="8" creationId="{1D3B95B9-33F9-4EBC-96CE-23564CCF60FD}"/>
          </ac:spMkLst>
        </pc:spChg>
        <pc:spChg chg="del">
          <ac:chgData name="Michael Teters" userId="d0e853d9-7e8a-4978-a6a6-73499c56127e" providerId="ADAL" clId="{449ABCEB-F405-4F9D-B445-33D690C6D135}" dt="2023-03-10T14:24:34.647" v="15" actId="478"/>
          <ac:spMkLst>
            <pc:docMk/>
            <pc:sldMk cId="1597616569" sldId="283"/>
            <ac:spMk id="135" creationId="{DF33C25E-E003-4C02-89A9-DDF62CBBEBE4}"/>
          </ac:spMkLst>
        </pc:spChg>
        <pc:inkChg chg="add del">
          <ac:chgData name="Michael Teters" userId="d0e853d9-7e8a-4978-a6a6-73499c56127e" providerId="ADAL" clId="{449ABCEB-F405-4F9D-B445-33D690C6D135}" dt="2023-03-16T14:09:29.566" v="97" actId="478"/>
          <ac:inkMkLst>
            <pc:docMk/>
            <pc:sldMk cId="1597616569" sldId="283"/>
            <ac:inkMk id="4" creationId="{D639B335-AACD-4165-8D19-68CD4A82A04C}"/>
          </ac:inkMkLst>
        </pc:inkChg>
        <pc:inkChg chg="add">
          <ac:chgData name="Michael Teters" userId="d0e853d9-7e8a-4978-a6a6-73499c56127e" providerId="ADAL" clId="{449ABCEB-F405-4F9D-B445-33D690C6D135}" dt="2023-03-16T16:22:01.688" v="109"/>
          <ac:inkMkLst>
            <pc:docMk/>
            <pc:sldMk cId="1597616569" sldId="283"/>
            <ac:inkMk id="5" creationId="{CA6DA16B-416C-4265-A84B-2F45B5C4EABE}"/>
          </ac:inkMkLst>
        </pc:inkChg>
        <pc:inkChg chg="del">
          <ac:chgData name="Michael Teters" userId="d0e853d9-7e8a-4978-a6a6-73499c56127e" providerId="ADAL" clId="{449ABCEB-F405-4F9D-B445-33D690C6D135}" dt="2023-03-10T14:24:30.387" v="14" actId="478"/>
          <ac:inkMkLst>
            <pc:docMk/>
            <pc:sldMk cId="1597616569" sldId="283"/>
            <ac:inkMk id="11" creationId="{F3958AF4-0F47-4E9B-8A5E-ED241E4B0797}"/>
          </ac:inkMkLst>
        </pc:inkChg>
      </pc:sldChg>
      <pc:sldChg chg="del">
        <pc:chgData name="Michael Teters" userId="d0e853d9-7e8a-4978-a6a6-73499c56127e" providerId="ADAL" clId="{449ABCEB-F405-4F9D-B445-33D690C6D135}" dt="2023-03-22T14:54:26.592" v="256" actId="47"/>
        <pc:sldMkLst>
          <pc:docMk/>
          <pc:sldMk cId="608203353" sldId="297"/>
        </pc:sldMkLst>
      </pc:sldChg>
      <pc:sldChg chg="addSp delSp modSp mod">
        <pc:chgData name="Michael Teters" userId="d0e853d9-7e8a-4978-a6a6-73499c56127e" providerId="ADAL" clId="{449ABCEB-F405-4F9D-B445-33D690C6D135}" dt="2023-03-13T19:36:10.707" v="55"/>
        <pc:sldMkLst>
          <pc:docMk/>
          <pc:sldMk cId="1727985066" sldId="316"/>
        </pc:sldMkLst>
        <pc:spChg chg="del">
          <ac:chgData name="Michael Teters" userId="d0e853d9-7e8a-4978-a6a6-73499c56127e" providerId="ADAL" clId="{449ABCEB-F405-4F9D-B445-33D690C6D135}" dt="2023-03-10T14:23:29.066" v="3" actId="478"/>
          <ac:spMkLst>
            <pc:docMk/>
            <pc:sldMk cId="1727985066" sldId="316"/>
            <ac:spMk id="3" creationId="{44FD36A9-8B0E-4D60-A037-D64D80F428FC}"/>
          </ac:spMkLst>
        </pc:spChg>
        <pc:spChg chg="add mod">
          <ac:chgData name="Michael Teters" userId="d0e853d9-7e8a-4978-a6a6-73499c56127e" providerId="ADAL" clId="{449ABCEB-F405-4F9D-B445-33D690C6D135}" dt="2023-03-13T19:36:10.707" v="55"/>
          <ac:spMkLst>
            <pc:docMk/>
            <pc:sldMk cId="1727985066" sldId="316"/>
            <ac:spMk id="4" creationId="{58072D20-C28C-4696-BE87-681933F7C5AC}"/>
          </ac:spMkLst>
        </pc:spChg>
        <pc:inkChg chg="add del">
          <ac:chgData name="Michael Teters" userId="d0e853d9-7e8a-4978-a6a6-73499c56127e" providerId="ADAL" clId="{449ABCEB-F405-4F9D-B445-33D690C6D135}" dt="2023-03-13T14:12:50.829" v="40" actId="478"/>
          <ac:inkMkLst>
            <pc:docMk/>
            <pc:sldMk cId="1727985066" sldId="316"/>
            <ac:inkMk id="2" creationId="{50FF919C-CC50-4E8E-9AEC-2FA6CB2B894B}"/>
          </ac:inkMkLst>
        </pc:inkChg>
        <pc:inkChg chg="del">
          <ac:chgData name="Michael Teters" userId="d0e853d9-7e8a-4978-a6a6-73499c56127e" providerId="ADAL" clId="{449ABCEB-F405-4F9D-B445-33D690C6D135}" dt="2023-03-10T14:23:29.066" v="3" actId="478"/>
          <ac:inkMkLst>
            <pc:docMk/>
            <pc:sldMk cId="1727985066" sldId="316"/>
            <ac:inkMk id="2" creationId="{A58B1A40-98CC-419C-AB48-DDA399C59291}"/>
          </ac:inkMkLst>
        </pc:inkChg>
        <pc:inkChg chg="add">
          <ac:chgData name="Michael Teters" userId="d0e853d9-7e8a-4978-a6a6-73499c56127e" providerId="ADAL" clId="{449ABCEB-F405-4F9D-B445-33D690C6D135}" dt="2023-03-13T15:10:40.603" v="43"/>
          <ac:inkMkLst>
            <pc:docMk/>
            <pc:sldMk cId="1727985066" sldId="316"/>
            <ac:inkMk id="3" creationId="{473CE845-B240-4D07-9689-586A5835DD70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3T19:36:08.984" v="54"/>
        <pc:sldMkLst>
          <pc:docMk/>
          <pc:sldMk cId="1808400192" sldId="317"/>
        </pc:sldMkLst>
        <pc:spChg chg="del">
          <ac:chgData name="Michael Teters" userId="d0e853d9-7e8a-4978-a6a6-73499c56127e" providerId="ADAL" clId="{449ABCEB-F405-4F9D-B445-33D690C6D135}" dt="2023-03-10T14:23:24.995" v="2" actId="478"/>
          <ac:spMkLst>
            <pc:docMk/>
            <pc:sldMk cId="1808400192" sldId="317"/>
            <ac:spMk id="3" creationId="{1F992643-73EE-4FC9-B77D-93AABA0DAF8E}"/>
          </ac:spMkLst>
        </pc:spChg>
        <pc:spChg chg="add mod">
          <ac:chgData name="Michael Teters" userId="d0e853d9-7e8a-4978-a6a6-73499c56127e" providerId="ADAL" clId="{449ABCEB-F405-4F9D-B445-33D690C6D135}" dt="2023-03-13T19:36:08.984" v="54"/>
          <ac:spMkLst>
            <pc:docMk/>
            <pc:sldMk cId="1808400192" sldId="317"/>
            <ac:spMk id="4" creationId="{9A0AEAB5-E5A8-4E8F-8ED5-7FF11DF8195B}"/>
          </ac:spMkLst>
        </pc:spChg>
        <pc:inkChg chg="add del">
          <ac:chgData name="Michael Teters" userId="d0e853d9-7e8a-4978-a6a6-73499c56127e" providerId="ADAL" clId="{449ABCEB-F405-4F9D-B445-33D690C6D135}" dt="2023-03-13T14:12:52.872" v="41" actId="478"/>
          <ac:inkMkLst>
            <pc:docMk/>
            <pc:sldMk cId="1808400192" sldId="317"/>
            <ac:inkMk id="2" creationId="{34AADA90-00D2-42BB-AF7C-8950BB387D1E}"/>
          </ac:inkMkLst>
        </pc:inkChg>
        <pc:inkChg chg="del">
          <ac:chgData name="Michael Teters" userId="d0e853d9-7e8a-4978-a6a6-73499c56127e" providerId="ADAL" clId="{449ABCEB-F405-4F9D-B445-33D690C6D135}" dt="2023-03-10T14:23:24.995" v="2" actId="478"/>
          <ac:inkMkLst>
            <pc:docMk/>
            <pc:sldMk cId="1808400192" sldId="317"/>
            <ac:inkMk id="2" creationId="{ED5F2540-074E-4897-A5ED-52199912E4ED}"/>
          </ac:inkMkLst>
        </pc:inkChg>
        <pc:inkChg chg="add">
          <ac:chgData name="Michael Teters" userId="d0e853d9-7e8a-4978-a6a6-73499c56127e" providerId="ADAL" clId="{449ABCEB-F405-4F9D-B445-33D690C6D135}" dt="2023-03-13T15:10:40.603" v="43"/>
          <ac:inkMkLst>
            <pc:docMk/>
            <pc:sldMk cId="1808400192" sldId="317"/>
            <ac:inkMk id="3" creationId="{5C701226-D5B2-496F-9B42-CB1C6E3CFB53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3T19:36:03.325" v="53" actId="20577"/>
        <pc:sldMkLst>
          <pc:docMk/>
          <pc:sldMk cId="2234696817" sldId="318"/>
        </pc:sldMkLst>
        <pc:spChg chg="del">
          <ac:chgData name="Michael Teters" userId="d0e853d9-7e8a-4978-a6a6-73499c56127e" providerId="ADAL" clId="{449ABCEB-F405-4F9D-B445-33D690C6D135}" dt="2023-03-10T14:23:13.200" v="1" actId="478"/>
          <ac:spMkLst>
            <pc:docMk/>
            <pc:sldMk cId="2234696817" sldId="318"/>
            <ac:spMk id="3" creationId="{C2D9A9DC-88FD-4377-B78D-BD65444D9BC1}"/>
          </ac:spMkLst>
        </pc:spChg>
        <pc:spChg chg="add mod">
          <ac:chgData name="Michael Teters" userId="d0e853d9-7e8a-4978-a6a6-73499c56127e" providerId="ADAL" clId="{449ABCEB-F405-4F9D-B445-33D690C6D135}" dt="2023-03-13T19:36:03.325" v="53" actId="20577"/>
          <ac:spMkLst>
            <pc:docMk/>
            <pc:sldMk cId="2234696817" sldId="318"/>
            <ac:spMk id="4" creationId="{582C4F8A-2820-4C40-BECD-8F2882E9B23C}"/>
          </ac:spMkLst>
        </pc:spChg>
        <pc:inkChg chg="add del">
          <ac:chgData name="Michael Teters" userId="d0e853d9-7e8a-4978-a6a6-73499c56127e" providerId="ADAL" clId="{449ABCEB-F405-4F9D-B445-33D690C6D135}" dt="2023-03-13T14:12:56.841" v="42" actId="478"/>
          <ac:inkMkLst>
            <pc:docMk/>
            <pc:sldMk cId="2234696817" sldId="318"/>
            <ac:inkMk id="2" creationId="{82C1222A-BF4A-4A66-9152-E232B62A94A9}"/>
          </ac:inkMkLst>
        </pc:inkChg>
        <pc:inkChg chg="del">
          <ac:chgData name="Michael Teters" userId="d0e853d9-7e8a-4978-a6a6-73499c56127e" providerId="ADAL" clId="{449ABCEB-F405-4F9D-B445-33D690C6D135}" dt="2023-03-10T14:23:10.336" v="0" actId="478"/>
          <ac:inkMkLst>
            <pc:docMk/>
            <pc:sldMk cId="2234696817" sldId="318"/>
            <ac:inkMk id="2" creationId="{D9691B30-540D-480B-AA8F-CF88BEB9811A}"/>
          </ac:inkMkLst>
        </pc:inkChg>
        <pc:inkChg chg="add">
          <ac:chgData name="Michael Teters" userId="d0e853d9-7e8a-4978-a6a6-73499c56127e" providerId="ADAL" clId="{449ABCEB-F405-4F9D-B445-33D690C6D135}" dt="2023-03-13T15:10:40.603" v="43"/>
          <ac:inkMkLst>
            <pc:docMk/>
            <pc:sldMk cId="2234696817" sldId="318"/>
            <ac:inkMk id="3" creationId="{AF32F616-3352-43C4-BFAC-5FF850A217EF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4T19:38:17.211" v="60" actId="20577"/>
        <pc:sldMkLst>
          <pc:docMk/>
          <pc:sldMk cId="3186308633" sldId="319"/>
        </pc:sldMkLst>
        <pc:spChg chg="add mod">
          <ac:chgData name="Michael Teters" userId="d0e853d9-7e8a-4978-a6a6-73499c56127e" providerId="ADAL" clId="{449ABCEB-F405-4F9D-B445-33D690C6D135}" dt="2023-03-14T19:38:17.211" v="60" actId="20577"/>
          <ac:spMkLst>
            <pc:docMk/>
            <pc:sldMk cId="3186308633" sldId="319"/>
            <ac:spMk id="3" creationId="{EE024159-EEA6-4E69-A4E5-45A5E2726E7E}"/>
          </ac:spMkLst>
        </pc:spChg>
        <pc:spChg chg="del">
          <ac:chgData name="Michael Teters" userId="d0e853d9-7e8a-4978-a6a6-73499c56127e" providerId="ADAL" clId="{449ABCEB-F405-4F9D-B445-33D690C6D135}" dt="2023-03-10T14:23:32.829" v="4" actId="478"/>
          <ac:spMkLst>
            <pc:docMk/>
            <pc:sldMk cId="3186308633" sldId="319"/>
            <ac:spMk id="3" creationId="{F7985A39-7F24-4964-B123-076CDC5DCC46}"/>
          </ac:spMkLst>
        </pc:spChg>
        <pc:inkChg chg="add">
          <ac:chgData name="Michael Teters" userId="d0e853d9-7e8a-4978-a6a6-73499c56127e" providerId="ADAL" clId="{449ABCEB-F405-4F9D-B445-33D690C6D135}" dt="2023-03-14T15:31:54.634" v="57"/>
          <ac:inkMkLst>
            <pc:docMk/>
            <pc:sldMk cId="3186308633" sldId="319"/>
            <ac:inkMk id="2" creationId="{53751714-1300-45ED-AF1A-91242C3A1522}"/>
          </ac:inkMkLst>
        </pc:inkChg>
        <pc:inkChg chg="del">
          <ac:chgData name="Michael Teters" userId="d0e853d9-7e8a-4978-a6a6-73499c56127e" providerId="ADAL" clId="{449ABCEB-F405-4F9D-B445-33D690C6D135}" dt="2023-03-10T14:23:32.829" v="4" actId="478"/>
          <ac:inkMkLst>
            <pc:docMk/>
            <pc:sldMk cId="3186308633" sldId="319"/>
            <ac:inkMk id="5" creationId="{B3D72984-75F1-457A-B4A8-3A3754DE7634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4T19:38:22.667" v="61"/>
        <pc:sldMkLst>
          <pc:docMk/>
          <pc:sldMk cId="925393009" sldId="320"/>
        </pc:sldMkLst>
        <pc:spChg chg="add mod">
          <ac:chgData name="Michael Teters" userId="d0e853d9-7e8a-4978-a6a6-73499c56127e" providerId="ADAL" clId="{449ABCEB-F405-4F9D-B445-33D690C6D135}" dt="2023-03-14T19:38:22.667" v="61"/>
          <ac:spMkLst>
            <pc:docMk/>
            <pc:sldMk cId="925393009" sldId="320"/>
            <ac:spMk id="3" creationId="{7FEFD566-C8E3-45DC-8246-D405CD34F644}"/>
          </ac:spMkLst>
        </pc:spChg>
        <pc:spChg chg="del">
          <ac:chgData name="Michael Teters" userId="d0e853d9-7e8a-4978-a6a6-73499c56127e" providerId="ADAL" clId="{449ABCEB-F405-4F9D-B445-33D690C6D135}" dt="2023-03-10T14:23:39.255" v="5" actId="478"/>
          <ac:spMkLst>
            <pc:docMk/>
            <pc:sldMk cId="925393009" sldId="320"/>
            <ac:spMk id="4" creationId="{6110588B-FDB8-4FFB-B64C-3A958F463ABD}"/>
          </ac:spMkLst>
        </pc:spChg>
        <pc:inkChg chg="add">
          <ac:chgData name="Michael Teters" userId="d0e853d9-7e8a-4978-a6a6-73499c56127e" providerId="ADAL" clId="{449ABCEB-F405-4F9D-B445-33D690C6D135}" dt="2023-03-14T15:31:54.634" v="57"/>
          <ac:inkMkLst>
            <pc:docMk/>
            <pc:sldMk cId="925393009" sldId="320"/>
            <ac:inkMk id="2" creationId="{8E60DAE5-862F-4B1A-98F7-D5F11080E1E0}"/>
          </ac:inkMkLst>
        </pc:inkChg>
        <pc:inkChg chg="del">
          <ac:chgData name="Michael Teters" userId="d0e853d9-7e8a-4978-a6a6-73499c56127e" providerId="ADAL" clId="{449ABCEB-F405-4F9D-B445-33D690C6D135}" dt="2023-03-10T14:23:39.255" v="5" actId="478"/>
          <ac:inkMkLst>
            <pc:docMk/>
            <pc:sldMk cId="925393009" sldId="320"/>
            <ac:inkMk id="3" creationId="{225CC497-3A83-4FA5-ABC1-6D4A52066223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5T15:03:34.866" v="68" actId="20577"/>
        <pc:sldMkLst>
          <pc:docMk/>
          <pc:sldMk cId="4110316680" sldId="321"/>
        </pc:sldMkLst>
        <pc:spChg chg="add mod">
          <ac:chgData name="Michael Teters" userId="d0e853d9-7e8a-4978-a6a6-73499c56127e" providerId="ADAL" clId="{449ABCEB-F405-4F9D-B445-33D690C6D135}" dt="2023-03-15T15:03:34.866" v="68" actId="20577"/>
          <ac:spMkLst>
            <pc:docMk/>
            <pc:sldMk cId="4110316680" sldId="321"/>
            <ac:spMk id="3" creationId="{EAEF9AB4-A69F-4390-A52F-7F977259382F}"/>
          </ac:spMkLst>
        </pc:spChg>
        <pc:spChg chg="del">
          <ac:chgData name="Michael Teters" userId="d0e853d9-7e8a-4978-a6a6-73499c56127e" providerId="ADAL" clId="{449ABCEB-F405-4F9D-B445-33D690C6D135}" dt="2023-03-10T14:23:43.789" v="6" actId="478"/>
          <ac:spMkLst>
            <pc:docMk/>
            <pc:sldMk cId="4110316680" sldId="321"/>
            <ac:spMk id="4" creationId="{7DC0F33F-FBC4-4CD8-8C69-C5DDF87446F7}"/>
          </ac:spMkLst>
        </pc:spChg>
        <pc:inkChg chg="add">
          <ac:chgData name="Michael Teters" userId="d0e853d9-7e8a-4978-a6a6-73499c56127e" providerId="ADAL" clId="{449ABCEB-F405-4F9D-B445-33D690C6D135}" dt="2023-03-15T13:37:45.171" v="62"/>
          <ac:inkMkLst>
            <pc:docMk/>
            <pc:sldMk cId="4110316680" sldId="321"/>
            <ac:inkMk id="2" creationId="{648072C3-9C72-4088-9115-C4FDB92D157D}"/>
          </ac:inkMkLst>
        </pc:inkChg>
        <pc:inkChg chg="del">
          <ac:chgData name="Michael Teters" userId="d0e853d9-7e8a-4978-a6a6-73499c56127e" providerId="ADAL" clId="{449ABCEB-F405-4F9D-B445-33D690C6D135}" dt="2023-03-10T14:23:43.789" v="6" actId="478"/>
          <ac:inkMkLst>
            <pc:docMk/>
            <pc:sldMk cId="4110316680" sldId="321"/>
            <ac:inkMk id="3" creationId="{5A0B78A1-2442-4FB0-A4F3-5C863B325C18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5T15:03:39.254" v="69"/>
        <pc:sldMkLst>
          <pc:docMk/>
          <pc:sldMk cId="3775622796" sldId="322"/>
        </pc:sldMkLst>
        <pc:spChg chg="add mod">
          <ac:chgData name="Michael Teters" userId="d0e853d9-7e8a-4978-a6a6-73499c56127e" providerId="ADAL" clId="{449ABCEB-F405-4F9D-B445-33D690C6D135}" dt="2023-03-15T15:03:39.254" v="69"/>
          <ac:spMkLst>
            <pc:docMk/>
            <pc:sldMk cId="3775622796" sldId="322"/>
            <ac:spMk id="3" creationId="{6BC1D96F-2E7E-4B13-9CCF-40F1432F0285}"/>
          </ac:spMkLst>
        </pc:spChg>
        <pc:spChg chg="del">
          <ac:chgData name="Michael Teters" userId="d0e853d9-7e8a-4978-a6a6-73499c56127e" providerId="ADAL" clId="{449ABCEB-F405-4F9D-B445-33D690C6D135}" dt="2023-03-10T14:23:55.867" v="8" actId="478"/>
          <ac:spMkLst>
            <pc:docMk/>
            <pc:sldMk cId="3775622796" sldId="322"/>
            <ac:spMk id="4" creationId="{B12B6B4A-31CF-4775-90E9-71822E6A2075}"/>
          </ac:spMkLst>
        </pc:spChg>
        <pc:inkChg chg="add">
          <ac:chgData name="Michael Teters" userId="d0e853d9-7e8a-4978-a6a6-73499c56127e" providerId="ADAL" clId="{449ABCEB-F405-4F9D-B445-33D690C6D135}" dt="2023-03-15T13:37:45.171" v="62"/>
          <ac:inkMkLst>
            <pc:docMk/>
            <pc:sldMk cId="3775622796" sldId="322"/>
            <ac:inkMk id="2" creationId="{32F35A13-34F9-42CC-BF9F-86FDF7FDE5EC}"/>
          </ac:inkMkLst>
        </pc:inkChg>
        <pc:inkChg chg="del mod">
          <ac:chgData name="Michael Teters" userId="d0e853d9-7e8a-4978-a6a6-73499c56127e" providerId="ADAL" clId="{449ABCEB-F405-4F9D-B445-33D690C6D135}" dt="2023-03-10T14:23:55.867" v="8" actId="478"/>
          <ac:inkMkLst>
            <pc:docMk/>
            <pc:sldMk cId="3775622796" sldId="322"/>
            <ac:inkMk id="3" creationId="{18B301F7-D63D-4767-9C53-476C045F5CDE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15T15:03:40.750" v="70"/>
        <pc:sldMkLst>
          <pc:docMk/>
          <pc:sldMk cId="687245029" sldId="323"/>
        </pc:sldMkLst>
        <pc:spChg chg="add mod">
          <ac:chgData name="Michael Teters" userId="d0e853d9-7e8a-4978-a6a6-73499c56127e" providerId="ADAL" clId="{449ABCEB-F405-4F9D-B445-33D690C6D135}" dt="2023-03-15T15:03:40.750" v="70"/>
          <ac:spMkLst>
            <pc:docMk/>
            <pc:sldMk cId="687245029" sldId="323"/>
            <ac:spMk id="3" creationId="{24B3F4B1-DBF8-44B0-88C7-3604F847EA44}"/>
          </ac:spMkLst>
        </pc:spChg>
        <pc:spChg chg="del">
          <ac:chgData name="Michael Teters" userId="d0e853d9-7e8a-4978-a6a6-73499c56127e" providerId="ADAL" clId="{449ABCEB-F405-4F9D-B445-33D690C6D135}" dt="2023-03-10T14:24:01.015" v="9" actId="478"/>
          <ac:spMkLst>
            <pc:docMk/>
            <pc:sldMk cId="687245029" sldId="323"/>
            <ac:spMk id="4" creationId="{5CCA866D-A730-4694-9DEA-267E1C489D73}"/>
          </ac:spMkLst>
        </pc:spChg>
        <pc:inkChg chg="add">
          <ac:chgData name="Michael Teters" userId="d0e853d9-7e8a-4978-a6a6-73499c56127e" providerId="ADAL" clId="{449ABCEB-F405-4F9D-B445-33D690C6D135}" dt="2023-03-15T13:37:45.171" v="62"/>
          <ac:inkMkLst>
            <pc:docMk/>
            <pc:sldMk cId="687245029" sldId="323"/>
            <ac:inkMk id="2" creationId="{C036DEA9-09BE-4FA9-959C-AF46F887CF4B}"/>
          </ac:inkMkLst>
        </pc:inkChg>
        <pc:inkChg chg="del">
          <ac:chgData name="Michael Teters" userId="d0e853d9-7e8a-4978-a6a6-73499c56127e" providerId="ADAL" clId="{449ABCEB-F405-4F9D-B445-33D690C6D135}" dt="2023-03-10T14:24:01.015" v="9" actId="478"/>
          <ac:inkMkLst>
            <pc:docMk/>
            <pc:sldMk cId="687245029" sldId="323"/>
            <ac:inkMk id="3" creationId="{B50905E5-8D5C-43F6-A59F-E7E20C99C398}"/>
          </ac:inkMkLst>
        </pc:inkChg>
      </pc:sldChg>
      <pc:sldChg chg="addSp delSp modSp mod delAnim modNotesTx">
        <pc:chgData name="Michael Teters" userId="d0e853d9-7e8a-4978-a6a6-73499c56127e" providerId="ADAL" clId="{449ABCEB-F405-4F9D-B445-33D690C6D135}" dt="2023-03-20T11:42:35.185" v="204" actId="5793"/>
        <pc:sldMkLst>
          <pc:docMk/>
          <pc:sldMk cId="749426050" sldId="325"/>
        </pc:sldMkLst>
        <pc:spChg chg="del">
          <ac:chgData name="Michael Teters" userId="d0e853d9-7e8a-4978-a6a6-73499c56127e" providerId="ADAL" clId="{449ABCEB-F405-4F9D-B445-33D690C6D135}" dt="2023-03-10T14:24:51.508" v="17" actId="478"/>
          <ac:spMkLst>
            <pc:docMk/>
            <pc:sldMk cId="749426050" sldId="325"/>
            <ac:spMk id="3" creationId="{00000000-0000-0000-0000-000000000000}"/>
          </ac:spMkLst>
        </pc:spChg>
        <pc:spChg chg="del">
          <ac:chgData name="Michael Teters" userId="d0e853d9-7e8a-4978-a6a6-73499c56127e" providerId="ADAL" clId="{449ABCEB-F405-4F9D-B445-33D690C6D135}" dt="2023-03-10T14:25:01.714" v="18" actId="478"/>
          <ac:spMkLst>
            <pc:docMk/>
            <pc:sldMk cId="749426050" sldId="325"/>
            <ac:spMk id="8" creationId="{1DDF09B7-9733-4599-B2FD-8888CC1AC3CB}"/>
          </ac:spMkLst>
        </pc:spChg>
        <pc:spChg chg="add del mod">
          <ac:chgData name="Michael Teters" userId="d0e853d9-7e8a-4978-a6a6-73499c56127e" providerId="ADAL" clId="{449ABCEB-F405-4F9D-B445-33D690C6D135}" dt="2023-03-10T14:25:01.714" v="18" actId="478"/>
          <ac:spMkLst>
            <pc:docMk/>
            <pc:sldMk cId="749426050" sldId="325"/>
            <ac:spMk id="9" creationId="{FCF1A509-0C71-4CD7-B5D3-EC53DDAB6F30}"/>
          </ac:spMkLst>
        </pc:spChg>
        <pc:spChg chg="del">
          <ac:chgData name="Michael Teters" userId="d0e853d9-7e8a-4978-a6a6-73499c56127e" providerId="ADAL" clId="{449ABCEB-F405-4F9D-B445-33D690C6D135}" dt="2023-03-10T14:25:01.714" v="18" actId="478"/>
          <ac:spMkLst>
            <pc:docMk/>
            <pc:sldMk cId="749426050" sldId="325"/>
            <ac:spMk id="22" creationId="{7CE68A7E-BEC3-4528-96A1-9BC177CC94A0}"/>
          </ac:spMkLst>
        </pc:spChg>
        <pc:picChg chg="del">
          <ac:chgData name="Michael Teters" userId="d0e853d9-7e8a-4978-a6a6-73499c56127e" providerId="ADAL" clId="{449ABCEB-F405-4F9D-B445-33D690C6D135}" dt="2023-03-10T14:25:01.714" v="18" actId="478"/>
          <ac:picMkLst>
            <pc:docMk/>
            <pc:sldMk cId="749426050" sldId="325"/>
            <ac:picMk id="5" creationId="{9CC29989-4A61-46DB-B08E-A23C7599551F}"/>
          </ac:picMkLst>
        </pc:picChg>
        <pc:inkChg chg="del">
          <ac:chgData name="Michael Teters" userId="d0e853d9-7e8a-4978-a6a6-73499c56127e" providerId="ADAL" clId="{449ABCEB-F405-4F9D-B445-33D690C6D135}" dt="2023-03-10T14:24:47.653" v="16" actId="478"/>
          <ac:inkMkLst>
            <pc:docMk/>
            <pc:sldMk cId="749426050" sldId="325"/>
            <ac:inkMk id="6" creationId="{3E89A99E-BD91-4CAC-9F37-844F46EEBF3E}"/>
          </ac:inkMkLst>
        </pc:inkChg>
      </pc:sldChg>
      <pc:sldChg chg="addSp delSp modSp del mod ord">
        <pc:chgData name="Michael Teters" userId="d0e853d9-7e8a-4978-a6a6-73499c56127e" providerId="ADAL" clId="{449ABCEB-F405-4F9D-B445-33D690C6D135}" dt="2023-03-16T15:07:28.441" v="99" actId="47"/>
        <pc:sldMkLst>
          <pc:docMk/>
          <pc:sldMk cId="3555819840" sldId="326"/>
        </pc:sldMkLst>
        <pc:spChg chg="add mod">
          <ac:chgData name="Michael Teters" userId="d0e853d9-7e8a-4978-a6a6-73499c56127e" providerId="ADAL" clId="{449ABCEB-F405-4F9D-B445-33D690C6D135}" dt="2023-03-15T15:04:00.502" v="86" actId="5793"/>
          <ac:spMkLst>
            <pc:docMk/>
            <pc:sldMk cId="3555819840" sldId="326"/>
            <ac:spMk id="3" creationId="{05507278-A5EA-4370-997B-6CFF57CF2635}"/>
          </ac:spMkLst>
        </pc:spChg>
        <pc:spChg chg="del">
          <ac:chgData name="Michael Teters" userId="d0e853d9-7e8a-4978-a6a6-73499c56127e" providerId="ADAL" clId="{449ABCEB-F405-4F9D-B445-33D690C6D135}" dt="2023-03-10T14:25:15.655" v="20" actId="478"/>
          <ac:spMkLst>
            <pc:docMk/>
            <pc:sldMk cId="3555819840" sldId="326"/>
            <ac:spMk id="4" creationId="{5E51E200-1257-4233-92B2-21C08424A199}"/>
          </ac:spMkLst>
        </pc:spChg>
        <pc:inkChg chg="add">
          <ac:chgData name="Michael Teters" userId="d0e853d9-7e8a-4978-a6a6-73499c56127e" providerId="ADAL" clId="{449ABCEB-F405-4F9D-B445-33D690C6D135}" dt="2023-03-15T13:49:19.917" v="65"/>
          <ac:inkMkLst>
            <pc:docMk/>
            <pc:sldMk cId="3555819840" sldId="326"/>
            <ac:inkMk id="2" creationId="{500ED84F-2AC0-475F-9214-657FA7B7FB3E}"/>
          </ac:inkMkLst>
        </pc:inkChg>
        <pc:inkChg chg="del">
          <ac:chgData name="Michael Teters" userId="d0e853d9-7e8a-4978-a6a6-73499c56127e" providerId="ADAL" clId="{449ABCEB-F405-4F9D-B445-33D690C6D135}" dt="2023-03-10T14:25:09.273" v="19" actId="478"/>
          <ac:inkMkLst>
            <pc:docMk/>
            <pc:sldMk cId="3555819840" sldId="326"/>
            <ac:inkMk id="2" creationId="{668EE8F4-AA9E-4110-A1C1-DD4F30D28F8B}"/>
          </ac:inkMkLst>
        </pc:inkChg>
        <pc:inkChg chg="add">
          <ac:chgData name="Michael Teters" userId="d0e853d9-7e8a-4978-a6a6-73499c56127e" providerId="ADAL" clId="{449ABCEB-F405-4F9D-B445-33D690C6D135}" dt="2023-03-16T13:45:33.186" v="93"/>
          <ac:inkMkLst>
            <pc:docMk/>
            <pc:sldMk cId="3555819840" sldId="326"/>
            <ac:inkMk id="4" creationId="{C9C7DC33-0466-42FB-8107-E9DF1EE02121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21T15:22:52.934" v="230" actId="20577"/>
        <pc:sldMkLst>
          <pc:docMk/>
          <pc:sldMk cId="3357884475" sldId="327"/>
        </pc:sldMkLst>
        <pc:spChg chg="del">
          <ac:chgData name="Michael Teters" userId="d0e853d9-7e8a-4978-a6a6-73499c56127e" providerId="ADAL" clId="{449ABCEB-F405-4F9D-B445-33D690C6D135}" dt="2023-03-10T14:25:25.241" v="22" actId="478"/>
          <ac:spMkLst>
            <pc:docMk/>
            <pc:sldMk cId="3357884475" sldId="327"/>
            <ac:spMk id="4" creationId="{518CB664-4E42-4C97-AA54-F92A935D80CE}"/>
          </ac:spMkLst>
        </pc:spChg>
        <pc:spChg chg="add mod">
          <ac:chgData name="Michael Teters" userId="d0e853d9-7e8a-4978-a6a6-73499c56127e" providerId="ADAL" clId="{449ABCEB-F405-4F9D-B445-33D690C6D135}" dt="2023-03-21T15:22:52.934" v="230" actId="20577"/>
          <ac:spMkLst>
            <pc:docMk/>
            <pc:sldMk cId="3357884475" sldId="327"/>
            <ac:spMk id="4" creationId="{6CC01D42-4B72-41B9-92C3-85B67E785EA2}"/>
          </ac:spMkLst>
        </pc:spChg>
        <pc:inkChg chg="del">
          <ac:chgData name="Michael Teters" userId="d0e853d9-7e8a-4978-a6a6-73499c56127e" providerId="ADAL" clId="{449ABCEB-F405-4F9D-B445-33D690C6D135}" dt="2023-03-10T14:25:23.193" v="21" actId="478"/>
          <ac:inkMkLst>
            <pc:docMk/>
            <pc:sldMk cId="3357884475" sldId="327"/>
            <ac:inkMk id="2" creationId="{BA48BD34-50D7-4A7A-8BD8-6020326FAE6C}"/>
          </ac:inkMkLst>
        </pc:inkChg>
        <pc:inkChg chg="add del">
          <ac:chgData name="Michael Teters" userId="d0e853d9-7e8a-4978-a6a6-73499c56127e" providerId="ADAL" clId="{449ABCEB-F405-4F9D-B445-33D690C6D135}" dt="2023-03-21T14:28:27.093" v="224" actId="478"/>
          <ac:inkMkLst>
            <pc:docMk/>
            <pc:sldMk cId="3357884475" sldId="327"/>
            <ac:inkMk id="2" creationId="{FC0A579F-EF9C-4FBD-8113-AD6C537F4B22}"/>
          </ac:inkMkLst>
        </pc:inkChg>
        <pc:inkChg chg="add">
          <ac:chgData name="Michael Teters" userId="d0e853d9-7e8a-4978-a6a6-73499c56127e" providerId="ADAL" clId="{449ABCEB-F405-4F9D-B445-33D690C6D135}" dt="2023-03-21T15:22:42.074" v="227"/>
          <ac:inkMkLst>
            <pc:docMk/>
            <pc:sldMk cId="3357884475" sldId="327"/>
            <ac:inkMk id="3" creationId="{043DC164-0186-4582-B62F-B3796BD2B4FF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21T15:22:57.530" v="231"/>
        <pc:sldMkLst>
          <pc:docMk/>
          <pc:sldMk cId="2267607186" sldId="328"/>
        </pc:sldMkLst>
        <pc:spChg chg="del">
          <ac:chgData name="Michael Teters" userId="d0e853d9-7e8a-4978-a6a6-73499c56127e" providerId="ADAL" clId="{449ABCEB-F405-4F9D-B445-33D690C6D135}" dt="2023-03-10T14:25:29.787" v="23" actId="478"/>
          <ac:spMkLst>
            <pc:docMk/>
            <pc:sldMk cId="2267607186" sldId="328"/>
            <ac:spMk id="4" creationId="{066A9A53-DB32-489D-9D2F-106154F19468}"/>
          </ac:spMkLst>
        </pc:spChg>
        <pc:spChg chg="add mod">
          <ac:chgData name="Michael Teters" userId="d0e853d9-7e8a-4978-a6a6-73499c56127e" providerId="ADAL" clId="{449ABCEB-F405-4F9D-B445-33D690C6D135}" dt="2023-03-21T15:22:57.530" v="231"/>
          <ac:spMkLst>
            <pc:docMk/>
            <pc:sldMk cId="2267607186" sldId="328"/>
            <ac:spMk id="4" creationId="{9233B895-A1B1-42DF-8B2C-B3DFE722267E}"/>
          </ac:spMkLst>
        </pc:spChg>
        <pc:inkChg chg="add del">
          <ac:chgData name="Michael Teters" userId="d0e853d9-7e8a-4978-a6a6-73499c56127e" providerId="ADAL" clId="{449ABCEB-F405-4F9D-B445-33D690C6D135}" dt="2023-03-21T14:28:29.356" v="225" actId="478"/>
          <ac:inkMkLst>
            <pc:docMk/>
            <pc:sldMk cId="2267607186" sldId="328"/>
            <ac:inkMk id="2" creationId="{334AB605-970E-475B-AA75-FC2D9018DA3B}"/>
          </ac:inkMkLst>
        </pc:inkChg>
        <pc:inkChg chg="del">
          <ac:chgData name="Michael Teters" userId="d0e853d9-7e8a-4978-a6a6-73499c56127e" providerId="ADAL" clId="{449ABCEB-F405-4F9D-B445-33D690C6D135}" dt="2023-03-10T14:25:29.787" v="23" actId="478"/>
          <ac:inkMkLst>
            <pc:docMk/>
            <pc:sldMk cId="2267607186" sldId="328"/>
            <ac:inkMk id="2" creationId="{C0F16904-0328-443C-958D-B2B671D48E07}"/>
          </ac:inkMkLst>
        </pc:inkChg>
        <pc:inkChg chg="add">
          <ac:chgData name="Michael Teters" userId="d0e853d9-7e8a-4978-a6a6-73499c56127e" providerId="ADAL" clId="{449ABCEB-F405-4F9D-B445-33D690C6D135}" dt="2023-03-21T15:22:42.074" v="227"/>
          <ac:inkMkLst>
            <pc:docMk/>
            <pc:sldMk cId="2267607186" sldId="328"/>
            <ac:inkMk id="3" creationId="{B2F4B673-543A-4163-BCF6-A37851435467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22T14:53:53.421" v="254" actId="1076"/>
        <pc:sldMkLst>
          <pc:docMk/>
          <pc:sldMk cId="2803166382" sldId="329"/>
        </pc:sldMkLst>
        <pc:spChg chg="del">
          <ac:chgData name="Michael Teters" userId="d0e853d9-7e8a-4978-a6a6-73499c56127e" providerId="ADAL" clId="{449ABCEB-F405-4F9D-B445-33D690C6D135}" dt="2023-03-10T14:25:47.256" v="26" actId="478"/>
          <ac:spMkLst>
            <pc:docMk/>
            <pc:sldMk cId="2803166382" sldId="329"/>
            <ac:spMk id="4" creationId="{6B924BDA-1430-4AD8-B04B-A463712B43DB}"/>
          </ac:spMkLst>
        </pc:spChg>
        <pc:spChg chg="add mod">
          <ac:chgData name="Michael Teters" userId="d0e853d9-7e8a-4978-a6a6-73499c56127e" providerId="ADAL" clId="{449ABCEB-F405-4F9D-B445-33D690C6D135}" dt="2023-03-22T14:53:53.421" v="254" actId="1076"/>
          <ac:spMkLst>
            <pc:docMk/>
            <pc:sldMk cId="2803166382" sldId="329"/>
            <ac:spMk id="6" creationId="{416E6403-0BB2-4381-8FF1-E65BD03BA7C7}"/>
          </ac:spMkLst>
        </pc:spChg>
        <pc:inkChg chg="add del">
          <ac:chgData name="Michael Teters" userId="d0e853d9-7e8a-4978-a6a6-73499c56127e" providerId="ADAL" clId="{449ABCEB-F405-4F9D-B445-33D690C6D135}" dt="2023-03-22T13:47:10.644" v="245" actId="478"/>
          <ac:inkMkLst>
            <pc:docMk/>
            <pc:sldMk cId="2803166382" sldId="329"/>
            <ac:inkMk id="2" creationId="{CE3E9085-C823-4100-B6BF-61083833F395}"/>
          </ac:inkMkLst>
        </pc:inkChg>
        <pc:inkChg chg="add">
          <ac:chgData name="Michael Teters" userId="d0e853d9-7e8a-4978-a6a6-73499c56127e" providerId="ADAL" clId="{449ABCEB-F405-4F9D-B445-33D690C6D135}" dt="2023-03-22T14:30:32.681" v="247"/>
          <ac:inkMkLst>
            <pc:docMk/>
            <pc:sldMk cId="2803166382" sldId="329"/>
            <ac:inkMk id="3" creationId="{27EA1293-75A2-455A-A0A1-7421F147F918}"/>
          </ac:inkMkLst>
        </pc:inkChg>
        <pc:inkChg chg="del">
          <ac:chgData name="Michael Teters" userId="d0e853d9-7e8a-4978-a6a6-73499c56127e" providerId="ADAL" clId="{449ABCEB-F405-4F9D-B445-33D690C6D135}" dt="2023-03-10T14:25:44.016" v="25" actId="478"/>
          <ac:inkMkLst>
            <pc:docMk/>
            <pc:sldMk cId="2803166382" sldId="329"/>
            <ac:inkMk id="6" creationId="{82085057-7A9A-459D-A29F-55BDBB758C84}"/>
          </ac:inkMkLst>
        </pc:inkChg>
      </pc:sldChg>
      <pc:sldChg chg="addSp delSp modSp mod">
        <pc:chgData name="Michael Teters" userId="d0e853d9-7e8a-4978-a6a6-73499c56127e" providerId="ADAL" clId="{449ABCEB-F405-4F9D-B445-33D690C6D135}" dt="2023-03-21T15:22:59.086" v="232"/>
        <pc:sldMkLst>
          <pc:docMk/>
          <pc:sldMk cId="795119018" sldId="330"/>
        </pc:sldMkLst>
        <pc:spChg chg="del">
          <ac:chgData name="Michael Teters" userId="d0e853d9-7e8a-4978-a6a6-73499c56127e" providerId="ADAL" clId="{449ABCEB-F405-4F9D-B445-33D690C6D135}" dt="2023-03-10T14:25:35.198" v="24" actId="478"/>
          <ac:spMkLst>
            <pc:docMk/>
            <pc:sldMk cId="795119018" sldId="330"/>
            <ac:spMk id="3" creationId="{1E7F80F6-A8A6-41B5-8E78-FD92BA1658AB}"/>
          </ac:spMkLst>
        </pc:spChg>
        <pc:spChg chg="add mod">
          <ac:chgData name="Michael Teters" userId="d0e853d9-7e8a-4978-a6a6-73499c56127e" providerId="ADAL" clId="{449ABCEB-F405-4F9D-B445-33D690C6D135}" dt="2023-03-21T15:22:59.086" v="232"/>
          <ac:spMkLst>
            <pc:docMk/>
            <pc:sldMk cId="795119018" sldId="330"/>
            <ac:spMk id="4" creationId="{7683D7F6-601A-4712-8B7F-633D0277A6CF}"/>
          </ac:spMkLst>
        </pc:spChg>
        <pc:inkChg chg="del">
          <ac:chgData name="Michael Teters" userId="d0e853d9-7e8a-4978-a6a6-73499c56127e" providerId="ADAL" clId="{449ABCEB-F405-4F9D-B445-33D690C6D135}" dt="2023-03-10T14:25:35.198" v="24" actId="478"/>
          <ac:inkMkLst>
            <pc:docMk/>
            <pc:sldMk cId="795119018" sldId="330"/>
            <ac:inkMk id="2" creationId="{28AB3EB0-3913-4393-A04D-5E7C13012EA8}"/>
          </ac:inkMkLst>
        </pc:inkChg>
        <pc:inkChg chg="add del">
          <ac:chgData name="Michael Teters" userId="d0e853d9-7e8a-4978-a6a6-73499c56127e" providerId="ADAL" clId="{449ABCEB-F405-4F9D-B445-33D690C6D135}" dt="2023-03-21T14:28:31.752" v="226" actId="478"/>
          <ac:inkMkLst>
            <pc:docMk/>
            <pc:sldMk cId="795119018" sldId="330"/>
            <ac:inkMk id="2" creationId="{9104BA39-7AE7-433D-A9B2-E69A9557AE82}"/>
          </ac:inkMkLst>
        </pc:inkChg>
        <pc:inkChg chg="add">
          <ac:chgData name="Michael Teters" userId="d0e853d9-7e8a-4978-a6a6-73499c56127e" providerId="ADAL" clId="{449ABCEB-F405-4F9D-B445-33D690C6D135}" dt="2023-03-21T15:22:42.074" v="227"/>
          <ac:inkMkLst>
            <pc:docMk/>
            <pc:sldMk cId="795119018" sldId="330"/>
            <ac:inkMk id="3" creationId="{6891F518-7A92-450A-8503-BAEFC69A2B24}"/>
          </ac:inkMkLst>
        </pc:inkChg>
      </pc:sldChg>
      <pc:sldChg chg="addSp delSp mod">
        <pc:chgData name="Michael Teters" userId="d0e853d9-7e8a-4978-a6a6-73499c56127e" providerId="ADAL" clId="{449ABCEB-F405-4F9D-B445-33D690C6D135}" dt="2023-03-23T15:01:25.070" v="267"/>
        <pc:sldMkLst>
          <pc:docMk/>
          <pc:sldMk cId="1427590969" sldId="331"/>
        </pc:sldMkLst>
        <pc:spChg chg="del">
          <ac:chgData name="Michael Teters" userId="d0e853d9-7e8a-4978-a6a6-73499c56127e" providerId="ADAL" clId="{449ABCEB-F405-4F9D-B445-33D690C6D135}" dt="2023-03-10T14:26:12.637" v="32" actId="478"/>
          <ac:spMkLst>
            <pc:docMk/>
            <pc:sldMk cId="1427590969" sldId="331"/>
            <ac:spMk id="4" creationId="{0CB8D0F5-06D2-48A5-B52D-A60549FCF270}"/>
          </ac:spMkLst>
        </pc:spChg>
        <pc:inkChg chg="add del">
          <ac:chgData name="Michael Teters" userId="d0e853d9-7e8a-4978-a6a6-73499c56127e" providerId="ADAL" clId="{449ABCEB-F405-4F9D-B445-33D690C6D135}" dt="2023-03-23T14:22:59.601" v="263" actId="478"/>
          <ac:inkMkLst>
            <pc:docMk/>
            <pc:sldMk cId="1427590969" sldId="331"/>
            <ac:inkMk id="2" creationId="{A86DF8C5-16F4-4937-811D-C0B3A0052389}"/>
          </ac:inkMkLst>
        </pc:inkChg>
        <pc:inkChg chg="add">
          <ac:chgData name="Michael Teters" userId="d0e853d9-7e8a-4978-a6a6-73499c56127e" providerId="ADAL" clId="{449ABCEB-F405-4F9D-B445-33D690C6D135}" dt="2023-03-23T15:01:25.070" v="267"/>
          <ac:inkMkLst>
            <pc:docMk/>
            <pc:sldMk cId="1427590969" sldId="331"/>
            <ac:inkMk id="3" creationId="{0CE77931-F2A3-4308-B25E-F26242C03A6F}"/>
          </ac:inkMkLst>
        </pc:inkChg>
        <pc:inkChg chg="del">
          <ac:chgData name="Michael Teters" userId="d0e853d9-7e8a-4978-a6a6-73499c56127e" providerId="ADAL" clId="{449ABCEB-F405-4F9D-B445-33D690C6D135}" dt="2023-03-10T14:26:12.637" v="32" actId="478"/>
          <ac:inkMkLst>
            <pc:docMk/>
            <pc:sldMk cId="1427590969" sldId="331"/>
            <ac:inkMk id="3" creationId="{5CA35B97-27CF-4D08-867F-0F0573230512}"/>
          </ac:inkMkLst>
        </pc:inkChg>
      </pc:sldChg>
      <pc:sldChg chg="addSp delSp modSp mod ord">
        <pc:chgData name="Michael Teters" userId="d0e853d9-7e8a-4978-a6a6-73499c56127e" providerId="ADAL" clId="{449ABCEB-F405-4F9D-B445-33D690C6D135}" dt="2023-03-22T14:53:39.992" v="250" actId="20577"/>
        <pc:sldMkLst>
          <pc:docMk/>
          <pc:sldMk cId="4002172512" sldId="332"/>
        </pc:sldMkLst>
        <pc:spChg chg="del">
          <ac:chgData name="Michael Teters" userId="d0e853d9-7e8a-4978-a6a6-73499c56127e" providerId="ADAL" clId="{449ABCEB-F405-4F9D-B445-33D690C6D135}" dt="2023-03-10T14:26:07.678" v="31" actId="478"/>
          <ac:spMkLst>
            <pc:docMk/>
            <pc:sldMk cId="4002172512" sldId="332"/>
            <ac:spMk id="4" creationId="{628ADCA1-F6E7-4D03-83A0-8D393DDB1D70}"/>
          </ac:spMkLst>
        </pc:spChg>
        <pc:spChg chg="add mod">
          <ac:chgData name="Michael Teters" userId="d0e853d9-7e8a-4978-a6a6-73499c56127e" providerId="ADAL" clId="{449ABCEB-F405-4F9D-B445-33D690C6D135}" dt="2023-03-22T14:53:39.992" v="250" actId="20577"/>
          <ac:spMkLst>
            <pc:docMk/>
            <pc:sldMk cId="4002172512" sldId="332"/>
            <ac:spMk id="4" creationId="{FD9DB1B3-9DA2-446E-B8A1-3913C410A5EB}"/>
          </ac:spMkLst>
        </pc:spChg>
        <pc:inkChg chg="add del">
          <ac:chgData name="Michael Teters" userId="d0e853d9-7e8a-4978-a6a6-73499c56127e" providerId="ADAL" clId="{449ABCEB-F405-4F9D-B445-33D690C6D135}" dt="2023-03-22T13:47:07.579" v="244" actId="478"/>
          <ac:inkMkLst>
            <pc:docMk/>
            <pc:sldMk cId="4002172512" sldId="332"/>
            <ac:inkMk id="2" creationId="{1E31CEAD-B843-4325-93AD-498FB0EDE53A}"/>
          </ac:inkMkLst>
        </pc:inkChg>
        <pc:inkChg chg="del">
          <ac:chgData name="Michael Teters" userId="d0e853d9-7e8a-4978-a6a6-73499c56127e" providerId="ADAL" clId="{449ABCEB-F405-4F9D-B445-33D690C6D135}" dt="2023-03-10T14:26:04.963" v="30" actId="478"/>
          <ac:inkMkLst>
            <pc:docMk/>
            <pc:sldMk cId="4002172512" sldId="332"/>
            <ac:inkMk id="3" creationId="{B8A52042-AEBB-40D2-939B-F47801E3FB44}"/>
          </ac:inkMkLst>
        </pc:inkChg>
        <pc:inkChg chg="add">
          <ac:chgData name="Michael Teters" userId="d0e853d9-7e8a-4978-a6a6-73499c56127e" providerId="ADAL" clId="{449ABCEB-F405-4F9D-B445-33D690C6D135}" dt="2023-03-22T14:11:18.176" v="246"/>
          <ac:inkMkLst>
            <pc:docMk/>
            <pc:sldMk cId="4002172512" sldId="332"/>
            <ac:inkMk id="3" creationId="{F6CA993E-669F-497A-84B1-D4ED1EE12805}"/>
          </ac:inkMkLst>
        </pc:inkChg>
      </pc:sldChg>
      <pc:sldChg chg="addSp delSp modSp mod delAnim modAnim">
        <pc:chgData name="Michael Teters" userId="d0e853d9-7e8a-4978-a6a6-73499c56127e" providerId="ADAL" clId="{449ABCEB-F405-4F9D-B445-33D690C6D135}" dt="2023-03-22T14:53:55.239" v="255"/>
        <pc:sldMkLst>
          <pc:docMk/>
          <pc:sldMk cId="4013899426" sldId="333"/>
        </pc:sldMkLst>
        <pc:spChg chg="del">
          <ac:chgData name="Michael Teters" userId="d0e853d9-7e8a-4978-a6a6-73499c56127e" providerId="ADAL" clId="{449ABCEB-F405-4F9D-B445-33D690C6D135}" dt="2023-03-10T14:25:52.627" v="27" actId="478"/>
          <ac:spMkLst>
            <pc:docMk/>
            <pc:sldMk cId="4013899426" sldId="333"/>
            <ac:spMk id="3" creationId="{00000000-0000-0000-0000-000000000000}"/>
          </ac:spMkLst>
        </pc:spChg>
        <pc:spChg chg="add mod">
          <ac:chgData name="Michael Teters" userId="d0e853d9-7e8a-4978-a6a6-73499c56127e" providerId="ADAL" clId="{449ABCEB-F405-4F9D-B445-33D690C6D135}" dt="2023-03-22T13:15:07.827" v="243"/>
          <ac:spMkLst>
            <pc:docMk/>
            <pc:sldMk cId="4013899426" sldId="333"/>
            <ac:spMk id="4" creationId="{6CFC4CD5-44D0-42EA-823D-D3644E4ED865}"/>
          </ac:spMkLst>
        </pc:spChg>
        <pc:spChg chg="add del mod">
          <ac:chgData name="Michael Teters" userId="d0e853d9-7e8a-4978-a6a6-73499c56127e" providerId="ADAL" clId="{449ABCEB-F405-4F9D-B445-33D690C6D135}" dt="2023-03-10T14:25:54.931" v="28" actId="478"/>
          <ac:spMkLst>
            <pc:docMk/>
            <pc:sldMk cId="4013899426" sldId="333"/>
            <ac:spMk id="4" creationId="{EEDCCB15-A1F4-477E-B470-92F66B0D2249}"/>
          </ac:spMkLst>
        </pc:spChg>
        <pc:spChg chg="add mod">
          <ac:chgData name="Michael Teters" userId="d0e853d9-7e8a-4978-a6a6-73499c56127e" providerId="ADAL" clId="{449ABCEB-F405-4F9D-B445-33D690C6D135}" dt="2023-03-22T14:53:55.239" v="255"/>
          <ac:spMkLst>
            <pc:docMk/>
            <pc:sldMk cId="4013899426" sldId="333"/>
            <ac:spMk id="5" creationId="{78797AF7-EF56-4E12-BF51-1A412E92ACC7}"/>
          </ac:spMkLst>
        </pc:spChg>
        <pc:spChg chg="del">
          <ac:chgData name="Michael Teters" userId="d0e853d9-7e8a-4978-a6a6-73499c56127e" providerId="ADAL" clId="{449ABCEB-F405-4F9D-B445-33D690C6D135}" dt="2023-03-10T14:25:57.959" v="29" actId="478"/>
          <ac:spMkLst>
            <pc:docMk/>
            <pc:sldMk cId="4013899426" sldId="333"/>
            <ac:spMk id="5" creationId="{843893D4-4DC7-4E53-8230-AB41BED54BCB}"/>
          </ac:spMkLst>
        </pc:spChg>
      </pc:sldChg>
      <pc:sldChg chg="addSp delSp mod">
        <pc:chgData name="Michael Teters" userId="d0e853d9-7e8a-4978-a6a6-73499c56127e" providerId="ADAL" clId="{449ABCEB-F405-4F9D-B445-33D690C6D135}" dt="2023-03-23T15:01:25.070" v="267"/>
        <pc:sldMkLst>
          <pc:docMk/>
          <pc:sldMk cId="3772325819" sldId="334"/>
        </pc:sldMkLst>
        <pc:spChg chg="del">
          <ac:chgData name="Michael Teters" userId="d0e853d9-7e8a-4978-a6a6-73499c56127e" providerId="ADAL" clId="{449ABCEB-F405-4F9D-B445-33D690C6D135}" dt="2023-03-10T14:26:18.541" v="33" actId="478"/>
          <ac:spMkLst>
            <pc:docMk/>
            <pc:sldMk cId="3772325819" sldId="334"/>
            <ac:spMk id="4" creationId="{6AE45399-EA6B-45EC-8F7A-BD8A37DE9DEA}"/>
          </ac:spMkLst>
        </pc:spChg>
        <pc:inkChg chg="add del">
          <ac:chgData name="Michael Teters" userId="d0e853d9-7e8a-4978-a6a6-73499c56127e" providerId="ADAL" clId="{449ABCEB-F405-4F9D-B445-33D690C6D135}" dt="2023-03-23T14:23:07.029" v="265" actId="478"/>
          <ac:inkMkLst>
            <pc:docMk/>
            <pc:sldMk cId="3772325819" sldId="334"/>
            <ac:inkMk id="2" creationId="{17FD700B-03C6-4D38-9289-0CD337278507}"/>
          </ac:inkMkLst>
        </pc:inkChg>
        <pc:inkChg chg="del">
          <ac:chgData name="Michael Teters" userId="d0e853d9-7e8a-4978-a6a6-73499c56127e" providerId="ADAL" clId="{449ABCEB-F405-4F9D-B445-33D690C6D135}" dt="2023-03-10T14:26:18.541" v="33" actId="478"/>
          <ac:inkMkLst>
            <pc:docMk/>
            <pc:sldMk cId="3772325819" sldId="334"/>
            <ac:inkMk id="3" creationId="{5A9CF2C6-00AA-40D6-9028-DB5B1D2BE694}"/>
          </ac:inkMkLst>
        </pc:inkChg>
        <pc:inkChg chg="add">
          <ac:chgData name="Michael Teters" userId="d0e853d9-7e8a-4978-a6a6-73499c56127e" providerId="ADAL" clId="{449ABCEB-F405-4F9D-B445-33D690C6D135}" dt="2023-03-23T15:01:25.070" v="267"/>
          <ac:inkMkLst>
            <pc:docMk/>
            <pc:sldMk cId="3772325819" sldId="334"/>
            <ac:inkMk id="3" creationId="{8A6A3F2C-9BB8-4358-9B99-233C51676123}"/>
          </ac:inkMkLst>
        </pc:inkChg>
      </pc:sldChg>
      <pc:sldChg chg="addSp delSp mod ord">
        <pc:chgData name="Michael Teters" userId="d0e853d9-7e8a-4978-a6a6-73499c56127e" providerId="ADAL" clId="{449ABCEB-F405-4F9D-B445-33D690C6D135}" dt="2023-03-24T14:47:43.459" v="277"/>
        <pc:sldMkLst>
          <pc:docMk/>
          <pc:sldMk cId="755517764" sldId="335"/>
        </pc:sldMkLst>
        <pc:spChg chg="del">
          <ac:chgData name="Michael Teters" userId="d0e853d9-7e8a-4978-a6a6-73499c56127e" providerId="ADAL" clId="{449ABCEB-F405-4F9D-B445-33D690C6D135}" dt="2023-03-10T14:26:22.679" v="34" actId="478"/>
          <ac:spMkLst>
            <pc:docMk/>
            <pc:sldMk cId="755517764" sldId="335"/>
            <ac:spMk id="4" creationId="{3AAA7D9D-1207-40BF-A0FC-F4A9926F8E3F}"/>
          </ac:spMkLst>
        </pc:spChg>
        <pc:inkChg chg="add del">
          <ac:chgData name="Michael Teters" userId="d0e853d9-7e8a-4978-a6a6-73499c56127e" providerId="ADAL" clId="{449ABCEB-F405-4F9D-B445-33D690C6D135}" dt="2023-03-24T14:21:29.212" v="275" actId="478"/>
          <ac:inkMkLst>
            <pc:docMk/>
            <pc:sldMk cId="755517764" sldId="335"/>
            <ac:inkMk id="2" creationId="{81363069-8EE5-4A77-A50F-93E479BE18EB}"/>
          </ac:inkMkLst>
        </pc:inkChg>
        <pc:inkChg chg="del">
          <ac:chgData name="Michael Teters" userId="d0e853d9-7e8a-4978-a6a6-73499c56127e" providerId="ADAL" clId="{449ABCEB-F405-4F9D-B445-33D690C6D135}" dt="2023-03-10T14:26:22.679" v="34" actId="478"/>
          <ac:inkMkLst>
            <pc:docMk/>
            <pc:sldMk cId="755517764" sldId="335"/>
            <ac:inkMk id="3" creationId="{62A5A5AF-8C81-46FC-ADD2-752823BDFD16}"/>
          </ac:inkMkLst>
        </pc:inkChg>
        <pc:inkChg chg="add">
          <ac:chgData name="Michael Teters" userId="d0e853d9-7e8a-4978-a6a6-73499c56127e" providerId="ADAL" clId="{449ABCEB-F405-4F9D-B445-33D690C6D135}" dt="2023-03-24T14:47:43.459" v="277"/>
          <ac:inkMkLst>
            <pc:docMk/>
            <pc:sldMk cId="755517764" sldId="335"/>
            <ac:inkMk id="3" creationId="{75F0719A-80A3-44B0-BCC3-C529B4412620}"/>
          </ac:inkMkLst>
        </pc:inkChg>
      </pc:sldChg>
      <pc:sldChg chg="addSp delSp modSp del mod delAnim modAnim">
        <pc:chgData name="Michael Teters" userId="d0e853d9-7e8a-4978-a6a6-73499c56127e" providerId="ADAL" clId="{449ABCEB-F405-4F9D-B445-33D690C6D135}" dt="2023-03-23T15:04:48.011" v="271" actId="47"/>
        <pc:sldMkLst>
          <pc:docMk/>
          <pc:sldMk cId="722856024" sldId="336"/>
        </pc:sldMkLst>
        <pc:spChg chg="del">
          <ac:chgData name="Michael Teters" userId="d0e853d9-7e8a-4978-a6a6-73499c56127e" providerId="ADAL" clId="{449ABCEB-F405-4F9D-B445-33D690C6D135}" dt="2023-03-10T14:26:36.427" v="35" actId="478"/>
          <ac:spMkLst>
            <pc:docMk/>
            <pc:sldMk cId="722856024" sldId="336"/>
            <ac:spMk id="4" creationId="{E3B7D348-1B91-4291-A384-3D0232F1626D}"/>
          </ac:spMkLst>
        </pc:spChg>
        <pc:spChg chg="add del mod">
          <ac:chgData name="Michael Teters" userId="d0e853d9-7e8a-4978-a6a6-73499c56127e" providerId="ADAL" clId="{449ABCEB-F405-4F9D-B445-33D690C6D135}" dt="2023-03-23T13:50:36.518" v="262" actId="478"/>
          <ac:spMkLst>
            <pc:docMk/>
            <pc:sldMk cId="722856024" sldId="336"/>
            <ac:spMk id="5" creationId="{C04C1F3E-5C3A-4CD7-B185-3EA464A0B090}"/>
          </ac:spMkLst>
        </pc:spChg>
        <pc:spChg chg="del">
          <ac:chgData name="Michael Teters" userId="d0e853d9-7e8a-4978-a6a6-73499c56127e" providerId="ADAL" clId="{449ABCEB-F405-4F9D-B445-33D690C6D135}" dt="2023-03-10T14:26:39.243" v="36" actId="478"/>
          <ac:spMkLst>
            <pc:docMk/>
            <pc:sldMk cId="722856024" sldId="336"/>
            <ac:spMk id="6" creationId="{63FC10E3-586E-4FEB-BDF0-6E388A36A1EB}"/>
          </ac:spMkLst>
        </pc:spChg>
      </pc:sldChg>
      <pc:sldChg chg="delSp del mod">
        <pc:chgData name="Michael Teters" userId="d0e853d9-7e8a-4978-a6a6-73499c56127e" providerId="ADAL" clId="{449ABCEB-F405-4F9D-B445-33D690C6D135}" dt="2023-03-23T15:04:35.596" v="270" actId="47"/>
        <pc:sldMkLst>
          <pc:docMk/>
          <pc:sldMk cId="3359932419" sldId="337"/>
        </pc:sldMkLst>
        <pc:spChg chg="del">
          <ac:chgData name="Michael Teters" userId="d0e853d9-7e8a-4978-a6a6-73499c56127e" providerId="ADAL" clId="{449ABCEB-F405-4F9D-B445-33D690C6D135}" dt="2023-03-10T14:26:45.723" v="37" actId="478"/>
          <ac:spMkLst>
            <pc:docMk/>
            <pc:sldMk cId="3359932419" sldId="337"/>
            <ac:spMk id="3" creationId="{628ADCA1-F6E7-4D03-83A0-8D393DDB1D70}"/>
          </ac:spMkLst>
        </pc:spChg>
        <pc:inkChg chg="del">
          <ac:chgData name="Michael Teters" userId="d0e853d9-7e8a-4978-a6a6-73499c56127e" providerId="ADAL" clId="{449ABCEB-F405-4F9D-B445-33D690C6D135}" dt="2023-03-10T14:26:45.723" v="37" actId="478"/>
          <ac:inkMkLst>
            <pc:docMk/>
            <pc:sldMk cId="3359932419" sldId="337"/>
            <ac:inkMk id="2" creationId="{7AF8C5FA-26B3-4019-BA43-59B6A4E8A793}"/>
          </ac:inkMkLst>
        </pc:inkChg>
      </pc:sldChg>
      <pc:sldChg chg="del">
        <pc:chgData name="Michael Teters" userId="d0e853d9-7e8a-4978-a6a6-73499c56127e" providerId="ADAL" clId="{449ABCEB-F405-4F9D-B445-33D690C6D135}" dt="2023-03-23T15:04:35.596" v="270" actId="47"/>
        <pc:sldMkLst>
          <pc:docMk/>
          <pc:sldMk cId="3339209429" sldId="338"/>
        </pc:sldMkLst>
      </pc:sldChg>
      <pc:sldChg chg="addSp modSp mod">
        <pc:chgData name="Michael Teters" userId="d0e853d9-7e8a-4978-a6a6-73499c56127e" providerId="ADAL" clId="{449ABCEB-F405-4F9D-B445-33D690C6D135}" dt="2023-03-16T15:07:38.332" v="108" actId="20577"/>
        <pc:sldMkLst>
          <pc:docMk/>
          <pc:sldMk cId="843807629" sldId="339"/>
        </pc:sldMkLst>
        <pc:spChg chg="add mod">
          <ac:chgData name="Michael Teters" userId="d0e853d9-7e8a-4978-a6a6-73499c56127e" providerId="ADAL" clId="{449ABCEB-F405-4F9D-B445-33D690C6D135}" dt="2023-03-16T15:07:38.332" v="108" actId="20577"/>
          <ac:spMkLst>
            <pc:docMk/>
            <pc:sldMk cId="843807629" sldId="339"/>
            <ac:spMk id="4" creationId="{A09D08BA-AE44-40F8-829A-8D109515AEF8}"/>
          </ac:spMkLst>
        </pc:spChg>
        <pc:inkChg chg="add">
          <ac:chgData name="Michael Teters" userId="d0e853d9-7e8a-4978-a6a6-73499c56127e" providerId="ADAL" clId="{449ABCEB-F405-4F9D-B445-33D690C6D135}" dt="2023-03-16T15:07:16.294" v="98"/>
          <ac:inkMkLst>
            <pc:docMk/>
            <pc:sldMk cId="843807629" sldId="339"/>
            <ac:inkMk id="2" creationId="{CC0939AF-AAC9-48F4-A0EC-8576988BE6A6}"/>
          </ac:inkMkLst>
        </pc:inkChg>
      </pc:sldChg>
      <pc:sldChg chg="add del setBg">
        <pc:chgData name="Michael Teters" userId="d0e853d9-7e8a-4978-a6a6-73499c56127e" providerId="ADAL" clId="{449ABCEB-F405-4F9D-B445-33D690C6D135}" dt="2023-03-22T14:53:46.414" v="252"/>
        <pc:sldMkLst>
          <pc:docMk/>
          <pc:sldMk cId="1239189924" sldId="340"/>
        </pc:sldMkLst>
      </pc:sldChg>
      <pc:sldChg chg="addSp delSp add del mod ord">
        <pc:chgData name="Michael Teters" userId="d0e853d9-7e8a-4978-a6a6-73499c56127e" providerId="ADAL" clId="{449ABCEB-F405-4F9D-B445-33D690C6D135}" dt="2023-03-21T19:43:18.145" v="238" actId="2696"/>
        <pc:sldMkLst>
          <pc:docMk/>
          <pc:sldMk cId="2149706446" sldId="340"/>
        </pc:sldMkLst>
        <pc:picChg chg="del">
          <ac:chgData name="Michael Teters" userId="d0e853d9-7e8a-4978-a6a6-73499c56127e" providerId="ADAL" clId="{449ABCEB-F405-4F9D-B445-33D690C6D135}" dt="2023-03-21T15:23:09.698" v="234" actId="478"/>
          <ac:picMkLst>
            <pc:docMk/>
            <pc:sldMk cId="2149706446" sldId="340"/>
            <ac:picMk id="5" creationId="{C2A582E8-8AAB-42D1-87DD-DF59EFB48D3F}"/>
          </ac:picMkLst>
        </pc:picChg>
        <pc:inkChg chg="add">
          <ac:chgData name="Michael Teters" userId="d0e853d9-7e8a-4978-a6a6-73499c56127e" providerId="ADAL" clId="{449ABCEB-F405-4F9D-B445-33D690C6D135}" dt="2023-03-21T18:14:42.936" v="237"/>
          <ac:inkMkLst>
            <pc:docMk/>
            <pc:sldMk cId="2149706446" sldId="340"/>
            <ac:inkMk id="2" creationId="{2CB8D552-95A0-4D2C-9554-F8F4B64DFDDA}"/>
          </ac:inkMkLst>
        </pc:inkChg>
      </pc:sldChg>
      <pc:sldChg chg="addSp delSp add mod">
        <pc:chgData name="Michael Teters" userId="d0e853d9-7e8a-4978-a6a6-73499c56127e" providerId="ADAL" clId="{449ABCEB-F405-4F9D-B445-33D690C6D135}" dt="2023-03-23T15:01:25.070" v="267"/>
        <pc:sldMkLst>
          <pc:docMk/>
          <pc:sldMk cId="3995457585" sldId="340"/>
        </pc:sldMkLst>
        <pc:inkChg chg="add del">
          <ac:chgData name="Michael Teters" userId="d0e853d9-7e8a-4978-a6a6-73499c56127e" providerId="ADAL" clId="{449ABCEB-F405-4F9D-B445-33D690C6D135}" dt="2023-03-23T14:23:02.522" v="264" actId="478"/>
          <ac:inkMkLst>
            <pc:docMk/>
            <pc:sldMk cId="3995457585" sldId="340"/>
            <ac:inkMk id="2" creationId="{4A82175F-6AAA-4D33-BA75-690CF98BD9F7}"/>
          </ac:inkMkLst>
        </pc:inkChg>
        <pc:inkChg chg="add del">
          <ac:chgData name="Michael Teters" userId="d0e853d9-7e8a-4978-a6a6-73499c56127e" providerId="ADAL" clId="{449ABCEB-F405-4F9D-B445-33D690C6D135}" dt="2023-03-23T14:23:09.762" v="266" actId="478"/>
          <ac:inkMkLst>
            <pc:docMk/>
            <pc:sldMk cId="3995457585" sldId="340"/>
            <ac:inkMk id="3" creationId="{CF086E81-FC95-42E3-A5AC-48CB7D40C293}"/>
          </ac:inkMkLst>
        </pc:inkChg>
        <pc:inkChg chg="add">
          <ac:chgData name="Michael Teters" userId="d0e853d9-7e8a-4978-a6a6-73499c56127e" providerId="ADAL" clId="{449ABCEB-F405-4F9D-B445-33D690C6D135}" dt="2023-03-23T15:01:25.070" v="267"/>
          <ac:inkMkLst>
            <pc:docMk/>
            <pc:sldMk cId="3995457585" sldId="340"/>
            <ac:inkMk id="4" creationId="{6507D165-1DED-46F1-9CA5-ECC2BCC23CE5}"/>
          </ac:inkMkLst>
        </pc:inkChg>
      </pc:sldChg>
      <pc:sldChg chg="addSp delSp add mod">
        <pc:chgData name="Michael Teters" userId="d0e853d9-7e8a-4978-a6a6-73499c56127e" providerId="ADAL" clId="{449ABCEB-F405-4F9D-B445-33D690C6D135}" dt="2023-03-24T14:47:43.459" v="277"/>
        <pc:sldMkLst>
          <pc:docMk/>
          <pc:sldMk cId="3059552712" sldId="341"/>
        </pc:sldMkLst>
        <pc:inkChg chg="add del">
          <ac:chgData name="Michael Teters" userId="d0e853d9-7e8a-4978-a6a6-73499c56127e" providerId="ADAL" clId="{449ABCEB-F405-4F9D-B445-33D690C6D135}" dt="2023-03-24T14:21:33.013" v="276" actId="478"/>
          <ac:inkMkLst>
            <pc:docMk/>
            <pc:sldMk cId="3059552712" sldId="341"/>
            <ac:inkMk id="2" creationId="{658D7750-D8C0-4636-8A6D-71785F1096F1}"/>
          </ac:inkMkLst>
        </pc:inkChg>
        <pc:inkChg chg="add">
          <ac:chgData name="Michael Teters" userId="d0e853d9-7e8a-4978-a6a6-73499c56127e" providerId="ADAL" clId="{449ABCEB-F405-4F9D-B445-33D690C6D135}" dt="2023-03-24T14:47:43.459" v="277"/>
          <ac:inkMkLst>
            <pc:docMk/>
            <pc:sldMk cId="3059552712" sldId="341"/>
            <ac:inkMk id="3" creationId="{CB98FCE5-D8C1-4A1F-8562-CF9E675E81FA}"/>
          </ac:inkMkLst>
        </pc:inkChg>
      </pc:sldChg>
      <pc:sldChg chg="add">
        <pc:chgData name="Michael Teters" userId="d0e853d9-7e8a-4978-a6a6-73499c56127e" providerId="ADAL" clId="{449ABCEB-F405-4F9D-B445-33D690C6D135}" dt="2023-03-24T11:52:32.059" v="273" actId="2890"/>
        <pc:sldMkLst>
          <pc:docMk/>
          <pc:sldMk cId="3191987344" sldId="342"/>
        </pc:sldMkLst>
      </pc:sldChg>
      <pc:sldMasterChg chg="del delSldLayout">
        <pc:chgData name="Michael Teters" userId="d0e853d9-7e8a-4978-a6a6-73499c56127e" providerId="ADAL" clId="{449ABCEB-F405-4F9D-B445-33D690C6D135}" dt="2023-03-22T14:54:26.592" v="256" actId="47"/>
        <pc:sldMasterMkLst>
          <pc:docMk/>
          <pc:sldMasterMk cId="3716627355" sldId="2147483672"/>
        </pc:sldMasterMkLst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2430628737" sldId="2147483673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3159505723" sldId="2147483674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1982227730" sldId="2147483675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2826454854" sldId="2147483676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1672880688" sldId="2147483677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3911440117" sldId="2147483678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3013817558" sldId="2147483679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3591315575" sldId="2147483680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4060964974" sldId="2147483681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2395587353" sldId="2147483682"/>
          </pc:sldLayoutMkLst>
        </pc:sldLayoutChg>
        <pc:sldLayoutChg chg="del">
          <pc:chgData name="Michael Teters" userId="d0e853d9-7e8a-4978-a6a6-73499c56127e" providerId="ADAL" clId="{449ABCEB-F405-4F9D-B445-33D690C6D135}" dt="2023-03-22T14:54:26.592" v="256" actId="47"/>
          <pc:sldLayoutMkLst>
            <pc:docMk/>
            <pc:sldMasterMk cId="3716627355" sldId="2147483672"/>
            <pc:sldLayoutMk cId="2235780208" sldId="2147483683"/>
          </pc:sldLayoutMkLst>
        </pc:sldLayoutChg>
      </pc:sldMasterChg>
    </pc:docChg>
  </pc:docChgLst>
  <pc:docChgLst>
    <pc:chgData name="Michael Teters" userId="d0e853d9-7e8a-4978-a6a6-73499c56127e" providerId="ADAL" clId="{816B4F21-EE20-450C-95B1-96979830F066}"/>
    <pc:docChg chg="undo custSel addSld delSld modSld delMainMaster">
      <pc:chgData name="Michael Teters" userId="d0e853d9-7e8a-4978-a6a6-73499c56127e" providerId="ADAL" clId="{816B4F21-EE20-450C-95B1-96979830F066}" dt="2024-03-22T11:45:27.587" v="282"/>
      <pc:docMkLst>
        <pc:docMk/>
      </pc:docMkLst>
      <pc:sldChg chg="addSp delSp modSp del mod modAnim">
        <pc:chgData name="Michael Teters" userId="d0e853d9-7e8a-4978-a6a6-73499c56127e" providerId="ADAL" clId="{816B4F21-EE20-450C-95B1-96979830F066}" dt="2024-03-11T18:56:57.678" v="126"/>
        <pc:sldMkLst>
          <pc:docMk/>
          <pc:sldMk cId="2057218901" sldId="271"/>
        </pc:sldMkLst>
        <pc:spChg chg="mod">
          <ac:chgData name="Michael Teters" userId="d0e853d9-7e8a-4978-a6a6-73499c56127e" providerId="ADAL" clId="{816B4F21-EE20-450C-95B1-96979830F066}" dt="2023-10-06T13:52:36.909" v="21" actId="5793"/>
          <ac:spMkLst>
            <pc:docMk/>
            <pc:sldMk cId="2057218901" sldId="271"/>
            <ac:spMk id="3" creationId="{00000000-0000-0000-0000-000000000000}"/>
          </ac:spMkLst>
        </pc:spChg>
        <pc:spChg chg="del mod">
          <ac:chgData name="Michael Teters" userId="d0e853d9-7e8a-4978-a6a6-73499c56127e" providerId="ADAL" clId="{816B4F21-EE20-450C-95B1-96979830F066}" dt="2023-10-06T13:52:19.863" v="3" actId="478"/>
          <ac:spMkLst>
            <pc:docMk/>
            <pc:sldMk cId="2057218901" sldId="271"/>
            <ac:spMk id="4" creationId="{9CB1E6D1-1D58-E4DB-DD59-B6DE253C7D39}"/>
          </ac:spMkLst>
        </pc:spChg>
        <pc:spChg chg="mod">
          <ac:chgData name="Michael Teters" userId="d0e853d9-7e8a-4978-a6a6-73499c56127e" providerId="ADAL" clId="{816B4F21-EE20-450C-95B1-96979830F066}" dt="2024-03-11T12:10:04.826" v="125" actId="20577"/>
          <ac:spMkLst>
            <pc:docMk/>
            <pc:sldMk cId="2057218901" sldId="271"/>
            <ac:spMk id="6" creationId="{5FF53C1D-0CFA-407F-B662-8A12CC0D93CF}"/>
          </ac:spMkLst>
        </pc:spChg>
        <pc:inkChg chg="add">
          <ac:chgData name="Michael Teters" userId="d0e853d9-7e8a-4978-a6a6-73499c56127e" providerId="ADAL" clId="{816B4F21-EE20-450C-95B1-96979830F066}" dt="2024-03-11T18:56:57.678" v="126"/>
          <ac:inkMkLst>
            <pc:docMk/>
            <pc:sldMk cId="2057218901" sldId="271"/>
            <ac:inkMk id="4" creationId="{D6324E84-E24E-47D9-9279-8E4268E13CAA}"/>
          </ac:inkMkLst>
        </pc:inkChg>
        <pc:inkChg chg="del">
          <ac:chgData name="Michael Teters" userId="d0e853d9-7e8a-4978-a6a6-73499c56127e" providerId="ADAL" clId="{816B4F21-EE20-450C-95B1-96979830F066}" dt="2023-10-06T13:51:46.861" v="1" actId="478"/>
          <ac:inkMkLst>
            <pc:docMk/>
            <pc:sldMk cId="2057218901" sldId="271"/>
            <ac:inkMk id="5" creationId="{C0892AA8-6359-4538-884C-0166C4ACBD78}"/>
          </ac:inkMkLst>
        </pc:inkChg>
      </pc:sldChg>
      <pc:sldChg chg="modSp del mod">
        <pc:chgData name="Michael Teters" userId="d0e853d9-7e8a-4978-a6a6-73499c56127e" providerId="ADAL" clId="{816B4F21-EE20-450C-95B1-96979830F066}" dt="2024-03-18T16:29:14.233" v="201" actId="20577"/>
        <pc:sldMkLst>
          <pc:docMk/>
          <pc:sldMk cId="1696488521" sldId="273"/>
        </pc:sldMkLst>
        <pc:spChg chg="mod">
          <ac:chgData name="Michael Teters" userId="d0e853d9-7e8a-4978-a6a6-73499c56127e" providerId="ADAL" clId="{816B4F21-EE20-450C-95B1-96979830F066}" dt="2024-03-18T16:29:14.233" v="201" actId="20577"/>
          <ac:spMkLst>
            <pc:docMk/>
            <pc:sldMk cId="1696488521" sldId="273"/>
            <ac:spMk id="4" creationId="{A1F9F4CC-7A92-4F05-91D7-F4ADEE05ABCE}"/>
          </ac:spMkLst>
        </pc:spChg>
      </pc:sldChg>
      <pc:sldChg chg="addSp delSp modSp add del mod">
        <pc:chgData name="Michael Teters" userId="d0e853d9-7e8a-4978-a6a6-73499c56127e" providerId="ADAL" clId="{816B4F21-EE20-450C-95B1-96979830F066}" dt="2024-03-14T19:32:52.329" v="153" actId="478"/>
        <pc:sldMkLst>
          <pc:docMk/>
          <pc:sldMk cId="1200653378" sldId="280"/>
        </pc:sldMkLst>
        <pc:spChg chg="del">
          <ac:chgData name="Michael Teters" userId="d0e853d9-7e8a-4978-a6a6-73499c56127e" providerId="ADAL" clId="{816B4F21-EE20-450C-95B1-96979830F066}" dt="2023-10-13T15:42:47.343" v="56" actId="478"/>
          <ac:spMkLst>
            <pc:docMk/>
            <pc:sldMk cId="1200653378" sldId="280"/>
            <ac:spMk id="13" creationId="{F29AFFD1-F4AA-4DCE-8B0B-99478C46FEBC}"/>
          </ac:spMkLst>
        </pc:spChg>
        <pc:spChg chg="add mod">
          <ac:chgData name="Michael Teters" userId="d0e853d9-7e8a-4978-a6a6-73499c56127e" providerId="ADAL" clId="{816B4F21-EE20-450C-95B1-96979830F066}" dt="2023-10-13T15:42:51.936" v="59" actId="20577"/>
          <ac:spMkLst>
            <pc:docMk/>
            <pc:sldMk cId="1200653378" sldId="280"/>
            <ac:spMk id="14" creationId="{9EC03EB0-5FC7-4A72-A96D-36EFA0CC19DE}"/>
          </ac:spMkLst>
        </pc:spChg>
        <pc:spChg chg="del">
          <ac:chgData name="Michael Teters" userId="d0e853d9-7e8a-4978-a6a6-73499c56127e" providerId="ADAL" clId="{816B4F21-EE20-450C-95B1-96979830F066}" dt="2024-03-14T19:32:52.329" v="153" actId="478"/>
          <ac:spMkLst>
            <pc:docMk/>
            <pc:sldMk cId="1200653378" sldId="280"/>
            <ac:spMk id="157" creationId="{1413D280-EA9C-4F6E-A388-D222A52430FB}"/>
          </ac:spMkLst>
        </pc:spChg>
        <pc:spChg chg="add mod">
          <ac:chgData name="Michael Teters" userId="d0e853d9-7e8a-4978-a6a6-73499c56127e" providerId="ADAL" clId="{816B4F21-EE20-450C-95B1-96979830F066}" dt="2024-03-14T19:32:47.663" v="152" actId="20577"/>
          <ac:spMkLst>
            <pc:docMk/>
            <pc:sldMk cId="1200653378" sldId="280"/>
            <ac:spMk id="158" creationId="{40702D1B-6D42-4870-8C6F-0362CC307866}"/>
          </ac:spMkLst>
        </pc:spChg>
      </pc:sldChg>
      <pc:sldChg chg="addSp delSp modSp add del mod">
        <pc:chgData name="Michael Teters" userId="d0e853d9-7e8a-4978-a6a6-73499c56127e" providerId="ADAL" clId="{816B4F21-EE20-450C-95B1-96979830F066}" dt="2024-03-14T19:33:10.295" v="161"/>
        <pc:sldMkLst>
          <pc:docMk/>
          <pc:sldMk cId="1826049133" sldId="281"/>
        </pc:sldMkLst>
        <pc:spChg chg="del">
          <ac:chgData name="Michael Teters" userId="d0e853d9-7e8a-4978-a6a6-73499c56127e" providerId="ADAL" clId="{816B4F21-EE20-450C-95B1-96979830F066}" dt="2023-10-13T15:42:58.546" v="60" actId="478"/>
          <ac:spMkLst>
            <pc:docMk/>
            <pc:sldMk cId="1826049133" sldId="281"/>
            <ac:spMk id="9" creationId="{00968EFC-7B01-4C4A-8995-AAC25912DC20}"/>
          </ac:spMkLst>
        </pc:spChg>
        <pc:spChg chg="add mod">
          <ac:chgData name="Michael Teters" userId="d0e853d9-7e8a-4978-a6a6-73499c56127e" providerId="ADAL" clId="{816B4F21-EE20-450C-95B1-96979830F066}" dt="2023-10-13T15:42:59.079" v="61"/>
          <ac:spMkLst>
            <pc:docMk/>
            <pc:sldMk cId="1826049133" sldId="281"/>
            <ac:spMk id="10" creationId="{2884D64A-9D26-4B5C-90FE-05E2B2EF7EEB}"/>
          </ac:spMkLst>
        </pc:spChg>
        <pc:spChg chg="add del">
          <ac:chgData name="Michael Teters" userId="d0e853d9-7e8a-4978-a6a6-73499c56127e" providerId="ADAL" clId="{816B4F21-EE20-450C-95B1-96979830F066}" dt="2024-03-14T19:33:09.461" v="160" actId="478"/>
          <ac:spMkLst>
            <pc:docMk/>
            <pc:sldMk cId="1826049133" sldId="281"/>
            <ac:spMk id="166" creationId="{29F2D762-ADA8-4F33-AC23-752E9A7BCE5D}"/>
          </ac:spMkLst>
        </pc:spChg>
        <pc:spChg chg="add del mod">
          <ac:chgData name="Michael Teters" userId="d0e853d9-7e8a-4978-a6a6-73499c56127e" providerId="ADAL" clId="{816B4F21-EE20-450C-95B1-96979830F066}" dt="2024-03-14T19:33:06.800" v="158"/>
          <ac:spMkLst>
            <pc:docMk/>
            <pc:sldMk cId="1826049133" sldId="281"/>
            <ac:spMk id="181" creationId="{AF139ABB-B386-47C0-B81A-06A786BCD124}"/>
          </ac:spMkLst>
        </pc:spChg>
        <pc:spChg chg="add mod">
          <ac:chgData name="Michael Teters" userId="d0e853d9-7e8a-4978-a6a6-73499c56127e" providerId="ADAL" clId="{816B4F21-EE20-450C-95B1-96979830F066}" dt="2024-03-14T19:33:10.295" v="161"/>
          <ac:spMkLst>
            <pc:docMk/>
            <pc:sldMk cId="1826049133" sldId="281"/>
            <ac:spMk id="193" creationId="{982EF419-7445-4A15-A8D8-04E827100F0F}"/>
          </ac:spMkLst>
        </pc:spChg>
        <pc:picChg chg="add del">
          <ac:chgData name="Michael Teters" userId="d0e853d9-7e8a-4978-a6a6-73499c56127e" providerId="ADAL" clId="{816B4F21-EE20-450C-95B1-96979830F066}" dt="2024-03-14T19:33:07.287" v="159" actId="478"/>
          <ac:picMkLst>
            <pc:docMk/>
            <pc:sldMk cId="1826049133" sldId="281"/>
            <ac:picMk id="10" creationId="{4616CCDD-9C37-4E1D-B2CA-CACA3675849A}"/>
          </ac:picMkLst>
        </pc:picChg>
      </pc:sldChg>
      <pc:sldChg chg="addSp delSp modSp add mod">
        <pc:chgData name="Michael Teters" userId="d0e853d9-7e8a-4978-a6a6-73499c56127e" providerId="ADAL" clId="{816B4F21-EE20-450C-95B1-96979830F066}" dt="2024-03-14T19:33:14.559" v="163"/>
        <pc:sldMkLst>
          <pc:docMk/>
          <pc:sldMk cId="2757740896" sldId="282"/>
        </pc:sldMkLst>
        <pc:spChg chg="del">
          <ac:chgData name="Michael Teters" userId="d0e853d9-7e8a-4978-a6a6-73499c56127e" providerId="ADAL" clId="{816B4F21-EE20-450C-95B1-96979830F066}" dt="2024-03-14T19:33:14.173" v="162" actId="478"/>
          <ac:spMkLst>
            <pc:docMk/>
            <pc:sldMk cId="2757740896" sldId="282"/>
            <ac:spMk id="98" creationId="{54650230-A169-4764-B5A8-E705A7AEB580}"/>
          </ac:spMkLst>
        </pc:spChg>
        <pc:spChg chg="add mod">
          <ac:chgData name="Michael Teters" userId="d0e853d9-7e8a-4978-a6a6-73499c56127e" providerId="ADAL" clId="{816B4F21-EE20-450C-95B1-96979830F066}" dt="2024-03-14T19:33:14.559" v="163"/>
          <ac:spMkLst>
            <pc:docMk/>
            <pc:sldMk cId="2757740896" sldId="282"/>
            <ac:spMk id="99" creationId="{6D6B5DD5-7816-475F-A9A2-709DB4CB65BE}"/>
          </ac:spMkLst>
        </pc:spChg>
      </pc:sldChg>
      <pc:sldChg chg="addSp delSp modSp add del mod">
        <pc:chgData name="Michael Teters" userId="d0e853d9-7e8a-4978-a6a6-73499c56127e" providerId="ADAL" clId="{816B4F21-EE20-450C-95B1-96979830F066}" dt="2024-03-14T19:33:19.471" v="165"/>
        <pc:sldMkLst>
          <pc:docMk/>
          <pc:sldMk cId="1597616569" sldId="283"/>
        </pc:sldMkLst>
        <pc:spChg chg="del">
          <ac:chgData name="Michael Teters" userId="d0e853d9-7e8a-4978-a6a6-73499c56127e" providerId="ADAL" clId="{816B4F21-EE20-450C-95B1-96979830F066}" dt="2023-10-13T15:43:07.939" v="62" actId="478"/>
          <ac:spMkLst>
            <pc:docMk/>
            <pc:sldMk cId="1597616569" sldId="283"/>
            <ac:spMk id="8" creationId="{1D3B95B9-33F9-4EBC-96CE-23564CCF60FD}"/>
          </ac:spMkLst>
        </pc:spChg>
        <pc:spChg chg="add mod">
          <ac:chgData name="Michael Teters" userId="d0e853d9-7e8a-4978-a6a6-73499c56127e" providerId="ADAL" clId="{816B4F21-EE20-450C-95B1-96979830F066}" dt="2023-10-13T15:43:08.532" v="63"/>
          <ac:spMkLst>
            <pc:docMk/>
            <pc:sldMk cId="1597616569" sldId="283"/>
            <ac:spMk id="9" creationId="{609418D5-DE80-4B9F-B06D-209AFA3F47BA}"/>
          </ac:spMkLst>
        </pc:spChg>
        <pc:spChg chg="del">
          <ac:chgData name="Michael Teters" userId="d0e853d9-7e8a-4978-a6a6-73499c56127e" providerId="ADAL" clId="{816B4F21-EE20-450C-95B1-96979830F066}" dt="2024-03-14T19:33:19.085" v="164" actId="478"/>
          <ac:spMkLst>
            <pc:docMk/>
            <pc:sldMk cId="1597616569" sldId="283"/>
            <ac:spMk id="125" creationId="{DAE8CE86-577E-46AE-887E-7AE6FBA8379E}"/>
          </ac:spMkLst>
        </pc:spChg>
        <pc:spChg chg="add mod">
          <ac:chgData name="Michael Teters" userId="d0e853d9-7e8a-4978-a6a6-73499c56127e" providerId="ADAL" clId="{816B4F21-EE20-450C-95B1-96979830F066}" dt="2024-03-14T19:33:19.471" v="165"/>
          <ac:spMkLst>
            <pc:docMk/>
            <pc:sldMk cId="1597616569" sldId="283"/>
            <ac:spMk id="126" creationId="{976A199B-A623-4B91-BDB8-2F15A40988DA}"/>
          </ac:spMkLst>
        </pc:spChg>
      </pc:sldChg>
      <pc:sldChg chg="addSp delSp modSp add mod">
        <pc:chgData name="Michael Teters" userId="d0e853d9-7e8a-4978-a6a6-73499c56127e" providerId="ADAL" clId="{816B4F21-EE20-450C-95B1-96979830F066}" dt="2024-03-14T19:33:33.471" v="167" actId="478"/>
        <pc:sldMkLst>
          <pc:docMk/>
          <pc:sldMk cId="4218578781" sldId="284"/>
        </pc:sldMkLst>
        <pc:spChg chg="del">
          <ac:chgData name="Michael Teters" userId="d0e853d9-7e8a-4978-a6a6-73499c56127e" providerId="ADAL" clId="{816B4F21-EE20-450C-95B1-96979830F066}" dt="2024-03-14T19:33:33.471" v="167" actId="478"/>
          <ac:spMkLst>
            <pc:docMk/>
            <pc:sldMk cId="4218578781" sldId="284"/>
            <ac:spMk id="35" creationId="{AA1BCBC4-5397-4981-9E26-82E4FB26B59D}"/>
          </ac:spMkLst>
        </pc:spChg>
        <pc:spChg chg="add mod">
          <ac:chgData name="Michael Teters" userId="d0e853d9-7e8a-4978-a6a6-73499c56127e" providerId="ADAL" clId="{816B4F21-EE20-450C-95B1-96979830F066}" dt="2024-03-14T19:33:29.191" v="166"/>
          <ac:spMkLst>
            <pc:docMk/>
            <pc:sldMk cId="4218578781" sldId="284"/>
            <ac:spMk id="38" creationId="{357ACCEE-9701-4776-936C-FBF512446998}"/>
          </ac:spMkLst>
        </pc:spChg>
      </pc:sldChg>
      <pc:sldChg chg="addSp delSp modSp add del mod setBg">
        <pc:chgData name="Michael Teters" userId="d0e853d9-7e8a-4978-a6a6-73499c56127e" providerId="ADAL" clId="{816B4F21-EE20-450C-95B1-96979830F066}" dt="2024-03-11T19:38:48.076" v="132"/>
        <pc:sldMkLst>
          <pc:docMk/>
          <pc:sldMk cId="1727985066" sldId="316"/>
        </pc:sldMkLst>
        <pc:spChg chg="del">
          <ac:chgData name="Michael Teters" userId="d0e853d9-7e8a-4978-a6a6-73499c56127e" providerId="ADAL" clId="{816B4F21-EE20-450C-95B1-96979830F066}" dt="2023-10-06T19:37:55.985" v="28" actId="478"/>
          <ac:spMkLst>
            <pc:docMk/>
            <pc:sldMk cId="1727985066" sldId="316"/>
            <ac:spMk id="4" creationId="{58072D20-C28C-4696-BE87-681933F7C5AC}"/>
          </ac:spMkLst>
        </pc:spChg>
        <pc:spChg chg="add mod">
          <ac:chgData name="Michael Teters" userId="d0e853d9-7e8a-4978-a6a6-73499c56127e" providerId="ADAL" clId="{816B4F21-EE20-450C-95B1-96979830F066}" dt="2024-03-11T19:38:48.076" v="132"/>
          <ac:spMkLst>
            <pc:docMk/>
            <pc:sldMk cId="1727985066" sldId="316"/>
            <ac:spMk id="4" creationId="{BB46BD5E-D2F1-4536-A090-D35184E9B9E0}"/>
          </ac:spMkLst>
        </pc:spChg>
        <pc:spChg chg="add del mod">
          <ac:chgData name="Michael Teters" userId="d0e853d9-7e8a-4978-a6a6-73499c56127e" providerId="ADAL" clId="{816B4F21-EE20-450C-95B1-96979830F066}" dt="2024-03-11T19:38:47.722" v="131" actId="478"/>
          <ac:spMkLst>
            <pc:docMk/>
            <pc:sldMk cId="1727985066" sldId="316"/>
            <ac:spMk id="5" creationId="{21001044-905A-442B-9F55-F106304708CA}"/>
          </ac:spMkLst>
        </pc:spChg>
      </pc:sldChg>
      <pc:sldChg chg="addSp delSp modSp add del mod setBg">
        <pc:chgData name="Michael Teters" userId="d0e853d9-7e8a-4978-a6a6-73499c56127e" providerId="ADAL" clId="{816B4F21-EE20-450C-95B1-96979830F066}" dt="2024-03-11T19:38:44.146" v="130"/>
        <pc:sldMkLst>
          <pc:docMk/>
          <pc:sldMk cId="1808400192" sldId="317"/>
        </pc:sldMkLst>
        <pc:spChg chg="add mod">
          <ac:chgData name="Michael Teters" userId="d0e853d9-7e8a-4978-a6a6-73499c56127e" providerId="ADAL" clId="{816B4F21-EE20-450C-95B1-96979830F066}" dt="2024-03-11T19:38:44.146" v="130"/>
          <ac:spMkLst>
            <pc:docMk/>
            <pc:sldMk cId="1808400192" sldId="317"/>
            <ac:spMk id="4" creationId="{89F5C69A-8FEF-4C5C-8A1F-80E57417E45B}"/>
          </ac:spMkLst>
        </pc:spChg>
        <pc:spChg chg="del">
          <ac:chgData name="Michael Teters" userId="d0e853d9-7e8a-4978-a6a6-73499c56127e" providerId="ADAL" clId="{816B4F21-EE20-450C-95B1-96979830F066}" dt="2023-10-06T19:37:59.583" v="30" actId="478"/>
          <ac:spMkLst>
            <pc:docMk/>
            <pc:sldMk cId="1808400192" sldId="317"/>
            <ac:spMk id="4" creationId="{9A0AEAB5-E5A8-4E8F-8ED5-7FF11DF8195B}"/>
          </ac:spMkLst>
        </pc:spChg>
        <pc:spChg chg="add del mod">
          <ac:chgData name="Michael Teters" userId="d0e853d9-7e8a-4978-a6a6-73499c56127e" providerId="ADAL" clId="{816B4F21-EE20-450C-95B1-96979830F066}" dt="2024-03-11T19:38:43.820" v="129" actId="478"/>
          <ac:spMkLst>
            <pc:docMk/>
            <pc:sldMk cId="1808400192" sldId="317"/>
            <ac:spMk id="5" creationId="{322471D8-B470-4767-8A79-83DF2FD6EE3C}"/>
          </ac:spMkLst>
        </pc:spChg>
      </pc:sldChg>
      <pc:sldChg chg="addSp delSp modSp add del mod setBg">
        <pc:chgData name="Michael Teters" userId="d0e853d9-7e8a-4978-a6a6-73499c56127e" providerId="ADAL" clId="{816B4F21-EE20-450C-95B1-96979830F066}" dt="2024-03-11T19:38:40.012" v="128"/>
        <pc:sldMkLst>
          <pc:docMk/>
          <pc:sldMk cId="2234696817" sldId="318"/>
        </pc:sldMkLst>
        <pc:spChg chg="add mod">
          <ac:chgData name="Michael Teters" userId="d0e853d9-7e8a-4978-a6a6-73499c56127e" providerId="ADAL" clId="{816B4F21-EE20-450C-95B1-96979830F066}" dt="2024-03-11T19:38:40.012" v="128"/>
          <ac:spMkLst>
            <pc:docMk/>
            <pc:sldMk cId="2234696817" sldId="318"/>
            <ac:spMk id="4" creationId="{38D506C8-E9AB-4317-95E0-86FB74FEB2D7}"/>
          </ac:spMkLst>
        </pc:spChg>
        <pc:spChg chg="del">
          <ac:chgData name="Michael Teters" userId="d0e853d9-7e8a-4978-a6a6-73499c56127e" providerId="ADAL" clId="{816B4F21-EE20-450C-95B1-96979830F066}" dt="2023-10-06T19:38:03.604" v="32" actId="478"/>
          <ac:spMkLst>
            <pc:docMk/>
            <pc:sldMk cId="2234696817" sldId="318"/>
            <ac:spMk id="4" creationId="{582C4F8A-2820-4C40-BECD-8F2882E9B23C}"/>
          </ac:spMkLst>
        </pc:spChg>
        <pc:spChg chg="add del mod">
          <ac:chgData name="Michael Teters" userId="d0e853d9-7e8a-4978-a6a6-73499c56127e" providerId="ADAL" clId="{816B4F21-EE20-450C-95B1-96979830F066}" dt="2024-03-11T19:38:39.586" v="127" actId="478"/>
          <ac:spMkLst>
            <pc:docMk/>
            <pc:sldMk cId="2234696817" sldId="318"/>
            <ac:spMk id="5" creationId="{8AE6E3C9-7480-4131-8D96-0D7081729E55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3T11:26:22.300" v="136" actId="20577"/>
        <pc:sldMkLst>
          <pc:docMk/>
          <pc:sldMk cId="3186308633" sldId="319"/>
        </pc:sldMkLst>
        <pc:spChg chg="del">
          <ac:chgData name="Michael Teters" userId="d0e853d9-7e8a-4978-a6a6-73499c56127e" providerId="ADAL" clId="{816B4F21-EE20-450C-95B1-96979830F066}" dt="2023-10-09T19:41:56.785" v="34" actId="478"/>
          <ac:spMkLst>
            <pc:docMk/>
            <pc:sldMk cId="3186308633" sldId="319"/>
            <ac:spMk id="3" creationId="{EE024159-EEA6-4E69-A4E5-45A5E2726E7E}"/>
          </ac:spMkLst>
        </pc:spChg>
        <pc:spChg chg="add del mod">
          <ac:chgData name="Michael Teters" userId="d0e853d9-7e8a-4978-a6a6-73499c56127e" providerId="ADAL" clId="{816B4F21-EE20-450C-95B1-96979830F066}" dt="2024-03-13T11:26:18.426" v="133" actId="478"/>
          <ac:spMkLst>
            <pc:docMk/>
            <pc:sldMk cId="3186308633" sldId="319"/>
            <ac:spMk id="4" creationId="{A36E26EA-8334-42D2-AEB1-6CCEB7D3AA02}"/>
          </ac:spMkLst>
        </pc:spChg>
        <pc:spChg chg="add mod">
          <ac:chgData name="Michael Teters" userId="d0e853d9-7e8a-4978-a6a6-73499c56127e" providerId="ADAL" clId="{816B4F21-EE20-450C-95B1-96979830F066}" dt="2024-03-13T11:26:22.300" v="136" actId="20577"/>
          <ac:spMkLst>
            <pc:docMk/>
            <pc:sldMk cId="3186308633" sldId="319"/>
            <ac:spMk id="5" creationId="{F6DBEE43-5D57-43E8-815D-EEE77A36D4CE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3T11:26:28.066" v="138"/>
        <pc:sldMkLst>
          <pc:docMk/>
          <pc:sldMk cId="925393009" sldId="320"/>
        </pc:sldMkLst>
        <pc:spChg chg="del">
          <ac:chgData name="Michael Teters" userId="d0e853d9-7e8a-4978-a6a6-73499c56127e" providerId="ADAL" clId="{816B4F21-EE20-450C-95B1-96979830F066}" dt="2023-10-09T19:42:07.521" v="38" actId="478"/>
          <ac:spMkLst>
            <pc:docMk/>
            <pc:sldMk cId="925393009" sldId="320"/>
            <ac:spMk id="3" creationId="{7FEFD566-C8E3-45DC-8246-D405CD34F644}"/>
          </ac:spMkLst>
        </pc:spChg>
        <pc:spChg chg="add del mod">
          <ac:chgData name="Michael Teters" userId="d0e853d9-7e8a-4978-a6a6-73499c56127e" providerId="ADAL" clId="{816B4F21-EE20-450C-95B1-96979830F066}" dt="2024-03-13T11:26:27.656" v="137" actId="478"/>
          <ac:spMkLst>
            <pc:docMk/>
            <pc:sldMk cId="925393009" sldId="320"/>
            <ac:spMk id="4" creationId="{77DA5A00-9C62-4DFC-B557-F62E6A51385F}"/>
          </ac:spMkLst>
        </pc:spChg>
        <pc:spChg chg="add mod">
          <ac:chgData name="Michael Teters" userId="d0e853d9-7e8a-4978-a6a6-73499c56127e" providerId="ADAL" clId="{816B4F21-EE20-450C-95B1-96979830F066}" dt="2024-03-13T11:26:28.066" v="138"/>
          <ac:spMkLst>
            <pc:docMk/>
            <pc:sldMk cId="925393009" sldId="320"/>
            <ac:spMk id="5" creationId="{5C629CA8-CD2C-4A12-AD4F-84EA69C5F947}"/>
          </ac:spMkLst>
        </pc:spChg>
        <pc:picChg chg="add mod">
          <ac:chgData name="Michael Teters" userId="d0e853d9-7e8a-4978-a6a6-73499c56127e" providerId="ADAL" clId="{816B4F21-EE20-450C-95B1-96979830F066}" dt="2023-10-09T19:42:45.307" v="44" actId="1076"/>
          <ac:picMkLst>
            <pc:docMk/>
            <pc:sldMk cId="925393009" sldId="320"/>
            <ac:picMk id="6" creationId="{D52D7DBA-7444-43AB-807B-40925540E996}"/>
          </ac:picMkLst>
        </pc:picChg>
      </pc:sldChg>
      <pc:sldChg chg="addSp delSp modSp del mod">
        <pc:chgData name="Michael Teters" userId="d0e853d9-7e8a-4978-a6a6-73499c56127e" providerId="ADAL" clId="{816B4F21-EE20-450C-95B1-96979830F066}" dt="2024-03-13T18:35:40.923" v="142" actId="20577"/>
        <pc:sldMkLst>
          <pc:docMk/>
          <pc:sldMk cId="4110316680" sldId="321"/>
        </pc:sldMkLst>
        <pc:spChg chg="del">
          <ac:chgData name="Michael Teters" userId="d0e853d9-7e8a-4978-a6a6-73499c56127e" providerId="ADAL" clId="{816B4F21-EE20-450C-95B1-96979830F066}" dt="2023-10-10T20:04:15.422" v="45" actId="478"/>
          <ac:spMkLst>
            <pc:docMk/>
            <pc:sldMk cId="4110316680" sldId="321"/>
            <ac:spMk id="3" creationId="{EAEF9AB4-A69F-4390-A52F-7F977259382F}"/>
          </ac:spMkLst>
        </pc:spChg>
        <pc:spChg chg="add del mod">
          <ac:chgData name="Michael Teters" userId="d0e853d9-7e8a-4978-a6a6-73499c56127e" providerId="ADAL" clId="{816B4F21-EE20-450C-95B1-96979830F066}" dt="2024-03-13T18:35:37.439" v="139" actId="478"/>
          <ac:spMkLst>
            <pc:docMk/>
            <pc:sldMk cId="4110316680" sldId="321"/>
            <ac:spMk id="4" creationId="{51104B23-DF0A-4AD1-964C-4DF858C83DA3}"/>
          </ac:spMkLst>
        </pc:spChg>
        <pc:spChg chg="add mod">
          <ac:chgData name="Michael Teters" userId="d0e853d9-7e8a-4978-a6a6-73499c56127e" providerId="ADAL" clId="{816B4F21-EE20-450C-95B1-96979830F066}" dt="2024-03-13T18:35:40.923" v="142" actId="20577"/>
          <ac:spMkLst>
            <pc:docMk/>
            <pc:sldMk cId="4110316680" sldId="321"/>
            <ac:spMk id="5" creationId="{66828CC1-A24F-4731-AF92-985A0B75E5CB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3T18:35:47.618" v="144"/>
        <pc:sldMkLst>
          <pc:docMk/>
          <pc:sldMk cId="3775622796" sldId="322"/>
        </pc:sldMkLst>
        <pc:spChg chg="del">
          <ac:chgData name="Michael Teters" userId="d0e853d9-7e8a-4978-a6a6-73499c56127e" providerId="ADAL" clId="{816B4F21-EE20-450C-95B1-96979830F066}" dt="2023-10-10T20:04:27.001" v="50" actId="478"/>
          <ac:spMkLst>
            <pc:docMk/>
            <pc:sldMk cId="3775622796" sldId="322"/>
            <ac:spMk id="3" creationId="{6BC1D96F-2E7E-4B13-9CCF-40F1432F0285}"/>
          </ac:spMkLst>
        </pc:spChg>
        <pc:spChg chg="add del mod">
          <ac:chgData name="Michael Teters" userId="d0e853d9-7e8a-4978-a6a6-73499c56127e" providerId="ADAL" clId="{816B4F21-EE20-450C-95B1-96979830F066}" dt="2024-03-13T18:35:47.124" v="143" actId="478"/>
          <ac:spMkLst>
            <pc:docMk/>
            <pc:sldMk cId="3775622796" sldId="322"/>
            <ac:spMk id="4" creationId="{CDCA6A53-316F-466E-9575-EE1242161E0D}"/>
          </ac:spMkLst>
        </pc:spChg>
        <pc:spChg chg="add mod">
          <ac:chgData name="Michael Teters" userId="d0e853d9-7e8a-4978-a6a6-73499c56127e" providerId="ADAL" clId="{816B4F21-EE20-450C-95B1-96979830F066}" dt="2024-03-13T18:35:47.618" v="144"/>
          <ac:spMkLst>
            <pc:docMk/>
            <pc:sldMk cId="3775622796" sldId="322"/>
            <ac:spMk id="5" creationId="{EE4B3862-E998-422A-B210-3C26F2CC6092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3T18:35:51.283" v="146"/>
        <pc:sldMkLst>
          <pc:docMk/>
          <pc:sldMk cId="687245029" sldId="323"/>
        </pc:sldMkLst>
        <pc:spChg chg="del">
          <ac:chgData name="Michael Teters" userId="d0e853d9-7e8a-4978-a6a6-73499c56127e" providerId="ADAL" clId="{816B4F21-EE20-450C-95B1-96979830F066}" dt="2023-10-10T20:04:31.057" v="52" actId="478"/>
          <ac:spMkLst>
            <pc:docMk/>
            <pc:sldMk cId="687245029" sldId="323"/>
            <ac:spMk id="3" creationId="{24B3F4B1-DBF8-44B0-88C7-3604F847EA44}"/>
          </ac:spMkLst>
        </pc:spChg>
        <pc:spChg chg="add del mod">
          <ac:chgData name="Michael Teters" userId="d0e853d9-7e8a-4978-a6a6-73499c56127e" providerId="ADAL" clId="{816B4F21-EE20-450C-95B1-96979830F066}" dt="2024-03-13T18:35:50.981" v="145" actId="478"/>
          <ac:spMkLst>
            <pc:docMk/>
            <pc:sldMk cId="687245029" sldId="323"/>
            <ac:spMk id="4" creationId="{0F9AD04E-1349-469A-83C0-E02FC5C1E07D}"/>
          </ac:spMkLst>
        </pc:spChg>
        <pc:spChg chg="add mod">
          <ac:chgData name="Michael Teters" userId="d0e853d9-7e8a-4978-a6a6-73499c56127e" providerId="ADAL" clId="{816B4F21-EE20-450C-95B1-96979830F066}" dt="2024-03-13T18:35:51.283" v="146"/>
          <ac:spMkLst>
            <pc:docMk/>
            <pc:sldMk cId="687245029" sldId="323"/>
            <ac:spMk id="5" creationId="{A12F6142-6E7D-400F-A533-10679558235D}"/>
          </ac:spMkLst>
        </pc:spChg>
      </pc:sldChg>
      <pc:sldChg chg="addSp delSp modSp del mod delAnim modAnim">
        <pc:chgData name="Michael Teters" userId="d0e853d9-7e8a-4978-a6a6-73499c56127e" providerId="ADAL" clId="{816B4F21-EE20-450C-95B1-96979830F066}" dt="2024-03-15T15:33:22.520" v="197" actId="1076"/>
        <pc:sldMkLst>
          <pc:docMk/>
          <pc:sldMk cId="749426050" sldId="325"/>
        </pc:sldMkLst>
        <pc:spChg chg="mod">
          <ac:chgData name="Michael Teters" userId="d0e853d9-7e8a-4978-a6a6-73499c56127e" providerId="ADAL" clId="{816B4F21-EE20-450C-95B1-96979830F066}" dt="2024-03-15T15:33:22.520" v="197" actId="1076"/>
          <ac:spMkLst>
            <pc:docMk/>
            <pc:sldMk cId="749426050" sldId="325"/>
            <ac:spMk id="2" creationId="{00000000-0000-0000-0000-000000000000}"/>
          </ac:spMkLst>
        </pc:spChg>
        <pc:spChg chg="mod">
          <ac:chgData name="Michael Teters" userId="d0e853d9-7e8a-4978-a6a6-73499c56127e" providerId="ADAL" clId="{816B4F21-EE20-450C-95B1-96979830F066}" dt="2024-03-15T12:14:52.359" v="190" actId="1036"/>
          <ac:spMkLst>
            <pc:docMk/>
            <pc:sldMk cId="749426050" sldId="325"/>
            <ac:spMk id="4" creationId="{E1556B80-36F9-475A-B254-F5C8C780C300}"/>
          </ac:spMkLst>
        </pc:spChg>
        <pc:spChg chg="del">
          <ac:chgData name="Michael Teters" userId="d0e853d9-7e8a-4978-a6a6-73499c56127e" providerId="ADAL" clId="{816B4F21-EE20-450C-95B1-96979830F066}" dt="2024-03-15T12:15:09.200" v="191" actId="478"/>
          <ac:spMkLst>
            <pc:docMk/>
            <pc:sldMk cId="749426050" sldId="325"/>
            <ac:spMk id="8" creationId="{1DDF09B7-9733-4599-B2FD-8888CC1AC3CB}"/>
          </ac:spMkLst>
        </pc:spChg>
        <pc:spChg chg="add mod">
          <ac:chgData name="Michael Teters" userId="d0e853d9-7e8a-4978-a6a6-73499c56127e" providerId="ADAL" clId="{816B4F21-EE20-450C-95B1-96979830F066}" dt="2024-03-15T12:15:14.751" v="194" actId="20577"/>
          <ac:spMkLst>
            <pc:docMk/>
            <pc:sldMk cId="749426050" sldId="325"/>
            <ac:spMk id="9" creationId="{4F61A00F-E939-4E64-AA3F-7C73749B23CA}"/>
          </ac:spMkLst>
        </pc:spChg>
        <pc:spChg chg="add mod">
          <ac:chgData name="Michael Teters" userId="d0e853d9-7e8a-4978-a6a6-73499c56127e" providerId="ADAL" clId="{816B4F21-EE20-450C-95B1-96979830F066}" dt="2024-03-15T15:32:50.645" v="196"/>
          <ac:spMkLst>
            <pc:docMk/>
            <pc:sldMk cId="749426050" sldId="325"/>
            <ac:spMk id="10" creationId="{F4D0CCF4-1825-4BAC-A412-BD4C208C3405}"/>
          </ac:spMkLst>
        </pc:spChg>
        <pc:spChg chg="del">
          <ac:chgData name="Michael Teters" userId="d0e853d9-7e8a-4978-a6a6-73499c56127e" providerId="ADAL" clId="{816B4F21-EE20-450C-95B1-96979830F066}" dt="2024-03-15T15:32:49.806" v="195" actId="478"/>
          <ac:spMkLst>
            <pc:docMk/>
            <pc:sldMk cId="749426050" sldId="325"/>
            <ac:spMk id="22" creationId="{7CE68A7E-BEC3-4528-96A1-9BC177CC94A0}"/>
          </ac:spMkLst>
        </pc:spChg>
      </pc:sldChg>
      <pc:sldChg chg="modSp mod">
        <pc:chgData name="Michael Teters" userId="d0e853d9-7e8a-4978-a6a6-73499c56127e" providerId="ADAL" clId="{816B4F21-EE20-450C-95B1-96979830F066}" dt="2024-03-19T20:27:38.052" v="219" actId="20577"/>
        <pc:sldMkLst>
          <pc:docMk/>
          <pc:sldMk cId="3555819840" sldId="326"/>
        </pc:sldMkLst>
        <pc:spChg chg="mod">
          <ac:chgData name="Michael Teters" userId="d0e853d9-7e8a-4978-a6a6-73499c56127e" providerId="ADAL" clId="{816B4F21-EE20-450C-95B1-96979830F066}" dt="2024-03-19T20:27:38.052" v="219" actId="20577"/>
          <ac:spMkLst>
            <pc:docMk/>
            <pc:sldMk cId="3555819840" sldId="326"/>
            <ac:spMk id="4" creationId="{5E51E200-1257-4233-92B2-21C08424A199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9T20:27:45.749" v="221"/>
        <pc:sldMkLst>
          <pc:docMk/>
          <pc:sldMk cId="3357884475" sldId="327"/>
        </pc:sldMkLst>
        <pc:spChg chg="del">
          <ac:chgData name="Michael Teters" userId="d0e853d9-7e8a-4978-a6a6-73499c56127e" providerId="ADAL" clId="{816B4F21-EE20-450C-95B1-96979830F066}" dt="2024-03-19T20:27:45.257" v="220" actId="478"/>
          <ac:spMkLst>
            <pc:docMk/>
            <pc:sldMk cId="3357884475" sldId="327"/>
            <ac:spMk id="4" creationId="{518CB664-4E42-4C97-AA54-F92A935D80CE}"/>
          </ac:spMkLst>
        </pc:spChg>
        <pc:spChg chg="del">
          <ac:chgData name="Michael Teters" userId="d0e853d9-7e8a-4978-a6a6-73499c56127e" providerId="ADAL" clId="{816B4F21-EE20-450C-95B1-96979830F066}" dt="2023-10-17T19:54:18.466" v="64" actId="478"/>
          <ac:spMkLst>
            <pc:docMk/>
            <pc:sldMk cId="3357884475" sldId="327"/>
            <ac:spMk id="4" creationId="{6CC01D42-4B72-41B9-92C3-85B67E785EA2}"/>
          </ac:spMkLst>
        </pc:spChg>
        <pc:spChg chg="add mod">
          <ac:chgData name="Michael Teters" userId="d0e853d9-7e8a-4978-a6a6-73499c56127e" providerId="ADAL" clId="{816B4F21-EE20-450C-95B1-96979830F066}" dt="2024-03-19T20:27:45.749" v="221"/>
          <ac:spMkLst>
            <pc:docMk/>
            <pc:sldMk cId="3357884475" sldId="327"/>
            <ac:spMk id="5" creationId="{4E502068-98F3-47F8-808F-9BB64E86CD0B}"/>
          </ac:spMkLst>
        </pc:spChg>
        <pc:spChg chg="add mod">
          <ac:chgData name="Michael Teters" userId="d0e853d9-7e8a-4978-a6a6-73499c56127e" providerId="ADAL" clId="{816B4F21-EE20-450C-95B1-96979830F066}" dt="2023-10-17T19:54:21.786" v="67" actId="20577"/>
          <ac:spMkLst>
            <pc:docMk/>
            <pc:sldMk cId="3357884475" sldId="327"/>
            <ac:spMk id="5" creationId="{B7A7A0A3-E609-4EF1-BCDD-3C8520EABB35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9T20:27:49.842" v="223"/>
        <pc:sldMkLst>
          <pc:docMk/>
          <pc:sldMk cId="2267607186" sldId="328"/>
        </pc:sldMkLst>
        <pc:spChg chg="del">
          <ac:chgData name="Michael Teters" userId="d0e853d9-7e8a-4978-a6a6-73499c56127e" providerId="ADAL" clId="{816B4F21-EE20-450C-95B1-96979830F066}" dt="2024-03-19T20:27:49.481" v="222" actId="478"/>
          <ac:spMkLst>
            <pc:docMk/>
            <pc:sldMk cId="2267607186" sldId="328"/>
            <ac:spMk id="4" creationId="{066A9A53-DB32-489D-9D2F-106154F19468}"/>
          </ac:spMkLst>
        </pc:spChg>
        <pc:spChg chg="del">
          <ac:chgData name="Michael Teters" userId="d0e853d9-7e8a-4978-a6a6-73499c56127e" providerId="ADAL" clId="{816B4F21-EE20-450C-95B1-96979830F066}" dt="2023-10-17T19:54:33.716" v="68" actId="478"/>
          <ac:spMkLst>
            <pc:docMk/>
            <pc:sldMk cId="2267607186" sldId="328"/>
            <ac:spMk id="4" creationId="{9233B895-A1B1-42DF-8B2C-B3DFE722267E}"/>
          </ac:spMkLst>
        </pc:spChg>
        <pc:spChg chg="add mod">
          <ac:chgData name="Michael Teters" userId="d0e853d9-7e8a-4978-a6a6-73499c56127e" providerId="ADAL" clId="{816B4F21-EE20-450C-95B1-96979830F066}" dt="2024-03-19T20:27:49.842" v="223"/>
          <ac:spMkLst>
            <pc:docMk/>
            <pc:sldMk cId="2267607186" sldId="328"/>
            <ac:spMk id="5" creationId="{A35320C6-A821-4311-A3BF-D6E66BEA6DB9}"/>
          </ac:spMkLst>
        </pc:spChg>
        <pc:spChg chg="add mod">
          <ac:chgData name="Michael Teters" userId="d0e853d9-7e8a-4978-a6a6-73499c56127e" providerId="ADAL" clId="{816B4F21-EE20-450C-95B1-96979830F066}" dt="2023-10-17T19:54:34.245" v="69"/>
          <ac:spMkLst>
            <pc:docMk/>
            <pc:sldMk cId="2267607186" sldId="328"/>
            <ac:spMk id="5" creationId="{C5A6FCD2-6559-4D2B-B323-BE6EE0B49D76}"/>
          </ac:spMkLst>
        </pc:spChg>
      </pc:sldChg>
      <pc:sldChg chg="addSp delSp modSp del mod">
        <pc:chgData name="Michael Teters" userId="d0e853d9-7e8a-4978-a6a6-73499c56127e" providerId="ADAL" clId="{816B4F21-EE20-450C-95B1-96979830F066}" dt="2023-10-18T19:10:33.273" v="88" actId="47"/>
        <pc:sldMkLst>
          <pc:docMk/>
          <pc:sldMk cId="2803166382" sldId="329"/>
        </pc:sldMkLst>
        <pc:spChg chg="del">
          <ac:chgData name="Michael Teters" userId="d0e853d9-7e8a-4978-a6a6-73499c56127e" providerId="ADAL" clId="{816B4F21-EE20-450C-95B1-96979830F066}" dt="2023-10-18T14:57:50.309" v="75" actId="478"/>
          <ac:spMkLst>
            <pc:docMk/>
            <pc:sldMk cId="2803166382" sldId="329"/>
            <ac:spMk id="6" creationId="{416E6403-0BB2-4381-8FF1-E65BD03BA7C7}"/>
          </ac:spMkLst>
        </pc:spChg>
        <pc:spChg chg="add mod">
          <ac:chgData name="Michael Teters" userId="d0e853d9-7e8a-4978-a6a6-73499c56127e" providerId="ADAL" clId="{816B4F21-EE20-450C-95B1-96979830F066}" dt="2023-10-18T14:58:24.132" v="86" actId="20577"/>
          <ac:spMkLst>
            <pc:docMk/>
            <pc:sldMk cId="2803166382" sldId="329"/>
            <ac:spMk id="7" creationId="{D92CCD1B-EC2B-4BFE-BBD7-CD38DDE429EF}"/>
          </ac:spMkLst>
        </pc:spChg>
        <pc:picChg chg="mod">
          <ac:chgData name="Michael Teters" userId="d0e853d9-7e8a-4978-a6a6-73499c56127e" providerId="ADAL" clId="{816B4F21-EE20-450C-95B1-96979830F066}" dt="2023-10-18T14:57:46.889" v="74" actId="14100"/>
          <ac:picMkLst>
            <pc:docMk/>
            <pc:sldMk cId="2803166382" sldId="329"/>
            <ac:picMk id="5" creationId="{C2A582E8-8AAB-42D1-87DD-DF59EFB48D3F}"/>
          </ac:picMkLst>
        </pc:picChg>
        <pc:inkChg chg="del">
          <ac:chgData name="Michael Teters" userId="d0e853d9-7e8a-4978-a6a6-73499c56127e" providerId="ADAL" clId="{816B4F21-EE20-450C-95B1-96979830F066}" dt="2023-10-18T14:57:38.224" v="72" actId="478"/>
          <ac:inkMkLst>
            <pc:docMk/>
            <pc:sldMk cId="2803166382" sldId="329"/>
            <ac:inkMk id="3" creationId="{27EA1293-75A2-455A-A0A1-7421F147F918}"/>
          </ac:inkMkLst>
        </pc:inkChg>
      </pc:sldChg>
      <pc:sldChg chg="addSp delSp modSp del mod">
        <pc:chgData name="Michael Teters" userId="d0e853d9-7e8a-4978-a6a6-73499c56127e" providerId="ADAL" clId="{816B4F21-EE20-450C-95B1-96979830F066}" dt="2024-03-19T20:27:54.074" v="225"/>
        <pc:sldMkLst>
          <pc:docMk/>
          <pc:sldMk cId="795119018" sldId="330"/>
        </pc:sldMkLst>
        <pc:spChg chg="del">
          <ac:chgData name="Michael Teters" userId="d0e853d9-7e8a-4978-a6a6-73499c56127e" providerId="ADAL" clId="{816B4F21-EE20-450C-95B1-96979830F066}" dt="2024-03-19T20:27:53.731" v="224" actId="478"/>
          <ac:spMkLst>
            <pc:docMk/>
            <pc:sldMk cId="795119018" sldId="330"/>
            <ac:spMk id="3" creationId="{1E7F80F6-A8A6-41B5-8E78-FD92BA1658AB}"/>
          </ac:spMkLst>
        </pc:spChg>
        <pc:spChg chg="add mod">
          <ac:chgData name="Michael Teters" userId="d0e853d9-7e8a-4978-a6a6-73499c56127e" providerId="ADAL" clId="{816B4F21-EE20-450C-95B1-96979830F066}" dt="2024-03-19T20:27:54.074" v="225"/>
          <ac:spMkLst>
            <pc:docMk/>
            <pc:sldMk cId="795119018" sldId="330"/>
            <ac:spMk id="4" creationId="{5EEE888D-E207-4667-8CEA-F9990AE6A9C4}"/>
          </ac:spMkLst>
        </pc:spChg>
        <pc:spChg chg="del">
          <ac:chgData name="Michael Teters" userId="d0e853d9-7e8a-4978-a6a6-73499c56127e" providerId="ADAL" clId="{816B4F21-EE20-450C-95B1-96979830F066}" dt="2023-10-17T19:54:37.135" v="70" actId="478"/>
          <ac:spMkLst>
            <pc:docMk/>
            <pc:sldMk cId="795119018" sldId="330"/>
            <ac:spMk id="4" creationId="{7683D7F6-601A-4712-8B7F-633D0277A6CF}"/>
          </ac:spMkLst>
        </pc:spChg>
        <pc:spChg chg="add mod">
          <ac:chgData name="Michael Teters" userId="d0e853d9-7e8a-4978-a6a6-73499c56127e" providerId="ADAL" clId="{816B4F21-EE20-450C-95B1-96979830F066}" dt="2023-10-17T19:54:38.385" v="71"/>
          <ac:spMkLst>
            <pc:docMk/>
            <pc:sldMk cId="795119018" sldId="330"/>
            <ac:spMk id="5" creationId="{7FE3BD50-D32C-426A-8F11-BE96E07D959B}"/>
          </ac:spMkLst>
        </pc:spChg>
      </pc:sldChg>
      <pc:sldChg chg="addSp modSp del mod">
        <pc:chgData name="Michael Teters" userId="d0e853d9-7e8a-4978-a6a6-73499c56127e" providerId="ADAL" clId="{816B4F21-EE20-450C-95B1-96979830F066}" dt="2024-03-22T11:44:19.933" v="273" actId="20577"/>
        <pc:sldMkLst>
          <pc:docMk/>
          <pc:sldMk cId="1427590969" sldId="331"/>
        </pc:sldMkLst>
        <pc:spChg chg="add mod">
          <ac:chgData name="Michael Teters" userId="d0e853d9-7e8a-4978-a6a6-73499c56127e" providerId="ADAL" clId="{816B4F21-EE20-450C-95B1-96979830F066}" dt="2024-03-22T11:44:19.933" v="273" actId="20577"/>
          <ac:spMkLst>
            <pc:docMk/>
            <pc:sldMk cId="1427590969" sldId="331"/>
            <ac:spMk id="4" creationId="{0FF79C38-DC46-429C-874C-C96527E64154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20T14:36:18.812" v="247" actId="20577"/>
        <pc:sldMkLst>
          <pc:docMk/>
          <pc:sldMk cId="4002172512" sldId="332"/>
        </pc:sldMkLst>
        <pc:spChg chg="add mod">
          <ac:chgData name="Michael Teters" userId="d0e853d9-7e8a-4978-a6a6-73499c56127e" providerId="ADAL" clId="{816B4F21-EE20-450C-95B1-96979830F066}" dt="2024-03-20T14:36:18.812" v="247" actId="20577"/>
          <ac:spMkLst>
            <pc:docMk/>
            <pc:sldMk cId="4002172512" sldId="332"/>
            <ac:spMk id="4" creationId="{F7DD69DF-A18B-4BDB-BAE9-88C8106DDDAF}"/>
          </ac:spMkLst>
        </pc:spChg>
        <pc:spChg chg="del">
          <ac:chgData name="Michael Teters" userId="d0e853d9-7e8a-4978-a6a6-73499c56127e" providerId="ADAL" clId="{816B4F21-EE20-450C-95B1-96979830F066}" dt="2023-10-18T14:58:10.159" v="80" actId="478"/>
          <ac:spMkLst>
            <pc:docMk/>
            <pc:sldMk cId="4002172512" sldId="332"/>
            <ac:spMk id="4" creationId="{FD9DB1B3-9DA2-446E-B8A1-3913C410A5EB}"/>
          </ac:spMkLst>
        </pc:spChg>
        <pc:spChg chg="add del mod">
          <ac:chgData name="Michael Teters" userId="d0e853d9-7e8a-4978-a6a6-73499c56127e" providerId="ADAL" clId="{816B4F21-EE20-450C-95B1-96979830F066}" dt="2024-03-20T14:36:15.546" v="242" actId="478"/>
          <ac:spMkLst>
            <pc:docMk/>
            <pc:sldMk cId="4002172512" sldId="332"/>
            <ac:spMk id="5" creationId="{635C08D2-0C29-44F4-9BDC-BBFEC0429320}"/>
          </ac:spMkLst>
        </pc:spChg>
      </pc:sldChg>
      <pc:sldChg chg="addSp delSp modSp add del mod">
        <pc:chgData name="Michael Teters" userId="d0e853d9-7e8a-4978-a6a6-73499c56127e" providerId="ADAL" clId="{816B4F21-EE20-450C-95B1-96979830F066}" dt="2024-03-22T11:39:01.858" v="265"/>
        <pc:sldMkLst>
          <pc:docMk/>
          <pc:sldMk cId="4013899426" sldId="333"/>
        </pc:sldMkLst>
        <pc:spChg chg="del">
          <ac:chgData name="Michael Teters" userId="d0e853d9-7e8a-4978-a6a6-73499c56127e" providerId="ADAL" clId="{816B4F21-EE20-450C-95B1-96979830F066}" dt="2023-10-18T14:58:01.343" v="76" actId="478"/>
          <ac:spMkLst>
            <pc:docMk/>
            <pc:sldMk cId="4013899426" sldId="333"/>
            <ac:spMk id="5" creationId="{78797AF7-EF56-4E12-BF51-1A412E92ACC7}"/>
          </ac:spMkLst>
        </pc:spChg>
        <pc:spChg chg="add del mod">
          <ac:chgData name="Michael Teters" userId="d0e853d9-7e8a-4978-a6a6-73499c56127e" providerId="ADAL" clId="{816B4F21-EE20-450C-95B1-96979830F066}" dt="2024-03-20T11:49:53.165" v="240" actId="478"/>
          <ac:spMkLst>
            <pc:docMk/>
            <pc:sldMk cId="4013899426" sldId="333"/>
            <ac:spMk id="9" creationId="{6B1B5A8F-E8DF-412B-ADC5-E1793C9833F6}"/>
          </ac:spMkLst>
        </pc:spChg>
        <pc:spChg chg="add del mod">
          <ac:chgData name="Michael Teters" userId="d0e853d9-7e8a-4978-a6a6-73499c56127e" providerId="ADAL" clId="{816B4F21-EE20-450C-95B1-96979830F066}" dt="2024-03-22T11:39:01.858" v="265"/>
          <ac:spMkLst>
            <pc:docMk/>
            <pc:sldMk cId="4013899426" sldId="333"/>
            <ac:spMk id="10" creationId="{CCD01801-5CB6-430E-9CDA-CD3B667195ED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22T11:44:46.709" v="281" actId="20577"/>
        <pc:sldMkLst>
          <pc:docMk/>
          <pc:sldMk cId="3772325819" sldId="334"/>
        </pc:sldMkLst>
        <pc:spChg chg="add del mod">
          <ac:chgData name="Michael Teters" userId="d0e853d9-7e8a-4978-a6a6-73499c56127e" providerId="ADAL" clId="{816B4F21-EE20-450C-95B1-96979830F066}" dt="2024-03-22T11:44:43.597" v="278" actId="478"/>
          <ac:spMkLst>
            <pc:docMk/>
            <pc:sldMk cId="3772325819" sldId="334"/>
            <ac:spMk id="4" creationId="{398E17F3-13C4-49D4-9924-7E9B8A960D0C}"/>
          </ac:spMkLst>
        </pc:spChg>
        <pc:spChg chg="add mod">
          <ac:chgData name="Michael Teters" userId="d0e853d9-7e8a-4978-a6a6-73499c56127e" providerId="ADAL" clId="{816B4F21-EE20-450C-95B1-96979830F066}" dt="2024-03-22T11:44:46.709" v="281" actId="20577"/>
          <ac:spMkLst>
            <pc:docMk/>
            <pc:sldMk cId="3772325819" sldId="334"/>
            <ac:spMk id="5" creationId="{58F1B45F-8317-4D32-902E-62526A23225B}"/>
          </ac:spMkLst>
        </pc:spChg>
      </pc:sldChg>
      <pc:sldChg chg="addSp modSp del mod">
        <pc:chgData name="Michael Teters" userId="d0e853d9-7e8a-4978-a6a6-73499c56127e" providerId="ADAL" clId="{816B4F21-EE20-450C-95B1-96979830F066}" dt="2024-03-11T12:09:56.353" v="107" actId="47"/>
        <pc:sldMkLst>
          <pc:docMk/>
          <pc:sldMk cId="755517764" sldId="335"/>
        </pc:sldMkLst>
        <pc:spChg chg="add mod">
          <ac:chgData name="Michael Teters" userId="d0e853d9-7e8a-4978-a6a6-73499c56127e" providerId="ADAL" clId="{816B4F21-EE20-450C-95B1-96979830F066}" dt="2023-10-20T22:54:37.607" v="104" actId="20577"/>
          <ac:spMkLst>
            <pc:docMk/>
            <pc:sldMk cId="755517764" sldId="335"/>
            <ac:spMk id="4" creationId="{32F6CEC4-7A47-4C18-BCD8-7E647AFE08E0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13T18:35:55.140" v="148"/>
        <pc:sldMkLst>
          <pc:docMk/>
          <pc:sldMk cId="843807629" sldId="339"/>
        </pc:sldMkLst>
        <pc:spChg chg="del">
          <ac:chgData name="Michael Teters" userId="d0e853d9-7e8a-4978-a6a6-73499c56127e" providerId="ADAL" clId="{816B4F21-EE20-450C-95B1-96979830F066}" dt="2023-10-10T20:04:37.121" v="54" actId="478"/>
          <ac:spMkLst>
            <pc:docMk/>
            <pc:sldMk cId="843807629" sldId="339"/>
            <ac:spMk id="4" creationId="{A09D08BA-AE44-40F8-829A-8D109515AEF8}"/>
          </ac:spMkLst>
        </pc:spChg>
        <pc:spChg chg="add del mod">
          <ac:chgData name="Michael Teters" userId="d0e853d9-7e8a-4978-a6a6-73499c56127e" providerId="ADAL" clId="{816B4F21-EE20-450C-95B1-96979830F066}" dt="2024-03-13T18:35:54.857" v="147" actId="478"/>
          <ac:spMkLst>
            <pc:docMk/>
            <pc:sldMk cId="843807629" sldId="339"/>
            <ac:spMk id="5" creationId="{9887EBAF-8A93-4D08-A48F-F9C1953FFCE1}"/>
          </ac:spMkLst>
        </pc:spChg>
        <pc:spChg chg="add mod">
          <ac:chgData name="Michael Teters" userId="d0e853d9-7e8a-4978-a6a6-73499c56127e" providerId="ADAL" clId="{816B4F21-EE20-450C-95B1-96979830F066}" dt="2024-03-13T18:35:55.140" v="148"/>
          <ac:spMkLst>
            <pc:docMk/>
            <pc:sldMk cId="843807629" sldId="339"/>
            <ac:spMk id="6" creationId="{DDB90F5F-FAF6-4AF4-8CF6-8DBE836547BA}"/>
          </ac:spMkLst>
        </pc:spChg>
      </pc:sldChg>
      <pc:sldChg chg="del">
        <pc:chgData name="Michael Teters" userId="d0e853d9-7e8a-4978-a6a6-73499c56127e" providerId="ADAL" clId="{816B4F21-EE20-450C-95B1-96979830F066}" dt="2023-10-18T19:10:29.232" v="87" actId="47"/>
        <pc:sldMkLst>
          <pc:docMk/>
          <pc:sldMk cId="3046979353" sldId="340"/>
        </pc:sldMkLst>
      </pc:sldChg>
      <pc:sldChg chg="addSp delSp modSp del mod">
        <pc:chgData name="Michael Teters" userId="d0e853d9-7e8a-4978-a6a6-73499c56127e" providerId="ADAL" clId="{816B4F21-EE20-450C-95B1-96979830F066}" dt="2024-03-22T11:44:38.584" v="277" actId="20577"/>
        <pc:sldMkLst>
          <pc:docMk/>
          <pc:sldMk cId="3995457585" sldId="340"/>
        </pc:sldMkLst>
        <pc:spChg chg="add del mod">
          <ac:chgData name="Michael Teters" userId="d0e853d9-7e8a-4978-a6a6-73499c56127e" providerId="ADAL" clId="{816B4F21-EE20-450C-95B1-96979830F066}" dt="2024-03-22T11:44:34.873" v="274" actId="478"/>
          <ac:spMkLst>
            <pc:docMk/>
            <pc:sldMk cId="3995457585" sldId="340"/>
            <ac:spMk id="3" creationId="{4C21B739-055C-4D8F-990C-379F6A88A4C8}"/>
          </ac:spMkLst>
        </pc:spChg>
        <pc:spChg chg="add mod">
          <ac:chgData name="Michael Teters" userId="d0e853d9-7e8a-4978-a6a6-73499c56127e" providerId="ADAL" clId="{816B4F21-EE20-450C-95B1-96979830F066}" dt="2024-03-22T11:44:38.584" v="277" actId="20577"/>
          <ac:spMkLst>
            <pc:docMk/>
            <pc:sldMk cId="3995457585" sldId="340"/>
            <ac:spMk id="5" creationId="{2194A771-68EF-487A-8BA0-0BA3A5131A3A}"/>
          </ac:spMkLst>
        </pc:spChg>
      </pc:sldChg>
      <pc:sldChg chg="addSp delSp modSp del mod">
        <pc:chgData name="Michael Teters" userId="d0e853d9-7e8a-4978-a6a6-73499c56127e" providerId="ADAL" clId="{816B4F21-EE20-450C-95B1-96979830F066}" dt="2024-03-20T11:49:42.955" v="239" actId="14100"/>
        <pc:sldMkLst>
          <pc:docMk/>
          <pc:sldMk cId="826893015" sldId="341"/>
        </pc:sldMkLst>
        <pc:spChg chg="del">
          <ac:chgData name="Michael Teters" userId="d0e853d9-7e8a-4978-a6a6-73499c56127e" providerId="ADAL" clId="{816B4F21-EE20-450C-95B1-96979830F066}" dt="2023-10-18T19:10:52.250" v="92" actId="478"/>
          <ac:spMkLst>
            <pc:docMk/>
            <pc:sldMk cId="826893015" sldId="341"/>
            <ac:spMk id="6" creationId="{416E6403-0BB2-4381-8FF1-E65BD03BA7C7}"/>
          </ac:spMkLst>
        </pc:spChg>
        <pc:spChg chg="add del mod">
          <ac:chgData name="Michael Teters" userId="d0e853d9-7e8a-4978-a6a6-73499c56127e" providerId="ADAL" clId="{816B4F21-EE20-450C-95B1-96979830F066}" dt="2024-03-20T11:49:35.154" v="237" actId="20577"/>
          <ac:spMkLst>
            <pc:docMk/>
            <pc:sldMk cId="826893015" sldId="341"/>
            <ac:spMk id="7" creationId="{DCBD424E-3B6F-48AF-AD99-2491163F8967}"/>
          </ac:spMkLst>
        </pc:spChg>
        <pc:picChg chg="mod">
          <ac:chgData name="Michael Teters" userId="d0e853d9-7e8a-4978-a6a6-73499c56127e" providerId="ADAL" clId="{816B4F21-EE20-450C-95B1-96979830F066}" dt="2024-03-20T11:49:42.955" v="239" actId="14100"/>
          <ac:picMkLst>
            <pc:docMk/>
            <pc:sldMk cId="826893015" sldId="341"/>
            <ac:picMk id="5" creationId="{C2A582E8-8AAB-42D1-87DD-DF59EFB48D3F}"/>
          </ac:picMkLst>
        </pc:picChg>
        <pc:inkChg chg="del">
          <ac:chgData name="Michael Teters" userId="d0e853d9-7e8a-4978-a6a6-73499c56127e" providerId="ADAL" clId="{816B4F21-EE20-450C-95B1-96979830F066}" dt="2024-03-20T11:49:19.260" v="226" actId="478"/>
          <ac:inkMkLst>
            <pc:docMk/>
            <pc:sldMk cId="826893015" sldId="341"/>
            <ac:inkMk id="3" creationId="{27EA1293-75A2-455A-A0A1-7421F147F918}"/>
          </ac:inkMkLst>
        </pc:inkChg>
      </pc:sldChg>
      <pc:sldChg chg="del">
        <pc:chgData name="Michael Teters" userId="d0e853d9-7e8a-4978-a6a6-73499c56127e" providerId="ADAL" clId="{816B4F21-EE20-450C-95B1-96979830F066}" dt="2023-10-05T20:02:08.737" v="0" actId="47"/>
        <pc:sldMkLst>
          <pc:docMk/>
          <pc:sldMk cId="3059552712" sldId="341"/>
        </pc:sldMkLst>
      </pc:sldChg>
      <pc:sldChg chg="del">
        <pc:chgData name="Michael Teters" userId="d0e853d9-7e8a-4978-a6a6-73499c56127e" providerId="ADAL" clId="{816B4F21-EE20-450C-95B1-96979830F066}" dt="2023-10-18T19:10:41.128" v="91" actId="47"/>
        <pc:sldMkLst>
          <pc:docMk/>
          <pc:sldMk cId="1771196132" sldId="342"/>
        </pc:sldMkLst>
      </pc:sldChg>
      <pc:sldChg chg="addSp modSp del">
        <pc:chgData name="Michael Teters" userId="d0e853d9-7e8a-4978-a6a6-73499c56127e" providerId="ADAL" clId="{816B4F21-EE20-450C-95B1-96979830F066}" dt="2024-03-11T12:09:56.353" v="107" actId="47"/>
        <pc:sldMkLst>
          <pc:docMk/>
          <pc:sldMk cId="3059552712" sldId="342"/>
        </pc:sldMkLst>
        <pc:spChg chg="add mod">
          <ac:chgData name="Michael Teters" userId="d0e853d9-7e8a-4978-a6a6-73499c56127e" providerId="ADAL" clId="{816B4F21-EE20-450C-95B1-96979830F066}" dt="2023-10-20T22:54:41.379" v="105"/>
          <ac:spMkLst>
            <pc:docMk/>
            <pc:sldMk cId="3059552712" sldId="342"/>
            <ac:spMk id="4" creationId="{522FF215-D4A2-4CC8-B3CD-13C6CC629500}"/>
          </ac:spMkLst>
        </pc:spChg>
      </pc:sldChg>
      <pc:sldChg chg="del">
        <pc:chgData name="Michael Teters" userId="d0e853d9-7e8a-4978-a6a6-73499c56127e" providerId="ADAL" clId="{816B4F21-EE20-450C-95B1-96979830F066}" dt="2023-10-05T20:02:08.737" v="0" actId="47"/>
        <pc:sldMkLst>
          <pc:docMk/>
          <pc:sldMk cId="3191987344" sldId="342"/>
        </pc:sldMkLst>
      </pc:sldChg>
      <pc:sldChg chg="addSp delSp modSp mod">
        <pc:chgData name="Michael Teters" userId="d0e853d9-7e8a-4978-a6a6-73499c56127e" providerId="ADAL" clId="{816B4F21-EE20-450C-95B1-96979830F066}" dt="2024-03-20T14:36:39.377" v="255" actId="1037"/>
        <pc:sldMkLst>
          <pc:docMk/>
          <pc:sldMk cId="4085384019" sldId="342"/>
        </pc:sldMkLst>
        <pc:spChg chg="add mod">
          <ac:chgData name="Michael Teters" userId="d0e853d9-7e8a-4978-a6a6-73499c56127e" providerId="ADAL" clId="{816B4F21-EE20-450C-95B1-96979830F066}" dt="2024-03-20T14:36:28.083" v="250" actId="1076"/>
          <ac:spMkLst>
            <pc:docMk/>
            <pc:sldMk cId="4085384019" sldId="342"/>
            <ac:spMk id="6" creationId="{A5BFD792-AC52-4E73-BDC9-C21DDE783B02}"/>
          </ac:spMkLst>
        </pc:spChg>
        <pc:spChg chg="del">
          <ac:chgData name="Michael Teters" userId="d0e853d9-7e8a-4978-a6a6-73499c56127e" providerId="ADAL" clId="{816B4F21-EE20-450C-95B1-96979830F066}" dt="2024-03-20T14:36:24.629" v="248" actId="478"/>
          <ac:spMkLst>
            <pc:docMk/>
            <pc:sldMk cId="4085384019" sldId="342"/>
            <ac:spMk id="7" creationId="{DCBD424E-3B6F-48AF-AD99-2491163F8967}"/>
          </ac:spMkLst>
        </pc:spChg>
        <pc:picChg chg="mod">
          <ac:chgData name="Michael Teters" userId="d0e853d9-7e8a-4978-a6a6-73499c56127e" providerId="ADAL" clId="{816B4F21-EE20-450C-95B1-96979830F066}" dt="2024-03-20T14:36:39.377" v="255" actId="1037"/>
          <ac:picMkLst>
            <pc:docMk/>
            <pc:sldMk cId="4085384019" sldId="342"/>
            <ac:picMk id="5" creationId="{C2A582E8-8AAB-42D1-87DD-DF59EFB48D3F}"/>
          </ac:picMkLst>
        </pc:picChg>
      </pc:sldChg>
      <pc:sldChg chg="addSp modSp">
        <pc:chgData name="Michael Teters" userId="d0e853d9-7e8a-4978-a6a6-73499c56127e" providerId="ADAL" clId="{816B4F21-EE20-450C-95B1-96979830F066}" dt="2024-03-22T11:45:27.587" v="282"/>
        <pc:sldMkLst>
          <pc:docMk/>
          <pc:sldMk cId="3059552712" sldId="343"/>
        </pc:sldMkLst>
        <pc:spChg chg="add mod">
          <ac:chgData name="Michael Teters" userId="d0e853d9-7e8a-4978-a6a6-73499c56127e" providerId="ADAL" clId="{816B4F21-EE20-450C-95B1-96979830F066}" dt="2024-03-22T11:45:27.587" v="282"/>
          <ac:spMkLst>
            <pc:docMk/>
            <pc:sldMk cId="3059552712" sldId="343"/>
            <ac:spMk id="4" creationId="{C386EDC9-034D-4495-878B-7DB69AD2D5D2}"/>
          </ac:spMkLst>
        </pc:spChg>
      </pc:sldChg>
      <pc:sldMasterChg chg="del delSldLayout">
        <pc:chgData name="Michael Teters" userId="d0e853d9-7e8a-4978-a6a6-73499c56127e" providerId="ADAL" clId="{816B4F21-EE20-450C-95B1-96979830F066}" dt="2023-10-05T20:02:08.737" v="0" actId="47"/>
        <pc:sldMasterMkLst>
          <pc:docMk/>
          <pc:sldMasterMk cId="321973744" sldId="2147483684"/>
        </pc:sldMasterMkLst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2256724129" sldId="2147483685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689837995" sldId="2147483686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3751639468" sldId="2147483687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1196883364" sldId="2147483688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1180213079" sldId="2147483689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449166962" sldId="2147483690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281577148" sldId="2147483691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3023144043" sldId="2147483692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4081903602" sldId="2147483693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624121138" sldId="2147483694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21973744" sldId="2147483684"/>
            <pc:sldLayoutMk cId="175716666" sldId="2147483695"/>
          </pc:sldLayoutMkLst>
        </pc:sldLayoutChg>
      </pc:sldMasterChg>
      <pc:sldMasterChg chg="del delSldLayout">
        <pc:chgData name="Michael Teters" userId="d0e853d9-7e8a-4978-a6a6-73499c56127e" providerId="ADAL" clId="{816B4F21-EE20-450C-95B1-96979830F066}" dt="2024-03-11T12:09:56.353" v="107" actId="47"/>
        <pc:sldMasterMkLst>
          <pc:docMk/>
          <pc:sldMasterMk cId="4089668156" sldId="2147483684"/>
        </pc:sldMasterMkLst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3787418103" sldId="2147483685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873966944" sldId="2147483686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1307356315" sldId="2147483687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3691004099" sldId="2147483688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4067852684" sldId="2147483689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947036350" sldId="2147483690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725322829" sldId="2147483691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1479289652" sldId="2147483692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1109881464" sldId="2147483693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1148771166" sldId="2147483694"/>
          </pc:sldLayoutMkLst>
        </pc:sldLayoutChg>
        <pc:sldLayoutChg chg="del">
          <pc:chgData name="Michael Teters" userId="d0e853d9-7e8a-4978-a6a6-73499c56127e" providerId="ADAL" clId="{816B4F21-EE20-450C-95B1-96979830F066}" dt="2024-03-11T12:09:56.353" v="107" actId="47"/>
          <pc:sldLayoutMkLst>
            <pc:docMk/>
            <pc:sldMasterMk cId="4089668156" sldId="2147483684"/>
            <pc:sldLayoutMk cId="3261792945" sldId="2147483695"/>
          </pc:sldLayoutMkLst>
        </pc:sldLayoutChg>
      </pc:sldMasterChg>
      <pc:sldMasterChg chg="del delSldLayout">
        <pc:chgData name="Michael Teters" userId="d0e853d9-7e8a-4978-a6a6-73499c56127e" providerId="ADAL" clId="{816B4F21-EE20-450C-95B1-96979830F066}" dt="2023-10-05T20:02:08.737" v="0" actId="47"/>
        <pc:sldMasterMkLst>
          <pc:docMk/>
          <pc:sldMasterMk cId="3555285800" sldId="2147483696"/>
        </pc:sldMasterMkLst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2192184673" sldId="2147483697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96227531" sldId="2147483698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3688960971" sldId="2147483699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1126512410" sldId="2147483700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583839039" sldId="2147483701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2625387950" sldId="2147483702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2219435299" sldId="2147483703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1448334419" sldId="2147483704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2875845160" sldId="2147483705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3385353232" sldId="2147483706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3555285800" sldId="2147483696"/>
            <pc:sldLayoutMk cId="67129416" sldId="2147483707"/>
          </pc:sldLayoutMkLst>
        </pc:sldLayoutChg>
      </pc:sldMasterChg>
      <pc:sldMasterChg chg="del delSldLayout">
        <pc:chgData name="Michael Teters" userId="d0e853d9-7e8a-4978-a6a6-73499c56127e" providerId="ADAL" clId="{816B4F21-EE20-450C-95B1-96979830F066}" dt="2023-10-05T20:02:08.737" v="0" actId="47"/>
        <pc:sldMasterMkLst>
          <pc:docMk/>
          <pc:sldMasterMk cId="1590183437" sldId="2147483708"/>
        </pc:sldMasterMkLst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2674548494" sldId="2147483709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3462430577" sldId="2147483710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1543697506" sldId="2147483711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1125069138" sldId="2147483712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3274089112" sldId="2147483713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2136241990" sldId="2147483714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1940757548" sldId="2147483715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3060186012" sldId="2147483716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3313023358" sldId="2147483717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2480108515" sldId="2147483718"/>
          </pc:sldLayoutMkLst>
        </pc:sldLayoutChg>
        <pc:sldLayoutChg chg="del">
          <pc:chgData name="Michael Teters" userId="d0e853d9-7e8a-4978-a6a6-73499c56127e" providerId="ADAL" clId="{816B4F21-EE20-450C-95B1-96979830F066}" dt="2023-10-05T20:02:08.737" v="0" actId="47"/>
          <pc:sldLayoutMkLst>
            <pc:docMk/>
            <pc:sldMasterMk cId="1590183437" sldId="2147483708"/>
            <pc:sldLayoutMk cId="1461968178" sldId="2147483719"/>
          </pc:sldLayoutMkLst>
        </pc:sldLayoutChg>
      </pc:sldMasterChg>
    </pc:docChg>
  </pc:docChgLst>
  <pc:docChgLst>
    <pc:chgData name="Guest User" userId="S::urn:spo:anon#7ecbc424dbcaa9d6a36a685e58cb9079ef68b9cdd22ddcdbc9f26ab25c6e936f::" providerId="AD" clId="Web-{2146431D-44AC-41B0-A820-1D6B64901868}"/>
    <pc:docChg chg="modSld">
      <pc:chgData name="Guest User" userId="S::urn:spo:anon#7ecbc424dbcaa9d6a36a685e58cb9079ef68b9cdd22ddcdbc9f26ab25c6e936f::" providerId="AD" clId="Web-{2146431D-44AC-41B0-A820-1D6B64901868}" dt="2021-10-16T00:34:42.258" v="5" actId="1076"/>
      <pc:docMkLst>
        <pc:docMk/>
      </pc:docMkLst>
      <pc:sldChg chg="modSp">
        <pc:chgData name="Guest User" userId="S::urn:spo:anon#7ecbc424dbcaa9d6a36a685e58cb9079ef68b9cdd22ddcdbc9f26ab25c6e936f::" providerId="AD" clId="Web-{2146431D-44AC-41B0-A820-1D6B64901868}" dt="2021-10-16T00:34:42.258" v="5" actId="1076"/>
        <pc:sldMkLst>
          <pc:docMk/>
          <pc:sldMk cId="3559401256" sldId="300"/>
        </pc:sldMkLst>
        <pc:picChg chg="mod">
          <ac:chgData name="Guest User" userId="S::urn:spo:anon#7ecbc424dbcaa9d6a36a685e58cb9079ef68b9cdd22ddcdbc9f26ab25c6e936f::" providerId="AD" clId="Web-{2146431D-44AC-41B0-A820-1D6B64901868}" dt="2021-10-16T00:34:42.258" v="5" actId="1076"/>
          <ac:picMkLst>
            <pc:docMk/>
            <pc:sldMk cId="3559401256" sldId="300"/>
            <ac:picMk id="7" creationId="{1A1314C2-BCDF-4AEA-AF3C-21D227846F2A}"/>
          </ac:picMkLst>
        </pc:picChg>
      </pc:sldChg>
      <pc:sldChg chg="modSp">
        <pc:chgData name="Guest User" userId="S::urn:spo:anon#7ecbc424dbcaa9d6a36a685e58cb9079ef68b9cdd22ddcdbc9f26ab25c6e936f::" providerId="AD" clId="Web-{2146431D-44AC-41B0-A820-1D6B64901868}" dt="2021-10-16T00:34:11.491" v="1" actId="1076"/>
        <pc:sldMkLst>
          <pc:docMk/>
          <pc:sldMk cId="1829655082" sldId="302"/>
        </pc:sldMkLst>
        <pc:picChg chg="mod">
          <ac:chgData name="Guest User" userId="S::urn:spo:anon#7ecbc424dbcaa9d6a36a685e58cb9079ef68b9cdd22ddcdbc9f26ab25c6e936f::" providerId="AD" clId="Web-{2146431D-44AC-41B0-A820-1D6B64901868}" dt="2021-10-16T00:34:11.491" v="1" actId="1076"/>
          <ac:picMkLst>
            <pc:docMk/>
            <pc:sldMk cId="1829655082" sldId="302"/>
            <ac:picMk id="5" creationId="{F4B5CD5B-406F-4072-8101-C260B4FFAA0E}"/>
          </ac:picMkLst>
        </pc:picChg>
      </pc:sldChg>
    </pc:docChg>
  </pc:docChgLst>
  <pc:docChgLst>
    <pc:chgData name="Guest User" userId="S::urn:spo:anon#5ef82bd987c7b75a5b14dda77252835ccd5368bfead27fae2c4514ccc2d7d494::" providerId="AD" clId="Web-{053B2C4A-A92E-95B2-8B1D-7AE4739D5022}"/>
    <pc:docChg chg="modSld">
      <pc:chgData name="Guest User" userId="S::urn:spo:anon#5ef82bd987c7b75a5b14dda77252835ccd5368bfead27fae2c4514ccc2d7d494::" providerId="AD" clId="Web-{053B2C4A-A92E-95B2-8B1D-7AE4739D5022}" dt="2021-10-18T23:33:05.094" v="13" actId="20577"/>
      <pc:docMkLst>
        <pc:docMk/>
      </pc:docMkLst>
      <pc:sldChg chg="modSp">
        <pc:chgData name="Guest User" userId="S::urn:spo:anon#5ef82bd987c7b75a5b14dda77252835ccd5368bfead27fae2c4514ccc2d7d494::" providerId="AD" clId="Web-{053B2C4A-A92E-95B2-8B1D-7AE4739D5022}" dt="2021-10-18T23:33:05.094" v="13" actId="20577"/>
        <pc:sldMkLst>
          <pc:docMk/>
          <pc:sldMk cId="4207491562" sldId="256"/>
        </pc:sldMkLst>
        <pc:spChg chg="mod">
          <ac:chgData name="Guest User" userId="S::urn:spo:anon#5ef82bd987c7b75a5b14dda77252835ccd5368bfead27fae2c4514ccc2d7d494::" providerId="AD" clId="Web-{053B2C4A-A92E-95B2-8B1D-7AE4739D5022}" dt="2021-10-18T23:33:05.094" v="13" actId="20577"/>
          <ac:spMkLst>
            <pc:docMk/>
            <pc:sldMk cId="4207491562" sldId="256"/>
            <ac:spMk id="3" creationId="{085F33EE-3114-4A23-85E1-6E8A5F7DE910}"/>
          </ac:spMkLst>
        </pc:spChg>
      </pc:sldChg>
    </pc:docChg>
  </pc:docChgLst>
  <pc:docChgLst>
    <pc:chgData name="Michael Teters" userId="d0e853d9-7e8a-4978-a6a6-73499c56127e" providerId="ADAL" clId="{64AB272A-AE1F-4112-B4E2-96E229EB5B51}"/>
    <pc:docChg chg="custSel addSld delSld modSld sldOrd delMainMaster">
      <pc:chgData name="Michael Teters" userId="d0e853d9-7e8a-4978-a6a6-73499c56127e" providerId="ADAL" clId="{64AB272A-AE1F-4112-B4E2-96E229EB5B51}" dt="2022-03-29T19:54:54.089" v="204" actId="20577"/>
      <pc:docMkLst>
        <pc:docMk/>
      </pc:docMkLst>
      <pc:sldChg chg="del">
        <pc:chgData name="Michael Teters" userId="d0e853d9-7e8a-4978-a6a6-73499c56127e" providerId="ADAL" clId="{64AB272A-AE1F-4112-B4E2-96E229EB5B51}" dt="2022-03-17T11:49:07.456" v="0" actId="47"/>
        <pc:sldMkLst>
          <pc:docMk/>
          <pc:sldMk cId="1983634660" sldId="258"/>
        </pc:sldMkLst>
      </pc:sldChg>
      <pc:sldChg chg="modSp add del mod">
        <pc:chgData name="Michael Teters" userId="d0e853d9-7e8a-4978-a6a6-73499c56127e" providerId="ADAL" clId="{64AB272A-AE1F-4112-B4E2-96E229EB5B51}" dt="2022-03-21T14:33:03.727" v="122" actId="20577"/>
        <pc:sldMkLst>
          <pc:docMk/>
          <pc:sldMk cId="1200653378" sldId="280"/>
        </pc:sldMkLst>
        <pc:spChg chg="mod">
          <ac:chgData name="Michael Teters" userId="d0e853d9-7e8a-4978-a6a6-73499c56127e" providerId="ADAL" clId="{64AB272A-AE1F-4112-B4E2-96E229EB5B51}" dt="2022-03-21T14:33:03.727" v="122" actId="20577"/>
          <ac:spMkLst>
            <pc:docMk/>
            <pc:sldMk cId="1200653378" sldId="280"/>
            <ac:spMk id="157" creationId="{1413D280-EA9C-4F6E-A388-D222A52430FB}"/>
          </ac:spMkLst>
        </pc:spChg>
      </pc:sldChg>
      <pc:sldChg chg="addSp delSp modSp add del mod">
        <pc:chgData name="Michael Teters" userId="d0e853d9-7e8a-4978-a6a6-73499c56127e" providerId="ADAL" clId="{64AB272A-AE1F-4112-B4E2-96E229EB5B51}" dt="2022-03-21T14:33:15.092" v="124"/>
        <pc:sldMkLst>
          <pc:docMk/>
          <pc:sldMk cId="1826049133" sldId="281"/>
        </pc:sldMkLst>
        <pc:spChg chg="del">
          <ac:chgData name="Michael Teters" userId="d0e853d9-7e8a-4978-a6a6-73499c56127e" providerId="ADAL" clId="{64AB272A-AE1F-4112-B4E2-96E229EB5B51}" dt="2022-03-21T14:33:14.263" v="123" actId="478"/>
          <ac:spMkLst>
            <pc:docMk/>
            <pc:sldMk cId="1826049133" sldId="281"/>
            <ac:spMk id="166" creationId="{29F2D762-ADA8-4F33-AC23-752E9A7BCE5D}"/>
          </ac:spMkLst>
        </pc:spChg>
        <pc:spChg chg="add mod">
          <ac:chgData name="Michael Teters" userId="d0e853d9-7e8a-4978-a6a6-73499c56127e" providerId="ADAL" clId="{64AB272A-AE1F-4112-B4E2-96E229EB5B51}" dt="2022-03-21T14:33:15.092" v="124"/>
          <ac:spMkLst>
            <pc:docMk/>
            <pc:sldMk cId="1826049133" sldId="281"/>
            <ac:spMk id="181" creationId="{C2493739-4ABE-4E76-A873-EF963542F901}"/>
          </ac:spMkLst>
        </pc:spChg>
      </pc:sldChg>
      <pc:sldChg chg="addSp delSp modSp add del mod">
        <pc:chgData name="Michael Teters" userId="d0e853d9-7e8a-4978-a6a6-73499c56127e" providerId="ADAL" clId="{64AB272A-AE1F-4112-B4E2-96E229EB5B51}" dt="2022-03-21T14:33:39.806" v="126"/>
        <pc:sldMkLst>
          <pc:docMk/>
          <pc:sldMk cId="2757740896" sldId="282"/>
        </pc:sldMkLst>
        <pc:spChg chg="del">
          <ac:chgData name="Michael Teters" userId="d0e853d9-7e8a-4978-a6a6-73499c56127e" providerId="ADAL" clId="{64AB272A-AE1F-4112-B4E2-96E229EB5B51}" dt="2022-03-21T14:33:39.171" v="125" actId="478"/>
          <ac:spMkLst>
            <pc:docMk/>
            <pc:sldMk cId="2757740896" sldId="282"/>
            <ac:spMk id="98" creationId="{54650230-A169-4764-B5A8-E705A7AEB580}"/>
          </ac:spMkLst>
        </pc:spChg>
        <pc:spChg chg="add mod">
          <ac:chgData name="Michael Teters" userId="d0e853d9-7e8a-4978-a6a6-73499c56127e" providerId="ADAL" clId="{64AB272A-AE1F-4112-B4E2-96E229EB5B51}" dt="2022-03-21T14:33:39.806" v="126"/>
          <ac:spMkLst>
            <pc:docMk/>
            <pc:sldMk cId="2757740896" sldId="282"/>
            <ac:spMk id="99" creationId="{3752A7B5-5CA1-4D9C-B468-437E4EE40C8F}"/>
          </ac:spMkLst>
        </pc:spChg>
      </pc:sldChg>
      <pc:sldChg chg="addSp delSp modSp add del mod">
        <pc:chgData name="Michael Teters" userId="d0e853d9-7e8a-4978-a6a6-73499c56127e" providerId="ADAL" clId="{64AB272A-AE1F-4112-B4E2-96E229EB5B51}" dt="2022-03-21T14:33:50.788" v="129" actId="1076"/>
        <pc:sldMkLst>
          <pc:docMk/>
          <pc:sldMk cId="1597616569" sldId="283"/>
        </pc:sldMkLst>
        <pc:spChg chg="del">
          <ac:chgData name="Michael Teters" userId="d0e853d9-7e8a-4978-a6a6-73499c56127e" providerId="ADAL" clId="{64AB272A-AE1F-4112-B4E2-96E229EB5B51}" dt="2022-03-21T14:33:46.223" v="127" actId="478"/>
          <ac:spMkLst>
            <pc:docMk/>
            <pc:sldMk cId="1597616569" sldId="283"/>
            <ac:spMk id="125" creationId="{DAE8CE86-577E-46AE-887E-7AE6FBA8379E}"/>
          </ac:spMkLst>
        </pc:spChg>
        <pc:spChg chg="add mod">
          <ac:chgData name="Michael Teters" userId="d0e853d9-7e8a-4978-a6a6-73499c56127e" providerId="ADAL" clId="{64AB272A-AE1F-4112-B4E2-96E229EB5B51}" dt="2022-03-21T14:33:50.788" v="129" actId="1076"/>
          <ac:spMkLst>
            <pc:docMk/>
            <pc:sldMk cId="1597616569" sldId="283"/>
            <ac:spMk id="126" creationId="{CF56318F-3074-48F0-8769-2A1C4F9054B8}"/>
          </ac:spMkLst>
        </pc:spChg>
      </pc:sldChg>
      <pc:sldChg chg="addSp delSp modSp add del mod">
        <pc:chgData name="Michael Teters" userId="d0e853d9-7e8a-4978-a6a6-73499c56127e" providerId="ADAL" clId="{64AB272A-AE1F-4112-B4E2-96E229EB5B51}" dt="2022-03-21T14:33:54.497" v="131"/>
        <pc:sldMkLst>
          <pc:docMk/>
          <pc:sldMk cId="4218578781" sldId="284"/>
        </pc:sldMkLst>
        <pc:spChg chg="del">
          <ac:chgData name="Michael Teters" userId="d0e853d9-7e8a-4978-a6a6-73499c56127e" providerId="ADAL" clId="{64AB272A-AE1F-4112-B4E2-96E229EB5B51}" dt="2022-03-21T14:33:54.082" v="130" actId="478"/>
          <ac:spMkLst>
            <pc:docMk/>
            <pc:sldMk cId="4218578781" sldId="284"/>
            <ac:spMk id="35" creationId="{AA1BCBC4-5397-4981-9E26-82E4FB26B59D}"/>
          </ac:spMkLst>
        </pc:spChg>
        <pc:spChg chg="add mod">
          <ac:chgData name="Michael Teters" userId="d0e853d9-7e8a-4978-a6a6-73499c56127e" providerId="ADAL" clId="{64AB272A-AE1F-4112-B4E2-96E229EB5B51}" dt="2022-03-21T14:33:54.497" v="131"/>
          <ac:spMkLst>
            <pc:docMk/>
            <pc:sldMk cId="4218578781" sldId="284"/>
            <ac:spMk id="38" creationId="{9BE9D8B2-D664-46E2-ACF7-F375BA25AC83}"/>
          </ac:spMkLst>
        </pc:spChg>
      </pc:sldChg>
      <pc:sldChg chg="modSp del mod">
        <pc:chgData name="Michael Teters" userId="d0e853d9-7e8a-4978-a6a6-73499c56127e" providerId="ADAL" clId="{64AB272A-AE1F-4112-B4E2-96E229EB5B51}" dt="2022-03-17T19:38:21.032" v="63" actId="20577"/>
        <pc:sldMkLst>
          <pc:docMk/>
          <pc:sldMk cId="452582171" sldId="298"/>
        </pc:sldMkLst>
        <pc:spChg chg="mod">
          <ac:chgData name="Michael Teters" userId="d0e853d9-7e8a-4978-a6a6-73499c56127e" providerId="ADAL" clId="{64AB272A-AE1F-4112-B4E2-96E229EB5B51}" dt="2022-03-17T19:38:21.032" v="63" actId="20577"/>
          <ac:spMkLst>
            <pc:docMk/>
            <pc:sldMk cId="452582171" sldId="298"/>
            <ac:spMk id="6" creationId="{75A7CA72-BAF8-47F9-B1E2-8C35D5353570}"/>
          </ac:spMkLst>
        </pc:spChg>
      </pc:sldChg>
      <pc:sldChg chg="modSp del mod">
        <pc:chgData name="Michael Teters" userId="d0e853d9-7e8a-4978-a6a6-73499c56127e" providerId="ADAL" clId="{64AB272A-AE1F-4112-B4E2-96E229EB5B51}" dt="2022-03-17T19:38:08.323" v="46" actId="20577"/>
        <pc:sldMkLst>
          <pc:docMk/>
          <pc:sldMk cId="3807683493" sldId="299"/>
        </pc:sldMkLst>
        <pc:spChg chg="mod">
          <ac:chgData name="Michael Teters" userId="d0e853d9-7e8a-4978-a6a6-73499c56127e" providerId="ADAL" clId="{64AB272A-AE1F-4112-B4E2-96E229EB5B51}" dt="2022-03-17T19:38:08.323" v="46" actId="20577"/>
          <ac:spMkLst>
            <pc:docMk/>
            <pc:sldMk cId="3807683493" sldId="299"/>
            <ac:spMk id="6" creationId="{75A7CA72-BAF8-47F9-B1E2-8C35D5353570}"/>
          </ac:spMkLst>
        </pc:spChg>
      </pc:sldChg>
      <pc:sldChg chg="modSp del mod">
        <pc:chgData name="Michael Teters" userId="d0e853d9-7e8a-4978-a6a6-73499c56127e" providerId="ADAL" clId="{64AB272A-AE1F-4112-B4E2-96E229EB5B51}" dt="2022-03-17T19:37:54.527" v="29" actId="20577"/>
        <pc:sldMkLst>
          <pc:docMk/>
          <pc:sldMk cId="3559401256" sldId="300"/>
        </pc:sldMkLst>
        <pc:spChg chg="mod">
          <ac:chgData name="Michael Teters" userId="d0e853d9-7e8a-4978-a6a6-73499c56127e" providerId="ADAL" clId="{64AB272A-AE1F-4112-B4E2-96E229EB5B51}" dt="2022-03-17T19:37:54.527" v="29" actId="20577"/>
          <ac:spMkLst>
            <pc:docMk/>
            <pc:sldMk cId="3559401256" sldId="300"/>
            <ac:spMk id="6" creationId="{75A7CA72-BAF8-47F9-B1E2-8C35D5353570}"/>
          </ac:spMkLst>
        </pc:spChg>
      </pc:sldChg>
      <pc:sldChg chg="modSp del mod">
        <pc:chgData name="Michael Teters" userId="d0e853d9-7e8a-4978-a6a6-73499c56127e" providerId="ADAL" clId="{64AB272A-AE1F-4112-B4E2-96E229EB5B51}" dt="2022-03-17T19:38:13.820" v="54" actId="20577"/>
        <pc:sldMkLst>
          <pc:docMk/>
          <pc:sldMk cId="2303255130" sldId="301"/>
        </pc:sldMkLst>
        <pc:spChg chg="mod">
          <ac:chgData name="Michael Teters" userId="d0e853d9-7e8a-4978-a6a6-73499c56127e" providerId="ADAL" clId="{64AB272A-AE1F-4112-B4E2-96E229EB5B51}" dt="2022-03-17T19:38:13.820" v="54" actId="20577"/>
          <ac:spMkLst>
            <pc:docMk/>
            <pc:sldMk cId="2303255130" sldId="301"/>
            <ac:spMk id="6" creationId="{75A7CA72-BAF8-47F9-B1E2-8C35D5353570}"/>
          </ac:spMkLst>
        </pc:spChg>
      </pc:sldChg>
      <pc:sldChg chg="modSp del mod ord">
        <pc:chgData name="Michael Teters" userId="d0e853d9-7e8a-4978-a6a6-73499c56127e" providerId="ADAL" clId="{64AB272A-AE1F-4112-B4E2-96E229EB5B51}" dt="2022-03-17T19:38:01.222" v="37" actId="20577"/>
        <pc:sldMkLst>
          <pc:docMk/>
          <pc:sldMk cId="1829655082" sldId="302"/>
        </pc:sldMkLst>
        <pc:spChg chg="mod">
          <ac:chgData name="Michael Teters" userId="d0e853d9-7e8a-4978-a6a6-73499c56127e" providerId="ADAL" clId="{64AB272A-AE1F-4112-B4E2-96E229EB5B51}" dt="2022-03-17T19:38:01.222" v="37" actId="20577"/>
          <ac:spMkLst>
            <pc:docMk/>
            <pc:sldMk cId="1829655082" sldId="302"/>
            <ac:spMk id="6" creationId="{75A7CA72-BAF8-47F9-B1E2-8C35D5353570}"/>
          </ac:spMkLst>
        </pc:spChg>
      </pc:sldChg>
      <pc:sldChg chg="del">
        <pc:chgData name="Michael Teters" userId="d0e853d9-7e8a-4978-a6a6-73499c56127e" providerId="ADAL" clId="{64AB272A-AE1F-4112-B4E2-96E229EB5B51}" dt="2022-03-17T11:49:30.616" v="6" actId="47"/>
        <pc:sldMkLst>
          <pc:docMk/>
          <pc:sldMk cId="3804237929" sldId="303"/>
        </pc:sldMkLst>
      </pc:sldChg>
      <pc:sldChg chg="addSp delSp modSp del mod">
        <pc:chgData name="Michael Teters" userId="d0e853d9-7e8a-4978-a6a6-73499c56127e" providerId="ADAL" clId="{64AB272A-AE1F-4112-B4E2-96E229EB5B51}" dt="2022-03-18T20:03:17.760" v="90" actId="14100"/>
        <pc:sldMkLst>
          <pc:docMk/>
          <pc:sldMk cId="3077922385" sldId="304"/>
        </pc:sldMkLst>
        <pc:spChg chg="add del mod">
          <ac:chgData name="Michael Teters" userId="d0e853d9-7e8a-4978-a6a6-73499c56127e" providerId="ADAL" clId="{64AB272A-AE1F-4112-B4E2-96E229EB5B51}" dt="2022-03-18T20:03:09.665" v="86" actId="931"/>
          <ac:spMkLst>
            <pc:docMk/>
            <pc:sldMk cId="3077922385" sldId="304"/>
            <ac:spMk id="3" creationId="{E75EDF30-B24D-4759-9BF8-97226DC92FB5}"/>
          </ac:spMkLst>
        </pc:spChg>
        <pc:spChg chg="mod">
          <ac:chgData name="Michael Teters" userId="d0e853d9-7e8a-4978-a6a6-73499c56127e" providerId="ADAL" clId="{64AB272A-AE1F-4112-B4E2-96E229EB5B51}" dt="2022-03-18T20:02:47.828" v="80" actId="20577"/>
          <ac:spMkLst>
            <pc:docMk/>
            <pc:sldMk cId="3077922385" sldId="304"/>
            <ac:spMk id="6" creationId="{75A7CA72-BAF8-47F9-B1E2-8C35D5353570}"/>
          </ac:spMkLst>
        </pc:spChg>
        <pc:spChg chg="del">
          <ac:chgData name="Michael Teters" userId="d0e853d9-7e8a-4978-a6a6-73499c56127e" providerId="ADAL" clId="{64AB272A-AE1F-4112-B4E2-96E229EB5B51}" dt="2022-03-18T20:03:03.277" v="85" actId="478"/>
          <ac:spMkLst>
            <pc:docMk/>
            <pc:sldMk cId="3077922385" sldId="304"/>
            <ac:spMk id="11" creationId="{028175E1-28EF-4563-BA0F-0F66DA685AAD}"/>
          </ac:spMkLst>
        </pc:spChg>
        <pc:picChg chg="del">
          <ac:chgData name="Michael Teters" userId="d0e853d9-7e8a-4978-a6a6-73499c56127e" providerId="ADAL" clId="{64AB272A-AE1F-4112-B4E2-96E229EB5B51}" dt="2022-03-18T20:02:59.170" v="83" actId="478"/>
          <ac:picMkLst>
            <pc:docMk/>
            <pc:sldMk cId="3077922385" sldId="304"/>
            <ac:picMk id="5" creationId="{A8AC3D4A-17A7-4AAC-B52D-F68FB3245AAF}"/>
          </ac:picMkLst>
        </pc:picChg>
        <pc:picChg chg="add mod">
          <ac:chgData name="Michael Teters" userId="d0e853d9-7e8a-4978-a6a6-73499c56127e" providerId="ADAL" clId="{64AB272A-AE1F-4112-B4E2-96E229EB5B51}" dt="2022-03-18T20:03:17.760" v="90" actId="14100"/>
          <ac:picMkLst>
            <pc:docMk/>
            <pc:sldMk cId="3077922385" sldId="304"/>
            <ac:picMk id="7" creationId="{5687AAF4-2449-464E-B2BC-F411A2779628}"/>
          </ac:picMkLst>
        </pc:picChg>
        <pc:picChg chg="del">
          <ac:chgData name="Michael Teters" userId="d0e853d9-7e8a-4978-a6a6-73499c56127e" providerId="ADAL" clId="{64AB272A-AE1F-4112-B4E2-96E229EB5B51}" dt="2022-03-18T20:03:00.870" v="84" actId="478"/>
          <ac:picMkLst>
            <pc:docMk/>
            <pc:sldMk cId="3077922385" sldId="304"/>
            <ac:picMk id="10" creationId="{B8747B7E-7A65-4054-AA9F-213562D8FCB6}"/>
          </ac:picMkLst>
        </pc:picChg>
      </pc:sldChg>
      <pc:sldChg chg="add del">
        <pc:chgData name="Michael Teters" userId="d0e853d9-7e8a-4978-a6a6-73499c56127e" providerId="ADAL" clId="{64AB272A-AE1F-4112-B4E2-96E229EB5B51}" dt="2022-03-18T20:02:52.833" v="81" actId="47"/>
        <pc:sldMkLst>
          <pc:docMk/>
          <pc:sldMk cId="2185933788" sldId="305"/>
        </pc:sldMkLst>
      </pc:sldChg>
      <pc:sldChg chg="add">
        <pc:chgData name="Michael Teters" userId="d0e853d9-7e8a-4978-a6a6-73499c56127e" providerId="ADAL" clId="{64AB272A-AE1F-4112-B4E2-96E229EB5B51}" dt="2022-03-18T20:02:56.043" v="82"/>
        <pc:sldMkLst>
          <pc:docMk/>
          <pc:sldMk cId="2199764242" sldId="305"/>
        </pc:sldMkLst>
      </pc:sldChg>
      <pc:sldChg chg="del">
        <pc:chgData name="Michael Teters" userId="d0e853d9-7e8a-4978-a6a6-73499c56127e" providerId="ADAL" clId="{64AB272A-AE1F-4112-B4E2-96E229EB5B51}" dt="2022-03-17T11:49:31.963" v="13" actId="47"/>
        <pc:sldMkLst>
          <pc:docMk/>
          <pc:sldMk cId="3095522935" sldId="305"/>
        </pc:sldMkLst>
      </pc:sldChg>
      <pc:sldChg chg="addSp delSp modSp add mod">
        <pc:chgData name="Michael Teters" userId="d0e853d9-7e8a-4978-a6a6-73499c56127e" providerId="ADAL" clId="{64AB272A-AE1F-4112-B4E2-96E229EB5B51}" dt="2022-03-18T20:04:23.910" v="103" actId="1076"/>
        <pc:sldMkLst>
          <pc:docMk/>
          <pc:sldMk cId="2985714644" sldId="306"/>
        </pc:sldMkLst>
        <pc:spChg chg="add del mod">
          <ac:chgData name="Michael Teters" userId="d0e853d9-7e8a-4978-a6a6-73499c56127e" providerId="ADAL" clId="{64AB272A-AE1F-4112-B4E2-96E229EB5B51}" dt="2022-03-18T20:03:40.852" v="93" actId="931"/>
          <ac:spMkLst>
            <pc:docMk/>
            <pc:sldMk cId="2985714644" sldId="306"/>
            <ac:spMk id="3" creationId="{0AFD1845-2A01-4F59-9096-C948E39B4FF7}"/>
          </ac:spMkLst>
        </pc:spChg>
        <pc:picChg chg="add mod">
          <ac:chgData name="Michael Teters" userId="d0e853d9-7e8a-4978-a6a6-73499c56127e" providerId="ADAL" clId="{64AB272A-AE1F-4112-B4E2-96E229EB5B51}" dt="2022-03-18T20:03:47.692" v="95" actId="14100"/>
          <ac:picMkLst>
            <pc:docMk/>
            <pc:sldMk cId="2985714644" sldId="306"/>
            <ac:picMk id="5" creationId="{705AF52C-F82B-453D-90C8-C486E886EE4F}"/>
          </ac:picMkLst>
        </pc:picChg>
        <pc:picChg chg="del">
          <ac:chgData name="Michael Teters" userId="d0e853d9-7e8a-4978-a6a6-73499c56127e" providerId="ADAL" clId="{64AB272A-AE1F-4112-B4E2-96E229EB5B51}" dt="2022-03-18T20:03:25.685" v="92" actId="478"/>
          <ac:picMkLst>
            <pc:docMk/>
            <pc:sldMk cId="2985714644" sldId="306"/>
            <ac:picMk id="7" creationId="{5687AAF4-2449-464E-B2BC-F411A2779628}"/>
          </ac:picMkLst>
        </pc:picChg>
        <pc:picChg chg="add mod">
          <ac:chgData name="Michael Teters" userId="d0e853d9-7e8a-4978-a6a6-73499c56127e" providerId="ADAL" clId="{64AB272A-AE1F-4112-B4E2-96E229EB5B51}" dt="2022-03-18T20:04:09.451" v="99" actId="1076"/>
          <ac:picMkLst>
            <pc:docMk/>
            <pc:sldMk cId="2985714644" sldId="306"/>
            <ac:picMk id="9" creationId="{B6411503-7DAC-4F48-8F28-7F4EA8AC160F}"/>
          </ac:picMkLst>
        </pc:picChg>
        <pc:picChg chg="add mod">
          <ac:chgData name="Michael Teters" userId="d0e853d9-7e8a-4978-a6a6-73499c56127e" providerId="ADAL" clId="{64AB272A-AE1F-4112-B4E2-96E229EB5B51}" dt="2022-03-18T20:04:23.910" v="103" actId="1076"/>
          <ac:picMkLst>
            <pc:docMk/>
            <pc:sldMk cId="2985714644" sldId="306"/>
            <ac:picMk id="11" creationId="{80B41BE9-9893-4035-916E-3102BA7742B6}"/>
          </ac:picMkLst>
        </pc:picChg>
      </pc:sldChg>
      <pc:sldChg chg="del">
        <pc:chgData name="Michael Teters" userId="d0e853d9-7e8a-4978-a6a6-73499c56127e" providerId="ADAL" clId="{64AB272A-AE1F-4112-B4E2-96E229EB5B51}" dt="2022-03-17T11:49:32.145" v="14" actId="47"/>
        <pc:sldMkLst>
          <pc:docMk/>
          <pc:sldMk cId="3356200702" sldId="306"/>
        </pc:sldMkLst>
      </pc:sldChg>
      <pc:sldChg chg="modSp mod">
        <pc:chgData name="Michael Teters" userId="d0e853d9-7e8a-4978-a6a6-73499c56127e" providerId="ADAL" clId="{64AB272A-AE1F-4112-B4E2-96E229EB5B51}" dt="2022-03-22T19:57:55.911" v="133" actId="20577"/>
        <pc:sldMkLst>
          <pc:docMk/>
          <pc:sldMk cId="1321012626" sldId="307"/>
        </pc:sldMkLst>
        <pc:spChg chg="mod">
          <ac:chgData name="Michael Teters" userId="d0e853d9-7e8a-4978-a6a6-73499c56127e" providerId="ADAL" clId="{64AB272A-AE1F-4112-B4E2-96E229EB5B51}" dt="2022-03-22T19:57:55.911" v="133" actId="20577"/>
          <ac:spMkLst>
            <pc:docMk/>
            <pc:sldMk cId="1321012626" sldId="307"/>
            <ac:spMk id="6" creationId="{75A7CA72-BAF8-47F9-B1E2-8C35D5353570}"/>
          </ac:spMkLst>
        </pc:spChg>
      </pc:sldChg>
      <pc:sldChg chg="del">
        <pc:chgData name="Michael Teters" userId="d0e853d9-7e8a-4978-a6a6-73499c56127e" providerId="ADAL" clId="{64AB272A-AE1F-4112-B4E2-96E229EB5B51}" dt="2022-03-17T11:49:32.319" v="15" actId="47"/>
        <pc:sldMkLst>
          <pc:docMk/>
          <pc:sldMk cId="3058309934" sldId="307"/>
        </pc:sldMkLst>
      </pc:sldChg>
      <pc:sldChg chg="del">
        <pc:chgData name="Michael Teters" userId="d0e853d9-7e8a-4978-a6a6-73499c56127e" providerId="ADAL" clId="{64AB272A-AE1F-4112-B4E2-96E229EB5B51}" dt="2022-03-17T11:49:32.498" v="16" actId="47"/>
        <pc:sldMkLst>
          <pc:docMk/>
          <pc:sldMk cId="833029482" sldId="308"/>
        </pc:sldMkLst>
      </pc:sldChg>
      <pc:sldChg chg="modSp mod">
        <pc:chgData name="Michael Teters" userId="d0e853d9-7e8a-4978-a6a6-73499c56127e" providerId="ADAL" clId="{64AB272A-AE1F-4112-B4E2-96E229EB5B51}" dt="2022-03-25T19:40:14.413" v="147" actId="20577"/>
        <pc:sldMkLst>
          <pc:docMk/>
          <pc:sldMk cId="3058309934" sldId="308"/>
        </pc:sldMkLst>
        <pc:spChg chg="mod">
          <ac:chgData name="Michael Teters" userId="d0e853d9-7e8a-4978-a6a6-73499c56127e" providerId="ADAL" clId="{64AB272A-AE1F-4112-B4E2-96E229EB5B51}" dt="2022-03-25T19:40:14.413" v="147" actId="20577"/>
          <ac:spMkLst>
            <pc:docMk/>
            <pc:sldMk cId="3058309934" sldId="308"/>
            <ac:spMk id="125" creationId="{DAE8CE86-577E-46AE-887E-7AE6FBA8379E}"/>
          </ac:spMkLst>
        </pc:spChg>
      </pc:sldChg>
      <pc:sldChg chg="modSp mod">
        <pc:chgData name="Michael Teters" userId="d0e853d9-7e8a-4978-a6a6-73499c56127e" providerId="ADAL" clId="{64AB272A-AE1F-4112-B4E2-96E229EB5B51}" dt="2022-03-25T19:40:25.841" v="151" actId="20577"/>
        <pc:sldMkLst>
          <pc:docMk/>
          <pc:sldMk cId="3095522935" sldId="309"/>
        </pc:sldMkLst>
        <pc:spChg chg="mod">
          <ac:chgData name="Michael Teters" userId="d0e853d9-7e8a-4978-a6a6-73499c56127e" providerId="ADAL" clId="{64AB272A-AE1F-4112-B4E2-96E229EB5B51}" dt="2022-03-25T19:40:25.841" v="151" actId="20577"/>
          <ac:spMkLst>
            <pc:docMk/>
            <pc:sldMk cId="3095522935" sldId="309"/>
            <ac:spMk id="125" creationId="{DAE8CE86-577E-46AE-887E-7AE6FBA8379E}"/>
          </ac:spMkLst>
        </pc:spChg>
      </pc:sldChg>
      <pc:sldChg chg="del">
        <pc:chgData name="Michael Teters" userId="d0e853d9-7e8a-4978-a6a6-73499c56127e" providerId="ADAL" clId="{64AB272A-AE1F-4112-B4E2-96E229EB5B51}" dt="2022-03-17T11:49:32.677" v="17" actId="47"/>
        <pc:sldMkLst>
          <pc:docMk/>
          <pc:sldMk cId="3697870105" sldId="309"/>
        </pc:sldMkLst>
      </pc:sldChg>
      <pc:sldChg chg="del">
        <pc:chgData name="Michael Teters" userId="d0e853d9-7e8a-4978-a6a6-73499c56127e" providerId="ADAL" clId="{64AB272A-AE1F-4112-B4E2-96E229EB5B51}" dt="2022-03-17T11:49:32.831" v="18" actId="47"/>
        <pc:sldMkLst>
          <pc:docMk/>
          <pc:sldMk cId="666683549" sldId="310"/>
        </pc:sldMkLst>
      </pc:sldChg>
      <pc:sldChg chg="modSp mod">
        <pc:chgData name="Michael Teters" userId="d0e853d9-7e8a-4978-a6a6-73499c56127e" providerId="ADAL" clId="{64AB272A-AE1F-4112-B4E2-96E229EB5B51}" dt="2022-03-25T19:40:20.617" v="149" actId="20577"/>
        <pc:sldMkLst>
          <pc:docMk/>
          <pc:sldMk cId="3356200702" sldId="310"/>
        </pc:sldMkLst>
        <pc:spChg chg="mod">
          <ac:chgData name="Michael Teters" userId="d0e853d9-7e8a-4978-a6a6-73499c56127e" providerId="ADAL" clId="{64AB272A-AE1F-4112-B4E2-96E229EB5B51}" dt="2022-03-25T19:40:20.617" v="149" actId="20577"/>
          <ac:spMkLst>
            <pc:docMk/>
            <pc:sldMk cId="3356200702" sldId="310"/>
            <ac:spMk id="125" creationId="{DAE8CE86-577E-46AE-887E-7AE6FBA8379E}"/>
          </ac:spMkLst>
        </pc:spChg>
      </pc:sldChg>
      <pc:sldChg chg="del">
        <pc:chgData name="Michael Teters" userId="d0e853d9-7e8a-4978-a6a6-73499c56127e" providerId="ADAL" clId="{64AB272A-AE1F-4112-B4E2-96E229EB5B51}" dt="2022-03-17T11:49:33.013" v="19" actId="47"/>
        <pc:sldMkLst>
          <pc:docMk/>
          <pc:sldMk cId="1283698732" sldId="311"/>
        </pc:sldMkLst>
      </pc:sldChg>
      <pc:sldChg chg="addSp delSp modSp add mod">
        <pc:chgData name="Michael Teters" userId="d0e853d9-7e8a-4978-a6a6-73499c56127e" providerId="ADAL" clId="{64AB272A-AE1F-4112-B4E2-96E229EB5B51}" dt="2022-03-25T19:43:02.396" v="160" actId="1076"/>
        <pc:sldMkLst>
          <pc:docMk/>
          <pc:sldMk cId="2745161001" sldId="311"/>
        </pc:sldMkLst>
        <pc:spChg chg="add del mod">
          <ac:chgData name="Michael Teters" userId="d0e853d9-7e8a-4978-a6a6-73499c56127e" providerId="ADAL" clId="{64AB272A-AE1F-4112-B4E2-96E229EB5B51}" dt="2022-03-25T19:41:51.279" v="154" actId="478"/>
          <ac:spMkLst>
            <pc:docMk/>
            <pc:sldMk cId="2745161001" sldId="311"/>
            <ac:spMk id="3" creationId="{7F18FD9B-8FE7-44E1-B48B-BA97EF843A63}"/>
          </ac:spMkLst>
        </pc:spChg>
        <pc:spChg chg="del">
          <ac:chgData name="Michael Teters" userId="d0e853d9-7e8a-4978-a6a6-73499c56127e" providerId="ADAL" clId="{64AB272A-AE1F-4112-B4E2-96E229EB5B51}" dt="2022-03-25T19:41:55.209" v="155" actId="478"/>
          <ac:spMkLst>
            <pc:docMk/>
            <pc:sldMk cId="2745161001" sldId="311"/>
            <ac:spMk id="10" creationId="{6915C948-7967-4352-929E-E5A7321BFB31}"/>
          </ac:spMkLst>
        </pc:spChg>
        <pc:picChg chg="add mod">
          <ac:chgData name="Michael Teters" userId="d0e853d9-7e8a-4978-a6a6-73499c56127e" providerId="ADAL" clId="{64AB272A-AE1F-4112-B4E2-96E229EB5B51}" dt="2022-03-25T19:41:58.992" v="157" actId="1076"/>
          <ac:picMkLst>
            <pc:docMk/>
            <pc:sldMk cId="2745161001" sldId="311"/>
            <ac:picMk id="4" creationId="{32A34EBC-2EE1-413B-8CB5-E3360D7AA8F9}"/>
          </ac:picMkLst>
        </pc:picChg>
        <pc:picChg chg="del">
          <ac:chgData name="Michael Teters" userId="d0e853d9-7e8a-4978-a6a6-73499c56127e" providerId="ADAL" clId="{64AB272A-AE1F-4112-B4E2-96E229EB5B51}" dt="2022-03-25T19:41:43.008" v="153" actId="478"/>
          <ac:picMkLst>
            <pc:docMk/>
            <pc:sldMk cId="2745161001" sldId="311"/>
            <ac:picMk id="5" creationId="{A91F654D-ECA8-4BB9-9C80-21D05A3CBA4B}"/>
          </ac:picMkLst>
        </pc:picChg>
        <pc:picChg chg="add mod">
          <ac:chgData name="Michael Teters" userId="d0e853d9-7e8a-4978-a6a6-73499c56127e" providerId="ADAL" clId="{64AB272A-AE1F-4112-B4E2-96E229EB5B51}" dt="2022-03-25T19:43:02.396" v="160" actId="1076"/>
          <ac:picMkLst>
            <pc:docMk/>
            <pc:sldMk cId="2745161001" sldId="311"/>
            <ac:picMk id="6" creationId="{6BC7F906-DE10-4155-9F3E-E5CC2601887E}"/>
          </ac:picMkLst>
        </pc:picChg>
      </pc:sldChg>
      <pc:sldChg chg="modSp mod">
        <pc:chgData name="Michael Teters" userId="d0e853d9-7e8a-4978-a6a6-73499c56127e" providerId="ADAL" clId="{64AB272A-AE1F-4112-B4E2-96E229EB5B51}" dt="2022-03-28T20:26:20.321" v="168" actId="20577"/>
        <pc:sldMkLst>
          <pc:docMk/>
          <pc:sldMk cId="833029482" sldId="312"/>
        </pc:sldMkLst>
        <pc:spChg chg="mod">
          <ac:chgData name="Michael Teters" userId="d0e853d9-7e8a-4978-a6a6-73499c56127e" providerId="ADAL" clId="{64AB272A-AE1F-4112-B4E2-96E229EB5B51}" dt="2022-03-28T20:26:20.321" v="168" actId="20577"/>
          <ac:spMkLst>
            <pc:docMk/>
            <pc:sldMk cId="833029482" sldId="312"/>
            <ac:spMk id="125" creationId="{DAE8CE86-577E-46AE-887E-7AE6FBA8379E}"/>
          </ac:spMkLst>
        </pc:spChg>
      </pc:sldChg>
      <pc:sldChg chg="modSp mod">
        <pc:chgData name="Michael Teters" userId="d0e853d9-7e8a-4978-a6a6-73499c56127e" providerId="ADAL" clId="{64AB272A-AE1F-4112-B4E2-96E229EB5B51}" dt="2022-03-28T20:26:25.705" v="177" actId="20577"/>
        <pc:sldMkLst>
          <pc:docMk/>
          <pc:sldMk cId="3697870105" sldId="313"/>
        </pc:sldMkLst>
        <pc:spChg chg="mod">
          <ac:chgData name="Michael Teters" userId="d0e853d9-7e8a-4978-a6a6-73499c56127e" providerId="ADAL" clId="{64AB272A-AE1F-4112-B4E2-96E229EB5B51}" dt="2022-03-28T20:26:25.705" v="177" actId="20577"/>
          <ac:spMkLst>
            <pc:docMk/>
            <pc:sldMk cId="3697870105" sldId="313"/>
            <ac:spMk id="125" creationId="{DAE8CE86-577E-46AE-887E-7AE6FBA8379E}"/>
          </ac:spMkLst>
        </pc:spChg>
      </pc:sldChg>
      <pc:sldChg chg="modSp add mod">
        <pc:chgData name="Michael Teters" userId="d0e853d9-7e8a-4978-a6a6-73499c56127e" providerId="ADAL" clId="{64AB272A-AE1F-4112-B4E2-96E229EB5B51}" dt="2022-03-29T19:54:47.241" v="196" actId="20577"/>
        <pc:sldMkLst>
          <pc:docMk/>
          <pc:sldMk cId="666683549" sldId="314"/>
        </pc:sldMkLst>
        <pc:spChg chg="mod">
          <ac:chgData name="Michael Teters" userId="d0e853d9-7e8a-4978-a6a6-73499c56127e" providerId="ADAL" clId="{64AB272A-AE1F-4112-B4E2-96E229EB5B51}" dt="2022-03-29T19:54:47.241" v="196" actId="20577"/>
          <ac:spMkLst>
            <pc:docMk/>
            <pc:sldMk cId="666683549" sldId="314"/>
            <ac:spMk id="125" creationId="{DAE8CE86-577E-46AE-887E-7AE6FBA8379E}"/>
          </ac:spMkLst>
        </pc:spChg>
      </pc:sldChg>
      <pc:sldChg chg="modSp add mod">
        <pc:chgData name="Michael Teters" userId="d0e853d9-7e8a-4978-a6a6-73499c56127e" providerId="ADAL" clId="{64AB272A-AE1F-4112-B4E2-96E229EB5B51}" dt="2022-03-29T19:54:54.089" v="204" actId="20577"/>
        <pc:sldMkLst>
          <pc:docMk/>
          <pc:sldMk cId="1283698732" sldId="315"/>
        </pc:sldMkLst>
        <pc:spChg chg="mod">
          <ac:chgData name="Michael Teters" userId="d0e853d9-7e8a-4978-a6a6-73499c56127e" providerId="ADAL" clId="{64AB272A-AE1F-4112-B4E2-96E229EB5B51}" dt="2022-03-29T19:54:54.089" v="204" actId="20577"/>
          <ac:spMkLst>
            <pc:docMk/>
            <pc:sldMk cId="1283698732" sldId="315"/>
            <ac:spMk id="125" creationId="{DAE8CE86-577E-46AE-887E-7AE6FBA8379E}"/>
          </ac:spMkLst>
        </pc:spChg>
      </pc:sldChg>
      <pc:sldMasterChg chg="del delSldLayout">
        <pc:chgData name="Michael Teters" userId="d0e853d9-7e8a-4978-a6a6-73499c56127e" providerId="ADAL" clId="{64AB272A-AE1F-4112-B4E2-96E229EB5B51}" dt="2022-03-17T11:49:33.013" v="19" actId="47"/>
        <pc:sldMasterMkLst>
          <pc:docMk/>
          <pc:sldMasterMk cId="308985734" sldId="2147483684"/>
        </pc:sldMasterMkLst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47804828" sldId="2147483685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781776300" sldId="2147483686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2074121068" sldId="2147483687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1785585264" sldId="2147483688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3435257630" sldId="2147483689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4194072671" sldId="2147483690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3729426840" sldId="2147483691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1975159910" sldId="2147483692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298639662" sldId="2147483693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3716685751" sldId="2147483694"/>
          </pc:sldLayoutMkLst>
        </pc:sldLayoutChg>
        <pc:sldLayoutChg chg="del">
          <pc:chgData name="Michael Teters" userId="d0e853d9-7e8a-4978-a6a6-73499c56127e" providerId="ADAL" clId="{64AB272A-AE1F-4112-B4E2-96E229EB5B51}" dt="2022-03-17T11:49:33.013" v="19" actId="47"/>
          <pc:sldLayoutMkLst>
            <pc:docMk/>
            <pc:sldMasterMk cId="308985734" sldId="2147483684"/>
            <pc:sldLayoutMk cId="999340203" sldId="2147483695"/>
          </pc:sldLayoutMkLst>
        </pc:sldLayoutChg>
      </pc:sldMasterChg>
    </pc:docChg>
  </pc:docChgLst>
  <pc:docChgLst>
    <pc:chgData name="Guest User" userId="S::urn:spo:anon#be7f838c29b6ab88b572e477998790306c072c1a3bce3cbfcd322b2ba7f250fc::" providerId="AD" clId="Web-{D5DAB309-572C-A82C-2826-1BF4352E17BA}"/>
    <pc:docChg chg="modSld">
      <pc:chgData name="Guest User" userId="S::urn:spo:anon#be7f838c29b6ab88b572e477998790306c072c1a3bce3cbfcd322b2ba7f250fc::" providerId="AD" clId="Web-{D5DAB309-572C-A82C-2826-1BF4352E17BA}" dt="2021-10-17T15:37:05.737" v="0" actId="1076"/>
      <pc:docMkLst>
        <pc:docMk/>
      </pc:docMkLst>
      <pc:sldChg chg="modSp">
        <pc:chgData name="Guest User" userId="S::urn:spo:anon#be7f838c29b6ab88b572e477998790306c072c1a3bce3cbfcd322b2ba7f250fc::" providerId="AD" clId="Web-{D5DAB309-572C-A82C-2826-1BF4352E17BA}" dt="2021-10-17T15:37:05.737" v="0" actId="1076"/>
        <pc:sldMkLst>
          <pc:docMk/>
          <pc:sldMk cId="3559401256" sldId="300"/>
        </pc:sldMkLst>
        <pc:picChg chg="mod">
          <ac:chgData name="Guest User" userId="S::urn:spo:anon#be7f838c29b6ab88b572e477998790306c072c1a3bce3cbfcd322b2ba7f250fc::" providerId="AD" clId="Web-{D5DAB309-572C-A82C-2826-1BF4352E17BA}" dt="2021-10-17T15:37:05.737" v="0" actId="1076"/>
          <ac:picMkLst>
            <pc:docMk/>
            <pc:sldMk cId="3559401256" sldId="300"/>
            <ac:picMk id="7" creationId="{1A1314C2-BCDF-4AEA-AF3C-21D227846F2A}"/>
          </ac:picMkLst>
        </pc:picChg>
      </pc:sldChg>
    </pc:docChg>
  </pc:docChgLst>
  <pc:docChgLst>
    <pc:chgData name="Michael Teters" userId="d0e853d9-7e8a-4978-a6a6-73499c56127e" providerId="ADAL" clId="{DC401A54-8535-4DB0-8489-D649C259D02A}"/>
    <pc:docChg chg="undo custSel addSld delSld modSld sldOrd">
      <pc:chgData name="Michael Teters" userId="d0e853d9-7e8a-4978-a6a6-73499c56127e" providerId="ADAL" clId="{DC401A54-8535-4DB0-8489-D649C259D02A}" dt="2022-10-19T16:04:18.351" v="1220" actId="1076"/>
      <pc:docMkLst>
        <pc:docMk/>
      </pc:docMkLst>
      <pc:sldChg chg="delSp modSp mod">
        <pc:chgData name="Michael Teters" userId="d0e853d9-7e8a-4978-a6a6-73499c56127e" providerId="ADAL" clId="{DC401A54-8535-4DB0-8489-D649C259D02A}" dt="2022-10-03T15:29:01.947" v="52" actId="478"/>
        <pc:sldMkLst>
          <pc:docMk/>
          <pc:sldMk cId="4207491562" sldId="256"/>
        </pc:sldMkLst>
        <pc:spChg chg="del mod">
          <ac:chgData name="Michael Teters" userId="d0e853d9-7e8a-4978-a6a6-73499c56127e" providerId="ADAL" clId="{DC401A54-8535-4DB0-8489-D649C259D02A}" dt="2022-10-03T15:29:01.947" v="52" actId="478"/>
          <ac:spMkLst>
            <pc:docMk/>
            <pc:sldMk cId="4207491562" sldId="256"/>
            <ac:spMk id="3" creationId="{085F33EE-3114-4A23-85E1-6E8A5F7DE910}"/>
          </ac:spMkLst>
        </pc:spChg>
      </pc:sldChg>
      <pc:sldChg chg="addSp delSp modSp del mod modClrScheme delAnim chgLayout">
        <pc:chgData name="Michael Teters" userId="d0e853d9-7e8a-4978-a6a6-73499c56127e" providerId="ADAL" clId="{DC401A54-8535-4DB0-8489-D649C259D02A}" dt="2022-10-07T19:39:59.893" v="277" actId="20577"/>
        <pc:sldMkLst>
          <pc:docMk/>
          <pc:sldMk cId="1200653378" sldId="280"/>
        </pc:sldMkLst>
        <pc:spChg chg="mod ord">
          <ac:chgData name="Michael Teters" userId="d0e853d9-7e8a-4978-a6a6-73499c56127e" providerId="ADAL" clId="{DC401A54-8535-4DB0-8489-D649C259D02A}" dt="2022-10-07T11:22:14.154" v="83" actId="700"/>
          <ac:spMkLst>
            <pc:docMk/>
            <pc:sldMk cId="1200653378" sldId="280"/>
            <ac:spMk id="2" creationId="{00000000-0000-0000-0000-000000000000}"/>
          </ac:spMkLst>
        </pc:spChg>
        <pc:spChg chg="mod ord">
          <ac:chgData name="Michael Teters" userId="d0e853d9-7e8a-4978-a6a6-73499c56127e" providerId="ADAL" clId="{DC401A54-8535-4DB0-8489-D649C259D02A}" dt="2022-10-07T11:24:47.718" v="136" actId="14100"/>
          <ac:spMkLst>
            <pc:docMk/>
            <pc:sldMk cId="1200653378" sldId="280"/>
            <ac:spMk id="3" creationId="{00000000-0000-0000-0000-000000000000}"/>
          </ac:spMkLst>
        </pc:spChg>
        <pc:spChg chg="del">
          <ac:chgData name="Michael Teters" userId="d0e853d9-7e8a-4978-a6a6-73499c56127e" providerId="ADAL" clId="{DC401A54-8535-4DB0-8489-D649C259D02A}" dt="2022-10-07T11:24:38.713" v="132" actId="478"/>
          <ac:spMkLst>
            <pc:docMk/>
            <pc:sldMk cId="1200653378" sldId="280"/>
            <ac:spMk id="22" creationId="{7CE68A7E-BEC3-4528-96A1-9BC177CC94A0}"/>
          </ac:spMkLst>
        </pc:spChg>
        <pc:spChg chg="mod">
          <ac:chgData name="Michael Teters" userId="d0e853d9-7e8a-4978-a6a6-73499c56127e" providerId="ADAL" clId="{DC401A54-8535-4DB0-8489-D649C259D02A}" dt="2022-10-07T11:24:44.928" v="135" actId="1076"/>
          <ac:spMkLst>
            <pc:docMk/>
            <pc:sldMk cId="1200653378" sldId="280"/>
            <ac:spMk id="31" creationId="{2BF66EBE-E5A9-473D-8E85-433AADBA47B9}"/>
          </ac:spMkLst>
        </pc:spChg>
        <pc:spChg chg="del">
          <ac:chgData name="Michael Teters" userId="d0e853d9-7e8a-4978-a6a6-73499c56127e" providerId="ADAL" clId="{DC401A54-8535-4DB0-8489-D649C259D02A}" dt="2022-10-07T11:25:46.126" v="150" actId="478"/>
          <ac:spMkLst>
            <pc:docMk/>
            <pc:sldMk cId="1200653378" sldId="280"/>
            <ac:spMk id="157" creationId="{1413D280-EA9C-4F6E-A388-D222A52430FB}"/>
          </ac:spMkLst>
        </pc:spChg>
        <pc:spChg chg="add del mod">
          <ac:chgData name="Michael Teters" userId="d0e853d9-7e8a-4978-a6a6-73499c56127e" providerId="ADAL" clId="{DC401A54-8535-4DB0-8489-D649C259D02A}" dt="2022-10-07T11:26:24.815" v="163"/>
          <ac:spMkLst>
            <pc:docMk/>
            <pc:sldMk cId="1200653378" sldId="280"/>
            <ac:spMk id="158" creationId="{01030A00-AA3C-46C3-A8A6-AF27B3C12BBD}"/>
          </ac:spMkLst>
        </pc:spChg>
        <pc:spChg chg="add mod">
          <ac:chgData name="Michael Teters" userId="d0e853d9-7e8a-4978-a6a6-73499c56127e" providerId="ADAL" clId="{DC401A54-8535-4DB0-8489-D649C259D02A}" dt="2022-10-07T19:39:59.893" v="277" actId="20577"/>
          <ac:spMkLst>
            <pc:docMk/>
            <pc:sldMk cId="1200653378" sldId="280"/>
            <ac:spMk id="159" creationId="{0819821D-C06A-49F6-BEC5-C8659869BA0C}"/>
          </ac:spMkLst>
        </pc:spChg>
        <pc:grpChg chg="del">
          <ac:chgData name="Michael Teters" userId="d0e853d9-7e8a-4978-a6a6-73499c56127e" providerId="ADAL" clId="{DC401A54-8535-4DB0-8489-D649C259D02A}" dt="2022-10-07T11:24:40.399" v="133" actId="478"/>
          <ac:grpSpMkLst>
            <pc:docMk/>
            <pc:sldMk cId="1200653378" sldId="280"/>
            <ac:grpSpMk id="15" creationId="{B7395649-0E68-41EE-BBD8-BDD8E4085E81}"/>
          </ac:grpSpMkLst>
        </pc:grpChg>
        <pc:grpChg chg="del">
          <ac:chgData name="Michael Teters" userId="d0e853d9-7e8a-4978-a6a6-73499c56127e" providerId="ADAL" clId="{DC401A54-8535-4DB0-8489-D649C259D02A}" dt="2022-10-07T11:24:53.960" v="140" actId="478"/>
          <ac:grpSpMkLst>
            <pc:docMk/>
            <pc:sldMk cId="1200653378" sldId="280"/>
            <ac:grpSpMk id="21" creationId="{74D7E23F-EBA2-43E3-A1DD-85A18A0F12E6}"/>
          </ac:grpSpMkLst>
        </pc:grpChg>
        <pc:grpChg chg="del">
          <ac:chgData name="Michael Teters" userId="d0e853d9-7e8a-4978-a6a6-73499c56127e" providerId="ADAL" clId="{DC401A54-8535-4DB0-8489-D649C259D02A}" dt="2022-10-07T11:24:52.714" v="139" actId="478"/>
          <ac:grpSpMkLst>
            <pc:docMk/>
            <pc:sldMk cId="1200653378" sldId="280"/>
            <ac:grpSpMk id="29" creationId="{019DF2E2-8F22-4B05-9506-6D583AAF62F7}"/>
          </ac:grpSpMkLst>
        </pc:grpChg>
        <pc:grpChg chg="del">
          <ac:chgData name="Michael Teters" userId="d0e853d9-7e8a-4978-a6a6-73499c56127e" providerId="ADAL" clId="{DC401A54-8535-4DB0-8489-D649C259D02A}" dt="2022-10-07T11:24:50.703" v="137" actId="478"/>
          <ac:grpSpMkLst>
            <pc:docMk/>
            <pc:sldMk cId="1200653378" sldId="280"/>
            <ac:grpSpMk id="30" creationId="{469D4FAA-59FC-49D0-A5A6-1B353A467BD1}"/>
          </ac:grpSpMkLst>
        </pc:grpChg>
        <pc:grpChg chg="del">
          <ac:chgData name="Michael Teters" userId="d0e853d9-7e8a-4978-a6a6-73499c56127e" providerId="ADAL" clId="{DC401A54-8535-4DB0-8489-D649C259D02A}" dt="2022-10-07T11:24:51.677" v="138" actId="478"/>
          <ac:grpSpMkLst>
            <pc:docMk/>
            <pc:sldMk cId="1200653378" sldId="280"/>
            <ac:grpSpMk id="47" creationId="{B5EAE614-F78E-47A6-A522-97B222CCACB0}"/>
          </ac:grpSpMkLst>
        </pc:grpChg>
        <pc:grpChg chg="del">
          <ac:chgData name="Michael Teters" userId="d0e853d9-7e8a-4978-a6a6-73499c56127e" providerId="ADAL" clId="{DC401A54-8535-4DB0-8489-D649C259D02A}" dt="2022-10-07T11:24:55.208" v="141" actId="478"/>
          <ac:grpSpMkLst>
            <pc:docMk/>
            <pc:sldMk cId="1200653378" sldId="280"/>
            <ac:grpSpMk id="66" creationId="{8E83DC5C-5972-48D8-845B-081FC33BF373}"/>
          </ac:grpSpMkLst>
        </pc:grpChg>
        <pc:grpChg chg="del">
          <ac:chgData name="Michael Teters" userId="d0e853d9-7e8a-4978-a6a6-73499c56127e" providerId="ADAL" clId="{DC401A54-8535-4DB0-8489-D649C259D02A}" dt="2022-10-07T11:24:56.062" v="142" actId="478"/>
          <ac:grpSpMkLst>
            <pc:docMk/>
            <pc:sldMk cId="1200653378" sldId="280"/>
            <ac:grpSpMk id="104" creationId="{6F376EE6-225B-4ED4-936C-1FDF4ECF2061}"/>
          </ac:grpSpMkLst>
        </pc:grpChg>
        <pc:grpChg chg="del">
          <ac:chgData name="Michael Teters" userId="d0e853d9-7e8a-4978-a6a6-73499c56127e" providerId="ADAL" clId="{DC401A54-8535-4DB0-8489-D649C259D02A}" dt="2022-10-07T11:24:59.154" v="144" actId="478"/>
          <ac:grpSpMkLst>
            <pc:docMk/>
            <pc:sldMk cId="1200653378" sldId="280"/>
            <ac:grpSpMk id="111" creationId="{9B3C3B70-F929-48B4-9BCD-B2DA9C9175C5}"/>
          </ac:grpSpMkLst>
        </pc:grpChg>
        <pc:grpChg chg="del">
          <ac:chgData name="Michael Teters" userId="d0e853d9-7e8a-4978-a6a6-73499c56127e" providerId="ADAL" clId="{DC401A54-8535-4DB0-8489-D649C259D02A}" dt="2022-10-07T11:24:58.049" v="143" actId="478"/>
          <ac:grpSpMkLst>
            <pc:docMk/>
            <pc:sldMk cId="1200653378" sldId="280"/>
            <ac:grpSpMk id="121" creationId="{5B51142C-4FF4-4660-978C-752555674A94}"/>
          </ac:grpSpMkLst>
        </pc:grpChg>
        <pc:grpChg chg="del">
          <ac:chgData name="Michael Teters" userId="d0e853d9-7e8a-4978-a6a6-73499c56127e" providerId="ADAL" clId="{DC401A54-8535-4DB0-8489-D649C259D02A}" dt="2022-10-07T11:25:07.090" v="149" actId="478"/>
          <ac:grpSpMkLst>
            <pc:docMk/>
            <pc:sldMk cId="1200653378" sldId="280"/>
            <ac:grpSpMk id="125" creationId="{FB40C0CA-6E34-4087-BB3B-7FA926FB5794}"/>
          </ac:grpSpMkLst>
        </pc:grpChg>
        <pc:grpChg chg="del">
          <ac:chgData name="Michael Teters" userId="d0e853d9-7e8a-4978-a6a6-73499c56127e" providerId="ADAL" clId="{DC401A54-8535-4DB0-8489-D649C259D02A}" dt="2022-10-07T11:25:02.725" v="146" actId="478"/>
          <ac:grpSpMkLst>
            <pc:docMk/>
            <pc:sldMk cId="1200653378" sldId="280"/>
            <ac:grpSpMk id="138" creationId="{7EC28152-6DBD-443B-9E8A-BBD6CA56BAC6}"/>
          </ac:grpSpMkLst>
        </pc:grpChg>
        <pc:grpChg chg="del">
          <ac:chgData name="Michael Teters" userId="d0e853d9-7e8a-4978-a6a6-73499c56127e" providerId="ADAL" clId="{DC401A54-8535-4DB0-8489-D649C259D02A}" dt="2022-10-07T11:25:05.139" v="148" actId="478"/>
          <ac:grpSpMkLst>
            <pc:docMk/>
            <pc:sldMk cId="1200653378" sldId="280"/>
            <ac:grpSpMk id="142" creationId="{25ED2B63-FEB8-4C34-83D7-6F4388098271}"/>
          </ac:grpSpMkLst>
        </pc:grpChg>
        <pc:grpChg chg="del">
          <ac:chgData name="Michael Teters" userId="d0e853d9-7e8a-4978-a6a6-73499c56127e" providerId="ADAL" clId="{DC401A54-8535-4DB0-8489-D649C259D02A}" dt="2022-10-07T11:25:04.224" v="147" actId="478"/>
          <ac:grpSpMkLst>
            <pc:docMk/>
            <pc:sldMk cId="1200653378" sldId="280"/>
            <ac:grpSpMk id="155" creationId="{DBE74A2C-117B-4AEA-ACC1-56C0ADDB12CD}"/>
          </ac:grpSpMkLst>
        </pc:grpChg>
        <pc:picChg chg="del">
          <ac:chgData name="Michael Teters" userId="d0e853d9-7e8a-4978-a6a6-73499c56127e" providerId="ADAL" clId="{DC401A54-8535-4DB0-8489-D649C259D02A}" dt="2022-10-07T15:12:18.873" v="253" actId="478"/>
          <ac:picMkLst>
            <pc:docMk/>
            <pc:sldMk cId="1200653378" sldId="280"/>
            <ac:picMk id="5" creationId="{FBF7FE39-B19B-4035-BB75-8CB12DE7EE6D}"/>
          </ac:picMkLst>
        </pc:picChg>
        <pc:picChg chg="add mod">
          <ac:chgData name="Michael Teters" userId="d0e853d9-7e8a-4978-a6a6-73499c56127e" providerId="ADAL" clId="{DC401A54-8535-4DB0-8489-D649C259D02A}" dt="2022-10-07T15:12:17.353" v="252" actId="14100"/>
          <ac:picMkLst>
            <pc:docMk/>
            <pc:sldMk cId="1200653378" sldId="280"/>
            <ac:picMk id="35" creationId="{A7562578-B1F7-4D01-914C-0DFB085005BE}"/>
          </ac:picMkLst>
        </pc:picChg>
        <pc:inkChg chg="add">
          <ac:chgData name="Michael Teters" userId="d0e853d9-7e8a-4978-a6a6-73499c56127e" providerId="ADAL" clId="{DC401A54-8535-4DB0-8489-D649C259D02A}" dt="2022-10-07T15:11:25.918" v="247" actId="9405"/>
          <ac:inkMkLst>
            <pc:docMk/>
            <pc:sldMk cId="1200653378" sldId="280"/>
            <ac:inkMk id="7" creationId="{A9403506-B885-407F-B33B-610F2635B751}"/>
          </ac:inkMkLst>
        </pc:inkChg>
        <pc:inkChg chg="add">
          <ac:chgData name="Michael Teters" userId="d0e853d9-7e8a-4978-a6a6-73499c56127e" providerId="ADAL" clId="{DC401A54-8535-4DB0-8489-D649C259D02A}" dt="2022-10-07T15:11:26.930" v="248" actId="9405"/>
          <ac:inkMkLst>
            <pc:docMk/>
            <pc:sldMk cId="1200653378" sldId="280"/>
            <ac:inkMk id="10" creationId="{E1E073C3-A5B4-4C01-B501-39990CF4B946}"/>
          </ac:inkMkLst>
        </pc:inkChg>
        <pc:inkChg chg="add">
          <ac:chgData name="Michael Teters" userId="d0e853d9-7e8a-4978-a6a6-73499c56127e" providerId="ADAL" clId="{DC401A54-8535-4DB0-8489-D649C259D02A}" dt="2022-10-07T15:11:27.737" v="249" actId="9405"/>
          <ac:inkMkLst>
            <pc:docMk/>
            <pc:sldMk cId="1200653378" sldId="280"/>
            <ac:inkMk id="11" creationId="{BC2FC9A6-366D-4DF0-8EED-979EF808358C}"/>
          </ac:inkMkLst>
        </pc:inkChg>
        <pc:inkChg chg="add del">
          <ac:chgData name="Michael Teters" userId="d0e853d9-7e8a-4978-a6a6-73499c56127e" providerId="ADAL" clId="{DC401A54-8535-4DB0-8489-D649C259D02A}" dt="2022-10-07T17:53:00.745" v="272" actId="478"/>
          <ac:inkMkLst>
            <pc:docMk/>
            <pc:sldMk cId="1200653378" sldId="280"/>
            <ac:inkMk id="39" creationId="{6CBFE0B3-D417-465F-A228-2FF4246351E2}"/>
          </ac:inkMkLst>
        </pc:inkChg>
        <pc:inkChg chg="del">
          <ac:chgData name="Michael Teters" userId="d0e853d9-7e8a-4978-a6a6-73499c56127e" providerId="ADAL" clId="{DC401A54-8535-4DB0-8489-D649C259D02A}" dt="2022-10-07T11:25:01.196" v="145" actId="478"/>
          <ac:inkMkLst>
            <pc:docMk/>
            <pc:sldMk cId="1200653378" sldId="280"/>
            <ac:inkMk id="105" creationId="{C6B88720-7F3B-47E9-AED6-42C351CDDF53}"/>
          </ac:inkMkLst>
        </pc:inkChg>
        <pc:inkChg chg="del">
          <ac:chgData name="Michael Teters" userId="d0e853d9-7e8a-4978-a6a6-73499c56127e" providerId="ADAL" clId="{DC401A54-8535-4DB0-8489-D649C259D02A}" dt="2022-10-07T11:24:42.068" v="134" actId="478"/>
          <ac:inkMkLst>
            <pc:docMk/>
            <pc:sldMk cId="1200653378" sldId="280"/>
            <ac:inkMk id="156" creationId="{214AE191-9F7E-470D-A465-E9BB863E0DDF}"/>
          </ac:inkMkLst>
        </pc:inkChg>
      </pc:sldChg>
      <pc:sldChg chg="addSp delSp modSp del mod modClrScheme delAnim chgLayout">
        <pc:chgData name="Michael Teters" userId="d0e853d9-7e8a-4978-a6a6-73499c56127e" providerId="ADAL" clId="{DC401A54-8535-4DB0-8489-D649C259D02A}" dt="2022-10-07T19:40:05.451" v="278"/>
        <pc:sldMkLst>
          <pc:docMk/>
          <pc:sldMk cId="1826049133" sldId="281"/>
        </pc:sldMkLst>
        <pc:spChg chg="mod ord">
          <ac:chgData name="Michael Teters" userId="d0e853d9-7e8a-4978-a6a6-73499c56127e" providerId="ADAL" clId="{DC401A54-8535-4DB0-8489-D649C259D02A}" dt="2022-10-07T11:22:30.463" v="86" actId="122"/>
          <ac:spMkLst>
            <pc:docMk/>
            <pc:sldMk cId="1826049133" sldId="281"/>
            <ac:spMk id="2" creationId="{00000000-0000-0000-0000-000000000000}"/>
          </ac:spMkLst>
        </pc:spChg>
        <pc:spChg chg="mod ord">
          <ac:chgData name="Michael Teters" userId="d0e853d9-7e8a-4978-a6a6-73499c56127e" providerId="ADAL" clId="{DC401A54-8535-4DB0-8489-D649C259D02A}" dt="2022-10-07T11:24:00.679" v="112" actId="14100"/>
          <ac:spMkLst>
            <pc:docMk/>
            <pc:sldMk cId="1826049133" sldId="281"/>
            <ac:spMk id="3" creationId="{00000000-0000-0000-0000-000000000000}"/>
          </ac:spMkLst>
        </pc:spChg>
        <pc:spChg chg="del">
          <ac:chgData name="Michael Teters" userId="d0e853d9-7e8a-4978-a6a6-73499c56127e" providerId="ADAL" clId="{DC401A54-8535-4DB0-8489-D649C259D02A}" dt="2022-10-07T11:23:49.106" v="108" actId="478"/>
          <ac:spMkLst>
            <pc:docMk/>
            <pc:sldMk cId="1826049133" sldId="281"/>
            <ac:spMk id="22" creationId="{7CE68A7E-BEC3-4528-96A1-9BC177CC94A0}"/>
          </ac:spMkLst>
        </pc:spChg>
        <pc:spChg chg="mod">
          <ac:chgData name="Michael Teters" userId="d0e853d9-7e8a-4978-a6a6-73499c56127e" providerId="ADAL" clId="{DC401A54-8535-4DB0-8489-D649C259D02A}" dt="2022-10-07T11:23:57.207" v="111" actId="1076"/>
          <ac:spMkLst>
            <pc:docMk/>
            <pc:sldMk cId="1826049133" sldId="281"/>
            <ac:spMk id="31" creationId="{2BF66EBE-E5A9-473D-8E85-433AADBA47B9}"/>
          </ac:spMkLst>
        </pc:spChg>
        <pc:spChg chg="del">
          <ac:chgData name="Michael Teters" userId="d0e853d9-7e8a-4978-a6a6-73499c56127e" providerId="ADAL" clId="{DC401A54-8535-4DB0-8489-D649C259D02A}" dt="2022-10-07T11:25:54.046" v="153" actId="478"/>
          <ac:spMkLst>
            <pc:docMk/>
            <pc:sldMk cId="1826049133" sldId="281"/>
            <ac:spMk id="181" creationId="{C2493739-4ABE-4E76-A873-EF963542F901}"/>
          </ac:spMkLst>
        </pc:spChg>
        <pc:spChg chg="add mod">
          <ac:chgData name="Michael Teters" userId="d0e853d9-7e8a-4978-a6a6-73499c56127e" providerId="ADAL" clId="{DC401A54-8535-4DB0-8489-D649C259D02A}" dt="2022-10-07T19:40:05.451" v="278"/>
          <ac:spMkLst>
            <pc:docMk/>
            <pc:sldMk cId="1826049133" sldId="281"/>
            <ac:spMk id="193" creationId="{2DD3D501-00BB-4425-A264-9BD72BF49ADB}"/>
          </ac:spMkLst>
        </pc:spChg>
        <pc:grpChg chg="del">
          <ac:chgData name="Michael Teters" userId="d0e853d9-7e8a-4978-a6a6-73499c56127e" providerId="ADAL" clId="{DC401A54-8535-4DB0-8489-D649C259D02A}" dt="2022-10-07T11:23:52.524" v="110" actId="478"/>
          <ac:grpSpMkLst>
            <pc:docMk/>
            <pc:sldMk cId="1826049133" sldId="281"/>
            <ac:grpSpMk id="54" creationId="{FFC84D92-2004-4801-B3C8-1A839FA541D2}"/>
          </ac:grpSpMkLst>
        </pc:grpChg>
        <pc:grpChg chg="del">
          <ac:chgData name="Michael Teters" userId="d0e853d9-7e8a-4978-a6a6-73499c56127e" providerId="ADAL" clId="{DC401A54-8535-4DB0-8489-D649C259D02A}" dt="2022-10-07T11:24:08.046" v="117" actId="478"/>
          <ac:grpSpMkLst>
            <pc:docMk/>
            <pc:sldMk cId="1826049133" sldId="281"/>
            <ac:grpSpMk id="162" creationId="{A58AE022-49CD-4A1C-A9A6-73F041741474}"/>
          </ac:grpSpMkLst>
        </pc:grpChg>
        <pc:grpChg chg="del">
          <ac:chgData name="Michael Teters" userId="d0e853d9-7e8a-4978-a6a6-73499c56127e" providerId="ADAL" clId="{DC401A54-8535-4DB0-8489-D649C259D02A}" dt="2022-10-07T11:24:07.154" v="116" actId="478"/>
          <ac:grpSpMkLst>
            <pc:docMk/>
            <pc:sldMk cId="1826049133" sldId="281"/>
            <ac:grpSpMk id="163" creationId="{228E9B05-0C14-42A8-B91C-B9F4E18CCDBB}"/>
          </ac:grpSpMkLst>
        </pc:grpChg>
        <pc:grpChg chg="del">
          <ac:chgData name="Michael Teters" userId="d0e853d9-7e8a-4978-a6a6-73499c56127e" providerId="ADAL" clId="{DC401A54-8535-4DB0-8489-D649C259D02A}" dt="2022-10-07T11:24:03.165" v="113" actId="478"/>
          <ac:grpSpMkLst>
            <pc:docMk/>
            <pc:sldMk cId="1826049133" sldId="281"/>
            <ac:grpSpMk id="164" creationId="{46E869BD-1934-437F-BDB7-8185261BE0B1}"/>
          </ac:grpSpMkLst>
        </pc:grpChg>
        <pc:grpChg chg="del">
          <ac:chgData name="Michael Teters" userId="d0e853d9-7e8a-4978-a6a6-73499c56127e" providerId="ADAL" clId="{DC401A54-8535-4DB0-8489-D649C259D02A}" dt="2022-10-07T11:24:05.273" v="115" actId="478"/>
          <ac:grpSpMkLst>
            <pc:docMk/>
            <pc:sldMk cId="1826049133" sldId="281"/>
            <ac:grpSpMk id="165" creationId="{62645835-DDE8-47E2-BF3D-E570080DD913}"/>
          </ac:grpSpMkLst>
        </pc:grpChg>
        <pc:grpChg chg="del">
          <ac:chgData name="Michael Teters" userId="d0e853d9-7e8a-4978-a6a6-73499c56127e" providerId="ADAL" clId="{DC401A54-8535-4DB0-8489-D649C259D02A}" dt="2022-10-07T11:24:11.020" v="119" actId="478"/>
          <ac:grpSpMkLst>
            <pc:docMk/>
            <pc:sldMk cId="1826049133" sldId="281"/>
            <ac:grpSpMk id="176" creationId="{61BA723C-8D00-4DE9-9566-2651698E3DF4}"/>
          </ac:grpSpMkLst>
        </pc:grpChg>
        <pc:grpChg chg="del">
          <ac:chgData name="Michael Teters" userId="d0e853d9-7e8a-4978-a6a6-73499c56127e" providerId="ADAL" clId="{DC401A54-8535-4DB0-8489-D649C259D02A}" dt="2022-10-07T11:24:09.028" v="118" actId="478"/>
          <ac:grpSpMkLst>
            <pc:docMk/>
            <pc:sldMk cId="1826049133" sldId="281"/>
            <ac:grpSpMk id="198" creationId="{2ADBC3F3-46A5-4B48-8599-7A86271B51B6}"/>
          </ac:grpSpMkLst>
        </pc:grpChg>
        <pc:grpChg chg="del">
          <ac:chgData name="Michael Teters" userId="d0e853d9-7e8a-4978-a6a6-73499c56127e" providerId="ADAL" clId="{DC401A54-8535-4DB0-8489-D649C259D02A}" dt="2022-10-07T11:24:11.911" v="120" actId="478"/>
          <ac:grpSpMkLst>
            <pc:docMk/>
            <pc:sldMk cId="1826049133" sldId="281"/>
            <ac:grpSpMk id="208" creationId="{B269D98A-F6AF-4A2D-ABDB-C30EA3CAB9C3}"/>
          </ac:grpSpMkLst>
        </pc:grpChg>
        <pc:grpChg chg="del">
          <ac:chgData name="Michael Teters" userId="d0e853d9-7e8a-4978-a6a6-73499c56127e" providerId="ADAL" clId="{DC401A54-8535-4DB0-8489-D649C259D02A}" dt="2022-10-07T11:24:13.602" v="122" actId="478"/>
          <ac:grpSpMkLst>
            <pc:docMk/>
            <pc:sldMk cId="1826049133" sldId="281"/>
            <ac:grpSpMk id="209" creationId="{ACAE23AD-1628-472D-A90C-43550F16F819}"/>
          </ac:grpSpMkLst>
        </pc:grpChg>
        <pc:grpChg chg="del">
          <ac:chgData name="Michael Teters" userId="d0e853d9-7e8a-4978-a6a6-73499c56127e" providerId="ADAL" clId="{DC401A54-8535-4DB0-8489-D649C259D02A}" dt="2022-10-07T11:24:14.526" v="123" actId="478"/>
          <ac:grpSpMkLst>
            <pc:docMk/>
            <pc:sldMk cId="1826049133" sldId="281"/>
            <ac:grpSpMk id="269" creationId="{BABC4A19-462D-4AAF-B726-97D90E904679}"/>
          </ac:grpSpMkLst>
        </pc:grpChg>
        <pc:grpChg chg="del">
          <ac:chgData name="Michael Teters" userId="d0e853d9-7e8a-4978-a6a6-73499c56127e" providerId="ADAL" clId="{DC401A54-8535-4DB0-8489-D649C259D02A}" dt="2022-10-07T11:24:15.420" v="124" actId="478"/>
          <ac:grpSpMkLst>
            <pc:docMk/>
            <pc:sldMk cId="1826049133" sldId="281"/>
            <ac:grpSpMk id="282" creationId="{105F8B98-F096-45D0-A59C-007E65A77D5F}"/>
          </ac:grpSpMkLst>
        </pc:grpChg>
        <pc:grpChg chg="del">
          <ac:chgData name="Michael Teters" userId="d0e853d9-7e8a-4978-a6a6-73499c56127e" providerId="ADAL" clId="{DC401A54-8535-4DB0-8489-D649C259D02A}" dt="2022-10-07T11:24:12.810" v="121" actId="478"/>
          <ac:grpSpMkLst>
            <pc:docMk/>
            <pc:sldMk cId="1826049133" sldId="281"/>
            <ac:grpSpMk id="292" creationId="{E9058D62-DE96-40BF-ABEE-D2794143A8E8}"/>
          </ac:grpSpMkLst>
        </pc:grpChg>
        <pc:grpChg chg="del">
          <ac:chgData name="Michael Teters" userId="d0e853d9-7e8a-4978-a6a6-73499c56127e" providerId="ADAL" clId="{DC401A54-8535-4DB0-8489-D649C259D02A}" dt="2022-10-07T11:24:17.002" v="125" actId="478"/>
          <ac:grpSpMkLst>
            <pc:docMk/>
            <pc:sldMk cId="1826049133" sldId="281"/>
            <ac:grpSpMk id="311" creationId="{9B773670-D91C-41CB-B7F1-ABFDABB21A50}"/>
          </ac:grpSpMkLst>
        </pc:grpChg>
        <pc:grpChg chg="del">
          <ac:chgData name="Michael Teters" userId="d0e853d9-7e8a-4978-a6a6-73499c56127e" providerId="ADAL" clId="{DC401A54-8535-4DB0-8489-D649C259D02A}" dt="2022-10-07T11:24:25.961" v="130" actId="478"/>
          <ac:grpSpMkLst>
            <pc:docMk/>
            <pc:sldMk cId="1826049133" sldId="281"/>
            <ac:grpSpMk id="316" creationId="{3700B69D-18C0-4BFC-B0CC-FF0F7861EAF3}"/>
          </ac:grpSpMkLst>
        </pc:grpChg>
        <pc:grpChg chg="del">
          <ac:chgData name="Michael Teters" userId="d0e853d9-7e8a-4978-a6a6-73499c56127e" providerId="ADAL" clId="{DC401A54-8535-4DB0-8489-D649C259D02A}" dt="2022-10-07T11:24:24.676" v="129" actId="478"/>
          <ac:grpSpMkLst>
            <pc:docMk/>
            <pc:sldMk cId="1826049133" sldId="281"/>
            <ac:grpSpMk id="317" creationId="{A92A17B1-9999-4AB0-B22E-6EC553515A55}"/>
          </ac:grpSpMkLst>
        </pc:grpChg>
        <pc:grpChg chg="del">
          <ac:chgData name="Michael Teters" userId="d0e853d9-7e8a-4978-a6a6-73499c56127e" providerId="ADAL" clId="{DC401A54-8535-4DB0-8489-D649C259D02A}" dt="2022-10-07T11:24:21.168" v="127" actId="478"/>
          <ac:grpSpMkLst>
            <pc:docMk/>
            <pc:sldMk cId="1826049133" sldId="281"/>
            <ac:grpSpMk id="330" creationId="{1840E509-AB3A-49F6-A87B-349744E0215C}"/>
          </ac:grpSpMkLst>
        </pc:grpChg>
        <pc:grpChg chg="del">
          <ac:chgData name="Michael Teters" userId="d0e853d9-7e8a-4978-a6a6-73499c56127e" providerId="ADAL" clId="{DC401A54-8535-4DB0-8489-D649C259D02A}" dt="2022-10-07T11:24:27.283" v="131" actId="478"/>
          <ac:grpSpMkLst>
            <pc:docMk/>
            <pc:sldMk cId="1826049133" sldId="281"/>
            <ac:grpSpMk id="344" creationId="{4E43A452-B3FF-472C-9F90-7D9C04EFC7F9}"/>
          </ac:grpSpMkLst>
        </pc:grpChg>
        <pc:grpChg chg="del">
          <ac:chgData name="Michael Teters" userId="d0e853d9-7e8a-4978-a6a6-73499c56127e" providerId="ADAL" clId="{DC401A54-8535-4DB0-8489-D649C259D02A}" dt="2022-10-07T15:13:15.315" v="259" actId="478"/>
          <ac:grpSpMkLst>
            <pc:docMk/>
            <pc:sldMk cId="1826049133" sldId="281"/>
            <ac:grpSpMk id="347" creationId="{E00CFE8C-1FC9-424E-B426-42855E681E90}"/>
          </ac:grpSpMkLst>
        </pc:grpChg>
        <pc:grpChg chg="del">
          <ac:chgData name="Michael Teters" userId="d0e853d9-7e8a-4978-a6a6-73499c56127e" providerId="ADAL" clId="{DC401A54-8535-4DB0-8489-D649C259D02A}" dt="2022-10-07T11:24:04.418" v="114" actId="478"/>
          <ac:grpSpMkLst>
            <pc:docMk/>
            <pc:sldMk cId="1826049133" sldId="281"/>
            <ac:grpSpMk id="352" creationId="{42B625C2-A26F-48EF-AFD3-823DF6C6CA4F}"/>
          </ac:grpSpMkLst>
        </pc:grpChg>
        <pc:picChg chg="add mod ord">
          <ac:chgData name="Michael Teters" userId="d0e853d9-7e8a-4978-a6a6-73499c56127e" providerId="ADAL" clId="{DC401A54-8535-4DB0-8489-D649C259D02A}" dt="2022-10-07T15:13:08.283" v="258" actId="167"/>
          <ac:picMkLst>
            <pc:docMk/>
            <pc:sldMk cId="1826049133" sldId="281"/>
            <ac:picMk id="5" creationId="{F42C570A-6036-48A5-A016-8543D86116E1}"/>
          </ac:picMkLst>
        </pc:picChg>
        <pc:picChg chg="add del">
          <ac:chgData name="Michael Teters" userId="d0e853d9-7e8a-4978-a6a6-73499c56127e" providerId="ADAL" clId="{DC401A54-8535-4DB0-8489-D649C259D02A}" dt="2022-10-07T15:13:04.563" v="257" actId="478"/>
          <ac:picMkLst>
            <pc:docMk/>
            <pc:sldMk cId="1826049133" sldId="281"/>
            <ac:picMk id="10" creationId="{4616CCDD-9C37-4E1D-B2CA-CACA3675849A}"/>
          </ac:picMkLst>
        </pc:picChg>
        <pc:inkChg chg="add del">
          <ac:chgData name="Michael Teters" userId="d0e853d9-7e8a-4978-a6a6-73499c56127e" providerId="ADAL" clId="{DC401A54-8535-4DB0-8489-D649C259D02A}" dt="2022-10-07T17:53:05.611" v="273" actId="478"/>
          <ac:inkMkLst>
            <pc:docMk/>
            <pc:sldMk cId="1826049133" sldId="281"/>
            <ac:inkMk id="6" creationId="{922BCE76-1D36-4E02-AF7A-70835C5F4274}"/>
          </ac:inkMkLst>
        </pc:inkChg>
        <pc:inkChg chg="del">
          <ac:chgData name="Michael Teters" userId="d0e853d9-7e8a-4978-a6a6-73499c56127e" providerId="ADAL" clId="{DC401A54-8535-4DB0-8489-D649C259D02A}" dt="2022-10-07T11:23:50.938" v="109" actId="478"/>
          <ac:inkMkLst>
            <pc:docMk/>
            <pc:sldMk cId="1826049133" sldId="281"/>
            <ac:inkMk id="55" creationId="{CDFF0DC7-95ED-441C-943E-408A1DF7100B}"/>
          </ac:inkMkLst>
        </pc:inkChg>
        <pc:inkChg chg="del">
          <ac:chgData name="Michael Teters" userId="d0e853d9-7e8a-4978-a6a6-73499c56127e" providerId="ADAL" clId="{DC401A54-8535-4DB0-8489-D649C259D02A}" dt="2022-10-07T11:24:23.595" v="128" actId="478"/>
          <ac:inkMkLst>
            <pc:docMk/>
            <pc:sldMk cId="1826049133" sldId="281"/>
            <ac:inkMk id="331" creationId="{A57A298E-E80A-40D1-9291-146DC34CE0E9}"/>
          </ac:inkMkLst>
        </pc:inkChg>
        <pc:inkChg chg="del">
          <ac:chgData name="Michael Teters" userId="d0e853d9-7e8a-4978-a6a6-73499c56127e" providerId="ADAL" clId="{DC401A54-8535-4DB0-8489-D649C259D02A}" dt="2022-10-07T11:24:19.930" v="126" actId="478"/>
          <ac:inkMkLst>
            <pc:docMk/>
            <pc:sldMk cId="1826049133" sldId="281"/>
            <ac:inkMk id="332" creationId="{8D05E3B6-FA60-4C5E-BAAA-3D8CEDA1C803}"/>
          </ac:inkMkLst>
        </pc:inkChg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2757740896" sldId="282"/>
        </pc:sldMkLst>
      </pc:sldChg>
      <pc:sldChg chg="addSp delSp modSp del mod modClrScheme addAnim delAnim chgLayout">
        <pc:chgData name="Michael Teters" userId="d0e853d9-7e8a-4978-a6a6-73499c56127e" providerId="ADAL" clId="{DC401A54-8535-4DB0-8489-D649C259D02A}" dt="2022-10-07T19:40:07.181" v="279"/>
        <pc:sldMkLst>
          <pc:docMk/>
          <pc:sldMk cId="1597616569" sldId="283"/>
        </pc:sldMkLst>
        <pc:spChg chg="mod ord">
          <ac:chgData name="Michael Teters" userId="d0e853d9-7e8a-4978-a6a6-73499c56127e" providerId="ADAL" clId="{DC401A54-8535-4DB0-8489-D649C259D02A}" dt="2022-10-07T11:22:40.719" v="87" actId="700"/>
          <ac:spMkLst>
            <pc:docMk/>
            <pc:sldMk cId="1597616569" sldId="283"/>
            <ac:spMk id="2" creationId="{00000000-0000-0000-0000-000000000000}"/>
          </ac:spMkLst>
        </pc:spChg>
        <pc:spChg chg="mod ord">
          <ac:chgData name="Michael Teters" userId="d0e853d9-7e8a-4978-a6a6-73499c56127e" providerId="ADAL" clId="{DC401A54-8535-4DB0-8489-D649C259D02A}" dt="2022-10-07T11:23:34.323" v="106" actId="14100"/>
          <ac:spMkLst>
            <pc:docMk/>
            <pc:sldMk cId="1597616569" sldId="283"/>
            <ac:spMk id="3" creationId="{00000000-0000-0000-0000-000000000000}"/>
          </ac:spMkLst>
        </pc:spChg>
        <pc:spChg chg="add del">
          <ac:chgData name="Michael Teters" userId="d0e853d9-7e8a-4978-a6a6-73499c56127e" providerId="ADAL" clId="{DC401A54-8535-4DB0-8489-D649C259D02A}" dt="2022-10-07T11:23:27.884" v="104" actId="478"/>
          <ac:spMkLst>
            <pc:docMk/>
            <pc:sldMk cId="1597616569" sldId="283"/>
            <ac:spMk id="22" creationId="{7CE68A7E-BEC3-4528-96A1-9BC177CC94A0}"/>
          </ac:spMkLst>
        </pc:spChg>
        <pc:spChg chg="mod">
          <ac:chgData name="Michael Teters" userId="d0e853d9-7e8a-4978-a6a6-73499c56127e" providerId="ADAL" clId="{DC401A54-8535-4DB0-8489-D649C259D02A}" dt="2022-10-07T11:23:41.893" v="107" actId="1076"/>
          <ac:spMkLst>
            <pc:docMk/>
            <pc:sldMk cId="1597616569" sldId="283"/>
            <ac:spMk id="31" creationId="{2BF66EBE-E5A9-473D-8E85-433AADBA47B9}"/>
          </ac:spMkLst>
        </pc:spChg>
        <pc:spChg chg="del">
          <ac:chgData name="Michael Teters" userId="d0e853d9-7e8a-4978-a6a6-73499c56127e" providerId="ADAL" clId="{DC401A54-8535-4DB0-8489-D649C259D02A}" dt="2022-10-07T11:25:56.881" v="154" actId="478"/>
          <ac:spMkLst>
            <pc:docMk/>
            <pc:sldMk cId="1597616569" sldId="283"/>
            <ac:spMk id="126" creationId="{CF56318F-3074-48F0-8769-2A1C4F9054B8}"/>
          </ac:spMkLst>
        </pc:spChg>
        <pc:spChg chg="add mod">
          <ac:chgData name="Michael Teters" userId="d0e853d9-7e8a-4978-a6a6-73499c56127e" providerId="ADAL" clId="{DC401A54-8535-4DB0-8489-D649C259D02A}" dt="2022-10-07T19:40:07.181" v="279"/>
          <ac:spMkLst>
            <pc:docMk/>
            <pc:sldMk cId="1597616569" sldId="283"/>
            <ac:spMk id="135" creationId="{DF33C25E-E003-4C02-89A9-DDF62CBBEBE4}"/>
          </ac:spMkLst>
        </pc:spChg>
        <pc:grpChg chg="del">
          <ac:chgData name="Michael Teters" userId="d0e853d9-7e8a-4978-a6a6-73499c56127e" providerId="ADAL" clId="{DC401A54-8535-4DB0-8489-D649C259D02A}" dt="2022-10-07T11:23:11.221" v="103" actId="478"/>
          <ac:grpSpMkLst>
            <pc:docMk/>
            <pc:sldMk cId="1597616569" sldId="283"/>
            <ac:grpSpMk id="17" creationId="{A2847C01-4B20-4DC9-9639-F9B40F1F063F}"/>
          </ac:grpSpMkLst>
        </pc:grpChg>
        <pc:grpChg chg="del">
          <ac:chgData name="Michael Teters" userId="d0e853d9-7e8a-4978-a6a6-73499c56127e" providerId="ADAL" clId="{DC401A54-8535-4DB0-8489-D649C259D02A}" dt="2022-10-07T11:23:09.902" v="102" actId="478"/>
          <ac:grpSpMkLst>
            <pc:docMk/>
            <pc:sldMk cId="1597616569" sldId="283"/>
            <ac:grpSpMk id="19" creationId="{0B01AFDB-BA11-4BF8-9136-EC2627B040B7}"/>
          </ac:grpSpMkLst>
        </pc:grpChg>
        <pc:grpChg chg="del">
          <ac:chgData name="Michael Teters" userId="d0e853d9-7e8a-4978-a6a6-73499c56127e" providerId="ADAL" clId="{DC401A54-8535-4DB0-8489-D649C259D02A}" dt="2022-10-07T11:22:53.067" v="89" actId="478"/>
          <ac:grpSpMkLst>
            <pc:docMk/>
            <pc:sldMk cId="1597616569" sldId="283"/>
            <ac:grpSpMk id="23" creationId="{6191542B-B032-454D-8FF4-1380F386C500}"/>
          </ac:grpSpMkLst>
        </pc:grpChg>
        <pc:grpChg chg="del">
          <ac:chgData name="Michael Teters" userId="d0e853d9-7e8a-4978-a6a6-73499c56127e" providerId="ADAL" clId="{DC401A54-8535-4DB0-8489-D649C259D02A}" dt="2022-10-07T11:22:55.167" v="91" actId="478"/>
          <ac:grpSpMkLst>
            <pc:docMk/>
            <pc:sldMk cId="1597616569" sldId="283"/>
            <ac:grpSpMk id="26" creationId="{33F25598-F2DE-47B6-8020-18CEA59BE0D1}"/>
          </ac:grpSpMkLst>
        </pc:grpChg>
        <pc:grpChg chg="del mod">
          <ac:chgData name="Michael Teters" userId="d0e853d9-7e8a-4978-a6a6-73499c56127e" providerId="ADAL" clId="{DC401A54-8535-4DB0-8489-D649C259D02A}" dt="2022-10-07T15:14:02.752" v="261" actId="478"/>
          <ac:grpSpMkLst>
            <pc:docMk/>
            <pc:sldMk cId="1597616569" sldId="283"/>
            <ac:grpSpMk id="61" creationId="{F316139A-9BF9-4746-A436-8CEC1754FED7}"/>
          </ac:grpSpMkLst>
        </pc:grpChg>
        <pc:grpChg chg="del">
          <ac:chgData name="Michael Teters" userId="d0e853d9-7e8a-4978-a6a6-73499c56127e" providerId="ADAL" clId="{DC401A54-8535-4DB0-8489-D649C259D02A}" dt="2022-10-07T11:23:00.082" v="96" actId="478"/>
          <ac:grpSpMkLst>
            <pc:docMk/>
            <pc:sldMk cId="1597616569" sldId="283"/>
            <ac:grpSpMk id="138" creationId="{5B9AD9C6-2B02-4645-AF73-5D9BFF277BDE}"/>
          </ac:grpSpMkLst>
        </pc:grpChg>
        <pc:grpChg chg="del">
          <ac:chgData name="Michael Teters" userId="d0e853d9-7e8a-4978-a6a6-73499c56127e" providerId="ADAL" clId="{DC401A54-8535-4DB0-8489-D649C259D02A}" dt="2022-10-07T11:22:58.464" v="94" actId="478"/>
          <ac:grpSpMkLst>
            <pc:docMk/>
            <pc:sldMk cId="1597616569" sldId="283"/>
            <ac:grpSpMk id="151" creationId="{AD859792-684E-46E7-939C-2E2A6DCF185F}"/>
          </ac:grpSpMkLst>
        </pc:grpChg>
        <pc:grpChg chg="del">
          <ac:chgData name="Michael Teters" userId="d0e853d9-7e8a-4978-a6a6-73499c56127e" providerId="ADAL" clId="{DC401A54-8535-4DB0-8489-D649C259D02A}" dt="2022-10-07T11:23:04.526" v="99" actId="478"/>
          <ac:grpSpMkLst>
            <pc:docMk/>
            <pc:sldMk cId="1597616569" sldId="283"/>
            <ac:grpSpMk id="215" creationId="{C756F2D3-3065-4A25-8310-086F63CB7EF2}"/>
          </ac:grpSpMkLst>
        </pc:grpChg>
        <pc:grpChg chg="del">
          <ac:chgData name="Michael Teters" userId="d0e853d9-7e8a-4978-a6a6-73499c56127e" providerId="ADAL" clId="{DC401A54-8535-4DB0-8489-D649C259D02A}" dt="2022-10-07T11:22:56.501" v="92" actId="478"/>
          <ac:grpSpMkLst>
            <pc:docMk/>
            <pc:sldMk cId="1597616569" sldId="283"/>
            <ac:grpSpMk id="236" creationId="{7EE4C810-30A9-4B37-A129-4470E2926C8A}"/>
          </ac:grpSpMkLst>
        </pc:grpChg>
        <pc:grpChg chg="del">
          <ac:chgData name="Michael Teters" userId="d0e853d9-7e8a-4978-a6a6-73499c56127e" providerId="ADAL" clId="{DC401A54-8535-4DB0-8489-D649C259D02A}" dt="2022-10-07T11:22:57.630" v="93" actId="478"/>
          <ac:grpSpMkLst>
            <pc:docMk/>
            <pc:sldMk cId="1597616569" sldId="283"/>
            <ac:grpSpMk id="246" creationId="{4B34F31E-8E2C-4CD6-8466-DB904AB5A646}"/>
          </ac:grpSpMkLst>
        </pc:grpChg>
        <pc:grpChg chg="del">
          <ac:chgData name="Michael Teters" userId="d0e853d9-7e8a-4978-a6a6-73499c56127e" providerId="ADAL" clId="{DC401A54-8535-4DB0-8489-D649C259D02A}" dt="2022-10-07T11:22:59.280" v="95" actId="478"/>
          <ac:grpSpMkLst>
            <pc:docMk/>
            <pc:sldMk cId="1597616569" sldId="283"/>
            <ac:grpSpMk id="365" creationId="{61E0234B-0845-49AA-B402-8C081D1AAE20}"/>
          </ac:grpSpMkLst>
        </pc:grpChg>
        <pc:picChg chg="add del">
          <ac:chgData name="Michael Teters" userId="d0e853d9-7e8a-4978-a6a6-73499c56127e" providerId="ADAL" clId="{DC401A54-8535-4DB0-8489-D649C259D02A}" dt="2022-10-07T15:14:19.618" v="267" actId="478"/>
          <ac:picMkLst>
            <pc:docMk/>
            <pc:sldMk cId="1597616569" sldId="283"/>
            <ac:picMk id="5" creationId="{9CC29989-4A61-46DB-B08E-A23C7599551F}"/>
          </ac:picMkLst>
        </pc:picChg>
        <pc:picChg chg="add mod">
          <ac:chgData name="Michael Teters" userId="d0e853d9-7e8a-4978-a6a6-73499c56127e" providerId="ADAL" clId="{DC401A54-8535-4DB0-8489-D649C259D02A}" dt="2022-10-07T15:14:18.134" v="266" actId="14100"/>
          <ac:picMkLst>
            <pc:docMk/>
            <pc:sldMk cId="1597616569" sldId="283"/>
            <ac:picMk id="10" creationId="{864F0987-C924-4531-9EFB-BD97B9E22D9D}"/>
          </ac:picMkLst>
        </pc:picChg>
        <pc:inkChg chg="add del">
          <ac:chgData name="Michael Teters" userId="d0e853d9-7e8a-4978-a6a6-73499c56127e" providerId="ADAL" clId="{DC401A54-8535-4DB0-8489-D649C259D02A}" dt="2022-10-07T17:53:07.290" v="274" actId="478"/>
          <ac:inkMkLst>
            <pc:docMk/>
            <pc:sldMk cId="1597616569" sldId="283"/>
            <ac:inkMk id="11" creationId="{F3958AF4-0F47-4E9B-8A5E-ED241E4B0797}"/>
          </ac:inkMkLst>
        </pc:inkChg>
        <pc:inkChg chg="del">
          <ac:chgData name="Michael Teters" userId="d0e853d9-7e8a-4978-a6a6-73499c56127e" providerId="ADAL" clId="{DC401A54-8535-4DB0-8489-D649C259D02A}" dt="2022-10-07T11:22:54.030" v="90" actId="478"/>
          <ac:inkMkLst>
            <pc:docMk/>
            <pc:sldMk cId="1597616569" sldId="283"/>
            <ac:inkMk id="27" creationId="{184FE7DC-CFB1-44F8-8116-18E90021C7F5}"/>
          </ac:inkMkLst>
        </pc:inkChg>
        <pc:inkChg chg="del">
          <ac:chgData name="Michael Teters" userId="d0e853d9-7e8a-4978-a6a6-73499c56127e" providerId="ADAL" clId="{DC401A54-8535-4DB0-8489-D649C259D02A}" dt="2022-10-07T11:22:51.924" v="88" actId="478"/>
          <ac:inkMkLst>
            <pc:docMk/>
            <pc:sldMk cId="1597616569" sldId="283"/>
            <ac:inkMk id="28" creationId="{80C64D09-EF5B-4747-AA5D-2AA0EA6A7A67}"/>
          </ac:inkMkLst>
        </pc:inkChg>
        <pc:inkChg chg="del">
          <ac:chgData name="Michael Teters" userId="d0e853d9-7e8a-4978-a6a6-73499c56127e" providerId="ADAL" clId="{DC401A54-8535-4DB0-8489-D649C259D02A}" dt="2022-10-07T15:14:05.334" v="263" actId="478"/>
          <ac:inkMkLst>
            <pc:docMk/>
            <pc:sldMk cId="1597616569" sldId="283"/>
            <ac:inkMk id="51" creationId="{E924C4E0-C989-43C3-AF7A-5984810506C2}"/>
          </ac:inkMkLst>
        </pc:inkChg>
        <pc:inkChg chg="del">
          <ac:chgData name="Michael Teters" userId="d0e853d9-7e8a-4978-a6a6-73499c56127e" providerId="ADAL" clId="{DC401A54-8535-4DB0-8489-D649C259D02A}" dt="2022-10-07T15:14:03.627" v="262" actId="478"/>
          <ac:inkMkLst>
            <pc:docMk/>
            <pc:sldMk cId="1597616569" sldId="283"/>
            <ac:inkMk id="59" creationId="{57AFA6B0-1E81-454B-A85B-BA4760020A79}"/>
          </ac:inkMkLst>
        </pc:inkChg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4218578781" sldId="284"/>
        </pc:sldMkLst>
      </pc:sldChg>
      <pc:sldChg chg="addSp modSp mod">
        <pc:chgData name="Michael Teters" userId="d0e853d9-7e8a-4978-a6a6-73499c56127e" providerId="ADAL" clId="{DC401A54-8535-4DB0-8489-D649C259D02A}" dt="2022-10-03T15:28:28.151" v="28" actId="20577"/>
        <pc:sldMkLst>
          <pc:docMk/>
          <pc:sldMk cId="608203353" sldId="297"/>
        </pc:sldMkLst>
        <pc:spChg chg="add mod">
          <ac:chgData name="Michael Teters" userId="d0e853d9-7e8a-4978-a6a6-73499c56127e" providerId="ADAL" clId="{DC401A54-8535-4DB0-8489-D649C259D02A}" dt="2022-10-03T15:28:28.151" v="28" actId="20577"/>
          <ac:spMkLst>
            <pc:docMk/>
            <pc:sldMk cId="608203353" sldId="297"/>
            <ac:spMk id="3" creationId="{00872833-52A1-4822-B095-A5EC4D2A78ED}"/>
          </ac:spMkLst>
        </pc:spChg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452582171" sldId="298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807683493" sldId="299"/>
        </pc:sldMkLst>
      </pc:sldChg>
      <pc:sldChg chg="addSp delSp modSp del mod setBg modClrScheme chgLayout">
        <pc:chgData name="Michael Teters" userId="d0e853d9-7e8a-4978-a6a6-73499c56127e" providerId="ADAL" clId="{DC401A54-8535-4DB0-8489-D649C259D02A}" dt="2022-10-04T19:38:56.549" v="57" actId="47"/>
        <pc:sldMkLst>
          <pc:docMk/>
          <pc:sldMk cId="3559401256" sldId="300"/>
        </pc:sldMkLst>
        <pc:spChg chg="add mod">
          <ac:chgData name="Michael Teters" userId="d0e853d9-7e8a-4978-a6a6-73499c56127e" providerId="ADAL" clId="{DC401A54-8535-4DB0-8489-D649C259D02A}" dt="2022-10-04T19:38:29.573" v="56"/>
          <ac:spMkLst>
            <pc:docMk/>
            <pc:sldMk cId="3559401256" sldId="300"/>
            <ac:spMk id="3" creationId="{FE5BDC81-C389-44BF-8AC9-732D528CBF2D}"/>
          </ac:spMkLst>
        </pc:spChg>
        <pc:spChg chg="del">
          <ac:chgData name="Michael Teters" userId="d0e853d9-7e8a-4978-a6a6-73499c56127e" providerId="ADAL" clId="{DC401A54-8535-4DB0-8489-D649C259D02A}" dt="2022-10-03T15:27:43.441" v="3" actId="478"/>
          <ac:spMkLst>
            <pc:docMk/>
            <pc:sldMk cId="3559401256" sldId="300"/>
            <ac:spMk id="6" creationId="{75A7CA72-BAF8-47F9-B1E2-8C35D5353570}"/>
          </ac:spMkLst>
        </pc:spChg>
        <pc:picChg chg="del mod ord">
          <ac:chgData name="Michael Teters" userId="d0e853d9-7e8a-4978-a6a6-73499c56127e" providerId="ADAL" clId="{DC401A54-8535-4DB0-8489-D649C259D02A}" dt="2022-10-03T15:27:36.815" v="1" actId="478"/>
          <ac:picMkLst>
            <pc:docMk/>
            <pc:sldMk cId="3559401256" sldId="300"/>
            <ac:picMk id="4" creationId="{A7E43910-E264-4088-8B3D-D548C55A2B1C}"/>
          </ac:picMkLst>
        </pc:picChg>
        <pc:picChg chg="del">
          <ac:chgData name="Michael Teters" userId="d0e853d9-7e8a-4978-a6a6-73499c56127e" providerId="ADAL" clId="{DC401A54-8535-4DB0-8489-D649C259D02A}" dt="2022-10-03T15:27:38.325" v="2" actId="478"/>
          <ac:picMkLst>
            <pc:docMk/>
            <pc:sldMk cId="3559401256" sldId="300"/>
            <ac:picMk id="7" creationId="{1A1314C2-BCDF-4AEA-AF3C-21D227846F2A}"/>
          </ac:picMkLst>
        </pc:picChg>
        <pc:inkChg chg="add">
          <ac:chgData name="Michael Teters" userId="d0e853d9-7e8a-4978-a6a6-73499c56127e" providerId="ADAL" clId="{DC401A54-8535-4DB0-8489-D649C259D02A}" dt="2022-10-04T14:38:59.028" v="53"/>
          <ac:inkMkLst>
            <pc:docMk/>
            <pc:sldMk cId="3559401256" sldId="300"/>
            <ac:inkMk id="2" creationId="{E9D06F41-40A7-4149-8371-9FF64F9C5021}"/>
          </ac:inkMkLst>
        </pc:inkChg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2303255130" sldId="301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1829655082" sldId="302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077922385" sldId="304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2199764242" sldId="305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2985714644" sldId="306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1321012626" sldId="307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058309934" sldId="308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095522935" sldId="309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356200702" sldId="310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2745161001" sldId="311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833029482" sldId="312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3697870105" sldId="313"/>
        </pc:sldMkLst>
      </pc:sldChg>
      <pc:sldChg chg="del">
        <pc:chgData name="Michael Teters" userId="d0e853d9-7e8a-4978-a6a6-73499c56127e" providerId="ADAL" clId="{DC401A54-8535-4DB0-8489-D649C259D02A}" dt="2022-10-03T15:28:08.164" v="6" actId="47"/>
        <pc:sldMkLst>
          <pc:docMk/>
          <pc:sldMk cId="666683549" sldId="314"/>
        </pc:sldMkLst>
      </pc:sldChg>
      <pc:sldChg chg="delSp del mod">
        <pc:chgData name="Michael Teters" userId="d0e853d9-7e8a-4978-a6a6-73499c56127e" providerId="ADAL" clId="{DC401A54-8535-4DB0-8489-D649C259D02A}" dt="2022-10-03T15:28:31.216" v="29" actId="47"/>
        <pc:sldMkLst>
          <pc:docMk/>
          <pc:sldMk cId="1283698732" sldId="315"/>
        </pc:sldMkLst>
        <pc:spChg chg="del">
          <ac:chgData name="Michael Teters" userId="d0e853d9-7e8a-4978-a6a6-73499c56127e" providerId="ADAL" clId="{DC401A54-8535-4DB0-8489-D649C259D02A}" dt="2022-10-03T15:28:14.218" v="7" actId="21"/>
          <ac:spMkLst>
            <pc:docMk/>
            <pc:sldMk cId="1283698732" sldId="315"/>
            <ac:spMk id="125" creationId="{DAE8CE86-577E-46AE-887E-7AE6FBA8379E}"/>
          </ac:spMkLst>
        </pc:spChg>
      </pc:sldChg>
      <pc:sldChg chg="addSp modSp add">
        <pc:chgData name="Michael Teters" userId="d0e853d9-7e8a-4978-a6a6-73499c56127e" providerId="ADAL" clId="{DC401A54-8535-4DB0-8489-D649C259D02A}" dt="2022-10-05T16:06:32.526" v="64"/>
        <pc:sldMkLst>
          <pc:docMk/>
          <pc:sldMk cId="1727985066" sldId="316"/>
        </pc:sldMkLst>
        <pc:spChg chg="add mod">
          <ac:chgData name="Michael Teters" userId="d0e853d9-7e8a-4978-a6a6-73499c56127e" providerId="ADAL" clId="{DC401A54-8535-4DB0-8489-D649C259D02A}" dt="2022-10-05T16:06:32.526" v="64"/>
          <ac:spMkLst>
            <pc:docMk/>
            <pc:sldMk cId="1727985066" sldId="316"/>
            <ac:spMk id="3" creationId="{44FD36A9-8B0E-4D60-A037-D64D80F428FC}"/>
          </ac:spMkLst>
        </pc:spChg>
        <pc:inkChg chg="add">
          <ac:chgData name="Michael Teters" userId="d0e853d9-7e8a-4978-a6a6-73499c56127e" providerId="ADAL" clId="{DC401A54-8535-4DB0-8489-D649C259D02A}" dt="2022-10-05T15:37:06.917" v="60"/>
          <ac:inkMkLst>
            <pc:docMk/>
            <pc:sldMk cId="1727985066" sldId="316"/>
            <ac:inkMk id="2" creationId="{A58B1A40-98CC-419C-AB48-DDA399C59291}"/>
          </ac:inkMkLst>
        </pc:inkChg>
      </pc:sldChg>
      <pc:sldChg chg="addSp modSp add mod">
        <pc:chgData name="Michael Teters" userId="d0e853d9-7e8a-4978-a6a6-73499c56127e" providerId="ADAL" clId="{DC401A54-8535-4DB0-8489-D649C259D02A}" dt="2022-10-05T16:06:27.440" v="63" actId="20577"/>
        <pc:sldMkLst>
          <pc:docMk/>
          <pc:sldMk cId="1808400192" sldId="317"/>
        </pc:sldMkLst>
        <pc:spChg chg="add mod">
          <ac:chgData name="Michael Teters" userId="d0e853d9-7e8a-4978-a6a6-73499c56127e" providerId="ADAL" clId="{DC401A54-8535-4DB0-8489-D649C259D02A}" dt="2022-10-05T16:06:27.440" v="63" actId="20577"/>
          <ac:spMkLst>
            <pc:docMk/>
            <pc:sldMk cId="1808400192" sldId="317"/>
            <ac:spMk id="3" creationId="{1F992643-73EE-4FC9-B77D-93AABA0DAF8E}"/>
          </ac:spMkLst>
        </pc:spChg>
        <pc:inkChg chg="add">
          <ac:chgData name="Michael Teters" userId="d0e853d9-7e8a-4978-a6a6-73499c56127e" providerId="ADAL" clId="{DC401A54-8535-4DB0-8489-D649C259D02A}" dt="2022-10-05T15:37:06.917" v="60"/>
          <ac:inkMkLst>
            <pc:docMk/>
            <pc:sldMk cId="1808400192" sldId="317"/>
            <ac:inkMk id="2" creationId="{ED5F2540-074E-4897-A5ED-52199912E4ED}"/>
          </ac:inkMkLst>
        </pc:inkChg>
      </pc:sldChg>
      <pc:sldChg chg="addSp modSp add">
        <pc:chgData name="Michael Teters" userId="d0e853d9-7e8a-4978-a6a6-73499c56127e" providerId="ADAL" clId="{DC401A54-8535-4DB0-8489-D649C259D02A}" dt="2022-10-04T19:38:24.979" v="55"/>
        <pc:sldMkLst>
          <pc:docMk/>
          <pc:sldMk cId="2234696817" sldId="318"/>
        </pc:sldMkLst>
        <pc:spChg chg="add mod">
          <ac:chgData name="Michael Teters" userId="d0e853d9-7e8a-4978-a6a6-73499c56127e" providerId="ADAL" clId="{DC401A54-8535-4DB0-8489-D649C259D02A}" dt="2022-10-04T19:38:24.979" v="55"/>
          <ac:spMkLst>
            <pc:docMk/>
            <pc:sldMk cId="2234696817" sldId="318"/>
            <ac:spMk id="3" creationId="{C2D9A9DC-88FD-4377-B78D-BD65444D9BC1}"/>
          </ac:spMkLst>
        </pc:spChg>
        <pc:inkChg chg="add">
          <ac:chgData name="Michael Teters" userId="d0e853d9-7e8a-4978-a6a6-73499c56127e" providerId="ADAL" clId="{DC401A54-8535-4DB0-8489-D649C259D02A}" dt="2022-10-04T16:43:40.679" v="54"/>
          <ac:inkMkLst>
            <pc:docMk/>
            <pc:sldMk cId="2234696817" sldId="318"/>
            <ac:inkMk id="2" creationId="{D9691B30-540D-480B-AA8F-CF88BEB9811A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07T11:26:11.045" v="157" actId="20577"/>
        <pc:sldMkLst>
          <pc:docMk/>
          <pc:sldMk cId="3186308633" sldId="319"/>
        </pc:sldMkLst>
        <pc:spChg chg="del">
          <ac:chgData name="Michael Teters" userId="d0e853d9-7e8a-4978-a6a6-73499c56127e" providerId="ADAL" clId="{DC401A54-8535-4DB0-8489-D649C259D02A}" dt="2022-10-06T14:20:27.151" v="70" actId="478"/>
          <ac:spMkLst>
            <pc:docMk/>
            <pc:sldMk cId="3186308633" sldId="319"/>
            <ac:spMk id="3" creationId="{44FD36A9-8B0E-4D60-A037-D64D80F428FC}"/>
          </ac:spMkLst>
        </pc:spChg>
        <pc:spChg chg="add mod">
          <ac:chgData name="Michael Teters" userId="d0e853d9-7e8a-4978-a6a6-73499c56127e" providerId="ADAL" clId="{DC401A54-8535-4DB0-8489-D649C259D02A}" dt="2022-10-07T11:26:11.045" v="157" actId="20577"/>
          <ac:spMkLst>
            <pc:docMk/>
            <pc:sldMk cId="3186308633" sldId="319"/>
            <ac:spMk id="3" creationId="{F7985A39-7F24-4964-B123-076CDC5DCC46}"/>
          </ac:spMkLst>
        </pc:spChg>
        <pc:inkChg chg="del">
          <ac:chgData name="Michael Teters" userId="d0e853d9-7e8a-4978-a6a6-73499c56127e" providerId="ADAL" clId="{DC401A54-8535-4DB0-8489-D649C259D02A}" dt="2022-10-06T14:20:24.909" v="69" actId="478"/>
          <ac:inkMkLst>
            <pc:docMk/>
            <pc:sldMk cId="3186308633" sldId="319"/>
            <ac:inkMk id="2" creationId="{A58B1A40-98CC-419C-AB48-DDA399C59291}"/>
          </ac:inkMkLst>
        </pc:inkChg>
        <pc:inkChg chg="add del">
          <ac:chgData name="Michael Teters" userId="d0e853d9-7e8a-4978-a6a6-73499c56127e" providerId="ADAL" clId="{DC401A54-8535-4DB0-8489-D649C259D02A}" dt="2022-10-06T16:28:16.640" v="80" actId="478"/>
          <ac:inkMkLst>
            <pc:docMk/>
            <pc:sldMk cId="3186308633" sldId="319"/>
            <ac:inkMk id="4" creationId="{364B5622-0475-4977-8081-ACB387FB866F}"/>
          </ac:inkMkLst>
        </pc:inkChg>
        <pc:inkChg chg="add">
          <ac:chgData name="Michael Teters" userId="d0e853d9-7e8a-4978-a6a6-73499c56127e" providerId="ADAL" clId="{DC401A54-8535-4DB0-8489-D649C259D02A}" dt="2022-10-06T16:45:00.812" v="81"/>
          <ac:inkMkLst>
            <pc:docMk/>
            <pc:sldMk cId="3186308633" sldId="319"/>
            <ac:inkMk id="5" creationId="{B3D72984-75F1-457A-B4A8-3A3754DE7634}"/>
          </ac:inkMkLst>
        </pc:inkChg>
      </pc:sldChg>
      <pc:sldChg chg="addSp add del">
        <pc:chgData name="Michael Teters" userId="d0e853d9-7e8a-4978-a6a6-73499c56127e" providerId="ADAL" clId="{DC401A54-8535-4DB0-8489-D649C259D02A}" dt="2022-10-05T19:45:18.302" v="66" actId="47"/>
        <pc:sldMkLst>
          <pc:docMk/>
          <pc:sldMk cId="3723621062" sldId="319"/>
        </pc:sldMkLst>
        <pc:inkChg chg="add">
          <ac:chgData name="Michael Teters" userId="d0e853d9-7e8a-4978-a6a6-73499c56127e" providerId="ADAL" clId="{DC401A54-8535-4DB0-8489-D649C259D02A}" dt="2022-10-05T16:50:59.483" v="65"/>
          <ac:inkMkLst>
            <pc:docMk/>
            <pc:sldMk cId="3723621062" sldId="319"/>
            <ac:inkMk id="2" creationId="{C4D7F3CA-4332-4284-9377-30670D7C2E5A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07T11:26:15.795" v="158"/>
        <pc:sldMkLst>
          <pc:docMk/>
          <pc:sldMk cId="925393009" sldId="320"/>
        </pc:sldMkLst>
        <pc:spChg chg="add mod">
          <ac:chgData name="Michael Teters" userId="d0e853d9-7e8a-4978-a6a6-73499c56127e" providerId="ADAL" clId="{DC401A54-8535-4DB0-8489-D649C259D02A}" dt="2022-10-07T11:26:15.795" v="158"/>
          <ac:spMkLst>
            <pc:docMk/>
            <pc:sldMk cId="925393009" sldId="320"/>
            <ac:spMk id="4" creationId="{6110588B-FDB8-4FFB-B64C-3A958F463ABD}"/>
          </ac:spMkLst>
        </pc:spChg>
        <pc:inkChg chg="add del">
          <ac:chgData name="Michael Teters" userId="d0e853d9-7e8a-4978-a6a6-73499c56127e" providerId="ADAL" clId="{DC401A54-8535-4DB0-8489-D649C259D02A}" dt="2022-10-06T16:28:08.844" v="79" actId="478"/>
          <ac:inkMkLst>
            <pc:docMk/>
            <pc:sldMk cId="925393009" sldId="320"/>
            <ac:inkMk id="2" creationId="{B3F7ED9D-E596-4D3E-A2E5-0F3DFAEAC9C3}"/>
          </ac:inkMkLst>
        </pc:inkChg>
        <pc:inkChg chg="add">
          <ac:chgData name="Michael Teters" userId="d0e853d9-7e8a-4978-a6a6-73499c56127e" providerId="ADAL" clId="{DC401A54-8535-4DB0-8489-D649C259D02A}" dt="2022-10-06T17:52:17.182" v="82"/>
          <ac:inkMkLst>
            <pc:docMk/>
            <pc:sldMk cId="925393009" sldId="320"/>
            <ac:inkMk id="3" creationId="{225CC497-3A83-4FA5-ABC1-6D4A52066223}"/>
          </ac:inkMkLst>
        </pc:inkChg>
      </pc:sldChg>
      <pc:sldChg chg="addSp add del">
        <pc:chgData name="Michael Teters" userId="d0e853d9-7e8a-4978-a6a6-73499c56127e" providerId="ADAL" clId="{DC401A54-8535-4DB0-8489-D649C259D02A}" dt="2022-10-05T19:45:19.852" v="67" actId="47"/>
        <pc:sldMkLst>
          <pc:docMk/>
          <pc:sldMk cId="2594877650" sldId="320"/>
        </pc:sldMkLst>
        <pc:inkChg chg="add">
          <ac:chgData name="Michael Teters" userId="d0e853d9-7e8a-4978-a6a6-73499c56127e" providerId="ADAL" clId="{DC401A54-8535-4DB0-8489-D649C259D02A}" dt="2022-10-05T16:50:59.483" v="65"/>
          <ac:inkMkLst>
            <pc:docMk/>
            <pc:sldMk cId="2594877650" sldId="320"/>
            <ac:inkMk id="2" creationId="{4CF92F54-D29C-48FF-A43E-54FCE37FAC5C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07T11:26:17.298" v="159"/>
        <pc:sldMkLst>
          <pc:docMk/>
          <pc:sldMk cId="4110316680" sldId="321"/>
        </pc:sldMkLst>
        <pc:spChg chg="add mod">
          <ac:chgData name="Michael Teters" userId="d0e853d9-7e8a-4978-a6a6-73499c56127e" providerId="ADAL" clId="{DC401A54-8535-4DB0-8489-D649C259D02A}" dt="2022-10-07T11:26:17.298" v="159"/>
          <ac:spMkLst>
            <pc:docMk/>
            <pc:sldMk cId="4110316680" sldId="321"/>
            <ac:spMk id="4" creationId="{7DC0F33F-FBC4-4CD8-8C69-C5DDF87446F7}"/>
          </ac:spMkLst>
        </pc:spChg>
        <pc:inkChg chg="add del">
          <ac:chgData name="Michael Teters" userId="d0e853d9-7e8a-4978-a6a6-73499c56127e" providerId="ADAL" clId="{DC401A54-8535-4DB0-8489-D649C259D02A}" dt="2022-10-06T16:28:02.853" v="78" actId="478"/>
          <ac:inkMkLst>
            <pc:docMk/>
            <pc:sldMk cId="4110316680" sldId="321"/>
            <ac:inkMk id="2" creationId="{1350D999-34CC-4C1D-8A64-6907582083B9}"/>
          </ac:inkMkLst>
        </pc:inkChg>
        <pc:inkChg chg="add">
          <ac:chgData name="Michael Teters" userId="d0e853d9-7e8a-4978-a6a6-73499c56127e" providerId="ADAL" clId="{DC401A54-8535-4DB0-8489-D649C259D02A}" dt="2022-10-06T17:52:17.182" v="82"/>
          <ac:inkMkLst>
            <pc:docMk/>
            <pc:sldMk cId="4110316680" sldId="321"/>
            <ac:inkMk id="3" creationId="{5A0B78A1-2442-4FB0-A4F3-5C863B325C18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07T11:26:18.929" v="160"/>
        <pc:sldMkLst>
          <pc:docMk/>
          <pc:sldMk cId="3775622796" sldId="322"/>
        </pc:sldMkLst>
        <pc:spChg chg="add mod">
          <ac:chgData name="Michael Teters" userId="d0e853d9-7e8a-4978-a6a6-73499c56127e" providerId="ADAL" clId="{DC401A54-8535-4DB0-8489-D649C259D02A}" dt="2022-10-07T11:26:18.929" v="160"/>
          <ac:spMkLst>
            <pc:docMk/>
            <pc:sldMk cId="3775622796" sldId="322"/>
            <ac:spMk id="4" creationId="{B12B6B4A-31CF-4775-90E9-71822E6A2075}"/>
          </ac:spMkLst>
        </pc:spChg>
        <pc:inkChg chg="add del">
          <ac:chgData name="Michael Teters" userId="d0e853d9-7e8a-4978-a6a6-73499c56127e" providerId="ADAL" clId="{DC401A54-8535-4DB0-8489-D649C259D02A}" dt="2022-10-06T16:28:00.239" v="77" actId="478"/>
          <ac:inkMkLst>
            <pc:docMk/>
            <pc:sldMk cId="3775622796" sldId="322"/>
            <ac:inkMk id="2" creationId="{5F47DE3E-CC85-4B17-AC5F-744EE047D199}"/>
          </ac:inkMkLst>
        </pc:inkChg>
        <pc:inkChg chg="add">
          <ac:chgData name="Michael Teters" userId="d0e853d9-7e8a-4978-a6a6-73499c56127e" providerId="ADAL" clId="{DC401A54-8535-4DB0-8489-D649C259D02A}" dt="2022-10-06T17:52:17.182" v="82"/>
          <ac:inkMkLst>
            <pc:docMk/>
            <pc:sldMk cId="3775622796" sldId="322"/>
            <ac:inkMk id="3" creationId="{18B301F7-D63D-4767-9C53-476C045F5CDE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07T11:26:21.344" v="161"/>
        <pc:sldMkLst>
          <pc:docMk/>
          <pc:sldMk cId="687245029" sldId="323"/>
        </pc:sldMkLst>
        <pc:spChg chg="add mod">
          <ac:chgData name="Michael Teters" userId="d0e853d9-7e8a-4978-a6a6-73499c56127e" providerId="ADAL" clId="{DC401A54-8535-4DB0-8489-D649C259D02A}" dt="2022-10-07T11:26:21.344" v="161"/>
          <ac:spMkLst>
            <pc:docMk/>
            <pc:sldMk cId="687245029" sldId="323"/>
            <ac:spMk id="4" creationId="{5CCA866D-A730-4694-9DEA-267E1C489D73}"/>
          </ac:spMkLst>
        </pc:spChg>
        <pc:inkChg chg="add del">
          <ac:chgData name="Michael Teters" userId="d0e853d9-7e8a-4978-a6a6-73499c56127e" providerId="ADAL" clId="{DC401A54-8535-4DB0-8489-D649C259D02A}" dt="2022-10-06T16:27:55.914" v="76" actId="478"/>
          <ac:inkMkLst>
            <pc:docMk/>
            <pc:sldMk cId="687245029" sldId="323"/>
            <ac:inkMk id="2" creationId="{0B1BD2A1-FBDC-4228-BC32-3A4C2CEB98C1}"/>
          </ac:inkMkLst>
        </pc:inkChg>
        <pc:inkChg chg="add">
          <ac:chgData name="Michael Teters" userId="d0e853d9-7e8a-4978-a6a6-73499c56127e" providerId="ADAL" clId="{DC401A54-8535-4DB0-8489-D649C259D02A}" dt="2022-10-06T17:52:17.182" v="82"/>
          <ac:inkMkLst>
            <pc:docMk/>
            <pc:sldMk cId="687245029" sldId="323"/>
            <ac:inkMk id="3" creationId="{B50905E5-8D5C-43F6-A59F-E7E20C99C398}"/>
          </ac:inkMkLst>
        </pc:inkChg>
      </pc:sldChg>
      <pc:sldChg chg="addSp modSp new del mod">
        <pc:chgData name="Michael Teters" userId="d0e853d9-7e8a-4978-a6a6-73499c56127e" providerId="ADAL" clId="{DC401A54-8535-4DB0-8489-D649C259D02A}" dt="2022-10-10T16:54:07.022" v="805" actId="2696"/>
        <pc:sldMkLst>
          <pc:docMk/>
          <pc:sldMk cId="678909431" sldId="324"/>
        </pc:sldMkLst>
        <pc:spChg chg="add mod">
          <ac:chgData name="Michael Teters" userId="d0e853d9-7e8a-4978-a6a6-73499c56127e" providerId="ADAL" clId="{DC401A54-8535-4DB0-8489-D649C259D02A}" dt="2022-10-10T13:56:02.494" v="751" actId="1076"/>
          <ac:spMkLst>
            <pc:docMk/>
            <pc:sldMk cId="678909431" sldId="324"/>
            <ac:spMk id="3" creationId="{D65E093E-B87B-4C48-81D8-7B545205F1FC}"/>
          </ac:spMkLst>
        </pc:spChg>
        <pc:spChg chg="add mod">
          <ac:chgData name="Michael Teters" userId="d0e853d9-7e8a-4978-a6a6-73499c56127e" providerId="ADAL" clId="{DC401A54-8535-4DB0-8489-D649C259D02A}" dt="2022-10-10T13:55:59.494" v="750" actId="1076"/>
          <ac:spMkLst>
            <pc:docMk/>
            <pc:sldMk cId="678909431" sldId="324"/>
            <ac:spMk id="4" creationId="{E5962E6C-AE8B-489E-BF96-F0167AE0BBB1}"/>
          </ac:spMkLst>
        </pc:spChg>
      </pc:sldChg>
      <pc:sldChg chg="addSp modSp new del mod setBg">
        <pc:chgData name="Michael Teters" userId="d0e853d9-7e8a-4978-a6a6-73499c56127e" providerId="ADAL" clId="{DC401A54-8535-4DB0-8489-D649C259D02A}" dt="2022-10-07T19:40:15.134" v="280" actId="47"/>
        <pc:sldMkLst>
          <pc:docMk/>
          <pc:sldMk cId="2283306294" sldId="324"/>
        </pc:sldMkLst>
        <pc:spChg chg="add mod">
          <ac:chgData name="Michael Teters" userId="d0e853d9-7e8a-4978-a6a6-73499c56127e" providerId="ADAL" clId="{DC401A54-8535-4DB0-8489-D649C259D02A}" dt="2022-10-07T11:36:12.130" v="243" actId="1076"/>
          <ac:spMkLst>
            <pc:docMk/>
            <pc:sldMk cId="2283306294" sldId="324"/>
            <ac:spMk id="4" creationId="{AD645331-B902-42D6-93C7-640F552804DF}"/>
          </ac:spMkLst>
        </pc:spChg>
        <pc:picChg chg="add mod">
          <ac:chgData name="Michael Teters" userId="d0e853d9-7e8a-4978-a6a6-73499c56127e" providerId="ADAL" clId="{DC401A54-8535-4DB0-8489-D649C259D02A}" dt="2022-10-07T11:35:11.957" v="169" actId="1076"/>
          <ac:picMkLst>
            <pc:docMk/>
            <pc:sldMk cId="2283306294" sldId="324"/>
            <ac:picMk id="3" creationId="{6A66B999-3615-4BDD-A7B0-D369C8072791}"/>
          </ac:picMkLst>
        </pc:picChg>
        <pc:inkChg chg="add">
          <ac:chgData name="Michael Teters" userId="d0e853d9-7e8a-4978-a6a6-73499c56127e" providerId="ADAL" clId="{DC401A54-8535-4DB0-8489-D649C259D02A}" dt="2022-10-07T11:36:26.765" v="244" actId="9405"/>
          <ac:inkMkLst>
            <pc:docMk/>
            <pc:sldMk cId="2283306294" sldId="324"/>
            <ac:inkMk id="5" creationId="{E35B6455-7009-4EB8-9BA2-F06CD44E6970}"/>
          </ac:inkMkLst>
        </pc:inkChg>
        <pc:inkChg chg="add">
          <ac:chgData name="Michael Teters" userId="d0e853d9-7e8a-4978-a6a6-73499c56127e" providerId="ADAL" clId="{DC401A54-8535-4DB0-8489-D649C259D02A}" dt="2022-10-07T11:38:31.693" v="245"/>
          <ac:inkMkLst>
            <pc:docMk/>
            <pc:sldMk cId="2283306294" sldId="324"/>
            <ac:inkMk id="6" creationId="{F442EE17-A3D1-4D0D-84AC-5A04918BD36C}"/>
          </ac:inkMkLst>
        </pc:inkChg>
        <pc:inkChg chg="add">
          <ac:chgData name="Michael Teters" userId="d0e853d9-7e8a-4978-a6a6-73499c56127e" providerId="ADAL" clId="{DC401A54-8535-4DB0-8489-D649C259D02A}" dt="2022-10-07T15:11:24.272" v="246"/>
          <ac:inkMkLst>
            <pc:docMk/>
            <pc:sldMk cId="2283306294" sldId="324"/>
            <ac:inkMk id="7" creationId="{60B468E6-1ECC-4E2B-8260-51E4A3A5A2EB}"/>
          </ac:inkMkLst>
        </pc:inkChg>
      </pc:sldChg>
      <pc:sldChg chg="add del">
        <pc:chgData name="Michael Teters" userId="d0e853d9-7e8a-4978-a6a6-73499c56127e" providerId="ADAL" clId="{DC401A54-8535-4DB0-8489-D649C259D02A}" dt="2022-10-07T11:33:14.388" v="165" actId="2890"/>
        <pc:sldMkLst>
          <pc:docMk/>
          <pc:sldMk cId="2484084549" sldId="324"/>
        </pc:sldMkLst>
      </pc:sldChg>
      <pc:sldChg chg="addSp modSp mod">
        <pc:chgData name="Michael Teters" userId="d0e853d9-7e8a-4978-a6a6-73499c56127e" providerId="ADAL" clId="{DC401A54-8535-4DB0-8489-D649C259D02A}" dt="2022-10-10T20:28:24.997" v="809" actId="20577"/>
        <pc:sldMkLst>
          <pc:docMk/>
          <pc:sldMk cId="749426050" sldId="325"/>
        </pc:sldMkLst>
        <pc:spChg chg="mod">
          <ac:chgData name="Michael Teters" userId="d0e853d9-7e8a-4978-a6a6-73499c56127e" providerId="ADAL" clId="{DC401A54-8535-4DB0-8489-D649C259D02A}" dt="2022-10-10T15:31:56.365" v="803" actId="20577"/>
          <ac:spMkLst>
            <pc:docMk/>
            <pc:sldMk cId="749426050" sldId="325"/>
            <ac:spMk id="3" creationId="{00000000-0000-0000-0000-000000000000}"/>
          </ac:spMkLst>
        </pc:spChg>
        <pc:spChg chg="add mod">
          <ac:chgData name="Michael Teters" userId="d0e853d9-7e8a-4978-a6a6-73499c56127e" providerId="ADAL" clId="{DC401A54-8535-4DB0-8489-D649C259D02A}" dt="2022-10-10T20:28:24.997" v="809" actId="20577"/>
          <ac:spMkLst>
            <pc:docMk/>
            <pc:sldMk cId="749426050" sldId="325"/>
            <ac:spMk id="8" creationId="{1DDF09B7-9733-4599-B2FD-8888CC1AC3CB}"/>
          </ac:spMkLst>
        </pc:spChg>
        <pc:inkChg chg="add">
          <ac:chgData name="Michael Teters" userId="d0e853d9-7e8a-4978-a6a6-73499c56127e" providerId="ADAL" clId="{DC401A54-8535-4DB0-8489-D649C259D02A}" dt="2022-10-10T16:20:59.932" v="804"/>
          <ac:inkMkLst>
            <pc:docMk/>
            <pc:sldMk cId="749426050" sldId="325"/>
            <ac:inkMk id="6" creationId="{3E89A99E-BD91-4CAC-9F37-844F46EEBF3E}"/>
          </ac:inkMkLst>
        </pc:inkChg>
      </pc:sldChg>
      <pc:sldChg chg="del">
        <pc:chgData name="Michael Teters" userId="d0e853d9-7e8a-4978-a6a6-73499c56127e" providerId="ADAL" clId="{DC401A54-8535-4DB0-8489-D649C259D02A}" dt="2022-10-10T13:59:06.840" v="752"/>
        <pc:sldMkLst>
          <pc:docMk/>
          <pc:sldMk cId="2334239960" sldId="325"/>
        </pc:sldMkLst>
      </pc:sldChg>
      <pc:sldChg chg="addSp delSp modSp add mod ord">
        <pc:chgData name="Michael Teters" userId="d0e853d9-7e8a-4978-a6a6-73499c56127e" providerId="ADAL" clId="{DC401A54-8535-4DB0-8489-D649C259D02A}" dt="2022-10-13T19:56:40.109" v="828" actId="20577"/>
        <pc:sldMkLst>
          <pc:docMk/>
          <pc:sldMk cId="3555819840" sldId="326"/>
        </pc:sldMkLst>
        <pc:spChg chg="del">
          <ac:chgData name="Michael Teters" userId="d0e853d9-7e8a-4978-a6a6-73499c56127e" providerId="ADAL" clId="{DC401A54-8535-4DB0-8489-D649C259D02A}" dt="2022-10-11T14:06:35.855" v="814" actId="478"/>
          <ac:spMkLst>
            <pc:docMk/>
            <pc:sldMk cId="3555819840" sldId="326"/>
            <ac:spMk id="4" creationId="{5CCA866D-A730-4694-9DEA-267E1C489D73}"/>
          </ac:spMkLst>
        </pc:spChg>
        <pc:spChg chg="add mod">
          <ac:chgData name="Michael Teters" userId="d0e853d9-7e8a-4978-a6a6-73499c56127e" providerId="ADAL" clId="{DC401A54-8535-4DB0-8489-D649C259D02A}" dt="2022-10-13T19:56:40.109" v="828" actId="20577"/>
          <ac:spMkLst>
            <pc:docMk/>
            <pc:sldMk cId="3555819840" sldId="326"/>
            <ac:spMk id="4" creationId="{5E51E200-1257-4233-92B2-21C08424A199}"/>
          </ac:spMkLst>
        </pc:spChg>
        <pc:inkChg chg="add del">
          <ac:chgData name="Michael Teters" userId="d0e853d9-7e8a-4978-a6a6-73499c56127e" providerId="ADAL" clId="{DC401A54-8535-4DB0-8489-D649C259D02A}" dt="2022-10-13T19:56:26.339" v="825" actId="478"/>
          <ac:inkMkLst>
            <pc:docMk/>
            <pc:sldMk cId="3555819840" sldId="326"/>
            <ac:inkMk id="2" creationId="{668EE8F4-AA9E-4110-A1C1-DD4F30D28F8B}"/>
          </ac:inkMkLst>
        </pc:inkChg>
        <pc:inkChg chg="add del">
          <ac:chgData name="Michael Teters" userId="d0e853d9-7e8a-4978-a6a6-73499c56127e" providerId="ADAL" clId="{DC401A54-8535-4DB0-8489-D649C259D02A}" dt="2022-10-13T19:56:23.559" v="822"/>
          <ac:inkMkLst>
            <pc:docMk/>
            <pc:sldMk cId="3555819840" sldId="326"/>
            <ac:inkMk id="3" creationId="{06C5554D-324C-4EE4-8959-3DE2AF466C4B}"/>
          </ac:inkMkLst>
        </pc:inkChg>
        <pc:inkChg chg="del">
          <ac:chgData name="Michael Teters" userId="d0e853d9-7e8a-4978-a6a6-73499c56127e" providerId="ADAL" clId="{DC401A54-8535-4DB0-8489-D649C259D02A}" dt="2022-10-11T14:06:33.063" v="813" actId="478"/>
          <ac:inkMkLst>
            <pc:docMk/>
            <pc:sldMk cId="3555819840" sldId="326"/>
            <ac:inkMk id="3" creationId="{B50905E5-8D5C-43F6-A59F-E7E20C99C398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13T19:56:44.407" v="829"/>
        <pc:sldMkLst>
          <pc:docMk/>
          <pc:sldMk cId="3357884475" sldId="327"/>
        </pc:sldMkLst>
        <pc:spChg chg="add mod">
          <ac:chgData name="Michael Teters" userId="d0e853d9-7e8a-4978-a6a6-73499c56127e" providerId="ADAL" clId="{DC401A54-8535-4DB0-8489-D649C259D02A}" dt="2022-10-13T19:56:44.407" v="829"/>
          <ac:spMkLst>
            <pc:docMk/>
            <pc:sldMk cId="3357884475" sldId="327"/>
            <ac:spMk id="4" creationId="{518CB664-4E42-4C97-AA54-F92A935D80CE}"/>
          </ac:spMkLst>
        </pc:spChg>
        <pc:inkChg chg="add del">
          <ac:chgData name="Michael Teters" userId="d0e853d9-7e8a-4978-a6a6-73499c56127e" providerId="ADAL" clId="{DC401A54-8535-4DB0-8489-D649C259D02A}" dt="2022-10-13T19:56:25.296" v="824" actId="478"/>
          <ac:inkMkLst>
            <pc:docMk/>
            <pc:sldMk cId="3357884475" sldId="327"/>
            <ac:inkMk id="2" creationId="{BA48BD34-50D7-4A7A-8BD8-6020326FAE6C}"/>
          </ac:inkMkLst>
        </pc:inkChg>
        <pc:inkChg chg="add del">
          <ac:chgData name="Michael Teters" userId="d0e853d9-7e8a-4978-a6a6-73499c56127e" providerId="ADAL" clId="{DC401A54-8535-4DB0-8489-D649C259D02A}" dt="2022-10-13T19:56:23.559" v="822"/>
          <ac:inkMkLst>
            <pc:docMk/>
            <pc:sldMk cId="3357884475" sldId="327"/>
            <ac:inkMk id="3" creationId="{709FD1BB-7DAC-4829-B8F5-FEFA518BDB6C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13T19:56:47.302" v="830"/>
        <pc:sldMkLst>
          <pc:docMk/>
          <pc:sldMk cId="2267607186" sldId="328"/>
        </pc:sldMkLst>
        <pc:spChg chg="add mod">
          <ac:chgData name="Michael Teters" userId="d0e853d9-7e8a-4978-a6a6-73499c56127e" providerId="ADAL" clId="{DC401A54-8535-4DB0-8489-D649C259D02A}" dt="2022-10-13T19:56:47.302" v="830"/>
          <ac:spMkLst>
            <pc:docMk/>
            <pc:sldMk cId="2267607186" sldId="328"/>
            <ac:spMk id="4" creationId="{066A9A53-DB32-489D-9D2F-106154F19468}"/>
          </ac:spMkLst>
        </pc:spChg>
        <pc:inkChg chg="add del">
          <ac:chgData name="Michael Teters" userId="d0e853d9-7e8a-4978-a6a6-73499c56127e" providerId="ADAL" clId="{DC401A54-8535-4DB0-8489-D649C259D02A}" dt="2022-10-13T19:56:24.098" v="823" actId="478"/>
          <ac:inkMkLst>
            <pc:docMk/>
            <pc:sldMk cId="2267607186" sldId="328"/>
            <ac:inkMk id="2" creationId="{C0F16904-0328-443C-958D-B2B671D48E07}"/>
          </ac:inkMkLst>
        </pc:inkChg>
        <pc:inkChg chg="add del">
          <ac:chgData name="Michael Teters" userId="d0e853d9-7e8a-4978-a6a6-73499c56127e" providerId="ADAL" clId="{DC401A54-8535-4DB0-8489-D649C259D02A}" dt="2022-10-13T19:56:23.559" v="822"/>
          <ac:inkMkLst>
            <pc:docMk/>
            <pc:sldMk cId="2267607186" sldId="328"/>
            <ac:inkMk id="3" creationId="{F63682CB-576B-4D02-97E5-F2C4BBCAF12D}"/>
          </ac:inkMkLst>
        </pc:inkChg>
      </pc:sldChg>
      <pc:sldChg chg="addSp delSp modSp add mod ord">
        <pc:chgData name="Michael Teters" userId="d0e853d9-7e8a-4978-a6a6-73499c56127e" providerId="ADAL" clId="{DC401A54-8535-4DB0-8489-D649C259D02A}" dt="2022-10-18T13:36:35.177" v="854" actId="1076"/>
        <pc:sldMkLst>
          <pc:docMk/>
          <pc:sldMk cId="2803166382" sldId="329"/>
        </pc:sldMkLst>
        <pc:spChg chg="del">
          <ac:chgData name="Michael Teters" userId="d0e853d9-7e8a-4978-a6a6-73499c56127e" providerId="ADAL" clId="{DC401A54-8535-4DB0-8489-D649C259D02A}" dt="2022-10-14T12:54:33.208" v="833" actId="478"/>
          <ac:spMkLst>
            <pc:docMk/>
            <pc:sldMk cId="2803166382" sldId="329"/>
            <ac:spMk id="4" creationId="{066A9A53-DB32-489D-9D2F-106154F19468}"/>
          </ac:spMkLst>
        </pc:spChg>
        <pc:spChg chg="add mod">
          <ac:chgData name="Michael Teters" userId="d0e853d9-7e8a-4978-a6a6-73499c56127e" providerId="ADAL" clId="{DC401A54-8535-4DB0-8489-D649C259D02A}" dt="2022-10-18T13:36:35.177" v="854" actId="1076"/>
          <ac:spMkLst>
            <pc:docMk/>
            <pc:sldMk cId="2803166382" sldId="329"/>
            <ac:spMk id="4" creationId="{6B924BDA-1430-4AD8-B04B-A463712B43DB}"/>
          </ac:spMkLst>
        </pc:spChg>
        <pc:picChg chg="add mod">
          <ac:chgData name="Michael Teters" userId="d0e853d9-7e8a-4978-a6a6-73499c56127e" providerId="ADAL" clId="{DC401A54-8535-4DB0-8489-D649C259D02A}" dt="2022-10-14T12:55:04.238" v="839" actId="14100"/>
          <ac:picMkLst>
            <pc:docMk/>
            <pc:sldMk cId="2803166382" sldId="329"/>
            <ac:picMk id="5" creationId="{C2A582E8-8AAB-42D1-87DD-DF59EFB48D3F}"/>
          </ac:picMkLst>
        </pc:picChg>
        <pc:inkChg chg="del">
          <ac:chgData name="Michael Teters" userId="d0e853d9-7e8a-4978-a6a6-73499c56127e" providerId="ADAL" clId="{DC401A54-8535-4DB0-8489-D649C259D02A}" dt="2022-10-14T12:54:21.425" v="832" actId="478"/>
          <ac:inkMkLst>
            <pc:docMk/>
            <pc:sldMk cId="2803166382" sldId="329"/>
            <ac:inkMk id="2" creationId="{C0F16904-0328-443C-958D-B2B671D48E07}"/>
          </ac:inkMkLst>
        </pc:inkChg>
        <pc:inkChg chg="add">
          <ac:chgData name="Michael Teters" userId="d0e853d9-7e8a-4978-a6a6-73499c56127e" providerId="ADAL" clId="{DC401A54-8535-4DB0-8489-D649C259D02A}" dt="2022-10-14T15:08:28.800" v="845"/>
          <ac:inkMkLst>
            <pc:docMk/>
            <pc:sldMk cId="2803166382" sldId="329"/>
            <ac:inkMk id="6" creationId="{82085057-7A9A-459D-A29F-55BDBB758C84}"/>
          </ac:inkMkLst>
        </pc:inkChg>
      </pc:sldChg>
      <pc:sldChg chg="addSp modSp add mod">
        <pc:chgData name="Michael Teters" userId="d0e853d9-7e8a-4978-a6a6-73499c56127e" providerId="ADAL" clId="{DC401A54-8535-4DB0-8489-D649C259D02A}" dt="2022-10-18T13:36:25.090" v="852" actId="20577"/>
        <pc:sldMkLst>
          <pc:docMk/>
          <pc:sldMk cId="795119018" sldId="330"/>
        </pc:sldMkLst>
        <pc:spChg chg="add mod">
          <ac:chgData name="Michael Teters" userId="d0e853d9-7e8a-4978-a6a6-73499c56127e" providerId="ADAL" clId="{DC401A54-8535-4DB0-8489-D649C259D02A}" dt="2022-10-18T13:36:25.090" v="852" actId="20577"/>
          <ac:spMkLst>
            <pc:docMk/>
            <pc:sldMk cId="795119018" sldId="330"/>
            <ac:spMk id="3" creationId="{1E7F80F6-A8A6-41B5-8E78-FD92BA1658AB}"/>
          </ac:spMkLst>
        </pc:spChg>
        <pc:inkChg chg="add">
          <ac:chgData name="Michael Teters" userId="d0e853d9-7e8a-4978-a6a6-73499c56127e" providerId="ADAL" clId="{DC401A54-8535-4DB0-8489-D649C259D02A}" dt="2022-10-14T14:34:51.036" v="844"/>
          <ac:inkMkLst>
            <pc:docMk/>
            <pc:sldMk cId="795119018" sldId="330"/>
            <ac:inkMk id="2" creationId="{28AB3EB0-3913-4393-A04D-5E7C13012EA8}"/>
          </ac:inkMkLst>
        </pc:inkChg>
      </pc:sldChg>
      <pc:sldChg chg="addSp delSp modSp add mod ord">
        <pc:chgData name="Michael Teters" userId="d0e853d9-7e8a-4978-a6a6-73499c56127e" providerId="ADAL" clId="{DC401A54-8535-4DB0-8489-D649C259D02A}" dt="2022-10-19T13:39:46.237" v="1212"/>
        <pc:sldMkLst>
          <pc:docMk/>
          <pc:sldMk cId="1427590969" sldId="331"/>
        </pc:sldMkLst>
        <pc:spChg chg="add mod">
          <ac:chgData name="Michael Teters" userId="d0e853d9-7e8a-4978-a6a6-73499c56127e" providerId="ADAL" clId="{DC401A54-8535-4DB0-8489-D649C259D02A}" dt="2022-10-19T13:39:46.237" v="1212"/>
          <ac:spMkLst>
            <pc:docMk/>
            <pc:sldMk cId="1427590969" sldId="331"/>
            <ac:spMk id="4" creationId="{0CB8D0F5-06D2-48A5-B52D-A60549FCF270}"/>
          </ac:spMkLst>
        </pc:spChg>
        <pc:inkChg chg="add del">
          <ac:chgData name="Michael Teters" userId="d0e853d9-7e8a-4978-a6a6-73499c56127e" providerId="ADAL" clId="{DC401A54-8535-4DB0-8489-D649C259D02A}" dt="2022-10-18T15:39:53.857" v="1200" actId="478"/>
          <ac:inkMkLst>
            <pc:docMk/>
            <pc:sldMk cId="1427590969" sldId="331"/>
            <ac:inkMk id="2" creationId="{88D60391-E6BF-49B7-AE16-62D93ECBFB0B}"/>
          </ac:inkMkLst>
        </pc:inkChg>
        <pc:inkChg chg="add">
          <ac:chgData name="Michael Teters" userId="d0e853d9-7e8a-4978-a6a6-73499c56127e" providerId="ADAL" clId="{DC401A54-8535-4DB0-8489-D649C259D02A}" dt="2022-10-18T17:20:59.431" v="1203"/>
          <ac:inkMkLst>
            <pc:docMk/>
            <pc:sldMk cId="1427590969" sldId="331"/>
            <ac:inkMk id="3" creationId="{5CA35B97-27CF-4D08-867F-0F0573230512}"/>
          </ac:inkMkLst>
        </pc:inkChg>
      </pc:sldChg>
      <pc:sldChg chg="addSp delSp modSp add mod replId">
        <pc:chgData name="Michael Teters" userId="d0e853d9-7e8a-4978-a6a6-73499c56127e" providerId="ADAL" clId="{DC401A54-8535-4DB0-8489-D649C259D02A}" dt="2022-10-19T13:39:40.640" v="1211" actId="20577"/>
        <pc:sldMkLst>
          <pc:docMk/>
          <pc:sldMk cId="4002172512" sldId="332"/>
        </pc:sldMkLst>
        <pc:spChg chg="add mod">
          <ac:chgData name="Michael Teters" userId="d0e853d9-7e8a-4978-a6a6-73499c56127e" providerId="ADAL" clId="{DC401A54-8535-4DB0-8489-D649C259D02A}" dt="2022-10-19T13:39:40.640" v="1211" actId="20577"/>
          <ac:spMkLst>
            <pc:docMk/>
            <pc:sldMk cId="4002172512" sldId="332"/>
            <ac:spMk id="4" creationId="{628ADCA1-F6E7-4D03-83A0-8D393DDB1D70}"/>
          </ac:spMkLst>
        </pc:spChg>
        <pc:inkChg chg="add del">
          <ac:chgData name="Michael Teters" userId="d0e853d9-7e8a-4978-a6a6-73499c56127e" providerId="ADAL" clId="{DC401A54-8535-4DB0-8489-D649C259D02A}" dt="2022-10-18T15:39:51.484" v="1199" actId="478"/>
          <ac:inkMkLst>
            <pc:docMk/>
            <pc:sldMk cId="4002172512" sldId="332"/>
            <ac:inkMk id="2" creationId="{DAC51F34-A25E-4FC8-B68A-7420118A8464}"/>
          </ac:inkMkLst>
        </pc:inkChg>
        <pc:inkChg chg="add">
          <ac:chgData name="Michael Teters" userId="d0e853d9-7e8a-4978-a6a6-73499c56127e" providerId="ADAL" clId="{DC401A54-8535-4DB0-8489-D649C259D02A}" dt="2022-10-18T17:20:59.431" v="1203"/>
          <ac:inkMkLst>
            <pc:docMk/>
            <pc:sldMk cId="4002172512" sldId="332"/>
            <ac:inkMk id="3" creationId="{B8A52042-AEBB-40D2-939B-F47801E3FB44}"/>
          </ac:inkMkLst>
        </pc:inkChg>
      </pc:sldChg>
      <pc:sldChg chg="addSp modSp">
        <pc:chgData name="Michael Teters" userId="d0e853d9-7e8a-4978-a6a6-73499c56127e" providerId="ADAL" clId="{DC401A54-8535-4DB0-8489-D649C259D02A}" dt="2022-10-18T13:36:37.764" v="855"/>
        <pc:sldMkLst>
          <pc:docMk/>
          <pc:sldMk cId="4013899426" sldId="333"/>
        </pc:sldMkLst>
        <pc:spChg chg="add mod">
          <ac:chgData name="Michael Teters" userId="d0e853d9-7e8a-4978-a6a6-73499c56127e" providerId="ADAL" clId="{DC401A54-8535-4DB0-8489-D649C259D02A}" dt="2022-10-18T13:36:37.764" v="855"/>
          <ac:spMkLst>
            <pc:docMk/>
            <pc:sldMk cId="4013899426" sldId="333"/>
            <ac:spMk id="5" creationId="{843893D4-4DC7-4E53-8230-AB41BED54BCB}"/>
          </ac:spMkLst>
        </pc:spChg>
      </pc:sldChg>
      <pc:sldChg chg="addSp delSp modSp add mod">
        <pc:chgData name="Michael Teters" userId="d0e853d9-7e8a-4978-a6a6-73499c56127e" providerId="ADAL" clId="{DC401A54-8535-4DB0-8489-D649C259D02A}" dt="2022-10-19T13:39:47.758" v="1213"/>
        <pc:sldMkLst>
          <pc:docMk/>
          <pc:sldMk cId="3772325819" sldId="334"/>
        </pc:sldMkLst>
        <pc:spChg chg="add mod">
          <ac:chgData name="Michael Teters" userId="d0e853d9-7e8a-4978-a6a6-73499c56127e" providerId="ADAL" clId="{DC401A54-8535-4DB0-8489-D649C259D02A}" dt="2022-10-19T13:39:47.758" v="1213"/>
          <ac:spMkLst>
            <pc:docMk/>
            <pc:sldMk cId="3772325819" sldId="334"/>
            <ac:spMk id="4" creationId="{6AE45399-EA6B-45EC-8F7A-BD8A37DE9DEA}"/>
          </ac:spMkLst>
        </pc:spChg>
        <pc:inkChg chg="add del">
          <ac:chgData name="Michael Teters" userId="d0e853d9-7e8a-4978-a6a6-73499c56127e" providerId="ADAL" clId="{DC401A54-8535-4DB0-8489-D649C259D02A}" dt="2022-10-18T15:39:56.116" v="1201" actId="478"/>
          <ac:inkMkLst>
            <pc:docMk/>
            <pc:sldMk cId="3772325819" sldId="334"/>
            <ac:inkMk id="2" creationId="{0D8718E3-3D01-4462-9CC5-526078BD1A2C}"/>
          </ac:inkMkLst>
        </pc:inkChg>
        <pc:inkChg chg="add">
          <ac:chgData name="Michael Teters" userId="d0e853d9-7e8a-4978-a6a6-73499c56127e" providerId="ADAL" clId="{DC401A54-8535-4DB0-8489-D649C259D02A}" dt="2022-10-18T17:20:59.431" v="1203"/>
          <ac:inkMkLst>
            <pc:docMk/>
            <pc:sldMk cId="3772325819" sldId="334"/>
            <ac:inkMk id="3" creationId="{5A9CF2C6-00AA-40D6-9028-DB5B1D2BE694}"/>
          </ac:inkMkLst>
        </pc:inkChg>
      </pc:sldChg>
      <pc:sldChg chg="addSp delSp modSp add mod">
        <pc:chgData name="Michael Teters" userId="d0e853d9-7e8a-4978-a6a6-73499c56127e" providerId="ADAL" clId="{DC401A54-8535-4DB0-8489-D649C259D02A}" dt="2022-10-19T13:39:49.891" v="1214"/>
        <pc:sldMkLst>
          <pc:docMk/>
          <pc:sldMk cId="755517764" sldId="335"/>
        </pc:sldMkLst>
        <pc:spChg chg="add mod">
          <ac:chgData name="Michael Teters" userId="d0e853d9-7e8a-4978-a6a6-73499c56127e" providerId="ADAL" clId="{DC401A54-8535-4DB0-8489-D649C259D02A}" dt="2022-10-19T13:39:49.891" v="1214"/>
          <ac:spMkLst>
            <pc:docMk/>
            <pc:sldMk cId="755517764" sldId="335"/>
            <ac:spMk id="4" creationId="{3AAA7D9D-1207-40BF-A0FC-F4A9926F8E3F}"/>
          </ac:spMkLst>
        </pc:spChg>
        <pc:inkChg chg="add del">
          <ac:chgData name="Michael Teters" userId="d0e853d9-7e8a-4978-a6a6-73499c56127e" providerId="ADAL" clId="{DC401A54-8535-4DB0-8489-D649C259D02A}" dt="2022-10-18T15:39:59.570" v="1202" actId="478"/>
          <ac:inkMkLst>
            <pc:docMk/>
            <pc:sldMk cId="755517764" sldId="335"/>
            <ac:inkMk id="2" creationId="{982C567F-D3A9-4406-A505-CC0AF77F173E}"/>
          </ac:inkMkLst>
        </pc:inkChg>
        <pc:inkChg chg="add">
          <ac:chgData name="Michael Teters" userId="d0e853d9-7e8a-4978-a6a6-73499c56127e" providerId="ADAL" clId="{DC401A54-8535-4DB0-8489-D649C259D02A}" dt="2022-10-18T17:20:59.431" v="1203"/>
          <ac:inkMkLst>
            <pc:docMk/>
            <pc:sldMk cId="755517764" sldId="335"/>
            <ac:inkMk id="3" creationId="{62A5A5AF-8C81-46FC-ADD2-752823BDFD16}"/>
          </ac:inkMkLst>
        </pc:inkChg>
      </pc:sldChg>
      <pc:sldChg chg="addSp modSp new mod modAnim">
        <pc:chgData name="Michael Teters" userId="d0e853d9-7e8a-4978-a6a6-73499c56127e" providerId="ADAL" clId="{DC401A54-8535-4DB0-8489-D649C259D02A}" dt="2022-10-19T13:39:51.999" v="1215"/>
        <pc:sldMkLst>
          <pc:docMk/>
          <pc:sldMk cId="722856024" sldId="336"/>
        </pc:sldMkLst>
        <pc:spChg chg="add mod">
          <ac:chgData name="Michael Teters" userId="d0e853d9-7e8a-4978-a6a6-73499c56127e" providerId="ADAL" clId="{DC401A54-8535-4DB0-8489-D649C259D02A}" dt="2022-10-18T14:10:45.691" v="873" actId="20577"/>
          <ac:spMkLst>
            <pc:docMk/>
            <pc:sldMk cId="722856024" sldId="336"/>
            <ac:spMk id="3" creationId="{9A5C54FA-D147-434B-896A-8AAD87D1B295}"/>
          </ac:spMkLst>
        </pc:spChg>
        <pc:spChg chg="add mod">
          <ac:chgData name="Michael Teters" userId="d0e853d9-7e8a-4978-a6a6-73499c56127e" providerId="ADAL" clId="{DC401A54-8535-4DB0-8489-D649C259D02A}" dt="2022-10-18T15:17:53.138" v="1197" actId="14100"/>
          <ac:spMkLst>
            <pc:docMk/>
            <pc:sldMk cId="722856024" sldId="336"/>
            <ac:spMk id="4" creationId="{E3B7D348-1B91-4291-A384-3D0232F1626D}"/>
          </ac:spMkLst>
        </pc:spChg>
        <pc:spChg chg="add mod">
          <ac:chgData name="Michael Teters" userId="d0e853d9-7e8a-4978-a6a6-73499c56127e" providerId="ADAL" clId="{DC401A54-8535-4DB0-8489-D649C259D02A}" dt="2022-10-19T13:39:51.999" v="1215"/>
          <ac:spMkLst>
            <pc:docMk/>
            <pc:sldMk cId="722856024" sldId="336"/>
            <ac:spMk id="6" creationId="{63FC10E3-586E-4FEB-BDF0-6E388A36A1EB}"/>
          </ac:spMkLst>
        </pc:spChg>
        <pc:picChg chg="add mod">
          <ac:chgData name="Michael Teters" userId="d0e853d9-7e8a-4978-a6a6-73499c56127e" providerId="ADAL" clId="{DC401A54-8535-4DB0-8489-D649C259D02A}" dt="2022-10-18T15:17:43.145" v="1195" actId="1076"/>
          <ac:picMkLst>
            <pc:docMk/>
            <pc:sldMk cId="722856024" sldId="336"/>
            <ac:picMk id="1026" creationId="{7EA58D94-EA32-4DDC-99AF-F5856FD6614B}"/>
          </ac:picMkLst>
        </pc:picChg>
        <pc:inkChg chg="add">
          <ac:chgData name="Michael Teters" userId="d0e853d9-7e8a-4978-a6a6-73499c56127e" providerId="ADAL" clId="{DC401A54-8535-4DB0-8489-D649C259D02A}" dt="2022-10-18T15:39:40.586" v="1198"/>
          <ac:inkMkLst>
            <pc:docMk/>
            <pc:sldMk cId="722856024" sldId="336"/>
            <ac:inkMk id="2" creationId="{F38E4464-9B57-49F8-BC35-9F1F3C421C95}"/>
          </ac:inkMkLst>
        </pc:inkChg>
      </pc:sldChg>
      <pc:sldChg chg="addSp delSp modSp add mod ord">
        <pc:chgData name="Michael Teters" userId="d0e853d9-7e8a-4978-a6a6-73499c56127e" providerId="ADAL" clId="{DC401A54-8535-4DB0-8489-D649C259D02A}" dt="2022-10-19T16:04:18.351" v="1220" actId="1076"/>
        <pc:sldMkLst>
          <pc:docMk/>
          <pc:sldMk cId="3359932419" sldId="337"/>
        </pc:sldMkLst>
        <pc:spChg chg="add mod">
          <ac:chgData name="Michael Teters" userId="d0e853d9-7e8a-4978-a6a6-73499c56127e" providerId="ADAL" clId="{DC401A54-8535-4DB0-8489-D649C259D02A}" dt="2022-10-19T16:04:18.351" v="1220" actId="1076"/>
          <ac:spMkLst>
            <pc:docMk/>
            <pc:sldMk cId="3359932419" sldId="337"/>
            <ac:spMk id="3" creationId="{628ADCA1-F6E7-4D03-83A0-8D393DDB1D70}"/>
          </ac:spMkLst>
        </pc:spChg>
        <pc:inkChg chg="add del">
          <ac:chgData name="Michael Teters" userId="d0e853d9-7e8a-4978-a6a6-73499c56127e" providerId="ADAL" clId="{DC401A54-8535-4DB0-8489-D649C259D02A}" dt="2022-10-19T14:32:54.461" v="1217" actId="478"/>
          <ac:inkMkLst>
            <pc:docMk/>
            <pc:sldMk cId="3359932419" sldId="337"/>
            <ac:inkMk id="2" creationId="{31E0C9FE-AC8D-486A-BCE1-B5F39AA30BC7}"/>
          </ac:inkMkLst>
        </pc:inkChg>
        <pc:inkChg chg="add">
          <ac:chgData name="Michael Teters" userId="d0e853d9-7e8a-4978-a6a6-73499c56127e" providerId="ADAL" clId="{DC401A54-8535-4DB0-8489-D649C259D02A}" dt="2022-10-19T16:04:04.243" v="1218"/>
          <ac:inkMkLst>
            <pc:docMk/>
            <pc:sldMk cId="3359932419" sldId="337"/>
            <ac:inkMk id="2" creationId="{7AF8C5FA-26B3-4019-BA43-59B6A4E8A793}"/>
          </ac:inkMkLst>
        </pc:inkChg>
        <pc:inkChg chg="del">
          <ac:chgData name="Michael Teters" userId="d0e853d9-7e8a-4978-a6a6-73499c56127e" providerId="ADAL" clId="{DC401A54-8535-4DB0-8489-D649C259D02A}" dt="2022-10-19T13:39:21.195" v="1205" actId="478"/>
          <ac:inkMkLst>
            <pc:docMk/>
            <pc:sldMk cId="3359932419" sldId="337"/>
            <ac:inkMk id="3" creationId="{62A5A5AF-8C81-46FC-ADD2-752823BDFD16}"/>
          </ac:inkMkLst>
        </pc:inkChg>
      </pc:sldChg>
      <pc:sldChg chg="add">
        <pc:chgData name="Michael Teters" userId="d0e853d9-7e8a-4978-a6a6-73499c56127e" providerId="ADAL" clId="{DC401A54-8535-4DB0-8489-D649C259D02A}" dt="2022-10-19T13:39:27.575" v="1208" actId="2890"/>
        <pc:sldMkLst>
          <pc:docMk/>
          <pc:sldMk cId="3339209429" sldId="338"/>
        </pc:sldMkLst>
      </pc:sldChg>
    </pc:docChg>
  </pc:docChgLst>
  <pc:docChgLst>
    <pc:chgData name="Michael Teters" userId="d0e853d9-7e8a-4978-a6a6-73499c56127e" providerId="ADAL" clId="{762D96C9-E333-432F-9DFD-A1503F53FEC8}"/>
    <pc:docChg chg="undo custSel addSld delSld modSld sldOrd modMainMaster">
      <pc:chgData name="Michael Teters" userId="d0e853d9-7e8a-4978-a6a6-73499c56127e" providerId="ADAL" clId="{762D96C9-E333-432F-9DFD-A1503F53FEC8}" dt="2021-10-28T12:39:44.218" v="206" actId="14100"/>
      <pc:docMkLst>
        <pc:docMk/>
      </pc:docMkLst>
      <pc:sldChg chg="setBg">
        <pc:chgData name="Michael Teters" userId="d0e853d9-7e8a-4978-a6a6-73499c56127e" providerId="ADAL" clId="{762D96C9-E333-432F-9DFD-A1503F53FEC8}" dt="2021-10-20T19:52:28.426" v="51"/>
        <pc:sldMkLst>
          <pc:docMk/>
          <pc:sldMk cId="4207491562" sldId="256"/>
        </pc:sldMkLst>
      </pc:sldChg>
      <pc:sldChg chg="addSp delSp modSp mod">
        <pc:chgData name="Michael Teters" userId="d0e853d9-7e8a-4978-a6a6-73499c56127e" providerId="ADAL" clId="{762D96C9-E333-432F-9DFD-A1503F53FEC8}" dt="2021-10-14T20:32:27.386" v="9" actId="1076"/>
        <pc:sldMkLst>
          <pc:docMk/>
          <pc:sldMk cId="1983634660" sldId="258"/>
        </pc:sldMkLst>
        <pc:spChg chg="del">
          <ac:chgData name="Michael Teters" userId="d0e853d9-7e8a-4978-a6a6-73499c56127e" providerId="ADAL" clId="{762D96C9-E333-432F-9DFD-A1503F53FEC8}" dt="2021-10-14T20:32:14.708" v="3" actId="931"/>
          <ac:spMkLst>
            <pc:docMk/>
            <pc:sldMk cId="1983634660" sldId="258"/>
            <ac:spMk id="3" creationId="{FDAB888D-15C9-4F34-9F2C-85FA49DB5582}"/>
          </ac:spMkLst>
        </pc:spChg>
        <pc:picChg chg="add mod">
          <ac:chgData name="Michael Teters" userId="d0e853d9-7e8a-4978-a6a6-73499c56127e" providerId="ADAL" clId="{762D96C9-E333-432F-9DFD-A1503F53FEC8}" dt="2021-10-14T20:32:27.386" v="9" actId="1076"/>
          <ac:picMkLst>
            <pc:docMk/>
            <pc:sldMk cId="1983634660" sldId="258"/>
            <ac:picMk id="4" creationId="{40E481E4-564C-4EBF-BD9D-442B5D5275BA}"/>
          </ac:picMkLst>
        </pc:picChg>
      </pc:sldChg>
      <pc:sldChg chg="addSp modSp add del mod">
        <pc:chgData name="Michael Teters" userId="d0e853d9-7e8a-4978-a6a6-73499c56127e" providerId="ADAL" clId="{762D96C9-E333-432F-9DFD-A1503F53FEC8}" dt="2021-10-20T20:01:26.510" v="102" actId="20577"/>
        <pc:sldMkLst>
          <pc:docMk/>
          <pc:sldMk cId="1200653378" sldId="280"/>
        </pc:sldMkLst>
        <pc:spChg chg="add mod">
          <ac:chgData name="Michael Teters" userId="d0e853d9-7e8a-4978-a6a6-73499c56127e" providerId="ADAL" clId="{762D96C9-E333-432F-9DFD-A1503F53FEC8}" dt="2021-10-20T20:01:26.510" v="102" actId="20577"/>
          <ac:spMkLst>
            <pc:docMk/>
            <pc:sldMk cId="1200653378" sldId="280"/>
            <ac:spMk id="157" creationId="{1413D280-EA9C-4F6E-A388-D222A52430FB}"/>
          </ac:spMkLst>
        </pc:spChg>
      </pc:sldChg>
      <pc:sldChg chg="addSp modSp add del">
        <pc:chgData name="Michael Teters" userId="d0e853d9-7e8a-4978-a6a6-73499c56127e" providerId="ADAL" clId="{762D96C9-E333-432F-9DFD-A1503F53FEC8}" dt="2021-10-20T20:01:34.344" v="103"/>
        <pc:sldMkLst>
          <pc:docMk/>
          <pc:sldMk cId="1826049133" sldId="281"/>
        </pc:sldMkLst>
        <pc:spChg chg="add mod">
          <ac:chgData name="Michael Teters" userId="d0e853d9-7e8a-4978-a6a6-73499c56127e" providerId="ADAL" clId="{762D96C9-E333-432F-9DFD-A1503F53FEC8}" dt="2021-10-20T20:01:34.344" v="103"/>
          <ac:spMkLst>
            <pc:docMk/>
            <pc:sldMk cId="1826049133" sldId="281"/>
            <ac:spMk id="166" creationId="{29F2D762-ADA8-4F33-AC23-752E9A7BCE5D}"/>
          </ac:spMkLst>
        </pc:spChg>
      </pc:sldChg>
      <pc:sldChg chg="addSp modSp add del">
        <pc:chgData name="Michael Teters" userId="d0e853d9-7e8a-4978-a6a6-73499c56127e" providerId="ADAL" clId="{762D96C9-E333-432F-9DFD-A1503F53FEC8}" dt="2021-10-20T20:01:36.246" v="104"/>
        <pc:sldMkLst>
          <pc:docMk/>
          <pc:sldMk cId="2757740896" sldId="282"/>
        </pc:sldMkLst>
        <pc:spChg chg="add mod">
          <ac:chgData name="Michael Teters" userId="d0e853d9-7e8a-4978-a6a6-73499c56127e" providerId="ADAL" clId="{762D96C9-E333-432F-9DFD-A1503F53FEC8}" dt="2021-10-20T20:01:36.246" v="104"/>
          <ac:spMkLst>
            <pc:docMk/>
            <pc:sldMk cId="2757740896" sldId="282"/>
            <ac:spMk id="98" creationId="{54650230-A169-4764-B5A8-E705A7AEB580}"/>
          </ac:spMkLst>
        </pc:spChg>
      </pc:sldChg>
      <pc:sldChg chg="addSp modSp add del mod">
        <pc:chgData name="Michael Teters" userId="d0e853d9-7e8a-4978-a6a6-73499c56127e" providerId="ADAL" clId="{762D96C9-E333-432F-9DFD-A1503F53FEC8}" dt="2021-10-20T20:01:41.706" v="106" actId="1076"/>
        <pc:sldMkLst>
          <pc:docMk/>
          <pc:sldMk cId="1597616569" sldId="283"/>
        </pc:sldMkLst>
        <pc:spChg chg="mod">
          <ac:chgData name="Michael Teters" userId="d0e853d9-7e8a-4978-a6a6-73499c56127e" providerId="ADAL" clId="{762D96C9-E333-432F-9DFD-A1503F53FEC8}" dt="2021-10-20T20:00:14.564" v="97"/>
          <ac:spMkLst>
            <pc:docMk/>
            <pc:sldMk cId="1597616569" sldId="283"/>
            <ac:spMk id="22" creationId="{7CE68A7E-BEC3-4528-96A1-9BC177CC94A0}"/>
          </ac:spMkLst>
        </pc:spChg>
        <pc:spChg chg="add mod">
          <ac:chgData name="Michael Teters" userId="d0e853d9-7e8a-4978-a6a6-73499c56127e" providerId="ADAL" clId="{762D96C9-E333-432F-9DFD-A1503F53FEC8}" dt="2021-10-20T20:01:41.706" v="106" actId="1076"/>
          <ac:spMkLst>
            <pc:docMk/>
            <pc:sldMk cId="1597616569" sldId="283"/>
            <ac:spMk id="125" creationId="{DAE8CE86-577E-46AE-887E-7AE6FBA8379E}"/>
          </ac:spMkLst>
        </pc:spChg>
      </pc:sldChg>
      <pc:sldChg chg="addSp modSp">
        <pc:chgData name="Michael Teters" userId="d0e853d9-7e8a-4978-a6a6-73499c56127e" providerId="ADAL" clId="{762D96C9-E333-432F-9DFD-A1503F53FEC8}" dt="2021-10-20T20:01:46.447" v="107"/>
        <pc:sldMkLst>
          <pc:docMk/>
          <pc:sldMk cId="4218578781" sldId="284"/>
        </pc:sldMkLst>
        <pc:spChg chg="add mod">
          <ac:chgData name="Michael Teters" userId="d0e853d9-7e8a-4978-a6a6-73499c56127e" providerId="ADAL" clId="{762D96C9-E333-432F-9DFD-A1503F53FEC8}" dt="2021-10-20T20:01:46.447" v="107"/>
          <ac:spMkLst>
            <pc:docMk/>
            <pc:sldMk cId="4218578781" sldId="284"/>
            <ac:spMk id="35" creationId="{AA1BCBC4-5397-4981-9E26-82E4FB26B59D}"/>
          </ac:spMkLst>
        </pc:spChg>
      </pc:sldChg>
      <pc:sldChg chg="addSp delSp modSp add mod">
        <pc:chgData name="Michael Teters" userId="d0e853d9-7e8a-4978-a6a6-73499c56127e" providerId="ADAL" clId="{762D96C9-E333-432F-9DFD-A1503F53FEC8}" dt="2021-10-14T20:33:59.720" v="33" actId="1076"/>
        <pc:sldMkLst>
          <pc:docMk/>
          <pc:sldMk cId="452582171" sldId="298"/>
        </pc:sldMkLst>
        <pc:spChg chg="del">
          <ac:chgData name="Michael Teters" userId="d0e853d9-7e8a-4978-a6a6-73499c56127e" providerId="ADAL" clId="{762D96C9-E333-432F-9DFD-A1503F53FEC8}" dt="2021-10-14T20:33:42.715" v="27" actId="931"/>
          <ac:spMkLst>
            <pc:docMk/>
            <pc:sldMk cId="452582171" sldId="298"/>
            <ac:spMk id="3" creationId="{FDAB888D-15C9-4F34-9F2C-85FA49DB5582}"/>
          </ac:spMkLst>
        </pc:spChg>
        <pc:picChg chg="add mod">
          <ac:chgData name="Michael Teters" userId="d0e853d9-7e8a-4978-a6a6-73499c56127e" providerId="ADAL" clId="{762D96C9-E333-432F-9DFD-A1503F53FEC8}" dt="2021-10-14T20:33:59.720" v="33" actId="1076"/>
          <ac:picMkLst>
            <pc:docMk/>
            <pc:sldMk cId="452582171" sldId="298"/>
            <ac:picMk id="4" creationId="{D8028D41-ADD6-4CAE-B2D3-A74EB2BF4C09}"/>
          </ac:picMkLst>
        </pc:picChg>
        <pc:picChg chg="add mod">
          <ac:chgData name="Michael Teters" userId="d0e853d9-7e8a-4978-a6a6-73499c56127e" providerId="ADAL" clId="{762D96C9-E333-432F-9DFD-A1503F53FEC8}" dt="2021-10-14T20:33:56.593" v="32" actId="1076"/>
          <ac:picMkLst>
            <pc:docMk/>
            <pc:sldMk cId="452582171" sldId="298"/>
            <ac:picMk id="7" creationId="{12B5158E-CCF1-4836-88B5-62CEE932D836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14T20:33:34.160" v="26" actId="14100"/>
        <pc:sldMkLst>
          <pc:docMk/>
          <pc:sldMk cId="3807683493" sldId="299"/>
        </pc:sldMkLst>
        <pc:spChg chg="del">
          <ac:chgData name="Michael Teters" userId="d0e853d9-7e8a-4978-a6a6-73499c56127e" providerId="ADAL" clId="{762D96C9-E333-432F-9DFD-A1503F53FEC8}" dt="2021-10-14T20:33:29.071" v="22" actId="931"/>
          <ac:spMkLst>
            <pc:docMk/>
            <pc:sldMk cId="3807683493" sldId="299"/>
            <ac:spMk id="3" creationId="{FDAB888D-15C9-4F34-9F2C-85FA49DB5582}"/>
          </ac:spMkLst>
        </pc:spChg>
        <pc:picChg chg="add mod">
          <ac:chgData name="Michael Teters" userId="d0e853d9-7e8a-4978-a6a6-73499c56127e" providerId="ADAL" clId="{762D96C9-E333-432F-9DFD-A1503F53FEC8}" dt="2021-10-14T20:33:34.160" v="26" actId="14100"/>
          <ac:picMkLst>
            <pc:docMk/>
            <pc:sldMk cId="3807683493" sldId="299"/>
            <ac:picMk id="4" creationId="{840B70F6-5A54-4DB8-9B40-1FF8AB9A66E7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14T20:33:17.562" v="21" actId="1076"/>
        <pc:sldMkLst>
          <pc:docMk/>
          <pc:sldMk cId="3559401256" sldId="300"/>
        </pc:sldMkLst>
        <pc:spChg chg="del">
          <ac:chgData name="Michael Teters" userId="d0e853d9-7e8a-4978-a6a6-73499c56127e" providerId="ADAL" clId="{762D96C9-E333-432F-9DFD-A1503F53FEC8}" dt="2021-10-14T20:32:42.346" v="10" actId="931"/>
          <ac:spMkLst>
            <pc:docMk/>
            <pc:sldMk cId="3559401256" sldId="300"/>
            <ac:spMk id="3" creationId="{FDAB888D-15C9-4F34-9F2C-85FA49DB5582}"/>
          </ac:spMkLst>
        </pc:spChg>
        <pc:picChg chg="add mod">
          <ac:chgData name="Michael Teters" userId="d0e853d9-7e8a-4978-a6a6-73499c56127e" providerId="ADAL" clId="{762D96C9-E333-432F-9DFD-A1503F53FEC8}" dt="2021-10-14T20:33:17.562" v="21" actId="1076"/>
          <ac:picMkLst>
            <pc:docMk/>
            <pc:sldMk cId="3559401256" sldId="300"/>
            <ac:picMk id="4" creationId="{A7E43910-E264-4088-8B3D-D548C55A2B1C}"/>
          </ac:picMkLst>
        </pc:picChg>
        <pc:picChg chg="add mod">
          <ac:chgData name="Michael Teters" userId="d0e853d9-7e8a-4978-a6a6-73499c56127e" providerId="ADAL" clId="{762D96C9-E333-432F-9DFD-A1503F53FEC8}" dt="2021-10-14T20:32:59.614" v="15" actId="1076"/>
          <ac:picMkLst>
            <pc:docMk/>
            <pc:sldMk cId="3559401256" sldId="300"/>
            <ac:picMk id="7" creationId="{1A1314C2-BCDF-4AEA-AF3C-21D227846F2A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15T20:22:23.125" v="43" actId="14100"/>
        <pc:sldMkLst>
          <pc:docMk/>
          <pc:sldMk cId="2303255130" sldId="301"/>
        </pc:sldMkLst>
        <pc:spChg chg="add del mod">
          <ac:chgData name="Michael Teters" userId="d0e853d9-7e8a-4978-a6a6-73499c56127e" providerId="ADAL" clId="{762D96C9-E333-432F-9DFD-A1503F53FEC8}" dt="2021-10-15T20:22:14.046" v="39" actId="931"/>
          <ac:spMkLst>
            <pc:docMk/>
            <pc:sldMk cId="2303255130" sldId="301"/>
            <ac:spMk id="3" creationId="{5862767D-57CD-4F18-80DD-840191254CF4}"/>
          </ac:spMkLst>
        </pc:spChg>
        <pc:spChg chg="mod">
          <ac:chgData name="Michael Teters" userId="d0e853d9-7e8a-4978-a6a6-73499c56127e" providerId="ADAL" clId="{762D96C9-E333-432F-9DFD-A1503F53FEC8}" dt="2021-10-15T20:21:58.712" v="36" actId="20577"/>
          <ac:spMkLst>
            <pc:docMk/>
            <pc:sldMk cId="2303255130" sldId="301"/>
            <ac:spMk id="6" creationId="{75A7CA72-BAF8-47F9-B1E2-8C35D5353570}"/>
          </ac:spMkLst>
        </pc:spChg>
        <pc:picChg chg="del">
          <ac:chgData name="Michael Teters" userId="d0e853d9-7e8a-4978-a6a6-73499c56127e" providerId="ADAL" clId="{762D96C9-E333-432F-9DFD-A1503F53FEC8}" dt="2021-10-15T20:22:01.700" v="37" actId="478"/>
          <ac:picMkLst>
            <pc:docMk/>
            <pc:sldMk cId="2303255130" sldId="301"/>
            <ac:picMk id="4" creationId="{D8028D41-ADD6-4CAE-B2D3-A74EB2BF4C09}"/>
          </ac:picMkLst>
        </pc:picChg>
        <pc:picChg chg="del">
          <ac:chgData name="Michael Teters" userId="d0e853d9-7e8a-4978-a6a6-73499c56127e" providerId="ADAL" clId="{762D96C9-E333-432F-9DFD-A1503F53FEC8}" dt="2021-10-15T20:22:02.764" v="38" actId="478"/>
          <ac:picMkLst>
            <pc:docMk/>
            <pc:sldMk cId="2303255130" sldId="301"/>
            <ac:picMk id="7" creationId="{12B5158E-CCF1-4836-88B5-62CEE932D836}"/>
          </ac:picMkLst>
        </pc:picChg>
        <pc:picChg chg="add mod">
          <ac:chgData name="Michael Teters" userId="d0e853d9-7e8a-4978-a6a6-73499c56127e" providerId="ADAL" clId="{762D96C9-E333-432F-9DFD-A1503F53FEC8}" dt="2021-10-15T20:22:23.125" v="43" actId="14100"/>
          <ac:picMkLst>
            <pc:docMk/>
            <pc:sldMk cId="2303255130" sldId="301"/>
            <ac:picMk id="8" creationId="{852AD16A-FF42-4501-903A-1BB42ED46C52}"/>
          </ac:picMkLst>
        </pc:picChg>
      </pc:sldChg>
      <pc:sldChg chg="addSp delSp modSp add mod setBg">
        <pc:chgData name="Michael Teters" userId="d0e853d9-7e8a-4978-a6a6-73499c56127e" providerId="ADAL" clId="{762D96C9-E333-432F-9DFD-A1503F53FEC8}" dt="2021-10-20T19:52:55.577" v="56"/>
        <pc:sldMkLst>
          <pc:docMk/>
          <pc:sldMk cId="1829655082" sldId="302"/>
        </pc:sldMkLst>
        <pc:spChg chg="add del mod">
          <ac:chgData name="Michael Teters" userId="d0e853d9-7e8a-4978-a6a6-73499c56127e" providerId="ADAL" clId="{762D96C9-E333-432F-9DFD-A1503F53FEC8}" dt="2021-10-15T20:22:37.090" v="46" actId="931"/>
          <ac:spMkLst>
            <pc:docMk/>
            <pc:sldMk cId="1829655082" sldId="302"/>
            <ac:spMk id="3" creationId="{C67CC112-6E85-455C-9DC0-198A9DC6D06D}"/>
          </ac:spMkLst>
        </pc:spChg>
        <pc:picChg chg="add mod">
          <ac:chgData name="Michael Teters" userId="d0e853d9-7e8a-4978-a6a6-73499c56127e" providerId="ADAL" clId="{762D96C9-E333-432F-9DFD-A1503F53FEC8}" dt="2021-10-15T20:22:39.930" v="49" actId="14100"/>
          <ac:picMkLst>
            <pc:docMk/>
            <pc:sldMk cId="1829655082" sldId="302"/>
            <ac:picMk id="5" creationId="{F4B5CD5B-406F-4072-8101-C260B4FFAA0E}"/>
          </ac:picMkLst>
        </pc:picChg>
        <pc:picChg chg="del">
          <ac:chgData name="Michael Teters" userId="d0e853d9-7e8a-4978-a6a6-73499c56127e" providerId="ADAL" clId="{762D96C9-E333-432F-9DFD-A1503F53FEC8}" dt="2021-10-15T20:22:30.876" v="45" actId="478"/>
          <ac:picMkLst>
            <pc:docMk/>
            <pc:sldMk cId="1829655082" sldId="302"/>
            <ac:picMk id="8" creationId="{852AD16A-FF42-4501-903A-1BB42ED46C52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0T19:58:00.876" v="74" actId="167"/>
        <pc:sldMkLst>
          <pc:docMk/>
          <pc:sldMk cId="3804237929" sldId="303"/>
        </pc:sldMkLst>
        <pc:spChg chg="add del mod">
          <ac:chgData name="Michael Teters" userId="d0e853d9-7e8a-4978-a6a6-73499c56127e" providerId="ADAL" clId="{762D96C9-E333-432F-9DFD-A1503F53FEC8}" dt="2021-10-20T19:57:22.816" v="63" actId="931"/>
          <ac:spMkLst>
            <pc:docMk/>
            <pc:sldMk cId="3804237929" sldId="303"/>
            <ac:spMk id="3" creationId="{79730301-10EC-41B2-B105-9E965A3E21DD}"/>
          </ac:spMkLst>
        </pc:spChg>
        <pc:spChg chg="mod">
          <ac:chgData name="Michael Teters" userId="d0e853d9-7e8a-4978-a6a6-73499c56127e" providerId="ADAL" clId="{762D96C9-E333-432F-9DFD-A1503F53FEC8}" dt="2021-10-20T19:53:35.497" v="62" actId="20577"/>
          <ac:spMkLst>
            <pc:docMk/>
            <pc:sldMk cId="3804237929" sldId="303"/>
            <ac:spMk id="6" creationId="{75A7CA72-BAF8-47F9-B1E2-8C35D5353570}"/>
          </ac:spMkLst>
        </pc:spChg>
        <pc:picChg chg="del">
          <ac:chgData name="Michael Teters" userId="d0e853d9-7e8a-4978-a6a6-73499c56127e" providerId="ADAL" clId="{762D96C9-E333-432F-9DFD-A1503F53FEC8}" dt="2021-10-20T19:53:26.118" v="58" actId="478"/>
          <ac:picMkLst>
            <pc:docMk/>
            <pc:sldMk cId="3804237929" sldId="303"/>
            <ac:picMk id="5" creationId="{F4B5CD5B-406F-4072-8101-C260B4FFAA0E}"/>
          </ac:picMkLst>
        </pc:picChg>
        <pc:picChg chg="add mod ord">
          <ac:chgData name="Michael Teters" userId="d0e853d9-7e8a-4978-a6a6-73499c56127e" providerId="ADAL" clId="{762D96C9-E333-432F-9DFD-A1503F53FEC8}" dt="2021-10-20T19:58:00.876" v="74" actId="167"/>
          <ac:picMkLst>
            <pc:docMk/>
            <pc:sldMk cId="3804237929" sldId="303"/>
            <ac:picMk id="7" creationId="{0BF4C7F1-8AA4-482C-9BEF-460ED9F07A15}"/>
          </ac:picMkLst>
        </pc:picChg>
        <pc:picChg chg="add mod ord">
          <ac:chgData name="Michael Teters" userId="d0e853d9-7e8a-4978-a6a6-73499c56127e" providerId="ADAL" clId="{762D96C9-E333-432F-9DFD-A1503F53FEC8}" dt="2021-10-20T19:57:47.374" v="72" actId="1076"/>
          <ac:picMkLst>
            <pc:docMk/>
            <pc:sldMk cId="3804237929" sldId="303"/>
            <ac:picMk id="9" creationId="{78FE6B68-367B-49E8-A6C8-5B1B6B93ED51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0T19:59:31.481" v="93" actId="1582"/>
        <pc:sldMkLst>
          <pc:docMk/>
          <pc:sldMk cId="3077922385" sldId="304"/>
        </pc:sldMkLst>
        <pc:spChg chg="add del mod">
          <ac:chgData name="Michael Teters" userId="d0e853d9-7e8a-4978-a6a6-73499c56127e" providerId="ADAL" clId="{762D96C9-E333-432F-9DFD-A1503F53FEC8}" dt="2021-10-20T19:58:22.588" v="78" actId="931"/>
          <ac:spMkLst>
            <pc:docMk/>
            <pc:sldMk cId="3077922385" sldId="304"/>
            <ac:spMk id="3" creationId="{A3BD6146-3503-452A-87B2-8F4A7B65A9D0}"/>
          </ac:spMkLst>
        </pc:spChg>
        <pc:spChg chg="add mod">
          <ac:chgData name="Michael Teters" userId="d0e853d9-7e8a-4978-a6a6-73499c56127e" providerId="ADAL" clId="{762D96C9-E333-432F-9DFD-A1503F53FEC8}" dt="2021-10-20T19:59:31.481" v="93" actId="1582"/>
          <ac:spMkLst>
            <pc:docMk/>
            <pc:sldMk cId="3077922385" sldId="304"/>
            <ac:spMk id="11" creationId="{028175E1-28EF-4563-BA0F-0F66DA685AAD}"/>
          </ac:spMkLst>
        </pc:spChg>
        <pc:picChg chg="add mod ord">
          <ac:chgData name="Michael Teters" userId="d0e853d9-7e8a-4978-a6a6-73499c56127e" providerId="ADAL" clId="{762D96C9-E333-432F-9DFD-A1503F53FEC8}" dt="2021-10-20T19:59:06.313" v="90" actId="167"/>
          <ac:picMkLst>
            <pc:docMk/>
            <pc:sldMk cId="3077922385" sldId="304"/>
            <ac:picMk id="5" creationId="{A8AC3D4A-17A7-4AAC-B52D-F68FB3245AAF}"/>
          </ac:picMkLst>
        </pc:picChg>
        <pc:picChg chg="del">
          <ac:chgData name="Michael Teters" userId="d0e853d9-7e8a-4978-a6a6-73499c56127e" providerId="ADAL" clId="{762D96C9-E333-432F-9DFD-A1503F53FEC8}" dt="2021-10-20T19:58:16.475" v="77" actId="478"/>
          <ac:picMkLst>
            <pc:docMk/>
            <pc:sldMk cId="3077922385" sldId="304"/>
            <ac:picMk id="7" creationId="{0BF4C7F1-8AA4-482C-9BEF-460ED9F07A15}"/>
          </ac:picMkLst>
        </pc:picChg>
        <pc:picChg chg="del">
          <ac:chgData name="Michael Teters" userId="d0e853d9-7e8a-4978-a6a6-73499c56127e" providerId="ADAL" clId="{762D96C9-E333-432F-9DFD-A1503F53FEC8}" dt="2021-10-20T19:58:15.232" v="76" actId="478"/>
          <ac:picMkLst>
            <pc:docMk/>
            <pc:sldMk cId="3077922385" sldId="304"/>
            <ac:picMk id="9" creationId="{78FE6B68-367B-49E8-A6C8-5B1B6B93ED51}"/>
          </ac:picMkLst>
        </pc:picChg>
        <pc:picChg chg="add mod ord">
          <ac:chgData name="Michael Teters" userId="d0e853d9-7e8a-4978-a6a6-73499c56127e" providerId="ADAL" clId="{762D96C9-E333-432F-9DFD-A1503F53FEC8}" dt="2021-10-20T19:58:48.600" v="87" actId="167"/>
          <ac:picMkLst>
            <pc:docMk/>
            <pc:sldMk cId="3077922385" sldId="304"/>
            <ac:picMk id="10" creationId="{B8747B7E-7A65-4054-AA9F-213562D8FCB6}"/>
          </ac:picMkLst>
        </pc:picChg>
      </pc:sldChg>
      <pc:sldChg chg="addSp delSp modSp add mod ord delAnim">
        <pc:chgData name="Michael Teters" userId="d0e853d9-7e8a-4978-a6a6-73499c56127e" providerId="ADAL" clId="{762D96C9-E333-432F-9DFD-A1503F53FEC8}" dt="2021-10-26T15:29:30.231" v="128" actId="1076"/>
        <pc:sldMkLst>
          <pc:docMk/>
          <pc:sldMk cId="3095522935" sldId="305"/>
        </pc:sldMkLst>
        <pc:spChg chg="del">
          <ac:chgData name="Michael Teters" userId="d0e853d9-7e8a-4978-a6a6-73499c56127e" providerId="ADAL" clId="{762D96C9-E333-432F-9DFD-A1503F53FEC8}" dt="2021-10-26T15:27:36.029" v="114" actId="478"/>
          <ac:spMkLst>
            <pc:docMk/>
            <pc:sldMk cId="3095522935" sldId="305"/>
            <ac:spMk id="2" creationId="{00000000-0000-0000-0000-000000000000}"/>
          </ac:spMkLst>
        </pc:spChg>
        <pc:spChg chg="del">
          <ac:chgData name="Michael Teters" userId="d0e853d9-7e8a-4978-a6a6-73499c56127e" providerId="ADAL" clId="{762D96C9-E333-432F-9DFD-A1503F53FEC8}" dt="2021-10-26T15:27:36.029" v="114" actId="478"/>
          <ac:spMkLst>
            <pc:docMk/>
            <pc:sldMk cId="3095522935" sldId="305"/>
            <ac:spMk id="3" creationId="{00000000-0000-0000-0000-000000000000}"/>
          </ac:spMkLst>
        </pc:spChg>
        <pc:spChg chg="add mod">
          <ac:chgData name="Michael Teters" userId="d0e853d9-7e8a-4978-a6a6-73499c56127e" providerId="ADAL" clId="{762D96C9-E333-432F-9DFD-A1503F53FEC8}" dt="2021-10-26T15:27:36.029" v="114" actId="478"/>
          <ac:spMkLst>
            <pc:docMk/>
            <pc:sldMk cId="3095522935" sldId="305"/>
            <ac:spMk id="10" creationId="{6915C948-7967-4352-929E-E5A7321BFB31}"/>
          </ac:spMkLst>
        </pc:spChg>
        <pc:spChg chg="add del mod">
          <ac:chgData name="Michael Teters" userId="d0e853d9-7e8a-4978-a6a6-73499c56127e" providerId="ADAL" clId="{762D96C9-E333-432F-9DFD-A1503F53FEC8}" dt="2021-10-26T15:27:55.071" v="115" actId="931"/>
          <ac:spMkLst>
            <pc:docMk/>
            <pc:sldMk cId="3095522935" sldId="305"/>
            <ac:spMk id="16" creationId="{A1B86AEE-B317-4355-AB1C-DC735FBF1C10}"/>
          </ac:spMkLst>
        </pc:spChg>
        <pc:spChg chg="del">
          <ac:chgData name="Michael Teters" userId="d0e853d9-7e8a-4978-a6a6-73499c56127e" providerId="ADAL" clId="{762D96C9-E333-432F-9DFD-A1503F53FEC8}" dt="2021-10-26T15:27:36.029" v="114" actId="478"/>
          <ac:spMkLst>
            <pc:docMk/>
            <pc:sldMk cId="3095522935" sldId="305"/>
            <ac:spMk id="22" creationId="{7CE68A7E-BEC3-4528-96A1-9BC177CC94A0}"/>
          </ac:spMkLst>
        </pc:spChg>
        <pc:spChg chg="del">
          <ac:chgData name="Michael Teters" userId="d0e853d9-7e8a-4978-a6a6-73499c56127e" providerId="ADAL" clId="{762D96C9-E333-432F-9DFD-A1503F53FEC8}" dt="2021-10-26T15:27:36.029" v="114" actId="478"/>
          <ac:spMkLst>
            <pc:docMk/>
            <pc:sldMk cId="3095522935" sldId="305"/>
            <ac:spMk id="31" creationId="{2BF66EBE-E5A9-473D-8E85-433AADBA47B9}"/>
          </ac:spMkLst>
        </pc:spChg>
        <pc:spChg chg="add del">
          <ac:chgData name="Michael Teters" userId="d0e853d9-7e8a-4978-a6a6-73499c56127e" providerId="ADAL" clId="{762D96C9-E333-432F-9DFD-A1503F53FEC8}" dt="2021-10-26T15:28:34.796" v="123" actId="478"/>
          <ac:spMkLst>
            <pc:docMk/>
            <pc:sldMk cId="3095522935" sldId="305"/>
            <ac:spMk id="32" creationId="{ED11B565-0CA0-4E59-A345-2D531D892833}"/>
          </ac:spMkLst>
        </pc:spChg>
        <pc:spChg chg="add mod">
          <ac:chgData name="Michael Teters" userId="d0e853d9-7e8a-4978-a6a6-73499c56127e" providerId="ADAL" clId="{762D96C9-E333-432F-9DFD-A1503F53FEC8}" dt="2021-10-26T15:29:30.231" v="128" actId="1076"/>
          <ac:spMkLst>
            <pc:docMk/>
            <pc:sldMk cId="3095522935" sldId="305"/>
            <ac:spMk id="33" creationId="{8102570C-1C50-40BA-8756-AF991742B28B}"/>
          </ac:spMkLst>
        </pc:spChg>
        <pc:spChg chg="mod">
          <ac:chgData name="Michael Teters" userId="d0e853d9-7e8a-4978-a6a6-73499c56127e" providerId="ADAL" clId="{762D96C9-E333-432F-9DFD-A1503F53FEC8}" dt="2021-10-26T15:28:23.702" v="121" actId="20577"/>
          <ac:spMkLst>
            <pc:docMk/>
            <pc:sldMk cId="3095522935" sldId="305"/>
            <ac:spMk id="125" creationId="{DAE8CE86-577E-46AE-887E-7AE6FBA8379E}"/>
          </ac:spMkLst>
        </pc:s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17" creationId="{A2847C01-4B20-4DC9-9639-F9B40F1F063F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19" creationId="{0B01AFDB-BA11-4BF8-9136-EC2627B040B7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23" creationId="{6191542B-B032-454D-8FF4-1380F386C500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26" creationId="{33F25598-F2DE-47B6-8020-18CEA59BE0D1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61" creationId="{F316139A-9BF9-4746-A436-8CEC1754FED7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138" creationId="{5B9AD9C6-2B02-4645-AF73-5D9BFF277BDE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151" creationId="{AD859792-684E-46E7-939C-2E2A6DCF185F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215" creationId="{C756F2D3-3065-4A25-8310-086F63CB7EF2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236" creationId="{7EE4C810-30A9-4B37-A129-4470E2926C8A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246" creationId="{4B34F31E-8E2C-4CD6-8466-DB904AB5A646}"/>
          </ac:grpSpMkLst>
        </pc:grpChg>
        <pc:grpChg chg="del">
          <ac:chgData name="Michael Teters" userId="d0e853d9-7e8a-4978-a6a6-73499c56127e" providerId="ADAL" clId="{762D96C9-E333-432F-9DFD-A1503F53FEC8}" dt="2021-10-26T15:27:36.029" v="114" actId="478"/>
          <ac:grpSpMkLst>
            <pc:docMk/>
            <pc:sldMk cId="3095522935" sldId="305"/>
            <ac:grpSpMk id="365" creationId="{61E0234B-0845-49AA-B402-8C081D1AAE20}"/>
          </ac:grpSpMkLst>
        </pc:grpChg>
        <pc:picChg chg="del">
          <ac:chgData name="Michael Teters" userId="d0e853d9-7e8a-4978-a6a6-73499c56127e" providerId="ADAL" clId="{762D96C9-E333-432F-9DFD-A1503F53FEC8}" dt="2021-10-26T15:27:36.029" v="114" actId="478"/>
          <ac:picMkLst>
            <pc:docMk/>
            <pc:sldMk cId="3095522935" sldId="305"/>
            <ac:picMk id="5" creationId="{9CC29989-4A61-46DB-B08E-A23C7599551F}"/>
          </ac:picMkLst>
        </pc:picChg>
        <pc:picChg chg="add mod">
          <ac:chgData name="Michael Teters" userId="d0e853d9-7e8a-4978-a6a6-73499c56127e" providerId="ADAL" clId="{762D96C9-E333-432F-9DFD-A1503F53FEC8}" dt="2021-10-26T15:29:30.231" v="128" actId="1076"/>
          <ac:picMkLst>
            <pc:docMk/>
            <pc:sldMk cId="3095522935" sldId="305"/>
            <ac:picMk id="30" creationId="{24A11754-6051-4532-B996-55E34C52EA05}"/>
          </ac:picMkLst>
        </pc:picChg>
        <pc:inkChg chg="del">
          <ac:chgData name="Michael Teters" userId="d0e853d9-7e8a-4978-a6a6-73499c56127e" providerId="ADAL" clId="{762D96C9-E333-432F-9DFD-A1503F53FEC8}" dt="2021-10-26T15:27:36.029" v="114" actId="478"/>
          <ac:inkMkLst>
            <pc:docMk/>
            <pc:sldMk cId="3095522935" sldId="305"/>
            <ac:inkMk id="27" creationId="{184FE7DC-CFB1-44F8-8116-18E90021C7F5}"/>
          </ac:inkMkLst>
        </pc:inkChg>
        <pc:inkChg chg="del">
          <ac:chgData name="Michael Teters" userId="d0e853d9-7e8a-4978-a6a6-73499c56127e" providerId="ADAL" clId="{762D96C9-E333-432F-9DFD-A1503F53FEC8}" dt="2021-10-26T15:27:36.029" v="114" actId="478"/>
          <ac:inkMkLst>
            <pc:docMk/>
            <pc:sldMk cId="3095522935" sldId="305"/>
            <ac:inkMk id="28" creationId="{80C64D09-EF5B-4747-AA5D-2AA0EA6A7A67}"/>
          </ac:inkMkLst>
        </pc:inkChg>
        <pc:inkChg chg="del">
          <ac:chgData name="Michael Teters" userId="d0e853d9-7e8a-4978-a6a6-73499c56127e" providerId="ADAL" clId="{762D96C9-E333-432F-9DFD-A1503F53FEC8}" dt="2021-10-26T15:27:36.029" v="114" actId="478"/>
          <ac:inkMkLst>
            <pc:docMk/>
            <pc:sldMk cId="3095522935" sldId="305"/>
            <ac:inkMk id="51" creationId="{E924C4E0-C989-43C3-AF7A-5984810506C2}"/>
          </ac:inkMkLst>
        </pc:inkChg>
        <pc:inkChg chg="del">
          <ac:chgData name="Michael Teters" userId="d0e853d9-7e8a-4978-a6a6-73499c56127e" providerId="ADAL" clId="{762D96C9-E333-432F-9DFD-A1503F53FEC8}" dt="2021-10-26T15:27:36.029" v="114" actId="478"/>
          <ac:inkMkLst>
            <pc:docMk/>
            <pc:sldMk cId="3095522935" sldId="305"/>
            <ac:inkMk id="59" creationId="{57AFA6B0-1E81-454B-A85B-BA4760020A79}"/>
          </ac:inkMkLst>
        </pc:inkChg>
      </pc:sldChg>
      <pc:sldChg chg="delSp add del mod delAnim">
        <pc:chgData name="Michael Teters" userId="d0e853d9-7e8a-4978-a6a6-73499c56127e" providerId="ADAL" clId="{762D96C9-E333-432F-9DFD-A1503F53FEC8}" dt="2021-10-26T15:27:16.808" v="110" actId="2696"/>
        <pc:sldMkLst>
          <pc:docMk/>
          <pc:sldMk cId="3262035764" sldId="305"/>
        </pc:sldMkLst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7" creationId="{295002AD-17CE-4CE2-BB6A-8242449AF777}"/>
          </ac:grpSpMkLst>
        </pc:grpChg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15" creationId="{60FEC729-F340-426D-BBDD-966E2756E103}"/>
          </ac:grpSpMkLst>
        </pc:grpChg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16" creationId="{671BB625-174F-41FF-ADC5-FAFBB59BB7CC}"/>
          </ac:grpSpMkLst>
        </pc:grpChg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32" creationId="{CDBE2068-414F-4404-A0CC-A60207B71A18}"/>
          </ac:grpSpMkLst>
        </pc:grpChg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33" creationId="{03F6AA1E-3B18-41F6-B015-AA27D3106293}"/>
          </ac:grpSpMkLst>
        </pc:grpChg>
        <pc:grpChg chg="del">
          <ac:chgData name="Michael Teters" userId="d0e853d9-7e8a-4978-a6a6-73499c56127e" providerId="ADAL" clId="{762D96C9-E333-432F-9DFD-A1503F53FEC8}" dt="2021-10-26T15:27:06.428" v="109" actId="478"/>
          <ac:grpSpMkLst>
            <pc:docMk/>
            <pc:sldMk cId="3262035764" sldId="305"/>
            <ac:grpSpMk id="44" creationId="{45469BDE-B3FE-4A92-A0BD-F555F1BCE5C4}"/>
          </ac:grpSpMkLst>
        </pc:grp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6" creationId="{99C172AC-30C4-4B51-88F0-6DBA7941DA76}"/>
          </ac:inkMkLst>
        </pc:ink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31" creationId="{180B9005-EACB-46DB-9994-206DBDCF867A}"/>
          </ac:inkMkLst>
        </pc:ink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34" creationId="{6D4CFDFD-0DDF-47D2-AD6C-0835B90561F3}"/>
          </ac:inkMkLst>
        </pc:ink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36" creationId="{1370B2EC-DB5B-475C-803A-629E1319E531}"/>
          </ac:inkMkLst>
        </pc:ink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37" creationId="{6DD52AEC-7988-45F1-B211-91FE069228DF}"/>
          </ac:inkMkLst>
        </pc:inkChg>
        <pc:inkChg chg="del">
          <ac:chgData name="Michael Teters" userId="d0e853d9-7e8a-4978-a6a6-73499c56127e" providerId="ADAL" clId="{762D96C9-E333-432F-9DFD-A1503F53FEC8}" dt="2021-10-26T15:27:06.428" v="109" actId="478"/>
          <ac:inkMkLst>
            <pc:docMk/>
            <pc:sldMk cId="3262035764" sldId="305"/>
            <ac:inkMk id="45" creationId="{2CEF44E3-11CC-41FC-9166-FEEB2C661A0F}"/>
          </ac:inkMkLst>
        </pc:inkChg>
      </pc:sldChg>
      <pc:sldChg chg="addSp delSp modSp add mod">
        <pc:chgData name="Michael Teters" userId="d0e853d9-7e8a-4978-a6a6-73499c56127e" providerId="ADAL" clId="{762D96C9-E333-432F-9DFD-A1503F53FEC8}" dt="2021-10-26T15:32:33.122" v="164" actId="1035"/>
        <pc:sldMkLst>
          <pc:docMk/>
          <pc:sldMk cId="3356200702" sldId="306"/>
        </pc:sldMkLst>
        <pc:spChg chg="add del mod">
          <ac:chgData name="Michael Teters" userId="d0e853d9-7e8a-4978-a6a6-73499c56127e" providerId="ADAL" clId="{762D96C9-E333-432F-9DFD-A1503F53FEC8}" dt="2021-10-26T15:30:59.774" v="133" actId="931"/>
          <ac:spMkLst>
            <pc:docMk/>
            <pc:sldMk cId="3356200702" sldId="306"/>
            <ac:spMk id="3" creationId="{D8DD340F-1571-4861-9F93-8A09331043C7}"/>
          </ac:spMkLst>
        </pc:spChg>
        <pc:spChg chg="add mod">
          <ac:chgData name="Michael Teters" userId="d0e853d9-7e8a-4978-a6a6-73499c56127e" providerId="ADAL" clId="{762D96C9-E333-432F-9DFD-A1503F53FEC8}" dt="2021-10-26T15:32:33.122" v="164" actId="1035"/>
          <ac:spMkLst>
            <pc:docMk/>
            <pc:sldMk cId="3356200702" sldId="306"/>
            <ac:spMk id="8" creationId="{E02B6632-4B5E-4438-A965-4B41E976E182}"/>
          </ac:spMkLst>
        </pc:spChg>
        <pc:spChg chg="del mod">
          <ac:chgData name="Michael Teters" userId="d0e853d9-7e8a-4978-a6a6-73499c56127e" providerId="ADAL" clId="{762D96C9-E333-432F-9DFD-A1503F53FEC8}" dt="2021-10-26T15:29:53.376" v="132" actId="478"/>
          <ac:spMkLst>
            <pc:docMk/>
            <pc:sldMk cId="3356200702" sldId="306"/>
            <ac:spMk id="33" creationId="{8102570C-1C50-40BA-8756-AF991742B28B}"/>
          </ac:spMkLst>
        </pc:spChg>
        <pc:picChg chg="add mod">
          <ac:chgData name="Michael Teters" userId="d0e853d9-7e8a-4978-a6a6-73499c56127e" providerId="ADAL" clId="{762D96C9-E333-432F-9DFD-A1503F53FEC8}" dt="2021-10-26T15:31:28.312" v="139" actId="1076"/>
          <ac:picMkLst>
            <pc:docMk/>
            <pc:sldMk cId="3356200702" sldId="306"/>
            <ac:picMk id="5" creationId="{4DDD07BF-911F-48B9-B265-12445B0CDBBB}"/>
          </ac:picMkLst>
        </pc:picChg>
        <pc:picChg chg="add mod">
          <ac:chgData name="Michael Teters" userId="d0e853d9-7e8a-4978-a6a6-73499c56127e" providerId="ADAL" clId="{762D96C9-E333-432F-9DFD-A1503F53FEC8}" dt="2021-10-26T15:32:01.791" v="142" actId="14100"/>
          <ac:picMkLst>
            <pc:docMk/>
            <pc:sldMk cId="3356200702" sldId="306"/>
            <ac:picMk id="7" creationId="{D0209FE0-5AAD-4A65-A18F-3E720037EB00}"/>
          </ac:picMkLst>
        </pc:picChg>
        <pc:picChg chg="del">
          <ac:chgData name="Michael Teters" userId="d0e853d9-7e8a-4978-a6a6-73499c56127e" providerId="ADAL" clId="{762D96C9-E333-432F-9DFD-A1503F53FEC8}" dt="2021-10-26T15:29:50.878" v="131" actId="478"/>
          <ac:picMkLst>
            <pc:docMk/>
            <pc:sldMk cId="3356200702" sldId="306"/>
            <ac:picMk id="30" creationId="{24A11754-6051-4532-B996-55E34C52EA05}"/>
          </ac:picMkLst>
        </pc:picChg>
      </pc:sldChg>
      <pc:sldChg chg="addSp delSp modSp add mod ord">
        <pc:chgData name="Michael Teters" userId="d0e853d9-7e8a-4978-a6a6-73499c56127e" providerId="ADAL" clId="{762D96C9-E333-432F-9DFD-A1503F53FEC8}" dt="2021-10-26T15:35:01.217" v="177" actId="14100"/>
        <pc:sldMkLst>
          <pc:docMk/>
          <pc:sldMk cId="3058309934" sldId="307"/>
        </pc:sldMkLst>
        <pc:spChg chg="add del mod">
          <ac:chgData name="Michael Teters" userId="d0e853d9-7e8a-4978-a6a6-73499c56127e" providerId="ADAL" clId="{762D96C9-E333-432F-9DFD-A1503F53FEC8}" dt="2021-10-26T15:34:52.682" v="173" actId="931"/>
          <ac:spMkLst>
            <pc:docMk/>
            <pc:sldMk cId="3058309934" sldId="307"/>
            <ac:spMk id="3" creationId="{9AEBC494-AD39-4166-A8FC-2C8DB89EE492}"/>
          </ac:spMkLst>
        </pc:spChg>
        <pc:spChg chg="del">
          <ac:chgData name="Michael Teters" userId="d0e853d9-7e8a-4978-a6a6-73499c56127e" providerId="ADAL" clId="{762D96C9-E333-432F-9DFD-A1503F53FEC8}" dt="2021-10-26T15:34:39.959" v="170" actId="478"/>
          <ac:spMkLst>
            <pc:docMk/>
            <pc:sldMk cId="3058309934" sldId="307"/>
            <ac:spMk id="33" creationId="{8102570C-1C50-40BA-8756-AF991742B28B}"/>
          </ac:spMkLst>
        </pc:spChg>
        <pc:spChg chg="mod">
          <ac:chgData name="Michael Teters" userId="d0e853d9-7e8a-4978-a6a6-73499c56127e" providerId="ADAL" clId="{762D96C9-E333-432F-9DFD-A1503F53FEC8}" dt="2021-10-26T15:34:45.236" v="172" actId="20577"/>
          <ac:spMkLst>
            <pc:docMk/>
            <pc:sldMk cId="3058309934" sldId="307"/>
            <ac:spMk id="125" creationId="{DAE8CE86-577E-46AE-887E-7AE6FBA8379E}"/>
          </ac:spMkLst>
        </pc:spChg>
        <pc:picChg chg="add mod">
          <ac:chgData name="Michael Teters" userId="d0e853d9-7e8a-4978-a6a6-73499c56127e" providerId="ADAL" clId="{762D96C9-E333-432F-9DFD-A1503F53FEC8}" dt="2021-10-26T15:35:01.217" v="177" actId="14100"/>
          <ac:picMkLst>
            <pc:docMk/>
            <pc:sldMk cId="3058309934" sldId="307"/>
            <ac:picMk id="5" creationId="{A91F654D-ECA8-4BB9-9C80-21D05A3CBA4B}"/>
          </ac:picMkLst>
        </pc:picChg>
        <pc:picChg chg="del">
          <ac:chgData name="Michael Teters" userId="d0e853d9-7e8a-4978-a6a6-73499c56127e" providerId="ADAL" clId="{762D96C9-E333-432F-9DFD-A1503F53FEC8}" dt="2021-10-26T15:34:33.831" v="168" actId="478"/>
          <ac:picMkLst>
            <pc:docMk/>
            <pc:sldMk cId="3058309934" sldId="307"/>
            <ac:picMk id="30" creationId="{24A11754-6051-4532-B996-55E34C52EA05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8T12:38:37.268" v="186" actId="14100"/>
        <pc:sldMkLst>
          <pc:docMk/>
          <pc:sldMk cId="833029482" sldId="308"/>
        </pc:sldMkLst>
        <pc:spChg chg="add del mod">
          <ac:chgData name="Michael Teters" userId="d0e853d9-7e8a-4978-a6a6-73499c56127e" providerId="ADAL" clId="{762D96C9-E333-432F-9DFD-A1503F53FEC8}" dt="2021-10-28T12:38:32.638" v="182" actId="931"/>
          <ac:spMkLst>
            <pc:docMk/>
            <pc:sldMk cId="833029482" sldId="308"/>
            <ac:spMk id="3" creationId="{829D7DF4-4050-4768-BB81-41BBD60E8705}"/>
          </ac:spMkLst>
        </pc:spChg>
        <pc:spChg chg="mod">
          <ac:chgData name="Michael Teters" userId="d0e853d9-7e8a-4978-a6a6-73499c56127e" providerId="ADAL" clId="{762D96C9-E333-432F-9DFD-A1503F53FEC8}" dt="2021-10-28T12:31:40.580" v="181" actId="20577"/>
          <ac:spMkLst>
            <pc:docMk/>
            <pc:sldMk cId="833029482" sldId="308"/>
            <ac:spMk id="125" creationId="{DAE8CE86-577E-46AE-887E-7AE6FBA8379E}"/>
          </ac:spMkLst>
        </pc:spChg>
        <pc:picChg chg="del">
          <ac:chgData name="Michael Teters" userId="d0e853d9-7e8a-4978-a6a6-73499c56127e" providerId="ADAL" clId="{762D96C9-E333-432F-9DFD-A1503F53FEC8}" dt="2021-10-28T12:31:36.296" v="179" actId="478"/>
          <ac:picMkLst>
            <pc:docMk/>
            <pc:sldMk cId="833029482" sldId="308"/>
            <ac:picMk id="5" creationId="{A91F654D-ECA8-4BB9-9C80-21D05A3CBA4B}"/>
          </ac:picMkLst>
        </pc:picChg>
        <pc:picChg chg="add mod">
          <ac:chgData name="Michael Teters" userId="d0e853d9-7e8a-4978-a6a6-73499c56127e" providerId="ADAL" clId="{762D96C9-E333-432F-9DFD-A1503F53FEC8}" dt="2021-10-28T12:38:37.268" v="186" actId="14100"/>
          <ac:picMkLst>
            <pc:docMk/>
            <pc:sldMk cId="833029482" sldId="308"/>
            <ac:picMk id="6" creationId="{20A618EF-6917-4921-8DE9-86CBA336D29E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8T12:38:58.873" v="192" actId="1076"/>
        <pc:sldMkLst>
          <pc:docMk/>
          <pc:sldMk cId="3697870105" sldId="309"/>
        </pc:sldMkLst>
        <pc:spChg chg="add del mod">
          <ac:chgData name="Michael Teters" userId="d0e853d9-7e8a-4978-a6a6-73499c56127e" providerId="ADAL" clId="{762D96C9-E333-432F-9DFD-A1503F53FEC8}" dt="2021-10-28T12:38:50.684" v="189" actId="931"/>
          <ac:spMkLst>
            <pc:docMk/>
            <pc:sldMk cId="3697870105" sldId="309"/>
            <ac:spMk id="3" creationId="{5D966753-CBC1-4033-BA31-EB575FD1431A}"/>
          </ac:spMkLst>
        </pc:spChg>
        <pc:picChg chg="add mod">
          <ac:chgData name="Michael Teters" userId="d0e853d9-7e8a-4978-a6a6-73499c56127e" providerId="ADAL" clId="{762D96C9-E333-432F-9DFD-A1503F53FEC8}" dt="2021-10-28T12:38:58.873" v="192" actId="1076"/>
          <ac:picMkLst>
            <pc:docMk/>
            <pc:sldMk cId="3697870105" sldId="309"/>
            <ac:picMk id="5" creationId="{6535A644-FFBC-4955-8873-F73D92AF88B6}"/>
          </ac:picMkLst>
        </pc:picChg>
        <pc:picChg chg="del">
          <ac:chgData name="Michael Teters" userId="d0e853d9-7e8a-4978-a6a6-73499c56127e" providerId="ADAL" clId="{762D96C9-E333-432F-9DFD-A1503F53FEC8}" dt="2021-10-28T12:38:44.582" v="188" actId="478"/>
          <ac:picMkLst>
            <pc:docMk/>
            <pc:sldMk cId="3697870105" sldId="309"/>
            <ac:picMk id="6" creationId="{20A618EF-6917-4921-8DE9-86CBA336D29E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8T12:39:22.528" v="199" actId="14100"/>
        <pc:sldMkLst>
          <pc:docMk/>
          <pc:sldMk cId="666683549" sldId="310"/>
        </pc:sldMkLst>
        <pc:spChg chg="add del mod">
          <ac:chgData name="Michael Teters" userId="d0e853d9-7e8a-4978-a6a6-73499c56127e" providerId="ADAL" clId="{762D96C9-E333-432F-9DFD-A1503F53FEC8}" dt="2021-10-28T12:39:11.071" v="195" actId="931"/>
          <ac:spMkLst>
            <pc:docMk/>
            <pc:sldMk cId="666683549" sldId="310"/>
            <ac:spMk id="3" creationId="{098CDED6-F590-4077-928F-3545CB1D6263}"/>
          </ac:spMkLst>
        </pc:spChg>
        <pc:picChg chg="del">
          <ac:chgData name="Michael Teters" userId="d0e853d9-7e8a-4978-a6a6-73499c56127e" providerId="ADAL" clId="{762D96C9-E333-432F-9DFD-A1503F53FEC8}" dt="2021-10-28T12:39:04.253" v="194" actId="478"/>
          <ac:picMkLst>
            <pc:docMk/>
            <pc:sldMk cId="666683549" sldId="310"/>
            <ac:picMk id="5" creationId="{6535A644-FFBC-4955-8873-F73D92AF88B6}"/>
          </ac:picMkLst>
        </pc:picChg>
        <pc:picChg chg="add mod">
          <ac:chgData name="Michael Teters" userId="d0e853d9-7e8a-4978-a6a6-73499c56127e" providerId="ADAL" clId="{762D96C9-E333-432F-9DFD-A1503F53FEC8}" dt="2021-10-28T12:39:22.528" v="199" actId="14100"/>
          <ac:picMkLst>
            <pc:docMk/>
            <pc:sldMk cId="666683549" sldId="310"/>
            <ac:picMk id="6" creationId="{90C3AE1B-3DA9-4AC9-B3D5-0CCC2BD44B9C}"/>
          </ac:picMkLst>
        </pc:picChg>
      </pc:sldChg>
      <pc:sldChg chg="addSp delSp modSp add mod">
        <pc:chgData name="Michael Teters" userId="d0e853d9-7e8a-4978-a6a6-73499c56127e" providerId="ADAL" clId="{762D96C9-E333-432F-9DFD-A1503F53FEC8}" dt="2021-10-28T12:39:44.218" v="206" actId="14100"/>
        <pc:sldMkLst>
          <pc:docMk/>
          <pc:sldMk cId="1283698732" sldId="311"/>
        </pc:sldMkLst>
        <pc:spChg chg="add del mod">
          <ac:chgData name="Michael Teters" userId="d0e853d9-7e8a-4978-a6a6-73499c56127e" providerId="ADAL" clId="{762D96C9-E333-432F-9DFD-A1503F53FEC8}" dt="2021-10-28T12:39:38.119" v="204" actId="931"/>
          <ac:spMkLst>
            <pc:docMk/>
            <pc:sldMk cId="1283698732" sldId="311"/>
            <ac:spMk id="3" creationId="{0F0075DB-C3AB-4F81-90D6-0BDBF7B19DCC}"/>
          </ac:spMkLst>
        </pc:spChg>
        <pc:spChg chg="mod">
          <ac:chgData name="Michael Teters" userId="d0e853d9-7e8a-4978-a6a6-73499c56127e" providerId="ADAL" clId="{762D96C9-E333-432F-9DFD-A1503F53FEC8}" dt="2021-10-28T12:39:32.372" v="203" actId="20577"/>
          <ac:spMkLst>
            <pc:docMk/>
            <pc:sldMk cId="1283698732" sldId="311"/>
            <ac:spMk id="125" creationId="{DAE8CE86-577E-46AE-887E-7AE6FBA8379E}"/>
          </ac:spMkLst>
        </pc:spChg>
        <pc:picChg chg="add mod">
          <ac:chgData name="Michael Teters" userId="d0e853d9-7e8a-4978-a6a6-73499c56127e" providerId="ADAL" clId="{762D96C9-E333-432F-9DFD-A1503F53FEC8}" dt="2021-10-28T12:39:44.218" v="206" actId="14100"/>
          <ac:picMkLst>
            <pc:docMk/>
            <pc:sldMk cId="1283698732" sldId="311"/>
            <ac:picMk id="5" creationId="{13C966D8-4556-457D-9D83-5D88D78FD1CB}"/>
          </ac:picMkLst>
        </pc:picChg>
        <pc:picChg chg="del">
          <ac:chgData name="Michael Teters" userId="d0e853d9-7e8a-4978-a6a6-73499c56127e" providerId="ADAL" clId="{762D96C9-E333-432F-9DFD-A1503F53FEC8}" dt="2021-10-28T12:39:28.635" v="201" actId="478"/>
          <ac:picMkLst>
            <pc:docMk/>
            <pc:sldMk cId="1283698732" sldId="311"/>
            <ac:picMk id="6" creationId="{90C3AE1B-3DA9-4AC9-B3D5-0CCC2BD44B9C}"/>
          </ac:picMkLst>
        </pc:picChg>
      </pc:sldChg>
      <pc:sldMasterChg chg="setBg modSldLayout">
        <pc:chgData name="Michael Teters" userId="d0e853d9-7e8a-4978-a6a6-73499c56127e" providerId="ADAL" clId="{762D96C9-E333-432F-9DFD-A1503F53FEC8}" dt="2021-10-20T19:52:55.577" v="56"/>
        <pc:sldMasterMkLst>
          <pc:docMk/>
          <pc:sldMasterMk cId="2940386971" sldId="2147483660"/>
        </pc:sldMasterMkLst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1799496332" sldId="2147483661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2090220164" sldId="2147483662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2191990083" sldId="2147483663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2057255555" sldId="2147483664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3453210004" sldId="2147483665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1308736447" sldId="2147483666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3231745648" sldId="2147483667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1242040434" sldId="2147483668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3383912390" sldId="2147483669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2643569509" sldId="2147483670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2940386971" sldId="2147483660"/>
            <pc:sldLayoutMk cId="332764395" sldId="2147483671"/>
          </pc:sldLayoutMkLst>
        </pc:sldLayoutChg>
      </pc:sldMasterChg>
      <pc:sldMasterChg chg="setBg modSldLayout">
        <pc:chgData name="Michael Teters" userId="d0e853d9-7e8a-4978-a6a6-73499c56127e" providerId="ADAL" clId="{762D96C9-E333-432F-9DFD-A1503F53FEC8}" dt="2021-10-20T19:52:55.577" v="56"/>
        <pc:sldMasterMkLst>
          <pc:docMk/>
          <pc:sldMasterMk cId="3716627355" sldId="2147483672"/>
        </pc:sldMasterMkLst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2430628737" sldId="2147483673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3159505723" sldId="2147483674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1982227730" sldId="2147483675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2826454854" sldId="2147483676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1672880688" sldId="2147483677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3911440117" sldId="2147483678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3013817558" sldId="2147483679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3591315575" sldId="2147483680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4060964974" sldId="2147483681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2395587353" sldId="2147483682"/>
          </pc:sldLayoutMkLst>
        </pc:sldLayoutChg>
        <pc:sldLayoutChg chg="setBg">
          <pc:chgData name="Michael Teters" userId="d0e853d9-7e8a-4978-a6a6-73499c56127e" providerId="ADAL" clId="{762D96C9-E333-432F-9DFD-A1503F53FEC8}" dt="2021-10-20T19:52:55.577" v="56"/>
          <pc:sldLayoutMkLst>
            <pc:docMk/>
            <pc:sldMasterMk cId="3716627355" sldId="2147483672"/>
            <pc:sldLayoutMk cId="2235780208" sldId="2147483683"/>
          </pc:sldLayoutMkLst>
        </pc:sldLayoutChg>
      </pc:sldMasterChg>
    </pc:docChg>
  </pc:docChgLst>
  <pc:docChgLst>
    <pc:chgData name="Michael Teters" userId="d0e853d9-7e8a-4978-a6a6-73499c56127e" providerId="ADAL" clId="{E9D78CA7-0C39-45F6-AE8A-83741433EBD7}"/>
    <pc:docChg chg="custSel delSld modSld">
      <pc:chgData name="Michael Teters" userId="d0e853d9-7e8a-4978-a6a6-73499c56127e" providerId="ADAL" clId="{E9D78CA7-0C39-45F6-AE8A-83741433EBD7}" dt="2021-10-14T01:38:53.547" v="22" actId="1076"/>
      <pc:docMkLst>
        <pc:docMk/>
      </pc:docMkLst>
      <pc:sldChg chg="del">
        <pc:chgData name="Michael Teters" userId="d0e853d9-7e8a-4978-a6a6-73499c56127e" providerId="ADAL" clId="{E9D78CA7-0C39-45F6-AE8A-83741433EBD7}" dt="2021-10-14T01:37:39.907" v="0" actId="47"/>
        <pc:sldMkLst>
          <pc:docMk/>
          <pc:sldMk cId="954474486" sldId="257"/>
        </pc:sldMkLst>
      </pc:sldChg>
      <pc:sldChg chg="addSp delSp modSp mod">
        <pc:chgData name="Michael Teters" userId="d0e853d9-7e8a-4978-a6a6-73499c56127e" providerId="ADAL" clId="{E9D78CA7-0C39-45F6-AE8A-83741433EBD7}" dt="2021-10-14T01:38:53.547" v="22" actId="1076"/>
        <pc:sldMkLst>
          <pc:docMk/>
          <pc:sldMk cId="1983634660" sldId="258"/>
        </pc:sldMkLst>
        <pc:spChg chg="add mod">
          <ac:chgData name="Michael Teters" userId="d0e853d9-7e8a-4978-a6a6-73499c56127e" providerId="ADAL" clId="{E9D78CA7-0C39-45F6-AE8A-83741433EBD7}" dt="2021-10-14T01:38:34.066" v="8" actId="1076"/>
          <ac:spMkLst>
            <pc:docMk/>
            <pc:sldMk cId="1983634660" sldId="258"/>
            <ac:spMk id="3" creationId="{FDAB888D-15C9-4F34-9F2C-85FA49DB5582}"/>
          </ac:spMkLst>
        </pc:spChg>
        <pc:spChg chg="mod">
          <ac:chgData name="Michael Teters" userId="d0e853d9-7e8a-4978-a6a6-73499c56127e" providerId="ADAL" clId="{E9D78CA7-0C39-45F6-AE8A-83741433EBD7}" dt="2021-10-14T01:38:53.547" v="22" actId="1076"/>
          <ac:spMkLst>
            <pc:docMk/>
            <pc:sldMk cId="1983634660" sldId="258"/>
            <ac:spMk id="6" creationId="{75A7CA72-BAF8-47F9-B1E2-8C35D5353570}"/>
          </ac:spMkLst>
        </pc:spChg>
        <pc:picChg chg="del">
          <ac:chgData name="Michael Teters" userId="d0e853d9-7e8a-4978-a6a6-73499c56127e" providerId="ADAL" clId="{E9D78CA7-0C39-45F6-AE8A-83741433EBD7}" dt="2021-10-14T01:38:21.572" v="5" actId="478"/>
          <ac:picMkLst>
            <pc:docMk/>
            <pc:sldMk cId="1983634660" sldId="258"/>
            <ac:picMk id="7" creationId="{C0077D84-DCE4-4F14-9110-03E837E94A19}"/>
          </ac:picMkLst>
        </pc:picChg>
      </pc:sldChg>
      <pc:sldChg chg="del">
        <pc:chgData name="Michael Teters" userId="d0e853d9-7e8a-4978-a6a6-73499c56127e" providerId="ADAL" clId="{E9D78CA7-0C39-45F6-AE8A-83741433EBD7}" dt="2021-10-14T01:37:40.988" v="1" actId="47"/>
        <pc:sldMkLst>
          <pc:docMk/>
          <pc:sldMk cId="2942186449" sldId="259"/>
        </pc:sldMkLst>
      </pc:sldChg>
      <pc:sldChg chg="del">
        <pc:chgData name="Michael Teters" userId="d0e853d9-7e8a-4978-a6a6-73499c56127e" providerId="ADAL" clId="{E9D78CA7-0C39-45F6-AE8A-83741433EBD7}" dt="2021-10-14T01:37:42.732" v="3" actId="47"/>
        <pc:sldMkLst>
          <pc:docMk/>
          <pc:sldMk cId="2144773222" sldId="260"/>
        </pc:sldMkLst>
      </pc:sldChg>
      <pc:sldChg chg="del">
        <pc:chgData name="Michael Teters" userId="d0e853d9-7e8a-4978-a6a6-73499c56127e" providerId="ADAL" clId="{E9D78CA7-0C39-45F6-AE8A-83741433EBD7}" dt="2021-10-14T01:37:41.956" v="2" actId="47"/>
        <pc:sldMkLst>
          <pc:docMk/>
          <pc:sldMk cId="536897660" sldId="261"/>
        </pc:sldMkLst>
      </pc:sldChg>
      <pc:sldChg chg="del">
        <pc:chgData name="Michael Teters" userId="d0e853d9-7e8a-4978-a6a6-73499c56127e" providerId="ADAL" clId="{E9D78CA7-0C39-45F6-AE8A-83741433EBD7}" dt="2021-10-14T01:37:43.699" v="4" actId="47"/>
        <pc:sldMkLst>
          <pc:docMk/>
          <pc:sldMk cId="202356794" sldId="262"/>
        </pc:sldMkLst>
      </pc:sldChg>
    </pc:docChg>
  </pc:docChgLst>
  <pc:docChgLst>
    <pc:chgData name="Michael Teters" userId="d0e853d9-7e8a-4978-a6a6-73499c56127e" providerId="ADAL" clId="{EC8BFC0B-870F-4B2E-8D39-3EEE3E656CE6}"/>
    <pc:docChg chg="custSel modSld">
      <pc:chgData name="Michael Teters" userId="d0e853d9-7e8a-4978-a6a6-73499c56127e" providerId="ADAL" clId="{EC8BFC0B-870F-4B2E-8D39-3EEE3E656CE6}" dt="2023-03-25T15:00:18.828" v="80" actId="1076"/>
      <pc:docMkLst>
        <pc:docMk/>
      </pc:docMkLst>
      <pc:sldChg chg="addSp modSp mod">
        <pc:chgData name="Michael Teters" userId="d0e853d9-7e8a-4978-a6a6-73499c56127e" providerId="ADAL" clId="{EC8BFC0B-870F-4B2E-8D39-3EEE3E656CE6}" dt="2023-03-25T15:00:18.828" v="80" actId="1076"/>
        <pc:sldMkLst>
          <pc:docMk/>
          <pc:sldMk cId="2057218901" sldId="271"/>
        </pc:sldMkLst>
        <pc:spChg chg="add mod">
          <ac:chgData name="Michael Teters" userId="d0e853d9-7e8a-4978-a6a6-73499c56127e" providerId="ADAL" clId="{EC8BFC0B-870F-4B2E-8D39-3EEE3E656CE6}" dt="2023-03-25T15:00:18.828" v="80" actId="1076"/>
          <ac:spMkLst>
            <pc:docMk/>
            <pc:sldMk cId="2057218901" sldId="271"/>
            <ac:spMk id="4" creationId="{9CB1E6D1-1D58-E4DB-DD59-B6DE253C7D3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3T14:33:00.3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1608 808 0,'0'18'0,"0"25"16,0 27 0,0 24-1,4 11 1,3 2-1,9-2-15,6-21 16,3-14 0,-4-28-1,-1-26 1,0-23 0,12-21-1,4-18-15,2-12 16,3-5-1,-2 5 1,-11 5 0,-9 5-1,-5 18 1,-9 15-16,4 15 16,7 13-1,6 19 1,2 12-1,-1 10 1,4 9 0,12-2-16,13-6 15,11-14 1,9-19 0,10-22-1,-8-28 1,1-27-1,-8-27-15,-9-17 16,-5-9 0,-19 2-1,-28 5 1,-24 16 0,-9 16-1,-6 34 1,0 22-1,18 9 1,8 0-16,4 0 16,3 4-16</inkml:trace>
  <inkml:trace contextRef="#ctx0" brushRef="#br0" timeOffset="562.23">3483 1083 0,'-45'25'16,"-5"10"-1,2 10 1,15 6 0,25-1-1,25-12 1,27-20-1,24-26 1,15-24 0,-3-18-1,-26-6 1,-32-2 0,-29 7-1,-38 16 1,-29 18-1,-19 22 1,0 12 0,17 3-1,27-4 1,24-6 0,12-8-1,13-2-15</inkml:trace>
  <inkml:trace contextRef="#ctx0" brushRef="#br0" timeOffset="1001.43">4031 1090 0,'0'66'16,"0"5"-1,0-11 1,0-15 0,0-32-1,0-33 1,5-30-1,10-19 1,12-3 0,5 6-1,4 15 1,9 19 0,-5 12-1,-3 20 1,-2 8-1,-13 2 1,-8-6 0,-14-4-16</inkml:trace>
  <inkml:trace contextRef="#ctx0" brushRef="#br0" timeOffset="1545.95">4980 631 0,'-15'67'0,"-11"23"31,-5 9-31,-5-9 32,1-7-17,7-23 1,15-29-1,16-28 1,21-26 0,20-25-1,-6 8 1,10-8-16,-3 2 16,8-7-16,28-25 15,4 0 1,-4 0-1,-17 17 1,-25 23 0,-15 21-1,-16 7 1,1 2 0,-9 8-16</inkml:trace>
  <inkml:trace contextRef="#ctx0" brushRef="#br0" timeOffset="1842.92">5111 836 0,'66'15'0,"20"3"31,13 2-15,-6-8-16,-26-1 16,-21-6-1,-25 0 1,-10-3-1,-11-2-15</inkml:trace>
  <inkml:trace contextRef="#ctx0" brushRef="#br0" timeOffset="2718.73">1250 2199 0,'60'-27'16,"-5"1"-1,18-1-15,-3 1 16,18-1-16,-2 7 15,18-10-15,-7 4 16,20 1-16,-10-3 0,23-7 16,-12 2-16,20-2 0,-37 10 15,-2-1-15,9-1 0,-17 4 16,5-8-16,17 5 0,-14 3 16,3-3-16,19-2 0,-20 6 15,7-4-15,21-4 0,-23 15 16,5-5-16,16 0 0,-17 2 15,-3 4-15,14-2 0,-19 4 16,3 2-16,16 2 0,-7 3 16,30-5-16,-23 3 15,22-1-15,-22 0 16,17-3-16,-27 7 16,13-9-16,-24 4 15,5-5-15,-13 2 0,-44 4 16,-25 6-1,-23 2-15</inkml:trace>
  <inkml:trace contextRef="#ctx0" brushRef="#br0" timeOffset="3637.22">1993 2642 0,'10'74'16,"7"22"-1,2 12-15,3 3 16,-9-3 0,2-15-1,-12-27 1,5-26-1,-6-33 1,3-7-16,-5-2 16,0 0-1,0 2-15</inkml:trace>
  <inkml:trace contextRef="#ctx0" brushRef="#br0" timeOffset="3878.21">1797 2945 0,'67'-33'15,"-10"13"1,12-5-16,-9 3 15,14-4-15,23-6 0,-1 4 16,-36 5 0,-60 23-16</inkml:trace>
  <inkml:trace contextRef="#ctx0" brushRef="#br0" timeOffset="4281.32">2854 3038 0,'-9'43'16,"1"0"-1,2-12 1,1-24 0,3-28-1,2-26 1,13-27 0,18-11-1,18 7 1,3 12-1,5 24 17,-10 12-32,-16 11 31,-12 9-31,-19 10 0</inkml:trace>
  <inkml:trace contextRef="#ctx0" brushRef="#br0" timeOffset="4853.96">3736 2703 0,'-24'16'0,"-34"17"16,-5 11 15,5 9-15,25 3 0,33-19-1,30-19 1,12-12-1,7-20 1,-3-18 0,0-13-1,-8-3 1,-14 10 0,-13 3-1,-3 9 1,-6 22-1,-2 16 1,3 23 0,4 13-1,8 2 1,13-14 0,13-29-1,-1-20 1,-3-6-1,-6-2 1,-31 21-16</inkml:trace>
  <inkml:trace contextRef="#ctx0" brushRef="#br0" timeOffset="5232.58">4253 2827 0,'0'12'16,"0"11"0,0-3-1,1-20 1,13-30 0,10-21-1,9-9 1,-1 7-1,-4 17 1,0 24 0,2 22-1,-7 20 1,-4 14 0,14-2-1,2-1 1,-6-11-1,-5-10 1,-24-20-16</inkml:trace>
  <inkml:trace contextRef="#ctx0" brushRef="#br0" timeOffset="5643.46">5036 2459 0,'-56'15'16,"3"5"0,18 3-1,33 2 1,26 0-1,12 3 1,7-3 0,-13 5-1,-19 0 1,-29 3 0,-5-10-1,-7-10 1,11-16-1,7-12 1,7-3 0,8 3-1,-3 15-15</inkml:trace>
  <inkml:trace contextRef="#ctx0" brushRef="#br0" timeOffset="6050.85">5817 1917 0,'-34'15'0,"1"20"16,4 21 0,6 17-1,12 10 1,11 5 0,9-2-1,3-13 1,1-18-1,-3-24 1,-5-14 0,-5-17-1,0 0 1,0 0 0,0 0-1,0 0-15</inkml:trace>
  <inkml:trace contextRef="#ctx0" brushRef="#br0" timeOffset="6246.53">5563 2288 0,'54'-6'16,"18"12"-1,8-6 1,-3 1-1,-15 5 1,-22 1-16,-40-7 16</inkml:trace>
  <inkml:trace contextRef="#ctx0" brushRef="#br0" timeOffset="6638.28">6336 2326 0,'50'-14'15,"6"-3"1,-6 2 0,-11-8-16,-20 1 15,-24 6 1,-20 6-1,-16 15 1,-9 8 0,-2 12-1,9 12 1,17 9 0,29-13-1,27-13 1,23-20-1,10-10 1,-5-2 0,-9-4-1,-49 16-15</inkml:trace>
  <inkml:trace contextRef="#ctx0" brushRef="#br0" timeOffset="6876.76">6719 2373 0,'9'-10'15,"17"-13"1,18-5 0,11-2-1,5 5 1,-2 10-1,-15 5 1,-8 5-16,-17-1 16,-18 6-16</inkml:trace>
  <inkml:trace contextRef="#ctx0" brushRef="#br0" timeOffset="7714.8">8419 2063 0,'-22'11'16,"-21"16"15,-13 11-15,21 2-1,38-12 1,43-14 0,32-16-1,9-20 1,-15-16-1,-48-2 17,-53-1-17,-45 21 1,-14 20 0,0 16-1,12 8 1,30-3-1,46-21-15</inkml:trace>
  <inkml:trace contextRef="#ctx0" brushRef="#br0" timeOffset="8132.52">9239 1418 0,'-43'51'15,"7"-1"1,3 12-16,12-1 16,2 17-16,13 23 15,17 3 1,17-13 0,7-37 15,-9-28-16,-8-16 1,-13-5 0,-1-2-1,-4-3-15</inkml:trace>
  <inkml:trace contextRef="#ctx0" brushRef="#br0" timeOffset="8315.03">8982 1857 0,'63'-2'16,"25"2"-1,13 0 1,-13 0 0,-25 2-1,-63-2 1</inkml:trace>
  <inkml:trace contextRef="#ctx0" brushRef="#br0" timeOffset="8798.44">10317 1828 0,'43'-22'16,"3"-3"-1,-14-5 1,-15-1-1,-19 9 1,-15 9 0,-27 11-1,-19 14 1,-19 23 0,-2 16-1,17 9 1,34-4-1,33-8 1,33-17 0,32-30-1,18-21 1,-7-5 0,-13 0-16,-63 25 0</inkml:trace>
  <inkml:trace contextRef="#ctx0" brushRef="#br0" timeOffset="9247.44">10738 1869 0,'-6'2'15,"4"6"1,2-2-16,13-12 31,20-16-15,14-16-16,11-5 31,3 3-31,-10 12 16,-19 18-1,-14 22 1,-8 22 0,-7 8-1,-1 6 1,8-3 0,10-17-1,6-10 1,1-13-1,-1-5 1,-7-3 0,-19 3-16</inkml:trace>
  <inkml:trace contextRef="#ctx0" brushRef="#br0" timeOffset="9767.2">11703 1736 0,'33'-20'16,"-13"2"0,-15-2-1,-30 12 16,-20 10-15,-13 16 0,0 22 15,20 11-15,36-11-1,34-20 1,21-27-1,10-8 1,-5-8 0,-10 3-1,-48 20-15</inkml:trace>
  <inkml:trace contextRef="#ctx0" brushRef="#br0" timeOffset="10111.93">11932 1844 0,'13'-12'16,"10"-16"-1,10-18 16,-1-2-15,8 14 0,-9 20-1,1 24 1,1 13 0,-7-2-1,-8-1 1,-1-5 15,-4-3-31,-13-12 16</inkml:trace>
  <inkml:trace contextRef="#ctx0" brushRef="#br0" timeOffset="11362.53">11905 1748 0,'0'22'15,"-6"19"1,4 3 0,-3-7-1,-2-10 16,4-14-15,3-6-16,0-7 16</inkml:trace>
  <inkml:trace contextRef="#ctx0" brushRef="#br0" timeOffset="12237.9">12679 1672 0,'-11'4'15,"-17"10"1,-10 19 0,-2 7 15,10 1-15,28-17-1,19-18 1,16-12-1,3-11 1,-6-1 0,-6 1-1,-3 15 17,-9 19-17,-9 13 1,-16 16-1,-15 2 1,-14-6 0,-1-11 15,5-19-15,16-22-1,11-18 1,11-2-1,3 5 17,-3 25-32</inkml:trace>
  <inkml:trace contextRef="#ctx0" brushRef="#br0" timeOffset="12644.26">13044 1770 0,'0'0'0,"20"-2"31,35-10-15,-10-6-1,22-4-15,20-22 16,6-3-1,-27 14 1,-48 36 15,-26 14-15,-22 20-16,-12 9 16,-21 15-16,-1-1 15,-16 13-15,6-9 16,-6 9-16,-16 12 15,10-9 1,33-28 15,25-26-31,28-22 16</inkml:trace>
  <inkml:trace contextRef="#ctx0" brushRef="#br0" timeOffset="17202.59">2102 4105 0,'5'9'16,"2"19"-16,-1 28 15,-1 19 1,-2 20 0,-6 14-1,-2-6 1,-1-12 0,-1-20-16,0-33 15,4-20 1,-2-9-1,13-18 1,12-28 0,9-15-1,-4-11 1,-1-3-16,9 11 16,1 7-1,4 18 1,1 18-1,8 8 1,-12 25 0,-6 16-16,-9 22 15,-11 7 1,-26-3 0,-20-11-1,-24-14 1,-3-13-1,-4-12-15,10-8 16,9-5 0,28-8-1,11-5 1,5-6 0,5-6-1,0-1-15,5 6 16,-5 20-16</inkml:trace>
  <inkml:trace contextRef="#ctx0" brushRef="#br0" timeOffset="17631.59">2763 4563 0,'61'-28'0,"1"-12"31,-6-1-31,-10-4 16,-35 15 15,-30 10-15,-26 14-1,-18 14 1,-3 24 0,6 19-16,16 12 15,22 3 1,30-16 0,27-22-1,21-16 1,13-26-1,13-21 1,-13-3 0,-13 2-1,-56 36-15</inkml:trace>
  <inkml:trace contextRef="#ctx0" brushRef="#br0" timeOffset="17945.54">3404 3943 0,'-4'78'15,"1"-10"1,3 8-16,3 32 15,1 0 1,-11-32 0,-11-45-1,-7-39 1,-2-15 0,4-3-1,12 9 1,11 17-16</inkml:trace>
  <inkml:trace contextRef="#ctx0" brushRef="#br0" timeOffset="18134.24">3186 4172 0,'78'2'16,"13"1"-1,9 5 1,-11-3 0,-29 3-1,-60-8-15</inkml:trace>
  <inkml:trace contextRef="#ctx0" brushRef="#br0" timeOffset="18718.96">3846 4293 0,'0'46'16,"3"-1"-1,5-10 1,2-10 0,2-22-1,6-15 1,2-14 0,0-4-1,-3 0 1,-1 4-1,1 13 1,-4 17 0,3 13-1,9 8 1,9 0 0,10-7-1,-2-3 1,2-10-1,-7-5 1,-9-12 0,-9-11-1,-8-5 1,-5-3 0,-1 12-1,-5 1 1,0 6-1,0 12-15</inkml:trace>
  <inkml:trace contextRef="#ctx0" brushRef="#br0" timeOffset="19149.82">4542 4310 0,'45'-4'0,"8"-9"15,-3-4 17,-14-6-17,-14-2 1,-14 7-1,-21 0 1,-19 14 0,-14 14-1,-2 17 1,12 13 0,14 9-1,30-7 1,24-19-1,19-18 1,2-10 0,-5-7-1,-13-2 1,-35 14-16</inkml:trace>
  <inkml:trace contextRef="#ctx0" brushRef="#br0" timeOffset="19562.59">5023 4238 0,'18'0'16,"22"-6"0,11-3-1,-3-4 1,-14-7-1,-10-5 1,-20 4 0,-19 9-1,-17 7 1,-7 15 0,-6 15-1,5 13 1,10 8-1,28-8 1,23-16 0,25-19-1,8-12 1,-5 2 0,-9-2-1,-40 9-15</inkml:trace>
  <inkml:trace contextRef="#ctx0" brushRef="#br0" timeOffset="19917.5">5480 4248 0,'0'0'16,"3"0"-1,10-10 1,13-16 0,15-9-1,0-3-15,-5 6 16,-1 16 0,-2 14-1,-5 15 1,-3 12-1,-3 3 1,-9-3 0,5 0-1,-5-7 1,-8-9 0,-5-9-16</inkml:trace>
  <inkml:trace contextRef="#ctx0" brushRef="#br0" timeOffset="20431.46">6792 3948 0,'-13'15'0,"-10"20"16,4 13 0,17 3-1,29-11 1,30-20-1,22-15 1,0-23 0,-7-12-1,-27-17 1,-33-9 0,-39 8-1,-31 17 1,-23 19-1,-3 15 1,5 6 0,23 7-1,31-1 1,14-8 0,3-3-1,8-4-15</inkml:trace>
  <inkml:trace contextRef="#ctx0" brushRef="#br0" timeOffset="21040.41">7503 3474 0,'-15'51'16,"-6"9"-1,-12 36-15,-1 4 31,-5-9-15,9-31 0,12-42-1,18-25 1,21-20 0,16-6-1,19-2 16,5 10-15,1 14 0,-8 14-1,-22 21 1,-29 9 0,-33 5-1,-36 2 1,-18-7 15,-6-7-15,7-14-1,14-10 1,34-2 0,35 0-16</inkml:trace>
  <inkml:trace contextRef="#ctx0" brushRef="#br0" timeOffset="21312.94">7975 3960 0,'-29'61'16,"-30"2"0,-13-5-1,4-15 1,13-16 0,25-11-1,30-16-15</inkml:trace>
  <inkml:trace contextRef="#ctx0" brushRef="#br0" timeOffset="21480.24">8029 3580 0,'0'0'15,"0"0"1,0 0-16</inkml:trace>
  <inkml:trace contextRef="#ctx0" brushRef="#br0" timeOffset="21939.47">8370 3842 0,'54'-8'15,"-3"-9"1,-3-5-1,-22-4 1,-35 12 0,-33 10-1,-37 20 1,-7 16 15,4 17-15,43-2-1,45-19 1,22-13 0,24-7-16,9-6 15,22-4-15,-2-6 16,2-2-16,21-2 16,-11-2-1,-93 14-15</inkml:trace>
  <inkml:trace contextRef="#ctx0" brushRef="#br0" timeOffset="22182.41">8863 3779 0,'-37'51'16,"12"7"-1,32-10 1,35-29 0,11-24-1,4-9 17,-13-2-32,-44 16 15</inkml:trace>
  <inkml:trace contextRef="#ctx0" brushRef="#br0" timeOffset="22497.14">9213 3328 0,'-14'78'16,"3"20"0,11 4-1,23-22 1,12-27 15,-7-37-15,-8-20-1,-5-8 1,-4 4 0,-11 8-16</inkml:trace>
  <inkml:trace contextRef="#ctx0" brushRef="#br0" timeOffset="22689.96">9043 3564 0,'77'0'16,"-9"0"0,13 0-16,-8 0 15,15 6 1,31-12 0,-8 4-1,-34 0-15,-77 2 0</inkml:trace>
  <inkml:trace contextRef="#ctx0" brushRef="#br0" timeOffset="23002.67">9707 3582 0,'13'13'15,"20"15"1,19 9-1,9 4 1,-3-8 0,-35-10-1,-35-11 1,-34-2 0,-7 0-1,3-4 1,9-2-1,19-1 17,9-3-32,13 0 15</inkml:trace>
  <inkml:trace contextRef="#ctx0" brushRef="#br0" timeOffset="23662.82">11016 3464 0,'-11'15'15,"-11"21"1,-6 6 0,5-4-1,16-13 1,29-11-1,28-25 1,21-24 0,7-26-1,-5-23 1,-17-9 0,-21-9-1,-15 6 1,-22 22-1,-24 44 1,-9 30 0,-11 33-1,-1 38 1,10 22 0,11 5-1,19 0 1,26-14-1,21-29 1,11-25 0,-3-15-1,-22 1 1,-26-16-16</inkml:trace>
  <inkml:trace contextRef="#ctx0" brushRef="#br0" timeOffset="24095.69">11620 3512 0,'0'10'15,"-3"7"1,16 4-1,18-9 1,14-9 0,5-14 15,-2-1-15,-13-1-1,-10 1 1,-12 12-1,-5 10 1,4 13 0,13-3 15,19-8-15,5-9-1,0-3 1,-12-7-1,-37 7-15</inkml:trace>
  <inkml:trace contextRef="#ctx0" brushRef="#br0" timeOffset="24611.66">12270 3464 0,'63'-21'16,"8"-9"15,-8-12-15,-21-6 0,-31 7-1,-36 16 1,-31 25-1,-14 28 17,7 21-17,29 5 1,52 1 0,43-1-1,17-14 1,2-5-1,-17-9 1,-63-26-16</inkml:trace>
  <inkml:trace contextRef="#ctx0" brushRef="#br0" timeOffset="25492.96">2730 5248 0,'-2'51'15,"2"11"-15,0 1 16,7 21-16,-2-9 16,6 13-1,-4 16 1,-7-13-1,-6-36 1,6-25 0,0-30-16</inkml:trace>
  <inkml:trace contextRef="#ctx0" brushRef="#br0" timeOffset="25707.97">2603 5568 0,'67'3'16,"21"1"0,-7-4-1,-14-4 1,-67 4-16</inkml:trace>
  <inkml:trace contextRef="#ctx0" brushRef="#br0" timeOffset="26075.86">3173 5654 0,'36'48'32,"1"-16"-17,24-9-15,-1-16 16,16-1-16,25-24 16,-15-25 15,-54-17-16,-64 2 1,-14 25 0,-22 16-16,-1 6 31,-18 9-31,-29 4 16,11 4-1,28 3 1,77-9-16</inkml:trace>
  <inkml:trace contextRef="#ctx0" brushRef="#br0" timeOffset="26842.75">4567 5627 0,'-14'24'15,"18"-21"1,31-33 15,0-6-15,13-16-16,-2 6 15,7-10-15,20-9 16,-5 20 15,-28 48-15,-27 41 0,-21 19 15,-13 1-16,12-26 1,23-33 0,20-36 15,17-17-15,18-3-1,-12 17 1,-15 38 15,-12 30-15,-13 21-1,16-7 1,6-16 15,-1-14-15,-11-5-1,-27-13-15</inkml:trace>
  <inkml:trace contextRef="#ctx0" brushRef="#br0" timeOffset="27204.36">5589 5496 0,'15'47'16,"19"-9"0,24-16-1,15-31 1,0-27 15,-25-24-15,-48-9-1,-56 11 1,-33 21 15,-16 6-15,14 17 0,14-2-1,38 6 1,39 10-16</inkml:trace>
  <inkml:trace contextRef="#ctx0" brushRef="#br0" timeOffset="27575.73">6567 4737 0,'-3'65'0,"-16"26"16,6-18 15,-4 10-31,0-10 15,1 8-15,1 17 16,-6-5 0,12-63-1,16-32 17,-5-9-17,1 7 1,-3 4-16</inkml:trace>
  <inkml:trace contextRef="#ctx0" brushRef="#br0" timeOffset="27783.24">6238 5071 0,'50'16'15,"14"2"-15,0-6 16,15 0-16,37 4 16,-6-1 15,-29-5-31,-81-10 0</inkml:trace>
  <inkml:trace contextRef="#ctx0" brushRef="#br0" timeOffset="27985.62">7190 5200 0,'5'41'16,"3"-4"-1,-1-6 1,-7-31-16</inkml:trace>
  <inkml:trace contextRef="#ctx0" brushRef="#br0" timeOffset="28160.91">7070 4832 0,'0'0'15,"0"0"1,0 0 0,0 0-16</inkml:trace>
  <inkml:trace contextRef="#ctx0" brushRef="#br0" timeOffset="28556.66">7566 5166 0,'2'16'16,"18"20"-1,26-1 17,24-15-17,9-30 1,-32-25 15,-52-5-15,-20 12 15,-31 10-31,-31 3 16,-7-2 15,13 1-15,32 6-1,49 10-15</inkml:trace>
  <inkml:trace contextRef="#ctx0" brushRef="#br0" timeOffset="28959.96">8128 5152 0,'-3'14'16,"-4"8"15,17-22-15,27-36-1,24-22 17,20-2-17,-4 22 16,-6 43-15,-13 43 0,-20 30 15,-18-2-15,-13-13 15,-7-26-16,0-37-15</inkml:trace>
  <inkml:trace contextRef="#ctx0" brushRef="#br0" timeOffset="29493.87">5582 5311 0,'0'18'16,"0"24"-1,5 2 1,-3 1 0,-2-45-16</inkml:trace>
  <inkml:trace contextRef="#ctx0" brushRef="#br1" timeOffset="95360.16">9705 2302 0,'76'0'16,"-11"0"-1,10-2-15,-1 2 16,13-5-16,-3 3 16,14-2-16,-7 3 15,15-5-15,-15 4 16,14 2-16,-11 0 15,8 0-15,-8 0 16,15 0-16,-14 0 16,16-3-16,-10 6 15,20-3-15,-18 0 16,25 0-16,-16 0 16,18-3-16,-11 3 15,18 0-15,-20 0 16,17 0-16,-23 0 15,15-3 1,-25 3 0,12-7-16,-22 5 15,13-4-15,-22 12 16,6-6-16,19-6 16,-42 2-1,-32 1 1,-19 3-1,-3 0 1,-11 0-16</inkml:trace>
  <inkml:trace contextRef="#ctx0" brushRef="#br1" timeOffset="122446.7">19825 1058 0,'10'0'15,"15"-3"1,20-7-1,11-13 1,4-9 0,-7-11-1,-15-5 17,-23 10-17,-25 13 1,-25 7-1,-26 16 1,-17 14 0,-7 29 15,1 25-31,16 9 16,28 13-1,20-2 1,30-11-1,27-25 1,24-24 0,20-24 15,4-14-15,-9-4-1,-26-1 1,-50 17-16</inkml:trace>
  <inkml:trace contextRef="#ctx0" brushRef="#br1" timeOffset="122946.85">20606 1083 0,'0'45'15,"0"-4"1,0-7 15,0-31-15,0-33-1,5-30 1,15-18 0,8 2-1,7 26 17,3 50-17,2 40 1,-15 41-1,-9 10 1,-9-9 0,-5-21-1,1-23 17,-3-18-17,0-10 1,0-10-16</inkml:trace>
  <inkml:trace contextRef="#ctx0" brushRef="#br1" timeOffset="123358">21135 1055 0,'23'-7'15,"32"-16"1,20-12 15,-1-8-15,-24-3 0,-37 11-1,-38 12 1,-31 23-1,-14 23 1,-4 20 15,22 10-15,31 5 0,47-20-1,27-18 1,-1-13-1,-6-2 1,-46-5-16</inkml:trace>
  <inkml:trace contextRef="#ctx0" brushRef="#br1" timeOffset="123760.17">21659 1080 0,'0'0'15,"0"-9"1,8-17-1,2-20 17,4-6-17,2-4 1,5 16 0,0 9-1,0 31 1,-6 18 15,0 5-15,0-3-1,-15-20-15</inkml:trace>
  <inkml:trace contextRef="#ctx0" brushRef="#br1" timeOffset="124383.45">22387 766 0,'-20'7'16,"-23"23"0,-12 15 15,2 3-15,13-7-1,27-13 1,23-18-1,20-16 1,8-16 0,-1-8-1,-4 2 17,-12 17-17,-8 29 1,-8 25-1,-16 28 1,-9 13 0,-7-2 15,-8-13-15,2-39-1,12-38 1,3-14-1,13-4 1,-2 8 15,7 18-31</inkml:trace>
  <inkml:trace contextRef="#ctx0" brushRef="#br1" timeOffset="124846.12">22760 903 0,'3'34'0,"6"-14"16,14-18-1,15-24 1,15-24-1,12-9 1,-4-8 0,-10 12-1,-23 34 1,-24 29 0,-29 37-1,-3-2 1,-9 13-16,-1 2 15,-8 6-15,6-8 16,-6 11-16,-11 14 16,6-12-1,16-20 1,28-40 0,12-23-1,5-1 1,-5 6-1,-5 5-15</inkml:trace>
  <inkml:trace contextRef="#ctx0" brushRef="#br1" timeOffset="126016.99">24461 612 0,'-26'7'0,"-4"1"31,-22 14-31,1 4 16,-9 11-16,7 3 15,-5 11-15,-8 27 16,36 0-1,41-20 1,21-25 0,8-12-1,-14-9-15,-26-12 0</inkml:trace>
  <inkml:trace contextRef="#ctx0" brushRef="#br1" timeOffset="126631.85">25166 657 0,'-58'2'16,"-17"19"0,-11 16-1,9 14 1,26 7 0,41-11-1,32-19 16,27-26-15,18-24 0,1-16-1,-2-4 1,-25-3 0,-27 1-1,-16 19 1,-10 18-1,-4 19 17,4 29-17,1 20 1,14 1 0,22-15-1,21-21 1,3-13-1,0-13 17,-17-3-17,-32 3-15</inkml:trace>
  <inkml:trace contextRef="#ctx0" brushRef="#br1" timeOffset="127071.23">25570 813 0,'0'41'16,"0"-4"0,10-13-1,15-24 1,11-19-1,1-21 1,3-8 15,-9 6-15,-8 6 0,-9 23-1,-5 18 1,0 21-1,6 14 1,10 3 0,10-5 15,4-8-15,-4-12-1,-13-6 1,-22-12-16</inkml:trace>
  <inkml:trace contextRef="#ctx0" brushRef="#br1" timeOffset="127414.1">26356 612 0,'-48'25'16,"5"18"15,16 5-15,6-6 0,16 1-1,8-2 1,-1-8-1,-4-8 1,-6-13 0,6-7 15,-1 1-31,3-6 16</inkml:trace>
  <inkml:trace contextRef="#ctx0" brushRef="#br1" timeOffset="127841.01">26555 740 0,'60'-12'15,"12"-6"1,-5 3 0,-11 2-1,-36-2 1,-25 7 0,-28 8-1,-23 16 16,-11 17-15,-4 4 0,23 1-1,38-13 1,30-13 0,18-6-1,2-12 1,-5 2-1,-35 4-15</inkml:trace>
  <inkml:trace contextRef="#ctx0" brushRef="#br1" timeOffset="128426.03">27372 609 0,'-26'6'0,"-22"6"16,-2 8-1,15 0 1,24 0 0,32 5-1,16 8 1,7 0 0,1-8-1,-25-2 1,-30-8-1,-28-5 1,-23-7 0,-4-6-1,12-5 1,13 3 0,12-2-1,28 7-15</inkml:trace>
  <inkml:trace contextRef="#ctx0" brushRef="#br1" timeOffset="129468.4">28863 631 0,'-15'0'15,"-28"6"1,-18 14 0,-9 15-1,7 13 1,15 13-1,24 2 1,33-5 0,34-15-1,33-18 1,15-20 0,4-13-1,-15-4 1,-29 2-1,-51 10-15</inkml:trace>
  <inkml:trace contextRef="#ctx0" brushRef="#br1" timeOffset="129999.59">29143 450 0,'5'64'16,"-5"18"-1,-5 2 1,0-19-1,-3-14 1,6-27 0,9-24-1,11-24 1,15-16 0,7-6-1,3 5 1,-2 9-1,1 22 1,-4 22 0,-3 29-1,1 9 1,-6 8 0,0-5-1,1-16 1,6-6-1,-7-13 1,-17-8 0,-13-10-16</inkml:trace>
  <inkml:trace contextRef="#ctx0" brushRef="#br1" timeOffset="130655.16">30083 742 0,'-2'-9'16,"-12"-14"0,-11 0-1,-15 11 1,-16 17 0,-2 20-1,4 15 1,0 5-1,24 3 1,23-9 0,26-20-1,20-16 1,8-15 0,4-21-1,-6-8 1,-10-4-1,-10 7 1,-9 7 0,-9 24-1,-7 10 1,-4 19 0,4 9-1,4 4 1,14-5-1,7-12 1,5-6 0,-5-1-1,-6-11 1,-19 0-16</inkml:trace>
  <inkml:trace contextRef="#ctx0" brushRef="#br1" timeOffset="131133.18">30368 861 0,'0'0'16,"2"-5"-1,8-10 1,13-18 0,9-7-1,9 0 1,7 7-1,0 13 17,-10 20-32,-8 17 15,-16 3 1,0 8 15,-5-12-15,7-4-1,4-7 1,-2 2 0,-9-4-16,-9-3 15</inkml:trace>
  <inkml:trace contextRef="#ctx0" brushRef="#br1" timeOffset="131653.16">30932 748 0,'-25'25'0,"2"3"16,8-9 15,10 2-15,23-8-1,10-6 1,7-14 0,0-16-1,-7-5 1,-9-2 0,-8 9-1,-4 4 1,-2 12-1,-2 10 1,-1 26 0,6 16-1,-3 17 1,0 8 0,-10-1-1,-10-23 1,-13-20-1,-7-14 1,2-6 0,5-10-1,11 2 1,17 0-16</inkml:trace>
  <inkml:trace contextRef="#ctx0" brushRef="#br1" timeOffset="132107.79">31355 831 0,'56'-5'16,"12"-13"-1,8-2 1,-11-8 0,-17-2-16,-21-8 15,-22 8 1,-17 13 0,-21 3-1,-15 7 1,-12 14-1,-11 14-15,6 12 16,7 10 0,28-3-1,34 5 1,32-7 0,24-12-1,24-14-15,4-12 16,-5-11-1,-26 2 1,-57 9-16</inkml:trace>
  <inkml:trace contextRef="#ctx0" brushRef="#br0" timeOffset="209381.83">3016 7632 0,'0'22'15,"-3"34"17,-2 0-17,2 9-15,-3 1 16,-4 9-16,4-5 16,0 16-16,-2-10 15,5 17-15,3-9 16,-2 11-16,1-10 31,-7 14-31,5-13 16,-2 12-16,3-7 15,4 9-15,-2-14 16,5 12-16,-5-14 16,0 11-16,0-14 15,-7-3-15,4-5 16,-4 15-16,3-19 15,0 13-15,-1 24 16,5 0 15,8-15-15,-7-45 0,-1-24-1,0-9 1,0-9-1,0 1 1,11-2 15,13 2-15,15 0 0,18-2-1,29-3 1,24 3-1,-28-3 1,-2 2-16,-12 5 16,11-2-1,-16 0 1,10 6-16,-6 1 16,12 1-16,-8-6 15,15 8-15,-6-2 16,13 2-16,-8-2 15,15-1-15,-12-2 16,17 5-16,-12-2 16,17 2-1,-18 0 1,11-2-16,-12-5 16,10 2-16,-10-2 15,9-4-15,-12 4 16,19 2-16,-14-6 15,14 12-15,-13-6 16,14 0-16,-17 0 16,12 0-16,-17-5 15,10 2-15,-19-4 16,17 0-16,-15-3 16,6 0-1,28 7 1,5 1-1,-10-2 1,-39-6 0,-36 0-1,-13 0 1,6-27 0,-2-25 15,-4-24-16,-7 13 1,0-7-16,-3 2 16,3-13-1,-4 0 1,4-17-16,-5 5 16,9-15-16,-5 9 15,-1-14-15,-4 13 31,9-24-31,-4 8 16,4-17-16,-2 11 16,9-14-16,-3 18 15,-2-13-15,2 20 32,-3-5-32,2 20 15,3-5-15,14-15 16,-17-4-1,-8 11 17,-9 54-17,-7 17 1,-22 2 15,-13 12-15,-1 8-1,-14 4 1,-24-1 15,13 6-15,-9 4-16,9 0 16,-14-4-16,7 5 15,-18-5-15,13 3 31,-21-1-31,9 0 16,-15 3-16,14 0 16,-21-3-16,12 1 15,-11 2-15,13 0 32,-17-3-32,13 2 15,-13 0-15,13-4 16,-17 5-16,21 0 15,-20-2-15,18 4 16,-19-4 0,16 1-1,-16-2-15,21 0 16,-16 2-16,19 1 16,-17-3-1,19 5 1,-11-5-16,18 3 15,-18-6-15,19 5 16,-14 0-16,16-1 16,-16 8-1,14-1 1,-11 2-16,16 3 16,-8-3-16,-28 12 15,-1-1 16,26-4-15,46-4 0,26-6-1,19-2-15</inkml:trace>
  <inkml:trace contextRef="#ctx0" brushRef="#br0" timeOffset="211424.31">2276 10172 0,'66'0'15,"17"0"1,11 7 0,4 6-1,-26-3 1,10 3-16,-14-6 16,20 11-16,-13-5 15,12-1-15,-12 1 16,20-1-16,-5 1 15,9-1-15,-6-2 16,11 6-16,-8-4 31,20 9-31,-10-9 16,17 3-16,-14-5 16,13 3-16,-7-3 15,10 2-15,-9 2 16,10-2-16,-10-2 15,15 0-15,-17-5 16,16 2-16,-19-1 16,18 6-1,-19-2-15,21 10 16,-20-7 0,18 2-16,-21-5 15,13 0-15,-15-5 16,15 8-16,-21-3 15,18 1-15,-21-4 16,19 8-16,-18-3 16,16 3-16,-11-4 15,18-7 1,-15-1 0,20 7-16,-16-5 15,27 0-15,-24-2 16,23 1-16,-17-1 15,19 7 1,-22-2 0,20 10-16,-23-4 15,21 7-15,-17-6 16,12 0-16,-15-5 31,19-3-31,-14-1 16,23-6-16,-42 0 15,-4 2-15,15 3 0,-6-3 16,26 9-16,-15 2 16,8 2-16,-24-5 15,16 2-15,-22-7 16,7 0-16,23-5 16,-37 0-1,4 0-15,-18 0 0,10 0 16,-12 6-16,15 1 0,-8-2 15,12 2-15,-9-1 16,15 2-16,-13-6 16,13 5-16,-18-4 15,17 2-15,-11 0 16,9-3-16,-15 2 16,18 3-16,-13-5 15,12 8-15,-11-5 0,11 3 16,-11-6-16,14 1 0,-17 2 15,7 0-15,-13 2 16,16-1-16,-12-4 16,11-2-16,-14 0 15,10 0-15,-9 0 16,12 7-16,-11 1 16,7 5-16,-11-9 15,16 5-15,-10-7 0,9-2 16,-11 0-16,5 0 15,28 5-15,5 2 16,-3 4 0,3-6-1,-2-1 1,4 10-16,-5-7 16,11 3-1,3 3 1,1-1 15,-7-5-15,-16-9-1,-44-6 1,-33 6 0,-28 2-16</inkml:trace>
  <inkml:trace contextRef="#ctx0" brushRef="#br0" timeOffset="213173.11">7347 9007 0,'20'-9'16,"30"-17"0,-3 4 15,14-4-31,-3 3 15,7-9-15,-2 5 16,11-12-16,-5 4 16,5-10-16,-5 8 31,6-12-31,-5 9 16,14-8-16,-8 3 15,17-3-15,-11 7 16,12-6-1,-16 4 1,15-8-16,-13 11 16,9-13-16,-13 13 15,10-11-15,-11 7 32,11-5-32,-11 9 15,11-8-15,-8 10 16,13-18-16,-8 9 15,7-13-15,-13 9 32,11-12-32,-15 8 15,17-6-15,-14 13 16,17-2-16,-15 10 31,16-8-31,-19 8 16,15-3-16,-16-1 15,11-3-15,-6 4 16,9-12-16,-8 12 31,13-10-31,-12 13 16,12-9-16,-16 12 16,7-9-16,-10 11 31,9-8-31,-15 4 15,8-3-15,30-15 16,-1-1 15,-49 28-15,-26 14 0,-30 16-16</inkml:trace>
  <inkml:trace contextRef="#ctx0" brushRef="#br0" timeOffset="213641.54">11381 6389 0,'30'-1'16,"8"-2"15,25-5-31,7 3 16,26-5-1,-8 3 1,15 1-16,29 1 15,-39 26 17,-58 30-17,-30-7 17,-30 6-32,-41 14 15,-6-3 16,9-17-15,12-9 0,18-11-1,33-24-15</inkml:trace>
  <inkml:trace contextRef="#ctx0" brushRef="#br0" timeOffset="214109.28">12638 5893 0,'0'53'16,"0"15"-1,0 0 1,0 13-16,-8 35 16,-1-6 15,4-53-15,-4-55 15,4-12-16,1 4 1,4 6-16</inkml:trace>
  <inkml:trace contextRef="#ctx0" brushRef="#br0" timeOffset="214332.27">12500 5800 0,'47'-15'16,"16"2"-16,3 3 15,12 5-15,40-2 32,-2 4-17,-38-5 1,-78 8-1</inkml:trace>
  <inkml:trace contextRef="#ctx0" brushRef="#br0" timeOffset="214576.95">12549 6095 0,'41'-5'16,"2"5"15,22-5-31,39-2 16,1 1 15,-16-4-15,-89 10-16</inkml:trace>
  <inkml:trace contextRef="#ctx0" brushRef="#br0" timeOffset="-214173.91">12996 6314 0,'7'51'16,"0"9"15,-1-2-16,-6-23 1,-6-32 15,-11-31-15,-1-19 15,1-14-15,27 7 15,41 24-15,31 18-1,11 16 17,-16 7-17,-55 1 16,-58-1-15,-39-7 15,-16 2-15,14-4 15,8 3-15,69-5-16</inkml:trace>
  <inkml:trace contextRef="#ctx0" brushRef="#br0" timeOffset="-210291.22">7379 9061 0,'68'2'16,"25"6"15,-16-6-15,3 1-16,-8 2 16,14 0-16,-4 2 15,10 1 1,-5 0-1,15 0-15,-6-4 16,20 6-16,-15 0 16,20-2-16,-16-1 15,16-2 1,-12 3 0,18 2-16,-18 0 15,16 2-15,-18 1 16,14-5-1,-15-1 1,12 4-16,-20-7 16,19 6-16,-19-2 15,15-2-15,-12-4 16,8-2-16,-18 5 16,14 0-16,-17 3 15,8-4-15,-15 2 16,12 1-16,-15 1 15,15 1-15,-17-3 16,10 9-16,29 3 31,14-6-15,-41-7 0,-42 0-1,-23-5 1,-23 0-16</inkml:trace>
  <inkml:trace contextRef="#ctx0" brushRef="#br0" timeOffset="-209289.99">8705 8260 0,'40'25'16,"11"12"0,1 4-1,8 19-15,-6 6 16,1 12-16,-15-5 15,-5 12-15,-9 32 16,-26-9 15,-28-33-15,-15-27 0,20-22 15,11-14-16,12-12-15</inkml:trace>
  <inkml:trace contextRef="#ctx0" brushRef="#br0" timeOffset="-208648.05">9468 8350 0,'-17'68'16,"-4"28"15,11 8-15,31 1-1,38-19 1,35-31 15,7-37-15,-3-31-1,-14-30 1,-24-30 0,-27-22-1,-36-6 1,-38 11 15,-27 11-15,-22 26-1,-8 18 1,4 17 0,29 3-1,32 10 16,18 3-15,15 2-16</inkml:trace>
  <inkml:trace contextRef="#ctx0" brushRef="#br0" timeOffset="-208315.59">9468 8612 0,'55'0'16,"16"0"-16,-5 0 31,11 0-31,22 6 16,-4 1 0,-31-2-16,-64-5 15</inkml:trace>
  <inkml:trace contextRef="#ctx0" brushRef="#br1" timeOffset="-201213.8">7047 10580 0,'2'59'15,"-2"-10"1,0 17-16,0 2 16,0 15-1,5-7 1,0 10-16,3-9 15,-2 4-15,3 22 16,-4-17 0,2-32-1,-4-28 1,-3-26-16</inkml:trace>
  <inkml:trace contextRef="#ctx0" brushRef="#br1" timeOffset="-200224.26">16059 11097 0,'4'47'16,"-4"21"-16,0 6 15,-4 26-15,4-1 31,0 21-31,0-11 16,0 2-16,0 21 16,4-45-1,-4-87 1</inkml:trace>
  <inkml:trace contextRef="#ctx0" brushRef="#br1" timeOffset="-199050.39">11444 11661 0,'-8'7'31,"-23"17"-15,4 23 0,7 16 15,25-3-15,30-17 15,21-40-16,-11-15 17,3-26-32,-13-15 15,0-23-15,-9-4 16,-8-22 0,-9 7-1,-1-14-15,-6 14 16,-4-3-16,-8-11 15,-15 26 17,-8 68-17,3 51 1,9 1 15,7 21-31,4 3 16,1 16-16,7 4 15,9 15-15,2-8 32,10 10-32,4-17 15,17-1-15,31 14 32,2-13-17,-38-41 1,-35-40-16</inkml:trace>
  <inkml:trace contextRef="#ctx0" brushRef="#br1" timeOffset="-198090.43">12484 11661 0,'60'7'16,"24"1"-16,-1-3 31,28 6-31,-18-9 16,-2 5-16,17-2 0,-14 3 31,4-5-31,20 2 0,-20 2 16,5 0-16,11-1 0,-18-4 15,8 6 1,8-3-16,-18 0 16,4 0-16,10 2 0,1-1 15,20 3-15,-19 0 16,9 3-16,-24-5 0,3 1 15,14-8-15,-36-8 16,-9-9 0,-34 6-1,-21-1 17,-7 4-17,-2 6 1,-3-21-1,-25-17 17,-28-3-17,-7 10 1,17 10 0,40 16-1,41 17 16,7 3-15,16 7-16,-3-3 16,7 8-16,26 14 31,-26 8-15,-44 1-1,-49 0 16,-37-2-15,-12-9 0,7-6-1,19-12 1,51-19-16</inkml:trace>
  <inkml:trace contextRef="#ctx0" brushRef="#br1" timeOffset="-197180.07">11151 11462 0,'-10'0'15,"-27"-8"-15,-14 3 32,-35-4-32,-7-2 15,-28-1-15,25 2 16,-2-3-16,-13 1 0,10 3 16,-2-6-16,-18 4 0,15 3 15,-9-3-15,-12-1 0,14 4 16,0 3-16,-21-2 0,26 2 15,-3 0-15,-18 2 0,24 3 16,-4 0-16,-15 0 0,22 0 16,1 0-16,-10 0 0,-2 0 15,-21 3-15,21-3 16,-14 0-16,29 0 16,-10 0-16,-18 0 15,20-3 1,26 6-1,39 2 1,21-5 0,28-23-1,10-12 1,-9 20 0,-1 4-1,-8 11 1</inkml:trace>
  <inkml:trace contextRef="#ctx0" brushRef="#br1" timeOffset="-196853.31">7711 11039 0,'-63'25'16,"-22"12"-1,-8 2 1,10-2 15,43 4-15,45-6 0,43 5 15,27 0-16,0 4 1,-8-14 0,-20-8-1,-47-22 1</inkml:trace>
  <inkml:trace contextRef="#ctx0" brushRef="#br0" timeOffset="-172892.17">2270 11871 0,'-39'34'0,"-5"9"31,4 15-15,9 18 0,17 14-1,28 1 1,25 6 0,22-7-1,12-12 1,10-18-1,5-17 1,-2-26 15,-10-19-15,-10-28 0,-16-23-1,-12-30 1,-16-18-1,-10 21 17,-3-4-32,-9 11 15,-9-5-15,-17-27 16,-28 6 0,-21 26-1,-13 28 1,-6 29 15,1 26-15,2 28-1,9 23 1,27 15 0,27 4-1,20-12 1,12-19-1,-4-27 1,0-22-16</inkml:trace>
  <inkml:trace contextRef="#ctx0" brushRef="#br0" timeOffset="-172425.76">2235 12100 0,'69'15'16,"18"2"-1,4 4 1,-19-6 0,-22-5-1,-24-3 1,-26-7-16</inkml:trace>
  <inkml:trace contextRef="#ctx0" brushRef="#br0" timeOffset="-171277.41">3665 12349 0,'0'55'16,"0"11"0,2 3 15,16-43-15,10-30-1,0-16 1,-6 4-1,-22 16-15</inkml:trace>
  <inkml:trace contextRef="#ctx0" brushRef="#br0" timeOffset="-171091.78">3602 11843 0,'10'0'16,"-6"0"-1,1 0 1,-5 0-16</inkml:trace>
  <inkml:trace contextRef="#ctx0" brushRef="#br0" timeOffset="-170651.68">4229 12271 0,'-11'2'16,"-12"6"-1,7 12 1,22 23 15,27 17-15,17 6 0,4-6-1,-24-12 16,-32-18-15,-20-17 0,-6-11-1,9-4 17,8-11-17,3-4 1,0 2-1,8 15 1</inkml:trace>
  <inkml:trace contextRef="#ctx0" brushRef="#br0" timeOffset="-169941.33">5144 11862 0,'20'64'16,"-4"-9"-1,-4 11-15,1 37 16,-1 8 15,-4-15-15,-3-21-1,-2-57 1,-3-46 15,8-22-15,9-8 0,23 17 15,21 37-16,11 28 1,2 17 0,-27 7-1,-42-8 17,-40-9-17,-32-19 1,-18-15 15,13-6-15,15-2-1,18-2 1,20 6 15,19 7-31</inkml:trace>
  <inkml:trace contextRef="#ctx0" brushRef="#br0" timeOffset="-169413.81">5834 12561 0,'28'-20'16,"-10"-10"15,-16-14-15,-13-1-1,-18 13 1,-14 14 15,3 36-15,14 27-1,19 25 1,37-2 15,33-27-15,10-22 0,-3-16-1,-24-3 1,-46 0-16</inkml:trace>
  <inkml:trace contextRef="#ctx0" brushRef="#br0" timeOffset="-168928.04">6140 11908 0,'7'73'16,"3"-7"0,0 17-16,2-2 15,-1 14-15,-2-9 16,7 9 0,7 21-1,4-47 1,-12-69-1,-9-39 1,-12-11 15,4 10-15,-8-13-16,-2-5 16,-19-14-16,-29-25 15,-6 27 1,38 52 15,49 41-15,28 20-1,14 5 1,-5-5 0,-9-9 15,-49-34-31</inkml:trace>
  <inkml:trace contextRef="#ctx0" brushRef="#br0" timeOffset="-167903.46">6576 12478 0,'13'52'15,"9"-4"17,6-12-17,7-19 1,1-17-1,-2-17 1,-5 2 15,-10-1-15,-4 4 0,-5 14-1,1 13 16,6 11-15,8-7 0,10-6-1,0-20 17,-9-18-17,-13-11 1,-6 6-1,-4 5 17,-6 5-17,3 10 1,0 4 0,0 1-1,7 5 16,10 5-15,-3 1 0,9 4-1,4-1 17,16-3-17,17-1 16,11-13-15,-8-7 15,-25-10-15,-40 0 0,-34 7 15,-12 26-16,13 30 17,30 19-17,37 4 1,24-6 15,4-9-15,-9-13-1,-51-33-15</inkml:trace>
  <inkml:trace contextRef="#ctx0" brushRef="#br0" timeOffset="-167327.3">7643 12621 0,'14'0'16,"12"0"-1,24 0 17,0-5-17,-8-10 1,-24-13 15,-34-2-15,-28 15 15,-6 28-15,14 29 15,36 19-16,45-8 1,28-16 15,0-14-15,-13-8 0,-60-15-16</inkml:trace>
  <inkml:trace contextRef="#ctx0" brushRef="#br0" timeOffset="-166909.92">8140 12586 0,'-8'65'15,"6"6"1,2-15 15,10-31-15,15-35 15,22-35-15,4-21-1,12 5 16,1 48-15,-12 53 15,-6 34-15,-11 7 0,-7-15 15,-8-24-16,-20-42-15</inkml:trace>
  <inkml:trace contextRef="#ctx0" brushRef="#br0" timeOffset="-166053.9">9473 12017 0,'0'65'15,"0"25"-15,-5-1 32,0 22-32,-3-13 15,4 15-15,4-20 16,4 9-1,22 1 1,4-63 0,-7-40 15,-11 0-15,-7 0-1,-5 0-15</inkml:trace>
  <inkml:trace contextRef="#ctx0" brushRef="#br0" timeOffset="-165827.18">9281 11996 0,'51'0'15,"14"0"-15,3 2 32,16 6-32,34-3 15,-4 6 1,-34-4 0,-80-7-16</inkml:trace>
  <inkml:trace contextRef="#ctx0" brushRef="#br0" timeOffset="-165591.99">9342 12269 0,'65'45'15,"16"-2"17,-5-8-17,-26-13 1,-50-22-16</inkml:trace>
  <inkml:trace contextRef="#ctx0" brushRef="#br0" timeOffset="-164978.92">9939 12891 0,'8'63'16,"-6"17"-1,3-4 17,-2-28-17,-3-48 1,-3-48 15,-2 0-15,0-14-16,-8-35 15,1 2 1,17 21 15,28 39-15,17 43-1,6 27 1,-16 18 15,-30-2-15,-30-21 0,-15-18-1,-3-21 16,2-17-15,9-2 0,9 6 15,18 22-31</inkml:trace>
  <inkml:trace contextRef="#ctx0" brushRef="#br0" timeOffset="-164270.37">10637 12539 0,'11'32'15,"11"36"1,8 23 15,-2-9-15,-15-29-1,-22-42 1,-17-41 15,-13-23-15,-3-8-1,14 5 17,30 31-17,36 25 1,31 18 0,6 4 15,-5-1-16,-14-1 1,-56-20-16</inkml:trace>
  <inkml:trace contextRef="#ctx0" brushRef="#br0" timeOffset="-162949.05">11401 12765 0,'-10'15'15,"-13"33"1,6 27 15,22 11-15,30-15 15,25-39-15,-10-29-1,6-29-15,-8-15 31,-1-23-31,-11 1 16,-11-20-16,-12 7 31,-11-10-31,-6 16 16,-24-4-16,-21-9 31,-11 26-15,4 31-1,16 40 17,23 36-17,6-3 17,14 14-32,8-1 15,11 13 1,5-2-1,17 10-15,-4-11 16,18-2-16,25 13 31,-3-8-15,-36-35 0,-44-38-16</inkml:trace>
  <inkml:trace contextRef="#ctx0" brushRef="#br0" timeOffset="-132400.83">2452 14355 0,'0'10'15,"1"18"-15,6 27 16,4 20-1,-6-8 1,7 5-16,-2-7 16,7 19-16,-1-11 15,2 12-15,2-9 16,8 7-16,-3-10 16,8 5-16,14 11 15,3-9 1,7-12-1,2-27 1,-8-36 0,-15-20-1,-8-18 1,-3-12 0,-6-9-1,-3-9 1,-8-5-1,-7 10 1,2 16 0,-6 12-1,3 30 1,3 27 0,13 24-1,11 14 1,18 15-1,18 4 1,19-16 0,4-25-1,-9-31 1,-19-37 0,-26-8-1,-9-20-15,-15-5 16,-1-14-16,-7-2 15,-7-14-15,2 8 16,-4-14-16,-3 19 16,-1-9-16,-11-14 15,12 10 1,21 16 0,1 28-1,-7 21 1,-1 14-1,-2 9-15</inkml:trace>
  <inkml:trace contextRef="#ctx0" brushRef="#br0" timeOffset="-131806.12">4157 15214 0,'-47'5'16,"3"13"0,9 17-1,16 20 1,24 13 0,39 10-1,22-7 1,22-15-1,-3-13 1,-28-39 0,-29-34-1,-28-30 1,-35-21 0,0 28-1,-18 0-15,-30 5 16,-12 20-1,4 16 1,51 12 0,45 10-1,27 5 1,6 5 15,-5-4-31,-33-16 16</inkml:trace>
  <inkml:trace contextRef="#ctx0" brushRef="#br0" timeOffset="-131373.84">4523 15335 0,'11'78'15,"3"8"1,-5-10 0,1-16-1,-2-27 1,-5-31-1,0-25 1,3-24 0,9-14-1,10 1 1,3 9 0,5 18-1,0 15 1,-8 11-1,-11 5 1,-9-1 0,-5 3-16</inkml:trace>
  <inkml:trace contextRef="#ctx0" brushRef="#br0" timeOffset="-130831.28">5155 15045 0,'1'71'15,"-1"24"1,0 14 0,0-1-1,0-12 1,0-23-1,-1-35 1,6-30 0,15-29-1,8-24 1,13-20 0,11-11-1,-2-8 1,0 7-1,-9 13 1,-22 11 0,0 6-1,-10 14 1,-4 18 0,-5 15-16</inkml:trace>
  <inkml:trace contextRef="#ctx0" brushRef="#br0" timeOffset="-130577.68">5323 15363 0,'28'45'16,"19"10"-1,11-14 1,3-21 0,-1-18-1,-8-6 1,-22-2 0,-30 6-16</inkml:trace>
  <inkml:trace contextRef="#ctx0" brushRef="#br0" timeOffset="-130291.74">5929 15241 0,'59'16'15,"14"2"1,-5-6 0,-15-5-1,-15-7 1,-18 0-16,-20 0 0</inkml:trace>
  <inkml:trace contextRef="#ctx0" brushRef="#br0" timeOffset="-130060.98">6109 15479 0,'56'9'0,"4"4"31,-5-2-31,-7-9 16,-18 0-1,-30-2-15</inkml:trace>
  <inkml:trace contextRef="#ctx0" brushRef="#br0" timeOffset="-128788.47">7012 14614 0,'22'64'0,"-2"-7"31,-1 16-31,-8-5 0,-1 25 16,-2-7-1,-4 17-15,-3-14 16,-2 7-16,-11 22 16,0-20-1,4-50 1,7-22-1,1-26-15</inkml:trace>
  <inkml:trace contextRef="#ctx0" brushRef="#br0" timeOffset="-128459.14">6807 14534 0,'73'-5'15,"-4"-1"1,8 2-16,-1-1 15,4-3 1,29-10 0,-8 1-1,-26-4 1,-37 12 0,-38 9-16</inkml:trace>
  <inkml:trace contextRef="#ctx0" brushRef="#br0" timeOffset="-128275.58">6940 14788 0,'58'23'0,"23"-1"16,8-4-1,-9 3 1,-27-9-1,-53-12-15</inkml:trace>
  <inkml:trace contextRef="#ctx0" brushRef="#br0" timeOffset="-127468.46">7643 15333 0,'3'57'15,"-1"22"1,-2 16-1,3 11 1,-3-5 0,0-21 15,0-52-15,0-43-1,0-36 1,0-29-1,0-18 17,0-8-17,0 5 1,6 20 0,13 39-1,27 29 1,12 30-1,-1 26 1,-15 8 15,-31 0-15,-28-14 0,-35-14-1,-14-13 1,3-22-1,14-14 1,18-4 15,9 15-15,22 15-16</inkml:trace>
  <inkml:trace contextRef="#ctx0" brushRef="#br0" timeOffset="-126140.46">6930 14052 0,'-7'10'31,"-26"30"-15,7 3-1,-15 16-15,7 1 16,-6 23-16,6-3 16,4 27-16,3-7 15,8 19-15,8-11 16,11 13-16,11-13 16,11 13-16,3-15 15,21 5-15,-1-25 0,10-6 0,23-4 16,-30-31-1,-21-22 1,-27-23-16</inkml:trace>
  <inkml:trace contextRef="#ctx0" brushRef="#br0" timeOffset="-125649.83">7755 14211 0,'49'53'16,"1"-3"15,8 16-31,-17-8 15,6 10-15,0 10 0,-3 0 16,-3 8-16,8 17 0,-7-10 16,-4 8-16,-1 20 0,-11-15 15,-6-1-15,-5 14 0,-12-3 16,-11 15-16,-13-33 16,-28-17-16,-35-8 15,26-32 1,32-19-1,26-22-15</inkml:trace>
  <inkml:trace contextRef="#ctx0" brushRef="#br0" timeOffset="-125056.61">8931 14292 0,'-42'63'16,"6"-5"15,-4 15-31,5 3 16,-10 24-16,10-1 15,3 22-15,13-26 16,7-4-16,1 14 0,11 4 16,14 22-16,7-18 15,19 6-15,3-21 16,2-5-16,6-2 16,-26-43-1,-25-48 1</inkml:trace>
  <inkml:trace contextRef="#ctx0" brushRef="#br0" timeOffset="-124366.89">9334 15343 0,'-5'-3'16,"-15"-2"-1,-8 17 1,4 29 0,3 19-1,14 14 1,19-6 0,16-25 15,10-51-16,-11-17 1,6-26-16,-5-7 16,5-18-16,-8-6 15,3-19-15,-9 5 16,2-13-16,-8 14 16,-8-4-16,-10-22 31,-16 11-16,-16 67 1,-1 58 0,2 45-1,14 1 1,7 27-16,7-2 16,11 22-16,6-4 15,12 15 1,4-14-1,15-5-15,28 11 16,-5-15 0,-30-47-1,-33-49-15</inkml:trace>
  <inkml:trace contextRef="#ctx0" brushRef="#br0" timeOffset="-123932.4">9630 14143 0,'14'35'16,"12"21"-16,6 12 16,11 30-16,-2-15 15,-4 3-15,3 12 0,-5-12 16,-2 7-16,6 15 0,-11-19 15,2 4-15,-2 8 0,-6 7 16,-7 23-16,-12-23 16,-19 3-16,-6-20 15,-19-11-15,-37-12 16,13-29 0,32-19-1,18-13-15,15-7 16</inkml:trace>
  <inkml:trace contextRef="#ctx0" brushRef="#br0" timeOffset="-123321.74">10562 14325 0,'-28'50'15,"5"-5"1,-7 11-16,4 2 16,-1 15-16,5 0 15,-4 20-15,6-5 16,3 20-16,7-9 15,6 17-15,8-16 16,15 11-16,7-15 16,11 10-16,3-18 15,21 6-15,27 11 16,-14-21 0,-37-44-16,-37-40 15</inkml:trace>
  <inkml:trace contextRef="#ctx0" brushRef="#br0" timeOffset="-122761.27">11037 15128 0,'-12'-5'0,"-16"2"15,-9 9 1,-7 26 15,4 29-31,17 17 16,21 15-1,25 1 1,19-16 0,12-23-1,-4-25 1,-7-9-1,-20-12 1,-23-9-16</inkml:trace>
  <inkml:trace contextRef="#ctx0" brushRef="#br0" timeOffset="-122224.55">11388 15287 0,'-10'15'16,"-5"18"-1,3 20 1,6 0 0,24-6-1,17-11 16,9-21-15,3-17 0,-12-19-1,-22-16 1,-26-6 0,-22 0-1,-10 8 16,4 7-15,8 13 0,16 2-1,6 5 1,11 8-16</inkml:trace>
  <inkml:trace contextRef="#ctx0" brushRef="#br0" timeOffset="-121814.58">11892 15244 0,'-45'-10'16,"2"0"-1,23 20 17,20 25-17,28 29 1,22 18 0,10 2-1,-22-11 1,-38-23-1,-25-22 17,-16-20-17,-1-19 1,12-1 0,4-1-1,26 13-15</inkml:trace>
  <inkml:trace contextRef="#ctx0" brushRef="#br0" timeOffset="-121266.52">12204 14997 0,'-32'58'16,"1"33"-1,17-23 1,1 10-16,13-12 16,13 7-16,10-8 31,22 3-31,32 1 16,17-32-1,-11-49 1,-35-13-1,-15-26-15,-19-7 16,-9-15 0,-7 2-16,-15-12 15,-11 10 1,-10-3-16,-27-14 16,-16 14-1,6 18 1,22 25-1,27 14 1,26 19-16</inkml:trace>
  <inkml:trace contextRef="#ctx0" brushRef="#br0" timeOffset="-120999.14">12104 15292 0,'60'5'16,"26"3"-1,20-4 1,5 2-1,-16-4 1,-29-4 0,-66 2-16</inkml:trace>
  <inkml:trace contextRef="#ctx0" brushRef="#br0" timeOffset="-120514.71">12621 14519 0,'7'10'16,"18"30"-16,5 13 15,18 37-15,-7-16 16,-4 4-16,8 17 16,-12-11-1,3 6-15,4 18 0,-12-16 16,0 6-16,-3 15 0,-8 1 16,-14 19-16,-13-27 15,-34-10-15,-38-6 16,17-29-1,34-31 1,31-30-16</inkml:trace>
  <inkml:trace contextRef="#ctx0" brushRef="#br1" timeOffset="-31520.38">12535 9375 0,'58'0'15,"-11"0"1,14-2 0,-1 2-1,19 2-15,-2 1 16,16 5-16,-7-5 15,16 4-15,-7-5 32,21 3-32,-8 0 15,18-2-15,-9-3 16,16 2-16,-12 6 16,20 2-16,-20-2 15,15 4-15,-17-2 16,2 3-1,-21-3 1,3 0-16,18-5 16,0 0-1,-45-10 1,-33-23 0,-25 13-1,-8 8 1,-3 5-1,-7 2-15</inkml:trace>
  <inkml:trace contextRef="#ctx0" brushRef="#br1" timeOffset="-31149.62">15108 9292 0,'17'11'15,"36"8"17,27 12-17,-13-1 1,3 0-16,21 13 16,2 0-1,-21-13 1,-46-2 15,-36-10-15,-41-8-1,-35-3 1,-21 1 15,-10-6-15,22-2-1,29-2 1,66 2-16</inkml:trace>
  <inkml:trace contextRef="#ctx0" brushRef="#br1" timeOffset="-30742.27">16166 9129 0,'12'50'16,"1"13"-16,-3-5 15,-8 15-15,-9 18 16,-11-23 15,-6-32-15,3-24-1,11-5 1,7-4 0,3-3-16</inkml:trace>
  <inkml:trace contextRef="#ctx0" brushRef="#br1" timeOffset="-30559.06">16108 9022 0,'70'0'16,"-9"0"15,10 3-31,24 5 16,-1-3 0,-27 2-1,-67-7-15</inkml:trace>
  <inkml:trace contextRef="#ctx0" brushRef="#br1" timeOffset="-30337.13">16108 9305 0,'75'10'16,"19"-3"0,-1-3 15,-20-2-15,-73-2-16</inkml:trace>
  <inkml:trace contextRef="#ctx0" brushRef="#br1" timeOffset="-29804.45">16614 9507 0,'0'45'15,"0"8"1,0-5 15,-12-28-15,-11-33-1,-2-30 1,5-12 15,15 3-15,30 6-1,35 25 17,21 27-17,-13 24 1,-25 10 15,-40-9-15,-31-13-1,-33-17 1,-17-8 15,0-13-15,10 2 0,20 5-1,48 13 1</inkml:trace>
  <inkml:trace contextRef="#ctx0" brushRef="#br1" timeOffset="-12289.38">18330 9315 0,'-17'3'0,"-24"10"31,-17 17-15,-3 10-1,17 10 17,29 3-17,37-17 1,29-8 0,7-9-1,-11-4 1,-47-15-16</inkml:trace>
  <inkml:trace contextRef="#ctx0" brushRef="#br1" timeOffset="-11834.05">18590 9433 0,'-8'6'16,"-9"4"-1,-1 10 1,6 10 15,14 3-15,23 3 0,20-12-1,13-11 1,8-13-1,2-18 1,-30-17 0,-40-6 15,-51 1-15,-31 12-1,-7 9 1,5 3-1,19 6 1,19 1 0,25 6-1,10 0 1,13 3 0</inkml:trace>
  <inkml:trace contextRef="#ctx0" brushRef="#br1" timeOffset="-10977.51">19045 9265 0,'-40'17'15,"3"4"1,19 2-1,36 9 1,22 1 0,23 2 15,5-2-15,-22 2-1,-51-5 1,-39 8-1,-21-13 1,-1-12 0,16-23-1,19-16 1,14 0 15,20 7-15,34-16-16,14-2 15,29-14-15,-4 3 16,8-2-16,14-8 16,-28 19-1,-44 30 1,-29 21 0,-20 13-1,-12 23 1,7 15 15,18 8-15,30-3-1,33-21 1,26-11 0,3-23-1,-6-26 1,-15-25-1,-26-25 17,-25-20-17,-30-3 1,-33 11 0,-23 14-1,-4 22 1,4 11-1,15 15 1,31 8 0,13 2-1,17 3-15</inkml:trace>
  <inkml:trace contextRef="#ctx0" brushRef="#br1" timeOffset="-10132.16">19850 8917 0,'-28'48'15,"8"9"17,20 4-17,25-11 1,23-24-1,10-31 1,2-30 15,-22-21-15,-41 3 0,-16 18 15,-29 12-31,-38 11 15,-5 7 1,8 5 0,83 0-16</inkml:trace>
  <inkml:trace contextRef="#ctx0" brushRef="#br1" timeOffset="-9443.94">19054 10046 0,'2'35'16,"8"18"-16,0 3 15,3 19 1,-3-1 0,3 11-16,-6 26 15,1-6 1,-8-31 0,0-39-1,0-35-15</inkml:trace>
  <inkml:trace contextRef="#ctx0" brushRef="#br1" timeOffset="-8072.6">20063 9383 0,'49'0'16,"2"0"0,-7 0-1,-13 0 17,-13 0-32,-18 0 15</inkml:trace>
  <inkml:trace contextRef="#ctx0" brushRef="#br1" timeOffset="-7867.95">20182 9578 0,'8'0'32,"23"7"-32,-31-7 0</inkml:trace>
  <inkml:trace contextRef="#ctx0" brushRef="#br0" timeOffset="46083.38">24221 5566 0,'0'28'15,"0"9"1,6 31-16,-6 8 31,0 32-31,0-17 16,-6 2-16,1 16 0,3-14 31,-8 8-31,0 16 0,0-19 16,5 9-16,-3 17 0,6-13 15,0 4-15,-3 16 16,1-19 0,-1-1-16,-4 20 0,1-27 15,3 0-15,-3 7 0,3 6 16,-2 17-16,2-20 16,5 0-16,7 22 0,6-50 15,9-14 1,19-24-1,-11-5 1,-10-12 0,15-10-1,16-11 17,22 1-17,25-6 1,-17-2-1,7-5 1,-2 0 0,20 5-16,-3-2 15,20 5-15,-26-6 16,-2 3-16,13-3 0,-17-2 16,9 3-1,14 4-15,-16-4 16,9 0-16,21-1 0,-20-2 15,1 6-15,17 6 0,-26-7 16,-2 6-16,16 1 0,2 0 16,20 4-16,-18 1 15,6 1-15,-24-6 16,2 1-16,-16-1 16,-37-17-1,-21 3-15,-10-41 16,7-7-1,0-8 1,-7-10 0,-13-28-1,0 18 1,-10-5-16,3 7 31,-1-17-31,3 7 16,0-17-16,3 4 15,-1-16-15,3 9 16,-3-18-16,3 14 16,6-27-16,-1 34 15,-5 5-15,5-10 0,-2-3 16,-6-30 0,-2 17-1,-7-20-15,2 24 16,-3-17-16,3 22 15,-3-16-15,6 27 16,-1-7 0,1 20-1,2-4-15,-6-21 16,-18 32 0,-22 27-1,-17 19 16,-2 15-15,-16 9 0,18 3-1,-10 1-15,7 8 16,-12-3 0,0 5-1,-12 0-15,4 0 16,-20 0-16,7 0 15,-24 0-15,32 0 32,-2-4-32,-13 4 0,18 0 15,-8 4-15,-15 1 0,15-3 32,-9 0-32,-16 6 0,15-6 15,-2 7-15,-16-2 0,19 3 16,6 0-16,-11 2 0,-7 2 15,-18 5-15,19-6 16,-5-5-16,-23 1 16,46 2-1,17-1 1,43-5 0,21-1-1,6-4 1,11 0-1</inkml:trace>
  <inkml:trace contextRef="#ctx0" brushRef="#br0" timeOffset="47816.57">25928 5289 0,'0'-23'16,"-3"-35"-1,3 4 16,-2-13-31,2 4 16,0-13-16,0 6 31,0-19-31,0 11 16,-5-7-16,2 9 16,-7-17-16,5 15 15,-5-17-15,8 11 16,-4-4-16,3 7 15,3-7-15,0 9 16,3-6-16,3 12 16,-4-10-1,1-28 1,4-10 0,3 0-1,-2 6 1,-1 16-1,-4 13 1,-1 15 0,3 17 15,-3 8-15,-2 24-1,0 8 1,0 10-1,0-1 1,0 14 0,-2 17-1,-18 20 17,-18 17-17,-12 12 1,-5 2-1,6-16 1,12-17 0,9-14-1,21-30 1,16-26 15,17-30-15,14-21-1,15-19 1,-1 1 0,-1 9-1,-11 17 1,1 31 0,-13 34 15,-7 32-16,-5 34 1,-16 31 0,1 3-1,-6-17 1,1-19 0,-4-27-1,6-33-15</inkml:trace>
  <inkml:trace contextRef="#ctx0" brushRef="#br0" timeOffset="48469.84">26529 2494 0,'11'65'16,"-6"-4"-1,5 7-15,-3-4 16,-1 8-16,-1 31 15,-10 8 1,-3-15 0,10-53 15,9-35-15,-4-22-1,5-5 1,-1 4-1,-11 15-15</inkml:trace>
  <inkml:trace contextRef="#ctx0" brushRef="#br0" timeOffset="48764.9">26384 2481 0,'52'-30'0,"27"-5"32,16-5-17,1-1 1,-12 6-1,-22 5 1,-24 15 0,-17 4-1,-21 11-15</inkml:trace>
  <inkml:trace contextRef="#ctx0" brushRef="#br0" timeOffset="48999.5">26646 2736 0,'70'-17'16,"6"-2"-1,-11-1 1,-16 6 0,-49 14-16</inkml:trace>
  <inkml:trace contextRef="#ctx0" brushRef="#br0" timeOffset="49720.87">26996 3018 0,'10'55'16,"-5"6"-1,2-8 1,-4-16-1,-3-11-15,-7-19 16,-6-16 0,-5-22-1,-5-15 1,4-4 0,6-5-1,8 5 1,5 7-1,11 5 1,8 2 0,21 10-1,13 10 1,10 11 0,3 20-1,-6 2 1,-21 9-1,-27 4 1,-22-4 0,-23-4-1,-15-2 1,-8-2-16,-4-11 16,2-2-1,11-2 1,19-3-1,28 0-15</inkml:trace>
  <inkml:trace contextRef="#ctx0" brushRef="#br1" timeOffset="55091.02">27686 5468 0,'43'0'16,"17"0"-16,3 0 16,34 0-16,-22 0 15,9 0-15,11 0 0,-9 2 16,4-2 0,11-2-16,16-6 15,3-2-15,-14 5 16,-5-6-16,-20 1 15,-81 10-15</inkml:trace>
  <inkml:trace contextRef="#ctx0" brushRef="#br1" timeOffset="55716.48">28309 1700 0,'48'-2'16,"17"-8"-16,3 5 15,25-6-15,-4 3 16,20-1-16,-6 2 16,10-7-16,-10 5 15,5-1-15,16 4 16,-51-1-1,-73 7-15</inkml:trace>
  <inkml:trace contextRef="#ctx0" brushRef="#br1" timeOffset="56553.81">28732 3175 0,'-53'19'0,"-12"19"32,-3 22-32,-8 17 15,21 5 1,22-1 0,33-21-1,27-27 1,31-17-1,21-34 1,12-30 0,2-15-1,-16-20 17,-28 18-17,-14-9-15,-12-31 16,-23-11-1,-26 3 1,-14 19 0,-5 21-1,7 47 1,15 37 0,13 29-1,5 41 1,0-16-1,10 13-15,8 31 16,14-6 0,13-23-1,6-29 1,-20-21 0,-14-17-1,-12-13-15</inkml:trace>
  <inkml:trace contextRef="#ctx0" brushRef="#br1" timeOffset="57270.25">28838 2630 0,'0'-63'16,"2"-20"0,2-13-1,-4-4 1,0-4-1,0 13 1,0 11 0,-6 20-1,3 32 1,3 10 0,0 13-1,-7 8 1,-8 17-1,-10 17 1,-5 14 0,2 2-1,2-5 1,6-13 0,10-17-1,10-26 1,10-30-1,13-23 1,12-9 0,4 5-1,-7 9 1,-15 38 15,-3 31-31,5 30 16,16 26-1,6 3 17,2-6-17,-13-13-15,-30-53 16</inkml:trace>
  <inkml:trace contextRef="#ctx0" brushRef="#br1" timeOffset="58296.91">28470 4344 0,'0'61'16,"-5"26"-1,-2-16 1,2 4-16,-5 32 16,4 0-1,-4-9 1,3-24-1,4-39 1,1-15 15,-6-28-15,-2-14 0,-8-8-1,-4-11 1,-6 13-1,-5 9 1,8 12 0,13 9-1,4 20 1,5 19 0,8 17-1,13 5 1,7 0-1,-2-8 17,-8-27-17,6-41 1,3-40 0,14-27 15,7-6-16,-5 10 1,-6 18 0,-12 20-1,-9 18 1,-8 13 0,-5 7-16</inkml:trace>
  <inkml:trace contextRef="#ctx0" brushRef="#br1" timeOffset="84650.73">28480 7014 0,'-41'40'15,"6"-2"16,-2 13-31,2 2 16,-1 10-16,11-2 16,5 9-16,28 26 15,39-18 1,4-35 15,19-26-31,-4-12 16,17-25-16,-10-4 15,10-22-15,-15-4 16,-7-21 0,-21 5-1,-10-19-15,-17 14 16,-26-7-16,-14 22 16,-24-1-16,-2 19 15,-25 5 1,5 16-1,-16 9-15,-32 16 16,4 4 0,43 0-1,74-12-15</inkml:trace>
  <inkml:trace contextRef="#ctx0" brushRef="#br1" timeOffset="84836.07">28407 7347 0,'76'7'15,"29"-7"1,7-2 0,-9-5 15,-36 2-16,-67 5-15</inkml:trace>
  <inkml:trace contextRef="#ctx0" brushRef="#br1" timeOffset="85364.66">29319 7335 0,'66'0'15,"4"0"1,-10 0-1,-23-3 1,-37 3-16</inkml:trace>
  <inkml:trace contextRef="#ctx0" brushRef="#br1" timeOffset="85611.99">29377 7468 0,'63'-2'31,"-2"-4"-15,-8-1-1,-18 2 1,-35 5-16</inkml:trace>
  <inkml:trace contextRef="#ctx0" brushRef="#br1" timeOffset="86216.52">30020 7090 0,'-37'63'16,"0"20"0,23 8-1,28-18 16,44-35-15,-7-26 0,12-14-16,-7-18 15,4-16-15,-15-4 32,-7-18-32,-20 7 15,-18-9-15,-16 8 16,-21 1-16,-8 13 15,-18 6 1,-41 4 0,1 15-1,15 21 1,32 4 0,23-4 15,19 0-16,14-8-15</inkml:trace>
  <inkml:trace contextRef="#ctx0" brushRef="#br1" timeOffset="86630.22">30605 6994 0,'-21'35'16,"24"-2"-1,34-13 1,34-10 15,12-14-15,-9-30-1,-42-13 1,-55-4 15,-47 19-15,-26 15-1,6 6 1,14 8 0,76 3-1</inkml:trace>
  <inkml:trace contextRef="#ctx0" brushRef="#br0" timeOffset="92647.6">23365 10174 0,'3'66'16,"11"19"-1,0-13 1,0 0-16,-1-6 15,7 11-15,-2-8 16,12 14 0,-2-12-1,5 4-15,9 29 16,6-8 0,0-11-1,-13-47 1,-12-38-1,-10-15 1,-6-21 0,6-11-1,7-21 17,8-6-17,-11 2 1,-1 1-1,-7 18 1,1 15 0,3 25-1,2 21 1,5 22 0,13 18-1,5 17 16,15 14-15,7-1 0,6-4-1,-6-25 1,-9-29 15,-4-35-15,-1-43-1,-18 3 1,-6-13-16,-9 0 31,-1-11-31,-9 1 16,2-7-16,-10 9 16,-5-7-16,-10-10 31,-6 17-16,4 26 1,11 24 0,4 14 15,7 12-31</inkml:trace>
  <inkml:trace contextRef="#ctx0" brushRef="#br0" timeOffset="93850.49">25022 10721 0,'61'0'16,"22"0"15,3-7-15,-5-1-1,-15 3 1,-34 3-1,-32 2-15</inkml:trace>
  <inkml:trace contextRef="#ctx0" brushRef="#br0" timeOffset="94133.84">25129 10971 0,'75'0'15,"18"0"1,-14 0-1,-11-3 17,-33 0-17,-35 3-15</inkml:trace>
  <inkml:trace contextRef="#ctx0" brushRef="#br0" timeOffset="94961.34">26072 10021 0,'0'0'16,"0"0"15,0 0-31,0 0 0</inkml:trace>
  <inkml:trace contextRef="#ctx0" brushRef="#br0" timeOffset="109145.27">22902 8876 0,'0'64'0,"0"21"31,-6 19-15,3-4-1,17-11 1,13-16 0,21-25-1,17-31 1,9-40-1,-4-21 1,-9-7 0,-21 13-1,-40 38-15</inkml:trace>
  <inkml:trace contextRef="#ctx0" brushRef="#br0" timeOffset="109357.37">23445 9277 0,'26'45'16,"-1"-6"-1,0-11 1,-10-14-1,-8-4 1,-7-10-16</inkml:trace>
  <inkml:trace contextRef="#ctx0" brushRef="#br0" timeOffset="109513.21">23377 8799 0,'0'0'16,"0"0"-1,0 0-15</inkml:trace>
  <inkml:trace contextRef="#ctx0" brushRef="#br0" timeOffset="110104.48">23884 8700 0,'-41'21'15,"-1"11"1,12 8 0,12 21-1,23 15 17,20 14-17,16-1 1,4-14-1,-5-21 1,-20-40 0,-20-26-1,-12-18 1,-1-3 0,3 0-1,-13 10 1,-12 11-1,-5 4 1,17 16 15,35 4-15,32-2 0,8-8-1,-4-2 1,-8-2-1,-40 2-15</inkml:trace>
  <inkml:trace contextRef="#ctx0" brushRef="#br0" timeOffset="110385.58">24227 8867 0,'22'87'15,"3"15"1,3-11 0,-28-34-1,-20-39 16,0-21-15,-3-6 0,3-4-1,20 13-15</inkml:trace>
  <inkml:trace contextRef="#ctx0" brushRef="#br0" timeOffset="110596.16">24123 9007 0,'21'6'15,"16"1"1,12 1 15,-5 2-15,-8-3-1,-36-7-15</inkml:trace>
  <inkml:trace contextRef="#ctx0" brushRef="#br0" timeOffset="110787.11">24617 9154 0,'0'7'16,"6"11"15,1 4-31,-7-22 16</inkml:trace>
  <inkml:trace contextRef="#ctx0" brushRef="#br0" timeOffset="110951.93">24579 8819 0,'0'0'15,"0"0"1,0 0-16</inkml:trace>
  <inkml:trace contextRef="#ctx0" brushRef="#br0" timeOffset="111575.06">24821 9189 0,'13'-12'15,"12"-16"17,8 8-17,2 10 1,1 22 15,-1 11-15,-11 0-1,-1-3 1,-7-16 15,-4-13-15,-4-14 0,-3-2 15,-2 2-16,-3 3 1,0 26 0,10 18 15,20 34-15,0-9-1,8 5-15,17 25 31,-10-3-15,-41-24 0,-20-25-1,-29-9-15,-41-8 32,-5-2-17,8-8 1,83 0-16</inkml:trace>
  <inkml:trace contextRef="#ctx0" brushRef="#br0" timeOffset="158376.37">26780 1988 0,'-56'-8'31,"-15"4"-31,5 0 16,-29 9-16,2 8 31,-28 7-31,30 2 16,0 9-16,-9 17 0,16-3 31,2 8-31,-12 20 0,18-7 16,4 9-16,-9 21 0,18-12 15,2 1 1,-7 14-16,15-4 0,6 26 0,17-15 16,14 9-16,16-21 15,25-1-15,10-27 16,23-4-16,1-16 16,13-8-1,-9-13-15,18-2 16,-8-11-16,15 1 15,-7-3 1,15-3-16,-10-7 16,14-9-16,-6-9 15,17-8-15,-13 2 16,16-24-16,-19-1 16,13-13-16,-17 4 15,18-11-15,-16 9 0,12-8 0,-21 8 16,2-8-16,-23 7 15,0-12-15,-16 11 16,-1-12-16,-16 11 16,-6-18-16,-15-22 15,-14-13 1,-28 11-16,-38 16 16,15 36-1,-16 13-15,1 15 16,-20-1-16,8 12 15,-17-2-15,6 7 16,4-1-16,-19 2 0,43 2 16,66 6-16</inkml:trace>
  <inkml:trace contextRef="#ctx0" brushRef="#br0" timeOffset="158828.51">25192 2887 0,'-68'5'0,"-18"-2"15,0 0 1,-22 9-16,10 0 16,-20 6-16,16-2 15,-6-2-15,15-2 16,-2 0-16,-9-6 16,43-3-1,31-3 1,30 0-16</inkml:trace>
  <inkml:trace contextRef="#ctx0" brushRef="#br0" timeOffset="159163.13">24593 2814 0,'-54'23'16,"-16"9"-16,-1-3 16,-15 13-16,4-4 15,-7 2-15,-20 11 16,27-6 0,61-22-1,57-19 1,4 2 15,26-12-31,37-1 16,0-3-1,-15 0 1,-88 10-16</inkml:trace>
  <inkml:trace contextRef="#ctx0" brushRef="#br0" timeOffset="159933.06">22748 3031 0,'40'-11'16,"18"-1"-16,0 4 16,17-2-16,-4 8 15,12-6-15,26 6 16,-11-3 0,-35 2-1,-63 3-15</inkml:trace>
  <inkml:trace contextRef="#ctx0" brushRef="#br0" timeOffset="160130.31">22806 3255 0,'85'-12'15,"13"-7"1,-12 8 0,-26-3-1,-60 14-15</inkml:trace>
  <inkml:trace contextRef="#ctx0" brushRef="#br0" timeOffset="160972.31">20654 2809 0,'12'50'15,"4"21"-15,1-1 16,1 24-16,-6-3 15,4 16-15,-2-11 16,-1 3 0,0 22-1,-6-69 1,-9-56 0,-8-39-1,-3-6 1,0 10-1,13 39-15</inkml:trace>
  <inkml:trace contextRef="#ctx0" brushRef="#br0" timeOffset="161210.07">20555 2738 0,'43'-22'16,"15"-4"-16,0 6 15,18-5-15,-4 6 16,9-9 0,20-3-1,-8 1 1,-42 14-1,-51 16-15</inkml:trace>
  <inkml:trace contextRef="#ctx0" brushRef="#br0" timeOffset="161425.16">20682 3101 0,'70'-14'16,"23"-7"-1,-7 3 1,-20 1 0,-66 17-16</inkml:trace>
  <inkml:trace contextRef="#ctx0" brushRef="#br0" timeOffset="162079.73">21447 3094 0,'-38'47'16,"6"14"-1,9 7 17,25-18-17,24-14 1,6-21-1,3-22 1,-7-27 0,-10-11-1,-13-5 17,-7 4-17,-6 12 1,6 18-1,9 26 1,11 35 0,2-4 15,8 14-31,2-4 16,7 11-16,14 27 15,-8-1 1,-35-15-1,-38-10 1,-14-24 0,-19-5-1,3-11 1,-15-5-16,-32 0 16,4-11-1,38 2 1,65-9-16</inkml:trace>
  <inkml:trace contextRef="#ctx0" brushRef="#br0" timeOffset="173881.48">26014 10081 0,'7'43'16,"3"18"-16,-3 4 15,11 26-15,-2 2 16,6 25-16,-4-9 31,5 14-31,-6-12 16,3 3-16,15 21 15,5-67 17,-22-68-17,-8-17 1,-12-31-16,-10-45 15,-9-6 17,6 6-32,15 93 15</inkml:trace>
  <inkml:trace contextRef="#ctx0" brushRef="#br0" timeOffset="174127.2">25942 9985 0,'46'-13'16,"15"3"-16,-1 8 15,26-5-15,-6 4 31,9 0-31,19-4 16,-18-1 0,-90 8-16</inkml:trace>
  <inkml:trace contextRef="#ctx0" brushRef="#br0" timeOffset="174379.53">26129 10411 0,'60'13'16,"12"7"-1,-7-3 17,-15 4-32,-50-21 15</inkml:trace>
  <inkml:trace contextRef="#ctx0" brushRef="#br0" timeOffset="175069.04">27032 10726 0,'-46'23'15,"1"12"1,7 9 0,20 8-1,21-2 17,32-9-17,20-16 1,8-18-1,-12-22 1,-16-24 0,-18-13-1,-8 2 1,-27 0 0,-3 4-1,-1 11 1,4 22-1,13 31 1,10 33 15,8-4-15,9 9-16,1 2 16,15 10-16,-3-8 15,3 11-15,7 30 16,-12 5-1,-33-28 1,-35-35 0,-21-39 15,-9-19-15,4-10-1,14 2 1,47 23-16</inkml:trace>
  <inkml:trace contextRef="#ctx0" brushRef="#br0" timeOffset="175819.45">25888 9708 0,'-23'28'16,"-7"17"-16,2 6 16,-10 25-16,5 4 15,-5 26-15,11-3 32,4 25-32,12-9 15,15 15-15,3-33 16,8-8-16,10 7 0,10 4 31,26 9-31,2-20 16,27-10-16,-4-27 15,26-13-15,-9-18 16,4-2-16,12-9 31,-63-6-31,-56-8 0</inkml:trace>
  <inkml:trace contextRef="#ctx0" brushRef="#br0" timeOffset="176275.02">27435 10003 0,'23'46'16,"12"16"-16,2 12 15,17 24-15,-17-18 16,1 3-16,8 11 0,-6 5 16,4 23-16,-7-14 15,-20 14-15,-5-21 16,-17 2-16,-40 7 15,-8-23 1,23-45 0,17-22-1,13-20 1</inkml:trace>
  <inkml:trace contextRef="#ctx0" brushRef="#br0" timeOffset="177328.2">28453 9920 0,'-26'61'16,"3"-3"-1,-2 9-15,3-4 16,-3 13-16,4-3 16,6 13-16,2-6 15,6 16-15,5-13 16,9 13-16,1-18 15,9 13 1,32 18 0,18-14-1,24-32 1,-5-25 0,-29-16-1,-29-9 1,-28-13-16</inkml:trace>
  <inkml:trace contextRef="#ctx0" brushRef="#br0" timeOffset="177995.49">29060 10751 0,'-38'-15'15,"-15"5"1,-7 20 0,2 18-1,20 17 1,18 15-1,22-1 1,33-19 15,21-25-15,14-33 0,-19-12-1,0-17-15,-16-6 16,0-18-16,-12 0 15,-6-14-15,-4 9 16,-8-12-16,-5 11 16,-13-7-16,-20-20 15,-2 8 17,0 46-17,19 38 1,7 27-1,6 8 1,3 24-16,0 9 16,3 27-16,-1 8 15,3 17-15,3-8 32,9 17-32,1-24 15,17 7-15,26 11 16,12-22-1,-20-33 1,-28-29 0,-25-27-16</inkml:trace>
  <inkml:trace contextRef="#ctx0" brushRef="#br0" timeOffset="178474.2">29224 9718 0,'40'61'0,"1"-1"0,8 31 16,-9-10-16,6 2 15,5 17-15,-8-11 16,-1 4-16,11 15 0,-13-14 16,-1 1-16,3 8 0,-7 7 15,-7 20-15,-7-14 16,-9-3-16,-45-7 16,-2-43-1,15-30 1,12-18-1,8-15 1</inkml:trace>
  <inkml:trace contextRef="#ctx0" brushRef="#br0" timeOffset="-171392.25">19862 16512 0,'0'0'15,"0"0"1,0 0 0,0 0-1,0 0 1,0 0 0,0 0-1,0-10 16,0-20-15,0-23 0,0-30-1,3 17 1,-3-7-16,0 5 31,0-13-31,0 8 16,0-8-16,0-32 15,0 0 1,0 17 15,5 33-15,-5 27 0,0 19-1,0 9 1,0 3-1,0 3 1,0 2 15,0 0-15,0 0 0,0 0-1,0 0 16,0 0-15,0 0 0,0 0-1,0 0 1,0 0 0,0 0-1,0 0 16,0 0-15,0 0 0,5 0-1,8 0 1,19-2 0,18-6 15,19 3-16,14 2 1,12-2 0,7 5-1,8 5 1,-1 0 0,-6 6 15,-15 1-16,-7-7 1,-15 2 0,-24-1-1,-19-2 17,-16-1-17,1-3 1,-5 0-1,-3 0 1,0 0 0,0 0 15,0 0-15,0 0-1,0 0 1,0 0-1,0 0 1,0 0 0,0 0 15,0 0-15,0 0-1,0 0 1,0 0 15,0 0-15,0-7-1,0-11 1,0-20 0,0-17 15,0-19-16,0-14 1,0-15 0,-3-8-1,-12 1 1,-10 1 0,-6 11 15,-1 12-16,14 15 1,8 36 0,7 12-1,3 11 1,0 7 15,0-1-15,0 6-1,0 0 1,0 0 0,0 0-1,0 0 1,0 0 15,0 0-15,0 0-1,0 0 1,0 0 0,3 0-1,10 0 17,17-2-17,13 0 1,17 2-1,24 2 1,9 8 0,0 0-1,-8 3 17,-7-3-17,-7-2 1,-16-1-1,-29-4 1,-14-1 0,-6-2-1,-1 0 17,-3 0-17,-2 0 1,0 0-1,0 0 17,0 0-17,0 0 1,0 0 0,0 0-1,0 0 1,0 0-1,0 0 17,0 0-17,3-2 1,6-13 0,7-21-1,1-19 1,-4-11 15,-5-14-15,1-9-1,2-4 17,-4 5-17,-4 5 1,-1 10 15,-2 12-15,0 14 15,3 11-15,4 9 15,-5 14-16,-2 5 17,0 6-17,0 0 17,0 2-17,0 0 1,0 0 15,0 0-15,0 0 15,0 0-15,9 0 15,3 0-16,18 0 17,28 0-17,20 0 1,13 2 15,4 3-15,-2 5 15,-9-2-15,-19-5 15,-14-2-15,-23 5 15,-16-6-16,-7 0 1,-3 0 15,-2 0-15,0 0 15,0 0-15,-2-6 15,2 6-31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5T14:51:46.2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4210 2181 0,'5'84'15,"-2"14"1,2 0 0,-2-22-1,0-43 1,-3-46-1,-3-45 1,0 5 0,-5-20-16,-2 0 15,-8-18-15,5 8 16,-4-11-16,1 7 16,-6-3-16,-9-21 15,7 9 1,7 49-1,9 28 17,10 35-17,15 28 1,19 28 0,-6-11-1,12 8-15,-3-4 16,10 3-16,0-7 15,9 1-15,27 4 16,23-17 0,1-35-1,-16-38 1,-26-44 0,-26-31-1,-23 26 1,-15-2-16,-24-11 15,-32 16 1,-15 20 0,-10 26-1,5 15 1,26 0 0,21 10-1,26 5-15</inkml:trace>
  <inkml:trace contextRef="#ctx0" brushRef="#br0" timeOffset="410.21">5060 1897 0,'46'40'15,"12"0"1,8-7 0,8-25-1,-5-24 1,-16-21 0,-23-16-1,-31-8 1,-40 6-1,-27 19 1,-25 32 0,-16 22-1,6 17 1,30 0 0,25-2-1,28-18 1,5-10-1,15-5-15</inkml:trace>
  <inkml:trace contextRef="#ctx0" brushRef="#br0" timeOffset="935.82">5542 1736 0,'24'40'16,"-8"3"-16,12-3 31,2-4-31,5-14 16,-2-27 0,-5-18-1,-3-9 1,-7-1-1,-5 7 1,-9 11 0,-1 6-1,2 3 1,1 6 0,11 2-1,27 2 1,28-4-1,23-14 1,8-13 0,-13-16-1,-22-5 1,-21 1 0,-35 14-1,-29 12-15,-11 14 16,-5 5-1,9 4 1,24-2 0</inkml:trace>
  <inkml:trace contextRef="#ctx0" brushRef="#br0" timeOffset="2618.39">5635 4681 0,'61'3'15,"14"-3"-15,1 0 16,20 2-16,-5-2 15,16 3-15,-5-3 16,19-3-16,-8 1 16,15 2-16,-5 0 15,14 0-15,-13 0 16,18-3-16,-38 3 16,-5 0-16,14 5 0,-20 2 15,6-4-15,17 0 0,-25-1 16,9-2-16,21 0 0,-23 0 15,3 0-15,17 0 0,-22 0 16,3 0-16,14 0 0,0 0 16,31 8-16,-24 0 15,22 4-15,-24-4 16,18 9-16,-20-10 16,18 4-16,-23-3 0,24-4 15,-14 1-15,21-2 16,-21 0-16,21-3 0,-22 0 15,19 7-15,-21-4 16,15 2-16,-16-1 16,18-1-16,-16 5 15,22-5-15,-22-1 16,21 0-16,-33 4 16,-9-6-16,15 2 0,-25-2 15,5 2-15,16 6 0,-21-6 16,8 2-16,14-4 0,-16 0 15,5 0-15,18 0 0,-20 0 0,1 2 16,20 6-16,-22-6 0,10 0 16,15-2-16,-23 0 0,6-2 0,11 0 15,-22-1-15,6-2 0,19 3 16,-22-2-16,2 4 0,19-2 0,-22 2 16,8 0-16,23 0 0,-28 0 15,4 0-15,24-8 0,-28 6 16,7 0-16,18 2 0,-21 0 15,6 0-15,18 0 0,-28 0 16,8-6-16,15 4 0,-23 0 16,3-6-16,17 2 0,-24 2 15,4 1-15,18 1 0,-25-1 16,-3 6-16,26-3 0,-25 0 16,2 0-16,23-3 0,-23-1 15,2 1-15,18-8 0,-20 7 16,0-4-16,21-3 0,-21 7 15,2-4-15,19 4 0,0 1 16,32-2-16,-43 3 16,-2 2-16,11 0 0,-19 0 15,2-4-15,16-3 0,-1 4 16,29-7-16,-20 6 16,30-4-16,-24 5 0,23 0 0,-17-1 15,20 4-15,-24 0 16,15 7-16,-25-2 15,19 13-15,-24-8 16,22-2-16,-24 0 16,18-6-16,-28 0 15,13-2-15,20 0 16,-68 0-16,-31 0 16,-32 0-16</inkml:trace>
  <inkml:trace contextRef="#ctx0" brushRef="#br1" timeOffset="5809.79">10813 3197 0,'0'81'16,"0"-16"-1,0 16-15,0-8 16,0 15-16,0-5 15,0 13-15,0-7 16,0 13-16,0-11 16,-2 15-16,0-18 15,-8 16-15,2-19 16,-2 3-16,-5 23 16,0-15-1,7-75 1,6-12-1,-1-6 1,3-1 0,0-2-16</inkml:trace>
  <inkml:trace contextRef="#ctx0" brushRef="#br1" timeOffset="6815.95">10950 3177 0,'55'-6'0,"10"-3"0,2 2 15,15-1-15,4 0 16,23-4-16,-24 6 16,3-1-1,16 2-15,-19-1 16,10 4-16,17 0 0,-14-3 16,6 2-16,17 1 0,-16 0 15,6 2-15,20 2 0,-20-2 16,7 2-16,19 1 0,-22-3 15,3 5-15,17-3 0,-25-2 16,6 0-16,10 0 0,-20 0 16,0 0-16,8 0 0,1 0 15,24 0-15,-18 0 16,14 8-16,-23-3 16,14 8-16,-21-6 15,11-2-15,-20 3 16,13-8-16,-23 0 0,9 0 0,26 8 15,3 8 1,-16-5 0,-25-4-1,-43 1 1,-10 27 0,-4 15-16,-12 2 15,-3 2 16,-9 20-15,3-16 0,-10 7-16,3-2 15,-9 18-15,6-6 16,-4 19-16,-1-11 16,-1 15-16,6-12 31,-2 12-31,4-15 15,1 10-15,2 21 16,10-4 0,8-6-1,-6-21 1,-5-43 0,-4-17 15,-1-12-16,-2-7 1,0-1 0,0-3-16</inkml:trace>
  <inkml:trace contextRef="#ctx0" brushRef="#br1" timeOffset="7621.25">12141 3789 0,'0'64'16,"5"26"15,6 4-16,1-6 1,-7-51 0,-3-37-1,4-18 1,-6 4 0,0 14-16</inkml:trace>
  <inkml:trace contextRef="#ctx0" brushRef="#br1" timeOffset="8069.42">12169 3641 0,'53'-7'16,"15"-2"-16,-5 9 15,10 9-15,15 13 16,-35 13-1,-58 5 1,-37 3 0,-16-10 15,12 2-15,34 1-1,37-1 1,30 2-1,8 4 1,-25-1 15,-48 6-15,-16-16 0,-21 2-16,-39-4 15,-12-10 1,12-18-1,16-13 1,35 6 0,35 7-16</inkml:trace>
  <inkml:trace contextRef="#ctx0" brushRef="#br1" timeOffset="8430.41">12893 4004 0,'2'17'15,"13"21"1,22-2 0,32-19-1,11-22 1,-6-21 15,-39-9-15,-53 0-1,-47 15 1,-33 15 0,-11 12-1,16 6 1,22-3 15,34-5-31,37-5 0</inkml:trace>
  <inkml:trace contextRef="#ctx0" brushRef="#br1" timeOffset="8815.2">13415 3983 0,'-26'40'15,"11"16"1,23-10 15,39-27-15,23-21-1,9-23 1,-26-15 0,-43-9-1,-38 7 17,-30 14-17,-12 13 1,9 4-1,13 7 1,20-1 0,28 5-16</inkml:trace>
  <inkml:trace contextRef="#ctx0" brushRef="#br1" timeOffset="9247.08">13933 3731 0,'-25'64'16,"-2"13"0,1-3 15,6-16-16,7-21 1,11-32 0,14-28-1,16-19 1,18-16 15,13-5-15,18 5-1,8 7 1,-5 9 0,-17 1-16,-9-2 15,-24 16 1,-12 11 0,-18 16-16</inkml:trace>
  <inkml:trace contextRef="#ctx0" brushRef="#br1" timeOffset="9516.62">14046 3936 0,'63'14'16,"14"6"0,-7-7-1,-10-10 1,-12-6 0,-16-4-1,-16 5 1,-16 2-16</inkml:trace>
  <inkml:trace contextRef="#ctx0" brushRef="#br1" timeOffset="11015.9">16894 3741 0,'10'66'16,"0"27"-1,-5 11 1,1-19 0,-1-32 15,9-33-15,19-43-1,20-32 1,10-23-1,-2-5 1,-13 8 15,-15 8-15,-16 27 0,-8 20-1,-5 12 1,-4 8-16</inkml:trace>
  <inkml:trace contextRef="#ctx0" brushRef="#br1" timeOffset="11281.23">17536 3746 0,'63'5'15,"13"1"1,-1-1 0,-14-3-1,-26 1 1,-35-3-16</inkml:trace>
  <inkml:trace contextRef="#ctx0" brushRef="#br1" timeOffset="11452.34">17572 3960 0,'27'0'15,"31"0"1,8-2 0,0-1-1,-66 3-15</inkml:trace>
  <inkml:trace contextRef="#ctx0" brushRef="#br1" timeOffset="11941.61">18265 3789 0,'-31'53'16,"11"13"15,31-6-15,44-12 0,-2-23-1,18-15-15,-1-8 16,14-14-16,-9-1 15,11-9-15,-16-1 16,6 0-16,9-21 16,-39-12-1,-59 0 1,-15 26 0,-27 7-16,-5 11 15,-24 0-15,7 3 16,-20 7-16,12-1 15,-8-1-15,-14 4 16,26 0 0,81 0-16</inkml:trace>
  <inkml:trace contextRef="#ctx0" brushRef="#br1" timeOffset="14000">6696 3900 0,'0'68'15,"0"17"1,0 4-1,0-6 1,0-20 0,0-20-1,0-25 1,0-18 0,0-26-1,6-27 1,11-27-1,8-15-15,10 4 32,9 12-32,8 32 15,3 31 1,4 39 0,-9 35-1,-10 27 1,-12 14 15,-8-16-15,-7-23-1,-8-30 1,-3-12 0,-2-18-1</inkml:trace>
  <inkml:trace contextRef="#ctx0" brushRef="#br1" timeOffset="14547.51">6696 3462 0,'-3'63'0,"-2"-8"16,-2 11-16,-3-3 15,-8 15-15,0 23 16,6-3 0,22-38-1,10-27 1,-2-15-1,-8-8 1,-10-10-16</inkml:trace>
  <inkml:trace contextRef="#ctx0" brushRef="#br1" timeOffset="14912.25">7406 3875 0,'46'-13'16,"15"0"-16,27 1 16,-2-2-1,-15-2 1,-27 8-1,-44 8-15</inkml:trace>
  <inkml:trace contextRef="#ctx0" brushRef="#br1" timeOffset="15122.48">7536 4077 0,'65'-10'16,"15"-11"-1,-3-2 1,-20 9 0,-57 14-16</inkml:trace>
  <inkml:trace contextRef="#ctx0" brushRef="#br1" timeOffset="15564.47">8236 3774 0,'-36'65'16,"8"19"0,24-3-1,39-26 1,38-25 0,-12-22-1,12-21 1,-8-7-1,4-13-15,-7-5 16,4-9-16,2-35 16,-38-3-1,-55 22 1,-13 28 0,-31 14-16,-3 14 15,-24 10-15,8 7 16,-8 2-1,-18 6 1,21 2-16,93-20 16</inkml:trace>
  <inkml:trace contextRef="#ctx0" brushRef="#br1" timeOffset="23011.05">7568 5687 0,'8'40'15,"-1"21"-15,-5 4 31,9 21-31,-3-4 16,1 17-16,2-13 31,1 5-31,-2 4 16,-10-69 15,-7-65-15,-3-3-1,-6-26 1,2-3 0,-12-20-16,1 5 15,-10-19-15,2 14 32,-2-2-32,-4-26 15,43 26 1,13 43 15,31 25-31,4 18 16,25 26-16,0 6 31,11 21-31,-14 1 16,-4 17-16,-25-4 31,-19 11-31,-22-11 15,-23 3-15,-13-15 16,-24-8-16,-29-10 31,0-14-15,17-9 15,29-7-15,39 0-16</inkml:trace>
  <inkml:trace contextRef="#ctx0" brushRef="#br1" timeOffset="23322.69">8354 5727 0,'-21'68'16,"0"-10"15,3 16-31,0 26 16,38-7 15,41-41-15,24-48-1,4-34 16,-8-16-15,-23 10 0,-58 36-16</inkml:trace>
  <inkml:trace contextRef="#ctx0" brushRef="#br1" timeOffset="23529.74">8372 5853 0,'52'-17'16,"1"-6"15,-7 5-15,-15 3-1,-12-1 1,-19 16-1</inkml:trace>
  <inkml:trace contextRef="#ctx0" brushRef="#br1" timeOffset="23646.58">8463 5506 0,'0'0'0</inkml:trace>
  <inkml:trace contextRef="#ctx0" brushRef="#br1" timeOffset="24361.7">9236 5964 0,'-7'0'16,"-23"-3"-1,-39 11 17,12 10-17,-6 6 1,-12 29-1,23 15 1,46-7 15,42-23-15,33-20 0,1-18 15,-16-13-16,-21-2 17,-22 3-17,-11 9 17,5 13-17,21-3 1,16-2 15,4-15-15,-4-2 15,-5-6-15,-37 18-16</inkml:trace>
  <inkml:trace contextRef="#ctx0" brushRef="#br1" timeOffset="24745.15">8424 5528 0,'21'-5'31,"37"-3"-16,30-9 1,19 1 15,-9 2-15,-21-4 0,-77 18-16</inkml:trace>
  <inkml:trace contextRef="#ctx0" brushRef="#br1" timeOffset="25266.12">9626 5762 0,'67'-2'16,"17"-6"-1,2 1 1,-10-4 15,-28 4-15,-48 7-16</inkml:trace>
  <inkml:trace contextRef="#ctx0" brushRef="#br1" timeOffset="25444.05">9733 5991 0,'72'-2'16,"19"0"-1,-7-6 1,-22 3 0,-62 5-16</inkml:trace>
  <inkml:trace contextRef="#ctx0" brushRef="#br1" timeOffset="31898.87">10813 5385 0,'-4'2'15,"-27"13"17,4 5-17,-18 12-15,-1 4 16,-7 17-16,5-2 15,0 16 1,10-4 0,8 13-16,15-10 15,18 7-15,14-17 16,24 4-16,4-18 16,25-11-1,-1-11 1,21-18-16,-7-6 15,8-22-15,-10-4 16,5-13-16,-16 0 16,-2-15-1,-22 5 1,-4-10-16,-16-35 16,-17 25 15,-23-3-31,-14 21 15,-20-3-15,-3 20 16,-19 2-16,2 14 16,-23 9-1,8 6 1,-2 4-16,-22 6 16,24 4-1,43-4 1,40-3-16</inkml:trace>
  <inkml:trace contextRef="#ctx0" brushRef="#br1" timeOffset="33219.71">16748 5339 0,'0'70'15,"-2"-6"16,-1 19-31,-5-3 16,-7 16-16,-10 30 31,-1-10-15,19-48 15,17-48-15,15-46 15,1-8-15,11-22-16,1-5 31,15-14-31,-2 4 16,7-7-16,5 5 15,14-5-15,-11 16 31,7 1-31,10-13 16,-14 17 15,-39 29-15,-30 28-16</inkml:trace>
  <inkml:trace contextRef="#ctx0" brushRef="#br1" timeOffset="33481.58">16984 5866 0,'23'47'16,"18"-14"15,14-12-15,-2-12 15,-18-4-15,-35-5-16</inkml:trace>
  <inkml:trace contextRef="#ctx0" brushRef="#br1" timeOffset="33793.61">17799 5424 0,'-35'61'31,"4"-3"-15,-4 10-16,10-5 15,2 10 1,23 12 0,42-24-1,25-38 17,10-30-17,-6-9 16,-23 1-15,-48 15-16</inkml:trace>
  <inkml:trace contextRef="#ctx0" brushRef="#br1" timeOffset="33992.21">17738 5558 0,'61'-8'15,"-6"-1"1,-12-2 0,-43 11-16</inkml:trace>
  <inkml:trace contextRef="#ctx0" brushRef="#br1" timeOffset="34206.6">17753 5273 0,'48'-17'16,"15"-1"-16,40-7 31,-1 2-15,-18 3-1,-84 20-15</inkml:trace>
  <inkml:trace contextRef="#ctx0" brushRef="#br1" timeOffset="34663.97">18391 5394 0,'65'-7'15,"18"-6"17,1-2-17,-16 3 1,-31 1-1,-37 11-15</inkml:trace>
  <inkml:trace contextRef="#ctx0" brushRef="#br1" timeOffset="34893.81">18499 5618 0,'71'-5'15,"1"-2"1,-9 2 15,-17-2-31,-46 7 16</inkml:trace>
  <inkml:trace contextRef="#ctx0" brushRef="#br1" timeOffset="36095.11">19454 5178 0,'-30'60'16,"-2"23"15,11 7-15,31 7-1,41-14 1,-3-33 15,17-17-31,-4-15 16,14-6-16,-5-7 15,9-15-15,-9-2 32,9-14-32,9-24 15,-8-25 16,-27-13-15,-36-6 0,-52 13 15,-7 28-15,-24 13-16,-2 12 31,-20 5-31,5 11 15,-13 5-15,-35 7 16,10 7 15,45-2-15,76-5-16</inkml:trace>
  <inkml:trace contextRef="#ctx0" brushRef="#br1" timeOffset="38672.28">11799 985 0,'-3'53'15,"-6"17"-15,-5 3 16,-5 25-16,1-1 16,-5 13-16,3-9 15,5 7-15,5 21 16,33-21 15,34-42-15,22-48-1,11-41 1,-1-28 0,-9-2-1,-16 1 1,-32 26-1,-32 26 1</inkml:trace>
  <inkml:trace contextRef="#ctx0" brushRef="#br1" timeOffset="38901.74">11731 1458 0,'73'-22'15,"22"-4"1,9-1 0,-15 2-1,-29 4 1,-60 21-16</inkml:trace>
  <inkml:trace contextRef="#ctx0" brushRef="#br1" timeOffset="39126.08">11719 987 0,'35'-52'16,"7"6"0,24-2-1,-3 8 1,13-3-16,17-7 16,-11 4-1,-82 46-15</inkml:trace>
  <inkml:trace contextRef="#ctx0" brushRef="#br1" timeOffset="39460.65">12665 1017 0,'46'-18'16,"15"2"-16,37-10 15,7-2 1,-14 8 15,-30 2-31,-61 18 0</inkml:trace>
  <inkml:trace contextRef="#ctx0" brushRef="#br1" timeOffset="39671.82">12767 1410 0,'70'0'15,"21"-2"1,-5 2-1,-16-2 1,-70 2-16</inkml:trace>
  <inkml:trace contextRef="#ctx0" brushRef="#br1" timeOffset="40258.46">14024 619 0,'-73'28'0,"15"0"31,0 14-31,10 1 16,-2 17-16,7-2 16,10 13-16,11 23 15,47-17 1,45-26 0,-7-23 15,21-21-31,-7-10 15,19-12-15,-13-4 16,10-16-16,-12 4 16,4-14-16,-18 4 15,3-14-15,0-20 16,-30-9 0,-45 16-1,-44 18 1,-5 22-1,-13 8-15,-5 10 0,-21 10 16,8 4-16,-19 10 16,14 0-1,-16 9-15,-27 7 16,9 3 0,58-18-1,66-15-15</inkml:trace>
  <inkml:trace contextRef="#ctx0" brushRef="#br2" timeOffset="155875.79">1008 6934 0,'58'-5'16,"13"-7"0,0 2-16,23 2 15,-6 5 1,23 8-16,-8 5 15,18 10-15,-13-4 16,16 6-16,-14-9 16,16-3-16,-16-5 15,20-8-15,-34-2 16,-6-13-16,15-4 0,-15 2 16,4-13-16,20-4 0,-22 1 31,5-1-31,26-14 0,-24 11 15,2-1-15,25 1 0,-23 5 16,3 5-16,15 2 0,-23 7 0,1 7 16,8 0-16,2 7 0,22 7 0,-17 7 15,12 9-15,-23 2 16,13 7-16,-16-7 16,16 1-1,-13-6-15,18-1 0,-13-6 16,18 4-16,-18-5 15,21-5-15,-20-5 16,19 0-16,-19 0 16,18-1-16,-14 4 15,18-3-15,-17 5 16,19 0-16,-22 0 16,20 5-16,-24 1 15,25 6-15,-22 0 16,21 11-16,-15-8 15,19 3-15,-23-8 16,27-2-16,-38-3 16,0-10-16,7-1 0,-19-1 15,4-5-15,15-4 0,-22 6 16,4-3-16,22-2 0,-5 3 16,33-1-16,-17 6 15,18 7-15,-30 2 16,17 16-16,-27-3 15,22 10-15,-25-4 16,21-4-16,-18-4 16,19-1-16,-11-7 15,24-10-15,-35 0 16,4-8-16,6-2 0,-20-2 16,5-1-16,8-5 0,8 4 15,29-4-15,-15 8 16,21 0-16,-25 7 15,16 8-15,-18 8 16,17 4-16,-24 0 16,21 6-16,-22-5 15,22 4-15,-20-4 16,24-7-16,-34-2 16,-8-4-16,16-4 0,-21-2 15,1-4-15,16-5 0,-19 2 16,7-4-16,15-1 0,-20 6 15,8-7-15,13 4 0,2 5 16,27 3-16,-17 2 16,15 10-16,-20 0 15,12 11-15,-14-5 16,17 13-16,-20-12 16,20-2-16,-20-7 0,20-9 15,-38-1-15,-2-5 16,17-4-16,-22 1 15,7-5-15,18-8 0,-15 6 16,2-1-16,20-2 0,-20 10 16,4 2-16,11 3 0,-2 5 15,27 5-15,-19 0 16,17 10-16,-23 0 16,11 5-16,-26-3 15,20 2-15,-20-10 16,26-10-16,-15-6 15,30-3-15,-41 3 16,0-3-16,18-8 0,-29 3 16,7 2-16,12-2 0,2 6 15,28-7-15,-17 8 0,12 8 16,-33 0 0,11 13-16,-23-3 0,12 5 15,-26-3-15,22-4 0,-22 0 16,21-3-16,-14-3 15,35-4-15,-14-1 16,29-12-16,-16 2 16,28-13-16,-20 5 15,20-8-15,-20 12 16,5 4 0,-25 6-16,10 12 0,-25 4 15,10 14 1,-21-5-16,18 2 15,-17-9-15,17 0 16,-10-3-16,23-3 16,-15-3-16,28-12 0,-14-2 15,18-6 1,-14 3-16,20-13 0,-22 8 16,17-3-16,-15 8 15,12 0-15,-18 8 16,8 3-16,-18 5 15,5 8-15,-25 0 16,15 1-16,-15-1 16,18-8-16,-18 1 15,23-3-15,-8-1 16,31-5-16,-26 4 16,-2 1-16,14-6 0,-19 3 15,8-3-15,11-4 0,4 1 16,24-1-16,-12 1 15,12 4-15,-22 7 16,11 8-16,-27 4 16,19 8-16,-23-5 15,16 0-15,-13-7 16,17-1-16,-15 7 16,20-9-16,-13 0 15,27-6-15,-34 3 16,1-2-16,13-2 0,-19 2 15,4-3-15,17-4 0,-17 2 16,3-1-16,14-1 0,0 5 16,28-9-16,-19 9 15,17-1-15,-27 11 16,10 7-16,-28-1 16,17 4-16,-16-3 15,17 1-15,-13-6 16,23 2-16,-12-4 15,24-3-15,-32 0 16,-11-3-16,19-4 0,-1-4 16,31-1-16,-18 5 15,17-9-15,-14 11 16,12-2-16,-25 7 16,10 7-16,-23-2 15,15 13-15,-24-6 0,9 6 16,-20-6-16,11 4 0,-17-8 15,19 1 1,-18-6-16,18 5 0,-8-6 16,18 6-16,-20-6 15,22 0-15,-20-2 16,13 3-16,-19-3 16,9-3-16,23 3 15,10 3 1,-39-3-16,6 7 15,-16-3-15,13 0 0,-12-4 16,10-4 0,24-10-1,-1-2 1,-54 5 0,-25 4-1,-25 7-15</inkml:trace>
  <inkml:trace contextRef="#ctx0" brushRef="#br0" timeOffset="159343.18">1117 7775 0,'0'28'16,"0"8"-1,0 24-15,0 3 16,0 21-16,0-2 16,-2 19-16,2-3 0,0 15 15,0-16-15,0 6 0,0-18 16,0 6-16,0 7 16,0-22-1,0-38 1,0-44-1,0-41 1,0-27 0,0 4-1,0 10 1,0 60-16</inkml:trace>
  <inkml:trace contextRef="#ctx0" brushRef="#br0" timeOffset="159724.71">947 7624 0,'44'-4'15,"19"-1"-15,9 10 16,13 7-16,-2 3 16,10 18-16,-16 2 15,-3 13-15,-5 30 16,-41 15 0,-41-7-1,-43-11 1,-2-24-1,-21-8-15,7-15 0,-11-3 16,-18 0-16,12-4 16,29-7-1,27-4 1,33-10-16</inkml:trace>
  <inkml:trace contextRef="#ctx0" brushRef="#br0" timeOffset="166325.26">1899 8628 0,'19'-10'15,"16"-19"1,12-11 0,-8-8-16,-11 0 15,-6 3 1,-25 18 0,-27 6-1,-18 21 1,-19 23-1,-10 17 1,8 20 0,22 14-1,22 4 1,30-8 0,34-14-1,30-14 1,-6-26-1,-16-26-15,-9-8 16,-18 8 0,-20 10-16</inkml:trace>
  <inkml:trace contextRef="#ctx0" brushRef="#br0" timeOffset="166828.22">2424 8514 0,'0'50'15,"0"0"1,0-12-1,-5-12 1,5-22 0,6-23-1,15-22 1,6-20 0,9-7-1,9 3 1,4 5-1,-12 27-15,-12 40 16,-2 34 0,2 25-1,2 9 1,-2-10 0,1-14-1,7-19 1,-3-16-1,-12-9 1,-8-5 0,-10-2-16</inkml:trace>
  <inkml:trace contextRef="#ctx0" brushRef="#br0" timeOffset="167347.31">3181 8443 0,'-9'15'15,"-15"20"1,10 16 15,11 7-15,15-10-1,15-33 1,12-43 0,-4-9-1,4-21-15,-6-3 16,2-22-16,-10 7 16,-4-12-16,-6 7 31,-7-2-31,-19-17 15,-24 13 1,-13 40 0,1 47-1,7 47 1,17 4 0,4 19-1,8 4 1,6 17-16,7-9 15,15 13-15,22 17 16,15-13 0,-7-21-1,-25-41 1,-22-37-16</inkml:trace>
  <inkml:trace contextRef="#ctx0" brushRef="#br0" timeOffset="167949.23">3769 8372 0,'0'49'15,"-6"1"1,6 6 15,0-7-31,13-21 31,17-22-15,8-28 0,-3-22-1,-5-7 1,-9 4 0,-9 9-1,-5 18 16,-2 27-15,8 26 0,4 18-1,10 7 1,9-21 0,13-35-1,9-41 16,3-29-15,-12-6 0,-7 11-1,-42 63-15</inkml:trace>
  <inkml:trace contextRef="#ctx0" brushRef="#br0" timeOffset="168241.26">4473 7831 0,'9'52'16,"0"17"-16,-6-1 15,2 18-15,-5-5 16,5 6-16,-5 24 15,14-25 17,-1-38-17,-5-23 1,-5-12 0,-3-13-16</inkml:trace>
  <inkml:trace contextRef="#ctx0" brushRef="#br0" timeOffset="168733.93">4823 8381 0,'0'55'15,"1"6"17,22-27-17,15-26 1,4-28 0,-1-18-1,-7-10 1,-7 8-1,-10 7 1,-4 23 15,-9 23-15,7 22 0,1 13-1,11 3 1,12-17-1,11-26 1,6-23 0,-4-8 15,-4-2-31,-44 25 16</inkml:trace>
  <inkml:trace contextRef="#ctx0" brushRef="#br0" timeOffset="169364.5">5484 8346 0,'5'47'16,"-3"0"0,-2-6 15,0-13-16,3-18 1,8-20 0,3-23-1,9-20 1,-2 0 0,-7 8-1,-2 10 1,4 30-1,8 22 1,-3 27 15,2-2-15,-4 1 0,-3-7-1,1-20 1,-4-10-1,10-26 1,8-18 0,-4-10-1,0 3 1,-5 9 0,-8 19 15,-1 17-16,0 25 1,2 20 0,0 6-1,-3-8 1,1-3 0,-13-40-16</inkml:trace>
  <inkml:trace contextRef="#ctx0" brushRef="#br0" timeOffset="207133.7">12306 7939 0,'52'0'15,"29"-3"1,-11 1 15,6 0-31,-5 2 16,15 0-16,-6 0 16,15 2-16,-6 0 31,19 1-31,-10 5 15,26-5-15,-10-3 16,19 2-16,-12 3 16,20-2-16,-17-3 31,16 0-31,-16-3 16,17-7-16,-17 2 15,16 3-15,-16 3 16,17-3-16,-20 2 15,15 6-15,-15-3 16,18-3-16,-26 3 16,19-3-16,-17-1 31,24-4-31,-20 1 16,23 2-16,-40-1 15,-6 6-15,16-2 16,-23 2-1,6 0-15,21-2 0,-25 2 0,0 2 16,18 6-16,-16-6 0,5 3 16,10 5-16,3 0 0,20-2 15,-20-6-15,10-2 0,-15-2 16,-2-6-16,-50 1 16,-23 4-1,-31 3-15</inkml:trace>
  <inkml:trace contextRef="#ctx0" brushRef="#br0" timeOffset="207745.45">13240 7322 0,'-60'58'0,"2"-10"31,-20 27-31,2-4 16,-12 5-16,10-11 15,2-2-15,-12 8 16,33-31 0,55-40-1</inkml:trace>
  <inkml:trace contextRef="#ctx0" brushRef="#br0" timeOffset="208007.74">14520 7062 0,'-22'38'15,"-29"15"-15,4-7 16,-11 4-16,-18 11 0,3-3 31,-11 0-31,-11 6 0,-11 7 16,-15 10-16,20-15 16,5-3-16,5-5 15,91-58-15</inkml:trace>
  <inkml:trace contextRef="#ctx0" brushRef="#br0" timeOffset="208294.84">15304 7165 0,'-30'34'16,"-33"14"-16,-3 2 31,-27 21-31,5-1 16,-18 9-16,12-9 16,4 0-16,-16 3 15,31-15 1,34-31-1,41-27-15</inkml:trace>
  <inkml:trace contextRef="#ctx0" brushRef="#br0" timeOffset="208526.76">16183 7305 0,'-60'35'0,"0"-3"15,-28 24-15,-3-3 16,-11 15-16,12-10 31,5-3-31,-6 5 16,23-14-1,68-46-15</inkml:trace>
  <inkml:trace contextRef="#ctx0" brushRef="#br0" timeOffset="208779.92">17018 7310 0,'-66'44'16,"-15"20"-1,0 4 1,-12 7-16,18-12 16,-1 3-16,-10 7 15,36-30 1,50-43-1</inkml:trace>
  <inkml:trace contextRef="#ctx0" brushRef="#br0" timeOffset="208997.69">17778 7388 0,'-37'42'16,"-36"18"-16,-8 1 15,-15 10 1,13-11 0,0-2-16,-16 13 15,99-71-15</inkml:trace>
  <inkml:trace contextRef="#ctx0" brushRef="#br0" timeOffset="211036.46">15181 7982 0,'2'13'16,"5"22"-1,-2 25 17,-1 19-17,8 16 1,5 11 0,-4 13-1,-8-34 1,2 6-16,-4-7 15,-1 9-15,-2-16 16,8 14 0,-5-12-16,7 11 0,-3-15 31,-1 14-31,-4-8 16,-2 12-16,0-23 15,8 18-15,-4-6 16,9 13-16,2-15 15,0 17-15,-2-12 16,-3 16-16,-8-13 16,1 13-16,-3-13 15,-5 10-15,-2-12 16,7 12 0,2-14-1,5 7-15,1-14 16,-5 11-16,-1-14 15,6 11-15,-3-11 16,7 8-16,-1-11 16,-4 12-16,-2-13 15,6 16-15,-7-13 16,4 16-16,-6-11 31,1 15-31,2-10 16,2 13-16,-1-13 15,-15 10-15,7-9 32,0 6-32,2-9 15,4 7-15,10 30 16,-5 3 0,-1-8 15,0 1-16,4-10 1,11-27 0,-13-39 15,-3-20-15,-4-8-1,-3-8 16,0-2-31</inkml:trace>
  <inkml:trace contextRef="#ctx0" brushRef="#br0" timeOffset="212163.97">15584 13364 0,'-43'0'15,"-15"8"1,-5 20-1,-6 19 1,20 27 15,23-13-15,6 9-16,15-7 16,0 15-16,5-13 15,10 13 1,22 23-1,19 0 1,22-8 0,13-12-1,7-28 1,0-21 0,-4-18-1,1-23 1,-9-8-1,-3-16 17,-13-15-17,-7-15 1,-12-23 0,-16-19 15,-12 24-16,-8 3-15,-7 8 16,-6-11 0,-7 13-1,-12-13-15,-6 11 16,-16-14-16,7 19 31,-19-3-31,4 18 16,-19 5-1,8 15 1,-15 4-16,9 13 16,-11 16-16,10 7 31,-13 17-31,-16 29 16,6 9-1,27-9 1,31-31-1,35-25-15</inkml:trace>
  <inkml:trace contextRef="#ctx0" brushRef="#br0" timeOffset="213061.07">15846 13337 0,'-83'3'16,"-26"4"15,-1-2-16,24 5 1,65 5 0,34-2 15,35 9-31,12 1 16,31 7-16,-5-4 31,7 2-31,10 6 15,-70-14 1,-45-11 15,-44-2-31,-12-5 16,-27 1-16,1 4 31,-1 4-31,-3 17 16,49-4-1,49 12-15,28-4 16,40 6 0,10-3-1,25 3-15,-9-2 16,1-6-16,-16 2 31,-49-16-15,-58-7-16,-15-6 31,-35 2-31,0-5 16,-16 0-16,-16 0 15,50 13 17,42 0-17,48 9-15,18 3 16,30 5-16,3 1 15,7-1 1,27 5 0,-46-10-1,-77-12 1,-17-5 0,-30-6-16,-1 0 15,-22-2 1,-33 0-16,0-2 31,29-3-15,82 5-16</inkml:trace>
  <inkml:trace contextRef="#ctx0" brushRef="#br0" timeOffset="-163775.72">13387 13694 0,'12'0'15,"11"0"1,2 0 15,0 0-15,-25 0-16</inkml:trace>
  <inkml:trace contextRef="#ctx0" brushRef="#br0" timeOffset="-163286.79">14256 13737 0,'60'0'15,"-2"-2"1,-13-5-1,4 4 1,18 10 0,14 8 15,2 6-15,5-14-1,-2-2 1,10-5 15,-18 0-15,0 0-16,25 3 15,-2 7 17,-15 2-17,-11-9 1,-2-10-1,-22-1 17,-26 4-17,-25 4-15</inkml:trace>
  <inkml:trace contextRef="#ctx0" brushRef="#br0" timeOffset="-163164.95">16226 13861 0,'0'0'0</inkml:trace>
  <inkml:trace contextRef="#ctx0" brushRef="#br0" timeOffset="-163028.39">16798 13831 0,'0'0'0</inkml:trace>
  <inkml:trace contextRef="#ctx0" brushRef="#br0" timeOffset="-162877.25">17191 13783 0,'0'0'15</inkml:trace>
  <inkml:trace contextRef="#ctx0" brushRef="#br0" timeOffset="-162244.79">17633 13538 0,'5'63'15,"4"23"-15,1-3 31,3 18-31,-3-8 16,2 14-16,4 15 16,-4-11-1,-1-40 17,-4-35-17,-7-36-15</inkml:trace>
  <inkml:trace contextRef="#ctx0" brushRef="#br0" timeOffset="-161859.65">17481 13337 0,'31'12'15,"-1"9"17,17 16-32,-3 6 15,3 15-15,-17 0 31,-9 13-31,-14-14 16,-25-1-16,-32-5 31,-5-19-15,6-16 15,23-9-15,26-7-16</inkml:trace>
  <inkml:trace contextRef="#ctx0" brushRef="#br0" timeOffset="-161440.25">18033 13796 0,'-23'70'15,"10"28"16,26 10-15,25-12 0,18-23-1,2-38 17,-11-42-17,-8-18 1,-13-8 15,-7 13-31,-19 20 0</inkml:trace>
  <inkml:trace contextRef="#ctx0" brushRef="#br0" timeOffset="-161210.75">17957 13846 0,'23'0'16,"20"-5"15,12-5-15,-4-2-1,-6-2 16,-45 14-31</inkml:trace>
  <inkml:trace contextRef="#ctx0" brushRef="#br0" timeOffset="-161012.02">18018 13558 0,'76'8'16,"14"5"15,-9-1-15,-23 1 0,-58-13-16</inkml:trace>
  <inkml:trace contextRef="#ctx0" brushRef="#br0" timeOffset="-160307.65">18521 13849 0,'41'-6'15,"2"-4"16,-10 0-15,-15 6 0,-18 4-16</inkml:trace>
  <inkml:trace contextRef="#ctx0" brushRef="#br0" timeOffset="-159842.06">18598 13989 0,'49'3'16,"9"2"0,-7-5-1,-18 0 1,-33 0-1</inkml:trace>
  <inkml:trace contextRef="#ctx0" brushRef="#br0" timeOffset="-159248.25">18983 13914 0,'-33'40'0,"7"23"31,24 21-15,27 6 0,36-5-1,22-24 1,6-31-1,-7-30 1,-13-30 0,-22-25-1,-21-19 1,-19-9 0,-26 1-1,-32 1 16,2 23-15,-16 7-16,5 13 16,-8 6-16,-33-1 15,10 8 17,33 9-17,58 16-15</inkml:trace>
  <inkml:trace contextRef="#ctx0" brushRef="#br0" timeOffset="-157927.06">18504 14329 0,'0'0'15,"0"0"1,0-10 0,0-7-1,-5-9 1,-13 1-1,-2 8 1,-20 12 0,-7 10-1,6 12 1,8 8 0,16 11-1,8 4 1,20-2-1,15 5 1,6 0 0,-5-5-1,-2-3 1,6-18 0,4-21-1,-19-14 1,-19-12-1,-7 4 1,-3 6 0,3 5-1,3 10 1,4 2 0,3-1-1,0 4 1,0 0-1,0 0 1,0 0 0,-3-3-1,3 3 1,3 0 0,-3 0-1,0 0 1,0-5-1,0-8 1,-5-7 0,-3 13-1,6 22 1,2 15-16,10 18 16,5 2-1,0-12 1,3-8-1,-6-12 1,-7-8 0,-5-10-16</inkml:trace>
  <inkml:trace contextRef="#ctx0" brushRef="#br3" timeOffset="-123362.14">15148 7992 0,'12'12'15,"21"24"1,15 17 0,17 10-1,-11-13 17,9 6-32,-11-8 15,14 5-15,-9-1 16,12 9-16,-3-8 15,6 10 1,-9-5 0,13 10-16,-5-7 15,10 11-15,-9-9 16,14 8 0,-6-7-1,11 11-15,-8-7 16,11 17-16,-13-9 15,9 10-15,-10-14 16,1 4 0,-10-10-1,10 14-15,-11-14 16,13 13-16,-10-15 16,13 15-16,-8-11 31,8 15-31,-13-13 15,7 11-15,-12-15 16,13 9 0,-11-14-1,14 9-15,-14-4 16,6 6-16,-13-8 16,15 6-16,-23-14 15,16 4-15,15 18 16,-5-11 15,-44-33-15,-16-19-1,-12-4 1,-4-7 0,-2-1-1,-3-3-15</inkml:trace>
  <inkml:trace contextRef="#ctx0" brushRef="#br3" timeOffset="-122431.49">18991 11044 0,'-13'-3'16,"-20"-1"0,-28 6-1,-29 13 1,-8 23 0,2 17-1,13 18 16,22 20-15,21 13 0,30 3-1,38-6 1,5-38 15,12-4-31,3-16 16,15-4-16,0-11 15,17-5-15,-9-5 32,12-12-32,-10-8 15,12-15-15,-14-6 16,5-16-16,-16-4 16,-2-19-16,-18 4 31,1-12-31,-15 8 15,-12-18-15,-19-20 16,-15 25 0,-18 9-16,-10 14 15,-25 5-15,1 13 16,-22 4-16,11 7 16,-5 9-1,10 6 1,-21-1-16,3 4 15,-2 3-15,-30 3 16,42-1 0,86-2-16</inkml:trace>
  <inkml:trace contextRef="#ctx0" brushRef="#br3" timeOffset="-121720.83">18852 11200 0,'68'0'0,"10"7"32,-5 4-17,-43 6 1,-55 6-1,-10-2 1,-26-4-16,1 0 16,-20 1-16,6-6 15,-6 3-15,-16 9 16,33-2 0,66-7-1,25-8 16,26 1-31,7-2 16,27 3-16,-7 2 16,12-3-16,23 1 15,-61 12 17,-67 1-17,-18-5 1,-29 4-16,-1-8 15,-13 1-15,-22-1 32,32 4-17,63-4 1,19-5 0,39 2-1,5 2 1,26 6-16,27 0 15,-39 7 1,-82 8 0,-22-11 15,-32 2-31,-41 0 16,-8-3-1,15-2 1,93-19-16</inkml:trace>
  <inkml:trace contextRef="#ctx0" brushRef="#br3" timeOffset="-119879.78">19721 10257 0,'6'58'15,"-1"16"-15,0-3 16,-3 13-16,-2-7 16,0 8-16,0 23 15,-2-6 1,2-63 15,-5-48-15,0-32-1,-1-6 1,1 3 0,5 44-16</inkml:trace>
  <inkml:trace contextRef="#ctx0" brushRef="#br3" timeOffset="-119573.3">19497 10083 0,'28'4'15,"7"3"1,18 10-16,3 4 15,12 14-15,-8 2 32,3 16-32,-16 1 15,-8 9-15,-27 27 16,-17-29 0,-30-14-16,-36-4 15,-7-12 16,23-8-31,55-23 16</inkml:trace>
  <inkml:trace contextRef="#ctx0" brushRef="#br3" timeOffset="-119213.27">20331 10408 0,'-23'64'16,"8"24"-1,15 21 17,28-4-17,28-32 1,2-32 15,-8-13-15,-25-16-1,-25-12-15</inkml:trace>
  <inkml:trace contextRef="#ctx0" brushRef="#br3" timeOffset="-118968.25">20407 10560 0,'28'-12'16,"-9"-1"15,-5 3-16,-14 10-15</inkml:trace>
  <inkml:trace contextRef="#ctx0" brushRef="#br3" timeOffset="-118786.31">20331 10202 0,'76'-12'16,"2"-4"0,-15 9-1,-63 7-15</inkml:trace>
  <inkml:trace contextRef="#ctx0" brushRef="#br3" timeOffset="-117963.97">20813 10835 0,'-23'0'15,"-28"9"1,-17 9 15,0 28-15,23 17 0,42 3 15,39-17-16,9-18 1,-3-24 15,-16-17-15,-13-18 0,-6 3-1,-7 5 16,0 18-15,5 24 0,16 18 15,4 6-15,2-5-1,-4-7 16,-23-34-31</inkml:trace>
  <inkml:trace contextRef="#ctx0" brushRef="#br3" timeOffset="-115968.68">21195 10411 0,'0'8'15,"13"-6"1,25-22 15,4-5-15,21-15-16,3-6 16,7-2-1,23-15 1,-3 3-1,-93 60-15</inkml:trace>
  <inkml:trace contextRef="#ctx0" brushRef="#br3" timeOffset="-114737.27">21195 10240 0,'0'17'15,"0"19"1,0-1 0,11-10 15,13-17-16,27-26 1,0-7 15,17-15-31,-5-3 16,7-2-16,18-16 16,-4 3-1,-84 58-15</inkml:trace>
  <inkml:trace contextRef="#ctx0" brushRef="#br3" timeOffset="-96481.56">19830 11399 0,'-8'43'16,"-10"15"-16,6 0 31,-6 15-31,1-8 16,4 13-16,1 21 15,7-13 1,17-36-1,-2-37 17,3-24-17,9-27 1,16-27 15,-7 4-15,4-9-16,-3 3 31,6-12-31,-5 9 16,4-6-16,9-17 15,-6 9 17,-12 29-17,-10 24 1,-18 31-16</inkml:trace>
  <inkml:trace contextRef="#ctx0" brushRef="#br3" timeOffset="-96234.08">19970 11787 0,'16'66'16,"4"4"15,0-10-15,-7-21-1,-13-39-15</inkml:trace>
  <inkml:trace contextRef="#ctx0" brushRef="#br3" timeOffset="-95880.43">20468 11668 0,'-6'61'16,"12"12"-1,24-13 16,15-26-15,3-29 0,-8-10 15,-15-3-15,-25 8-16</inkml:trace>
  <inkml:trace contextRef="#ctx0" brushRef="#br3" timeOffset="-95678.54">20525 11668 0,'8'-2'15,"4"-6"16,1-1-15,0 1 0,-13 8-16</inkml:trace>
  <inkml:trace contextRef="#ctx0" brushRef="#br3" timeOffset="-95502.93">20498 11440 0,'10'-3'15,"7"-5"1,16-4 0,-33 12-16</inkml:trace>
  <inkml:trace contextRef="#ctx0" brushRef="#br3" timeOffset="-94586.49">20943 11580 0,'51'-18'16,"7"1"0,-8-3 15,-15 7-16,-35 13-15</inkml:trace>
  <inkml:trace contextRef="#ctx0" brushRef="#br3" timeOffset="-94401.61">21029 11726 0,'48'-9'16,"0"-4"15,-13 3-15,-35 10-16</inkml:trace>
  <inkml:trace contextRef="#ctx0" brushRef="#br3" timeOffset="-93950.38">21498 11547 0,'-21'72'16,"21"13"0,33-9 15,31-28-15,13-48 15,-6-51-16,-30-32 17,-57-3-17,-14 33 17,-23 8-32,-37 3 15,2 8 1,16 12-1,72 22 1</inkml:trace>
  <inkml:trace contextRef="#ctx0" brushRef="#br3" timeOffset="-93006.02">21626 9484 0,'76'2'15,"-13"6"16,10 5-31,-8 2 16,3 5-16,-7 6 16,2 18-16,-20 4 31,2 15-31,-12 1 16,-6 18-16,-11 2 15,-4 22-15,-5-5 16,-4 22-1,0-28 1,-3-1-16,0 12 0,0-19 16,0 7-16,5 14 0,-2 6 15,11 27-15,7-20 32,4 9-32,-2-24 15,-1 16-15,-4-22 31,5 4-31,-3-19 16,5 6-16,10 8 16,-19-52 15,-29 13-15,-25-11-1,3-22 16,-23-1-31,0-7 16,-17-4-16,-34-2 16,8-3 15,36-2-15,65-8-16</inkml:trace>
  <inkml:trace contextRef="#ctx0" brushRef="#br3" timeOffset="-92316.99">22760 10572 0,'-25'61'15,"-5"12"1,12 18 0,21 7-1,32-10 1,23-22 0,3-36-1,-12-20 1,-13-7-1,-21-3 1,-15 0-16</inkml:trace>
  <inkml:trace contextRef="#ctx0" brushRef="#br3" timeOffset="-92079.75">22763 10809 0,'45'0'0,"-5"-7"15,-7-1 16,-18 3-31,-15 5 0</inkml:trace>
  <inkml:trace contextRef="#ctx0" brushRef="#br3" timeOffset="-91841.5">22662 10484 0,'61'-15'15,"16"-10"1,9-8 0,-10 0-1,-26 13 1,-50 20-16</inkml:trace>
  <inkml:trace contextRef="#ctx0" brushRef="#br3" timeOffset="-70905.14">25562 6168 0,'-12'30'16,"-6"13"-1,-7 17-15,-1 1 32,-6 12-32,-4 30 15,34 1 17,48-39-17,34-37 1,1-28 15,-4-15-15,-28 2-1,-49 13-15</inkml:trace>
  <inkml:trace contextRef="#ctx0" brushRef="#br3" timeOffset="-70665.92">25514 6463 0,'56'-13'16,"9"-5"-1,-5-2 17,-21 5-17,-39 15-15</inkml:trace>
  <inkml:trace contextRef="#ctx0" brushRef="#br3" timeOffset="-70446.36">25406 6102 0,'40'-14'16,"21"-2"-16,2-1 16,18-2-16,-6 4 31,8 0-31,20 0 15,-24 0 1,-79 15-16</inkml:trace>
  <inkml:trace contextRef="#ctx0" brushRef="#br3" timeOffset="-69951.08">26096 6616 0,'0'-7'31,"11"-18"-15,22-23 0,19-18 15,19 0-15,4 34 15,-5 39-16,-19 42 1,-28 18 15,-16-1-15,-14-8 15,-3-12-15,7-24 15,3-22-31</inkml:trace>
  <inkml:trace contextRef="#ctx0" brushRef="#br3" timeOffset="-69527.69">26734 6446 0,'63'-18'16,"20"-8"-1,-3-9 17,-29-5-17,-41 4 1,-43 16-1,-27 30 17,-13 28-17,10 28 1,38-3 15,48-23-15,37-30-1,24-22 1,-7-11 15,-9 0-15,-68 23-16</inkml:trace>
  <inkml:trace contextRef="#ctx0" brushRef="#br3" timeOffset="-69216.27">27211 6521 0,'-6'32'16,"3"-6"0,3-24-1,3-22 1,8-16 15,11-6-15,19-3-1,17 9 1,2 11 15,-5 10-15,-25 5-1,-30 10-15</inkml:trace>
  <inkml:trace contextRef="#ctx0" brushRef="#br3" timeOffset="-68417.71">27873 6342 0,'-23'7'15,"-24"9"1,-14 8 15,5 12-15,26-1 0,25-9-1,31-17 1,16-11 15,9-13-15,-6 0-1,-10 2 1,-17 21 15,-11 17-15,-19 13-1,-21 12 1,-12-2 15,-9-2-15,19-24 0,25-32-1,20-28 1,13-20 15,0 0-15,0 7-1,-23 51-15</inkml:trace>
  <inkml:trace contextRef="#ctx0" brushRef="#br3" timeOffset="-68034.69">28175 6531 0,'23'-13'16,"25"-17"0,12-10 15,3-6-16,-10 11 1,-32 35 15,-42 37-15,-4 7 0,-13 8-16,-22 34 15,-1-2 1,13-16 15,20-20-15,11-24-1,17-24-15</inkml:trace>
  <inkml:trace contextRef="#ctx0" brushRef="#br3" timeOffset="-67525.75">29368 6014 0,'2'58'15,"-2"12"1,-6 34 0,-6-1-1,2-30 1,3-45-1,4-25 17,6-6-17,-3 1 1,0 2-16</inkml:trace>
  <inkml:trace contextRef="#ctx0" brushRef="#br3" timeOffset="-66816.49">29238 6319 0,'9'-10'16,"13"-10"0,28-6 15,29 9-15,-11 12-1,4 10-15,24 20 16,-12 18 15,-47-2-15,-52-7-1,-47-11 17,-32-17-17,-1-8 1,11-4-1,24-4 1,60 10-16</inkml:trace>
  <inkml:trace contextRef="#ctx0" brushRef="#br3" timeOffset="-66223.93">30015 6339 0,'-20'0'16,"-26"3"-1,-9 12 1,-5 13 15,19-3-15,38-7 0,36-11-1,23-20 16,9-20-15,-12-12 0,-15 2-1,-20 13 17,-13 30-17,-5 30 1,-3 8-1,15-3 17,24-12-17,14-4 1,1-10 15,-8-2-15,-43-7-16</inkml:trace>
  <inkml:trace contextRef="#ctx0" brushRef="#br3" timeOffset="-65916.49">30330 6440 0,'0'0'16,"5"-12"0,13-16-1,9-15 1,9 0 15,-1 6-15,-2 6-1,-6 8 17,-14 16-17,-13 7-15</inkml:trace>
  <inkml:trace contextRef="#ctx0" brushRef="#br3" timeOffset="-65399.33">31308 6228 0,'-48'5'16,"3"11"-1,6 14 1,22 15 0,20 3 15,24-10-16,29-23 1,9-18 0,-4-15-1,-14 3 1,-47 15-16</inkml:trace>
  <inkml:trace contextRef="#ctx0" brushRef="#br3" timeOffset="-64507.34">31658 6055 0,'10'77'16,"-10"14"-1,-13 5 1,-7-13 0,3-22-1,6-48 1,19-39 0,12-20 15,10-1-16,5 9 1,4 16 0,1 26-1,-5 14 1,-5 7 0,0 5-1,8-7 1,10-10-1,8-7 1,-6-12 0,-4-7 15,-11-10-15,-21 1-1,-18 7 1,-27 9-1,-9 17 1,-3 12 0,13 9-1,12-1 1,26-11 0,17-10-1,20-18 16,8-7-15,-4-8 0,-14 3-1,-10 5 1,-18 10 0,-14 5-1,2 5 1,-3 6-1,16-7 1,14 1 0,4-5-1,-6-5 17,-20 5-32</inkml:trace>
  <inkml:trace contextRef="#ctx0" brushRef="#br3" timeOffset="-64163.56">32403 6476 0,'0'0'16,"0"0"-1,3-6 1,13-14-1,3-12 17,9-1-17,-8 0 1,6 10 0,-7 10-1,-6 6 1,0 5-1,0-1 1,-1 3 0,-5 0-1,-7 0-15</inkml:trace>
  <inkml:trace contextRef="#ctx0" brushRef="#br3" timeOffset="-63670.03">32953 6027 0,'-7'75'15,"-7"16"1,2 0-1,10-3 1,4-14 0,13-34-1,-2-33 17,-6-28-17,-14-23 1,-31-12-1,-24-7 1,-10 10 0,12 13-1,43 12 1,42 10 0,10 8-1,21 5 1,37 0-16,12 5 31,-14 0-15,-25 5-1,-66-5-15</inkml:trace>
  <inkml:trace contextRef="#ctx0" brushRef="#br3" timeOffset="-56223.21">24716 12238 0,'65'-5'31,"-6"1"-15,8-4-16,1 0 15,16-5-15,-7 3 31,19-2-31,-5 2 16,20 2-16,-13-2 31,21 0-31,-12 0 16,17-3-16,-10 4 16,19 3-1,-12 4 1,18 2-16,-34 0 15,-9 0 1,13 0-16,-18 0 16,-1 0-16,18 0 0,-17 0 15,0 0-15,15 2 0,-1 0 16,21 6-16,-7-5 16,12 7-16,-20-3 15,10 8-15,-20-7 16,10 2-16,-23-3 15,15-4-15,-19 0 16,14-3-16,-16 2 16,17 5-16,-16-1 0,16 1 0,-17 1 15,16-1-15,-12 1 16,18 5 0,-19-8-16,14 2 0,-16-4 15,15-1-15,-15-2 16,21 6-16,-19-4 15,13 8 1,-12 0-16,12-5 0,-15-2 16,11-3-16,-13 0 15,12 0-15,-13 0 16,17 0-16,-17 0 16,10 0-16,-11 0 15,12 0-15,-11 0 16,13 0-16,-19 0 15,8 4-15,32-1 16,-31-3 0,6 0-16,-14 0 15,6 3-15,27-3 0,0 2 16,-47-4 0,-28 2-1,-19 0 1,-14 0-16</inkml:trace>
  <inkml:trace contextRef="#ctx0" brushRef="#br3" timeOffset="-54041.5">25086 12682 0,'0'27'15,"0"8"1,0 24-16,0 36 31,0 14-15,0-9-1,0-19 17,-3-38-17,3-38 16,3-36-15,10-21 15,12-29-15,-2 18 0,6-5-1,12-27 1,7-3-1,-7 14 17,-14 34-17,-27 50-15</inkml:trace>
  <inkml:trace contextRef="#ctx0" brushRef="#br3" timeOffset="-53758.48">25189 13009 0,'8'49'16,"10"-4"15,-1-5-15,-6-20 0,-11-20-16</inkml:trace>
  <inkml:trace contextRef="#ctx0" brushRef="#br3" timeOffset="-53341.87">25580 12744 0,'-15'71'16,"2"25"15,5 7-15,26-10 15,20-42-15,13-46-1,4-33 17,-5-4-17,-15-2 1,-35 34-1</inkml:trace>
  <inkml:trace contextRef="#ctx0" brushRef="#br3" timeOffset="-53085.41">25574 12898 0,'14'-5'15,"11"-2"1,8-6 15,-6-5-15,-5 6-1,-22 12-15</inkml:trace>
  <inkml:trace contextRef="#ctx0" brushRef="#br3" timeOffset="-52890.48">25600 12626 0,'51'-23'16,"-1"3"15,-7 2-15,-43 18-16</inkml:trace>
  <inkml:trace contextRef="#ctx0" brushRef="#br3" timeOffset="-52107.98">27248 12631 0,'0'68'16,"0"-2"0,0 12-16,0-5 15,0 13-15,0 19 31,0-11-15,3-59 0,-3-53-1,0-25 1,0-10 15,2 6-15,-2 47-16</inkml:trace>
  <inkml:trace contextRef="#ctx0" brushRef="#br3" timeOffset="-51785.88">27127 12555 0,'53'-5'15,"25"16"1,10 27 0,-7 22 15,-41 15-15,-49-1-1,-40-19 1,-14-25 15,0-9-15,18-9-1,45-12-15</inkml:trace>
  <inkml:trace contextRef="#ctx0" brushRef="#br3" timeOffset="-51354.02">27668 12720 0,'-4'52'0,"-4"27"32,-4 11-17,4 13 1,21-7 0,22-27 15,12-27-16,4-37 1,-13-25 0,-20-33 15,-18-12-15,-10 1-1,-3 12 1,13 52-16</inkml:trace>
  <inkml:trace contextRef="#ctx0" brushRef="#br3" timeOffset="-51134.25">27696 12951 0,'46'0'16,"-3"0"-1,-13-5 17,-7-12-17,-11 2 1,-7 7 0,-5 8-16</inkml:trace>
  <inkml:trace contextRef="#ctx0" brushRef="#br3" timeOffset="-50932.09">27649 12669 0,'58'-10'16,"12"2"-1,-4 3 1,-8 3 15,-23-6-15,-35 8-16</inkml:trace>
  <inkml:trace contextRef="#ctx0" brushRef="#br3" timeOffset="-49934.79">28105 13121 0,'0'0'16,"0"0"-1,-8-3 17,-7 0-17,-10 3 1,-3 15-1,-5 26 17,10 19-17,11 9 1,12-7 0,12-15 15,14-13-16,4-19 1,-2-12 0,-8-17 15,-12-8-15,-8-6-1,-3 3 1,1 5 15,-1 12-15,8 11-1,16 9 1,14 4 15,2-4-15,1 1-1,-13-1 1,-25-12 0</inkml:trace>
  <inkml:trace contextRef="#ctx0" brushRef="#br0" timeOffset="-33612.74">30829 12772 0,'-8'67'15,"-10"17"17,1 17-17,-6 10 1,3-5 0,5-18 15,2-20-16,6-32 1,16-22 0,17-6 15,20-5-15,17-3-1,19 3 1,11 4 15,-7-5-15,-15 1-1,-21-3 1,-24 0 0,-14 0-1,-12 0-15</inkml:trace>
  <inkml:trace contextRef="#ctx0" brushRef="#br0" timeOffset="-33286.9">30763 13088 0,'26'0'16,"34"-6"-1,13-7 1,-5-2 0,-13-2-1,-55 17-15</inkml:trace>
  <inkml:trace contextRef="#ctx0" brushRef="#br0" timeOffset="-32719.08">30824 12730 0,'75'-8'31,"24"-5"-15,9-5 0,-8-1-1,-34 3 1,-66 16-16</inkml:trace>
  <inkml:trace contextRef="#ctx0" brushRef="#br4" timeOffset="-21823.15">25893 12165 0,'0'0'16,"0"0"0,-14 0 15,-23-3-15,-3 3 15,-23-2-31,2 2 15,-15 0-15,4 0 16,-14 0 0,8 0-1,-3 2-15,-19 1 16,14 4 15,46-4-15,37-3-1,41 0 17,4 0-17,24 0-15,-1 0 32,21-3-32,-3-1 15,13 1-15,-10 0 16,7 1-1,15 2 1,-15 0 0,-63 2 15,-32 1-15,-38 0 15,-5 1-16,-15-1-15,1 0 16,-17-1-16,6-2 31,-13 0-31,-28 5 16,7-5 15,32 0-15,56-5-1,44 0 17,7 2-17,23-1-15,3 4 32,20 0-32,-6 0 15,6 4-15,19-1 31,-14 2-15,-86-5-16</inkml:trace>
  <inkml:trace contextRef="#ctx0" brushRef="#br4" timeOffset="-13468.37">27059 12087 0,'0'-5'16,"0"-8"-1,3-17 1,4-28 15,5-27-15,-1 14-1,1-10-15,-2 8 16,-4-15-16,-4 5 16,6-16-16,-6 11 15,1-18-15,-3 13 16,0-14-16,0 8 16,0-12-1,0 13-15,0-19 16,0 17-1,0-19-15,0 18 16,0-14-16,0 17 16,7-13-16,-5 15 15,4-13-15,-3 16 16,-1-7-16,-2 19 16,0-17-16,-2 14 15,-7-4-15,7 18 16,-5-16-16,-6-30 15,-2-2 1,3 9 0,1 37 15,6 28-15,0 21-1,0 9 1,3 4-1,2 7 1,0-2 0,0 5-1,0 0 1,0 0 0,5 5-1,18 0 16,17 8-15,27 2 0,22 4-1,-19-6 1,9 0-16,-14-3 16,16 0-16,-11-4 15,5 1-15,24-2 16,-3 3-1,-13 2 1,-23 2 0,-26-7-1,-10 2 1,-11-3 15,-3 7-15,2 10-1,-1 7 1,-6 9 0,5 11-1,-5 15 1,5 18 0,2 15-1,7 15 1,-12-31-1,0 1 1,-2-5 0,6 9-16,-4-14 15,5 14-15,-1-9 16,-4 10-16,1-8 16,-3 12-16,3-6 15,2 9-15,-6-10 16,6 10-16,-1-4 15,-5 9-15,-1-13 16,2 16 0,-3-10-16,-9 7 15,4-12-15,1 7 16,0-19 0,2 5-16,2 35 15,-2-36 1,2 13-16,-2-18 15,-2 10-15,0 28 16,2 7 15,7-25-15,13-11 0,-7-30-1,-6-22 16,-5-17-15,1-8 0,-3-10-1,0-2 17,0 4-17,0 0 1,0 3-16</inkml:trace>
  <inkml:trace contextRef="#ctx0" brushRef="#br4" timeOffset="-11651.8">27754 8746 0,'-55'10'0,"-8"13"31,-10 12-15,-2 5-1,22 0 1,48-4 0,45-12-1,8-6 1,18-2-16,-4-4 15,16 1-15,-2-1 16,2 3-16,17 8 16,-51 3-1,-67 4 1,-12-8 15,-26-2-31,-7 1 16,-20 1-16,5-4 15,-11 4-15,-17 9 16,18-3 0,58 4-1,58-4 1,12-8 0,25-2-16,11-6 15,22 8-15,-5-4 16,11 4-1,16 7-15,-61 3 16,-69 8 15,-19-12-15,-20-1-16,-7-2 16,-17 1-16,5-3 15,-11 2-15,-14 14 16,35 14-1,66-3 1,20-18 0,35 2-16,7-6 15,26 4-15,-4-9 16,15 6 0,-11-6-16,-6 9 15,-23 20-15,-64-2 31,-25-15-15,-33-8-16,-12-5 16,-21 2-16,7-1 15,-12 1-15,-30 3 16,40 17 0,68 5-1,32-10 1,39 6-16,12-7 15,25 4-15,0-5 16,18 6-16,-10-6 16,-3 5-1,-18 15-15,-73-3 32,-23-20-17,-33-4-15,-9-8 16,-18 2-16,6-6 15,-11 3-15,-27 17 16,28 14 0,67 3-1,25-17 1,36-1-16,10-3 16,30 6-16,3-3 15,19 6-15,-11-4 16,2 4-1,0 9 1,-77-14 0,-26-19-1,-40-4-15,-11-3 16,-26 2-16,3-2 16,-14 4-16,-31 0 31,20 9-16,76 2 1,30-2 0,40 2-16,11-4 31,26 4-31,-3-3 16,4 3-16,-11 23 15,-41-13 1,-47 3-16,-16-10 31,-26 2-31,-43-2 16,-2-3-1,19-2 1,89-23-16</inkml:trace>
  <inkml:trace contextRef="#ctx0" brushRef="#br4" timeOffset="2400.6">30645 12241 0,'0'-5'15,"0"-18"17,0-25-17,0-28 1,0 13 0,0-6-16,0 2 31,2-6-31,-2 8 15,5-16-15,-5 8 16,0-15-16,0 4 16,-5-11-16,3 12 15,-1-13 1,3 11 0,0-14-16,3 13 15,-6-12-15,3 13 16,-2-11-16,2 13 15,0-13-15,0 13 16,-5-8-16,5 10 16,-2-12-16,2 17 15,-3-16 1,-3 16 0,4-10-16,-1-30 15,-4-4 1,2-4-1,-2 6 1,-6 6 0,-2 17-1,-1 9 17,-1 15-17,7 13 1,5 19-1,2 15 1,-2 14 0,5 5-1,0 2 17,0 3-17,0 0 1,0 3-1,13 8 1,22 1 0,25-4-1,24 0 1,-17-6 15,5-2-31,-9 0 16,12 0-16,28 0 15,6 0 1,-11 0-16,-15 7 16,-13 3-1,-32-3 1,-17 2 0,-6 3-1,2 13 1,6 13-1,0 7 1,-11 15 0,-4 19-1,-4 14 1,2 13 0,-3 5-1,-1 2 1,-2-27-1,3 0-15,2-16 0,-1 11 16,-1-11-16,2 12 16,-3-12-16,-2 15 15,0-12-15,-2 13 0,2-10 16,0 14-16,2-14 16,4 12-16,1-10 15,-4 13-15,-3-10 16,-10 9-16,4-9 15,-4 13-15,8-19 16,2 13-16,0-8 16,0 9-16,0-8 15,0 9-15,0-15 16,-2 11-16,-3-18 16,2 13-16,3 28 15,0 4 1,0-5-1,-2-25 17,-1-40-17,3-43 1,0-17 0,3 1-1,-1 6 1,-2 10-16</inkml:trace>
  <inkml:trace contextRef="#ctx0" brushRef="#br4" timeOffset="3350.29">30947 12006 0,'48'-33'16,"12"-2"-16,-2 5 15,10-5-15,23-13 16,0 5-1,-66 25 1,-58 11 0,-42 12-1,-21-5 1,11-23 15,36-35-15,30 8-1,31-10-15,13 1 16,25-6-16,3 4 16,8-4-16,17-23 15,-20-1 1,-43 19 0,-35 14-1,-33 17 1,-15 0-1,-8-6 1,16-18 0,30 7-1,22-9-15,18 0 16,28-9-16,8 9 0,19-10 16,0 6-1,6-7-15,7-19 0,-45 4 16,-61 29-1,-12 23 1,-21 11-16,1 6 16,-14-3-16,9 2 15,-8-1-15,-18-28 16,28-25 0,31 17-1,29-4 1,13 7-1,15-4-15,6 1 16,11-12-16,24-21 16,5 3-1,-34 17 1,-44 37 0,-41 24-16,-32 9 31,-9 3-16,11-12 1,15-19 0,18 1-1,22 12 1,23 18-16</inkml:trace>
  <inkml:trace contextRef="#ctx0" brushRef="#br3" timeOffset="48768.1">15654 17870 0,'23'2'15,"35"9"1,28 4 0,-16-5 15,11-1-31,-13-1 15,15-3-15,-5-2 16,13 2-16,-5-3 16,17-4-16,-10-3 15,16-3-15,-11 0 16,10-1 0,-20 3-1,21-4-15,-14 1 16,19-2-16,-16 6 15,12-1-15,-10 2 16,15-4-16,-16 6 16,16 0-16,-14 2 15,15-3 1,-17 3 0,11-5-16,-17 5 0,14-3 15,-20 1 1,14-6-16,-12 6 15,9-11-15,-16 3 0,17 0 16,-19 8-16,9-4 16,-17 2-16,14 1 0,-12 3 15,17 0-15,-19 0 16,12 0 0,-16 0-16,15 0 0,-5 0 31,13-2-31,-13 2 15,18-3-15,-14-2 16,17 5-16,-14 0 16,17 0-16,-12 5 15,16-5-15,-18 3 16,10 2-16,-14-1 16,11 4-16,-19 2 31,14 3-31,29 7 15,2-7 1,-10-9 0,-41 2-1,-34-6 1,-21 0 0,-5 0-1,-10 0 1</inkml:trace>
  <inkml:trace contextRef="#ctx0" brushRef="#br3" timeOffset="49915.21">16304 18112 0,'8'50'15,"-5"21"1,-1 9-1,-4-2 1,-3 3 0,-6-11-1,1-17 17,3-25-17,5-20 1,4-21-1,5-20 1,5-14 15,14-9-15,7-9 0,4 2-1,2 10 1,-7 7-1,-6 14 1,-14 4 15,-10-5-15,-6 5 0,-4 6-1,6 12 16,2 10-31</inkml:trace>
  <inkml:trace contextRef="#ctx0" brushRef="#br3" timeOffset="50160.99">16418 18296 0,'35'53'15,"2"0"1,2 2 0,-4-11-1,-7-25 1,-3-22 0,-5-12 15,-9 10-31,-11 5 15</inkml:trace>
  <inkml:trace contextRef="#ctx0" brushRef="#br3" timeOffset="50988.04">16830 18185 0,'-9'50'15,"-3"16"1,7 7 0,-1 2 15,17-16-16,10-25 1,5-21 0,-1-23-1,-4-23 1,-9-14 0,-7-14 15,-8-5-16,-9 4 1,-3 9 0,-3 13-1,5 27 1,6 16 15,0 9-15,14 3-1,9 2 1,11-6 0,-2-16-1,-10-10 17,-2-18-17,-16-8 1,-11-14-1,-9 2 1,5 12 0,15 19-1,8 12 17,11 12-17,9 9 1,20-9-1,20-2 1,2-2 0,-10-6-1,-11 3 1,-46 5 0</inkml:trace>
  <inkml:trace contextRef="#ctx0" brushRef="#br3" timeOffset="52335.7">18270 17842 0,'0'7'15,"0"21"1,2 16-1,-2 13 1,2 11 0,4 5-1,-6 3 1,0-13 0,0-17-1,0-24 1,0-12-1,0-5 1,0-2 0,0-3-1,0 0-15</inkml:trace>
  <inkml:trace contextRef="#ctx0" brushRef="#br3" timeOffset="52707.96">18239 17812 0,'21'10'16,"19"13"-1,15 9 1,-6 1 0,-19 12-1,-20 1 1,-26-9 0,-21-11-16,-19-11 15,1-7 16,7-6-15,8-2 0,22 0-1,18 0-15</inkml:trace>
  <inkml:trace contextRef="#ctx0" brushRef="#br3" timeOffset="53095.36">18647 18046 0,'-12'56'15,"-11"17"1,-5 5 0,4-9-1,11-4 1,24-18 0,13-11-1,12-19 1,-1-17-1,-5-5 1,1-5 0,-14 0-1,-7 7-15,-10 3 16</inkml:trace>
  <inkml:trace contextRef="#ctx0" brushRef="#br3" timeOffset="53349.33">18560 18132 0,'12'5'15,"16"5"1,10-8-1,5-6 1,-5-9 0,-11-5-1,-5 6 1,-22 12-16</inkml:trace>
  <inkml:trace contextRef="#ctx0" brushRef="#br3" timeOffset="53566.34">18683 17847 0,'61'0'15,"-1"2"1,-10-2-1,-15 0 1,-14 0 0,-21 0-16</inkml:trace>
  <inkml:trace contextRef="#ctx0" brushRef="#br3" timeOffset="54447.47">19033 18316 0,'-2'-8'16,"-1"-4"0,-4-3-1,-9 4 1,-6 11 0,-3 18-1,-3 16 1,-2 13-1,14 11 1,9 0 0,17-18-1,13-15-15,5-12 16,-3-6 0,-5-9-1,-7-16 1,-4-2-1,-4-2 1,0 4 0,-1 10-1,-4 8 1,0 13 0,0 2-1,9 8 1,6-1-1,1-7 1,1-2 0,-17-13-16</inkml:trace>
  <inkml:trace contextRef="#ctx0" brushRef="#br3" timeOffset="55272.54">20669 17951 0,'-13'42'0,"-7"16"31,5 13-15,5 17 0,7 18-1,19 5 1,16-13 15,18-32-15,6-41-1,-16-33 1,-7-17 0,-15-3-1,-3 8 1,-15 20-16</inkml:trace>
  <inkml:trace contextRef="#ctx0" brushRef="#br3" timeOffset="55794.86">20489 18243 0,'26'-3'15,"34"-2"1,21 0 0,-8-12-1,-15-13 1,-18-8 15,-32-1-15,-28-6-1,-20 0 1,-18-3 0,-3-3-1,11 17 1,37 28-1,38 20 17,35 10-17,34 1 1,7-10 0,-5-4-1,-21-7 1,-29 4-1,-46-8-15</inkml:trace>
  <inkml:trace contextRef="#ctx0" brushRef="#br4" timeOffset="70193.69">20475 17698 0,'0'0'16,"0"0"-1,0 0 1,0 0 0,0-12-1,0-23 17,0-26-17,0-24 1,-3-24-1,-1 29 1,-5 1-16,-1 9 16,-4-11-16,-2 8 15,-2-10 1,4 7 0,-5-16-16,10 13 15,1-14-15,1 17 16,-4-15-16,6 13 15,-2-15-15,2 15 16,-5-18-16,2 13 16,3-15-16,3 7 31,-3-4-31,3 17 16,-1-11-16,-10-27 15,-4-10 1,4 0-1,8 5 1,2 3 15,-4 7-15,-4 10 0,2 16-1,1 29 1,-5 13-1,6 21 1,4 11 15,1 4-15,2 4 0,0 3-1,0 0 1,0 0-1,0 0 17,0 0-17,2 0 1,10 0 0,14 0-1,20 0 1,24 0-1,21 0 17,12 8-17,-2 0 1,5 10 0,-8-4-1,-17-1 1,-23 2-1,-18 5 17,-12 0-17,-8 0 1,-8 11 0,1 6-1,-3 16 1,0 25 15,-5 13-15,-3-18-1,-2 5-15,0-12 16,5 15-16,-1-11 16,1 15-16,-1-8 15,1 13-15,0-9 31,-2 20-31,-1-14 16,0 15-16,-2-12 16,6 13-16,-3-7 15,7 12-15,-8-12 16,8 20-16,1-17 16,-4 11-16,0-14 15,-2 12 1,1-19-1,-4 14-15,1-20 16,7 10-16,-6-10 16,12 11-16,-9-18 15,3 9-15,6 21 16,-7-51 0,-23-52-1,-2-13 16,6 7-15,8-2 0,2 5-16</inkml:trace>
  <inkml:trace contextRef="#ctx0" brushRef="#br4" timeOffset="71396.42">20459 15136 0,'-40'48'15,"3"5"1,23-15 0,40-19-1,42-19 16,-8-7-15,14-1-16,29-4 16,-3-1-1,-39 19 1,-53 28 0,-23-1 15,-23 10-31,-2 0 15,-16 7-15,-22 24 16,12 9 0,59-18-1,19-22 1,32-15-16,8-5 16,22-1-1,-4-7 1,5 9-16,19 23 15,-46 26 1,-41-15 0,-33 0-16,-14-8 15,-27 13-15,1-5 16,-12 7-16,12-4 31,6-3-31,27 17 16,58-14-1,13-26 1,23-4-16,-3-16 16,14-5-16,32 8 15,-15 24 1,-52 24 15,-27-11-15,-35 1-16,-11-8 15,-16 10-15,-1-8 16,-3 8-16,-14 15 16,37-4-1,48-27 17,41-12-17,16-7 1,2-6-1,-29 19 1,-40 19 15,-35 8-15,-28-5 0,0-10-1,10-15 1,48-33-16</inkml:trace>
  <inkml:trace contextRef="#ctx0" brushRef="#br4" timeOffset="81859.69">18703 17656 0,'-7'0'0,"-10"0"15,-24 0 1,-13 0 0,-9 0-1,-9 5 1,-3 2-1,8 8 1,13-2 0,13-5-1,19 1 17,24-6-17,28 2 1,31-5-1,30 0 1,16 0 0,7 0-1,-16 0 1,-17 0 0,-18 3-1,-28-6 1,-20 3-1,-4 0 1,-20 0 0,-18 0-1,-23 3 1,-24 2 0,-26 10-1,-8-3 1,-1 4-1,11-7 1,12-3 0,33 1-1,22-4 1,31-3 0,26 2-1,32 6 16,30 4-15,28 1 0,3-3-1,-11-7 1,-25-3 0,-30 0-16,-17-13 15,-22 5 1,-14 3-1,-12 3 1,-23-3 0,-21 0-1,-25 2 1,-17 3 0,0-5-1,7 3 1,21-11-1,17-7 1,30 5 15,11 5-31,3 7 16,9 3-16</inkml:trace>
  <inkml:trace contextRef="#ctx0" brushRef="#br4" timeOffset="88733.51">16131 17834 0,'0'0'15,"0"0"1,0 0 0,0-10-1,0-7 1,-5-16-1,-3-7 17,-5-11-17,1-24 1,1-16 0,4-25 15,5 33-16,2-3-15,0 10 16,-3-9-16,-2 4 16,-1-10-16,4 8 15,-8-12-15,3 9 16,2-12-16,3 12 16,-4-10-16,12 13 15,-12-10 1,3 15-1,1-13-15,-3 15 16,0-9-16,3 12 16,-3-10-16,5 12 15,0-12-15,0 13 16,0-11-16,0 10 16,-3-9-1,-10-24 1,-1-14-1,-9 0 1,0 7 0,3 12-1,5 9 1,10 7 15,0 17-15,2 8-1,-3 23 1,2 20 0,1 4-1,3 7 17,0-2-17,0 6 1,0 0-1,0 0 1,0 0 0,0 0-1,3-2 17,15-3-17,12-5 1,17-3-1,20 0 1,10-4 0,7 4-1,2 1 17,-4-3-17,-6 0 1,-8-3-1,-12 5 1,-24 3 0,-15 6 15,-3 0-15,-10 0-1,1 4 1,-5 0-1,0 0 1,0 0 0,0 0 15,0 0-15,3 0-1,8 10 1,3 15 15,9 12-15,2 16-1,2 11 1,4 11 0,-4 8-1,1 11 1,-5 4 15,-5 7-15,-6 7-1,1-1 1,2 7 0,-3 3-1,4 10 16,-11-43-15,5 0-16,-5-15 16,3 5-16,-6-12 15,1 12-15,2-12 16,2 9-16,0-7 16,6 8-16,-3-8 15,3 7 1,-8-7-1,5 8-15,0-8 16,0 7-16,-7-9 16,-1 12-16,-2 26 15,0 11 1,0 6 0,5 3-1,-2-3 16,-1 0-15,1 0 0,2-10-1,0-8 1,-2-15 0,-3-14 15,5-37-16,-5-44 1,-10-39 0,-1-10-1,1 11 1,10 45-16</inkml:trace>
  <inkml:trace contextRef="#ctx0" brushRef="#br4" timeOffset="89185.01">16373 14788 0,'-46'26'16,"-7"11"-16,0-2 15,-7 11-15,7-9 16,-3 14-16,0 19 16,26-2-1,28-17 1,2-26 15,0-12-31,0-13 0</inkml:trace>
  <inkml:trace contextRef="#ctx0" brushRef="#br4" timeOffset="89484.59">16674 15305 0,'-47'35'15,"7"-7"1,-18 7-16,2-2 16,-9 7-16,4 0 15,-6 6-15,-17 14 16,54-9 15,44-16-15,7-13-1,-14-11 1,-7-11-16</inkml:trace>
  <inkml:trace contextRef="#ctx0" brushRef="#br4" timeOffset="89711.74">16763 16154 0,'-38'25'16,"-15"10"0,-5 3-1,-12 18-15,4-5 16,1 1-16,-11 13 31,8-9-15,35-23-1,33-33-15</inkml:trace>
  <inkml:trace contextRef="#ctx0" brushRef="#br4" timeOffset="89944.17">16778 16880 0,'-63'35'15,"10"-2"17,-7 5-32,-16 20 15,8-3 16,20-7-15,23-26 0,25-22-16</inkml:trace>
  <inkml:trace contextRef="#ctx0" brushRef="#br4" timeOffset="90150.4">16781 17361 0,'-44'25'16,"-8"11"-16,-4 2 15,-7 7-15,-22 12 16,1-4 0,21-7-1,30-24 1,33-22-16</inkml:trace>
  <inkml:trace contextRef="#ctx0" brushRef="#br4" timeOffset="91411.78">16678 13789 0,'-49'-14'16,"-18"1"-16,-12 1 15,-29-1-15,22 8 32,-7-2-32,-16 2 0,14 0 15,-8 2-15,-23 0 0,17 1 31,-4-3-31,-21 3 0,19 2 16,4-2-16,-10-2 0,2-3 16,-4-1-16,-8-7 15,82-20 1,52-15 0,-3 24-1,0 14 1,0 4-1,0 8-15</inkml:trace>
  <inkml:trace contextRef="#ctx0" brushRef="#br4" timeOffset="91792.76">15087 13340 0,'-50'24'15,"2"6"1,-10 1-16,0 2 16,-15 5-16,7-4 31,-14 9-31,-18 13 15,59 2 1,35-20 0,47-3-16,9-10 31,36 1-31,-7-9 16,22-2-16,-14-5 15,4 3-15,12-8 16,-28 3-1,-77-8-15</inkml:trace>
  <inkml:trace contextRef="#ctx0" brushRef="#br4" timeOffset="92546.05">16189 12929 0,'5'30'16,"-3"5"15,8 18-31,1 5 16,-2 12-1,8 28 1,9-1 0,9-47 15,1-53-16,2-50 17,2-32-17,-5-14 1,-7 7 15,-3 16-15,-10 36-1,-15 40-15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0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1358 3780,'5'-2'364,"0"-1"0,0 1 0,0-1 0,0 0 0,-1-1 0,1 1 0,3-5-364,17-11 78,39-16 962,1 1-1,29-8-1039,13-5 345,41-19-167,-88 43-111,-1-3-1,-2-3 1,0-3 0,-2-1 0,26-23-67,-51 32-8,0 1-1,2 1 1,0 2-1,1 2 0,36-15 9,43-11 130,-53 24 84,-2-3 0,0-3 1,-2-2-1,-1-2 1,39-30-215,-93 60 50,1 0 0,-1 0 0,1-1 0,0 1 0,-1-1 0,1 1 0,-1 0 0,1-1 0,-1 1 0,1-1 0,-1 0 0,1 1 0,-1-1 0,0 1 0,1-1 0,-1 1 0,0-1 0,0 0 0,1 1 0,-1-1 0,0 0 0,0 1 0,0-1 0,0 0-50,-13-4 463,-41 7-432,31 0 244,13-1-258,0-1 0,0 0 0,1-1 0,-1 0 0,0 0 0,1-1 0,-1 0 0,1-1 0,-1 0 0,1-1 0,0 1 0,0-2 0,1 1 0,-1-1 0,1-1 0,0 0 0,0 0 0,1 0 0,0-1 0,0 0 0,1 0 0,-4-6-17,-13-21 58,2-2-1,1 0 0,2-1 1,2-1-1,1-1 1,-2-13-58,-28-69 93,42 108-175,1 8 210,-6 11-345,-43 42-268,9-8 602,-23 16-117,-118 102 16,114-94 13,-3-4 0,-60 38-29,64-52 18,1 3 0,3 2 0,-26 29-18,46-42 2,-39 27-2,47-39-2,0 2-1,3 2 1,-19 20 2,27-15 55,22-30-43,1-1-1,-1 1 1,0-1-1,0 0 1,0 0-1,-1 0 1,0-1-1,1 1 1,-1-1-1,-1 1-11,-6 5-33,18-13-553,-7 4 533,30 18-337,7 8 298,-2 2 0,0 1 0,-2 2 0,20 25 92,-47-50-325,-1 0 1,0 1 0,-1-1-1,0 1 1,0 0 0,0 0-1,-1 1 1,0 1 324,3 23-2477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1.18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94 13 3716,'4'-9'1696,"-2"12"1220,0-9 639,-8 13-3806,-9 28 323,1 1-1,1 0 1,2 1-1,2 1 1,1-1-1,2 7-71,3-29 4,-2 10-78,1-12-89,2 1 0,-1 0-1,2 0 1,0 0 0,1 4 163,0-15-23,0 0 0,0 0 0,1 0-1,-1 0 1,1 0 0,0 0 0,0 0 0,0 0 0,0 0 0,0-1 0,1 1 0,-1 0 0,1-1 0,0 1 0,0-1 0,0 0 0,0 1 0,0-1 0,0 0 0,1 0 0,-1 0 0,1-1-1,-1 1 1,1-1 0,-1 1 0,2-1 23,11 4 113,0-1 0,0-1 0,1 0 0,-1-1 0,1-1-1,1-1-112,4 2 0,0 0-1,0 1 1,16 4 0,-32-5-279,0-1-1,0 1 1,0 0 0,0 0 0,-1 1 0,1-1 0,-1 1 0,1 0 0,-1 0 0,0 1 0,0-1-1,0 1 1,-1 0 0,1 0 0,-1 0 0,2 3 279,2 10-2909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1.5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82 6822,'6'-9'-384,"0"0"-64,10-2 800,4 2 449,5 0-449,4 1-192,3-1-32,0 0-128,-3 4-64,-3 2-160,-4 3-1217,-5 6-1698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1.84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90 7559,'0'-18'64,"3"4"-416,0-1 224,10 4 352,7 5-128,8-3 64,14 1-96,3 2-1185,7 3-2434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2.34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58 7719,'6'-12'737,"-2"4"-417,-1-1 97,-10 3 768,11 1-64,-1 2-961,0 0-512,3 3 160,4-6 352,3 0 32,3 6-96,-3 0-192,3 3-513,0 3-224,3 3-832,0-4-1154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2.6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75 5862,'23'-3'128,"-4"-5"-96,0-4 961,0-5 512,1 2-832,-4 4-641,0 5-32,3 3 0,0 3-32,10 3-385,0 3-992,0 0-833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3.5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44 6342,'1'-26'2704,"0"13"175,22 9-2819,-21 4-52,150 5 484,-133-3-599,-1 0-1,1 2 1,-1 0-1,1 1 1,-1 1 0,14 6 107,-30-11-5,0 0 1,-1-1-1,1 1 1,-1 0-1,1-1 1,-1 1-1,1 0 1,-1 0 0,0 0-1,0 1 1,1-1-1,-1 0 1,0 0-1,0 1 1,0-1-1,0 1 1,0-1 0,-1 0-1,1 1 1,0 0-1,-1-1 1,1 1-1,-1-1 1,1 1-1,-1 0 1,0-1 0,0 1-1,1 1 5,-2 1 26,0-1 0,0 0 0,0 1 0,-1-1 0,1 0 0,-1 0 0,0 0 0,0 0 0,0 0 0,0 0 1,0-1-1,0 1 0,-3 1-26,-8 8 117,0-1 0,-1 0 1,0-1-1,-1-1 0,-6 3-117,20-11-12,0-1 0,0 0 0,0 1-1,-1-1 1,1 1 0,0-1 0,0 1-1,0 0 1,0 0 0,0-1 0,0 1-1,1 0 1,-1 0 0,0 0 0,0 0-1,1 0 1,-1 0 0,0 0 0,1 0-1,-1 0 1,1 0 0,-1 0 0,1 0-1,0 1 1,-1-1 12,2 1-60,0 0 0,-1 0 0,1-1 0,0 1 0,0 0 0,0-1 0,1 1-1,-1-1 1,0 1 0,1-1 0,-1 0 0,2 2 60,14 15 88,-8-7-46,0 0 1,-1 1-1,-1 0 0,0 0 1,0 0-1,0 3-42,-5-7 8,1 1 0,-1-1-1,0 1 1,-1-1-1,0 1 1,0 0 0,-1 0-1,0 0 1,0-1 0,-2 4-8,1 0-60,0-4 90,1-1-1,-1 1 0,-1-1 0,1 0 1,-1 1-1,-1-1 0,0 2-29,1-6 29,1-1 0,-1 0-1,0 1 1,0-1 0,0 0-1,0 0 1,0 0 0,0-1-1,0 1 1,-1 0 0,1-1-1,-1 1 1,1-1-1,-1 0 1,1 0 0,-1 0-1,0 0 1,0-1 0,1 1-1,-1-1 1,-1 1-29,-33 4 72,23-4-116,-1 1 1,1 1 0,0 0 0,-8 3 43,21-6-106,0 0-1,1 0 1,-1 1 0,1-1 0,-1 0 0,0 0 0,1 1-1,-1-1 1,1 1 0,-1-1 0,1 0 0,-1 1 0,1-1 0,-1 1-1,1-1 1,-1 1 0,1-1 0,0 1 0,-1-1 0,1 1-1,0-1 1,-1 1 0,1 0 0,0-1 0,0 1 0,-1 0 106,4 10-3545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3.9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 53 10122,'26'-14'832,"-13"2"418,-10 0 31,-9 4-192,2 2-801,-2 6-384,0 0-1121,-1 6-417,-9 5-1216,-6 4-3909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4.3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69 9 6887,'0'0'58,"1"0"1,-1 0 0,0 0 0,0 0 0,1 1 0,-1-1 0,0 0-1,0 0 1,1 0 0,-1 0 0,0 0 0,0 0 0,1 0 0,-1 0-1,0 0 1,0 0 0,1 0 0,-1 0 0,0 0 0,0 0 0,1 0-1,-1 0 1,0 0 0,0 0 0,1 0 0,-1-1 0,0 1 0,0 0-1,1 0 1,-1 0 0,0 0 0,0 0 0,0-1 0,1 1 0,-1 0-1,0 0 1,0 0 0,0-1 0,0 1 0,1 0 0,-1 0 0,0-1-1,0 1 1,0 0 0,0 0 0,0-1 0,0 1 0,0 0 0,0 0-1,0-1 1,0 1 0,0 0 0,0 0 0,0-1 0,0 1 0,0 0-1,0 0 1,0-1 0,0 1 0,0 0 0,0 0 0,0-1-59,-1 1 13,0 0 0,0 0-1,1 0 1,-1 0 0,0 0 0,0 0 0,1 0 0,-1 0 0,0 0 0,1 0 0,-1 0 0,0 0 0,0 1 0,1-1-1,-1 0 1,0 1 0,1-1 0,-1 0 0,0 1 0,1-1 0,-1 1 0,1-1 0,-1 1 0,1-1 0,-1 1 0,1-1-1,-1 1 1,1 0 0,0-1 0,-1 1 0,1 0 0,0 0-13,-16 17 176,-19 29-77,34-45-113,0 0 0,0 0 0,0 0 0,0 0 0,1 0 0,-1 0 1,1 0-1,-1 1 0,1-1 0,0 0 0,0 0 0,0 0 0,0 0 0,0 0 0,1 1 0,-1-1 1,0 0-1,1 0 0,0 0 0,-1 0 0,1 0 0,0 0 0,0 0 0,1 1 14,-1-2-58,0 0 0,1 0 0,-1 0 0,1 0 0,-1 0-1,1 0 1,0 0 0,-1 0 0,1 0 0,0-1 0,-1 1 0,1-1-1,0 1 1,0-1 0,0 0 0,0 0 0,-1 0 0,1 0 58,41 0-197,-27 0-60,72 2-4462,-71 1 2642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4.71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166 0 4132,'0'0'45,"0"0"0,1 0 0,-1 0 0,0 0 0,0 0 0,0 0 0,0 0 0,1 0 0,-1 0 0,0 1 0,0-1 0,0 0 0,0 0 0,1 0-1,-1 0 1,0 0 0,0 0 0,0 0 0,0 1 0,0-1 0,0 0 0,1 0 0,-1 0 0,0 0 0,0 0 0,0 1 0,0-1 0,0 0 0,0 0 0,0 0 0,0 0 0,0 1 0,0-1 0,0 0 0,0 0 0,0 0 0,0 1 0,0-1 0,0 0 0,0 0 0,0 0 0,0 0 0,0 1 0,0-1 0,0 0 0,0 0 0,0 0 0,0 0-1,0 1 1,-1-1 0,1 0 0,0 0 0,0 0 0,0 0 0,0 0 0,0 0 0,0 1 0,-1-1 0,1 0 0,0 0 0,0 0 0,0 0 0,0 0-45,-15 17 760,-4 16-483,1 1 1,2 1-1,2 0 1,1 1 0,1 0-1,-5 36-277,10-46-241,-1 0-1,-1-1 1,-3 5 241,7-19-653,2 3-1354,5-7-1597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6T14:22:17.17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15125 8025 0,'-5'15'0,"-15"15"16,-8 15 15,-17 14-15,-8 16-1,8-17 1,-6-2-16,6-4 16,-6 4-16,6 0 15,-3 5-15,11-4 16,-7 8-16,11-4 15,-7 10 1,0 29-16,-10 16 31,10-37-15,-6-2-16,1-14 16,-11 8-16,8-11 15,-7 6-15,9-11 16,9 14-16,7-9 15,2 8-15,0-7 16,-14 11-16,6-4 31,-5 16-31,4-14 16,-12 9-16,5-9 16,-14 11-16,10-14 31,-5 15-31,7-17 15,-1 13-15,7-12 16,-9 14-16,9-17 16,-8 11-16,-8 28 31,-9 7-15,5-9-1,7 8 16,-2-6-15,-6-11 0,1-4 15,19 4-15,16-17 15,12-42-16,6-12 1,4-10 15,3-7-15,0-1 15,0-2-31</inkml:trace>
  <inkml:trace contextRef="#ctx0" brushRef="#br0" timeOffset="1180.74">12847 11704 0,'-12'-3'15,"-21"-2"16,-20 5-15,-17 21 15,-4 24-15,1 23 15,15 23-15,30 5-1,33-5 17,41-12-17,-1-28 17,15-16-32,1-15 15,13-7-15,-9-8 31,13-8-31,20-16 16,1-19 15,-12-20-15,-16-10 15,-18-18-15,-28-7-1,-25 5 17,-35 4-17,-35 11 17,9 21-17,-9 22-15,3 9 31,-10 8-31,14 8 16,-10 10-16,7 8 31,-7 17-31,13 3 16,-1 23-16,-12 29 16,10 1 15,15-17-16,23-35 1,25-34 0</inkml:trace>
  <inkml:trace contextRef="#ctx0" brushRef="#br0" timeOffset="2070.23">12917 11696 0,'-77'-17'16,"-12"-1"0,21 18 15,61 22-15,19 1 15,31 10-31,12-3 15,16 11-15,19 9 32,-27-20-17,-72-22 1,-24-8 15,-28-8-31,-1 3 16,-11-2-1,-11 14 1,59 21 0,30 2 15,43 8-31,10-8 16,22 6-16,32 6 31,-40-14-16,-74-18 17,-28-7-17,-29-8-15,-34-8 16,0 1 15,60 14-15,36 4 15,40 5-31,5 8 16,17-4-16,23 12 31,-67-7-15,-29-9 15,-45-9-31,-7-2 15,-15-10-15,-27-3 32,-1 1-32,103 12 15</inkml:trace>
  <inkml:trace contextRef="#ctx0" brushRef="#br0" timeOffset="15667.64">2958 15237 0,'8'4'16,"19"-1"-1,9-3 1,19 0 15,11-3-15,23-1-1,2-1 1,4-1 15,13 6-15,1 0-1,12 6 1,6-6 15,-6 0-15,-8 0 0,-3 5-1,6 2 16,3-2-15,4 3 0,-2-3 15,3 2-15,4-7-1,-4-7 1,1 2 15,-1 2-15,5-2-1,-42 5 17,-1 0-32,28-2 15,9 4 1,1 3-1,-3-2 1,5 2 15,-3 2-15,-2-1 0,3 6-1,3 8 16,-2-5-15,3-2 0,-37-3 15,-1-3-31,-16-4 16,6 5-16,-11-6 15,11 1-15,-10-1 31,9 3-31,34-3 16,-34-2 15,4 0-31,-12 0 16,9 3-16,-15-3 31,15 3-31,-14 2 16,15 0-16,-13-3 15,8 3-15,29-5 32,16-5-17,-35 3 17,0-1-32,24-4 15,16 1 1,-5 4 15,0 2-15,-2 5 15,-3-5-15,-8 3-1,-13-3 16,-14 0-15,-28 0 0,-12-3 15,-23 0-15,-9 3-1,-6 0 1,2 0-1,-5 0 1</inkml:trace>
  <inkml:trace contextRef="#ctx0" brushRef="#br0" timeOffset="17816.08">3423 15476 0,'0'0'16,"2"10"-1,10 13 1,-2 20 0,-2 22-1,0 16 1,4 12-1,-1 3 1,3-13 0,-3-20-1,-1-26 1,-7-24 0,3-26-1,-6-17 1,0-17 15,4-19-15,14-10-1,6 1 1,4 2 0,-2 5-1,-2 8 1,-11 11-1,-1 22 1,-3 14 0,-9 13-16</inkml:trace>
  <inkml:trace contextRef="#ctx0" brushRef="#br0" timeOffset="18122.88">3552 15637 0,'24'48'16,"4"12"-1,-2 11 1,-5 0 0,-10-18-1,0-18 1,-9-17 0,1-11-1,-3-7-15</inkml:trace>
  <inkml:trace contextRef="#ctx0" brushRef="#br0" timeOffset="18574.32">3897 15705 0,'-2'46'15,"2"4"1,0 8 0,0 2-1,9-4 1,13-11 0,6-10-1,-4-22 1,-4-13-1,-7-7 1,-7 1 0,2 4-1,-8 2-15</inkml:trace>
  <inkml:trace contextRef="#ctx0" brushRef="#br0" timeOffset="18798.66">3890 15758 0,'1'5'0,"5"3"16,12 0 0,4-1-1,-1-5 1,-1-2-1,-8 0 1,-12 0-16</inkml:trace>
  <inkml:trace contextRef="#ctx0" brushRef="#br0" timeOffset="19028.74">3867 15559 0,'18'0'15,"29"0"1,21-2 0,2-6-1,-4-2 1,-17-3-16,-49 13 15</inkml:trace>
  <inkml:trace contextRef="#ctx0" brushRef="#br0" timeOffset="19824.77">5630 15469 0,'0'15'16,"0"15"0,0 25-1,0 13 1,5 25 0,3 8-16,8 0 15,-5-18 1,-3-20-1,1-22 1,-7-22 0,1-8-1,-3-11-15</inkml:trace>
  <inkml:trace contextRef="#ctx0" brushRef="#br0" timeOffset="20221.32">5505 15345 0,'12'0'16,"23"13"-16,17 12 15,6 20 1,-6 11 0,-7 7 15,-25-1-15,-30-3-1,-26-19 1,-8-10 15,-2-15-15,8-5-1,20-5 1,18-5-16</inkml:trace>
  <inkml:trace contextRef="#ctx0" brushRef="#br0" timeOffset="20539.54">5988 15625 0,'-13'43'0,"1"0"15,2 9 1,7-2 0,3-1-1,0 1 1,16-7 0,16-11-1,1-11 1,-6-11-1,-14-5 1,-13-5-16</inkml:trace>
  <inkml:trace contextRef="#ctx0" brushRef="#br0" timeOffset="20779.8">5986 15673 0,'12'-3'0,"10"-2"16,4-5-1,-1 0 1,-2 0-1,-23 10-15</inkml:trace>
  <inkml:trace contextRef="#ctx0" brushRef="#br0" timeOffset="20995.65">5983 15415 0,'15'0'16,"21"0"0,13 0-1,0 0 1,-2 0 0,-11 0-16,-36 0 15</inkml:trace>
  <inkml:trace contextRef="#ctx0" brushRef="#br0" timeOffset="21751.79">6377 15889 0,'-13'-2'16,"-15"-6"0,-7 3-1,2-3 1,5 6-1,13 10 1,8 14 0,4 16-1,3 5 1,13 2 0,2-7-1,4-5 1,-3-20-16,-4-16 15,-3-7 1,-7-5 0,0-6-1,-2 6 1,-4-2 0,0 9-1,4 16 1,4 17-1,10 8 1,14-6 15,8-6-15,-3-6 0,-11-5-1,-22-10-15</inkml:trace>
  <inkml:trace contextRef="#ctx0" brushRef="#br0" timeOffset="22876.14">8801 15559 0,'0'13'16,"0"24"15,0 37-16,-5 24 17,1 21-17,4 1 17,23-2-17,28-19 1,26-35 15,0-32-15,-7-22 15,-19-15-15,-26 5-1,-25 0-15</inkml:trace>
  <inkml:trace contextRef="#ctx0" brushRef="#br0" timeOffset="23130.24">8759 15786 0,'16'2'16,"22"4"0,15 6 15,-2-2-15,-4 3-1,-47-13-15</inkml:trace>
  <inkml:trace contextRef="#ctx0" brushRef="#br0" timeOffset="23372.32">8770 15529 0,'33'5'16,"5"0"0,23 5-16,36 5 31,7 3-15,-11-3-1,-93-15-15</inkml:trace>
  <inkml:trace contextRef="#ctx0" brushRef="#br0" timeOffset="34399.47">4776 15779 0,'8'2'16,"4"5"-1,9-1 1,9 4-1,15-3 1,11-12 0,-2-7 15,3-6-15,-17-2-1,-5-3 1,-9 8-16,-26 15 15</inkml:trace>
  <inkml:trace contextRef="#ctx0" brushRef="#br0" timeOffset="34809.33">5026 15509 0,'0'0'16,"0"0"0,0 0-1,0 0 1,0 5-1,3 10 1,2 15 0,-5 16-1,-5 10 1,-8 9 0,-1-5-1,2-15 1,2-10-1,8-14 1,1-11 0,1-10-16</inkml:trace>
  <inkml:trace contextRef="#ctx0" brushRef="#br0" timeOffset="35788.21">7442 15763 0,'22'0'15,"29"0"1,17 8 15,8 0-15,2 1 0,-15-3-1,-22-2 1,-22-1-1,-19-3-15</inkml:trace>
  <inkml:trace contextRef="#ctx0" brushRef="#br0" timeOffset="36068.18">7550 16023 0,'26'5'15,"24"-3"1,18 4 15,-7 1-15,-12-2-16,-49-5 0</inkml:trace>
  <inkml:trace contextRef="#ctx0" brushRef="#br1" timeOffset="60349.81">8591 15284 0,'0'0'15,"0"0"17,0 0-17,0 0 1,0-5-1,5-14 1,1-17 0,1-16 15,3-19-15,2-15-1,1-17 1,-8-10-1,-2 26 17,-3 2-32,0 15 15,-3-14-15,1 11 16,-1-15-16,3 5 31,-6-21-31,6 13 16,-2-14-16,2 12 31,-1-11-31,1 12 16,1-15-16,-1 19 15,-1-13 1,-3 11 0,-3-9-16,4 13 15,1-7 1,-3 20-1,0-9-15,2 16 16,-5-13-16,6-26 31,-3-9-15,5 14 0,-2 4 15,-1 3-16,-4 12 17,1 5-17,4 11 1,-6 2 15,-1 2-15,-5 6 15,2 7-15,2 12 15,5 21-15,2 5-1,3 8 16,0-1-15,0 3 15,0 0-15,0 0 15,8 0-15,10 0-1,9 0 17,24 3-17,19 2 17,5 0-17,14-3 16,-2-4-15,-5-11 0,-4-7 15,-5 2-15,-5 1 15,-20 4-16,-23 8 1,-9 10 15,-7 3-15,1 10 15,-4 12-15,1 18 15,3 15-15,-5 15-1,0 23 17,-2-26-17,2 8-15,5-12 31,2 15-31,1-13 16,-1 12-16,-3-11 16,-3 11-16,-2-9 31,0 17-31,-1-10 16,2 8-1,-3-8 1,1 16-16,-3-12 15,5 11-15,-5-12 32,0 16-32,0-12 15,-5 11-15,5-16 16,5 19-16,-2-13 31,7 14-31,-3-11 16,4 9-16,-4-18 15,-2 19-15,2-19 32,-2 14-32,1-16 15,-1 13-15,5 25 16,2 5 0,1-11-1,-1-16 1,9-16-1,-14-43 1,0-17 15,-2-11-15,-1-4-16,-4-8 0</inkml:trace>
  <inkml:trace contextRef="#ctx0" brushRef="#br1" timeOffset="61937.57">9204 11840 0,'-28'-10'15,"-9"2"16,-24-9-31,-5 4 16,-7 1-16,-23 1 31,23 22-15,59 26 0,23-1 15,39 16-31,5-6 15,27 20-15,-9-11 32,-5 5-32,-31 6 15,-33-28 17,-35-15-32,-14-11 15,-29-7-15,3 2 16,-10 3-16,-2 31 31,44-3-15,41 17-16,23-2 31,37 20-31,-7-18 16,7 1-16,19 10 0,-4 4 15,13 11 1,-18 22-1,-79-40 1,-19-30 15,-30-18-31,3-7 16,-21-6-16,-10 23 31,44 3-15,32 17-16,25 0 15,30 19 1,8-1 0,20 12-16,-4-4 15,-2-1-15,-19 3 32,-68-28-17,-15-22 1,-23-10-1,-31 2 1,31 30 0,39-4 15,38 19-31,25 0 16,28 21-16,1-5 15,6 7 1,-9-9-16,-7-2 15,-43-9 1,-57-30 0,-44-23-1,-10-10 1,7 5 0,37 27-1,50 32 16,17-9-15,18 6-16,2-9 16,15 12-16,13 19 15,-25-13 1,-53-37 0,-43-33-1,-29-18 16,-12 1-15,29 19 0,28 34-1,37 27 1,28 14 0,13 3-1,-1-13 1,-5-14 15,-16-28-15,-19-25-16</inkml:trace>
  <inkml:trace contextRef="#ctx0" brushRef="#br1" timeOffset="148994.31">6261 15176 0,'0'0'15,"0"0"1,1-3 0,2-4-1,5-5 1,-3-6-16,3-13 15,-4-6 1,5-11 0,-5-5-1,4-7 1,-3-8 0,-1-6-1,-4-1 1,3-6-1,-1-5 1,7-2 0,3-5-1,0-3 1,-1 5 0,-3-4-1,-2-3 1,-3-11 15,-1-7-15,-2-5-1,6-2 1,-3 2 15,7 5-15,2 5-1,-2 10 1,-5 3 0,-2 5 15,-3 10-15,0 12-1,5 8 1,-3 0 15,0 13-15,-2 5-1,0 2 1,-2 18 15,2 12-15,0-2-1,0-5 1,2-1 15,7-1-15,-4 4 0,2 6-1,-5 6 16,2 4-15,-4-3 0,0 5-1,0 0 17,0 0-17,0 0 1,0 0-1,0 0 17,0 0-17,0-3 1,-8-7 0,-20-2 15,-10-3-16,-9 2 1,-6 3 0,-8 5-1,-4-3 17,-1 1-17,-3 1 1,2-1-1,0 2 17,4-5-17,5 0 1,6 5 0,8-3 15,11 4-16,17-4 1,8 8 0,7 0 15,-2 0-15,3 0-1,0 2 1,-3 8 15,-5 13-15,5 12-1,1 13 1,-3 10 15,4 15-15,-5 10-1,-3 5 1,7 8 15,-3 6-15,5 5 0,5 12-1,-3 4 1,2 6 15,1-8-15,-5-7-1,0-2 1,-5-6 15,5 4-15,-4-5-1,-3 3 1,2 0 15,-1-7-15,3-8 0,3-4-1,3 4 1,-3 0 15,-5-7-15,-7-3-1,4-5 1,4-5 15,3-5-15,2-15-1,3-5 17,2-3-17,-4-22 1,1-13 0,-3-5-1,0-2 16,0-3-15,0 0 0,0 0-1,0 0 17,0 0-17,0 0-15</inkml:trace>
  <inkml:trace contextRef="#ctx0" brushRef="#br1" timeOffset="151083.51">5908 12346 0,'-81'33'15,"-21"15"1,3-5 15,19 2-15,53-19 0,54-19-1,7-7 16,26-9-31,6-2 16,15-6-16,36-12 16,-10 4-1,-21 3 1,-51 19 15,-43 21-15,-33 14-1,-6-2 1,-6 8 0,-25 20-1,14 6 1,37-2 0,59-6-1,47-21 16,21-17-15,-14-8 0,-18-10-1,-60 0 17,-22 2-17,-27 6-15,-8-2 16,-26 11-16,2-2 15,-15 10-15,-23 21 32,38 6-17,72-1 1,23-19 0,32-4-16,12-5 31,22-2-31,-5-4 15,6 3-15,12 15 16,-51 0 0,-61-5-1,-13-9 17,-27-1-32,-7-5 15,-17 3-15,-34 12 16,16 11-1,60 11 17,38-19-17,33 3-15,5-6 16,33-2-16,32 9 16,-10 6 15,-54-8-16,-62-1 1,-15-12 0,-20 0-1,-3-2 1,-7 6-16,-7 24 16,44 23-1,26-18 1,28-2-1,43 7-15,12-1 16,-15-16 0,-50-16-1,-36-14 1,-37-8 0,-23-3-1,-13 8 1,15 11-1,38 9 1,43 13 0,38 7-1,20 9 1,10-1 0,-10-8-1,-18-8 1,-42-9-16,-28-7 15,-23-6 1,-5-5 0,5-3-1,18 11 1,30 10 0,25 5-1,24 2 1,6-3-1,-7-6 1,-11-9 0,-24-9-1,-23-8 1,-20-2 0,-16-3-1,1 4 1,7 2-1,27 4 1,12 5 0,9 3-1,0-6 1,-10-12-16</inkml:trace>
  <inkml:trace contextRef="#ctx0" brushRef="#br2" timeOffset="167894.99">5475 10908 0,'0'0'15,"0"0"1,0 0 0,0 0-1,0 0 1,0 0-16</inkml:trace>
  <inkml:trace contextRef="#ctx0" brushRef="#br2" timeOffset="168231.18">5509 11343 0,'0'13'15,"0"20"1,-4 12 0,-5 6-1,2-1 1,1 0 15,3-2-15,-2-2-1,13-11 1,3-7 15,4-8-15,-5-13 0,-10-7-16</inkml:trace>
  <inkml:trace contextRef="#ctx0" brushRef="#br2" timeOffset="168390.93">5593 11991 0,'0'0'15,"0"0"1,0 0-16</inkml:trace>
  <inkml:trace contextRef="#ctx0" brushRef="#br2" timeOffset="168884.77">6107 12087 0,'34'2'16,"-2"1"15,-1 5-15,-3-4 0,2 7-1,-2 1 16,7-1-15,2-2 0,-5-1-1,-7-1 17,-7-4-17,-6 4 1,-1 1-1,-2-3 17,4-10-17,0 0 1,-1-5 0,1 0 15,-13 10-31</inkml:trace>
  <inkml:trace contextRef="#ctx0" brushRef="#br2" timeOffset="169696.62">6455 11658 0,'5'-43'16,"4"-1"-1,1 5 1,3 5 0,-7 8 15,-2 6-15,-2 8-1,-2 6 1,0 1-1,0 2 1,0 1 0,0 2-1,0 0 1,0 0 0,0 0 15,0 0-16,0 0 1,-9-5 0,-13-2-1,-17-4 1,-9 2 0,-4 6-1,-9 3 1,-4 3-1,4 4 1,8-7 15,5-7-15,3-3 0,7 1-1,0 0 1,-10 3-1,-10 6 1,-2 8 0,2 3-1,11-2 1,10-3 0,7 1-1,0-2 16,8 3-15,14-6 0,0-2-1,8 0-15</inkml:trace>
  <inkml:trace contextRef="#ctx0" brushRef="#br2" timeOffset="171591.65">5580 11615 0,'-75'-30'15,"7"7"1,-10 6-16,4 4 16,-19 3-1,2 8 1,-20-3-16,6 10 15,-15 7-15,10 6 16,-11 17-16,19 8 31,-8 18-31,19 0 16,-4 24-16,20-2 16,-5 25-16,19-9 15,1 22-15,19-33 31,8 0-31,-2 13 0,4 2 16,-4 31-16,5-15 16,-4 14-16,4-17 15,-7 7-15,13-17 32,-1 5-32,3-23 15,-3 8-15,10 20 16,42-53 15,0-61-15,-3-24-1,7-27 1,1-15 15,14-15-15,2 11-1,-9 10 1,-18 35 15,-8 33-15,-6 29 0,-14 28 15,-8 22-16,-8 6 1,-2-12 0,-8-32 15,-7-36-15,-16-28-1,-9-22 1,-9-13 15,8 0-15,11 8-1,24 17 1,31 23-16</inkml:trace>
  <inkml:trace contextRef="#ctx0" brushRef="#br2" timeOffset="173758.4">3349 14163 0,'0'20'16,"0"36"0,0 22 15,-6 25-15,-3 11-1,1 7 16,-2-3-15,1-7 0,4-15-1,2-18 17,22-25-17,6-25 1,-8-9-1,-10-11 17,11-2-17,6-6 1,14 0 15,12 0-15,12 0-1,11 1 1,7 7 15,-6 5-15,0-7 0,-8 1-1,-2-3 16,-7 4-15,-10-5 0,-22 1 15,-12 2-15,-9-6-1,1 0 1,-5 0 15,0 0-15,0 0-1,0-6 1,0-9 15,0-20-15,0-15-1,0-18 17,0-8-17,0-7 1,3-2 0,-3 10 15,0 11-16,0 9 1,0 7 0,0 20 15,0 16-15,0 3-1,0 7 16,0 0-15,-3 2 0,-11-5-1,-19-3 17,-30-12-17,-5-3 1,-16-5-1,-7-5 17,6-4-17,8 9 1,5 8 15,12 10-15,13 7-1,15 1 1,21-1 15,4 6-15,5-3 0,2 0-1,0 0-15</inkml:trace>
  <inkml:trace contextRef="#ctx0" brushRef="#br2" timeOffset="174669.53">3448 14367 0,'28'18'16,"5"5"0,16 7-16,23 25 15,1 1 1,-28-11 15,-40-22-15,-38-13-1,-22-15 17,2 3-17,25 11 1,46 27 0,7-1 15,21 8-31,32 28 15,3 1 1,-31-24 0,-47-30 15,-42-26-15,-26-4-1,-10-8 16,24 20-15,36 30 0,35 23-1,20 7 17,1-4-17,-29-39 1,-32-29-1,-34-16 17,1-7-17,11 12 1,49 20 15,28 13-15,4 6-1,2 4 1,-41-20-16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5.41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109 78 4773,'3'-4'898,"3"-9"324,1 1 0,1 1 0,-1-1 1,2 1-1,3-3-1222,27 28-235,-36-13 276,2 0-151,0 1 0,1 0 0,-1 0 1,0 0-1,0 1 0,0 0 0,-1 0 0,2 0 110,-5-2-8,0 0-1,-1 0 0,1 1 1,0-1-1,-1 0 0,1 0 1,-1 0-1,1 0 0,-1 0 0,0 1 1,1-1-1,-1 0 0,0 0 1,0 0-1,0 1 0,0-1 1,0 0-1,0 0 0,0 1 1,0-1-1,-1 0 0,1 0 1,0 1-1,-1-1 0,1 0 0,-1 0 1,1 0-1,-1 0 0,1 0 1,-1 0-1,0 0 0,0 0 1,0 0-1,1 0 0,-1 0 1,0 0-1,0 0 0,0-1 0,0 1 1,-1 0 8,-12 12 106,-1 0 0,-1-1 1,0-1-1,-1 0 0,-15 7-106,-2 1 248,38-18-342,-1-1 0,1 1-1,0 0 1,-1 0 0,1 1-1,-1-1 1,0 0 0,1 1-1,-1 0 1,0 0 0,0 0-1,3 2 95,46 34 278,-50-35-271,1-1 1,-1 1-1,0 0 0,0 0 0,-1-1 1,1 1-1,0 1 0,-1-1 0,0 0 1,0 0-1,0 0 0,0 1 0,0-1 1,-1 1-1,1-1 0,-1 0 1,0 1-1,0-1 0,0 1 0,-1-1 1,1 1-1,-1-1 0,1 0 0,-1 1 1,-1-1-1,1 0 0,0 0 0,-1 0 1,1 0-1,-1 0 0,-1 2-7,-8 13 133,0-1 0,-2-1 0,0 0 0,-11 12-133,18-22 55,4-4 35,-1 1 0,1-1 0,-1 0 0,0 0 0,1-1 1,-1 1-1,0 0 0,0-1 0,0 1 0,0-1 1,0 0-1,0 0 0,-1-1 0,1 1 0,0 0 1,0-1-1,-1 0 0,1 0 0,0 0 0,0 0 1,-1-1-1,1 1 0,-2-1-90,-37 1-1039,36 3-760,2 2-977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5.86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41 5862,'7'-3'-65,"-4"0"290,0 0 1120,4 3-1025,9 0 481,3 0-353,13 0 417,7-3-544,2 1-129,-5-4-96,-4 3-64,-7-3 0,-5 3-320,-1 0-737,0 0-993,7 1-1249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16.26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317 1 4580,'4'2'706,"-3"-2"-681,0 0 0,0 0 0,0 1 1,-1-1-1,1 0 0,0 1 1,0-1-1,-1 1 0,1-1 0,0 1 1,-1-1-1,1 1 0,-1-1 0,1 1 1,0 0-1,-1-1 0,0 1 1,1 0-1,-1 0 0,1-1 0,-1 1 1,0 0-1,1 0 0,-1-1 0,0 1 1,0 0-1,0 0 0,0 0 0,0 0 1,0-1-1,0 1 0,0 0 1,0 0-1,0 0 0,0 0 0,0-1 1,0 1-1,-1 0-25,0 25 119,-1 0 1,-1 0-1,-1 0 0,-2 0 1,0-1-1,-2 0 1,-1 0-1,0-1 0,-2 0 1,-1 0-1,-5 5-119,12-22 188,0 0 0,0 0 0,-1 0-1,0-1 1,0 0 0,-1-1 0,0 1 0,0-1 0,0 0-1,0-1 1,-1 0 0,0 0 0,-4 1-188,6-3 194,-1-1 0,0 1 1,1-2-1,-1 1 0,0-1 0,0 0 1,0 0-1,1-1 0,-1 1 0,0-2 1,0 1-1,1-1 0,-1 0 0,1 0 1,0-1-1,-1 0 0,1 0-194,3 1-328,-19-8 1172,22 11-940,0-1-1,0 0 1,0 0 0,0 0 0,0 1-1,0-1 1,0 0 0,0 0 0,1 0-1,-1 1 1,0-1 0,0 0 0,0 0-1,0 0 1,0 1 0,0-1 0,0 0 0,0 0-1,0 0 1,-1 1 0,1-1 0,0 0-1,0 0 1,0 0 0,0 1 0,0-1-1,0 0 1,0 0 0,0 0 0,-1 1-1,1-1 1,0 0 0,0 0 0,0 0 0,0 0-1,0 0 1,-1 1 0,1-1 0,0 0-1,0 0 1,0 0 0,-1 0 0,1 0-1,0 0 1,0 0 0,0 0 0,-1 0-1,1 0 1,0 0 0,0 0 0,-1 0 0,1 0-1,0 0 1,0 0 0,0 0 0,-1 0-1,1 0 1,0 0 96,11 16-6315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50:21.35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1115 151 1698,'-2'-2'170,"1"0"0,0 0 0,0 0 0,0 1 0,0-1 0,0 0 0,0-1 0,1 1 0,-1 0 0,1 0 0,-1 0 0,1 0 0,0 0 0,0 0 0,0-1 0,0 1 0,0 0 0,1 0 0,-1 0 0,0 0 1,1 0-1,0-1 0,0 0-170,2-21 1902,-3 22-1746,-1 0 0,0 0 1,0 0-1,0 0 0,0 0 0,0 0 0,0 0 0,0 1 1,-1-1-1,1 0 0,-1 1 0,1-1 0,-1 1 0,0 0 0,0-1 1,1 1-1,-1 0 0,0 0 0,0 0 0,0 0 0,0 0 1,-1 0-157,-51-18 190,52 18-127,-12-4-40,0 1 1,0 1-1,0 0 0,0 0 0,-1 2 1,1 0-1,-1 0 0,1 1 1,-1 1-1,1 1 0,0 0 0,-1 0 1,1 2-1,0 0 0,1 0 1,-1 1-1,1 1 0,0 0 1,0 1-1,0 0 0,1 1 0,-4 4-23,-18 14-3,7-7-6,1 1 0,-16 18 9,21-18 8,-1-2 1,0-1-1,-11 5-8,11-7 7,0 1 0,2 0 0,0 1 0,-2 5-7,-9 11 33,-4 3 15,-25 36-48,26-27 46,11-16-18,1 2 1,1 0-1,1 1 1,-11 28-29,4-2 32,12-30-18,2 1 0,1 1 0,0 6-14,9-28 7,1 0-1,0 1 0,1-1 0,0 1 0,0 0 0,1 0 1,0-1-1,0 1 0,1 0 0,1-1 0,-1 1 0,1-1 0,2 7-6,2-4 31,1 0-1,0 0 0,0-1 0,1 0 0,1 0 0,0-1 0,9 8-30,8 9-8,-12-11 39,1-2 0,1 0-1,0-1 1,1 0-1,1-1 1,-1-1-1,2-1 1,-1-1 0,1 0-1,9 1-30,27 7 89,1-2-1,1-3 1,2-2-89,-28-6 77,0-2 1,0 0 0,0-3-1,0 0 1,0-2 0,-1-2-1,1 0 1,-1-2 0,12-6-78,-22 5 83,0-1-1,-1-1 1,0 0 0,9-9-83,20-11-5,-6 7 20,-33 21 4,0-2 0,0 1 0,-1-1-1,0 0 1,0-1 0,0 0-1,-1 0 1,0 0 0,0-1-1,0 0 1,-1-1 0,0 1-1,0-1 1,-1 0 0,0-1-1,-1 0-18,24-61 107,17-73-107,-35 94 93,-1-1 0,-3 0 0,1-49-93,-3 37 42,-3 31 98,-1 1 0,-2-1-1,-1 1 1,-1-1 0,-4-13-140,3 23 117,0 1 0,-2 0 0,0 0-1,-1 0 1,-1 1 0,-1 0-1,-1 1 1,-4-6-117,7 14-652,0 1-1,0 0 1,-1 0 0,-1 0-1,-9-6 653,4 6-3635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7T19:39:46.88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15.3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2196 2851,'-14'1'1465,"15"-5"4666,-1 4-5522,0 0-1,24-37 2222,89-95-2533,123-112-297,-40 45 92,-103 98 69,73-104-161,-107 130-27,4 3 0,2 3 0,66-54 27,-104 99-53,28-26 116,23-27-63,-62 59 14,-1-1-1,0-1 1,-1 0-1,-2 0 1,0-2-1,5-11-13,5-10-17,1 0 0,3 2 0,1 1 0,3 1 0,23-25 17,-40 47-94,0-1 0,-2-1 0,3-6 94,-6 10-97,1-1-1,0 2 1,1-1 0,1 1-1,7-7 98,26-23-144,-40 36 113,0 2 50,-1 0-1,0 0 1,0-1-1,-1 1 1,0 0-1,1-4-18,-7 14-89,-1-1 0,1 0 0,-1 0-1,0-1 1,0 1 0,0-1 0,0 0 0,0 0 0,-1-1 89,-10 6 7,-48 19 137,-1-2 0,-62 13-144,26-7 59,55-18-481,39-12-358,28-9 674,551-221 666,-546 218-469,-6 66-1143,-1 8 1252,-3 1-1,-2 7-199,1 0 130,14 41-130,-19-88-1239,2-2-1254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16.1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 9 8808,'12'-5'1460,"-12"5"-1428,0 0-1,0 0 0,0 0 1,0 0-1,0 0 0,-1 0 1,1 0-1,0 0 0,0 0 1,0 0-1,0 0 0,0 0 0,0 0 1,0 0-1,0 0 0,-1 0 1,1-1-1,0 1 0,0 0 1,0 0-1,0 0 0,0 0 1,0 0-1,0 0 0,0 0 1,0 0-1,0-1 0,0 1 1,0 0-1,0 0 0,0 0 0,0 0 1,0 0-1,0 0 0,0-1 1,0 1-1,0 0 0,0 0 1,0 0-1,0 0 0,0 0-31,-15 53-37,9-32 219,2-8-195,0-1 0,2 0 0,-1 1 0,1 0 0,0 11 13,2-20-13,0 0 0,1 0 0,-1 0 0,1 0 0,0-1-1,0 1 1,0 0 0,1-1 0,-1 1 0,1-1 0,0 1 0,0-1 0,0 0 0,0 0 0,0 0 0,1 0 0,0 0-1,-1 0 1,1-1 0,0 1 0,0-1 0,1 1 13,8 3 38,-1 1 0,1-2 0,1 1 0,-1-2 0,1 0 0,0 0 0,0-1 0,0-1-1,0 0 1,1 0 0,-1-2 0,0 0 0,1 0 0,-1-1 0,0-1 0,1 0 0,-1-1 0,0 0 0,4-3-38,-15 6 41,1-2 0,-1 1 1,1 0-1,-1 0 1,0-1-1,0 1 0,0-1 1,0 0-1,0 0 0,0 1 1,0-1-1,0-1 0,-1 1 1,1 0-1,-1 0 1,1-1-1,-1 1 0,0 0 1,0-1-1,0 1 0,0-1-41,0-3 14,0 1 0,0 0 0,-1 0-1,0-1 1,0 1 0,0 0-1,-1 0 1,1-1 0,-1 1 0,-2-5-14,0 0 12,0 1 1,0-1-1,-1 1 0,-1 0 1,0 0-1,0 0 1,0 0-1,-1 1 0,-1 0 1,1 0-1,-4-2-12,5 5-183,1 1 0,-1 1 0,1-1 0,-1 1 0,0 0 0,0 0 0,0 0 0,-1 0 0,1 1 0,-1 0 0,0 1 0,1-1 0,-1 1 0,-1 0 183,5 6-2157,9 8-790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18.0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2473 4292,'1'0'57,"-1"0"1,1 1-1,0-1 0,-1 0 1,1 1-1,0-1 0,-1 0 1,1 0-1,0 0 0,0 0 0,-1 0 1,1 0-1,0 0 0,0 0 1,-1 0-1,1 0 0,0 0 1,-1 0-1,1 0 0,0 0 1,0-1-1,-1 1 0,1 0 1,0-1-1,-1 1 0,1 0 0,-1-1 1,1 1-1,0-1-57,23-12 4146,9-27-3772,1 2 0,2 1 0,4 0-374,0 0 253,-2-2 0,23-31-253,6-18 162,-5-4 0,-3-1 0,-4-7-162,-30 46 41,-3-1 0,10-39-41,-17 46 17,2 0 0,2 2 0,1 0 0,8-7-17,109-155 83,-36 58-17,-59 90 85,2 1 1,3 3-1,35-32-151,110-111 133,-188 194-128,61-57 284,45-57-289,-96 101 4,-2-1 0,0 0 0,0-3-4,-2 4 1,0 0 1,1 1-1,11-13-1,-17 24 37,0 0 0,0 0 0,0-1 0,-1 0-1,0 1 1,-1-2 0,1 1 0,-2 0 0,1-1 0,-1 1 0,2-7-37,-50 34 875,-97 29-665,82-30 66,-45 21-276,85-34-328,19-6 310,0 0-1,0 0 1,0 0-1,1 1 1,-1-1 0,0 1-1,0-1 1,0 1-1,1 0 1,-1-1-1,0 1 1,1 0 0,-1 0-1,1 0 1,-1 1-1,1-1 1,-1 0-1,1 0 1,-1 2 18,58-32-1527,34-25 1658,3 4 0,21-5-131,-101 50 10,0-1-1,-1 0 1,0-1 0,0 0 0,-1-1 0,2-2-10,-14 12-98,-1 1 0,1-1 0,0 0 1,0 1-1,0-1 0,0 1 0,0-1 1,1 1-1,-1 0 0,1-1 0,0 1 1,0-1-1,0 1 0,0 0 98,1 45 586,-1-41-695,1 22-29,1 0 1,1-1-1,1 1 1,2 0-1,0-1 0,2 0 1,2-1-1,0 0 1,9 15 137,11 5-2707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18.7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186 31 6694,'19'-8'1353,"-17"-2"644,-3 9-1873,0 0 0,0 0-1,0 0 1,0 0 0,0 0-1,0 0 1,-1 0 0,1 1-1,0-1 1,0 0 0,-1 1-1,1-1 1,-1 1 0,1-1-1,0 1 1,-1 0 0,1 0-1,-1-1 1,1 1 0,-1 0-1,0 0-123,-10 30-288,-22 51 672,-4-3 1,-23 34-385,60-110-31,-1 0 0,1 1 1,-1-1-1,1 0 0,0 0 0,0 1 1,0-1-1,0 0 0,0 1 0,0-1 1,1 1-1,-1 0 0,1-1 0,0 1 1,0-1-1,0 1 0,0-1 0,0 1 1,0 0-1,1-1 0,0 1 0,-1-1 1,2 3 30,0-3-13,1 1 1,0 0 0,0-1-1,0 1 1,0-1 0,0 0 0,1 0-1,-1 0 1,0 0 0,1-1-1,0 1 1,-1-1 0,1 0 0,0 0-1,1 0 13,9 2 17,-1-1 0,1 0 0,0-1 0,0-1 0,0 0 0,0 0 0,-1-2-1,1 1 1,0-2 0,-1 0 0,1-1 0,11-4-17,-19 5 31,-1 1 0,0-1 0,1 0 0,-1 0 0,0 0 0,0-1 0,-1 1 0,1-1 0,-1 0 0,0-1 0,0 1 0,0-1 0,2-5-31,-4 6 26,0 0 0,0 0 0,0-1 0,-1 1 0,0-1 0,0 1 0,0-1 0,-1 1 0,0-1 0,1 0 0,-2 1 0,1-1 0,0 0 0,-1 1 0,0-1 0,0 1 0,0-1 0,-1 1 0,-1-3-26,-1-3-15,-2 0-1,1 1 1,-1 0-1,0 0 1,-1 0 0,0 1-1,0 0 1,-1 1 0,0-1-1,0 1 1,-1 1-1,0 0 1,0 0 0,-2 0 15,-17-10-279,0 2 1,-2 1-1,1 1 1,-5 1 278,30 10-130,-1-1-414,0 0 0,0 0-1,0 1 1,0 0-1,-1 0 1,1 0 0,-1 0-1,1 1 1,-1 0-1,-4 1 545,-2 6-4057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24.6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3303 254 6598,'-163'-69'1943,"108"39"1,46 24-1710,0 0 0,0 1 1,0 1-1,-1-1 0,1 2 0,-1-1 0,0 1 0,-3 0-234,-67-15 416,-46-17-416,51 13 172,13 9-109,0 4 1,0 1-1,0 4 1,-1 2 0,-25 4-64,-21-1 285,-5-6-285,65 3 5,1 1-1,0 3 1,-1 2 0,-45 11-5,-188 52 39,109-22-28,-175 55 30,211-59-34,84-21-36,0 2 1,1 3-1,2 2 0,0 1 0,1 4 29,-14 7-5,1 4-1,3 1 1,1 4 0,2 1-1,3 4 1,-4 8 5,42-43 0,0 0-1,2 2 0,1-1 1,0 2-1,1-1 1,1 1-1,1 1 1,1 0-1,1 0 1,0 7 0,-4 10-31,8-29 13,0 0 1,0 1-1,1-1 0,1 1 0,-1-1 1,2 1-1,0 10 18,-3 49 62,2-60-93,0 0 0,0-1 0,1 1 1,0 0-1,1-1 0,0 1 0,0-1 0,1 1 0,0-1 0,1 1 0,1 2 31,-3-12-1,27 66-53,12 14 54,-30-61 0,1-1-1,0-1 0,2 0 1,0-1-1,1 0 1,9 8 0,56 51 146,-31-29-102,36 27-44,-64-59 38,0 0-1,0-1 1,1-1 0,1-1-1,0-1 1,12 3-38,82 20 144,1-5 0,2-5 0,1-6 1,14-3-145,209 3 76,-150-11 114,-130-4-43,-1-3-1,0-2 0,0-4 1,0-2-1,32-10-146,147-35 256,-129 28-233,-62 16 61,45-15-84,-16-3 101,21-13-101,-13 5 26,42-21 23,-80 32 16,-15 9 66,-1-1 0,-1-2 0,0-2 1,-2 0-1,10-11-131,-11 7 5,-15 14 12,-1 0 0,0 0 0,-1-1 0,0-1 0,-1 0 0,0 0 0,-1-1 0,-1-1 0,0 0 0,-1 0 0,5-13-17,-3 2-5,1 0 0,2 1 0,10-17 5,-8 18 23,-2-1-1,0-1 1,4-17-23,-3-6 22,-3-1-1,-2 0 0,-2 0 1,-2-1-1,-2 0 0,-4-40-21,2 43 22,-3 0-1,-1 1 0,-3-1 1,-2 1-1,-3-7-21,8 47 47,0 0 0,0 0 0,0 1 0,-1-1-1,1 1 1,-2 0 0,1 1 0,-1-1 0,0 1 0,-4-5-47,-23-28-229,28 30-1305,7 4-4315,0 1 271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6T21:48:07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47.0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92 3651,'14'-3'7623,"45"-13"-6818,-5 1-825,-26 7-52,20-5-281,0 1 0,0 3 0,1 1 0,35 1 353,-83 6-273,0 1 0,0 0 0,1 0 0,-1 0-1,0 1 1,0-1 0,0 0 0,0 0 0,0 0-1,0 1 1,0-1 0,0 1 0,0-1 0,0 1-1,0-1 1,0 1 0,0 0 273,-2 4-2952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47.33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26 7399,'0'3'609,"7"-6"-577,-1 1 800,4-4 97,6 3-288,6-3-289,7 3-96,0 0-224,0 0 33,-4 3-97,-5 0-161,-1 3-1504,-3 9-2275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48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44 1 3940,'-17'75'3459,"-3"278"-1108,16-233-1995,3-113-323,0 1 0,0-1 1,1 0-1,1 0 0,-1 1 1,1-1-1,0 0 0,1 0 1,-1 0-1,2 0 1,-1 0-1,1 0 0,0 0 1,0-1-1,1 1 0,0-1-33,-3-2 133,2 4-3842,-1-6 906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49.3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347 0 4933,'-11'15'601,"0"0"0,-1 0 0,-1-2 0,0 1-1,0-2 1,-13 9-601,-30 30 1060,31-25-585,-2 1-189,1 0 0,1 2-1,2 1 1,-20 33-286,27 1-5840,9-44 4083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49.87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32 5573,'66'-16'1731,"-57"13"-1649,-1 0-1,1 0 0,0 1 1,-1 1-1,1-1 1,0 2-1,0-1 1,0 1-1,0 0 0,0 1 1,1 0-82,-3 0-25,0 1 0,0-1 0,0 1 1,-1 1-1,1-1 0,-1 1 0,1 0 0,-1 1 1,0 0-1,0 0 25,-4-3-2,-1 1 0,1-1 0,-1 1 0,0 0 0,1-1 0,-1 1 0,0 0 1,0 0-1,0 0 0,0 0 0,-1 0 0,1 0 0,0 0 0,-1 0 0,1 0 0,-1 0 0,0 0 0,0 1 0,0-1 1,0 0-1,0 0 0,0 0 0,-1 0 0,1 0 0,-1 0 0,1 0 0,-1 0 0,0 0 0,0 0 0,0 0 0,0 0 1,0 0-1,0 0 0,0-1 0,-1 1 2,-9 14 168,-1 0 0,-1-1 0,0-1 1,0 0-1,-16 11-168,13-11 172,0 0 1,1 2-1,1 0 0,0 0 1,1 2-173,8-10 54,-1 1 0,2 0 0,-1 1 0,-2 8-54,6-15 13,0 0 1,0 0-1,0 0 1,0 0-1,1 0 1,0 0-1,-1 1 1,1-1-1,0 0 1,1 0-1,-1 0 1,0 0-1,1 0 1,0 0-1,-1 0 1,1 0-1,1 0 1,0 3-14,-1-5 25,0 0 0,1 0 0,-1 0 0,1 0 0,-1 0 0,0 0 0,1 0 1,-1 0-1,1-1 0,0 1 0,-1-1 0,1 1 0,0-1 0,-1 0 0,1 1 0,0-1 0,-1 0 0,1 0 1,0 0-1,-1 0 0,1 0 0,0-1 0,1 1-25,47-12 34,-38 9-79,104-34-2096,-52 12-534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0.7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74 28 6374,'0'6'120,"1"0"1,-1 0-1,0 0 1,-1 0-1,1 0 1,-1 0-1,-1 0 1,1 0-1,-1 0 1,0 1-121,-3 13 749,1-4-231,0 0 0,-2 0-1,0 0 1,-3 6-518,3-11 54,1 0-1,1 1 0,0-1 1,1 1-1,0 0 0,0 0 1,2 0-1,-1 4-53,2-16 12,0 0 0,0 0-1,0 1 1,0-1 0,0 0-1,0 0 1,0 0 0,0 0-1,0 1 1,0-1 0,0 0 0,0 0-1,0 0 1,0 0 0,0 0-1,0 1 1,0-1 0,0 0-1,0 0 1,0 0 0,0 0-1,1 0 1,-1 0 0,0 1-1,0-1 1,0 0 0,0 0 0,0 0-1,0 0 1,0 0 0,1 0-1,-1 0 1,0 0 0,0 0-1,0 1 1,0-1 0,0 0-1,1 0 1,-1 0 0,0 0-1,0 0 1,0 0 0,0 0 0,0 0-1,1 0 1,-1 0 0,0 0-1,0 0 1,0 0 0,0 0-1,1 0 1,-1-1 0,0 1-1,0 0 1,0 0 0,0 0 0,0 0-1,0 0 1,1 0 0,-1 0-12,13-11 244,16-22-198,-27 30 9,24-31 64,20-34-119,-34 46-48,2 1 0,0 1-1,2 0 1,0 1-1,1 1 1,1 0 0,9-6 48,-27 24-11,0 0 0,0-1 1,0 1-1,1 0 1,-1 0-1,0 0 0,0 0 1,0 0-1,0-1 0,1 1 1,-1 0-1,0 0 0,0 0 1,0 0-1,1 0 1,-1 0-1,0 0 0,0 0 1,1 0-1,-1 0 0,0 0 1,0 0-1,0 0 0,1 0 1,-1 0-1,0 0 1,0 0-1,0 0 0,1 0 1,-1 0-1,0 0 0,0 0 1,0 1-1,1-1 0,-1 0 1,0 0-1,0 0 1,0 0-1,0 0 0,1 1 1,-1-1-1,0 0 0,0 0 1,0 0-1,0 0 1,0 1-1,0-1 0,1 0 1,-1 0 10,2 18-127,-6 28 303,3-39-179,-3 23 63,2-18-29,0 0 0,1 0 0,0 1 0,1-1 1,0 0-1,1 0 0,0 0 0,1 1-31,1-14 39,0 0 0,0 0 0,-1 0 0,1 0 0,0-1 0,-1 1 0,1-1 0,-1 0 0,0 0-1,1 0 1,-1 0 0,0 0 0,0-1-39,2 0 17,26-23 4,-5 4-7,1 1 0,21-12-14,-39 27-10,0 2 0,1-1 1,0 1-1,-1 0 0,1 1 0,0 0 1,1 1-1,-1 0 0,0 0 0,1 1 1,7 0 9,-15 1 8,1 0-1,-1 1 1,1 0 0,-1 0 0,1-1 0,-1 2 0,1-1-1,-1 0 1,0 0 0,0 1 0,0-1 0,0 1 0,0-1 0,0 1-1,0 0 1,0 0 0,-1 0 0,1 0 0,-1 0 0,1 1 0,-1-1-8,30 58 238,-22-40-412,6 5-1160,4-3-1891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1.5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1 8040,'-5'2'122,"5"-2"-75,0 0-1,-1 0 1,1 0-1,0 0 1,-1 0-1,1 0 1,0 0-1,-1 0 1,1 1-1,0-1 1,0 0-1,-1 0 1,1 0-1,0 0 1,-1 1-1,1-1 1,0 0-1,0 0 0,-1 1 1,1-1-1,0 0 1,0 0-1,0 1 1,-1-1-1,1 0 1,0 1-1,0-1 1,0 0-1,0 0 1,0 1-1,0-1 1,-1 0-1,1 1 1,0-1-1,0 1 1,0-1-1,0 0 1,0 1-1,0-1 1,1 0-1,-1 1 1,0-1-1,0 0 0,0 1 1,0-1-1,0 0 1,1 1-47,0 11 421,54 362 1212,-53-364-1868,4 7 1116,10-29 358,34-30-1186,-29 25 5,0-1-1,-1 0 0,-2-2 0,17-21-57,-17 16-6,0-2 0,-2 0-1,-2 0 1,0-2-1,0-5 7,-14 34-85,2-3-20,0 3-3420,3 5 487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2.4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70 5541,'0'0'737,"0"0"-139,4-3 3673,16-11-3802,-1 5-383,0 0-1,1 2 1,-1 0-1,1 2 0,0 0 1,1 1-1,-1 1 1,1 1-1,0 1 0,0 1 1,-1 0-1,13 3-85,-32-3-18,0 0 0,0-1-1,0 1 1,0 0 0,0 0-1,0 0 1,0 0 0,0 1 0,0-1-1,0 0 1,0 0 0,0 0-1,0 1 1,-1-1 0,1 1-1,0-1 1,0 0 0,0 1-1,0 0 1,0-1 0,-1 1 0,1-1-1,0 1 1,-1 0 0,1 0-1,0-1 1,-1 1 0,1 0-1,-1 0 1,1 0 0,-1 0-1,1 0 1,-1 0 0,0 0 0,1-1-1,-1 1 1,0 0 0,0 0-1,0 0 1,0 0 0,0 0-1,0 0 1,0 0 0,0 0-1,0 0 1,0 0 0,-1 0 0,1 0-1,0 0 1,-1 0 0,1 0-1,-1 0 19,-3 9 35,-1-1 0,0-1 0,-1 1 0,0-1-1,-2 3-34,-2 3 63,-15 21-2,3-5-35,1 1 0,1 1 0,2 1 0,-12 32-26,29-65 7,1 1-1,-1 0 1,1-1-1,0 1 0,0 0 1,-1-1-1,1 1 0,0 0 1,0-1-1,0 1 0,-1 0 1,1-1-1,0 1 1,0 0-1,0-1 0,0 1 1,0 0-1,1 0 0,-1-1 1,0 1-1,0 0 0,0-1 1,1 1-1,-1 0 1,0-1-1,0 1 0,1-1 1,-1 1-1,1 0 0,-1-1 1,1 1-1,-1-1 0,1 1 1,0 0-7,0-1 19,1 1 1,0-1-1,0 0 1,0 0-1,0 0 1,0 0-1,-1 0 1,1 0-1,0 0 1,0-1 0,0 1-1,0 0 1,1-2-20,64-26 276,-60 25-307,5-3-76,62-24 170,-68 28-405,0 0 1,0 1-1,1 0 1,-1 0-1,0 1 1,0-1-1,1 2 1,-1-1-1,0 0 0,0 1 1,4 1 341,16 8-3593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3.5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64 2210,'0'1'1485,"7"-4"30,13-15 1443,-16 18-2696,0 1 0,0-1 1,0 1-1,0 0 0,-1 0 0,1 0 1,0 1-1,0-1 0,1 2-262,14 3 496,-4-2-294,1-2 0,0 0 1,0-1-1,0-1 0,0-1 1,0 0-1,0-1 0,1 0-202,35-9-633,40-13 633,2-1-4407,-83 22 2154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3.8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5157,'6'11'147,"0"0"0,-1 1 0,0 0 1,-1-1-1,0 2 0,-1-1 0,-1 0 0,0 1 0,0 4-147,2 31 2375,-2 36-2375,-3-80 33,1 0-1,-1-1 0,0 1 0,0-1 0,0 0 0,0 1 0,-1-1 1,0 0-1,1 0 0,-3 2-32,3-3-73,-1 0 1,1 0-1,0 0 1,-1 0-1,1 0 1,0 0-1,0 1 0,1-1 1,-1 0-1,0 1 1,1-1-1,-1 0 1,1 1-1,0-1 0,0 0 1,0 1-1,0-1 1,0 1-1,0-1 1,1 0-1,-1 1 1,1-1-1,0 0 0,0 1 73,10 12-1446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32.3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51 2318 1986,'-37'8'281,"23"-7"379,21-7 492,-11 5 1249,11-1 322,16-25-2390,-19 21-297,90-119 143,142-202-43,-35 50-98,-115 164-15,-5-3 1,53-102-24,-104 169-9,2 1-1,2 2 1,2 1 0,19-16 9,1-4-6,44-48 29,42-51 50,-138 158-64,-1 0-1,-1 0 0,1 0 0,-1 0 1,0 0-1,0 0 0,0-1 0,-1 1 0,0-1 1,0-1-9,0-1-18,0 0 1,1 1-1,0-1 1,1 1-1,3-8 18,3-3 21,-2 8 15,-1 0 0,0-1 1,-1 0-1,-1 0 1,0 0-1,0-1 0,-1 1 1,-1-1-1,0 0 1,0-1-37,-2 13 0,0 0 0,0 0 0,0 0 1,0 0-1,1 0 0,-1 0 1,-1 0-1,1 0 0,0 0 1,0 0-1,0 0 0,0 0 1,-1 0-1,1 1 0,0-1 1,-1 0-1,1 0 0,-1 0 1,1 0-1,-1 0 0,0 1 1,1-1-1,-1 0 0,0 0 1,1 1-1,-1-1 0,0 0 1,0 1-1,0-1 0,1 1 1,-1-1-1,0 1 0,0-1 1,0 1-1,0 0 0,0 0 1,0-1-1,0 1 0,0 0 0,0 0 1,0 0-1,0 0 0,0 0 1,0 0-1,-1 0 0,-6 2-51,1 0-1,-1 1 1,0 0 0,0 0-1,1 0 1,-1 2 51,-41 22 13,2 2 0,1 2 0,-31 29-13,42-32 39,0-1 0,-2-2 0,-1-1 0,-1-2-1,0-2 1,-10 2-39,76-47-242,30-15 351,239-134-81,-89 55-713,45-43 685,-243 155-41,14-7-444,-21 18 237,-10 13 141,5-10 109,-41 80 124,40-79-153,1 0-1,0 0 1,1 0 0,0 0 0,0 1 0,1-1 0,0 1-1,0-1 1,1 1 0,0 1 27,10 15-1351,7-7-1254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4.5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286 92 6502,'-4'-4'68,"0"0"0,0 0-1,-1 0 1,0 0 0,0 1 0,0-1 0,0 1-1,0 0 1,-1 1 0,0 0 0,1-1-1,-1 2 1,0-1 0,-3 0-68,6 2 60,0-1 0,0 1 0,-1 0-1,1 0 1,0 0 0,0 1 0,0-1 0,0 1 0,0 0 0,0-1 0,0 1-1,0 1 1,1-1 0,-1 0 0,0 1 0,1-1 0,-1 1 0,0 0 0,1 0-1,0 0 1,0 0 0,-1 0 0,1 1 0,0-1 0,1 1 0,-1-1 0,0 1-1,1-1 1,-1 2-60,-28 60 659,3 2-1,3 0 1,0 11-659,18-58 57,1 0 0,1 1 1,0-1-1,2 1 1,-1 19-58,3-34 15,0-1 0,0 0 0,0 0 0,1 0 0,0 0 0,-1 0 0,1 0 0,0 0 0,1 0 0,-1 0 0,1-1 0,0 1 0,0 0 0,0-1 0,0 1 0,0-1 0,1 0 0,0 0 0,0 0 0,0 0 0,0 0 0,0-1 0,0 1 0,1-1 0,-1 0 0,1 0 0,-1 0 0,1 0 0,0-1 0,0 1 0,3 0-15,27 3-102,0-2-1,1-1 0,-1-2 1,0-1-1,1-1 1,-1-2-1,0-2 0,-1-1 1,20-7 102,-33 8 13,1-2 1,-1 0 0,0-1-1,0-1 1,-1-1 0,-1-1-1,11-8-13,-18 12 62,-1-1-1,1-1 1,-1 1-1,-1-1 1,0-1-1,0 0 0,-1 0 1,-1-1-1,0 0 1,0 0-1,-1-1 1,1-5-62,-5 10 39,0 0 1,-1 0 0,-1 0 0,1 0 0,-1 0-1,0-1 1,-1 1 0,0 0 0,0 0 0,-1 0-1,0 0 1,-1 0 0,1 1 0,-1-1 0,-1 1 0,0-1-1,-4-5-39,-11-18 91,-2 0 0,-1 1-1,-12-10-90,8 9-329,8 9-1417,-1 11-1297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5.1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47 3844,'0'0'416,"0"0"-186,46-7 6272,28-3-5498,-42 5-964,0 1-1,23 1-39,-46 3-191,33 0 313,-1-2-1,4-2-121,8-7-3746,-51 10-695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5.5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4740,'4'79'3823,"-1"33"-1736,-5-61-1576,3 46-511,6-35-3132,-4-44 580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0:56.3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323 82 6246,'0'-1'79,"-1"0"0,1 0 0,0 0 0,-1-1-1,1 1 1,-1 0 0,0 0 0,1 0 0,-1 0 0,0 0 0,0 0 0,1 1 0,-1-1 0,0 0-1,0 0 1,0 0 0,0 1 0,0-1 0,0 1 0,0-1 0,0 1 0,0-1 0,-1 1 0,1-1-1,0 1 1,-1 0-79,0 0 115,-1 0-1,1 0 1,0 1 0,0-1-1,-1 1 1,1-1-1,0 1 1,0 0-1,0 0 1,0 0-1,0 0 1,0 0-1,-1 1-114,-7 6 401,1-1-1,0 1 0,1 1 0,-8 8-400,-48 52 360,-23 27 49,78-84-357,0 0 0,1 1-1,1 0 1,0 0 0,0 1 0,2 0 0,-3 7-52,7-17 9,0 0 1,0 0 0,0 1 0,0-1 0,1 0 0,-1 1 0,1-1 0,0 1 0,1-1 0,-1 0 0,1 1 0,0-1 0,0 0 0,0 0 0,0 1 0,1-1 0,0 0 0,0 0-1,0 0 1,0-1 0,1 1 0,-1 0 0,1-1 0,0 0 0,0 0 0,0 0 0,1 0 0,-1 0 0,1 0 0,-1-1 0,1 0 0,0 1 0,1-1-10,6 3 43,1 0 0,-1-1 0,1 0 0,0-1-1,0 0 1,0-1 0,0 0 0,1-1 0,-1 0 0,1-1 0,4-1-43,11-1 33,26-2-488,42-8 455,-82 9-34,0 0 0,-1-1-1,1 0 1,-1-1-1,0 0 1,0-1 0,-1 0-1,1-1 1,3-4 34,-10 5 7,0 0 0,-1 0 0,0-1 0,1 0 0,-2 0 0,1 0 0,-1 0 0,-1-1 0,1 0 0,-1 0 0,0 0 0,-1 0 0,0 0 1,0-1-1,0-5-7,1-7-7,-1 1 1,-1-1 0,-1 0 0,-1 0 0,-3-19 6,2 28-10,-1-1 0,0 1 0,-1 0 0,0 0 1,-1 0-1,0 0 0,-1 1 0,-1 0 1,1 0-1,-2 0 0,1 1 0,-2 0 0,1 1 1,-1 0-1,-1 0 0,1 1 0,-1 0 0,-11-6 10,19 13-123,0 0 0,1 1 0,-1-1-1,0 0 1,0 1 0,0-1 0,1 1-1,-1 0 1,0-1 0,0 1 0,0 0-1,0 0 1,0 1 0,0-1-1,0 0 1,1 0 0,-1 1 0,0-1-1,0 1 1,0 0 0,1 0 0,-2 0 123,-16 12-3209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2.6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9 224 2370,'0'0'550,"-2"-4"5646,-5-10-2516,42-30-3098,-27 36-572,0-1 0,1 1 0,0 1 1,1 0-1,-1 0 0,1 0 0,0 2 0,1-1 0,0 1-10,104-39 88,-78 31-91,-18 6 27,-2 0-51,1 1-1,0 1 1,0 1-1,7-1 28,-20 4-22,0 1-1,0 0 1,0-1-1,-1 2 1,1-1-1,0 1 1,0-1 0,-1 1-1,1 0 1,0 1-1,-1-1 1,1 1-1,-1 0 1,0 0-1,0 0 1,0 1 0,0 0-1,0-1 1,1 2 22,1 2-27,-1-1 0,1 1 1,-1 0-1,0 1 1,-1-1-1,1 1 0,-1 0 1,-1 0-1,1 0 1,-1 0-1,0 1 0,-1 0 1,0-1-1,1 5 27,-3-7-12,1 0 0,-1-1 0,0 1-1,0 0 1,0-1 0,-1 1 0,0 0-1,0-1 1,0 1 0,0-1 0,-1 1 0,1-1-1,-1 0 1,0 0 0,-1 0 0,1 0-1,-1 0 1,0 0 0,1 0 0,-2-1 0,1 0-1,0 1 1,-1-1 0,1 0 0,-1-1 12,-7 7 62,0-2 0,-1 0 1,0 0-1,0-1 0,0 0 0,-1-1 1,0-1-1,0 0 0,-6 1-62,33-5-5,1 2 0,-1 0 0,0 0 0,0 1 0,0 1 0,0 0 0,-1 1 0,0 1-1,0 0 1,0 0 0,0 2 0,-1-1 0,-1 2 0,1-1 0,6 9 5,-11-12-15,-1 2-1,0-1 1,0 1 0,0 0-1,-1 0 1,0 0 0,-1 1-1,0 0 1,0 0 0,0 0-1,-1 0 1,-1 0 0,1 1-1,-1-1 1,0 1 0,-1 0-1,0 0 1,-1-1 0,0 1-1,0 0 1,-1 0-1,0 0 1,0-1 0,-1 1-1,0-1 1,-1 2 15,-2 6-8,-1-2 0,-1 1-1,0-1 1,-1 0 0,0 0-1,-1-1 1,-1 0 0,0 0 0,0-1-1,-1-1 1,-1 0 0,-5 4 8,-1-2 70,-1-1 1,0 0-1,-1-2 1,0 0-1,0-1 1,-1-1-1,0-1 1,-13 2-71,-39 6-1762,84-18-1030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3.0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6 6534,'-4'0'192,"4"0"321,0-3 800,0 0 0,0 6-448,0-6-609,0 3-63,0 0-33,0 0-96,-3 0-128,3 3 32,0-3-64,-3 0-641,3 3-320,0 0-288,3 3-2211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3.5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48 0 9225,'-26'18'-278,"22"-5"395,0-1-1,0 1 1,2-1-1,-1 1 1,1 0-1,1 0 1,1 0-1,0 0 1,1 12-117,-1 26 275,-1-38-251,0-4 14,0 1 1,1-1-1,1 1 1,-1-1-1,2 3-38,-1-8 26,-1-1-1,1 0 1,1 0-1,-1 0 1,0 1-1,1-1 1,0 0-1,0-1 1,0 1 0,0 0-1,0-1 1,0 1-1,1-1 1,-1 1-1,1-1 1,2 1-26,1 2 16,1-1 0,0-1 0,0 1 0,0-1 0,0 0 0,0-1 0,1 0 0,-1 0 0,1-1 0,0 0-16,50 1-3182,-42-3-496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3.9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116 1 5926,'0'4'124,"1"0"1,-1 0-1,0 0 1,0 0 0,0 0-1,-1 0 1,1 0 0,-1 0-1,0 0 1,0 0-1,-1-1 1,0 3-125,-4 20 453,-6 90 1896,6-47-1915,-3 0 0,-3-1 1,-4 7-435,1-27-92,7-25-258,1 0 0,2 0 0,0 0 0,1 1 0,0 16 350,4-30-2413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4.7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6 170 1826,'-1'-6'819,"-1"-1"1,1 0 0,0 1-1,0-1 1,1 0-1,0 0 1,0 0-1,1 1 1,0-1 0,0 0-1,2-5-819,-2 9 73,0-1-1,0 1 0,1 0 1,-1 0-1,1 0 0,-1 1 1,1-1-1,0 0 0,0 1 1,0-1-1,1 1 0,-1-1 1,1 1-1,-1 0 0,1 0 1,0 0-1,0 1 0,0-1 1,-1 1-1,2-1 0,-1 1 1,0 0-1,0 0 0,2 0-72,31-8 76,53-9 55,-84 17-164,1 1 0,-1-1 1,0 1-1,1 0 0,-1 1 1,1-1-1,-1 1 0,0 0 1,1 1-1,-1-1 0,0 1 1,0 0-1,0 0 0,0 1 33,-3-2-11,-1 0-1,0 0 0,0 0 1,0 0-1,1 0 1,-1 0-1,0 0 0,0 1 1,0-1-1,-1 0 0,1 1 1,0-1-1,0 1 1,-1-1-1,1 1 0,-1-1 1,1 1-1,-1-1 0,0 1 1,0 0-1,0-1 1,0 1-1,0-1 0,0 1 1,0 0-1,0-1 1,0 1-1,-1-1 0,1 1 1,-1 0-1,1-1 0,-1 1 12,-3 7 28,0-1-1,0 1 0,-1-1 1,0 1-1,-1 0-27,-5 7 22,-27 38-56,30-44 60,0 0-1,0 1 1,1 0-1,1 0 1,0 0 0,0 1-1,1 0 1,-2 7-26,31-8 90,-1 1 1,0 1 0,12 10-91,-26-15-109,0 0 0,0 0 0,0 0 0,-1 1 0,-1 1 0,1-1 0,-2 1 0,6 10 109,-10-18 5,-1 1 0,1 0 0,-1-1 0,0 1 0,1 0-1,-2 0 1,1 0 0,0 0 0,0 0 0,-1 1 0,0-1 0,1 0 0,-1 0 0,0 0 0,-1 0 0,1 0 0,-1 1 0,1-1 0,-1 0 0,0 0 0,0 0 0,0 0 0,0-1 0,-1 1-1,1 0 1,-1 0 0,0-1 0,0 1 0,0-1 0,0 1 0,0-1 0,0 0 0,0 0 0,-1 0 0,1 0 0,-3 0-5,-1 1 62,-1 0-1,1 0 1,-1-1 0,0 0-1,0-1 1,0 0 0,0 0 0,0 0-1,0-1 1,0 0 0,-2 0-62,-1 0-615,0 0-1,0 1 1,0 0 0,0 1 0,-10 2 615,9 1-817,0-1 0,1 2 1,0-1-1,-8 6 817,-8 9-2899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5.2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41 8936,'11'-3'675,"0"1"0,-1 1-1,1 0 1,0 0 0,8 1-675,43-4-10,16-5 178,-2 0-748,-26 1-3872,-45 5-325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33.2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167 52 2594,'0'-2'280,"-1"-1"-1,1 1 0,-1 0 0,0-1 1,0 1-1,0 0 0,0-1 0,0 1 1,-1 0-1,1 0 0,-1 0 0,1 0 1,-1 0-1,0 1 0,0-1 0,0 0 1,0 1-1,-1-1-279,3 1 33,-1 0 0,0 1-1,0-1 1,0 0 0,0 1 0,0-1-1,0 0 1,0 1 0,0-1 0,0 1 0,0 0-1,0-1 1,0 1 0,0 0 0,0 0 0,0-1-1,0 1 1,-1 0 0,1 0 0,0 0 0,0 0-1,0 1 1,0-1 0,0 0 0,0 0 0,0 1-1,-1-1 1,1 1 0,0-1 0,0 1 0,0-1-1,0 1 1,1-1 0,-1 1 0,0 0-1,0 0 1,0-1 0,0 2-33,-30 50 150,2 1-1,-4 17-149,31-67 6,1 1 0,0-1 0,0 1 0,0-1 0,0 1 0,0 0 0,1-1 0,0 1 0,0-1 0,0 1 0,0 0 0,0-1 0,1 1 0,-1 0 0,1-1 0,0 1 0,0-1 0,0 1 0,1-1-6,1 3-11,0-1 1,0 0-1,1 0 1,0 0 0,0 0-1,0-1 1,0 0-1,1 1 1,-1-2-1,1 1 1,2 0 10,2 3-51,1-1 0,0-1 0,1 0 0,-1-1 0,1 1-1,0-2 1,0 0 0,1 0 0,-1-1 0,1 0 0,-1-1 0,2-1 51,6-1-18,0-1-1,-1 0 1,1-2-1,-1 0 1,0-1-1,0-1 1,0 0-1,-1-2 1,0 0-1,0 0 1,-1-2-1,0 0 1,-1-1-1,0-1 0,-1 0 19,-12 10 11,0-1 0,0 1-1,0-1 1,-1 1-1,1-1 1,-1 1 0,0-1-1,1 0 1,-1 0-1,-1 0 1,1 0-1,0 1 1,-1-1 0,1 0-1,-1 0 1,0 0-1,0 0 1,0 0 0,0 0-1,-1 0 1,1 0-1,-1 0 1,0 0-1,0 0 1,0 0 0,0 1-1,0-1 1,-1 0-1,1 1 1,-1-1 0,0 1-1,0-1 1,0 1-11,-8-12 163,0 2 0,-1-1-1,0 1 1,-1 1 0,-6-4-163,8 6-129,0 0 0,0 1 0,-1 1 0,0-1 0,-1 2 0,1 0 0,-1 0 0,-1 1 0,1 0 0,-1 1 0,1 1 0,-7-1 129,-28 2-1164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5.6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140 1 5958,'4'19'1254,"31"105"426,-6 1 1,-5 4-1681,-14-77 146,-8-41-164,1-1 79,-1 1-1,0 0 0,-1-1 0,-1 1 0,0 0 0,0 4-60,-1-11 22,1-1 0,-1 1 0,0-1-1,-1 0 1,1 1 0,0-1 0,-1 0 0,0 0-1,0 0 1,0 0 0,0 0 0,0 0 0,0-1 0,-1 1-1,1-1 1,-1 0 0,0 1 0,0-1 0,0 0-1,0-1 1,-1 2-22,-43 24 28,21-10 57,-2-2 0,0-1 0,-1-1 1,-14 4-86,37-18-500,13-6-1472,7-1-943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6.3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19 7079,'1'-5'4527,"3"2"-4467,1 1 0,-1 1 0,1-1-1,0 1 1,-1-1 0,1 1 0,0 1 0,0-1 0,0 1 0,0 0 0,3 0-60,61 7 20,-19-1 27,-32-5-109,77 4-645,-33 0-2672,-38-2-65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6.6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 6951,'6'0'1377,"1"-3"-1089,-4 3 545,0-3-64,-3 3-545,10 0-128,-1-3-32,14 0-128,3 3-577,-1 0-736,1 3-897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8.8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15 1826,'0'0'254,"1"-1"1,-1 1-1,1-1 1,-1 1-1,0-1 0,1 1 1,-1-1-1,0 1 1,0-1-1,1 0 1,-1 1-1,0-1 1,0 1-1,0-1 1,0 0-1,0 1 0,1-1 1,-1 1-1,0-1 1,-1 0-1,1 1 1,0-1-1,0 1 1,0-1-1,0 0-254,-3 3 812,2 13-736,-12 280 901,15-280-1587,0-12-2517,4-3 143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9.2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43 5189,'16'0'769,"3"0"-641,-3 0 288,-3-2 545,6 2 96,0-3-224,4 3-385,3-6-288,-4 0-31,0 3-97,1-3 0,-7 1-32,0-4 0,-3 9-64,0-3-545,-4 3-1089,-2 3-1088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09.7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69 4644,'32'-17'4478,"-19"10"-3954,5-2-4,1 0 0,0 2-1,15-5-519,-29 11-17,0-1 0,0 1 0,0 0 0,0 0 0,0 0 0,0 1 0,0 0 1,0 0-1,1 0 0,-1 0 0,0 1 0,0 0 0,0 0 0,0 0 0,0 1 0,0 0 0,1 0 17,-3 1-26,-1-1 1,0 1-1,1-1 0,-1 1 1,0 0-1,-1-1 0,1 1 1,0 0-1,-1 0 0,0 0 1,1 0-1,-1 1 0,0-1 1,-1 0-1,1 1 1,-1-1-1,1 0 0,-1 1 1,0-1-1,0 0 0,0 1 1,-1-1-1,1 0 0,-1 1 1,0-1-1,0 0 0,-1 2 26,-2 9-121,0 0 1,-1 0-1,-1 0 0,0-1 0,-6 9 121,-1-3 9,-1-1 1,-1 0-1,0-1 0,-1 0 1,-10 7-10,-35 36 6,40-30-27,20-29 20,0 1 1,0-1 0,0 0 0,0 1-1,1 0 1,-1-1 0,0 1 0,1-1-1,0 1 1,-1 0 0,1-1 0,0 1-1,0 0 1,-1 0 0,1-1 0,1 1-1,-1 0 1,0-1 0,0 1-1,1 0 1,2-1 65,1 0 0,0-1-1,-1 1 1,1-1 0,0 0-1,-1 1 1,1-2 0,0 1-1,-1 0 1,1-1 0,0 0-1,-1 0 1,3-1-65,2 1 24,114-28-2063,-91 23-283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0.5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308 9 3171,'0'0'97,"0"-1"0,-1 1 0,1-1 0,0 1 0,0 0 0,0-1 0,0 1-1,-1-1 1,1 1 0,0 0 0,0-1 0,-1 1 0,1 0 0,0-1 0,-1 1 0,1 0 0,0-1 0,-1 1 0,1 0 0,-1 0 0,1-1 0,0 1-1,-1 0 1,1 0 0,-1 0 0,1-1 0,0 1 0,-1 0 0,1 0 0,-1 0 0,1 0 0,-1 0 0,1 0 0,-1 0 0,1 0 0,-1 0 0,1 0-1,0 1 1,-1-1 0,1 0 0,-1 0 0,1 0 0,-1 0 0,1 1 0,0-1 0,-1 0 0,1 0 0,0 1 0,-1-1 0,1 0 0,-1 1-97,-23 14 1040,-4 18-640,1 2 0,1 1-1,-15 28-399,13-19 136,8-15-44,2 1 1,0 1-1,3 1 1,-9 23-93,20-42 22,0 1 0,0-1 0,1 1 0,1-1 0,1 1 0,0 0 1,1 0-1,0 0 0,1-1 0,1 1 0,0 0 0,4 11-22,11 24 9,1-1-1,3-1 0,2-1 1,13 19-9,1 3-1865,-24-49 98,5 1-187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2.7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203 24 4164,'0'-1'135,"0"1"0,1 0 1,-1-1-1,1 1 0,-1 0 1,0-1-1,1 1 0,-1-1 0,0 1 1,1-1-1,-1 1 0,0-1 0,0 1 1,0-1-1,1 1 0,-1-1 1,0 1-1,0-1 0,0 1 0,0-1 1,0 0-1,0 1 0,0-1 0,0 1 1,0-1-1,0 1 0,0-1 1,-1 1-1,1-1 0,0 1 0,0-1 1,0 1-1,-1-1 0,1 1 0,0-1 1,-1 1-1,1-1 0,0 1 1,-1-1-1,1 1 0,0 0 0,-1-1 1,1 1-1,-1 0 0,1-1 0,-1 1 1,1 0-1,-1 0 0,1-1 0,-1 1 1,1 0-1,-1 0 0,1 0 1,-1 0-1,1 0 0,-1 0-135,-43 23 380,27-14-329,0 0 1,1 1-1,-9 8-51,20-14-5,0 0 0,0 0 0,0 1 0,0 0 0,1 0 0,0 0 0,0 1 0,0-1 0,0 1 0,1 0-1,0 0 1,1 0 0,-1 1 0,1-1 0,0 1 0,1-1 0,-1 1 0,1 6 5,-4 9 12,2 0 0,1 0-1,0 1 1,2 0 0,1-1-1,1 10-11,-2-27 5,1 1 0,0-1 0,0 1 0,1-1 0,-1 1 0,1-1 0,0 0 0,0 0 0,1 0 0,0 0 0,0 0 0,0 0-1,0-1 1,1 1 0,0-1 0,-1 0 0,2 0 0,-1-1 0,0 1 0,1-1 0,0 0 0,-1 0 0,1 0 0,0-1 0,1 0 0,-1 0-1,0 0 1,3 0-5,1-1-32,1 0-1,-1-1 1,1 0-1,-1-1 0,0 0 1,1 0-1,-1-1 0,0-1 1,0 1-1,0-1 1,1-1 32,8-3-266,-1-1 0,0 0 1,-1-1-1,1-1 0,0-1 266,-15 9-9,0 0 0,0 0 0,0 0 0,0-1 0,0 1 0,-1-1 0,1 1 0,-1-1 0,1 1 0,-1-1 0,0 0 0,0 0 0,0 0 0,0 1 0,-1-1 0,1 0 0,-1 0 0,0 0 0,0 0 0,0 0 0,0 0 0,0 0 0,-1-3 9,-2-9 48,0-1 1,-1 1-1,-1 0 0,-2-4-48,-2-10 57,-34-166-623,43 195 534,0-1-1,0 1 0,1 0 1,-1-1-1,0 1 1,0 0-1,0-1 0,-1 1 1,1 0-1,0-1 1,0 1-1,0 0 0,0-1 1,0 1-1,0 0 1,0-1-1,0 1 0,-1 0 1,1-1-1,0 1 0,0 0 1,0 0-1,-1-1 1,1 1-1,0 0 0,0 0 1,-1-1-1,1 1 1,0 0-1,-1 0 0,1 0 1,0 0-1,-1-1 0,1 1 1,0 0-1,-1 0 1,1 0-1,0 0 0,-1 0 1,1 0-1,0 0 1,-1 0-1,1 0 0,0 0 1,-1 0-1,1 0 1,0 0-1,-1 0 0,1 0 1,0 0-1,-1 1 0,1-1 1,0 0-1,-1 0 1,1 0 32,-6 11-1661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3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47 6854,'9'-6'3236,"-2"-3"-2308,-4 4 418,-9-4-449,2 3-705,1 0-160,0 4-449,3-1-1376,0 6-1474,6 2-1250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3.4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4 107 8328,'-3'-11'480,"3"-4"385,0 1 288,3-7-192,7 13-416,3-4-449,3 4-32,0-1-96,0 3 32,0 3-32,0 6-96,3-3-353,0 3-63,1-3 95,2 3-672,1-3-32,-4-3-641,-6 0-1697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35.50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30 2530 7303,'-1'-2'-34,"1"0"-1,0 1 1,-1-1 0,1 0-1,-1 0 1,1 1 0,-1-1-1,0 0 1,0 1 0,0-1-1,0 0 1,0 1 0,0 0-1,0-1 1,-2 0 34,2 0-20,-1 1-1,1-1 1,0 0 0,-1 1-1,1-1 1,0 0-1,0 0 1,0 0 0,0 0-1,1 0 1,-1 0-1,0 0 1,1 0 0,0 0-1,-1-1 1,1 1 0,0 0-1,0 0 1,0-1 20,2-8 22,0-1 0,1 1 0,1 0-1,0 0 1,0 0 0,1 1 0,0 0 0,2-2-22,56-84 230,-29 46-16,94-162 120,-10-5-1,-6-11-333,-53 107 182,5 3-1,5 3 1,5 3-1,4 3 1,6 4-1,46-42-181,-81 97 79,3-1-90,-2-3 0,-2-1 0,-3-3 1,11-22 10,-45 64 76,-1-2 1,-1 1 0,0-1-1,-2 0 1,0-1-1,-1 1 1,-1-2 0,0 1-1,-2 0 1,0-1 0,-1 1-1,-1-1 1,-1 0-1,-1 0 1,-1 1 0,0-1-1,-2 1 1,-1-8-77,5 27-7,0-1 0,-1 0-1,1 0 1,0 0 0,0 0 0,0 1 0,0-1 0,-1 0-1,1 0 1,0 1 0,-1-1 0,1 0 0,0 0-1,-1 1 1,1-1 0,-1 0 0,1 1 0,-1-1 0,0 1-1,1-1 1,-1 0 0,0 1 0,1 0 0,-1-1-1,0 1 1,1-1 0,-1 1 0,0 0 0,0-1 0,0 1-1,1 0 1,-1 0 0,0 0 0,0 0 0,0 0 0,0 0-1,1 0 1,-1 0 7,-29 18-696,11-4 998,-155 91-30,-87 34-272,153-94 64,216-90 9,167-66-424,-251 104 241,327-118-810,-372 148 716,0 1 0,-16 24 204,25-33-46,-3 3 87,9-12-37,0 0 1,1 0-1,0 1 1,0-1 0,1 1-1,0 0 1,0 0-1,1 0 1,-1 1-1,2-1 1,-3 7-5,5-13-6,1 0-1,-1 0 0,0 0 1,0-1-1,1 1 1,-1 0-1,0 0 1,1-1-1,-1 1 1,1 0-1,-1-1 0,1 1 1,-1 0-1,1-1 1,-1 1-1,1-1 1,0 1-1,-1-1 1,1 1-1,0-1 0,-1 1 1,1-1-1,0 0 1,0 1-1,0-1 1,-1 0-1,1 0 1,0 0-1,0 0 0,0 1 1,-1-1-1,2 0 7,31 0-1388,-30 0 1102,38-2-3136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3.9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2 6438,'-1'0'23,"1"-1"0,0 1 0,-1 0 0,1 0 0,-1 0 0,1 0 0,-1-1-1,1 1 1,0 0 0,-1 0 0,1 0 0,-1 0 0,1 0 0,-1 0 0,1 0 0,0 0 0,-1 0 0,1 1 0,-1-1 0,1 0-1,-1 0 1,1 0 0,0 0 0,-1 1 0,1-1 0,0 0 0,-1 0 0,1 1 0,0-1 0,-1 0 0,1 1 0,0-1 0,-1 0-1,1 1 1,0-1 0,0 0 0,-1 1 0,1-1 0,0 0 0,0 1 0,0-1 0,0 1 0,0-1 0,0 1 0,-1-1 0,1 0-1,0 1 1,0-1 0,0 1 0,0-1 0,0 1 0,1-1 0,-1 0 0,0 1 0,0-1 0,0 1 0,0-1 0,0 1 0,1-1-23,-1 25 62,-9 46 690,12-70-628,1 0-1,-1-1 0,0 1 0,0 0 0,1-1 0,-1 0 0,0 0 0,0 0 0,1 0 0,-1 0 0,3-1-123,-6 1 34,26-1 196,0 1 0,0 1-1,0 1 1,17 4-230,-32-5-13,-1 1 1,0 1 0,0 0-1,-1 0 1,1 1 0,-1 0-1,1 0 1,-1 1 0,-1 1-1,1-1 1,-1 2 0,0-1 0,3 3 12,-9-7 8,-1 0 0,1 0 0,0 0 0,-1 0 1,1 0-1,-1 0 0,0 1 0,0-1 1,0 0-1,0 1 0,0-1 0,0 1 0,0-1 1,-1 1-1,0-1 0,1 1 0,-1-1 1,0 1-1,0 0 0,0-1 0,0 1 0,-1-1 1,1 1-1,-1 0-8,-1 0 63,1 0 1,-1-1 0,1 1-1,-1 0 1,0-1-1,0 0 1,0 1-1,0-1 1,0 0-1,-1 0 1,1 0-1,-1 0 1,1 0-1,-1-1 1,0 1-1,0-1 1,0 0-1,1 0 1,-1 0 0,-2 0-64,-50 14 51,34-11-530,-1 2 1,1 0 0,0 2-1,0 0 1,1 1 0,-11 8 478,22-6-1730,10 0-688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4.6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143 56 2114,'-1'-1'199,"0"0"0,0 1 0,-1-1 0,1 1 0,-1 0 1,1-1-1,0 1 0,-1 0 0,1 0 0,-1 0 0,1 0 0,-1 0 0,1 0 0,0 0 0,-1 0 0,1 1 1,-1-1-1,1 1 0,0-1 0,-1 1 0,1-1 0,0 1 0,0 0 0,-1-1 0,1 1 0,0 0 0,0 0 1,0 0-1,0 0 0,0 0 0,0 0 0,0 0 0,0 1 0,0 0-199,-30 51 1552,22-36-1550,-6 9 192,9-18-168,1 1-1,0 0 1,0 0-1,0 0 0,1 0 1,1 1-1,0-1 0,0 1 1,1 0-1,-1 5-25,3-13 3,1 1 0,0-1-1,-1 0 1,1 0 0,0 0 0,0 0-1,0 0 1,0 0 0,1 0 0,-1 0 0,0 0-1,1 0 1,-1-1 0,1 1 0,0 0-1,-1-1 1,1 0 0,0 1 0,0-1 0,0 0-1,0 0 1,0 0 0,0 0 0,1 0-1,-1-1 1,0 1 0,0-1 0,0 1 0,1-1-1,-1 0 1,0 0-3,10 2-63,1 0 0,-1-1 0,0-1 0,0 0-1,4-1 64,-4 0-16,0 0 0,0-1-1,0-1 1,-1 0-1,1 0 1,-1-1 0,0-1-1,0 0 1,2-1 16,-9 4 37,-1 0 0,1-1 0,-1 1 0,0-1 0,0 0 0,0 0 0,0 0 1,0 0-1,-1 0 0,1-1 0,-1 1 0,0-1 0,0 0 0,0 1 0,0-1 0,-1 0 1,1 0-1,-1 0 0,0 0 0,-1 0 0,1-1 0,-1 1 0,1 0 0,-1 0 0,0 0 0,-1-1 1,0-1-38,-1-4-5,-1 0 0,0 0 0,-1 0 0,0 1 0,-1 0 0,0 0 0,0 0 0,-1 0 0,0 1 0,0 0 0,-1 0 0,0 1 0,-1 0 0,-2-2 5,-32-37-3833,37 39-1564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5.0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30 3940,'1'-18'3688,"1"27"-2697,0 32-513,-14 5 69,8-34-460,1 1 1,0 0-1,0 0 0,1 4-87,2-14 11,-1 1-1,1-1 1,1 1 0,-1-1 0,0 1-1,1-1 1,0 0 0,-1 1-1,2-1 1,-1 0 0,0 1-1,0-1 1,1 0 0,0 0 0,0 0-1,0-1 1,0 1 0,1 1-11,2 2-23,1-1 0,0 1 0,0-1 0,0 0 0,1 0 0,-1-1 0,1 0 0,1 0 0,-1-1-1,0 0 1,1 0 0,0 0 0,-1-1 0,1 0 0,0-1 0,0 0 0,3 0 23,-4-1 12,0 0-1,0-1 1,0 0 0,0 0-1,0-1 1,-1 0-1,1 0 1,-1-1-1,1 1 1,-1-2-1,0 1 1,0 0 0,0-1-1,0 0 1,-1-1-1,0 1 1,0-1-1,0 0 1,0 0-1,1-3-11,-1 2 188,0-1-1,-1 1 0,0-1 0,0 0 0,0 0 1,-1-1-1,0 1 0,-1-1 0,0 0 0,1-3-187,-2 7 44,-1 0 1,1 0-1,-1-1 0,0 1 0,0 0 0,0 0 0,-1 0 0,1 0 0,-1 0 0,0 0 0,-1 0 0,1 0 0,0 0 0,-1 0 0,0 0 0,0 1 1,0-1-1,-1 1 0,1 0 0,-1-1 0,1 1-44,-7-5-140,0 0 0,0 0 0,0 1 0,-1 0 0,-10-5 140,-12-4-3961,25 13-582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5.8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89 0 3908,'-1'3'80,"1"-1"1,-1 0-1,1 1 1,-1-1-1,0 0 1,0 1-1,0-1 1,0 0-1,0 0 1,-1 0-1,1 0 1,-1 1-81,-11 22 1415,-12 61 1425,15-55-2503,1 2 0,1-1 0,1 7-337,5-30 25,2 0 0,-1 1 0,1-1 0,0 0 0,1 0-1,0 0 1,0 0 0,1 0 0,1-1 0,-1 1 0,1 0-1,1-1 1,2 6-25,-5-13 31,-1-1 1,1 1-1,-1-1 0,1 0 0,0 1 0,-1-1 1,1 0-1,-1 0 0,1 1 0,0-1 0,-1 0 0,1 0 1,0 0-1,-1 0 0,1 0 0,0 0 0,-1 0 1,1 0-1,-1 0 0,1 0 0,0 0 0,-1 0 1,1-1-1,0 1 0,-1 0 0,1 0 0,-1-1 0,1 1 1,-1 0-1,1-1 0,0 1 0,-1-1 0,1 1 1,-1 0-1,0-1 0,1 1 0,-1-1 0,1 0 0,-1 1 1,0-1-1,1 1 0,-1-1-31,26-29 1081,-21 23-899,4-3 76,55-64 401,4 2-1,47-36-658,-99 93-185,1-2-1161,-5 10-2894,-11 7 108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6.1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6310,'0'3'1345,"0"0"-1345,0-1 96,0 1 193,6 3 319,1 3-416,-1 5-64,-3 1-63,4 2-1,-7 0 0,3 4-32,0-1-449,0 0-960,7-3-1153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6.5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132 52 3587,'-9'-12'2322,"7"9"-2158,1 0 0,-1 0 0,0 1 0,0-1 0,0 0 0,-1 1 0,1 0 0,-1-1 0,1 1 0,-1 0 0,1 0 0,-1 0 0,0 1-1,0-1 1,0 1 0,0 0 0,-2-1-164,4 5 3,1 0 0,-1-1 0,1 1 0,0 0 0,-1 0 0,1 0 0,0 0 0,1 0 0,-1 0-1,0 0 1,1 1-3,0 5 22,1 4 3,0-1 0,0 0 1,2 0-1,-1 0 0,1 0 1,1 0-1,0-1 0,1 0 1,0 0-1,1-1 0,0 1-25,33 67 21,-36-69 78,-1 1 1,0 0 0,-1 0 0,0 0-1,0 0 1,-1 1 0,-1-1 0,0 4-100,0-11 57,0 0-1,0 0 1,-1 0 0,1 0 0,-1 0-1,0 0 1,0 0 0,0 0 0,0 0 0,0-1-1,-1 1 1,1 0 0,-1-1 0,0 1 0,0-1-1,0 0 1,0 0 0,0 0 0,0 0-1,-1 0 1,1 0 0,-1 0 0,1-1 0,-1 1-1,0-1 1,1 0 0,-1 0 0,0 0 0,-2 1-57,-4 0-95,-1 0 0,0-1 0,-1 0 0,1-1 0,0 0 0,0-1 0,0 1 0,0-2 0,-8-1 95,-8-3-2183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7.3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2114,'18'44'1434,"31"60"1333,-10-28-1962,-3 2 0,-4 1 0,-3 1-1,1 20-804,-23-76 158,-1 1 1,-1 0-1,-1 0 0,-1 0 0,-1 0 0,-2 0 0,-1 17-158,0-30-40,-1 1 0,0-1 1,0 1-1,-1-1 0,-1 0 0,0 0 0,-1-1 1,0 1-1,-1-1 0,0 0 0,0-1 0,-1 1 1,-1-1-1,0 0 0,0-1 0,-4 3 40,-1-2-1703,0-2-801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18.4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193 21 4516,'3'-20'5846,"-45"76"-5385,22-33-218,-2 5 32,1 1 0,1 1 0,-1 3-275,13-17 38,1 0 1,0 1-1,1-1 1,0 1 0,2 1-1,0-1 1,0 6-39,1 12 32,3-1 0,0 1 0,2 0 0,2-1 0,1 0 0,6 22-32,-2-13 2,-2 0 0,-2 1-1,-1 39-1,-7-34 23,0-25-122,2 0 1,1 0-1,1-1 1,2 12 98,-2-30-201,0 1 0,0 0-1,0 0 1,1-1 0,0 1 0,0-1 0,1 0 0,0 0 0,-1 1 0,2-2 0,-1 1 0,0 0 0,1-1-1,0 1 1,0-1 0,0 0 0,1 0 0,0-1 0,-1 0 0,2 1 201,39 17-3225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21.3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24 4516,'-13'-15'2683,"13"15"-2637,0 0 0,0 0 1,0 0-1,0 0 0,0-1 0,-1 1 1,1 0-1,0 0 0,0 0 1,0-1-1,0 1 0,0 0 0,0 0 1,0 0-1,0-1 0,0 1 1,0 0-1,0 0 0,0-1 0,0 1 1,0 0-1,0 0 0,0 0 1,0-1-1,0 1 0,0 0 0,0 0 1,0-1-1,0 1 0,0 0 0,0 0 1,1 0-1,-1-1 0,0 1 1,0 0-1,0 0 0,0 0 0,0 0 1,1-1-1,-1 1 0,0 0 1,0 0-1,0 0 0,1 0 0,-1 0 1,0 0-1,0 0 0,0 0 1,1-1-1,-1 1 0,0 0 0,0 0 1,1 0-1,-1 0 0,0 0 1,0 0-1,0 0 0,1 0 0,-1 0 1,0 0-1,0 1 0,1-1-46,-1 0 272,100 319 2035,-46-151-2208,-16-53-70,-38-114-4,0-1 0,0 1 0,0-1 0,0 1 0,0-1 0,1 1 0,-1 0 0,0-1 0,0 1 0,0-1 0,0 1 0,1-1 0,-1 1 0,0-1 0,1 1 0,-1-1 0,0 1 0,1-1 0,-1 1 0,0-1 0,1 0 0,-1 1 0,1-1 0,-1 0 0,1 1 0,-1-1 0,1 0 0,-1 1 0,1-1 0,-1 0 1,1 0-1,-1 0 0,1 0 0,0 1 0,-1-1 0,1 0 0,-1 0 0,1 0 0,-1 0 0,1 0 0,0 0 0,-1-1 0,1 1-25,1-1 33,0-1 1,0 0-1,0 1 1,0-1-1,0 0 0,0 0 1,0-1-1,-1 1 1,1 0-1,-1 0 1,0-1-34,35-72 76,-36 74-64,65-168 196,8-53-208,-65 178-607,-8 45-1307,2 24-941,-2-5-102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22.0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98 4901,'5'-26'2508,"-5"24"-2429,1 0 0,-1-1 1,0 1-1,1 0 0,0 0 1,-1 0-1,1 0 0,0 0 1,0 0-1,0 0 0,0 0 1,0 0-1,0 0 0,1 1 1,-1-1-1,1 0 0,-1 1 0,1-1 1,0 1-1,-1 0 0,1 0 1,0-1-1,0 1 0,0 0 1,0 0-1,0 1 0,2-2-79,7-2 64,0-1-1,0 2 1,0-1-1,1 2 1,-1-1 0,1 2-1,-1-1 1,1 2-1,0-1 1,0 2-1,-1-1 1,1 2-1,0-1 1,-1 2-1,1 0 1,-1 0-1,0 1 1,0 0-1,0 1 1,6 4-64,-16-8 9,0 0-1,0 0 1,1 0-1,-1 0 1,-1 0 0,1 1-1,0-1 1,0 0 0,0 1-1,-1-1 1,1 0 0,0 1-1,-1-1 1,0 1-1,1-1 1,-1 1 0,0-1-1,0 1 1,1 0 0,-1-1-1,-1 1 1,1-1 0,0 1-1,0-1 1,0 1-1,-1-1 1,1 1 0,-1-1-1,1 1 1,-1-1 0,0 1-1,0-1 1,1 0 0,-1 0-1,0 1 1,0-1-9,-38 53 193,34-49-195,-54 62 145,15-18-93,-13 20-50,47-55-6,0 1-1,0 0 1,2 1 0,0 0 0,0 0-1,2 0 1,-2 6 6,8-21 7,-1 0 0,1 0 0,0 0-1,-1 0 1,1 0 0,0 0 0,0 0 0,0 0 0,0 0-1,0 0 1,0 0 0,0 0 0,0 0 0,0 0-1,1 0 1,-1 0 0,0 0 0,1 0 0,-1-1 0,0 1-1,1 0 1,-1 0 0,1 0 0,-1 0 0,1-1-1,0 1 1,-1 0 0,2 0-7,0 0 11,0 0 0,0 0 1,0 0-1,0-1 0,0 1 0,0-1 0,0 1 0,0-1 0,0 0 0,0 0 1,0 0-1,0 0 0,2 0-11,13-2-49,-1-1 0,0-1 0,14-5 49,-14 5-242,26-7-1504,0 3 1,15-1 1745,-12 8-3796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36.1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171 1 6246,'-12'7'147,"1"-1"0,-1 0 0,1 0 0,-2-1 0,1 0 1,0-2-1,-1 1 0,0-1 0,0-1 0,0 0 0,-3-1-147,-3 2 309,80 69-213,-24-18-96,-28-40 12,0 1 0,1-1 0,1-1 1,0 0-1,1 0 0,0-2 0,3 2-12,-11-10 12,0 0 1,1-1-1,-1 0 1,1 1 0,0-1-1,0-1 1,-1 1-1,1-1 1,0 0-1,1 0 1,-1 0-1,0-1 1,0 0 0,0 0-1,0 0 1,0-1-1,0 1 1,0-1-1,0 0 1,0-1-1,0 1 1,0-1 0,0 0-1,-1 0 1,1-1-1,1 0-12,14-9 21,0 0 0,-1-1 0,-1-1 0,0 0 0,-1-2-1,0 0 1,-1 0 0,-1-2 0,-1 0 0,-1-1 0,11-19-21,-23 37 5,0 0 1,0-1-1,0 1 1,0 0-1,0-1 1,-1 1-1,1-1 1,0 1-1,-1-1 1,0 1-1,1-1 1,-1 1-1,0-1 1,0 1-1,1-1 1,-1 1 0,-1-1-1,1 0 1,0 1-1,0-1 1,0 1-1,-1-1 1,1 1-1,-1-1 1,1 1-1,-1-1 1,0 1-1,0-1 1,1 1-1,-1 0 1,0 0-1,0-1 1,0 1-1,0 0 1,-1 0-1,1 0 1,0 0-1,0 0 1,-1 0-1,1 0 1,0 1-1,-1-1 1,1 0-1,-1 1 1,0-1-6,-7-2 9,-2 1 1,1 0 0,0 0-1,0 1 1,-1 1-1,-3 0-9,9-1-1,-68 3-489,0 3 1,1 3-1,-3 4 490,60-10-293,-24 5-1394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23.2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9 2370,'-3'-8'6277,"10"20"-3361,77 182-2384,-54-130-487,-2 1 0,-3 2 0,16 67-45,-29-70-4,-3 1-1,-3 0 0,-3 0 1,-3 0-1,-3 0 0,-2 0 1,-3 0-1,-17 61 5,21-108 7,0-1-1,-2 0 1,0-1 0,-1 0 0,0 0 0,-5 6-7,8-16-66,0 1 0,-1-2 1,1 1-1,-1 0 1,-1-1-1,1 0 0,-1 0 1,0-1-1,0 0 1,0 0-1,0 0 0,-1 0 1,1-1-1,-1 0 1,0-1-1,-3 1 66,-16 4-2696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4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1 239 1858,'4'-19'3344,"-4"18"-3394,0 0 1,1 0 0,-1 0 0,1 0 0,-1 0 0,1 0 0,-1 0 0,1 0 0,0 0-1,0 0 1,-1 0 0,1 0 0,0 0 0,0 0 0,0 0 0,0 1 0,0-1 0,0 0 0,0 1-1,0-1 1,0 1 0,0-1 0,1 1 0,-1 0 0,0-1 0,0 1 0,1 0 49,-2 0 158,0 0 0,0-1 1,0 1-1,0 0 0,-1 0 1,1 0-1,0 0 1,0-1-1,0 1 0,0 0 1,0 0-1,0 0 0,0-1 1,0 1-1,0 0 0,-1 0 1,1-1-1,0 1 1,0 0-1,0 0 0,0 0 1,0-1-1,0 1 0,1 0 1,-1 0-1,0-1 0,0 1 1,0 0-1,0 0 1,0 0-1,0-1 0,0 1 1,0 0-1,0 0 0,1 0 1,-1-1-1,0 1 0,0 0 1,0 0-1,0 0 0,1 0 1,-1 0-1,0-1 1,0 1-1,0 0 0,1 0 1,-1 0-1,0 0 0,0 0-158,18-21 1408,24-18-1890,-9 17 546,1 1 0,0 2 0,2 2 0,0 1 1,34-10-65,-66 24-26,0 1 0,0-1 1,0 1-1,0 0 1,0 1-1,0-1 1,0 1-1,0-1 1,0 1-1,0 0 0,0 1 1,0-1-1,0 1 1,0 0-1,0 0 1,0 0-1,0 0 1,0 1-1,-1-1 0,1 1 1,2 2 25,-1 0-27,1 2 0,-1-1 0,0 1 0,0-1 0,0 1 0,-1 1 0,0-1 1,0 1-1,-1-1 0,0 1 0,1 3 27,1 0-106,-1 0 0,0 1 0,0-1 1,-1 1-1,0 0 0,-1 0 0,0 4 106,-2-11-18,0 0-1,0 1 0,-1-1 0,1 0 1,-1 0-1,0 0 0,0 0 0,-1 0 0,1 0 1,-1 0-1,0 0 0,0 0 0,0 0 1,0-1-1,-1 1 0,0-1 0,1 0 1,-1 0-1,0 0 0,-3 2 19,2 0 16,-1 0 0,-1-1 0,1 0 0,-1 1 0,0-1 0,0-1 0,0 0 0,0 1 0,-1-2 0,1 1 0,-7 1-16,12-4 27,40 8 133,-23-2-157,-2 1 0,1 1 0,-1 0 0,0 1 0,-1 1 0,0 0-1,-1 1 1,0 0 0,0 0 0,-1 2 0,-1-1 0,0 1 0,-1 1 0,2 3-3,-7-10 5,-1-1 0,1 1 0,-1 0 0,-1 0 0,1 0 0,-1 1 0,0-1 0,-1 0 0,0 1 0,0-1 0,0 1 1,-1 0-1,0-1 0,-1 1 0,0-1 0,0 1 0,0-1 0,-1 0 0,0 1 0,-1-1 0,0 0 0,0 0 0,0 0 0,-1-1 0,0 1 0,0-1 0,0 0 0,-1 0 0,0 0 0,0-1 1,-3 2-6,-2 2 164,0-2 1,0 1 0,0-1-1,-1-1 1,0 0 0,-1 0-1,1-1 1,-1-1 0,0 0-1,0 0 1,-12 1-165,-53 5-709,8-8-4483,84-2 2881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4.7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38 9769,'10'-6'961,"-10"0"-480,-4 1 1120,1-1-192,0 3-384,3-3-672,-3 6-385,3-3-96,3 0-641,-3 3-1057,3 3-1601,0 0-577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5.2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1 7527,'-2'10'228,"0"0"-1,0 1 0,0-1 1,2 1-1,-1-1 1,1 1-1,1-1 0,0 1 1,0-1-1,3 7-227,-2-14 10,0 1 0,0 0 0,1-1 0,0 1 0,-1-1 1,1 0-1,1 0 0,-1 0 0,0 0 0,1-1 0,-1 1 0,1-1 0,0 0 0,2 1-10,59 18 395,-11-6-696,-23-6-2341,-15-6-620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5.57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66 1 2146,'2'1'2716,"0"10"-1190,-3 31-200,-6 51 185,-29 95-161,11-69-1147,25-95-180,5-17-3025,3-4 520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6.4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 63 6694,'-25'-22'979,"18"10"113,7 11-1070,0 1 0,0 0 0,0-1 0,0 1 1,0 0-1,0 0 0,1-1 0,-1 1 0,0 0 1,0 0-1,0-1 0,0 1 0,1 0 0,-1 0 1,0-1-1,0 1 0,1 0 0,-1 0 0,0 0 1,0-1-1,1 1 0,-1 0 0,0 0 0,1 0 1,-1 0-1,0 0 0,1 0 0,-1 0 0,0 0 1,1 0-1,-1 0 0,0 0 0,0 0 0,1 0 1,-1 0-1,0 0 0,1 0 0,-1 0 0,1 0-22,82-11 567,-22 2-125,-52 8-445,1 0-1,0 1 0,-1 0 1,1 0-1,-1 1 0,8 2 4,-16-3-10,1 1 0,-1-1 0,0 1 0,1-1 0,-1 1 0,0 0 0,1-1-1,-1 1 1,0 0 0,0 0 0,0 0 0,0 0 0,1 0 0,-1 0 0,-1 0 0,1 0 0,0 1 0,0-1 0,0 1 10,0 0-11,-1 0 1,0 0 0,1 0 0,-1 0 0,0 0 0,0 0 0,0 0 0,0 0 0,-1 0 0,1 0 0,0 0 0,-1 0 0,0 0 0,1 0 0,-1 0-1,0 0 1,0 0 0,0 1 10,-6 8 26,-1 0 0,0 0 0,0-1 0,-1 0-1,0 0 1,0-1 0,-1 0 0,-1-1 0,-6 4-26,3-1 26,1 0 0,0 0 0,0 1 0,1 1 0,-1 3-26,12-16 6,1 1 0,0-1 0,0 0 0,-1 1 0,1-1 0,0 1 0,0-1 0,0 1 0,0-1 0,0 0 0,-1 1 0,1-1 0,0 1 0,0-1 0,0 1 0,0-1 0,0 1 0,0-1 0,1 1 0,-1-1 0,0 0 0,0 1 0,0-1 0,0 1 0,0-1 0,1 1 0,-1-1 0,0 0 0,0 1 0,1-1 0,-1 0 0,1 1-6,17 12 140,29 4 25,-41-15-138,-2-1-16,23 7-25,-1 2 0,0 1 0,0 0 0,-1 2-1,3 3 15,-20-11-49,-1 1 0,0 0 0,0 0 1,-1 0-1,0 1 0,0 0 0,0 0 0,-1 0 0,0 1 0,0 0 0,-1 0 0,0 0 0,-1 1 0,1-1 0,-2 1 0,1-1 0,0 9 49,-1-6-22,0 0 0,-1 0 0,0-1 0,-1 1 0,-1 0 0,1 0 0,-2 0 0,1-1 0,-2 2 22,3-9 72,-1 0-1,0-1 1,0 1-1,0 0 1,0-1-1,0 1 1,-1-1-1,1 1 1,-1-1-1,0 1 1,0-1 0,1 0-1,-1 0 1,-1 0-1,1 0 1,0 0-1,0-1 1,-1 1-1,1-1 1,-1 1 0,1-1-1,-1 0 1,0 0-1,1 0 1,-1 0-1,0 0 1,0-1-1,0 1 1,0-1-1,0 0 1,1 0 0,-1 0-1,0 0 1,0-1-1,-1 1-71,-8-3 244,0 1-1,1-2 1,-1 0-1,1 0 1,-2-2-244,5 2-258,-1 0-1,0 1 1,0 0 0,0 1-1,0 0 1,0 0 0,0 0-1,-1 2 259,12 1-2637,6 6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6.9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0 101 5349,'4'-2'5489,"19"-11"-4268,48-4-877,1 2-1,12 2-343,6-1 29,6 1-2906,90 0 2877,-171 13-673,12-1-1377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7.3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109 0 3363,'25'33'3678,"-15"-14"-3578,0 1-1,-2 1 0,-1 0 1,0 0-1,-2 0 1,0 1-1,-1-1 0,-1 1 1,-1 14-100,-1-18 58,-2-1 0,0 1 0,0-1 0,-2 1 0,0-1 0,-1 0 0,-1 0 0,0-1 0,-1 1 0,-1-1 0,-1 0 0,-3 4-58,11-19 81,-1 0 1,0 0-1,0 0 0,0 0 0,0-1 1,0 1-1,0 0 0,0 0 0,0-1 0,0 1 1,0-1-1,0 1 0,0-1 0,0 1 1,-1-1-1,1 0 0,0 0 0,0 1 1,0-1-1,-1 0 0,1 0 0,0 0 0,0 0 1,-1-1-1,1 1 0,0 0 0,0 0 1,0-1-1,0 1 0,-1-1 0,1 1 0,0-1 1,0 1-1,0-1 0,0 0 0,0 1 1,0-1-1,0 0 0,0 0 0,1 0 1,-1 0-1,0 0 0,0 0-81,-44-48 380,37 40-46,-5-9-247,11 15-168,0 0 0,0 0-1,0 0 1,0 0-1,-1 0 1,0 1 0,1-1-1,-1 1 1,0-1 0,-1 0 81,8 5-2659,7 7 492,-5 3 197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7.7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73 10794,'10'-6'1698,"-4"-2"-513,-2-1-160,-8 0-705,11 3-352,-1-2 0,7-1 0,6 0-320,1 4-417,5 2-352,1 3 128,0 5-416,-4 7-321,7 0-288,-6 5-2274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1:48.1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 6278,'3'0'2883,"0"0"-2883,3-3-64,1 0 480,9 3-288,10-3-32,6 1-96,3-1-801,7 3-1537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46.25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814 98 3844,'0'-2'41,"0"0"1,0-1-1,-1 1 1,1 0 0,-1 0-1,0-1 1,0 1-1,0 0 1,0 0 0,0 0-1,0 0 1,0 0-1,-1 0 1,1 1 0,-1-1-1,0 0 1,1 1-1,-1-1 1,0 1 0,0-1-1,0 1 1,0 0-1,0 0 1,0 0 0,0 0-1,0 0 1,0 0 0,-1 1-1,0-1-41,-27-24 3395,7 16-2545,15 6-835,1 0 0,-1 1 0,0 0 0,0 0 0,0 1 0,-4-1-15,-6 4-2,0 1 0,1 0 0,-1 1 0,1 1 1,0 1-1,-8 3 2,-24 8 22,35-11 6,0 1 1,1 0 0,0 0 0,0 2 0,0-1-1,1 2 1,0-1 0,-6 9-29,-30 22 58,37-33-56,1 1 0,1 0 0,0 0-1,0 1 1,0 0 0,1 1 0,1 0 0,-1 0 0,2 0 0,-1 1 0,2 0 0,-1 0 0,1 1 0,0 2-2,-2 6 0,-1-1 1,-2 1 0,0-2 0,-1 1-1,0-1 1,-2-1 0,-10 12-1,20-23 17,-1-1 1,1 1-1,0 0 1,1 1-1,-1-1 1,0 6-18,-13 27 114,6-20-86,1 0 1,0 1-1,2-1 1,0 2-1,1-1 1,1 1-1,1 0 1,1 0-1,0 16-28,1 26 13,2-1 1,8 43-14,-5-89 14,1-1 0,0 0 1,1 0-1,1 0 0,0-1 1,1 1-1,1-2 1,0 1-1,1-1 0,1 0 1,5 5-15,15 26 23,-20-32-6,0 0 1,1 0-1,0-1 0,9 7-17,-6-6 20,-1 0 0,-1 1-1,7 9-19,-12-13 8,1 0-1,0 0 0,1-1 1,0 0-1,0-1 0,0 1 1,1-2-1,10 6-7,9 3 54,1-2 0,17 4-54,-14-5 29,-1 2 0,10 6-29,-24-12 12,1 0 0,0-1 1,0-1-1,1 0 1,0-2-1,0 0 1,0-2-1,0 0 1,0-1-1,1-1 1,-1-1-1,8-1-12,40 6 64,-56-2-63,0-1 0,1 0 0,0-1 0,-1 0 0,6-2-1,11-4 53,-1-1 0,0-2 0,0-1 0,-1-1 0,10-6-53,24-10 13,-4 8 4,-40 14 13,0-1 1,0-1-1,0 0 1,0-1-31,112-59 117,-117 60-79,0-1 0,-1 0 0,-1-1 0,1 0 0,-1-1 0,-1 0 0,6-6-38,-3 1 49,6-7-27,-1-2 1,-2 0-1,-1-1 0,0 0 1,0-6-23,-8 19 16,-2 0 0,-1-2-1,-1 1 1,0 0-1,-1 0 1,0-1-1,-1 1 1,0 0-1,-1-1 1,-1 1-1,0-2-15,-1-13 16,1 8 5,-1 1 0,-1 0-1,-1 0 1,-1 0 0,-1 0-1,0 1 1,-7-11-21,-16-28 133,-25-33-133,53 88 0,-30-42 119,-3 1-1,-1 1 1,-2 3 0,-43-35-119,72 68 10,0-1 1,-1 1-1,1 1 0,-1-1 1,-10-2-11,-32-19 28,35 15-2,-12-8-10,0 2 0,-1 1 1,-7-2-17,22 12 16,9 5-9,0 0-1,0-1 0,0 1 0,0-2 1,1 1-1,0 0 0,0-1 0,0 0 1,0 0-1,0-1 0,0 0-6,1 2 14,0 0 1,0 0-1,0 0 1,-1 0-1,0 1 0,1 0 1,-1 0-1,0 0 1,0 1-1,0-1 0,0 1 1,0 0-1,0 1 1,-3-1-15,-35-10 102,35 7-90,0-1 0,0 0 0,1 0-1,-1-1 1,-3-4-12,4 20-3235,10-1-182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6.7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312 1 7944,'-1'1'23,"0"0"1,0 0-1,0 1 1,0-1-1,0 0 1,0 0 0,0 0-1,-1 0 1,1 0-1,0-1 1,-1 1-1,1 0 1,0-1 0,-1 1-1,1 0 1,-1-1-1,1 0 1,-1 1 0,1-1-1,-1 0 1,1 0-1,-1 0-23,-1 1 102,-1 0-1,1-1 0,0 1 1,0 1-1,0-1 0,0 0 1,0 1-1,1-1 0,-1 1 1,0 0-1,-2 2-101,-129 196 2066,117-176-1938,2 0 1,1 2-1,1 0 0,1 0 1,-3 13-129,10-24 51,0 0 0,1 1 0,1-1 0,0 1 0,2-1 0,-1 1 1,2 0-1,0 0 0,1-1 0,2 14-51,-1-21 12,1-1 0,-1 1 0,2-1 0,-1 0 0,1 0 0,0 0 0,0 0 0,0 0 0,1-1 0,0 0 0,1 0 0,-1-1 0,1 1 0,1-1-12,17 14-1164,0-1 1,1-1 0,3-1 1163,-12-6-1253,23 13-2804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7.5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339 17 9289,'-3'-2'130,"0"0"1,0 0-1,-1 1 0,1-1 1,0 1-1,-1-1 1,1 1-1,-1 0 0,1 0 1,-1 1-1,0-1 1,1 1-1,-1 0 0,0 0 1,1 0-1,-1 0 1,0 0-1,1 1 0,-1 0 1,0 0-1,1 0 1,-1 0-1,1 1 0,-3 0-130,-11 6 210,1 0-1,0 1 0,1 0 0,-5 5-209,5-4 21,-1 2 0,2 0 0,0 0 0,0 1 0,1 1 0,1 0 0,0 1 0,-6 11-21,13-17 18,0 0 0,0 1 0,1 0 0,0-1 0,1 1 0,0 0-1,1 1 1,0-1 0,0 0 0,1 1 0,1-1 0,0 1-1,0-1 1,1 1 0,0-1 0,1 4-18,1-3 9,0 0 0,0 0 1,1 0-1,1 0 0,-1 0 1,2-1-1,0 0 0,0 0 0,1 0 1,0-1-1,0 0 0,1 0 0,0-1 1,1 0-1,0-1 0,0 1 0,1-2 1,-1 1-1,2-1 0,4 2-9,9 2-35,-1-1 0,1 0 0,0-2 0,1-1-1,0-1 1,0-1 0,0-1 0,24 0 35,-42-2 3,0-1 1,0 0-1,0-1 0,0 1 1,0-1-1,0-1 1,0 1-1,0-1 0,0-1 1,0 1-1,-1-1 0,1 0 1,-1 0-1,0-1 1,2-2-4,-3 2 3,-1 0 1,0 0-1,-1 0 1,1-1-1,-1 0 1,0 0-1,0 0 1,-1 0-1,1 0 1,-1-1-1,0 1 1,0-1-1,-1 1 1,0-1-1,0 0 1,0 1-1,-1-1 1,1 0-1,-2 0-3,1-17 59,-2 1-1,-1 0 0,-1 0 1,0 0-1,-2 0 1,-1 1-1,0 0 0,-2 0 1,0 1-1,-1 0 0,-1 0 1,-1 2-1,-1-1 0,0 1 1,-3 0-59,9 10 27,-1 1-1,1 1 1,-2-1 0,1 1-1,-5-2-26,11 7-59,1-1-1,-1 1 0,0 0 1,0 0-1,0 0 0,0 0 0,0 0 1,-1 0-1,1 0 0,0 1 1,0-1-1,0 1 0,-1 0 0,1-1 1,0 1-1,-1 0 0,1 1 1,0-1-1,0 0 0,-1 1 0,1-1 1,0 1-1,0-1 0,0 1 1,0 0-1,0 0 0,-1 0 60,3 0-147,-1 0 0,0 0 0,1 0 0,-1 0 0,1 0 0,-1 0 1,1 0-1,-1 1 0,1-1 0,0 0 0,-1 0 0,1 0 0,0 0 0,0 1 0,0-1 0,0 0 0,0 0 0,0 0 0,0 0 0,1 1 0,-1-1 1,0 0-1,1 0 0,-1 0 0,1 0 0,-1 0 0,1 1 147,0 2-512,6 18-2018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7.8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49 44 13100,'0'-6'641,"-3"-2"-289,-7-1 737,-6 0-224,6 6-673,7-2-160,-3 2-448,6 3-1282,9 0-928,1 5-65,3 7-2978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8.3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1 122 4708,'13'-13'594,"0"1"-1,1 1 1,0 0-1,1 1 0,0 1 1,1 0-1,0 1 1,0 1-1,1 0 0,8-1-593,-12 4 17,0 0 0,1 1-1,-1 1 1,1 0-1,0 1 1,0 1 0,0 0-1,0 0 1,-1 1-1,1 1 1,0 1 0,-1 0-1,10 3-16,-18-4 12,0-1-1,0 1 0,-1 1 0,1-1 1,-1 0-1,0 1 0,0 0 0,0 0 0,0 0 1,0 1-1,0-1 0,-1 1 0,0 0 1,0 0-1,0 0 0,0 0 0,-1 0 1,1 1-1,-1-1 0,0 1 0,0 0 1,-1 0-1,0 0 0,1-1 0,-2 1 1,1 0-1,0 0 0,-1 0 0,0 1 1,0-1-1,-1 0 0,0 0 0,1 0 1,-1-1-1,-1 2-11,-3 13 21,-1 1 0,-1-1-1,-1 0 1,0-1 0,-2 0 0,0-1 0,0 1 0,-4 0-21,-29 38 184,29-39-59,1 0 0,0 0 0,1 1 0,1 1 0,1 0 0,-2 6-125,12-25 11,0 1 0,0 0 0,0 0-1,0 0 1,0 0 0,1-1 0,-1 1 0,0 0 0,0 0-1,1-1 1,-1 1 0,0 0 0,1 0 0,-1-1 0,1 1-1,-1 0 1,1-1 0,-1 1 0,1-1 0,-1 1 0,1-1-1,0 1 1,-1-1 0,1 1 0,0-1 0,-1 1 0,1-1-1,0 0 1,0 1 0,0-1 0,-1 0 0,1 0-1,0 0 1,0 0 0,0 1 0,-1-1 0,1 0 0,0 0-1,0-1-10,38 6 395,7-8-264,0-1 1,36-9-132,35-4-4171,-89 16-286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8.7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24 9481,'-4'3'448,"-2"-1"-384,3-2 97,3 0 159,6 0-288,14 0 352,5 0-192,7-5 65,4 2 95,-1-3-224,0 0-128,-6 0 32,-6 4-576,-4 2-770,-6 0-575,-7 2-450,-9 4-1568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9.2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133 0 7239,'-9'20'3135,"-22"18"-3065,16-20 141,-11 11-13,18-20-102,-1 1 0,1 0 0,1 0 0,0 1 0,-4 7-96,11-17 13,0-1 0,-1 1 0,1 0 0,0-1 0,0 1-1,0 0 1,0-1 0,0 1 0,0 0 0,0-1 0,0 1-1,0 0 1,0 0 0,0-1 0,0 1 0,0 0 0,1-1-1,-1 1 1,0 0 0,0-1 0,1 1 0,-1-1 0,1 1-1,-1 0 1,0-1 0,1 1 0,-1-1 0,1 1 0,-1-1-1,1 0 1,-1 1 0,1-1 0,0 1 0,-1-1 0,1 0-1,-1 1 1,1-1 0,0 0 0,-1 0 0,1 0 0,0 1-1,-1-1 1,1 0 0,0 0 0,0 0 0,-1 0 0,1 0-13,44 3 705,-35-3-578,72 2 290,-49-3-361,0 2-1,0 1 1,0 2 0,19 5-56,-42-7-17,0 1 0,-1 0-1,0 1 1,1 0 0,-1 0 0,-1 1 0,1 0-1,-1 1 1,0 0 0,0 0 0,0 1-1,-1 0 1,0 0 0,0 0 0,-1 1 0,0 0-1,1 4 18,-4-9-10,-1 1-1,0-1 0,0 1 0,-1-1 0,1 1 1,-1 0-1,0 0 0,0 0 0,0 0 0,0 0 1,-1 0-1,0 0 0,0 0 0,0 0 0,0 0 1,0 0-1,-1 0 0,0 0 0,1-1 1,-2 2 10,0 0 45,-1 0 1,1 1-1,-1-2 1,0 1-1,-1 0 1,1 0-1,-1-1 1,0 0-1,0 0 1,-1 0-1,1 0 1,-1-1-1,0 0-45,-9 6 9,-1 0 1,0-2-1,0 0 0,-1 0 0,1-2 1,-2 0-1,1 0 0,0-2 1,-4 1-10,11-3-2184,5 1-2225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3:59.7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106 0 9641,'-1'3'-11,"0"0"0,0 0 0,-1 0 0,1 0 0,-1 0 0,0 0-1,0-1 1,0 1 0,0 0 0,0-1 0,0 0 0,-1 0 0,1 1 0,-1-1 0,0 0 11,-17 17 171,14-8-83,-1 1-1,2-1 1,-1 1-1,2 0 0,-1 1 1,2-1-1,0 1 0,0 0 1,1-1-1,1 4-87,-4 35 813,4 48-813,1-77 6,-1-4 12,0-13-13,0 0-1,1 1 0,0-1 1,0 1-1,0-1 0,1 1 1,0-1-1,0 0 0,0 0 1,1 1-1,-1-1 0,1 0 0,2 2-4,-3-6 78,0-1-1,1 1 0,-1-1 0,1 0 1,-1 1-1,0-1 0,1 0 0,-1 0 1,1 0-1,-1 0 0,1 0 0,-1 0 0,1-1 1,-1 1-1,0 0 0,1-1 0,-1 1 1,0-1-1,1 1 0,-1-1 0,0 0 0,1 0-77,32-16 757,-33 16-762,58-37 371,-2-2 1,-1-3-1,27-30-366,-70 59-1035,-9 9-845,-7 8-2059,-6 7 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0.0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 9513,'7'-3'480,"-7"0"-544,-3 3 353,-1-3 223,4 3-352,0 3-224,0 0 32,0 9 96,0 2 0,4 1-64,-1 11-160,3 0-384,4-3-417,6 0-160,3 0-417,4-9-95,2-5-33,4-6 193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0.3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129 110 1922,'9'-8'664,"0"-1"0,-1 1 1,0-2-1,3-4-664,-9 12 184,-1 1 0,0-1 0,1 0 0,-1 0-1,0 0 1,0 0 0,0 0 0,-1 0 0,1 0 0,0 0-1,-1 0 1,1 0 0,-1 0 0,0-1 0,0 1 0,0 0-1,0 0 1,0 0 0,0-1 0,0 1 0,-1 0 0,1 0-1,-1 0 1,0 0 0,1 0 0,-1 0 0,0 0 0,-1-1-184,1 3 4,1 0 0,-1-1 0,1 1 0,-1 0 0,1 0 0,-1 0 0,1 0 1,-1 0-1,1 0 0,-1 1 0,0-1 0,1 0 0,-1 0 0,1 0 0,-1 0 1,1 1-1,-1-1 0,1 0 0,0 0 0,-1 1 0,1-1 0,-1 0 0,1 1 1,-1-1-1,1 1 0,0-1 0,-1 0 0,1 1 0,0-1 0,0 1 0,-1-1 1,1 1-1,0-1 0,0 1 0,0-1 0,-1 1 0,1-1 0,0 1 0,0 0 1,0-1-1,0 1 0,0 0-4,-1 1 6,0 0 0,0 0 0,0 1 0,0-1 0,1 0 0,-1 1 0,1-1 1,0 1-1,-1-1 0,1 1 0,0 1-6,4 4 66,0 0 1,1-1-1,0 1 1,0-1 0,0 0-1,1 0 1,0-1-1,5 5-66,28 35 199,-36-42-195,-1 0 0,0 0-1,1 0 1,-2 0 0,1 0 0,0 0-1,-1 0 1,0 1 0,0-1-1,0 0 1,-1 1 0,1-1 0,-1 1-1,0-1 1,0 1 0,-1-1 0,0 1-1,1-1 1,-1 1 0,-1-1-4,0 2 18,-1 1 0,0-1 0,-1 0 0,0 0 0,0 0 1,0 0-1,-1-1 0,1 1 0,-1-1 0,-1 0 0,-4 3-18,-14 9-168,-1-1 0,0-1 0,-1-2 0,-1 0 0,-16 4 168,20-8-2439,8-5-2179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0.7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 7431,'68'-9'1981,"-58"9"-1901,0 1 1,0 1 0,0 0 0,0 0 0,0 1 0,0 0 0,-1 0 0,1 1 0,-1 0 0,0 1 0,0 0 0,-1 1-1,1 0 1,-1 0 0,-1 1 0,1-1 0,-1 2 0,0-1 0,-1 1 0,1 0 0,-2 1 0,1-1 0,-1 1 0,1 3-81,4 8 101,0 2 1,-2-1-1,0 2 1,-1-1-1,-1 1 1,-1 0-1,-2 0 1,0 0-1,-1 0 1,-1 6-102,-2 9 114,-1 1 0,-2 0 0,-2-1 0,-2 0 0,-1 0 0,-2 2-114,2-14-416,-1 0-1,-1 0 1,-1-2-1,-1 1 1,-1-2-1,-1 1 1,-1-2-1,-19 21 417,9-19-6230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56.85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37 72 6662,'-14'-21'386,"11"18"-205,1 0-1,0 0 0,-1-1 0,1 1 0,0 0 0,1-1 0,-1 0 1,1 1-1,0-1 0,0 0 0,0 0 0,0 0 0,0-1-180,6 28 561,0-2 1,1 1-1,1-1 0,4 7-561,16 50 115,65 262 29,-44-151-45,-12-39-22,-35-148-68,0 1-1,1-1 0,-1 1 1,0-1-1,1 0 1,0 0-1,0 0 1,-1 0-1,1 0 1,1 0-1,-1 0 0,0 0 1,0-1-1,1 1 1,-1-1-1,0 0 1,1 0-1,-1 0 1,1 0-1,0 0 0,-1 0 1,1-1-1,0 1 1,0-1-1,-1 0 1,1 1-1,1-2-8,15 2 123,-1-1 0,1-1 0,16-3-123,-18 2-10,112-1 102,-91 3-258,-38 0 12,1 0 1,0 0 0,0 0 0,0 0-1,0-1 1,0 1 0,0 0 0,0 0-1,-1-1 1,1 1 0,0-1 0,0 1-1,0-1 1,-1 1 0,1-1-1,0 1 1,-1-1 0,1 0 0,0 1-1,-1-1 1,1 0 0,-1 0 0,1 1-1,-1-1 154,8-14-3523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1.5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251 26 7719,'1'-1'167,"-1"1"0,1-1 0,-1 0 0,1 0 0,-1 0 0,1 0 0,-1 0 0,1 0 0,-1 0 0,0 0 0,1 0 0,-1 1 0,0-1 0,0 0 0,0 0 0,0 0 0,0-1 0,0 1 0,0 0 0,0 0 0,0 0 0,-1 1 0,1-1 0,0 0 0,-1-1-167,0 2 67,0 0 0,1 0 0,-1 0 0,0 0 0,0 0 0,0 0 0,0 0-1,0 0 1,0 1 0,1-1 0,-1 0 0,0 1 0,0-1 0,0 0 0,1 1 0,-1-1 0,0 1 0,0-1 0,1 1-1,-1-1 1,1 1 0,-1 0 0,0-1 0,1 1 0,-1 0 0,1 0 0,-1-1 0,1 2-67,-33 34 135,2 1-1,2 2 1,1 1 0,2 2 0,-14 33-135,31-58 21,2 1 0,0 1 0,1-1-1,1 1 1,1 0 0,0 1 0,2-1 0,0 1 0,1-1 0,1 1 0,1-1 0,0 1 0,2-1-1,0 0 1,5 14-21,1-6-39,0-1 0,2-1 0,1 1-1,2-2 1,14 23 39,-10-22-1474,1 0 0,1-1 1,3 1 1473,7 5-4020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2.0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 4997,'0'-1'103,"-1"1"0,1 0 1,0-1-1,0 1 1,0-1-1,0 1 0,0 0 1,0-1-1,1 1 0,-1-1 1,0 1-1,0 0 0,0-1 1,0 1-1,0 0 0,0-1 1,1 1-1,-1-1 0,0 1 1,0 0-1,1 0 1,-1-1-1,0 1 0,0 0 1,1-1-1,-1 1 0,0 0 1,1 0-1,-1 0 0,0-1 1,1 1-1,-1 0 0,1 0 1,-1 0-1,0 0 1,1 0-1,-1 0 0,0-1 1,1 1-1,-1 0 0,1 0 1,-1 0-1,0 0 0,1 1 1,-1-1-1,1 0 0,-1 0-103,10 23 1772,2 56-1864,-10-63 452,18 90 20,4-2 1,17 36-381,-7-23 104,-34-117-68,0 0-1,0 1 1,0-1 0,0 0 0,0 1-1,0-1 1,0 0 0,0 1 0,0-1 0,0 1-1,0-1 1,0 0 0,0 0 0,1 1-1,-1-1 1,0 0 0,0 1 0,0-1 0,1 0-1,-1 1 1,0-1 0,0 0 0,1 0-1,-1 0 1,0 1 0,1-1 0,-1 0 0,0 0-1,0 0 1,1 1 0,-1-1 0,0 0-1,1 0 1,-1 0 0,0 0 0,1 0 0,-1 0-1,1 0 1,-1 0 0,0 0 0,1 0-1,-1 0 1,0 0 0,1 0-36,12-15 837,5-27-590,24-61-23,4 2 1,29-44-225,-72 140-510,0-2-686,-1 8-3376,-2 9 1678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2.54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52 4420,'56'-20'4468,"-42"14"-4176,2 0-1,-1 1 0,0 1 1,1 0-1,0 2 0,0-1 1,5 2-292,-20 0-4,-1 1 0,1 0 1,0 0-1,-1 0 0,1 0 1,0 1-1,-1-1 0,1 0 1,0 0-1,-1 0 0,1 0 1,0 1-1,-1-1 0,1 0 1,-1 1-1,1-1 0,0 0 1,-1 1-1,1-1 0,-1 1 0,1-1 1,-1 1-1,1-1 0,-1 1 1,0-1-1,1 1 0,-1 0 1,0-1-1,1 1 0,-1 0 1,0-1-1,0 1 4,-2 26-36,-26 32 139,25-53-63,-24 35 69,20-33-54,2-1-1,-1 1 0,1 1 0,1-1 1,-1 1-1,1-1 0,1 1 1,0 0-1,0 1-54,3-8 15,0-1 1,1 1-1,-1-1 1,1 0-1,-1 1 0,1-1 1,0 1-1,0-1 1,0 0-1,-1 0 0,1 0 1,0 1-1,1-1 1,-1 0-1,0 0 0,0 0 1,0 0-1,1-1 1,-1 1-1,0 0 0,1-1 1,-1 1-1,0 0 1,1-1-1,-1 0 1,1 1-1,-1-1 0,1 0 1,-1 0-1,1 1 1,1-2-16,50 8-206,36-4-3616,-66-3 21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2.9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8 6854,'0'0'15,"12"-8"2316,-2 20-892,-9-11-1433,19 32 519,-2 1 0,-2 1 0,-1 0 1,0 6-526,44 150 402,-42-126-282,-3 2-1,-3-1 1,-2 2-1,-4-1 0,-2 4-119,-3-37 21,-1 0-1,-2-1 1,-1 1-1,-2-1 1,-1 0-1,-2 0 1,-1-1-1,-1 0 1,-2-1-1,-1 0 1,-2-1-21,9-17-69,-1-2-1,0 1 1,0-1 0,-2 0 0,1-1 0,-3 2 69,5-6-531,1-1 0,-1 0 0,0-1 0,0 0 0,0 0 0,0 0 0,-2 0 531,-41 10-7277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09.5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0 356 3427,'0'-1'49,"2"-23"1354,-1 24-1341,-1-1 1,0 1 0,0-1-1,1 1 1,-1-1 0,0 1-1,1 0 1,-1-1 0,0 1-1,1 0 1,-1-1 0,1 1-1,-1 0 1,0-1 0,1 1-1,-1 0 1,1 0 0,-1-1-1,1 1 1,-1 0-1,1 0 1,-1 0 0,1 0-1,-1 0 1,1 0 0,0 0-1,-1 0 1,1 0 0,-1 0-1,1 0-62,50 1 4836,36 4-4040,10 1-897,16 5 129,-78-5 92,0-3-1,1 0 1,-1-3 0,7-1-120,103-14 262,136-11-17,-234 22 8,0-3-1,0-2 1,43-14-253,-49 12 17,1 1 1,1 1-1,0 3 1,39-1-18,22 8 19,36 0 52,21-8-71,201-10 27,-233 13-22,-41-3 29,47-11-34,-43 5 25,36 2-25,-65 5 5,0-3 1,0-3-1,17-7-5,-25 5-3,1 2 1,1 3-1,0 3 1,15 1 2,28 1 6,49-10-6,52-3 4,-13 4-6,54 0-17,-163 15 43,-43 0-9,-1-1 0,1-2 0,32-5-15,-51 8-399,-11 4-4220,-3 0-2177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0.65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168 11 4004,'-2'-1'99,"0"0"1,0-1-1,0 1 1,0 0-1,0 0 1,0 1-1,0-1 1,0 0-1,0 1 1,0-1-1,-1 1 1,1 0-1,0-1 1,0 1-1,0 0 1,-1 0-1,1 1 1,0-1-1,0 0 1,-1 1-1,1-1 1,0 1-1,0 0 1,0 0-1,0 0 0,0 0 1,0 0-1,0 0 1,0 1-1,1-1 1,-1 0-1,0 1 1,-1 1-100,-22 62 1430,10-32-1158,2 0-1,2 1 1,1 0 0,1 0-1,2 1 1,2 2-272,4-28 23,0 0-1,1 0 0,1 0 1,0 0-1,0 0 0,0 0 1,1 0-1,0-1 0,1 1 1,0 0-1,1-1 1,-1 0-1,2 0 0,-1 0 1,1 0-1,0-1 0,1 1 1,-1-1-1,2-1 0,-1 1 1,1-1-1,0 0 1,0-1-1,0 1 0,8 3-22,-5-4 32,0 0 0,0 0 0,0-1 0,1-1 0,-1 0 0,1 0 0,0-1-1,0 0 1,0-1 0,0-1 0,0 1 0,0-2 0,0 1 0,2-2-32,20-3 38,0-1 0,0-2 0,32-13-38,-60 20 20,1-1 0,-1 0 1,0 0-1,0-1 0,0 1 0,0-1 1,0 0-1,-1-1 0,1 1 0,-1-1 1,0 0-1,0 0 0,0 0 1,0 0-1,-1-1 0,0 1 0,0-1 1,1-1-21,-2-2 13,1 1 1,-1-1 0,-1 1 0,1-1 0,-1 0 0,0 1-1,-1-1 1,0 0 0,0 0 0,-1 1 0,0-1 0,0 0-1,-1 0-13,0-5-26,-1 0-1,0 0 0,-1 1 0,-1-1 0,0 1 1,0 0-1,-2 0 0,1 1 0,-1-1 0,-1 2 1,-6-8 26,2 5 15,0 2 1,-1-1-1,0 2 1,-1 0-1,0 1 1,-1 0-1,0 1 1,-14-6-16,28 14-10,1-1 1,0 1 0,0 0 0,0 0 0,-1 0 0,1-1-1,0 1 1,0 0 0,-1 0 0,1 0 0,0-1 0,0 1-1,-1 0 1,1 0 0,0 0 0,-1 0 0,1 0 0,0 0-1,0 0 1,-1 0 0,1 0 0,0 0 0,-1 0 0,1 0-1,0 0 1,-1 0 0,1 0 0,0 0 0,0 0 0,-1 0 0,1 0-1,0 0 1,-1 1 0,1-1 0,0 0 0,0 0 0,-1 0-1,1 0 1,0 1 0,0-1 0,-1 0 0,1 0 0,0 1-1,0-1 1,0 0 0,0 0 0,-1 1 0,1-1 0,0 0-1,0 0 1,0 1 0,0-1 0,0 0 0,0 1 0,0-1-1,0 0 1,0 1 0,0-1 0,0 0 0,0 0 0,0 1-1,0-1 1,0 0 0,0 1 0,0-1 0,0 0 0,0 1 0,0-1-1,1 0 1,-1 1 9,10 24-1769,-8-22 1457,13 26-2368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0.9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27 11147,'6'-6'768,"-2"0"-608,-4 0 129,-7-2 992,4 8-640,3 0-545,0 0-417,0 0-928,6 0-1153,1 0-1314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1.4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50 4901,'44'-14'990,"0"1"0,26-3-990,-56 14 58,1 0 1,0 0 0,0 1 0,-1 1 0,1 1-1,0 0 1,0 1 0,-1 0 0,13 4-59,-25-5 12,-1-1 0,1 1 0,0-1 1,-1 1-1,1-1 0,0 1 0,-1 0 1,1 0-1,-1 0 0,1 0 0,-1 0 1,0 0-1,1 1 0,-1-1 0,0 0 1,0 1-1,0-1 0,0 0 1,0 1-1,0 0 0,0-1 0,-1 1 1,1-1-1,0 1 0,-1 0-12,1 1 63,-1 0 0,-1 0 1,1 0-1,0 0 0,-1 0 0,1 0 0,-1-1 0,0 1 1,0 0-1,0 0 0,0-1 0,-1 1 0,1-1 1,-1 2-64,-7 9 316,-1 0-1,0-1 1,-1 0 0,0-1 0,-5 4-316,-21 16 338,25-23-296,1 0 0,1 1 0,0 0 0,0 0 0,1 2 0,0-1 0,1 1 0,0 0 0,-3 6-42,10-15 11,1-1 0,-1 1 0,1-1-1,-1 0 1,1 1 0,0-1 0,-1 1 0,1 0 0,0-1 0,0 1 0,0-1 0,0 1 0,0-1 0,1 1 0,-1-1 0,0 1 0,1-1 0,-1 1 0,1-1 0,-1 0 0,1 1 0,0-1 0,-1 0 0,1 1 0,1 0-11,1 1 32,0 0 0,0-1 1,0 1-1,0-1 0,1 1 1,-1-1-1,0 0 0,1-1 1,0 1-1,2 0-32,9 3 84,0 0 0,0-2 1,1 0-1,15 1-84,120 4-1014,-51-7-3449,-57-1 384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1.74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0 148 8264,'7'-15'1185,"-7"4"-1121,3 2-192,0 3 96,7-5-256,9 5-1,10-5-319,6-4-193,7-5 224,3 5 481,-3 1-320,-4 0-1762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2.07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55 1 3523,'-10'20'344,"1"1"0,2 0-1,0 0 1,0 1 0,2 0-1,1 0 1,1 0 0,0 4-344,4-25 78,-1-1-1,0 1 1,1-1 0,-1 1 0,0-1 0,1 1 0,-1-1 0,1 0 0,-1 1 0,0-1 0,1 0 0,-1 1-1,1-1 1,-1 0 0,1 1 0,0-1 0,-1 0 0,1 0 0,-1 0 0,1 0 0,-1 0 0,1 1 0,-1-1-1,1 0 1,0 0 0,-1 0 0,1 0 0,-1-1 0,1 1 0,-1 0 0,1 0-78,26-2 512,-19 2-354,25-2-79,14-1 21,1 2-1,47 6-99,-83-4-21,0 1-1,1 0 1,-1 1 0,0 0-1,0 1 1,-1 1 0,1-1-1,-1 2 1,0-1-1,0 2 1,-1 0 0,1 0-1,7 7 22,-16-12-19,0 0 0,-1 0 0,1 0 0,0 0 0,-1 0 0,1 0-1,-1 0 1,0 0 0,0 1 0,1-1 0,-2 1 0,1-1 0,0 0 0,0 1 0,-1 0 0,1-1-1,-1 1 1,0-1 0,0 1 0,0-1 0,0 1 0,0 0 0,-1 0 19,0 2 18,-1 0 0,0-1 0,0 1 0,0-1 0,-1 1 0,1-1 0,-1 0-1,0 0 1,0 0 0,-1 0 0,-3 3-18,-4 3 101,-1 0 0,-1 0 0,0-1 0,0-1 0,-1 0 0,1-1 0,-10 3-101,-87 20-3086,87-21 417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57.24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95 5990,'4'-6'352,"0"-1"-448,-4 1-160,-4 2 256,8 1 64,3 3 64,4-3 32,11-4 32,3 1 0,4-4 65,4 0-65,-4 0-64,-4 1-96,1 2-32,-5 4-192,-2 0-1314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2.5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43 8712,'31'-17'226,"-30"17"-170,0-1 0,0 1-1,0-1 1,0 1 0,0-1-1,0 1 1,0-1-1,0 0 1,-1 1 0,1-1-1,0 0 1,0 0 0,-1 1-1,1-1 1,-1 0 0,1 0-1,-1 0 1,1 0-1,-1 0 1,1 0 0,-1 0-1,0 0 1,1 0 0,-1 0-1,0 0 1,0 0-1,0 0 1,0 0 0,0 0-1,0-1-55,-11 29 305,7-3-294,-6 38 262,-1 49-273,10-93 28,1 0-1,1 0 0,0-1 0,1 1 0,1-1 0,1 1 0,0-1 0,6 13-27,-10-29 6,1-1-1,-1 1 1,0-1-1,0 1 1,1 0-1,-1-1 1,0 1-1,1-1 1,-1 1-1,0-1 1,1 1-1,-1-1 1,1 0-1,-1 1 1,1-1-1,-1 1 1,1-1-1,-1 0 1,1 0-1,-1 1 1,1-1-1,-1 0 1,1 0-1,0 1 1,-1-1-1,1 0 1,-1 0-1,1 0 1,0 0-1,0 0-5,20-11 399,22-38 524,-27 30-680,33-31-268,31-28 184,-19 35-3891,-41 34 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2.8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0 8008,'-3'6'-257,"3"-3"193,0-3 96,0 3 64,6 8-32,4 7 33,3 2-33,3 9-64,6 0-32,-3-6-193,10 0-63,0-9-641,0-5-640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3.2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328 84 5157,'-1'-4'134,"0"1"0,0-1 0,0 1 0,0 0 0,0 0 0,-1-1 0,1 1 0,-1 0 0,0 0 0,0 1 0,0-1 0,0 0 0,-1 1 0,1-1 0,-1 1 0,0 0 0,1 0 0,-1 0 0,0 0 0,0 0 1,0 1-1,-1-1-134,-28-21 1450,31 23-1454,1 0 0,-1 0 1,1 0-1,-1 0 0,1 0 1,-1 0-1,1 1 0,-1-1 1,1 0-1,-1 0 0,1 0 1,-1 1-1,1-1 0,-1 0 1,1 0-1,-1 1 1,1-1-1,0 0 0,-1 1 1,1-1-1,-1 1 0,1-1 1,0 0-1,-1 1 0,1-1 1,0 1-1,0-1 0,-1 1 1,1-1-1,0 1 0,0-1 1,0 1-1,0-1 0,0 1 1,0-1-1,0 1 0,0 0 4,-10 24-110,10-25 110,-2 5 15,0 0 0,1 0 1,-1 1-1,1-1 0,0 0 0,0 1 0,1-1 0,0 0 0,0 1 0,0-1 1,1 0-1,-1 1 0,1-1 0,0 0 0,1 1 0,-1-1 0,1 0 0,0 0 1,1 0-1,-1-1 0,1 1 0,0 0 0,0-1 0,3 3-15,24 37 72,-19-30-103,0 0 0,-2 1 0,1 1 0,-2 0 1,0 0-1,-1 0 0,3 10 31,-10-22 24,1-1 0,0 0-1,-1 1 1,0-1 0,1 0 0,-1 1-1,-1-1 1,1 0 0,0 1 0,-1-1-1,0 0 1,0 1 0,0-1 0,0 0-1,0 0 1,-1 0 0,1 0 0,-1 0-1,0 0 1,0 0 0,0-1 0,0 1-1,0-1 1,-1 1 0,1-1-1,-1 0 1,1 0 0,-1 0 0,0 0-1,0-1 1,0 1 0,0-1 0,0 1-1,0-1 1,0 0 0,-1 0 0,1-1-1,-1 1-23,-10 2 118,1 0-1,-1-1 1,1-1-1,-1 0 1,0-1-1,0 0 0,1-1 1,-9-2-118,8 1-339,-1 0 0,1-2 0,0 0 0,0 0 0,0-2 0,1 0 0,0 0 0,-8-5 339,-1-9-6193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7.05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2653 2434,'14'-13'4551,"-1"-14"-3225,-1 2-685,22-24-303,3 1 0,2 2 0,2 2 0,14-11-338,187-154 1338,-228 197-1332,128-100 64,-59 48 29,-3-2 1,-3-5 0,-2-4-100,-9-4 326,34-55-326,-35 45 555,24-22-555,-20 30 21,20-21 86,16-8-107,-64 66 107,-2-1 0,19-32-107,44-50 26,60-70 394,-127 153-429,-6 10 15,2 2 0,32-25-6,-38 36 14,0-2 0,-2 0 0,-1-2 0,0 0 0,-2-1 0,1-5-14,-4 3 3,0-1 0,2 2 1,1 1-1,2 0 0,13-11-3,-34 36 0,0 1 1,0-1-1,0 0 0,0 0 1,0 1-1,-1-1 0,1 0 1,0 0-1,0 0 0,0 0 0,-1 0 1,1 0-1,-1-1 0,1 1 1,-1 0-1,1 0 0,-1 0 1,1 0-1,-1-1 0,0 1 0,0 0-14,-1 1 1,0-1-1,1 1 0,-1 0 0,1-1 0,-1 1 1,0 0-1,1-1 0,-1 1 0,0 0 0,1-1 1,-1 1-1,0 0 0,1 0 0,-1 0 0,0 0 1,1 0-1,-1 0 0,0 0 0,0 0 0,1 0 0,-1 0 1,0 0-1,0 1 14,-65 13-456,55-11 586,-109 34 80,-100 45-210,124-44-125,113-33 159,0-2-1,0 0 0,1-1 1,8 0-34,23-5 18,0-2 1,0-3 0,-1-1 0,0-3 0,5-4-19,25-4-30,22-2 30,-99 22 11,34-2-204,-34 3 179,0-1-1,0 1 0,0 0 0,0-1 1,0 1-1,-1 0 0,1 0 0,0 0 1,0-1-1,-1 1 0,1 0 1,-1 0-1,1 0 0,-1 0 0,1 0 1,-1 0-1,0 0 0,1 0 0,-1 0 1,0 0-1,0 1 0,0-1 0,0 0 1,0 0-1,0 0 0,0 0 1,0 0-1,0 0 0,0 0 15,-9 98 139,5-64 90,1 0 0,1 28-229,3-54-230,-1-1 0,1 1 0,0-1 1,1 0-1,0 0 0,0 0 0,1 0 0,0 0 0,0 0 0,1 0 0,0-1 0,0 0 1,4 4 229,20 17-4367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7.4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 0 8648,'3'0'32,"-3"6"-96,-9 3 641,2 5-1,1 12-320,2 12-159,8 2-65,-1 3 0,3 1-417,7-7-800,-3-5-1249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19.11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34 353 6598,'-1'0'33,"-28"-8"1456,26 2-652,18-3-244,6 3-170,1 1-1,0 1 0,0 1 0,1 1 1,5 1-423,37-5 216,476-39 1092,-422 33-983,66-17-325,-64 9 166,53 0-166,50-1 67,-112 9-46,1 4-1,0 5 0,9 5-20,-40 0 16,-1-4 0,0-4-1,18-6-15,-88 11-4,149-17 36,103 3-32,-152 11 18,-1-6 0,2-5-18,61-6 65,-57 6-75,-70 8-83,0 1 1,0 3 0,0 1 0,5 3 92,-50-1-256,1 0-1,-1 0 1,1 0-1,0 0 1,-1 0-1,1 1 1,-1-1-1,1 0 1,0 1 0,-1-1-1,0 1 1,1 0-1,-1-1 1,1 1-1,-1 0 1,0 0-1,1 0 1,-1 0-1,0 0 1,0 0-1,0 0 1,0 1 0,0-1-1,1 1 257,-1 10-5141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0.1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287 24 5061,'-11'0'249,"0"0"-1,0 1 1,0 1 0,0 0 0,1 0 0,-1 1-1,1 1 1,-1-1 0,1 2 0,0-1 0,-6 6-249,3-2 248,0 2 0,1 0 0,0 0 0,1 1 0,0 0 0,0 1 0,-8 13-248,12-16 35,0 0 1,1 1-1,0 0 0,0 0 0,1 0 0,0 1 0,-1 5-35,5-11 11,0 0 0,1-1 0,-1 1 0,1 0 0,0 0 0,0 0 0,1-1 0,-1 1 0,1 0 0,0-1 0,1 1-1,-1 0 1,1-1 0,0 1 0,0-1 0,0 0 0,0 0 0,1 0 0,1 2-11,5 7 52,0-1 0,1 0 0,0 0 0,1-1 0,1-1 0,-1 0 0,2 0 0,-1-1-1,1-1 1,1 0 0,13 6-52,-22-14 13,0 1 0,0-1 1,0 0-1,0 0 0,0 0 0,0-1 0,0 1 0,0-1 0,-1-1 0,1 1 0,0-1 0,-1 1 0,1-1 0,-1-1 0,1 1 0,-1-1 0,0 1 0,0-1 1,3-3-14,9-6-40,0-2 1,-1 0-1,-1 0 1,1-3 39,-6 5 57,0-1 0,-1 0-1,-1-1 1,0 0 0,-1 0 0,-1 0-1,0-1 1,-1 0 0,0 0 0,-1 0-1,-1 0 1,0 0 0,-2 0 0,1-1-1,-2 1 1,0-1 0,-1 1 0,0 0-1,-3-9-56,3 19 17,0 0 0,-1-1 0,1 1 0,-1 1 0,0-1 0,0 0 0,0 1 0,-1-1 0,-3-3-17,6 7-49,0 0 0,0 0 0,0 0 0,0 0 0,0 1 0,0-1 0,0 0 0,0 0 0,0 0 0,0 1 0,0-1 0,-1 1 0,1-1 0,0 1 0,0-1 0,-1 1 0,1 0 0,0-1 0,-1 1 0,1 0 0,0 0 0,-1 0 0,1 0 0,0 0 0,0 1 0,-1-1 0,1 0 0,0 0 0,-1 1 0,1-1 0,0 1 0,0-1 0,0 1 0,-1 0 0,1-1 0,0 1 0,0 0 0,0 0 0,0 0 0,0 0 0,0 0 0,0 1 49,-5 11-1714,5 8-726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0.5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29 18 10730,'7'0'1089,"-7"0"-1249,-7 0 448,-5-5 385,2 2-417,7 0-128,0 0-1057,6 0-1857,6 3 287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0.9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60 3011,'20'-6'4380,"8"-7"-3145,-21 10-1294,-1-1 1,1 1-1,0 0 1,0 1-1,1 0 0,0 0 59,31-6-2,-27 5-53,0 0 1,0 0-1,0 1 0,0 1 1,1 0-1,-1 1 1,0 0-1,1 1 0,-1 0 1,0 1-1,7 1 55,-18-2-23,0-1 0,1 1-1,-1 0 1,0-1 0,0 1-1,1 0 1,-1-1 0,0 1-1,0 0 1,0 0 0,0 0-1,0 0 1,0 0 0,0 0-1,-1 0 1,1 1 0,0-1-1,0 0 1,-1 0 0,1 1-1,-1-1 1,1 0 0,-1 1-1,0-1 1,1 1 23,-1 1 23,0 0 0,0 0 0,-1 0 0,1 0 1,-1 0-1,1 0 0,-1 0 0,0 0 0,0 0 0,0-1 0,-2 3-23,-2 6 209,-2-1 0,1 1 0,-1-2 0,-1 1 0,-4 4-209,-10 8 307,14-14-149,1-1 1,-1 1-1,2 0 1,-1 1-1,1 0 1,-1 3-159,5-8 35,0-1 0,1 1 1,0 0-1,0 0 0,0 0 0,0 0 0,1 0 1,-1 0-1,1 0 0,0 0 0,0 0 0,1 0 1,-1 0-1,1 0 0,0 0 0,0-1 0,0 1 1,0 0-1,2 1-35,0 3 24,1 0 0,0-1 0,0 0 1,1 0-1,0 0 0,1 0 0,-1-1 0,1 0 1,0 0-1,1-1 0,-1 1 0,1-1 1,0-1-1,4 3-24,-4-4-297,-1 0 0,0 0 0,1-1 1,0 0-1,0 0 0,-1 0 0,1-1 1,0 0-1,0 0 0,0-1 0,3 0 297,24-6-3000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1.2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62 6406,'10'-6'-64,"6"-3"-64,3-5 64,4 5-417,6-2-31,3-1-513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3T14:48:24.5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3829 2318 0,'9'70'16,"-1"-9"15,6 11-31,-5 2 0,4 17 0,-5-3 31,-1 22-31,3-4 16,-2 18-16,-6-14 16,2 22-16,1-17 15,-5 14-15,0-16 16,-5 13-16,4-17 15,-4 10-15,-1-24 16,4 13-16,2-19 16,0 6-16,0 24 15,-3-21 1,-22-50 0,-5-48-1,0-26 1,10 10-1,9 7 1,11 9-16</inkml:trace>
  <inkml:trace contextRef="#ctx0" brushRef="#br0" timeOffset="1395.13">3882 2239 0,'71'0'15,"-13"0"1,15-4-16,0 1 16,19-2-16,-2-3 15,19-4-15,-3 2 16,23 0-16,-16 4 16,18-3-16,-12-2 15,18-4-15,-16 3 16,22-1-16,-38 6 15,-7 2-15,11 2 0,-21-2 16,3 2-16,17-7 0,-20 6 16,6-6-16,12-6 0,2 4 15,28-6-15,-18 8 16,18 5-16,-19 2 16,7-1-16,-22 0 15,12 0-15,-24-1 16,11 2-16,-18 6 0,11-6 15,-22-2-15,14-4 0,-13-2 16,10-1-16,25 1 16,1 8-1,-44 3 1,15 10 0,-29 3-1,-5 5 1,-11 15-1,-7 7 1,-5 18 0,-11 22-1,-4-14 1,-6 12-16,0-10 16,-2 18-16,0-5 31,0 15-31,-4-8 15,-1 20-15,2-10 16,-2 18-16,0-10 16,3 15-16,-1-18 15,3 23-15,0-15 16,-3 15-16,-2-12 16,-2 7-16,-3-20 15,-3 6-15,3-21 31,3 2-31,1 18 16,-4-2 0,-13-39-1,-22-27 1,-17-18 0,-24-10-1,15-4 1,-5-4-16,5-2 31,-24 0-31,9 0 16,-24 0-16,6 0 15,-19-6-15,27 6 16,0-2-16,-12-3 0,20 5 16,-7-3-16,-18-1 0,21-2 15,-3 2-15,-14-4 0,15 5 16,0 0-16,-17 3 0,-1 0 15,-22 0-15,16 0 16,-18 0-16,24 0 16,-23-7-16,25 7 15,-22 0-15,19 0 16,-13 7-16,18-4 16,-11 0-16,21-1 0,-18-2 0,25 0 15,-12-2-15,24-1 16,-16 0-16,-35 3 15,59 0 1,35 0 0,36 0-16</inkml:trace>
  <inkml:trace contextRef="#ctx0" brushRef="#br0" timeOffset="2644.21">3062 4858 0,'58'-2'0,"17"-9"16,-6 6-16,18-7 0,-5 1 16,19-1-16,-5 2 15,15 4 1,-8 6-16,20-7 0,-6 5 31,17-1-31,-35-2 0,2 3 16,4-1-16,-14-3 0,-2 2 15,19-4-15,-17 6 16,0-3-16,17 0 0,-17 3 16,2 2-16,10 0 0,5 0 15,25 7-15,-15 0 0,17 1 16,-14-6-16,16 0 0,-21-2 15,22 6-15,-25-6 16,19 3-16,-22-1 16,21-2-16,-18 0 15,13 5-15,-14-5 16,24 3-16,-25-1 16,20 5-16,-20-4 15,19 3-15,-16-2 16,19 1-16,-17-2 0,20 1 0,-17-1 15,19 5-15,-17-5 16,18-1-16,-18 0 16,17 4-16,-22-4 15,20 3-15,-22 6 16,21-4-16,-24-4 16,18-3-16,-15 0 15,16 2-15,-16-2 0,19 7 16,-14-4-16,25 7 15,-23-8-15,14 1 0,-16 2 16,14-3-16,-19-2 16,19 5-16,-19-5 15,19 5-15,-17-5 16,17 3-16,-19 0 16,23-1-16,-24 4 15,21-2-15,-19 3 16,19 4-16,-21-3 0,26 9 15,-25-4-15,21 2 0,-21 0 16,17-2-16,-20-6 16,20-4-16,-21-1 15,22 4-15,-17-6 16,17 2-16,-22 0 16,24-2-16,-26 0 15,16 0-15,-16 3 16,23 4-16,-15-5 15,18 6-15,-21-2 0,20 6 0,-14-2 16,22 5 0,-20 0-16,20-2 0,-20-5 15,15 4-15,-20-4 16,17-6-16,-22-2 16,1-2-16,-35 0 15,-39-4 16,-38 6-31</inkml:trace>
  <inkml:trace contextRef="#ctx0" brushRef="#br0" timeOffset="4029.69">8410 3182 0,'25'-20'16,"10"-5"-1,18-13-15,3 0 16,17-15-16,2 5 15,13-13-15,-1 1 16,17-8-16,-23 13 31,-2 2-31,3-7 0,-10 6 16,0 1-16,14-5 0,-13 11 16,6-2-16,9-5 0,-15 8 15,8-1-15,8-9 0,-10 13 16,0-5-16,14-7 0,-18 11 15,8-3-15,13-11 0,0-3 16,22-14-16,-12 6 16,7-3-16,-17 11 15,9-1-15,-21 10 16,12-3-16,-20 15 0,12-12 0,-13 8 16,13-14-16,-12 9 15,19-15-15,-11 9 16,22-8-16,-13 7 15,18-6-15,-13 8 16,13-6-16,-15 11 16,12 5-16,-23 9 31,9-7-31,14-18 16,-24 15-1,-44 22 1,-17 14-1,-13 3 1,-3 4 0,-7 2-16</inkml:trace>
  <inkml:trace contextRef="#ctx0" brushRef="#br0" timeOffset="4418.55">12393 428 0,'21'-11'16,"4"2"-1,20-17-15,6 3 16,21-3-16,4 0 15,20 0-15,-5 6 16,9 8-16,-6 1 16,1 10-16,17 20 31,-47 22-15,-63 19-1,-47 11 1,-31-8-1,-10-18 1,6-7 0,32-16-1,48-22-15</inkml:trace>
  <inkml:trace contextRef="#ctx0" brushRef="#br0" timeOffset="5203.66">13724 367 0,'0'89'16,"0"18"15,-10 12-15,-12 0-1,-6-19 1,-5-49 0,8-34-1,12-11 1,5-4 0,8-2-16</inkml:trace>
  <inkml:trace contextRef="#ctx0" brushRef="#br0" timeOffset="5442.95">13704 335 0,'65'-13'15,"11"-2"-15,-3-3 16,13-2-16,22-11 16,-2 5-1,-28 2 1,-37 12 0,-41 12-16</inkml:trace>
  <inkml:trace contextRef="#ctx0" brushRef="#br0" timeOffset="5664.66">13802 528 0,'68'-9'15,"13"-4"1,-8 5 0,-18-2-1,-55 10-15</inkml:trace>
  <inkml:trace contextRef="#ctx0" brushRef="#br0" timeOffset="6190.96">14246 790 0,'-11'53'0,"4"3"15,0-13 1,2-16-1,-4-23 1,5-8 0,-1-13-1,5-20 1,7-17 0,11-6-1,12 11 1,8 9-1,13 15 1,12 13 0,2 6-1,-18 19 1,-29 13 0,-36 8-1,-31 4 1,-23-5-1,-8-18 1,4-7 0,19-13-1,21 0 1,21-1 0,15 6-16</inkml:trace>
  <inkml:trace contextRef="#ctx0" brushRef="#br0" timeOffset="6522.54">14896 458 0,'65'-5'16,"13"-6"-1,6 7 1,-3-6-1,-16-1 1,-32 10 0,-33 1-16</inkml:trace>
  <inkml:trace contextRef="#ctx0" brushRef="#br0" timeOffset="6729.99">15078 685 0,'54'-3'0,"7"1"16,-8-3-1,-18 3 1,-35 2-16</inkml:trace>
  <inkml:trace contextRef="#ctx0" brushRef="#br0" timeOffset="7332.6">15768 251 0,'67'-7'15,"29"-11"1,11-7-1,-5-8 1,-21 0 0,-28-7-1,-28 22 17,-12 8-32,-13 10 0</inkml:trace>
  <inkml:trace contextRef="#ctx0" brushRef="#br0" timeOffset="7674.45">15800 319 0,'46'40'15,"24"9"1,14 6-1,-27 1 17,-51-1-17,-52-8 1,-35-6 0,-12-8-1,25-18 1,56-15-1,37-11 17,15-1-17,-2 0 1,-38 12-16</inkml:trace>
  <inkml:trace contextRef="#ctx0" brushRef="#br0" timeOffset="8097.46">16423 385 0,'-36'45'15,"19"5"1,34-6-1,14-19 1,22-13-16,2-7 31,13-5-31,28-17 16,-13-26 0,-47-13-1,-29 14 1,-33 1-16,-14 7 15,-22-2-15,-1 11 16,-18 2-16,-27 0 16,6 9 15,29-2-15,38 8-1,15 6 1,20 2-16</inkml:trace>
  <inkml:trace contextRef="#ctx0" brushRef="#br0" timeOffset="8719.04">16962 621 0,'0'0'16,"0"-12"-1,0-26 1,3-19 15,2-12-15,-1 4-1,-1 7 1,-3 17 15,0 25-15,5 28 0,8 28-1,17 13 1,18-3-1,20-12 1,5-18 15,2-20-15,-6-22 0,-22-26-1,-24-13 1,-23 1-1,-18 17 1,-1 7 15,-7 16-15,3 8 0,11 4-1,12 8-15</inkml:trace>
  <inkml:trace contextRef="#ctx0" brushRef="#br0" timeOffset="10039.34">8488 3222 0,'35'-5'16,"20"-5"-1,14-3 1,1 1-1,0-1 1,20 3 0,2 0-1,-14 2 1,-10 6 0,-7 2 15,-3 0-16,-8 0 1,-9-2 0,-22-1-1,-19 3-15</inkml:trace>
  <inkml:trace contextRef="#ctx0" brushRef="#br0" timeOffset="10198.68">9909 3189 0,'45'0'15,"6"0"-15,-9 0 16,-11-2 0,-31 2-16</inkml:trace>
  <inkml:trace contextRef="#ctx0" brushRef="#br0" timeOffset="10373.69">10673 3185 0,'52'-8'0,"-4"0"16,-17-2-1,-31 10-15</inkml:trace>
  <inkml:trace contextRef="#ctx0" brushRef="#br0" timeOffset="10520.26">11249 3189 0,'13'0'16,"13"0"0,-26 0-16</inkml:trace>
  <inkml:trace contextRef="#ctx0" brushRef="#br0" timeOffset="11316.3">10115 2197 0,'56'47'15,"7"21"1,-17-12 0,-14 13-16,-4-10 15,-13 15-15,-4-6 16,-11 7-16,-19 31 15,-16-5 1,-5-18 0,4-25-1,19-30 1,6-14 0,11-14-16</inkml:trace>
  <inkml:trace contextRef="#ctx0" brushRef="#br0" timeOffset="12872.83">10683 2270 0,'7'0'16,"11"0"0,25 0-1,19 0 1,11 4-1,-2 2 1,-17 9 0,-25 16-1,-29 6 1,-29 10 0,-25 12-1,-13 1-15,0 0 31,7 1-31,22-8 16,28-25 0,36-23-1,26-25 1,27-16 0,9-6-1,10-12 1,2 5-1,-14 3 1,-15 16 0,-44 4-1,-27 14 17,-12 14-32,-11 13 15,-4 8 1,-4 12-1,17 4 1,21-4 0,23-13-1,26-9 1,9-20 15,-4-19-15,-16-11-1,-25-11 1,-40 5 0,-25 9-1,-18 15 17,-5 8-32,12 4 15,10 0 1,25 4-1,21 3-15</inkml:trace>
  <inkml:trace contextRef="#ctx0" brushRef="#br0" timeOffset="13311.88">11708 2172 0,'-7'12'16,"-11"21"0,10 9-1,26-8 1,37-20-1,28-19 1,16-20 15,-11-17-15,-33-6 0,-55 7-1,-53 14 1,4 14-1,-14 8-15,2 10 16,-10 8-16,-17 14 31,0 8-15,28-9-16,60-26 16</inkml:trace>
  <inkml:trace contextRef="#ctx0" brushRef="#br0" timeOffset="16371.19">8395 4745 0,'0'44'16,"0"19"-16,-2 3 16,-7 27-16,-1 3 15,-2 17-15,4-12 32,-2-2-32,0 11 15,9-23 1,-6-45-1,7-42-15</inkml:trace>
  <inkml:trace contextRef="#ctx0" brushRef="#br0" timeOffset="17296.02">16790 5170 0,'-9'43'0,"-4"12"16,3 11-1,-5 20-15,-5 0 16,-3 14-16,6-7 31,-6 3-31,-10 15 16,10-36-1,23-75 1</inkml:trace>
  <inkml:trace contextRef="#ctx0" brushRef="#br0" timeOffset="18333.59">11731 5583 0,'-43'48'16,"-10"23"0,16 2 15,39-26-16,18-29 17,18-33-32,7-10 15,16-25-15,-3-8 32,2-21-32,-10 2 15,-4-14-15,-11 7 16,-10-4-1,-10-15 1,-25 40 0,-8 61 15,1 17-15,-1 33-16,1 10 31,4 25-31,8-5 15,7 17-15,9-11 32,13 1-32,22 14 15,2-13 1,-20-31 15,-28-55-31</inkml:trace>
  <inkml:trace contextRef="#ctx0" brushRef="#br0" timeOffset="18964.29">12562 5496 0,'76'-11'16,"2"-1"15,-8-4-15,-30 7-1,-40 9-15</inkml:trace>
  <inkml:trace contextRef="#ctx0" brushRef="#br0" timeOffset="19184.3">12605 5631 0,'60'-4'15,"17"-6"17,0-4-17,-16 5 1,-61 9-16</inkml:trace>
  <inkml:trace contextRef="#ctx0" brushRef="#br0" timeOffset="19700.32">13208 5231 0,'75'-11'16,"20"11"15,2 21-15,-36 19 15,-54 18-16,-53 10 17,-27 5-17,-3-8 17,36-11-17,58-24 16,12-16-15,25-14-16,38-12 16,-2-2 15,-7-4-15,-84 18-16</inkml:trace>
  <inkml:trace contextRef="#ctx0" brushRef="#br0" timeOffset="20314.16">14006 5566 0,'0'5'15,"0"5"17,8-3-17,7-14 17,18-16-17,12-5 1,-5 6-1,-4 12 17,-16 18-17,-13 6 1,1 2 0,-5-2 15,6-11-16,17-11 1,14-3 15,6-5-15,-9 13 0,-2 11-1,-2 14 16,0 4-15,-3-3 0,-5-11-1,-6-1 17,-19-11-32</inkml:trace>
  <inkml:trace contextRef="#ctx0" brushRef="#br0" timeOffset="20662.64">15082 5543 0,'53'2'15,"20"3"-15,0-5 16,23 6-16,-5-4 31,17 4-31,-10-4 16,8 0-16,-18-2 16,5 0-1,11-12 1,-24-8-1,-42 12 17,-18 0-17,-20 8-15</inkml:trace>
  <inkml:trace contextRef="#ctx0" brushRef="#br0" timeOffset="20999.53">16183 5508 0,'81'10'16,"12"2"15,-7 8-15,-35 5-1,-55 3 17,-20-7-17,-32-6-15,-4-5 32,-26-5-32,5 0 15,-6-3-15,-22 1 31,13 0-31,96-3 16</inkml:trace>
  <inkml:trace contextRef="#ctx0" brushRef="#br0" timeOffset="21931.79">11540 5411 0,'-5'4'31,"-34"10"-15,-13-5 15,-22 3-31,-3-5 16,-37 4-16,26-6 16,-1-3-16,-16 3 0,17-5 15,-8 0-15,-20 0 16,20 0-1,-4-5-15,-16 5 0,20 0 16,-5 0-16,-12-2 0,17 2 16,3-3-16,-21 1 0,3-4 31,-25 1-31,20-2 16,-12 0-16,25-2 15,-13 4-15,-20 0 16,55 1-1,51-14 1,13 10 0,11 3-1,1 3 1,5 2-16</inkml:trace>
  <inkml:trace contextRef="#ctx0" brushRef="#br0" timeOffset="22240.21">8994 5309 0,'-45'18'15,"-13"6"1,3 2-1,-11 6-15,-25 16 16,48-9 15,38-20-15,35-11-16,54-11 16,9-2 15,-7-4-16,-86 9-15</inkml:trace>
  <inkml:trace contextRef="#ctx0" brushRef="#br0" timeOffset="22987.68">15979 5438 0,'68'30'16,"25"5"0,-7-4 15,-20-7-16,-66-24-15</inkml:trace>
  <inkml:trace contextRef="#ctx0" brushRef="#br0" timeOffset="25054.19">1687 6392 0,'3'18'15,"7"32"1,-6 0 0,7 19-16,-1-4 15,4 16-15,3-8 16,2 2-1,9 21 1,-1-11 0,1-59-1,7-41 1,1-40 0,0-18-1,2-5 1,-8 7-1,-1 18 1,-14 32 0,-3 37-1,6 29 17,22 18-17,25 6 1,26-20-1,16-28 1,2-42 0,-21-39-1,-30-36 1,-35-15 0,-46 6-1,-35 19 16,-15 23-15,4 20 0,23 18-1,24 13 1,22 12-16</inkml:trace>
  <inkml:trace contextRef="#ctx0" brushRef="#br0" timeOffset="25474.54">3041 6798 0,'2'25'15,"15"25"1,27 6 15,22-24-15,-6-26 0,-22-36 15,-38-23-16,-16 7 1,-30 6-16,-10 7 16,-15 8-1,-39-1 1,8 12 0,19 1-1,34 3 1,49 10-16</inkml:trace>
  <inkml:trace contextRef="#ctx0" brushRef="#br0" timeOffset="25809.29">3541 6984 0,'0'-17'16,"0"-29"15,13-14-15,12 2-1,8 18 16,9 19-15,2 17 0,-6 6-1,-11 5 1,-27-7-16</inkml:trace>
  <inkml:trace contextRef="#ctx0" brushRef="#br0" timeOffset="26279.66">4053 6450 0,'-2'81'16,"-4"17"0,0 1-1,-2-24 17,5-40-17,16-35 1,12-35-1,17-26 17,16-11-17,7-5 1,10 5 0,-6 4 15,-8 12-16,-19 14 1,-21 18 0,-21 24-16</inkml:trace>
  <inkml:trace contextRef="#ctx0" brushRef="#br0" timeOffset="26497.48">4215 6720 0,'49'36'31,"23"-4"-15,2-7-1,-6-5 1,-23-7-1,-45-13-15</inkml:trace>
  <inkml:trace contextRef="#ctx0" brushRef="#br0" timeOffset="26744.85">4844 6533 0,'61'-8'16,"6"-3"-1,-5-3 1,-15 7-1,-47 7-15</inkml:trace>
  <inkml:trace contextRef="#ctx0" brushRef="#br0" timeOffset="26926.29">4955 6692 0,'56'-18'16,"-4"-4"15,-9 1-15,-43 21-16</inkml:trace>
  <inkml:trace contextRef="#ctx0" brushRef="#br0" timeOffset="27378.52">5312 5883 0,'47'-25'16,"8"-1"-16,6 7 15,21 6 1,-1 8 0,12 7-16,-14 7 15,1 10-15,-8 37 16,-56 14-1,-21-22 17,-30 0-32,-8-13 15,-11 5-15,-28 21 16,10 9 0,15-4 15,20-18-16,19-26 1,18-22-16</inkml:trace>
  <inkml:trace contextRef="#ctx0" brushRef="#br0" timeOffset="27616.34">5598 6823 0,'0'0'0</inkml:trace>
  <inkml:trace contextRef="#ctx0" brushRef="#br0" timeOffset="52949.78">2004 8561 0,'16'53'0,"6"28"16,-3-18-1,-3 10-15,4-4 16,-1 8-16,0-4 16,1 18-16,-3-10 15,-1 15-15,3-13 16,5 12-16,-1-23 15,4 18-15,-4-15 16,4 3-16,4 23 16,7-20-1,-19-38 1,-10-26 0,-2-24-1,-4-31 1,-3-23-1,0-27-15,0-12 16,2-9 0,-2 9-1,0 14 1,0 18 0,0 33-1,13 22 1,17 15-1,10 21 1,10 25 0,8 23-1,9 6 1,-2 16 0,3-9-1,1-24 1,-5-37-1,-1-46 1,-19-9 0,-6-24-16,-10-4 15,5-23 1,-6 7 0,1-22-16,-9 7 15,1-22-15,-8 15 16,0-6-16,-7 13 15,-4 1-15,-2-24 16,-9 16 0,-2 47-1,9 27 1,-1 11 0,4 13-16</inkml:trace>
  <inkml:trace contextRef="#ctx0" brushRef="#br0" timeOffset="53440.25">3993 9010 0,'54'3'15,"18"-1"-15,-9-2 16,9 5-16,26-3 16,-4 1-1,-34 0 1,-60-3 0</inkml:trace>
  <inkml:trace contextRef="#ctx0" brushRef="#br0" timeOffset="53697.6">4078 9318 0,'83'4'16,"18"0"-1,-6-4 1,-25 2 0,-70-2-16</inkml:trace>
  <inkml:trace contextRef="#ctx0" brushRef="#br0" timeOffset="54182.64">5241 8363 0,'0'43'16,"0"14"-16,0 4 16,0 17-16,0-2 31,0 19-31,0-9 16,1 15-16,-1-21 15,2 13-15,7 16 16,-7-20-1,-4-72 1,-7-43 0,6-8-1,-5 11 1,8 23-16</inkml:trace>
  <inkml:trace contextRef="#ctx0" brushRef="#br0" timeOffset="54484.73">5060 8288 0,'46'-16'16,"15"-7"-16,5 8 16,27-2-16,0 6 15,18 6-15,-12 3 16,-2 4 0,19 1-16,-20 4 15,-48-4 1,-48-3-1</inkml:trace>
  <inkml:trace contextRef="#ctx0" brushRef="#br0" timeOffset="54700.17">5225 8705 0,'87'-10'0,"2"1"32,-18-5-32,-71 14 0</inkml:trace>
  <inkml:trace contextRef="#ctx0" brushRef="#br0" timeOffset="55226.06">5975 9111 0,'3'71'16,"2"1"-1,-2-8 1,-6-29 0,-5-30-1,-5-32 1,-18-27 0,-5-19-1,6-12 16,11-1-15,5 7 0,29 26-1,13 26 1,22 7-16,3 12 16,18 16-16,-9 5 15,9 12-15,9 23 16,-34 10-1,-51-11 1,-42-16 0,-22-21-1,-11-15 17,9-13-17,21 5-15,50 13 16</inkml:trace>
  <inkml:trace contextRef="#ctx0" brushRef="#br0" timeOffset="56063.87">5101 7823 0,'-45'60'16,"5"-7"0,1 19-16,1 1 15,-1 22-15,3-4 16,4 27-16,9-2 16,10 20-16,11-15 15,19 10-15,9-20 16,17 8-16,4-28 31,27-9-31,-4-24 16,26-17-16,-8-13 15,5-11-15,14 3 16,-54-12 0,-53-8-16</inkml:trace>
  <inkml:trace contextRef="#ctx0" brushRef="#br0" timeOffset="56471.55">6518 7921 0,'38'51'16,"17"19"-16,-5 1 16,8 27-16,-15-19 15,1 1-15,-5 13 0,-4 5 16,-2 29-16,-16-12 15,-12 12 1,-13-19-16,-25 1 16,-33 1-1,-13-64 1,11-49 0,26-5-1,19 6 1,23 2-16</inkml:trace>
  <inkml:trace contextRef="#ctx0" brushRef="#br0" timeOffset="56839.48">7417 7909 0,'-13'53'16,"-7"25"-1,3-3 1,-12 27-16,12-4 15,-1 27-15,6-8 16,7 16-16,5-14 31,12 2-31,9-23 16,3-2-16,8-3 16,-15-48-1,-17-45-15</inkml:trace>
  <inkml:trace contextRef="#ctx0" brushRef="#br0" timeOffset="57483.82">7873 8660 0,'-32'53'15,"6"20"1,24 8-1,26-20 17,26-39-17,4-53 1,-14-6 15,-12-16-31,-8-5 16,-5-13-16,-4-29 15,-6-3 1,-7 24 15,-7 49-15,2 50 0,-2 48-1,1 32 16,17 12-15,17-9 0,5-30 15,-6-25-15,-11-20-1,-4-16 1,-10-12-1</inkml:trace>
  <inkml:trace contextRef="#ctx0" brushRef="#br0" timeOffset="58165.93">8342 7771 0,'30'42'15,"15"19"-15,-10-11 16,4 8-16,10 15 0,-5-3 16,-4 6-16,15 18 0,-15-13 31,0 6-31,4 11 0,-11 6 16,-8 24-16,-20-21 15,-18-7-15,-12-32 16,-25-19-1,-36-19 1,21-10 0,34-10-1,31-10-15</inkml:trace>
  <inkml:trace contextRef="#ctx0" brushRef="#br0" timeOffset="58593.78">8029 8081 0,'0'27'16,"0"46"0,4-7-1,5 7-15,7 22 16,3-6 15,-4-23-15,-15-66-16</inkml:trace>
  <inkml:trace contextRef="#ctx0" brushRef="#br0" timeOffset="59598.91">9609 7851 0,'-28'40'16,"-14"21"-16,1 5 16,-6 22-16,1-3 15,6 26 1,9-7-1,6 14-15,10-17 16,8 9-16,14-19 16,21-5-16,10-26 31,27-12-31,33-12 16,0-11-1,-49-13 1,-49-12-16</inkml:trace>
  <inkml:trace contextRef="#ctx0" brushRef="#br0" timeOffset="60138.28">10065 8491 0,'-30'63'16,"15"28"-1,25 2 1,28-10 0,30-25 15,20-37-15,5-39-1,-23-33 1,-39-24-1,-41-9 1,-38 9 0,-20 15-1,-12 16 1,11 18 0,27 8-1,19 9 16,13 5-15,10 4-16</inkml:trace>
  <inkml:trace contextRef="#ctx0" brushRef="#br0" timeOffset="60560.34">10874 8410 0,'-45'-12'16,"-8"9"-1,5 14 1,26 16-1,34 21 1,30 13 0,14 9-1,4-4 1,-6-9 0,-42-21 15,-34-21-16,-24-15 1,-1-5 0,6-5-1,10 0 1,31 10-16</inkml:trace>
  <inkml:trace contextRef="#ctx0" brushRef="#br0" timeOffset="61096.68">9684 8449 0,'-14'22'16,"-22"36"-1,11 27 1,18-21 0,26-7-1,14-13 1,20-9-16,40-7 16,5-6-1,-16-7 1,-82-15-16</inkml:trace>
  <inkml:trace contextRef="#ctx0" brushRef="#br0" timeOffset="61756.31">11486 8307 0,'-50'39'16,"-11"25"-1,14 27 1,21 5 0,45-21-1,11-29 17,22-26-32,6-9 15,16-17-15,-9-12 16,5-12-16,-12-5 31,-10-21-31,-12-32 16,-26 25-1,-31 3-15,-39-6 16,-36 13 15,-9 15-15,16 13-1,31 9 1,58 16-16</inkml:trace>
  <inkml:trace contextRef="#ctx0" brushRef="#br0" timeOffset="61982.08">11323 8544 0,'75'7'31,"13"-1"-15,-7 1 0,-15-4-1,-31 0 1,-35-3-16</inkml:trace>
  <inkml:trace contextRef="#ctx0" brushRef="#br0" timeOffset="62433.31">11971 7730 0,'32'33'16,"13"10"-16,1 8 16,22 26-16,-10-11 31,0 4-31,5 16 0,-5-8 16,-6 0-16,9 18 0,-3 5 15,2 20-15,-20-16 16,-12 2-16,-25-32 31,-34-15-31,-37-2 16,15-20-1,29-18 1,24-20-16</inkml:trace>
  <inkml:trace contextRef="#ctx0" brushRef="#br0" timeOffset="64149.24">2332 11076 0,'10'61'16,"0"-3"0,4 8-16,-5 1 15,7 12-15,-2-1 16,5 10-16,-10-8 16,4 11-16,-7-7 15,5 9 1,12 27-16,10-6 31,-7-36-15,-4-63-1,-5-27 1,3-31 0,-2-31-1,0-19 1,-6-10-1,-3 20 1,-5 23 0,1 22 15,0 35-15,8 31-1,17 33 1,0-4-1,6 6-15,-1-2 16,8 8 0,1-15-1,13 7-15,23 15 16,11-34 0,-16-47-1,-29-18 16,-13-27-31,-17-11 16,-4-24-16,-7-4 16,-5-19-16,-3 7 31,-11-17-31,-2 18 16,-17-9-16,0 20 15,-6 2-15,-13-11 16,0 20-1,25 35 1,16 25 0,11 18-16</inkml:trace>
  <inkml:trace contextRef="#ctx0" brushRef="#br0" timeOffset="64565.27">3998 11399 0,'68'2'15,"23"1"17,1 0-17,-10-3 1,-28 0 0,-54 0-16</inkml:trace>
  <inkml:trace contextRef="#ctx0" brushRef="#br0" timeOffset="64826.07">4003 11815 0,'83'7'16,"13"-4"-1,-8 0 1,-27-1 0,-61-2-16</inkml:trace>
  <inkml:trace contextRef="#ctx0" brushRef="#br0" timeOffset="65559">5459 10544 0,'-45'68'0,"7"-7"32,-4 12-32,-2 0 15,-4 18-15,14 0 16,-5 20-16,12-5 16,2 17-16,9-12 15,24 17-15,12-19 31,20 4-31,10-25 16,24-5-16,-2-22 16,7-6-16,-1-6 15,-37-27 1,-41-22-16</inkml:trace>
  <inkml:trace contextRef="#ctx0" brushRef="#br0" timeOffset="66164.13">5733 10928 0,'23'-5'16,"38"0"-1,-3-3 1,10 1-16,35-10 15,6-2 1,-14-1 0,-37 8-1,-58 12-15</inkml:trace>
  <inkml:trace contextRef="#ctx0" brushRef="#br0" timeOffset="66608.67">5857 11039 0,'20'12'15,"26"23"1,17 11 0,15 10-1,5 14 1,-10 11 15,-17 6-15,-42 2-1,-42-8 1,-31-24 15,-4-42-15,7-37 0,16-9-1,12 9 1,28 22-16</inkml:trace>
  <inkml:trace contextRef="#ctx0" brushRef="#br0" timeOffset="67058.25">6646 11128 0,'-35'44'0,"-9"17"32,14 19-17,21 8 1,34-4 0,35-22-1,29-26 1,11-36 15,-25-43-15,-33 1-1,-31-16-15,-14 4 16,-30-6-16,-8 5 16,-23-4-1,3 12-15,-9 4 16,-23-5-1,26 3 1,38 12 0,15 18-1,5 10 1,9 5-16</inkml:trace>
  <inkml:trace contextRef="#ctx0" brushRef="#br0" timeOffset="67640.03">7122 11522 0,'0'49'16,"-5"-5"0,2-26 15,3-32-16,0-50 17,0-29-17,-4-11 1,0 17 0,-5 21 15,6 36-16,11 40 1,17 38 0,0-2-1,13 14-15,0-7 32,13 7-32,29 13 15,6-23 16,-26-50-15,-34-47 0,-19-2 15,-20-13-31,-7 9 16,-10-8-16,-18-22 15,0 7 1,5 18 15,20 28-15,23 30-16</inkml:trace>
  <inkml:trace contextRef="#ctx0" brushRef="#br0" timeOffset="68042.05">7394 10520 0,'40'40'15,"18"15"-15,4 9 16,18 18-16,-20-15 31,-7 10-31,13 14 0,-16-8 16,-1 10-16,-3 14 0,-7-17 15,-7 9-15,-3 13 0,-10 0 32,-14 18-32,-15-31 15,-28-9-15,-8-37 16,-16-30-1,-32-32 1,26-10 0,33 11-1,35 8-15</inkml:trace>
  <inkml:trace contextRef="#ctx0" brushRef="#br0" timeOffset="68456.95">8463 10572 0,'-21'68'15,"-6"18"-15,-4 0 16,-6 20-16,9-6 16,-2 22-16,15-9 31,4 11-31,14-24 15,29 12-15,14-22 16,27-5 0,1-14-1,8-1-15,17 4 16,-44-34 0,-55-40-1</inkml:trace>
  <inkml:trace contextRef="#ctx0" brushRef="#br0" timeOffset="69426.86">8666 10786 0,'33'0'16,"13"0"-1,14 8-15,-2 0 16,10 12 0,5 33-1,-30 27 1,-26-19-1,-34-1 1,-38 16 0,-20 5-1,1-6 1,27-4 0,43-16 15,50-21-16,27-15 17,0-8-17,-23-9 1,-50-2-16</inkml:trace>
  <inkml:trace contextRef="#ctx0" brushRef="#br0" timeOffset="70081.12">9342 11382 0,'-5'35'16,"5"-5"0,11-23 15,18-21-15,19-22-1,5-10 16,-8 9-15,-15 21 0,-9 30-1,-11 14 1,-5 11 15,3-8-15,7-11-1,15-20 17,10-18-17,-2-7 1,-2 4 0,-6 14 15,-11 23-16,4 19 1,7 12 0,-2 1-1,-2-13 1,-12-11 15,-14-24-31</inkml:trace>
  <inkml:trace contextRef="#ctx0" brushRef="#br0" timeOffset="70490.12">9679 10343 0,'54'48'16,"13"21"-16,-13-17 16,6 14-16,10 9 0,-9-2 15,4 8-15,4 17 0,-12-10 16,-1 5-16,-1 16 0,-1 9 15,-12 21-15,-12-18 32,-14 12-32,-14-27 0,-6-7 15,-28-1-15,13-41 16,3-36 0,11-14-1,3-1 1,2-6-1</inkml:trace>
  <inkml:trace contextRef="#ctx0" brushRef="#br0" timeOffset="71165.2">11093 10185 0,'-15'55'16,"-12"23"-1,1-10 1,-6 10-1,1-2 1,-1 12-16,-1-2 16,0 14-16,5-6 15,8 22-15,13-16 16,-1 19-16,6-15 16,12 17-16,4-18 15,25 2 1,6-29-1,25-13-15,44-7 16,-11-19 0,-53-19-1,-50-18-15</inkml:trace>
  <inkml:trace contextRef="#ctx0" brushRef="#br0" timeOffset="71558.7">11559 11039 0,'-14'12'16,"-19"29"-1,0 32 16,25 20-15,23 0 0,8-20-1,-6-29 1,-17-44-16</inkml:trace>
  <inkml:trace contextRef="#ctx0" brushRef="#br0" timeOffset="72062.37">11971 11185 0,'0'27'16,"2"34"-1,21 9 17,32-1-17,23-32 1,0-39 15,-37-44-15,-44-22-1,-45 0 17,-27 10-17,-14 16 1,46 24 15,36 18-15,9 5-1,3 1 1,-5-6 0</inkml:trace>
  <inkml:trace contextRef="#ctx0" brushRef="#br0" timeOffset="72424.42">12618 11112 0,'-43'-11'16,"5"20"-1,31 16 16,35 22-15,32 19 0,3 5 15,-20-4-15,-41-24-1,-30-23 16,-12-17-15,3-6 0,11-4-1,26 7 1</inkml:trace>
  <inkml:trace contextRef="#ctx0" brushRef="#br0" timeOffset="73210.55">12943 10746 0,'53'-10'16,"17"20"15,9 28-16,-19 36 1,-32-16 15,-18 7-31,-31 30 16,-16 4 0,-21-21-1,-5-23 16,5-30-15,27-27 0,19-21 15,19-5-15,26 9-1,15 23 16,13 22-15,-1 4 0,-1-4-1,-12-7 17,-19-6-17,-28-13-15</inkml:trace>
  <inkml:trace contextRef="#ctx0" brushRef="#br0" timeOffset="73656.89">13543 11029 0,'-46'45'15,"8"25"1,36 16 15,42-3-15,36-23 0,12-44 15,-22-51-16,-31-6 1,-23-17-16,-14 0 16,-24-4-16,-4 6 31,-17 3-31,-27-10 16,4 21-1,14 24 16,23 10-15,19 6 0,14 2-16</inkml:trace>
  <inkml:trace contextRef="#ctx0" brushRef="#br0" timeOffset="74014.38">13850 10893 0,'-2'15'31,"4"20"-15,26 3-1,22-5 17,8-23-17,-25-25 1,-36-13 0,-34-10-1,-17 0 1,-1 5 15,10 8-15,45 25-16</inkml:trace>
  <inkml:trace contextRef="#ctx0" brushRef="#br0" timeOffset="74756.27">14011 10295 0,'26'41'16,"11"12"-16,1 4 15,13 27-15,-7 4 16,5 23-16,-12-3 16,7 23-16,-9-13 15,-11 16-15,-8-21 16,-6 8-16,-10-20 16,-20-13-16,-18-9 31,18-39-16,13-22 1,7-18-16</inkml:trace>
  <inkml:trace contextRef="#ctx0" brushRef="#br0" timeOffset="75496.09">11512 10979 0,'-13'4'16,"-20"16"15,-10 21-15,1 19-1,17 13 1,32 8 15,31 0-15,24-6-1,22-14 17,2-16-17,-13-15 1,-38-12-1,-35-18-15</inkml:trace>
  <inkml:trace contextRef="#ctx0" brushRef="#br0" timeOffset="77544.28">11370 11137 0,'0'-2'15,"5"-9"1,-2-1 0,0-3 15,-1-8-15,8-2-1,11-8 16,14 8-15,15 13 0,3 12-1,-7 4 17,-11 6-17,-10 0 1,-8 1 15,-9-9-15,-8 0-1,-15-4 1,-13-5 15,-7-1-15,-8 0-1,-5 8 17,0 14-17,-2 16 1,4 9 15,16 13-15,11 12-1,13 2 1,14-5 0,27-11-1,26-2 1,16-5 15,-1-16-15,-8-12 15,-25-2-15,-20-6-1,-23-7-15</inkml:trace>
  <inkml:trace contextRef="#ctx0" brushRef="#br0" timeOffset="103040.93">2193 13526 0,'0'0'16,"0"7"0,3 26-1,-3 38 1,5-8 0,10 10-16,-3-3 15,9 19-15,3-6 16,10 15-16,-2-13 15,6 11-15,-2-13 16,4-2-16,22 10 16,-4-8-1,-24-33 1,1-32 0,-12-25-16,-8-16 15,-7-15 1,-7-15-1,3-12 1,-4-1 0,0 3-1,0 7 1,0 9-16,0 19 16,9 20-1,12 19 1,2 21-1,7 26 1,15 18 0,7 12-1,20 3 1,5-23 0,10-33-1,-10-45 1,-8-43-1,-30 3 1,-6-19-16,-11 7 16,-9-19-16,-8 8 15,-5-5-15,-13-30 32,-11-1-17,1 11 1,7 20-1,4 40 17,4 20-17,8 18-15</inkml:trace>
  <inkml:trace contextRef="#ctx0" brushRef="#br0" timeOffset="103479.76">4149 14181 0,'71'0'16,"12"2"15,-1-2-31,-7 3 16,-26 2-1,-24-3 1,-25-2-16</inkml:trace>
  <inkml:trace contextRef="#ctx0" brushRef="#br0" timeOffset="103708.61">4234 14448 0,'48'5'16,"14"5"-16,37 0 15,6-7 1,-14-3 0,-40-3-1,-51 3-15</inkml:trace>
  <inkml:trace contextRef="#ctx0" brushRef="#br0" timeOffset="107016.28">5857 13858 0,'5'-17'16,"-2"-28"-1,0-16 1,-6-6-1,-20 3 17,-15 13-17,-21 26 1,-19 27 0,0 26 15,16 28-16,26 9 1,36 11 0,39-12 15,29-12-15,12-14-1,1-25 1,-18-26-1,-14-25 17,-12-10-17,-14 5 1,-6 3 0,-12 15 15,-3 22-16,5 31 1,-7 43 0,0-6 15,0 11-31,0-6 16,0 16-16,0 27 15,0-2 1,0-18-1,1-32 1,2-33-16,-3-28 16</inkml:trace>
  <inkml:trace contextRef="#ctx0" brushRef="#br0" timeOffset="108292.7">6482 13649 0,'-15'45'16,"3"8"-1,6 8 17,22-1-17,14-2 1,12-7 0,2-11 15,-4-27-16,-9-21 1,-9-10 0,-10 6-1,-12 12-15</inkml:trace>
  <inkml:trace contextRef="#ctx0" brushRef="#br0" timeOffset="108627.56">6819 13668 0,'0'77'32,"0"-14"-17,4 12-15,-4-4 16,5 18-16,-5-9 16,-5 13-16,-1 23 15,-2 2 1,5-27-1,-1-48 1,4-43-16</inkml:trace>
  <inkml:trace contextRef="#ctx0" brushRef="#br0" timeOffset="182178.41">7662 13722 0,'7'10'16,"7"26"15,3 1-15,0 24-16,-5 2 16,1 20-1,-8-5 1,3 18-16,-5-6 15,3 6-15,-3 18 16,-3-16 0,11-55-1,-9-41 1,1-37 0,-3-36-1,0 11 16,0-13-31,0 8 16,0-16-16,0 5 16,-5-9-16,-4 6 15,0-3 1,-7-25 0,-3 1-1,5 26 16,9 52-15,8 39 15,13 39-15,3 0 0,6 11-1,2-1 1,7 13-16,3-2 15,12 9-15,-3-6 16,3 3-16,-2-9 31,4 6-31,21 11 16,-7-9 0,-13-51-1,-13-38 1,-17-24-1,-14-29 1,-16-27 0,-2-15 15,3-1-15,7 11-1,5 15 16,5 15-15,0 35 15,-7 13-15,-3 20-16</inkml:trace>
  <inkml:trace contextRef="#ctx0" brushRef="#br0" timeOffset="183165.57">8863 14302 0,'0'38'16,"0"2"15,0 0-15,0-15-1,0-9 1,0-16 0,5-23-1,10-15 1,4-12 15,3-1-15,-3 9-1,0 8 1,1 22 0,-3 24-1,6 29 1,2 12-1,-3 2 17,-1-12-17,-5-8 1,-7-35 15,3-25-15,11-25-1,3-8 1,-1 0 0,3 28-1,5 32 1,-1 36 0,6 30 15,2 10-16,3 2 1,-5-13 0,-15-32-1,-23-35-15</inkml:trace>
  <inkml:trace contextRef="#ctx0" brushRef="#br1" timeOffset="214558.97">8415 15668 0,'-10'5'0,"-16"17"31,-6 13-15,6 11-1,17 4 1,16-2 0,8-3-1,0-14 1,6-21 15,2-20-15,-6-15-1,3-16 1,-10-14 0,-5-3-1,0 13 1,-5 4 0,0 21 15,-5 2-16,5 18 1,5 18 0,3 22-1,11 26 1,9 25 0,7 9-1,4 6 16,-4-10-15,-2-10 0,-21-18-1,-24-27 1,-14-22 15,-11-27-15,-16-17 15,2-8-15,11 6-1,7 4 1,33 23-16</inkml:trace>
  <inkml:trace contextRef="#ctx0" brushRef="#br1" timeOffset="-207826.07">7657 15224 0,'2'17'16,"8"29"-1,8 30 1,6 12-1,-1 18 1,-2-5 0,-9-14-1,-1-19 1,-9-32 15,1-21-15,-1-17-1,3-19 1,-3 4 0,2-1-1,-4 18-15</inkml:trace>
  <inkml:trace contextRef="#ctx0" brushRef="#br1" timeOffset="-207450.35">7747 15582 0,'5'-5'16,"3"-3"0,15-12 15,9-5-15,8-8-1,6 3 1,-6-3-1,-5 5 1,-9 5 15,-9 11-31,-17 12 16</inkml:trace>
  <inkml:trace contextRef="#ctx0" brushRef="#br1" timeOffset="-207105.18">7843 15488 0,'20'41'16,"4"14"0,1 6-1,2 2 1,3-8 0,-2-17 15,0-13-16,-16-11 1,-5-7 0,-7-7-16</inkml:trace>
  <inkml:trace contextRef="#ctx0" brushRef="#br1" timeOffset="-201456.41">8733 15514 0,'2'2'16,"8"8"0,4 16-1,9 19 1,3 13 15,-3 2-15,-6-9-1,-4-13 1,-6-29 0,8-31-1,4-24 16,6-14-15,5-3 0,-7 10-1,-6 28 17,-2 33-17,-3 22 16,-2 13-15,1 0 15,4-16-15,8-24 0,8-24 15,3-23-16,4-5 17,3 24-17,3 41 17,-11 14-17,0 15-15,-3 8 16,-2 12-16,7 39 31,-2-14-15,-8-19-1,-25-71-15</inkml:trace>
  <inkml:trace contextRef="#ctx0" brushRef="#br1" timeOffset="-200947.44">7760 16396 0,'9'2'16,"30"4"15,7-6-15,16 2-16,10-2 31,31-2-31,-26-4 16,6 4-16,15-1 0,-12 1 15,5 2 1,14 2-16,6 3 16,20 8-16,-17-1 15,-1 3-15,-5 1 31,-47-6-15,-33-5 15,-14-2-31,-14-3 16</inkml:trace>
  <inkml:trace contextRef="#ctx0" brushRef="#br1" timeOffset="-200408.47">9024 16623 0,'-18'0'16,"-28"0"0,-23 0 15,6 10-15,22 15 15,35 18-16,26 22 17,10 0-17,-5-6 17,-20-19-17,-28-15 1,-10-17 15,15-23-15,6-15 15,7 2-15,5 3-1,0 25-15</inkml:trace>
  <inkml:trace contextRef="#ctx0" brushRef="#br1" timeOffset="-200050.11">9164 16552 0,'4'0'15,"4"0"1,-3 0 0,-5 3-1,-5 9 1,-11 8 0,-1 3 15,15-6-16,21 1 1,29-13 0,13-7-1,-5-6 1,-4 1 0,-52 7-16</inkml:trace>
  <inkml:trace contextRef="#ctx0" brushRef="#br1" timeOffset="-198479.38">7568 15002 0,'-18'41'15,"-11"14"-15,0 5 16,-6 23-16,0 3 16,-8 26-16,7-4 15,6 18-15,13-5 16,17 17-16,13-22 16,21 18-16,15-19 31,16 4-31,5-18 15,12-8-15,13 10 16,-47-50 0,-48-53-16</inkml:trace>
  <inkml:trace contextRef="#ctx0" brushRef="#br1" timeOffset="-198024.48">9504 15226 0,'37'58'16,"-4"-2"0,7 12-16,0 8 15,3 17 1,-3 0-1,-7 23-15,-10-13 16,-5 23-16,-15-19 16,-13 11-16,-6-20 15,-7 5-15,-19 23 16,3-45 0,22-41-1,7-20 1,10-20-16</inkml:trace>
  <inkml:trace contextRef="#ctx0" brushRef="#br1" timeOffset="-197320.9">10063 15915 0,'5'40'15,"-3"0"1,-2-5-1,5-10 1,-2-12 0,-3-13-1,2-15 1,9-15 0,11-6-1,3 4 1,-2 2-1,-11 7 1,-6 18 0,1 15-1,-4 8 1,-1 12 0,6-2-1,1-3 1,7-5-1,4-12 1,0-4 0,10-8-1,3-4 1,-5-2 0,-5 0-1,-9 10 1,-5 12-1,-4 11 1,-3 2 0,5-2-1,-2-1-15,-5-22 16</inkml:trace>
  <inkml:trace contextRef="#ctx0" brushRef="#br1" timeOffset="-196863.11">10834 16404 0,'42'7'16,"14"3"0,-5-8-1,-6-2 1,-10-2-1,-12-3 1,-23 5-16</inkml:trace>
  <inkml:trace contextRef="#ctx0" brushRef="#br1" timeOffset="-196639.4">10890 16640 0,'57'10'16,"14"-2"-1,-3-5 1,-13-1 0,-17-2-1,-17 0 1,-21 0-16</inkml:trace>
  <inkml:trace contextRef="#ctx0" brushRef="#br1" timeOffset="-195860.99">11531 15622 0,'0'63'16,"0"18"-1,0 7 1,-5-8-1,3-9 1,0-15 15,-6-21-15,8-27 0,5-21-1,0-10 1,11-12-1,11-3 1,11 0 15,12-4-15,1-1 0,-6-10-1,-7 2 1,-10 4-1,-6 19 1,-22 28-16</inkml:trace>
  <inkml:trace contextRef="#ctx0" brushRef="#br1" timeOffset="-195037.78">11696 16018 0,'17'22'16,"6"-7"-1,7-4 1,5-9-1,-2-2 1,2 0 0,6-2-1,-3-6 17,-13-2-17,-15 2 1,-15-2-1,-13 0 1,1 5 0,-1 0 15,10 5-15,1 0-1,5 0 1,4 5-1,8 0 1,2 3 0,1 0 15,-1 4-15,4 10-1,12 16 1,2 20-1,5 5 1,0-2 0,-12-8 15,-13-23-15,-22-17-1,-11-13 1,-7-16-1,9-16 1,14-11 15,9-5-15,8 3 0,3 12-1,-13 33-15</inkml:trace>
  <inkml:trace contextRef="#ctx0" brushRef="#br1" timeOffset="-194307.46">12328 15919 0,'10'38'16,"-7"3"-1,-3 4 17,-3-10-17,-2-9 1,2-14-1,3-9 1,8-16 0,0-15 15,2-5-15,0 3-1,-2 0 1,-6 20-1,0 22 1,-2 16 15,0-3-15,0-4 0,10-14-1,13-14 1,5-11 15,5-2-15,-8 2-1,-8 6 1,-1 12 0,-9 12-1,0 13 16,-2 3-15,1-5 0,-6-8-1,3-3 1,-3-12-16</inkml:trace>
  <inkml:trace contextRef="#ctx0" brushRef="#br1" timeOffset="-193856.75">12665 15771 0,'14'5'15,"8"5"1,1 2 0,-10 3-1,-8 12 1,-1-1-1,-4 2 1,8-3 15,22 3-15,18 0 0,15-3-1,5-5 1,-12-7-1,-14-3 1,-42-10-16</inkml:trace>
  <inkml:trace contextRef="#ctx0" brushRef="#br1" timeOffset="-193309.43">11610 16555 0,'65'12'16,"-12"-5"-1,15-4-15,-5-3 16,21 0-16,-7 0 16,30 0-16,-12 0 15,16 3-15,-10 2 32,2 0-32,-17 2 15,5-2-15,17 6 16,-13-19-1,-42-20 1,-27 13 0,-12 8-1,-8 4 1,-6 3-16</inkml:trace>
  <inkml:trace contextRef="#ctx0" brushRef="#br1" timeOffset="-192596.66">12472 16978 0,'-8'0'16,"-15"0"-1,-7 0 16,-7 8-15,1-4 0,14 9-1,14 15 1,18 10 0,13 9 15,2-4-16,0-5 1,-28-15 0,-22-11-1,-10-2 1,2-7 0,10 3 15,11-6-16,2 1 1,5 2 0,5-3-16</inkml:trace>
  <inkml:trace contextRef="#ctx0" brushRef="#br1" timeOffset="-192165.2">12638 16922 0,'20'21'16,"-8"6"0,-12 4 15,-7-1-15,-3-5-1,8 0 1,9 3-1,18 0 1,16-1 15,-1-9-15,-4-6 0,-14-1-1,-22-11-15</inkml:trace>
  <inkml:trace contextRef="#ctx0" brushRef="#br1" timeOffset="-190684.3">13315 15849 0,'-19'-38'0,"-6"-15"0,-3 3 31,-15-15-31,2-3 16,-6-6-16,1 9 15,-4-8-15,0 12 16,-16-4-16,3 14 16,-20 1-16,5 7 15,-15 3-15,10 12 16,-16-2 0,14 12-1,-18 6-15,14 6 16,-17 14-16,20 2 31,-12 15-31,15 3 16,-7 17-16,16 3 15,-4 15-15,11-2 32,-5 14-32,17-4 15,-2 20 1,11-13-1,8 18-15,15-11 16,9 19-16,3-14 16,13 13-16,7-17 15,5 15-15,2-10 32,14 12-32,-3-10 15,16 8-15,-5-5 16,13 7-16,-4-15 31,16 13-31,-5-10 16,16 12-16,-4-12 31,18 7-31,1-17 16,14 7-16,-8-15 15,24 8 1,-31-28-1,0-8-15,11-3 0,1-6 16,28-6-16,-14-17 31,14-16-31,-29-14 16,7-30-16,-26-2 31,-4-29-31,-18 0 16,-2-26-16,-11 1 31,5-20-31,-17 27 16,-5 0-16,-1-12 0,-12 19 15,-2-6 1,0-18-16,-6 17 16,-7-8-16,-5-17 0,3 21 15,-11-6-15,-9-13 0,-1 29 16,-5-3-16,-15-6 0,-5 1 15,-20-18-15,-2 20 16,-16-2-16,8 14 16,2 9-1,16 17-15,27 30 32,33 28-32</inkml:trace>
  <inkml:trace contextRef="#ctx0" brushRef="#br1" timeOffset="-167552.12">14805 14730 0,'26'48'15,"4"20"1,5 18-1,3 15 1,-8-23 0,-5-1-16,1 29 15,-14 8 1,-15-6 0,-27-15-1,-21-25 1,-12-27-1,1-29 1,6-31 0,16-19-1,7-5 1,13 18 0,20 25-16</inkml:trace>
  <inkml:trace contextRef="#ctx0" brushRef="#br1" timeOffset="-167318.56">14777 14269 0,'0'0'15,"0"0"1,0 0-16</inkml:trace>
  <inkml:trace contextRef="#ctx0" brushRef="#br1" timeOffset="-166826.39">15279 14894 0,'-21'48'16,"9"12"-1,12 6 1,23 5 0,19-3-1,19-18 1,4-20-1,1-33 1,-13-37 0,-18-28-1,-22-10 1,-28-5 15,-30 5-31,-24 17 16,1 21-1,3 15 1,15 9 15,24 7-31,26 9 0</inkml:trace>
  <inkml:trace contextRef="#ctx0" brushRef="#br1" timeOffset="-166209.72">15875 14929 0,'0'23'16,"-4"27"-1,4 23 17,0 6-17,4-14 1,10-30-1,11-32 1,5-26 0,1-23 15,-14-9-15,1-3-1,-11 10 1,0 23-1,-7 30 1,3 33 0,10 20 15,17 12-15,10-11-1,6-34 1,-1-28 15,-7-14-15,-13 2-1,-25 15-15</inkml:trace>
  <inkml:trace contextRef="#ctx0" brushRef="#br1" timeOffset="-165917.36">16304 14725 0,'18'51'15,"0"17"-15,4 32 16,-1 1 0,-7-13 15,-3-40-15,-6-22-16,-5-26 15</inkml:trace>
  <inkml:trace contextRef="#ctx0" brushRef="#br1" timeOffset="-165327.75">16713 15161 0,'37'5'16,"3"-5"-1,-12-8 1,-5-14 0,-11-9-1,-12 4 17,-14 2-17,-19 5 1,-13 14-1,-1 19 1,6 22 0,17 23 15,26 9-15,31 5-1,27-9 1,13-23-1,2-27 1,-17-8 0,-23-8-1,-35 3-15</inkml:trace>
  <inkml:trace contextRef="#ctx0" brushRef="#br1" timeOffset="-164033.58">17431 15086 0,'25'0'15,"25"2"1,6 0 0,-3 6-1,-53-8-15</inkml:trace>
  <inkml:trace contextRef="#ctx0" brushRef="#br1" timeOffset="-163442.59">17960 14463 0,'58'8'16,"-7"-3"-1,11 12-15,-1-2 16,17 6-16,-7-6 16,6 3-16,32 10 15,2-11 1,-16-15-1,-24-17 1,-26-7 0,-22 9-1,-11 8 1,-12 5-16</inkml:trace>
  <inkml:trace contextRef="#ctx0" brushRef="#br1" timeOffset="-162825.25">18560 14730 0,'24'53'15,"4"8"1,-5 11-1,-5 7 1,-13 7 0,-5 5-1,-11-3 1,-11-8 0,-13-15-1,-6-7 1,-6-12-1,-1-21 1,8-22 0,0-18-1,9-16 1,-1-9 0,-7-6-1,1 4 1,6 1-1,9 13 1,11 13 15,7 8-15,5 7-16</inkml:trace>
  <inkml:trace contextRef="#ctx0" brushRef="#br1" timeOffset="-85413.59">20533 1083 0,'-5'25'15,"-3"26"16,-4 19-15,2 3 15,10-2-15,12-8 0,26-25 15,20-29-16,7-21 17,0-11-17,-11-2 17,-17 8-17,-37 17-15</inkml:trace>
  <inkml:trace contextRef="#ctx0" brushRef="#br1" timeOffset="-85041.36">20860 1098 0,'0'61'16,"0"17"-1,0-6 1,-7 15-16,2-9 16,-3 5-16,0 13 31,1-29-16,9-49 17,6-18-17,-5 0 17,-3 0-32,0 0 15</inkml:trace>
  <inkml:trace contextRef="#ctx0" brushRef="#br1" timeOffset="-84814.1">21027 1564 0,'0'0'15,"0"0"17,0 0-17,0 0 1,0 0-16</inkml:trace>
  <inkml:trace contextRef="#ctx0" brushRef="#br1" timeOffset="-84376.34">21458 1143 0,'0'71'16,"-11"17"-1,-1-2 1,0-18 0,1-18-1,8-24 1,-2-14-1,5-12-15</inkml:trace>
  <inkml:trace contextRef="#ctx0" brushRef="#br1" timeOffset="-83817.36">21856 1033 0,'-48'10'15,"0"2"1,12 11 0,24 9-1,24 14 1,29 4-1,20 6 17,9-5-17,-19-4 1,-29-11 0,-32-14-1,-28-10 1,-12-6-1,-6-12 17,13-16-17,23-20 1,22-11 0,29-5-1,15-3 1,1 5-1,-6 12 17,-13 13-17,-11 16 1,-17 15-16</inkml:trace>
  <inkml:trace contextRef="#ctx0" brushRef="#br1" timeOffset="-83375.36">22257 1020 0,'-23'40'16,"0"8"0,8-5 15,2-13-16,18-12 1,18-14 0,14-8-1,16-17 1,-4-11 0,-9 2-1,-8-1 1,-13 9-1,-19 22-15</inkml:trace>
  <inkml:trace contextRef="#ctx0" brushRef="#br1" timeOffset="-83110.69">22481 1020 0,'-21'63'16,"-1"25"0,-3 8-1,-1-13 17,11-27-17,7-28 1,6-14-1,2-6 1,0-8-16</inkml:trace>
  <inkml:trace contextRef="#ctx0" brushRef="#br1" timeOffset="-82611">22772 959 0,'61'-2'0,"10"-6"31,-6 1-31,-4 2 16,-19-3-1,-23 6 1,-10-1-1,-1 3 1,-8 0-16</inkml:trace>
  <inkml:trace contextRef="#ctx0" brushRef="#br1" timeOffset="-82267.04">23002 1038 0,'23'47'0,"-1"2"31,-9-5-31,-10-3 16,-16-8-1,-20-10 1,-17-9 0,-10-1-1,-3-6 1,-3-7 0,15 0-1,21-4 1,30 4-16</inkml:trace>
  <inkml:trace contextRef="#ctx0" brushRef="#br1" timeOffset="-81797.72">20293 2181 0,'40'-7'16,"26"-6"-16,-13 1 15,10-3-15,20-5 16,-3 2 0,14-2-16,22-8 0,-7 3 15,12-5-15,22-1 0,-14 6 16,7-5-16,20 2 0,-23 8 15,6-2-15,15 1 0,-26 3 16,3 3-16,10 0 0,-5 5 16,15-4-16,5 0 15,-77 7-15,-39 4 16,-22 3 0,-18 0-16</inkml:trace>
  <inkml:trace contextRef="#ctx0" brushRef="#br1" timeOffset="-80861.38">21321 2348 0,'-7'2'16,"-24"11"-1,-16 12 1,-6 15 0,7 13 15,22 1-15,26-9-1,22-18 1,20-20-1,3-23 1,-3-15 0,-12-12 15,-12 8-15,-7 9-1,-8 14 1,0 20-1,0 27 17,15 30-17,8 26 1,0 11 0,-5-5-1,-29-19 1,-32-23 15,-22-21-15,-20-22-1,-1-20 1,11-4 0,14-2 15,18 0-16,18 7 1,20 7-16</inkml:trace>
  <inkml:trace contextRef="#ctx0" brushRef="#br1" timeOffset="-79874.11">21987 2191 0,'-5'51'16,"-6"19"-1,-1 4 1,5-9 15,-4-11-15,3-22-1,8-27 1,14-30 0,8-29-1,16-11 1,14-13 15,11 2-15,11 6-1,1 10 1,-7 12 15,-20 14-15,-35 18 0,-11 10-1,-2 2 1,0 4-1,0 0-15</inkml:trace>
  <inkml:trace contextRef="#ctx0" brushRef="#br1" timeOffset="-79624.3">22113 2368 0,'48'40'15,"12"-2"1,3-7 0,-6-9-1,-8-9 16,-26-6-31,-23-7 0</inkml:trace>
  <inkml:trace contextRef="#ctx0" brushRef="#br1" timeOffset="-72271.8">21102 2265 0,'-63'15'16,"-10"25"0,23 3-1,2 15-15,7 2 16,6 24 0,10-9-1,-1 23-15,12-9 16,1 14-16,5-15 15,6 8-15,15 22 16,34-20 0,29-37-1,-15-33 17,9-20-32,-4-16 15,10-20-15,-6-5 16,5-17-16,-7-8 15,6-17-15,-11 1 16,7-14-16,-12 5 16,-2-16-1,-12 14-15,0-16 16,-19 21 0,-13-14-16,-9 14 15,-18-6-15,-8 23 16,-23 2-16,2 24 15,-24 7-15,-1 22 16,-18 13-16,3 10 16,-14 20-16,7 1 15,-10 9-15,11-7 32,2 2-32,-16 13 15,49-25 1,55-28-16</inkml:trace>
  <inkml:trace contextRef="#ctx0" brushRef="#br1" timeOffset="-71144.83">24297 1783 0,'61'-9'32,"12"11"-17,0 20 1,-23 17 0,-27 9-1,-21 6 1,-2-5-1,16-21 1,39-12 15,-5-8-15,18-2-16,30-6 16,1-6-1,-23 1 1,-76 5-16</inkml:trace>
  <inkml:trace contextRef="#ctx0" brushRef="#br1" timeOffset="-70653.66">25119 1804 0,'0'0'15,"10"5"16,20 14-15,36 10 0,12 6-1,-5 5 1,-28 4 0,-45 3 15,-45 6-16,-34-6 1,-6-3 0,14-24-1,29-12 1,19-6 0,15-2-1,8 0-15</inkml:trace>
  <inkml:trace contextRef="#ctx0" brushRef="#br1" timeOffset="-69258.16">26527 1469 0,'-7'22'16,"-8"28"-1,-5 18 1,12 1-1,16-1 1,27-18 15,20-27-15,8-23 0,0-13-1,-7-2 1,-23 0-1,-33 15-15</inkml:trace>
  <inkml:trace contextRef="#ctx0" brushRef="#br1" timeOffset="-68966.28">26865 1557 0,'-33'77'16,"8"-13"-1,0 6-15,-11 33 16,6 6 0,3-19 15,11-39-16,12-26 1,-1-12 0,2-5-16,3-8 15</inkml:trace>
  <inkml:trace contextRef="#ctx0" brushRef="#br1" timeOffset="-68449.84">27228 1392 0,'58'-16'15,"12"10"1,4 21-1,-9 23-15,-13 30 16,-31 20 0,-36 5-1,-33-2 1,-22-13 0,-6-17-1,0-18 1,16-26-1,14-17 1,34-17 0,22-3-1,26-8 1,23 12 0,17 14-1,8 12 1,-2 3-1,-3-8 1,-6-5 0,-18-5-1,-27 0-15,-28 5 16</inkml:trace>
  <inkml:trace contextRef="#ctx0" brushRef="#br1" timeOffset="-67995.16">28054 1551 0,'-42'44'15,"-9"16"1,5 18-1,22-2 1,26-18 0,38-30-1,36-28 1,-14-10 0,10-8-16,-12-5 15,8-2-15,18-34 16,-21-16-1,-44 2 1,-47 7 0,-41 24-1,-24 12 1,-11 12-16,16 18 16,21 13-1,23-1 1,19-7-1,23-5-15</inkml:trace>
  <inkml:trace contextRef="#ctx0" brushRef="#br1" timeOffset="-67285.48">28861 1406 0,'-17'14'16,"-20"32"-1,-7 17 1,-2 17 0,21 1-1,30-8 1,38-15-1,30-22 1,23-22 0,7-26-1,-10-23 1,-30-21 0,-35-14-1,-46-1 1,-39 8-1,-32 15 1,-12 13 0,8 7-1,18 9 1,29 5 0,24 7-1,22 7-15</inkml:trace>
  <inkml:trace contextRef="#ctx0" brushRef="#br1" timeOffset="-66860.71">29503 1275 0,'73'0'16,"31"0"0,-29 0-1,9-4 1,21-5-16,1-12 16,-26 4-1,-31-1 1,-24 13-1,-10 3 1,-15 2-16</inkml:trace>
  <inkml:trace contextRef="#ctx0" brushRef="#br1" timeOffset="-66466.77">29848 1420 0,'16'21'0,"17"19"16,-3 13 15,0 5-15,-18-11-1,-24-14 1,-31-15 0,-18-6-1,-4-1 1,-1-11-1,3-11 1,13-1 0,23 5-16,27 7 0</inkml:trace>
  <inkml:trace contextRef="#ctx0" brushRef="#br1" timeOffset="-48546.18">27538 2338 0,'2'12'15,"9"24"1,-6 22-1,0 19 1,-15 28 0,-18 5-1,-20-7 1,-6-12 0,2-18-1,2-12 1,5-24-1,6-17 1,6-27 0,6-16-1,7-12 1,7-13 0,6-3-1,11 6 1,10 6-1,3 15 17,-7 24-17,-2 35 1,-8 3 0,-13 18-16,-5-3 31,-4 15-31,-16 20 15,0-5 1,13-19 0,25-40 15,35-29-15,3-7-1,17-11-15,-1 1 16,13-4-16,31-6 31,9 3-15,-17 5-1,-24 3 1,-36 12 0,-30 9-16</inkml:trace>
  <inkml:trace contextRef="#ctx0" brushRef="#br1" timeOffset="-46616.87">24965 3817 0,'-5'68'16,"-3"-7"-1,-2 11-15,1 1 16,-7 16-16,1-6 16,-5 13-16,2-13 15,-12 5-15,5-10 16,-7 0-16,-7 20 16,1-7 15,20-48-16,9-20 1,9-23-16</inkml:trace>
  <inkml:trace contextRef="#ctx0" brushRef="#br1" timeOffset="-45721.2">26447 3842 0,'-61'0'16,"-15"11"-1,-14 26 1,27 1 0,2 17-16,11-4 15,0 17 1,7-3-1,0 21-15,8-8 16,2 7-16,12-12 16,19 11-16,13-24 15,24-4-15,10-16 16,18-8-16,0-9 16,20-2-16,-7-12 15,9-6-15,31 0 31,-9-6-15,-55 0 0,-52 3-16</inkml:trace>
  <inkml:trace contextRef="#ctx0" brushRef="#br1" timeOffset="-45165.52">27132 4374 0,'-30'40'16,"-3"3"-1,8 7 1,13 6 0,16-11-16,22-12 31,16-13-31,11-20 15,13-12 1,-3-16 0,-5-15-1,-18-10 1,-24-7 0,-25 4-1,-33 18 1,-28 20-1,-14 9 1,9 9 0,12 5-1,17 2 1,23-4 0,11-1-1,12-2-15</inkml:trace>
  <inkml:trace contextRef="#ctx0" brushRef="#br1" timeOffset="-44689.29">27300 4361 0,'4'13'16,"13"20"0,6 12-16,5 5 15,7 1 1,-2-8-1,-8-16 1,-10-9 0,-7-8-1,-6-5 1,-2-5-16</inkml:trace>
  <inkml:trace contextRef="#ctx0" brushRef="#br1" timeOffset="-43949.06">27929 3888 0,'-14'50'16,"7"21"0,0 15-1,-3 17 1,-1 5 0,-1-5-1,-4-12 1,-8-31-1,3-24 1,19-22 0,0-8-1,2-1 1,0-5-16</inkml:trace>
  <inkml:trace contextRef="#ctx0" brushRef="#br1" timeOffset="-42793.9">28344 4310 0,'0'0'0,"0"0"16,-8 8 0,-4 7-1,-11 11 1,3 8-1,3 4 1,4 5 0,3-10-1,17-2 1,16-16 15,20-5-15,17-17-1,11-19 1,-10-16 15,-28-17-15,-47 1 0,-44 12-1,-24 19 16,-4 15-15,23 12 0,20 7-1,18-2 17,12-3-17,13-2-15</inkml:trace>
  <inkml:trace contextRef="#ctx0" brushRef="#br1" timeOffset="-42319.36">28730 4452 0,'-3'40'31,"3"-7"-15,0-20 0,8-23-1,10-23 16,-1-18-15,6-2 0,0 6 15,9 12-15,6 14-1,0 11 1,-6 8-1,-6 10 17,-3-4-17,-16 1 1,-7-5-16</inkml:trace>
  <inkml:trace contextRef="#ctx0" brushRef="#br1" timeOffset="-42024.78">29324 4356 0,'0'35'16,"0"-10"-1,5-6 1,-5-10 0,0-1-1,0-6-15,0-2 16</inkml:trace>
  <inkml:trace contextRef="#ctx0" brushRef="#br1" timeOffset="-41853.28">29307 4018 0,'0'0'15,"0"-2"1,0 2-16,0 0 16</inkml:trace>
  <inkml:trace contextRef="#ctx0" brushRef="#br1" timeOffset="-41276.92">29690 4346 0,'20'-2'16,"28"-9"0,12-4-1,-2-3 1,-12 4 0,-13 1-1,-21 3 1,-22 5-1,-23 0 1,-20 10 0,-15 10-1,3 10 1,9 8 0,19 4 15,21 2-31,32-4 15,34-7 1,21-6 0,2-9 15,-13-6-15,-15-2-16,-22-2 31,-23-3-31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57.67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0 187 2210,'7'-13'4258,"-7"12"-4201,0 0 0,0 0 1,1 0-1,-1 1 0,0-1 1,0 0-1,1 0 0,-1 1 1,0-1-1,1 0 0,-1 1 1,1-1-1,-1 0 0,1 1 1,-1-1-1,1 1 0,0-1 1,-1 1-1,1-1 0,0 1 1,-1 0-1,1-1 0,0 1 1,-1-1-1,1 1 0,0 0 1,0 0-1,-1 0 0,2-1-57,38-11 315,1 1-1,11 0-314,54-14 290,-31 1-317,-6 1-947,0 4-1,41-5 975,-59 16-3037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1.6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 1 4901,'0'0'4,"0"1"0,-1-1 1,1 1-1,0-1 1,0 1-1,0 0 0,0-1 1,0 1-1,-1-1 1,1 1-1,0 0 0,0-1 1,1 1-1,-1-1 1,0 1-1,0 0 0,0-1 1,0 1-1,0-1 1,1 1-1,-1 0 0,0-1 1,0 1-1,1-1 1,-1 1-1,0-1 0,1 1 1,-1-1-1,1 0 0,-1 1 1,1-1-1,-1 1 1,1-1-5,24 26 148,2 4 386,-19-13-204,-7-15-255,0 1 0,0-1 0,0 0 0,0 0 0,0 0 0,0 0 0,0-1 0,1 1 0,-1 0 0,1 0 0,-1-1 0,1 1 0,0-1 0,-1 1 0,1-1 0,0 0 0,0 0 0,0 0 0,0 0 0,0 0 0,0 0 0,0 0 0,2 0-75,10 4 96,0 1 0,0 0 0,0 1 0,-1 0 0,0 2 0,1 1-96,-9-7 40,0 1-1,-1 0 0,1 0 0,-1 1 1,0 0-1,-1-1 0,1 1 1,-1 0-1,0 1 0,0-1 0,0 0 1,-1 1-1,0 0 0,0-1 1,0 1-1,-1 0 0,1 0-39,-3-4 53,1-1-1,0 1 0,0-1 0,0 0 1,-1 1-1,1-1 0,0 1 1,-1-1-1,0 0 0,1 0 1,-1 1-1,0-1 0,1 0 0,-1 0 1,0 0-1,0 0 0,0 0 1,0 0-1,0 0 0,0 0 1,-2 1-53,-30 20 300,15-11-305,-29 17-1843,43-24 71,6-1-1303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2.16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48 0 7495,'-16'49'271,"10"-34"58,1 0 0,0 1 0,2 0 0,-1 0 1,2 2-330,1-13 51,-2 22 67,1 1 1,1 0 0,2 0 0,1 0-1,0 0 1,6 19-119,-7-47 70,0 0 1,0 0-1,0 0 1,0 0-1,0 0 0,0 0 1,0-1-1,0 1 1,-1 0-1,1-1 0,0 1 1,0 0-1,0-1 0,0 1 1,-1-1-1,1 0 1,0 1-1,-1-1 0,1 1 1,0-1-1,-1 0 1,1 0-1,-1 1 0,1-1 1,0 0-71,23-23 370,63-73 217,63-51-587,-141 142-1679,-2 4-2284,-4 4-532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2.4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7495,'0'9'288,"0"-4"-704,3-2 384,1 6-96,-1 0 160,3 8 0,-3 0 32,-3 4 0,4-4-32,2-8 0,1-1 32,2-5-288,4 3-801,3-6-2819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22.90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105 36 5253,'-1'-2'61,"0"0"0,0 0-1,0 0 1,0 0 0,-1 0 0,1 0 0,0 0-1,-1 0 1,0 0 0,1 1 0,-1-1 0,0 1-1,0-1 1,0 1 0,0 0 0,0 0 0,0 0-1,-1 0 1,1 0 0,0 0 0,0 0 0,-1 1-1,1-1 1,-1 1 0,1 0 0,0 0 0,-1 0 0,1 0-1,-1 0 1,1 0 0,0 0 0,-1 1 0,1-1-1,-2 2-60,1-1-30,1 1 0,0-1 0,-1 1-1,1 0 1,0 0 0,0-1 0,0 1-1,0 1 1,1-1 0,-1 0 0,0 0-1,1 1 1,0-1 0,-1 1 0,1-1 0,0 1-1,0 0 1,1-1 0,-1 1 0,0 0-1,1 0 1,0-1 0,0 1 0,-1 0-1,2 0 1,-1 0 0,0-1 0,0 1-1,1 1 31,0 0-8,-1-1-1,1 0 0,0 0 0,0 0 0,0 1 0,0-1 1,0 0-1,1 0 0,-1-1 0,1 1 0,0 0 0,0 0 0,0-1 1,0 1-1,0-1 0,1 0 0,-1 0 0,1 1 0,-1-2 1,1 1-1,0 0 0,0 0 0,0-1 0,0 0 0,0 1 0,0-1 1,0 0-1,3 0 9,-2-1 13,1 1 0,-1-1 0,1 0 0,0-1 1,-1 1-1,1-1 0,-1 0 0,1 0 0,-1 0 1,0-1-1,1 0 0,-1 1 0,0-1 0,0-1 1,0 1-1,0-1 0,-1 1 0,1-1 0,0 0 0,0-2-13,2-1 366,-1 1 0,0-2-1,0 1 1,0 0 0,-1-1 0,2-5-366,-5 12-7,-1 0 0,1 0 0,-1 0 0,0 0 1,1 0-1,-1 0 0,1 0 0,-1 0 1,1 0-1,-1 0 0,1 1 0,-1-1 0,1 0 1,-1 0-1,0 0 0,1 0 0,-1 1 1,1-1-1,-1 0 0,0 1 0,1-1 1,-1 0-1,0 0 0,1 1 0,-1-1 0,0 1 1,1-1-1,-1 0 0,0 1 0,0-1 1,1 1-1,-1-1 0,0 0 0,0 1 7,13 18 161,-3 4-146,-1 0-1,-1 0 1,-1 1 0,-2 0-1,0 2-14,-3-17 63,0 1-1,-1-1 0,0 1 0,-1 0 1,0-1-1,-1 1 0,0 0 0,-1-1 1,1 1-1,-2-1 0,1 0 1,-1 0-1,-1 0 0,-2 5-62,4-11 67,0 0 1,-1 0-1,1 0 0,-1 0 1,0 0-1,0-1 0,0 1 1,0-1-1,0 0 0,0 0 1,-1 0-1,1 0 0,-1-1 1,0 1-1,1-1 0,-1 0 0,0 0 1,-2 0-68,-9 2-286,0-2 0,-1 0 0,1 0 0,-3-2 286,-13 1-1824,-11 2-1945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2.8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1 2338,'-6'14'5715,"4"-10"-3425,4-8-1017,-4 12-1059,1-1 1,0 1-1,0-1 0,1 1 0,0 0 0,0-1 0,1 6-214,0 18 252,-3 33 8,3 1 0,3 9-260,0-44-13,0-1 0,2 0-1,1 0 1,1 0 0,11 22 13,-17-41-294,5 6-4131,-6-16 1729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3.6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16 110 5990,'-15'-23'5883,"20"17"-5663,1 0 1,1 1-1,-1 0 1,1 0 0,0 0-1,0 1 1,0 0-1,1 1 1,5-3-221,-7 3 75,10-4-75,0 1 0,1 1 0,-1 0 0,1 1 0,0 1 0,0 1 0,0 0 0,0 1 0,0 1 0,0 1 0,1 0 0,-1 1 0,0 1 0,13 4 0,-29-7-13,0 0-1,1 1 0,-1-1 1,0 0-1,0 1 1,0-1-1,0 1 0,1 0 1,-1-1-1,0 1 1,0 0-1,0 0 0,0-1 1,0 1-1,0 0 1,-1 0-1,1 0 0,0 0 1,0 0-1,-1 0 1,1 0-1,-1 1 0,1-1 1,-1 0-1,1 0 1,-1 0-1,0 1 0,1-1 1,-1 0-1,0 0 0,0 1 1,0-1-1,0 0 1,0 1-1,0-1 0,0 0 1,-1 0-1,1 1 1,0-1-1,-1 0 0,1 0 1,-1 0-1,1 1 1,-1-1-1,0 0 0,1 0 1,-1 0 13,-5 8 12,-1 0-1,1 0 1,-1-1 0,-1 0 0,-4 3-12,3-1-12,-60 50 98,48-43-81,1 0 0,1 1 0,-8 10-5,27-28 1,0 0-1,0 1 1,0-1-1,0 0 1,1 1-1,-1-1 1,0 1-1,0-1 1,0 0-1,0 1 0,0-1 1,1 0-1,-1 0 1,0 1-1,0-1 1,0 0-1,1 1 1,-1-1-1,0 0 1,0 0-1,1 0 1,-1 1-1,0-1 1,1 0-1,-1 0 1,0 0-1,1 0 1,-1 1-1,0-1 1,1 0-1,-1 0 1,0 0-1,1 0 1,-1 0-1,0 0 1,1 0-1,-1 0 1,1 0-1,-1 0 1,0 0-1,1 0 0,23 4 119,-20-3-98,21 3 18,0 1-1,0 2 0,0 1 1,-1 0-1,5 4-38,-20-8-31,0 1-1,0 0 1,-1 0 0,1 1 0,-1 0 0,0 0-1,-1 1 1,0 0 0,0 0 0,0 1-1,-1 0 1,0 0 0,-1 0 0,4 8 31,-7-13-8,-1 1 0,1-1 0,-1 1 0,0-1 0,0 1 0,-1 0 0,1-1 0,-1 1 0,0 0 0,0 0 0,0-1 0,0 1 0,0 0 0,-1-1 0,0 1 0,0 0 0,0-1 0,-1 2 8,-1 2 19,0-1 0,-1 0 1,1 0-1,-1 0 1,-1-1-1,1 1 0,-1-1 1,0 0-1,-4 3-19,-8 5 178,1-1 1,-1-1-1,-1-1 0,0 0 0,-1-1 0,-9 2-178,-25 5 495,41-14-489,0 1 0,0 1-1,0 0 1,0 1 0,-5 3-6,56 16-6364,-12-11 1335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3.9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35 13965,'3'-9'256,"-10"3"-191,1-2 703,-4-1-383,7 9-289,3-3-481,7 6-864,-1 0 288,0 6-1057,7 2-1857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4.5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54 10154,'2'-2'154,"-1"1"0,0 0 0,0-1 1,1 1-1,-1 0 0,1 0 1,-1 0-1,1 0 0,0 0 0,-1 0 1,1 1-1,0-1 0,-1 0 0,1 1 1,0 0-1,0-1 0,-1 1 1,1 0-1,1 0-154,46-2-35,-23 2 288,122-16 351,19-2-610,-165 18-12,0-1 0,0 1-1,0 0 1,0 0 0,0 0 0,1 0 0,-1 0-1,0 1 1,0-1 0,0 1 0,0-1 0,0 1-1,0 0 1,0-1 0,0 1 0,0 0-1,0 1 1,0-1 0,-1 0 0,1 0 0,0 1-1,-1-1 1,1 1 0,-1-1 0,1 1-1,-1 0 1,0 0 18,0 2 30,0 0 0,0 0-1,0 1 1,0-1-1,-1 0 1,0 1 0,0-1-1,0 0 1,-1 1 0,1-1-1,-1 0 1,0 1-1,-1 1-29,-61 308 833,60-297-915,1 1-1,1 0 1,0 0 0,2 9 82,-3 40-6958,0-50 3334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4.9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70 7815,'-10'-6'1025,"4"6"-224,-1-3 512,4-3 289,6 3-962,1 0-511,12-2 31,6 2 64,10-6-96,4 0-64,2 1-32,-3 2-160,-9 0-1153,-3 3-1538,-1 6-1089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5.3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0 129 6887,'76'-42'1352,"-39"21"77,0 2 0,19-7-1429,-46 22 13,0 0 0,0 1 0,0 0 1,0 1-1,1 0 0,-1 1 1,1 0-1,-1 0 0,1 1 0,0 1 1,8 1-14,-17-2-11,1 1 0,-1-1 0,1 1 0,-1-1 0,0 1 1,1 0-1,-1 0 0,0 0 0,0 0 0,0 0 0,0 0 1,0 1-1,0-1 0,0 1 0,0 0 0,0-1 0,-1 1 0,1 0 1,0 0-1,-1 0 0,0 0 0,1 2 11,-1-1 28,0 1 0,0-1-1,-1 0 1,1 0 0,-1 1 0,0-1 0,0 1-1,0-1 1,-1 0 0,1 1 0,-1-1-1,0 0 1,0 0 0,-1 3-28,-5 11 99,-1-2 0,0 1 0,-1-1 0,-1 0 1,-6 8-100,-30 37 155,18-26-41,2 2-1,1 1 0,2 1 0,-2 7-113,22-39 49,1-1-1,0 0 1,0 1 0,1 0-1,0-1 1,0 1 0,0 0-1,0 0 1,1-1 0,0 1-1,1 0 1,-1 0 0,1 0-1,0-1 1,0 1 0,1 0-1,-1-1 1,1 1 0,1-1-1,1 4-48,-1-5-142,-1 0-1,1 0 0,0 0 1,0-1-1,0 0 0,1 1 1,-1-1-1,1-1 0,0 1 1,-1 0-1,1-1 0,0 0 1,1 0-1,-1 0 0,0 0 1,1-1-1,0 1 143,29 6-3101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58.2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9 154 6406,'-6'-19'1675,"4"10"-157,22 1-1492,27-5 177,-2-2 0,29-13-203,-33 11-369,1 2 1,1 2 0,4 1 368,-39 10-569,0 1 1,0 0-1,0 0 1,0 1-1,0 0 1,6 1 568,5 5-3113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7.2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0 113 2018,'6'-9'8012,"9"4"-4796,26 0-3715,-18 3 1098,459-89-450,-481 91-345,0 0 0,0 0 0,0 1-1,0-1 1,0 0 0,0 1 0,0-1-1,0 1 1,-1-1 0,1 1 0,0 0-1,0-1 1,-1 1 0,1 0 0,0-1-1,-1 1 1,1 0 0,-1 0 0,1 0-1,-1 0 1,1-1 0,-1 1 0,1 0-1,-1 0 1,0 0 0,0 0 0,0 0-1,1 0 1,-1 0 0,0 0 0,0 0-1,0 0 1,0 0 0,0 0-1,-1 0 1,1 0 0,0 0 0,0 0 196,0 7-3155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7.6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160 0 4100,'-2'1'49,"1"0"0,-1 0 0,1 0 0,-1 1 1,1-1-1,0 0 0,-1 0 0,1 1 0,0-1 0,0 1 0,0 0 0,0-1 1,0 1-1,0 0 0,1-1 0,-1 1 0,0 0 0,1 0 0,-1-1 1,1 1-1,0 0 0,0 0 0,0 0 0,0 0 0,0 0 0,0 0 0,0-1 1,0 1-1,1 0 0,-1 0 0,1 1-49,3 12 442,0-1 0,1 0-1,1-1 1,1 2-442,4 11 276,22 82-57,-31-96-220,1 0-1,-1 1 1,-1-1 0,0 0-1,-1 1 1,0-1-1,-1 1 1,0-1 1,0-9 65,0-1 0,1 1-1,-1-1 1,0 0 0,0 1 0,-1-1 0,1 0-1,0 0 1,-1 0 0,1 1 0,-1-1 0,0-1-1,0 1 1,0 0 0,0 0 0,0-1-1,0 1 1,0-1 0,0 0 0,-1 0 0,1 1-1,-1-1 1,1-1 0,0 1 0,-1 0 0,0-1-1,1 1 1,-1-1 0,1 0 0,-1 0-1,-2 0-64,-11 0 288,0 0 0,0-2 0,-1 0 0,-12-4-288,2 2 203,-2-2-785,26 4-1697,5 4-1549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8.0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57 7751,'12'-10'3462,"21"1"-3134,-28 8-66,42-6-54,1 1-1,0 3 0,0 2 1,0 2-1,11 3-207,-14 0 29,0-2 0,0-3 1,0-1-1,0-2 0,0-2 0,4-4-29,-19 4-66,-25 5-6066,-17 8 2326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8.6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 0 7399,'1'2'78,"0"-1"0,0 1 0,1-1 0,-1 1 0,0-1 0,0 0 0,1 0 0,-1 1 0,1-1 0,-1 0 0,1 0 0,-1-1 0,1 1 0,0 0 0,0 0 0,-1-1 0,2 1-78,-2-1 49,0 0-1,1 1 0,-1-1 0,0 1 1,0-1-1,1 1 0,-1 0 1,0-1-1,0 1 0,0 0 0,0 0 1,0 0-1,0 0 0,0 0 1,0 0-1,0 0 0,0 0 0,0 0 1,-1 0-1,1 0 0,-1 1 1,1-1-1,0 0 0,-1 1 0,0-1 1,1 0-1,-1 1 0,0-1 0,0 0 1,0 1-1,0-1 0,0 0 1,0 1-1,0-1 0,0 1-48,-2 29 260,-2 0 0,0 0-1,-3-1 1,0 1 0,-5 8-260,2-5 150,2 0 1,1 1 0,-2 30-151,8-62 26,1-1 1,0 1-1,-1 0 0,1-1 0,0 1 0,1-1 0,-1 1 1,0-1-1,1 1 0,0-1 0,-1 1 0,1-1 0,1 2-26,-1-3 38,0-1-1,0 1 1,0-1-1,0 1 1,0-1-1,0 0 0,0 1 1,0-1-1,0 0 1,0 0-1,1 0 0,-1 0 1,0 0-1,0 0 1,0 0-1,0 0 1,0 0-1,0 0 0,1-1 1,-1 1-1,0 0 1,0-1-1,0 1 1,0-1-1,0 1 0,0-1 1,0 0-38,10-4 71,0 0 1,-1-1 0,0 0 0,0-1-1,0 0 1,0 0 0,-1-1-1,-1-1 1,1 1 0,2-5-72,10-16 352,0 0 0,12-26-352,11-15-23,-42 67-40,0 0 0,0 1 0,0-1 0,0 1 0,0 0 0,0 0 0,1 0-1,-1 0 1,1 0 0,-1 0 0,1 1 0,0-1 0,0 1 0,-1 0 0,1-1-1,2 1 64,32-2-3634,-30 3 634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8.9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8424,'7'0'544,"-4"3"-864,-3-3 256,0 0-32,-3 3 352,3 6 1,0 5-225,-3 1 32,3 5 0,3 0 32,0 0-160,3-2 160,4 2-705,3-3-800,0 1-2050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49.3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168 53 6502,'-13'-52'1847,"13"52"-1860,1 0 0,0 0 0,0 0 0,0 0-1,0 0 1,-1 0 0,1 0 0,0 0 0,0 0 0,0 0-1,-1 1 1,1-1 0,0 0 0,0 1 0,-1-1 0,1 1-1,0-1 1,-1 0 0,1 1 0,0 0 0,-1-1 0,1 1-1,-1-1 1,1 1 0,-1 0 0,1-1 0,-1 1 0,1 0-1,-1-1 1,0 1 0,1 0 0,-1 0 0,0 0 0,0-1-1,0 1 1,1 0 0,-1 0 0,0 0 0,0-1 0,0 1-1,0 0 1,0 0 0,-1 0 0,1-1 0,0 1 13,-3 10 26,1 1 0,1-1 0,-1 0 0,2 0 0,-1 1 0,2-1 0,0 8-26,1 22 1414,17-23-1067,-10 3-151,-1 0 0,-1 0 0,-1 1 0,-1 0 0,-1 0 0,-1 0 0,-1 4-196,-2-22 57,0 0 0,-1-1 1,0 1-1,0-1 0,0 1 1,0-1-1,-1 1 0,1-1 1,-1 0-1,0 1 0,0-1 1,0 0-1,0 0 0,0 0 1,-1-1-1,1 1 0,-1-1 1,0 1-1,0-1 0,0 0 1,0 0-1,0 0 0,0 0 1,-2 0-58,-12 7-19,0-1 1,0-1 0,-1 0-1,-2-1 19,-44 11-3694,35-13-1719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50.4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 6983,'15'2'5869,"34"-4"-5159,-41 2-366,10-1-459,124-2 499,-123 4-1493,1 1 0,-1 1 0,14 3 1109,-14 0-3465,-5 3-1324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50.7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7 9769,'-3'3'1057,"3"-3"-1121,0 0 32,3-6-32,6 3 128,14 6 64,6 0 0,16 2-1505,3 1-1890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51.56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15 7847,'10'7'2073,"10"13"-526,-7-1-1335,0 1 1,-1 1 0,-1 0-1,-1 0 1,-1 1 0,-1 1-1,-1-1 1,0 1 0,-2 0-1,-1 1 1,-1-1 0,-1 4-213,-1 48 131,-2-44-72,2 0 0,0 0 0,2 0 1,2 0-1,3 9-59,-7-41 54,0 1 1,1 0-1,-1-1 0,1 1 1,-1-1-1,0 1 1,0-1-1,1 0 1,-1 1-1,0-1 1,0 0-1,0 0 0,0 0 1,0 0-1,0 0 1,0 0-1,0 0 1,0 0-1,0 0 1,0 0-1,0-1-54,29-33-6,59-91 723,-5-3 0,43-94-717,-107 186-78,-12 21 37,-1 1-255,-6 13-2222,-1 7-2779,-4 11 1347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4:52.3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6 8424,'26'-6'4030,"-6"6"-3669,-1 2 0,1 0 0,-1 0-1,0 2 1,10 3-361,-22-5-49,0 0 1,0 1-1,0-1 0,0 2 1,0-1-1,-1 1 0,1 0 0,-1 0 1,0 0-1,-1 1 0,1 0 1,-1 0-1,0 1 0,0 0 0,3 4 49,-7-7-39,0 0 0,0-1-1,-1 1 1,1 0 0,-1 0-1,1-1 1,-1 1 0,0 0-1,0 0 1,-1-1-1,1 1 1,0 0 0,-1 0-1,0-1 1,1 1 0,-1 0-1,0-1 1,-1 1 0,1-1-1,0 1 1,-1-1 0,1 0-1,-1 1 1,0-1-1,0 0 1,0 0 0,-2 1 39,-10 12 137,-1 0 0,0-1 0,-10 5-137,11-7-75,-5 3 111,0-1 5,2 1 0,0 1 0,0 1 0,-1 3-41,15-16 7,0-1 0,0 1 0,0 0 0,0 0 0,1 0 0,0 0 0,0 1 0,0-1 0,0 1 0,1-1 0,0 1-1,0 0 1,0-1 0,0 1 0,1 0 0,0 0 0,0 0 0,0-1 0,0 1 0,1 0 0,0 0 0,0 2-7,1-4 50,-1-1 1,0 1 0,1-1-1,-1 0 1,1 1 0,0-1-1,0 0 1,0 0 0,0 0-1,0 0 1,0 0 0,1-1-1,-1 1 1,0-1-1,1 1 1,-1-1 0,1 0-1,0 0 1,-1 0 0,1 0-1,0-1 1,0 1 0,0-1-1,-1 1 1,1-1 0,0 0-1,0 0 1,0 0 0,1-1-51,14 0 158,1-1 1,-1-1 0,0-1 0,6-2-159,0 0-278,23-5-1431,-4 0-2978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4:58.54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1 124 6022,'11'-3'-160,"0"0"128,0-7 64,7 3 288,11-2 256,7-8-159,8 1-225,3 0-128,8-4-96,-8 4-320,-7 9-1794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0.2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 32 4773,'-2'-2'351,"0"0"1,1-1-1,-1 1 1,1 0 0,-1-1-1,1 0 1,0 1 0,0-1-1,0 1 1,0-1 0,0 0-352,1 2 2575,0 0-2372,0 2-64,0 1-59,0-2-91,0 0-48,-1 85 181,0-6 84,3-1 0,11 75-206,-2-73 246,-3 0-1,-4 55-245,-1-98 14,-3-36 0,0 1 0,0-1 0,0 1 1,0-1-1,1 1 0,-1 0 0,0-1 0,1 1 0,-1-1 1,1 0-1,0 1 0,-1-1 0,1 1 0,0-1 0,0 0 1,0 1-1,0-1 0,0 0 0,1 1-14,3-3 60,0 0-1,0-1 0,0 0 1,0 0-1,0 0 1,0 0-1,0-1 1,-1 0-1,1 0 0,-1 0 1,0 0-1,0-1 1,0 0-1,0 1 0,-1-1 1,0-1-1,1 1-59,18-25 59,-1 0 0,2-5-59,-13 18 47,52-75-13,-19 30-10,-2-2 0,-3-2 0,14-38-24,-43 70-672,-11 28-1565,-7 21-1169,2 0-1041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0.7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157 49 6726,'1'0'88,"0"0"-1,0 0 0,0-1 0,0 1 0,0 0 0,0-1 0,0 1 1,0-1-1,0 1 0,0-1 0,0 0 0,-1 1 0,1-1 0,0 0 1,0 0-1,-1 0 0,1 1 0,0-1 0,-1 0 0,1 0 0,-1 0 1,1 0-1,-1 0 0,0 0 0,1 0 0,-1 0 0,0 0 0,0 0 1,1 0-1,-1-1-87,7-17 466,-6 19-472,-1-1 0,0 1 1,1-1-1,-1 1 1,0-1-1,1 1 0,-1 0 1,0-1-1,1 1 1,-1 0-1,1-1 0,-1 1 1,1 0-1,-1-1 0,1 1 1,-1 0-1,1 0 1,-1 0-1,1 0 0,-1 0 1,1-1-1,-1 1 1,1 0-1,0 0 0,-1 0 1,1 0-1,-1 0 1,1 1-1,-1-1 0,1 0 1,-1 0-1,1 0 1,-1 0-1,1 1 0,-1-1 1,1 0-1,-1 0 0,1 1 1,-1-1-1,1 0 1,-1 1-1,0-1 0,1 1 1,-1-1-1,0 0 1,1 1-1,-1-1 0,0 1 1,1-1-1,-1 1 1,0-1-1,0 1 0,0-1 1,1 1-1,-1-1 1,0 1-1,0-1 0,0 1 1,0-1-1,0 1 1,0 0-1,0-1 6,5 35-437,-11-18 558,-1-1 0,-1 0 0,0-1 0,-1 0 0,0 0 0,-1-1 0,-1 0-1,-1-1 1,-9 9-121,-6 9 70,0-1 28,18-20-87,0-1 0,0 2 1,1-1-1,0 1 0,1 0 1,-1 3-12,8-13 10,0 0 0,-1 0 0,1 0 0,0 0 0,0 0 0,0-1 0,1 1-1,-1 0 1,0 0 0,0 0 0,0 0 0,1 0 0,-1 0 0,0-1 0,1 1 0,-1 0 0,1 0 0,-1 0 0,1-1 0,-1 1 0,1 0 0,0-1 0,-1 1 0,1 0 0,0-1 0,0 1 0,-1-1 0,1 1 0,0-1 0,0 0 0,0 1 0,-1-1 0,1 0-1,0 1 1,0-1 0,0 0 0,0 0 0,0 0 0,0 0 0,0 0 0,-1 0 0,2 0-10,47 7 240,-43-7-252,121 4-1083,-54-4-762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1.2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21 9289,'25'0'96,"4"-3"-352,-3-6 416,-1 3-128,11 3 0,5 3-32,11 0-609,-1 3-1120,4 3-1186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1.5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 8776,'7'-3'-64,"-1"0"-1025,-3 0-416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2.6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260 1 7719,'0'3'49,"-1"1"0,0-1 1,0 1-1,0-1 0,0 1 0,0-1 0,-1 1 0,0-1 0,0 0 0,0 0 0,0 0 0,0 0 0,-2 2-49,-13 20 574,-17 44 194,4 0 1,2 3-1,4 2-768,-60 224-534,70-242-110,8-31-1967,5 1-1313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3.3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40 6438,'21'-17'594,"-20"16"-543,1-1 1,-1 0-1,1 1 1,0-1-1,-1 1 0,1 0 1,0 0-1,0-1 0,0 1 1,0 0-1,0 1 1,0-1-1,0 0 0,1 0-51,4 0-10,1-1-1,-1 1 0,1 1 1,-1-1-1,1 1 1,-1 1-1,7 0 11,-12 0-10,0 0 0,0 0 0,1 0 0,-1 0 1,0 0-1,0 0 0,0 0 0,0 1 0,0-1 0,-1 1 0,1 0 1,0-1-1,-1 1 0,1 0 0,-1 0 0,0 0 0,1 0 0,-1 0 0,0 1 1,0-1-1,0 0 0,-1 0 0,1 1 0,0-1 0,-1 0 0,0 1 10,6 13 194,4 20 38,-10-35-167,1 0 0,-1 0 0,0 0 0,0 0 0,0 0-1,0 0 1,0 0 0,0 0 0,0 0 0,0 0 0,-1 0 0,1 0-1,0 0 1,-1 0 0,1 0 0,0 0 0,-1 0 0,0 0 0,1-1 0,-1 1-1,1 0 1,-1 0 0,0 0 0,1-1 0,-1 1 0,0 0 0,0-1-1,0 1-64,-52 36 905,49-33-925,0-1 0,0 1 0,0 0 0,0 0 0,0 0 0,1 1 0,0-1 0,0 1 0,0 0 0,-1 2 20,5-3 12,1-1-1,0 0 1,-1 1-1,1-1 1,0 0 0,1 0-1,-1 0 1,0-1-1,1 1 1,0 0-1,-1-1 1,1 0 0,0 1-1,3 0-11,18 20 142,-14-9-145,0 0-1,-1 1 1,0 0-1,-2 0 1,1 0-1,-2 1 1,0 1-1,-1-1 0,-1 1 1,0-1-1,-2 1 1,1 7 3,-3-22 27,-1 0 0,1 0 1,-1 0-1,0 0 0,0 1 0,0-1 1,0 0-1,0 0 0,0-1 1,-1 1-1,1 0 0,0 0 1,-1-1-1,0 1 0,1 0 0,-1-1 1,0 0-1,0 1 0,0-1 1,1 0-1,-1 0 0,-1 0 0,1 0 1,0 0-1,-2 0-27,-61 17 855,55-15-817,-5-1-268,10-1-105,0-1 0,0 1 1,0 0-1,0 0 0,0 1 0,0 0 0,0-1 1,1 1-1,-1 1 0,1-1 0,-1 1 0,1 0 1,0 0-1,-4 3 335,3 10-4052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3.7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59 105 9993,'9'-20'897,"-9"-9"-224,-3 6 128,-10 5-417,4 7-320,-1 8-224,0 9-417,-3 2-832,4 15-1153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4.1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1 121 7687,'26'-32'104,"-22"26"-73,0 0 1,0 0-1,1 1 1,0-1-1,1 1 1,-1 0-1,1 1 1,0-1-1,0 1 0,0 0 1,0 1-1,1 0 1,0-1-32,7-2 56,-11 4-57,1-1-1,1 1 1,-1 1-1,0-1 1,0 0-1,1 1 1,-1 0-1,0 0 1,1 0-1,0 1 1,-1-1 0,1 1-1,2 0 2,-2 4 68,0-1 1,-1 1-1,1 1 0,-1-1 0,0 0 0,0 1 1,0 0-69,9 10 243,-7-9-141,0 0 0,-1 0-1,1 1 1,-2 0 0,1 0 0,-1 0 0,0 1 0,0-1 0,-1 1 0,0 0 0,0 0 0,-1 0-1,0 0 1,-1 0 0,0 1 0,0-1 0,-1 0 0,0 1 0,0-1 0,-1 0 0,0 1-1,0-1 1,-3 8-102,-19 88 269,4-27-1484,5 2-1,0 15 1216,12-77-2573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4.5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 81 6278,'0'-26'2242,"-3"9"-1185,0 3-256,3 2-289,0 6-255,0 3-257,3 1-65,3 2 226,4 0-257,9 2-801,7 4-320,6 3-962,13-3-1632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5.0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13 105 6887,'1'-4'241,"0"0"0,0 1 0,0-1 0,1 0 0,-1 0 0,1 1 0,0-1 1,0 1-1,1-1 0,-1 1 0,1 0 0,1-2-241,1 2 39,0 0-1,0 0 1,0 0-1,0 1 1,0-1-1,1 1 1,-1 1-1,1-1 1,0 1-39,38-10 92,-1 3 1,1 1 0,15 1-93,-58 6-1,0-1 0,0 1 0,0 0 0,-1 0 0,1 0 0,0-1 0,0 1 0,0 0 0,0 1 0,0-1 0,0 0 0,0 0 1,0 0-1,0 0 0,0 1 0,0-1 0,0 0 0,-1 1 0,1-1 0,0 1 0,0-1 0,0 1 0,-1-1 0,1 1 1,0 0-1,0-1 0,-1 1 0,1 0 0,-1 0 0,1-1 0,-1 1 0,1 0 0,-1 0 0,1 0 0,-1 0 0,0-1 1,1 1-1,-1 0 0,0 0 0,0 0 0,0 0 0,0 0 0,0 0 0,0 0 0,0 0 0,0 0 0,0 0 0,0 0 1,0 0-1,0 0 0,-1 0 0,1-1 0,0 1 0,-1 0 0,1 0 0,-1 0 0,1 0 0,-1-1 0,0 2 1,-5 10 168,0-1-1,-1 0 0,0 0 1,-4 3-168,6-7-76,-86 106 330,-6 6 195,86-102-414,0 0 0,0 1 0,2 0 0,0 1 0,1 0 0,-1 6-35,8-20-3,-1 0 1,1-1 0,0 1 0,0 0 0,1-1 0,0 1 0,-1 0 0,1 0 0,1 0 0,-1 0 0,1-1-1,0 1 1,0 0 0,1 2 2,0-4 27,-1 0 0,1 0 0,0 0 1,0-1-1,0 1 0,0-1 0,0 1 0,1-1 0,-1 0 0,1 0 0,-1 0 0,1 0 0,0 0 0,0-1 0,0 1 0,0-1 0,0 0 1,0 0-1,0 0 0,1 0 0,0 0-27,20 4-83,0-2 1,1 0-1,10-2 83,15 2-1306,15 5-1849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2.9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319 62 2370,'1'-1'216,"-1"0"0,1 0 0,-1 0 0,1 0 0,-1 0 0,0 0 0,1 0 0,-1-1 0,0 1 0,0 0 0,0 0 0,0 0 0,0 0 0,0-1 0,0 1 0,0 0 0,0 0 0,-1 0 0,1 0 0,0-1 0,-1 1 0,1 0 0,-1 0 0,1 0 0,-1 0 0,0 0 0,0 0 0,1 0 0,-1 0 0,0 0 0,0 1 0,0-1 0,0 0 0,0 0 0,0 1 0,0-1 0,0 0-216,-30-2-207,27 2 177,-1 0 0,0 1 0,1-1 0,-1 1 0,1 0 0,-1 0 0,0 1 1,1-1-1,-1 1 0,1 0 0,-1 0 0,-1 1 30,-9 4 9,1 1-1,0 1 1,0 0-1,1 0 1,0 1 0,0 1-1,1 1 1,0-1-1,1 2 1,0 0 0,1 0-1,0 1 1,1 0-1,1 0 1,0 1 0,0 0-1,2 1 1,-2 3-9,6-9 1,0 0 1,1 0 0,0 0-1,0 1 1,1-1 0,1 0-1,-1 1 1,1-1-1,2 5-1,21 82 23,-16-80-8,1 0-1,0 0 0,1-1 1,1 0-1,1-1 1,0 0-1,0-1 0,1-1 1,1 1-1,15 9-14,-16-13 41,1-1 0,0-1 0,1 0 1,0 0-1,0-2 0,0 0 0,0 0 0,1-2 0,0 0 0,13 1-41,22-1 109,0-2-1,39-5-108,-75 3-14,-5 0 29,0 1 0,0-2 0,-1 1 0,1-1 0,-1-1 0,1 0 0,-1 0 0,0-1 0,0 0 0,0 0 0,-1-1 1,2-1-16,-5 2 11,0-1 0,1 1 0,-2-1 0,1-1 0,-1 1 0,1 0 0,-1-1 0,-1 0 0,1 0 0,-1 0 0,0-1 0,-1 1 0,1-1 0,-1 1 0,0-1 0,-1 0 1,1-4-12,1-2-17,-1 0 0,0 0 0,-1-1 0,-1 1 0,0 0 0,0-1 1,-2 1-1,1-1 0,-2 1 0,0 0 0,0 0 0,-1 0 0,-1 1 1,0 0-1,-1-1 0,0 1 0,-1 1 0,0 0 0,-4-5 17,-23-27-3,9 9 238,-2 1 1,-1 2-1,-8-5-235,28 28-12,0 1 0,-1 0 0,0 0 0,0 1 0,-1 0 0,0 1-1,0 0 1,0 0 0,0 1 0,-1 1 0,0 0 0,0 0 0,0 1 0,-3 0 12,11 2-155,1-1 0,-1 1 0,1 0-1,-1 0 1,1 0 0,0 1 0,-1-1 0,1 1 0,-1-1-1,1 1 1,0 0 0,-1 0 0,1 0 0,0 0 0,-2 1 155,-14 15-1794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6.5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51 29 5381,'0'-1'20,"0"1"0,-1-1 1,1 1-1,0 0 0,-1-1 0,1 1 0,-1-1 1,1 1-1,-1 0 0,1 0 0,-1-1 0,1 1 1,-1 0-1,1 0 0,-1 0 0,1-1 0,-1 1 1,1 0-1,-1 0 0,1 0 0,-1 0 0,0 0 1,1 0-1,-1 0 0,1 0 0,-1 0 0,1 1 1,-1-1-1,1 0 0,-1 0 0,1 0 0,-1 1 0,1-1 1,-1 0-1,0 1-20,-10 20 441,5 27 755,-10 38 544,39-120 144,-10 11-1832,1 0 1,1 2-1,0-1 0,7-4-52,-19 23-12,0 0 0,0 0 0,1 0 0,-1 1 0,1 0 0,-1-1 0,1 1 1,0 0-1,0 1 0,0-1 0,0 1 0,0-1 0,0 1 0,2 0 12,-5 1-15,1 0 0,-1 0 1,1 0-1,0 0 0,-1 0 0,1 0 0,-1 0 0,1 0 0,-1 1 0,1-1 0,-1 0 0,1 1 0,-1 0 0,1-1 0,-1 1 0,0 0 1,1 0-1,-1-1 0,0 1 0,1 0 0,-1 1 0,0-1 0,0 0 0,0 0 0,0 0 0,0 0 0,0 1 0,-1-1 0,1 1 0,0-1 1,-1 0-1,1 1 0,-1-1 0,1 1 0,-1-1 0,0 1 0,1 0 0,-1-1 0,0 1 0,0 0 15,0 46 28,0-38 15,-1 1-1,2 0 1,-1-1-1,1 1 0,2 5-42,58-64 470,-13 17-504,18-14 47,-68 49-101,0-1 1,1 0-1,-1 1 0,1 0 1,-1-1-1,1 1 1,1-1-1,-1 1 0,0 0 1,1 0-1,0 0 1,-1 0 87,1 52-2713,2-38 183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7.0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23 2947,'37'0'5220,"1"-10"-4267,-31 7-1020,0 1 0,-1 0-1,1 0 1,0 1 0,1 0 0,-1 0-1,0 0 1,0 1 0,6 1 67,-13-1-6,1 1 1,-1 0 0,1-1-1,-1 1 1,1 0 0,-1 0-1,1-1 1,-1 1 0,0 0-1,1 0 1,-1 0-1,0-1 1,0 1 0,1 0-1,-1 0 1,0 0 0,0 0-1,0-1 1,0 1 0,0 0-1,0 0 1,0 0 0,-1 0-1,1 0 1,0-1 0,0 1-1,-1 0 1,1 0-1,0 0 1,-1-1 0,1 1-1,-1 0 1,1-1 0,-1 1-1,0 0 6,-15 31 273,-32 14 346,77-37-549,38-4 266,-51-5-925,-1 1-1,0 0 1,0 2 0,0-1-1,11 5 590,1 6-3411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7.5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90 7527,'11'-7'2210,"-10"6"-2181,-1 1 0,0 0 1,1 0-1,-1-1 0,0 1 0,1 0 0,-1 0 0,0 0 0,1-1 0,-1 1 0,0 0 1,1 0-1,-1 0 0,0 0 0,1 0 0,-1 0 0,1 0 0,-1 0 0,0 0 1,1 0-1,-1 0 0,1 0 0,-1 0 0,0 0 0,1 0 0,-1 0 0,1 0 1,-1 0-1,0 0 0,1 1 0,-1-1 0,0 0 0,1 0 0,-1 0 0,0 1 0,1-1 1,-1 0-1,0 1 0,1-1 0,-1 0 0,0 1 0,0-1 0,0 0 0,1 1-29,6 2 183,1 1 0,-1-1-1,1-1 1,0 1-1,0-1 1,0-1 0,0 0-1,0 0 1,5 0-183,81-2 671,-66 0-498,112-11-16,0-6-1,-1-6 1,64-22-157,-176 43-1381,-15 3-638,-9 3-2311,-16 5 839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8.1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324 57 6278,'1'-2'138,"0"0"0,0 0 1,0 1-1,0-1 0,0 0 1,-1 0-1,1 0 0,-1 0 0,1 0 1,-1 0-1,0 0 0,1 1 0,-1-1 1,0 0-1,0 0 0,-1 0 0,1 0 1,0 0-1,-1 0 0,1 0 0,-1-1-138,0 2 18,0 0 0,-1-1 0,1 1 0,0 0 0,0 0-1,-1 0 1,1 0 0,-1 1 0,1-1 0,-1 0-1,1 1 1,-1-1 0,1 1 0,-1-1 0,1 1 0,-1 0-1,0 0 1,1-1 0,-1 1 0,0 0 0,1 1-1,-1-1 1,0 0 0,1 0 0,-1 1 0,1-1-1,-2 1-17,-17 2 4,1 1 0,-1 0 0,1 2-1,0 0 1,1 1 0,0 1-1,0 1 1,0 0 0,1 1-1,1 1 1,0 1 0,0 0 0,-10 12-4,23-21-16,1-1 1,-1 1 0,1 0 0,0 1 0,0-1 0,0 0 0,0 1 0,0-1 0,1 1 0,0-1 0,-1 1 0,1 0 0,1 0 0,-1-1 0,1 1 0,-1 0 0,1 0 0,0 0 0,0 0 0,1 0 0,-1-1 0,1 1 0,0 0 0,0 0 0,0-1 0,0 1 0,1 0 0,0-1 0,-1 0 0,1 1 0,0-1 0,1 0 0,-1 0 0,2 2 15,10 11 67,2 0 1,-1-1 0,2 0 0,0-1-1,13 7-67,-5-2 34,-10-9-30,4 8 10,-19-17 10,0 1-1,0-1 1,-1 0 0,1 0 0,0 0 0,0 1 0,-1-1-1,1 0 1,0 0 0,-1 0 0,1 0 0,-1 1-1,0-1 1,1 0 0,-1 0 0,0 0 0,1 0 0,-1-1-1,0 1 1,0 0 0,0 0 0,0 0 0,0-1-24,-14 14 111,0-1 0,-1-1 0,-11 7-111,11-9-982,0 2 1,1 0-1,0 0 1,0 2 981,-2 6-4303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18.7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41 92 6534,'86'-91'2386,"-56"99"-2425,-19-3 41,38 2 62,-38-7-58,0 2 0,0-1 1,0 1-1,-1 1 0,1 0 1,7 3-7,-18-6 12,1 1 1,-1-1-1,1 1 1,-1-1-1,1 1 1,-1-1-1,0 1 1,1-1-1,-1 1 1,0-1-1,1 1 1,-1 0-1,0-1 1,0 1-1,0 0 1,1-1-1,-1 1 1,0 0-1,0-1 1,0 1-1,0 0 1,0-1 0,0 1-1,0 0 1,0-1-1,-1 1 1,1 0-1,0-1 1,0 1-1,0-1 1,-1 1-1,1 0 1,0-1-1,-1 1 1,1-1-1,0 1 1,-1-1-1,1 1 1,-1-1-1,1 1 1,-1-1-1,1 1 1,-1-1-1,1 0 1,-1 1 0,0-1-13,-30 28 666,26-24-670,-26 18 178,0-1 1,-20 9-175,22-14-10,1 1 1,1 2-1,-19 16 10,45-34-5,-1 0 1,1 0-1,0 0 0,0 0 0,-1 0 0,1 1 1,0-1-1,0 0 0,0 1 0,0-1 0,1 1 0,-1-1 1,0 1-1,1-1 0,-1 1 0,1-1 0,-1 1 0,1 0 1,0-1-1,-1 1 0,1 0 0,0-1 0,0 1 1,0 0-1,0-1 0,1 1 0,-1 0 0,0-1 0,1 1 1,-1 0-1,1-1 0,0 1 0,-1-1 0,1 1 0,0-1 1,0 0-1,0 1 0,0-1 0,0 0 0,0 1 0,0-1 1,1 0-1,-1 0 0,0 0 0,1 0 5,5 4-49,-1 0 0,1-1 0,0 0 0,1 0 1,-1-1-1,1 0 0,0 0 0,5 1 49,45 6-1799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23.7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 1061 4997,'-2'-27'4197,"2"28"-3111,2 14-1346,3 24 455,3 22 97,3-1 1,6 14-293,-11-152 835,1 12-373,21-264-690,1-27-19,-33 298 288,3 48-34,0 1-1,0-1 0,1 1 1,0-1-1,0 1 1,2-5-7,-1 14-23,-1-1 0,1 0 0,0 1 0,0-1 0,0 1 0,0-1 0,0 1 1,0 0-1,0 0 0,0-1 0,1 1 0,-1 0 0,1 0 0,-1 0 0,0 0 0,1 0 0,0 0 0,-1 1 1,2-1 22,39-13 112,-16 5-51,54-35 48,-65 34-99,0 1 1,0 1-1,0 0 1,1 1-1,0 1 0,1 0 1,-1 2-1,14-3-10,79-9-40,889-117-1196,-886 123-792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25.8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 1337 4036,'-2'-2'254,"0"0"0,1 0 0,0 0 0,-1 0 0,1 0 1,0 0-1,0 0 0,0-1 0,1 1 0,-1 0 0,0-2-254,1 3 69,0 1 0,0 0 0,1-1 0,-1 1 0,0 0 0,0 0 0,0-1 0,0 1 0,0 0 0,0-1-1,0 1 1,0 0 0,0-1 0,0 1 0,0 0 0,0 0 0,0-1 0,0 1 0,-1 0 0,1-1 0,0 1 0,0 0 0,0 0 0,0-1 0,0 1 0,-1 0 0,1 0-1,0-1 1,0 1 0,0 0 0,-1 0 0,1 0 0,0-1 0,0 1 0,-1 0 0,1 0 0,0 0 0,-1 0 0,1 0 0,0 0 0,0 0 0,-1-1 0,1 1 0,0 0 0,-1 0-1,1 0 1,0 0 0,-1 0 0,1 0 0,0 0 0,0 0 0,-1 1 0,1-1 0,0 0-69,0 9-10,2 0 1,-1 0-1,1 0 1,1 0-1,-1 0 1,2 1 9,1 7 14,14 44 448,27 58-462,-21-57 147,12 46-147,-30-91 496,-2-18 419,2-28 596,-3 10-1780,37-198 389,-24 115-1147,15-46 1027,-24 120-191,75-308-1710,-72 273 2008,-2 0-1,-2 0 1,-4-1-1,-2-23-106,-2 76 73,-1-1 1,1 1-1,-2 0 1,-2-11-74,5 21 3,0 0 0,1 0 0,-1 1 0,1-1 0,-1 0 0,1 0 1,-1 0-1,1 0 0,0 0 0,-1 0 0,1 1 0,0-1 0,-1 0 1,1 1-1,0-1 0,0 0 0,0 1 0,0-1 0,0 1 0,0-1 1,0 1-1,0 0 0,0-1 0,0 1 0,0 0 0,0 0 0,0 0 1,0-1-1,0 1 0,0 0 0,0 1-3,39-7 153,360-11-83,-241 7-65,351-37 692,53-32-697,-399 55 125,27-4-39,244-36 101,230 4-187,-568 51 211,0-4-1,0-4 1,7-7-211,92-16 158,-135 34-1279,-59 11-2494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36.7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0 205 4164,'0'0'81,"1"0"0,-1 0 0,0 0-1,1 0 1,-1 0 0,0-1 0,0 1 0,1 0 0,-1 0 0,0 0 0,0 0 0,1 0-1,-1 0 1,0 0 0,0 0 0,1-1 0,-1 1 0,0 0 0,0 0 0,0 0-1,1-1 1,-1 1 0,0 0 0,0 0 0,0 0 0,0-1 0,1 1 0,-1 0 0,0 0-1,0-1 1,0 1 0,0 0 0,0 0 0,0-1 0,0 1 0,0 0 0,0-1 0,0 1-1,0 0 1,0 0 0,0-1 0,0 1 0,0 0 0,0 0 0,0-1 0,0 1-1,0 0 1,0-1 0,-1 1 0,1 0 0,0 0 0,0 0 0,0-1 0,0 1 0,-1 0-1,1 0 1,0 0 0,0-1 0,0 1 0,-1 0-81,1 0 33,0-1 1,0 1-1,-1 0 1,1 0-1,0-1 0,0 1 1,-1 0-1,1-1 1,0 1-1,0 0 0,0-1 1,0 1-1,0 0 1,0-1-1,-1 1 0,1 0 1,0-1-1,0 1 1,0 0-1,0-1 0,0 1 1,0-1-1,0 1 1,1 0-1,-1-1 0,0 1 1,0 0-1,0-1 1,0 1-1,0 0 0,0-1 1,1 1-1,-1 0 1,0-1-1,0 1 0,1 0 1,-1 0-1,0-1 1,0 1-1,1 0 0,-1 0 1,0-1-1,1 1 1,-1 0-1,0 0 0,1 0 1,-1 0-1,0 0 1,1-1-1,-1 1 0,0 0 1,1 0-1,-1 0 1,0 0-1,1 0 0,-1 0 1,0 0-1,1 0 1,-1 0-1,1 0 0,-1 0 1,0 1-34,1-1 363,-1 0-80,0 0-107,13 58 523,17 33-336,-8-27-270,-3 2 1,0 13-94,-12-43 50,2 0 0,1-1 0,12 28-50,-19-57 96,-3-1-48,0-5-33,0 1 1,0-1 0,0 0-1,1 1 1,-1-1 0,0 0-1,0 1 1,0-1 0,0 0-1,1 1 1,-1-1-1,0 0 1,0 1 0,1-1-1,-1 0 1,0 0 0,0 1-1,1-1 1,-1 0 0,0 0-1,1 0 1,-1 0 0,0 1-1,1-1 1,-1 0-1,1 0 1,-1 0 0,0 0-1,1 0 1,-1 0 0,0 0-1,1 0 1,-1 0 0,1 0-1,-1 0 1,0 0 0,1 0-1,-1 0 1,0 0-1,1 0 1,-1 0 0,0-1-1,1 1-15,24-38 432,-14 24-362,16-30-57,-2-1 0,7-18-13,14-28-4,37-60 100,33-93-96,-110 221 169,-2 13-1574,2 28-3728,-2 6-1513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37.4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41 5733,'1'1'394,"1"-1"-1,-1 1 1,1 0-1,-1 0 1,1-1-1,0 1 1,-1-1-1,1 1 1,-1-1-1,1 0 1,0 0-1,0 1 1,-1-1-1,1-1 1,0 1-1,1 0-393,49 0 29,-36-1 266,34-1-164,1-3 0,-2-2-1,7-3-130,79-11-1214,-125 23-1721,-17 8 355,-7 3-617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7:37.7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64 5253,'0'6'288,"3"-3"33,0 0 896,1-6-32,5 0 64,1-3 0,3 0-320,6-2-513,10 2-191,3-8-161,6 8-64,4-6 32,6 6-64,1 4-32,-5-1-289,-11 6-1761,-8 2-2274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3.5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3 105 5958,'-2'-2'806,"14"-2"-727,18-3-62,350-52 250,-303 37-1184,-68 19 606,11-4-1136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07.5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17 236 3491,'-15'-3'3540,"14"-4"656,1 6-3566,46-31 1734,-14 7-2334,0 1 0,2 2-1,1 2 1,0 1 0,1 2-1,1 1 1,1 2 0,0 1-1,37-6-29,-66 17-24,0 1 0,0 1-1,-1-1 1,1 1-1,0 1 1,0 0 0,0 0-1,0 0 1,-1 1 0,4 2 24,-8-3-15,-1 0 0,1 1 0,0 0 0,0-1 0,-1 1 0,0 1 0,1-1 0,-1 0 0,0 1 0,0 0 0,0 0 0,0 0 0,-1 0 1,1 0-1,-1 0 0,0 1 0,0-1 0,0 1 0,0 0 0,-1-1 0,1 1 0,-1 0 0,1 2 15,-2-2-5,0 1 1,0 0-1,0-1 0,-1 1 0,1-1 0,-1 1 1,0 0-1,0-1 0,-1 1 0,1-1 0,-1 0 1,0 0-1,0 1 0,0-1 0,-1 0 1,0-1-1,-2 4 5,-8 10 6,-2 0 1,0-1-1,-2 1-6,13-14 3,-22 21 56,0-1 0,-2-1 0,0-2-1,-2 0 1,-20 8-59,71-27-86,0 0-1,0 2 1,0 0 0,0 1 0,-1 1-1,15 6 87,-29-8-5,0 1 0,0 0-1,0 0 1,-1 0 0,1 1-1,-1-1 1,0 1 0,0 1-1,-1-1 1,0 1 0,0 0-1,0 0 1,0 0 0,-1 0-1,0 0 1,0 1-1,-1 0 1,0-1 0,0 1-1,-1 0 1,0 0 0,0 1 5,3 17-41,-1 0 1,-2 1-1,0-1 1,-2 0-1,-2 16 41,3-36 22,-1 0 0,1 0 0,-1 0 0,0 0-1,0-1 1,-1 1 0,1 0 0,-1-1 0,0 1 0,0-1 0,-1 0 0,1 1 0,-1-1 0,0 0 0,0-1 0,0 1-1,-1 0 1,1-1 0,-1 0 0,0 0 0,0 0 0,0 0 0,0-1 0,0 1 0,-1-1 0,1 0 0,-1-1 0,1 1-1,-1-1 1,0 0 0,0 0 0,0 0 0,1 0 0,-1-1 0,0 0 0,0 0 0,0-1 0,-1 1-22,-60-7-539,62 7 54,0 0 1,1 0 0,-1 0 0,1 1 0,-1 0-1,1 0 1,-1 0 0,1 0 0,0 0 0,-4 2 484,-6 10-4010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07.8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58 13581,'6'-6'737,"-3"-8"-161,1 2 769,-8 1-352,4 2-833,4 9-384,-4 0-769,0-6-320,3 12-353,-3-6-1152,6 3-1090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08.4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52 9897,'1'-1'178,"-1"-1"1,0 0-1,1 1 0,-1-1 0,0 0 0,0 0 0,0 1 0,-1-1 0,1 0 0,0 1 1,-1-1-1,1 0 0,-1 1 0,1-1 0,-1 0-178,1 2 25,-1 0 0,1-1 1,0 1-1,-1-1 0,1 1 0,0 0 0,0-1 1,-1 1-1,1-1 0,0 1 0,0-1 0,0 1 1,0-1-1,0 1 0,-1-1 0,1 1 1,0-1-1,0 1 0,0-1 0,0 1 0,1-1 1,-1 0-1,0 1 0,0-1 0,0 1 0,0 0 1,0-1-1,1 1 0,-1-1 0,0 1 1,0-1-1,1 1 0,-1-1 0,0 1 0,1 0 1,-1-1-1,1 1 0,-1 0 0,0-1 0,1 1 1,-1 0-1,1-1 0,-1 1 0,1 0 1,-1 0-1,1 0 0,-1-1 0,1 1 0,-1 0 1,1 0-1,-1 0 0,1 0 0,-1 0 0,1 0 1,-1 0-1,1 0 0,-1 0 0,1 0 1,-1 0-1,1 1 0,-1-1 0,1 0 0,-1 0-25,263-6 145,-262 7-152,0-1 1,0 0 0,-1 0-1,1 1 1,0-1 0,-1 0-1,1 1 1,0-1 0,-1 1-1,1-1 1,-1 1 0,1-1 0,0 1-1,-1-1 1,1 1 0,-1-1-1,0 1 1,1 0 0,-1-1-1,0 1 1,1 0 0,-1-1 0,0 1-1,1 0 1,-1 0 0,0-1-1,0 1 1,0 0 0,0 0-1,0-1 1,0 1 0,0 0-1,0 0 7,0 37 125,-1-18-100,7 9-7,0-1 0,2 0 1,1 0-1,2-1 1,3 5-19,1 5 39,-2-1 1,2 11-40,-12-33 8,0-1 1,-1 0 0,0 1-1,-1 0 1,-1-1 0,0 1-1,-1-1 1,-1 8-9,-17 60-753,0-31-4916,15-41 1356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08.74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0 203 8904,'10'-15'1057,"3"4"-960,9-7 927,10 1 322,13-9-417,6-6-577,4 6-192,-10 0-128,-10 12-128,-12-1-64,-7 12-192,-7 6-193,1 6-320,0 0-352,-4 2-673,1 4-288,5 2-1057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09.6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21 9385,'7'-2'562,"-6"2"-479,0 0 0,0 0 0,0 0 0,0-1 0,0 1 0,0 0-1,0-1 1,0 1 0,-1 0 0,1-1 0,0 1 0,0-1 0,0 1-1,0-1 1,0 0 0,-1 1 0,1-1 0,0 0 0,-1 0 0,1 1 0,0-1-1,-1 0 1,1 0 0,-1 0 0,1 0 0,-1 0 0,0 0 0,1 0-83,-1 0 32,4 19-459,1 13 616,-1 1 1,-1-1-1,-2 1 1,-1 0-1,-2 0 1,-1-1-1,-1 1 1,-7 22-190,12-50 167,6-8-10,14-18 111,23-35-22,14-49-18,-43 74-190,3-1 0,0 2-1,4-2-37,-22 33-3,0 0 0,0-1 0,1 1 0,-1-1 0,0 1-1,0-1 1,1 1 0,-1 0 0,0-1 0,1 1 0,-1-1 0,0 1-1,1 0 1,-1 0 0,1-1 0,-1 1 0,0 0 0,1 0-1,-1-1 1,1 1 0,-1 0 0,1 0 0,-1 0 0,1 0-1,-1 0 1,1-1 0,-1 1 0,1 0 0,-1 0 0,1 0-1,0 1 4,11 15-151,-11-14 160,6 10-9,-1 1 0,-1 0 0,0 0 0,3 13 0,-5-14 12,0-1 1,1 1-1,1-1 1,0 0-1,0 0 1,7 9-13,-8-21 13,-1 0 1,1 0-1,0 0 0,-1-1 1,0 0-1,1 0 0,-1 0 1,0 0-1,0 0 0,0 0 1,0-1-1,2-2-13,3-1 5,25-20 5,-25 18-32,1 0 0,1 1 0,-1 1 0,1-1 0,0 2 0,8-4 22,-17 9-7,1-1 1,-1 1 0,1 0 0,-1 0-1,1 0 1,-1 0 0,1 1 0,-1-1-1,1 0 1,-1 1 0,0-1-1,1 1 1,-1-1 0,0 1 0,1-1-1,-1 1 1,0 0 0,0 0 0,0 0-1,1 0 1,-1 0 0,0 0 6,27 29 42,-19-19-21,-1-3-125,0 1 0,-1 0-1,0 1 1,-1 0 0,0 0 0,1 3 104,-5-9-183,0 0 0,-1 0 1,1 0-1,-1 0 1,0 0-1,0 0 1,0 0-1,-1 0 0,1 0 1,-1 0-1,0 1 1,0-1-1,-1 0 0,1 0 1,-1 0-1,0 0 1,0 0-1,0 0 0,-1 1 183,-11 22-1756,-2 6-967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10.0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0 112 10025,'3'6'916,"-3"-6"-860,0 0 0,0 0 0,0 1 0,0-1 0,0 0 0,0 0 0,0 0 0,0 1-1,0-1 1,0 0 0,0 0 0,0 0 0,0 0 0,0 1 0,0-1 0,1 0-1,-1 0 1,0 0 0,0 0 0,0 1 0,0-1 0,0 0 0,0 0 0,0 0 0,1 0-1,-1 0 1,0 0 0,0 1 0,0-1 0,0 0 0,0 0 0,1 0 0,-1 0 0,0 0-1,0 0 1,0 0 0,1 0 0,-1 0 0,0 0 0,0 0 0,0 0 0,0 0 0,1 0-1,-1 0 1,0 0 0,0 0 0,0 0 0,1 0 0,-1 0 0,0 0 0,0 0-1,0 0 1,0 0 0,1-1 0,-1 1 0,0 0 0,0 0-56,21-7 623,127-28 418,98-39-1041,-212 69-790,-27 4-5590,-17 6 1410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10.6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241 14 5349,'-35'-7'5528,"33"6"-5531,-1 0 0,0 0 0,0 0 0,0 0 1,0 1-1,0-1 0,0 1 0,0 0 1,0 0-1,0 0 0,0 0 0,0 0 0,0 1 1,0 0-1,0-1 0,0 1 0,0 0 0,0 0 1,1 1-1,-1-1 3,-7 4 200,4-3-57,1 1 0,0-1 0,0 1 0,0 0 0,0 0 0,0 1 0,1-1 0,0 1-1,-1 0 1,1 0 0,0 2-143,5-4 37,1 0-1,0 0 0,0 0 1,0-1-1,0 1 1,0 0-1,0-1 1,0 0-1,1 1 0,-1-1 1,0 0-1,1 0 1,-1 0-1,1-1 0,0 1-36,16 8 175,-2 3-140,0 1 1,-1 0-1,-1 2 1,0-1-1,-1 2 0,0 0 1,-2 1-1,0 0 1,0 0-1,-2 2 1,4 9-36,-13-26 20,0 0 1,-1 0-1,1 0 1,-1 1 0,1-1-1,-1 0 1,0 0-1,0 1 1,0-1-1,0 0 1,0 0 0,-1 1-1,1-1 1,-1 0-1,1 0 1,-1 0-1,0 1 1,0-1 0,0 0-1,0 0 1,0 0-1,0-1 1,-1 1-1,1 0 1,-1 0 0,1-1-1,-1 1 1,0-1-1,1 1 1,-1-1 0,0 1-1,0-1 1,0 0-1,0 0 1,0 0-1,0-1 1,-1 1 0,0 0-21,-10 4 195,-1 0 1,0-2 0,0 1 0,0-2 0,-9 1-196,-112 8 1455,98-13-6967,63 7-899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43.6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0 211 2659,'0'-1'217,"0"0"0,1 0 0,-1 0 0,1 0 1,-1 0-1,0 0 0,1 0 0,0 0 0,-1 0 1,1 0-1,0 0 0,-1 0 0,1 0 0,0 1 0,0-1 1,0 0-1,-1 1 0,1-1 0,0 0 0,0 1 1,0-1-1,0 1 0,0-1 0,1 1-217,41-13 852,51 6-1274,238 21 540,-278-15-104,-1 3 1,1 2 0,-1 2-1,32 9-14,-52-10 16,1-1 0,0-2-1,0-2 1,0 0-1,0-2 1,13-4-16,-21 4 2,-15-1-50,-11 3 45,1-1-1,-1 1 1,0 0-1,1-1 1,-1 1-1,1 0 1,-1 0-1,1 0 1,-1-1-1,1 1 1,-1 0-1,1 0 1,-1 0-1,1 0 1,-1 0-1,1 0 1,0 0-1,-1 0 1,1 0-1,-1 0 1,1 0-1,-1 0 1,1 0-1,-1 0 1,1 1-1,-1-1 1,1 0-1,-1 0 1,1 1-1,-1-1 1,1 0-1,-1 0 0,0 1 1,1-1-1,-1 1 1,1-1-1,-1 0 1,0 1 3,-3-7 1463,2 6-1419,-1-1 1,0 1 0,1-1-1,-1 0 1,1 0 0,-1 0 0,1 0-1,-1 0 1,1 0 0,0 0-1,-1 0 1,1-1 0,0 1 0,0 0-1,-1-2-44,1 1 14,-1 0 1,0 0-1,1 0 0,-1 0 1,0 1-1,0-1 0,0 0 0,0 1 1,-1 0-1,1-1 0,-1 1-14,-5-2 44,1-1-1,-1 1 1,1-1-1,0-1 1,1 1-1,-1-1 1,1 0 0,0-1-1,0 1 1,0-1-1,-2-4-43,0 1 28,0 0 0,-1 1 0,0 1 0,0 0 0,-1 0-28,-1 0 25,-5-2 104,0-1-1,1-1 1,1 0 0,-1-1-129,15 11-32,48 27-951,-32-22 998,-1 1-1,1 1 1,-1 1-1,0 0 1,-1 1 0,0 1-1,0 0 1,0 0-1,-2 2 1,1-1-1,9 12-14,-12-10 47,-7-7-45,0-1 1,0 1-1,1-1 1,0 0 0,-1 0-1,1-1 1,1 1-1,-1-1 1,0 0 0,1 0-1,3 1-2,-78 45 368,55-40-345,0 1-1,1 0 1,1 1-1,0 0 0,-3 3-22,2-1 49,5-6-47,-1-2 0,0 1 0,0-1 1,0-1-1,0 0 0,-1 0 0,-9 1-2,-30 12 65,38-10-136,7 7-4359,5-8 688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8:45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57 2979,'-3'-8'5408,"6"15"-5418,1 1 1,-2 0-1,1 0 0,-1 0 1,-1 0-1,0 0 1,1 7 9,2 10 29,0 4 44,-1 0-1,-1 0 1,-1 27-73,-1-42 92,3-9 21,6-12 170,13-19 307,-18 20-519,5-3-49,1-1-1,0 2 1,0-1 0,1 1-1,2-1-21,-4 4 18,0-2 0,0 1-1,-1-1 1,0 0-1,0-1 1,-1 1 0,0-2-1,-1 1 1,1-1-18,6-16 65,-1 0-1,-1-1 1,2-9-65,-10 25 9,9-6 64,-5 12-1219,-4 31-541,1-5-486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7:53.4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 1794,'0'-6'-32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4.00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12 3619,'29'-5'-102,"-25"3"82,-1 1-1,1 0 0,-1 0 1,0 1-1,1-1 1,0 1-1,-1 0 1,1 0-1,-1 0 0,1 0 1,-1 1-1,1-1 1,-1 1-1,1 0 0,0 0 21,-3 0 56,0 0 0,0 1 1,0-1-1,0 0 0,0 1 0,0-1 0,-1 0 0,1 1 0,0-1 0,-1 1 0,0-1 0,1 1 0,-1-1 0,0 1 0,1 0 0,-1-1 0,0 1 0,0-1 0,0 1 0,-1-1 0,1 2-56,-7 42 1006,5-30-674,1-5-214,0-1 0,0 1 0,2 0 0,-1 0 0,1 0 0,1-1 0,-1 1 0,2 0 0,-1-1 0,1 0 0,1 1 0,0-1 0,0 0 0,1-1 0,0 1 0,5 5-118,-4-6-187,0 0 1,1 0-1,1-1 0,-1 0 1,1-1-1,0 0 0,0 0 0,1 0 1,0-1-1,7 3 187,6-1-2093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7:54.0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23 1698,'23'-17'2008,"-11"12"4984,-12 9-6959,-1 1-1,1 0 1,0-1 0,0 1-1,0-1 1,0 1 0,1 0-1,0-1 1,0 1 0,0-1-1,0 0 1,1 1-33,2 12 67,50 230 220,-23-118-3,11 111-284,-31-116 188,-7-61-151,2-1 0,4 0 0,15 53-37,-17-94 360,-8-21-319,0 1 0,0-1 0,0 0 0,0 1 1,1-1-1,-1 0 0,0 1 0,0-1 0,0 0 1,1 0-1,-1 1 0,0-1 0,0 0 0,1 0 1,-1 1-1,0-1 0,1 0 0,-1 0 0,0 0 1,1 0-1,-1 1 0,0-1 0,1 0 0,-1 0 1,0 0-1,1 0 0,-1 0 0,0 0 0,1 0 1,-1 0-1,0 0 0,1 0 0,-1 0 0,0 0 1,1 0-1,-1 0 0,0-1 0,1 1 0,-1 0 1,0 0-1,1 0 0,-1 0 0,0-1 0,1 1 1,-1 0-1,0 0 0,0-1-41,7-2 15,-1 1 0,1-1 1,0 1-1,0 0 0,0 1 1,0-1-1,4 1-15,19-5 96,12-5-83,-17 6-138,1-2-1,-1 0 1,0-2-1,-1-1 1,0-1-1,0-1 1,3-3 125,-15 4-1233,-4 2-1009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7:54.4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0 122 7527,'7'0'160,"-1"-3"257,-3 0 63,4 0-160,2 0-31,1 0 31,9 0-128,4 0 449,2 1-1,11-4-191,2-6-193,4 1-192,-4-7 0,7 1-96,-3 2-576,-7 4-1570,-9 2-673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7:54.8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0 182 5862,'116'-18'5381,"-81"9"-5161,0-1 1,0-2 0,-1-2-1,-1-1 1,16-10-221,-14 7-1211,1 1-1,0 2 1,1 2-1,6-1 1212,-24 12-4457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6.0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40 41 4164,'-2'-3'336,"1"-1"1,-1 1-1,0 0 0,0 0 1,0 0-1,-1 0 0,1 0 0,-1 1 1,1-1-1,-1 1 0,0-1 1,0 1-1,-2-1-336,5 3 27,0 0-1,0 0 1,-1 0 0,1 0-1,0 0 1,0 0-1,0 0 1,0 0 0,-1 0-1,1 0 1,0 0 0,0 0-1,0 0 1,0 0 0,-1 0-1,1 0 1,0 0-1,0 0 1,0 0 0,0 1-1,0-1 1,-1 0 0,1 0-1,0 0 1,0 0-1,0 0 1,0 0 0,0 0-1,0 1 1,0-1 0,0 0-1,-1 0 1,1 0-1,0 0 1,0 0 0,0 1-1,0-1 1,0 0 0,0 0-1,0 0 1,0 0 0,0 1-1,0-1 1,0 0-1,0 0 1,0 0 0,0 0-1,0 1-26,3 15 613,11 29-374,-8-26-47,19 91 180,-5 2 0,4 103-372,-13-99-43,5 0-1,21 71 44,-34-175-4,1-1 1,-1 1 0,2-1-1,0 0 1,0-1-1,6 10 4,-9-18 11,-1 1 0,1-1 0,-1 0 0,1 0 0,0 0 0,0-1 0,0 1 0,0 0 0,0-1 0,0 1 0,0-1 0,0 0 0,1 0 0,-1 1 0,1-2 0,-1 1 0,1 0 0,-1 0 0,1-1 0,-1 1 0,1-1 0,-1 0 0,1 0 0,0 0-1,-1 0 1,1 0 0,-1-1 0,1 1 0,-1-1 0,1 0 0,-1 1 0,1-1 0,-1 0 0,1-1-11,11-5 16,-1-2-1,0 1 1,0-2-1,-1 0 1,0 0-1,-1-1 1,0 0-1,0-1 1,-2 0-1,4-6-15,9-14 43,-1 0 0,-2-2-1,8-22-42,20-65 635,-47 121-637,0 0 0,0-1-1,0 1 1,0 0 0,0 0-1,0 0 1,0 0-1,0 0 1,0-1 0,0 1-1,1 0 1,-1 0-1,0 0 1,0 0 0,0-1-1,0 1 1,0 0 0,0 0-1,0 0 1,0 0-1,0 0 1,0-1 0,0 1-1,0 0 1,0 0-1,0 0 1,-1 0 0,1-1-1,0 1 1,0 0 0,0 0-1,0 0 1,0 0-1,0 0 1,0 0 0,0-1-1,0 1 1,-1 0-1,1 0 1,0 0 0,0 0-1,0 0 1,0 0 0,0 0-1,-1 0 1,1 0-1,0-1 1,0 1 0,0 0-1,0 0 1,0 0-1,-1 0 1,1 0 0,0 0-1,0 0 1,0 0 0,0 0-1,-1 0 1,1 0-1,0 0 1,0 0 2,0 1-9,-1 0 0,1-1 0,0 1 1,0-1-1,-1 1 0,1-1 0,0 1 0,0-1 0,0 1 0,0 0 1,0-1-1,0 1 0,0-1 0,0 1 0,0 0 0,0-1 0,0 1 1,1-1-1,-1 1 0,0-1 0,0 1 0,0-1 0,1 1 1,-1 0-1,0-1 0,1 0 0,-1 1 0,1-1 0,-1 1 0,0-1 9,21 35 4,-6-9 12,1-1 0,18 22-16,-26-38 0,0-1 1,0 1-1,1-1 0,1-1 0,-1 0 0,1 0 0,0-1 1,1 0-1,2 0 0,-5-1-7,1-2 0,0 1 0,0-1 0,1-1 0,-1 0 0,0 0 0,1-1 0,-1 0 0,1 0 0,0-1 0,-1 0 0,5-2 7,-6 1 12,-1-1 0,0 0 0,0 0 0,1 0 0,-2-1 0,1-1-1,0 1 1,-1-1 0,1 0 0,-1 0 0,0-1 0,0 0 0,-1 0 0,0 0 0,0-1 0,1-1-12,12-17 64,-2-1 1,0-1 0,-2 0 0,-1-1-1,-1-1 1,-1 1 0,-2-2 0,0 0-1,-2 0 1,-2 0 0,0-1 0,-2 0 0,-1 1-1,-2-1 1,-2-27-65,-4 24-382,6 32 204,0 1 0,0-1-1,0 0 1,-1 1 0,1-1-1,0 0 1,0 1-1,-1-1 1,1 0 0,0 1-1,-1-1 1,1 1 0,0-1-1,-1 0 1,1 1-1,-1-1 1,1 1 0,-1 0-1,1-1 1,-1 1 0,0-1-1,1 1 1,-1 0 178,-3 3-4330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6.5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9225,'3'5'-42,"-1"1"0,1-1 1,-1 1-1,-1 0 1,1 0-1,-1-1 0,0 1 1,-1 0-1,1 6 42,3 21 129,26 80 222,-11-47 184,6 49-535,-16-46 862,-3 0 1,-2 35-863,-3-108 112,0 0 1,0 1 0,1-1-1,-1 1 1,1-1 0,0 1 0,0-1-1,0 1 1,0 0 0,1 0-1,-1 0 1,3-2-113,8-10 14,1-7-32,-4 6-5,1 0 0,0 1 1,1 0-1,1 1 0,0 0 0,14-10 23,-26 23-5,0 1 0,0-1-1,0 1 1,0-1-1,0 1 1,0-1-1,0 1 1,0 0 0,0 0-1,1 0 1,-1-1-1,0 1 1,0 0-1,0 0 1,0 0 0,0 1-1,0-1 1,1 0-1,-1 0 1,0 1-1,0-1 1,0 0 0,0 1-1,0-1 1,0 1-1,0 0 1,0-1-1,0 1 1,-1 0 0,1-1-1,0 1 1,0 0-1,0 0 1,-1 0 0,1 0 5,25 39 97,-19-28-69,32 56-59,21 32-25,-12-37-3492,-29-43 404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6.9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189 136 5990,'8'-7'499,"0"0"0,-1-1 1,0 0-1,0 0 1,-1 0-1,0-1 1,1-3-500,-6 10 67,0 0 0,0 0 0,0 1 0,-1-1 0,1 0 0,-1 0 0,1 0 0,-1 0 0,0 0 0,0 0 0,0 0 0,0 0 0,0 0 0,0 0 0,-1 0 0,1 0 0,-1 0 0,1 0-67,-1 0 42,-1 0 0,1 0 0,-1 0 0,1 0 1,-1 0-1,0 1 0,1-1 0,-1 0 0,0 1 1,0-1-1,0 1 0,0 0 0,0 0 0,-1 0 0,1 0 1,0 0-1,0 0 0,-3 0-42,-1 0-1,0 0 0,0 0 0,0 0 1,0 1-1,0 0 0,0 0 0,0 1 0,-1 0 0,1 0 1,0 0-1,1 1 0,-1 0 0,0 0 0,0 0 0,1 1 1,-1 0-1,1 0 0,-3 2 1,0 0-3,1 0 0,0 0 1,0 1-1,0 0 0,1 1 0,-1-1 1,2 1-1,-1 0 0,1 0 0,0 1 1,0 0-1,0 2 3,2-1-35,0 0 0,0 0-1,1 0 1,0 1 0,0 5 35,2-12-8,-1 1-1,1 0 1,0 0-1,0 0 1,0 0 0,1-1-1,-1 1 1,1 0-1,0 0 1,0-1-1,0 1 1,1 0 0,-1-1-1,3 3 9,-3-5 17,0 0-1,0-1 1,1 1-1,-1-1 1,0 0-1,1 1 0,-1-1 1,0 0-1,1 0 1,-1 1-1,1-1 1,-1 0-1,0-1 1,1 1-1,-1 0 1,1 0-1,-1-1 1,0 1-1,1 0 1,-1-1-1,0 1 1,1-1-1,-1 0 0,0 1 1,0-1-1,0 0 1,0 0-1,1-1-16,2 0 20,69-42 134,-58 33-158,1 1 0,0 0 1,0 2-1,0 0 0,1 0 0,0 2 1,14-4 3,-30 10-15,0 0 1,0 0-1,0 0 0,0 0 1,1 0-1,-1 0 0,0 0 1,0 0-1,0 0 1,0 1-1,0-1 0,0 0 1,0 1-1,0-1 0,0 1 1,0-1-1,0 1 1,-1 0-1,1-1 0,0 1 1,0 0-1,0-1 0,-1 1 1,1 0-1,0 0 1,-1 0-1,1 0 0,-1 0 1,1 0-1,-1 0 1,1 0-1,-1 0 0,0 0 1,1 0-1,-1 0 0,0 0 1,0 1 14,6 53-64,-5-26 33,0-23-286,0 0 0,1 0-1,-1 0 1,1 0-1,0-1 1,1 1-1,-1 0 1,1-1 0,0 0-1,0 0 1,1 0-1,-1 0 1,4 2 317,17 9-4554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7.2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37 11371,'1'-1'56,"1"-1"1,-1 0-1,1 1 1,-1-1-1,0 0 1,0 0-1,0 0 1,0 0-1,0 0 1,0 0 0,0 0-1,-1 0 1,1 0-1,-1 0 1,0-1-1,1 1 1,-1-1-57,1 8 80,1 0 1,0-1-1,0 1 1,0 0-1,1-1 1,0 1-1,2 2-80,7 14 184,6 22-66,-2-1-1,-1 2 1,-3 0 0,4 31-118,20 184-952,-34-240 760,1-6-231,-2 0-1,1 1 1,-2-1-1,0 1 1,-1-1-1,0 1 1,-1-1-1,0 0 1,-3 8 423,-12 10-2830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7.6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55 8456,'-3'-14'801,"-3"-1"384,-1 4 288,1 5-384,3 6-96,6-3-448,0 3-449,0 0-160,1-3-96,8 0 384,8 6-160,9 0 0,12 6-256,14 5-545,6 0-512,13 1-705,-1 2-736,5 3-1923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7.9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12268,'32'0'-321,"-9"3"1,-10 3 352,-10 2-96,7 13 480,2 5 1,-2 5-33,-3 10-256,5 8-64,-2 9 32,0 2-256,-1 4-737,-2-9-960,-4-9-1731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8.2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181 29 13132,'-55'-3'705,"7"0"-833,9-2 224,14-7-64,12 9-640,13 0-1314,16 3-1538,10 0-1696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4.96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352 6 5541,'0'0'15,"0"0"0,0 0 0,0 0 0,0 0 0,0 0 0,-1-1 0,1 1 0,0 0-1,0 0 1,0 0 0,0 0 0,0 0 0,0 0 0,0 0 0,0 0 0,0-1 0,0 1 0,0 0 0,0 0 0,0 0 0,0 0-1,0 0 1,0 0 0,0 0 0,0-1 0,0 1 0,0 0 0,0 0 0,0 0 0,0 0 0,0 0 0,0 0 0,0 0-1,0 0 1,0-1 0,0 1 0,0 0 0,1 0 0,-1 0 0,0 0 0,0 0 0,0 0 0,0 0 0,0 0 0,0 0-1,0 0 1,0 0 0,0 0 0,1 0 0,-1-1 0,0 1 0,0 0 0,0 0 0,0 0 0,0 0 0,0 0 0,0 0-1,1 0 1,-1 0-15,-17-1 1282,-24 4 939,34 0-2222,-1-1 1,1 1-1,0 0 0,0 1 1,0 0-1,0 0 0,0 1 1,1-1-1,0 1 0,0 1 1,-2 2 0,-61 73 152,34-37-73,12-20-12,-34 44 119,54-64-185,-1 1-1,1 0 0,0 1 0,1-1 1,-1 0-1,1 1 0,0-1 0,0 1 1,1 0-1,0 0 0,0-1 1,0 5-1,1-6 20,1-1 1,-1 1 0,1-1 0,0 1 0,0-1 0,0 1 0,1-1 0,-1 1 0,1-1 0,0 0 0,0 0 0,0 0 0,1 2-21,38 39 221,-8-9-74,-14-9-120,-4-5-41,1 0-1,1-1 0,3 2 15,-12-15 24,0 0 0,0-1-1,1 1 1,0-2 0,0 1 0,0-1 0,1-1 0,0 0 0,6 2-24,11 2 43,0-1 1,0-1 0,1-1 0,0-2 0,0 0-1,0-2 1,0-2 0,0 0 0,0-2-1,10-2-43,-26 2 23,0 0 0,0-1-1,0-1 1,0 1 0,-1-2-1,10-5-22,-18 9 18,1 0 0,0 0 0,-1 0 0,0-1-1,0 1 1,1-1 0,-1 0 0,-1 0 0,1 0 0,0-1 0,-1 1-1,0 0 1,0-1 0,0 0 0,0 1 0,0-1 0,-1 0 0,1 0-1,-1 0 1,0 0 0,-1 0 0,1-2-18,0-49 7,0 16-15,-2-1-1,-1 1 0,-3-5 9,3 30-3,-1 0 0,-1 0 0,0 0 0,-1 1 0,0 0 0,-1 0 1,-1 0-1,0 0 0,0 1 0,-7-6 3,3 2 24,-2 1 1,0 1-1,0 0 0,-1 1 1,-1 1-1,0 0 1,-6-3-25,20 15-211,0-1 0,0 1 0,0-1 1,0 1-1,0-1 0,0 1 0,0 0 1,-1-1-1,1 1 0,0 0 0,0 0 1,0 0-1,0 0 0,0 0 0,0 0 1,-1 0-1,1 0 0,0 0 0,0 1 1,0-1-1,0 0 0,0 1 0,0-1 211,-10 11-2776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8.6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149 0 6502,'-48'14'188,"-30"11"-40,77-25-131,0 0-1,-1 1 0,1-1 0,0 1 0,0 0 0,0-1 0,0 1 0,0 0 0,0-1 0,0 1 1,0 0-1,0 0 0,0 0 0,0 0 0,0 0 0,1 0 0,-1 0 0,0 0 0,1 0 0,-1 1 1,1-1-1,-1 0 0,1 0 0,0 1 0,-1-1 0,1 0 0,0 0 0,0 1 0,0-1 0,0 0 0,0 1 1,0-1-1,0 0 0,0 0 0,1 1 0,-1-1 0,0 0 0,1 0 0,-1 0 0,1 1 0,-1-1 1,1 0-1,0 0 0,0 0 0,-1 0 0,1 0 0,0 0 0,0 0 0,0 0 0,0 0 0,0-1 1,0 1-17,10 9 170,-1 0 1,1-1 0,0-1-1,9 6-170,-11-9 141,100 67 1208,-44-31-350,-1 3 0,36 35-999,-96-76 64,-1 0-1,0 0 1,0 1 0,0-1-1,0 1 1,0-1 0,-1 1-1,0 0 1,0 0 0,0 0-1,0 0 1,-1 0 0,1 0-1,-1 1-63,-1-2 40,1 0-1,-1 1 0,0-1 0,0 0 1,-1 0-1,1 0 0,-1 0 0,0 0 1,1 0-1,-1-1 0,-1 1 0,1 0 0,0 0 1,-1-1-1,1 1 0,-1 0 0,0-1 1,0 0-1,0 1 0,-2 1-39,-4 5-367,-1 0-1,1 1 1,1 0-1,0 0 1,0 1-1,-3 7 368,-1 17-3598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9.21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412 46 10986,'-2'-4'-9,"-1"1"0,1-1 0,-1 1-1,0 0 1,0 0 0,0 1-1,-1-1 1,1 0 0,-1 1 0,1 0-1,-1 0 1,0 0 0,0 0 0,0 1-1,0 0 1,0-1 0,0 1-1,0 1 10,-4-1 96,0 0-1,0 1 1,1 0-1,-1 0 1,0 1-1,0 0 1,1 1-1,-1-1 0,-5 3-95,-4 2 143,1 1-1,-1 0 1,2 1-1,-1 1 0,1 0 1,1 1-1,-1 1 0,-7 8-142,6-4 40,1 0 0,1 2 0,0 0 0,1 1 0,-8 15-40,18-29-7,0 1 0,0-1 0,1 1 0,-1 0 0,1 0 0,0 0 0,1 1 0,0-1 1,-1 0-1,2 1 0,-1-1 0,0 1 0,1-1 0,0 0 0,1 1 0,-1-1 0,1 1 0,0-1 1,0 0-1,1 1 0,-1-1 0,1 0 0,0 0 0,1 0 0,1 2 7,-3-5 7,1 0-1,-1-1 1,1 1-1,0-1 1,-1 0-1,1 1 1,0-1-1,0 0 1,0 0-1,0 0 1,0 0-1,0-1 1,0 1-1,0 0 1,1-1-1,-1 0 1,0 1-1,0-1 1,0 0-1,1 0 1,-1 0-1,0 0 1,0-1-1,0 1 1,1-1-1,-1 1 1,0-1-1,0 0 1,0 0-1,0 0 1,0 0-1,0 0-6,12-6 22,-1 0 0,0-1 0,0 0 0,4-5-22,-3 4-2,104-69 28,-117 78-24,1 0 0,-1-1 0,1 1 0,-1 0 0,0 0 0,1-1-1,-1 1 1,1 0 0,-1 1 0,1-1 0,-1 0 0,1 0-1,-1 1 1,1-1 0,-1 0 0,0 1 0,1 0 0,-1-1 0,0 1-1,1 0 1,-1 0 0,0-1 0,0 1 0,1 1-2,30 26 144,-27-23-151,37 45-607,-17-17-1740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49.9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1 171 10762,'1'1'50,"0"0"1,0 0-1,0-1 0,0 1 0,0-1 1,0 1-1,0-1 0,0 1 0,0-1 0,1 1 1,-1-1-1,0 0 0,0 0 0,0 0 1,1 0-1,-1 0 0,0 0 0,0 0 0,1 0 1,0 0-51,36-5 307,-21 3-87,91-14 364,-1-5-1,61-21-583,84-17-537,-119 33-3386,-108 20 1104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0.3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 1 4901,'44'47'614,"-19"-21"146,-1 2 0,5 9-760,-21-26 166,-1 0 1,0 1-1,-1 0 0,0 0 0,-1 1 1,0-1-1,-1 1 0,-1 1-166,1 1 43,-2 0-1,0 0 0,0 0 1,-1 1-1,-1-1 0,-1 0 0,0 1 1,-1-1-1,0 0 0,-2 0 1,0 0-1,-4 11-42,4-16 119,-1 0 0,0 0 1,0-1-1,-1 0 0,0 0 0,-1 0 0,0-1 1,0 0-1,0 0 0,-1-1 0,-1 0 0,1 0 0,-1-1 1,0 0-1,0 0 0,-1-1 0,0-1 0,-3 2-119,9-5 5,1 0 0,0 0 0,0 0 0,-1-1-1,1 1 1,0-1 0,-1 0 0,1 0 0,-1 0-1,1-1 1,0 1 0,0-1 0,-1 1 0,1-1-1,0 0 1,0-1 0,0 1 0,0 0 0,-2-2-5,-20-7-2926,3 7-1062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0.6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35 105 11147,'-19'-6'608,"6"0"-576,10 1-352,16-4 448,13 3-96,22 0 256,16-2 65,19-1-193,17-5 32,6-1-96,0 6-64,-13 4-32,-16-1-288,-13 9-2179,-13 3-2593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1.0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5637,'5'6'246,"-1"0"0,0 1 0,0 0-1,0 0 1,-1 0 0,0 1 0,0-1 0,-1 1-1,0-1 1,0 5-246,11 83 1335,-11-66-996,3 49 657,-4 27-996,-1-43 586,2-1 0,9 52-586,-11-112 26,0 0 1,0 0-1,0-1 1,1 1-1,-1 0 1,0 0-1,0 0 1,0 0-1,1-1 1,-1 1-1,0 0 1,1 0-1,-1-1 1,0 1-1,1 0 1,-1 0-1,1-1 1,0 1-1,-1 0 1,1-1-1,-1 1 1,1-1 0,0 1-1,-1-1 1,1 1-1,0-1 1,0 0-1,-1 1 1,1-1-1,0 0 1,0 1-1,0-1 1,0 0-1,-1 0 1,1 0-1,0 0 1,0 0-27,2 0 83,0-1 1,0 0 0,0 0 0,-1 0-1,1-1 1,0 1 0,-1-1 0,1 1-1,-1-1 1,1 0 0,1-2-84,8-7 323,1-1 0,-2-1 1,9-11-324,-1-5 173,-1-1 1,-1 0-1,1-9-173,-7 15 7,0 1 0,2 0-1,0 1 1,2 1 0,0 0-1,15-14-6,48-38-2418,-64 62-1212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1.4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10602,'3'15'1698,"4"-7"-1859,-7 1-63,3-12 352,-3 6-128,3 6 32,1 8-32,-1 12-128,3 9-576,4 5-33,-1 0-640,11-2-1058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1.7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175 38 7367,'-4'-3'44,"1"0"0,0-1 1,-1 1-1,0 0 0,1 1 0,-1-1 0,0 1 1,-1-1-1,1 1 0,0 1 0,-1-1 0,1 1 1,-1-1-1,1 1 0,-1 0 0,1 1 0,-1-1 1,0 1-1,0 0 0,1 0 0,-1 0 0,0 1 0,1 0 1,-3 0-45,4 0 17,0-1 1,0 1-1,0-1 1,0 1-1,0 0 1,0 0-1,0 0 1,0 1-1,1-1 1,-1 1-1,0-1 1,1 1-1,-1 0 1,1 0-1,0 0 1,0 0-1,0 0 1,0 1-1,0-1 1,0 1-1,0-1 1,1 1-1,0 0 1,-1 0-1,1-1 1,0 1-1,0 0 1,0 0-1,1 0 1,-1 0-1,1 0 1,0 0-1,0 0 1,0 0-1,0 0 1,0 1-1,1 1-17,0-1 21,0 0-1,0 0 1,0 0-1,1 0 0,-1 0 1,1 0-1,0 0 1,0-1-1,0 1 0,1-1 1,0 1-1,-1-1 1,1 0-1,0 0 1,2 1-21,3 2 118,1 0 1,0-1-1,0 0 0,0-1 1,4 1-119,-4-1 115,0 0 0,0 1 0,0 0 0,0 0-1,-1 1 1,1 0 0,1 3-115,25 24 295,2 2 119,-3 0 1,25 33-415,-51-57 45,1 0-1,-2 1 1,0 0 0,0 1-1,-1-1 1,-1 1 0,0 0 0,0 1-1,-2-1 1,1 1 0,-2 0-1,0 2-44,-1-10 34,-1-1-1,0 0 1,-1 0-1,1 1 1,-1-1-1,0 0 1,0 0-1,-1 0 1,0 0-1,0 0 1,0 0-1,0-1 1,-1 1-1,1 0 1,-1-1-1,-1 1-33,-2 2 48,-1 0 0,0 0 0,0-1 0,0 0 0,-1 0 0,1-1 0,-2 0 0,-6 4-48,-9 1-71,1 0-1,-1-2 1,-1-1-1,1 0 1,-1-2 0,-10 0 71,-11-1-1682,16-6-2071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2.2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14 8200,'65'-7'165,"1"2"1,0 4-1,0 2 1,0 4-1,-1 2 1,1 3-1,36 12-165,-90-19 77,0 1 0,-1 0-1,1 0 1,-1 2 0,0-1 0,4 4-77,-12-7 32,0 0 1,0 0-1,0 0 1,-1 1 0,1-1-1,-1 1 1,0-1 0,0 1-1,0 0 1,0-1-1,0 1 1,0 0 0,-1 1-1,1-1 1,-1 0-1,0 0 1,0 0 0,0 1-1,-1-1 1,1 1 0,-1-1-1,0 0 1,0 1-1,0-1 1,0 1-33,-2 7 46,-1 1-1,0-1 1,-1-1 0,0 1 0,0-1-1,-1 1 1,-1-1 0,0 0-1,-5 5-45,-70 88 367,60-78-227,-236 276 1504,247-290-1926,0 1 0,1 1 0,1-1 0,0 1 0,1 0-1,0 1 1,-3 9 282,0 15-3310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2.5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1 13357,'-3'29'1761,"0"-12"-1761,-1-8-128,1-9-544,6 0-1603,10 3-3810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5.9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1 105 4612,'0'-1'71,"0"1"-1,0-1 0,0 0 1,0 1-1,0-1 1,0 1-1,0-1 0,0 1 1,0-1-1,0 0 1,0 1-1,0-1 0,0 1 1,1-1-1,-1 1 0,0-1 1,0 1-1,1-1 1,-1 1-1,0-1 0,1 1 1,-1 0-1,1-1 0,-1 1 1,0-1-1,1 1 1,-1 0-1,1-1 0,-1 1 1,1 0-1,-1 0 0,1-1 1,-1 1-1,1 0 1,0 0-71,30 2 682,-10 2-747,-1-1 108,1-1 1,-1-1 0,0 0 0,1-2-1,-1 0 1,0-2 0,10-2-44,-16 1-1,0 0-1,0-1 1,-1 0 0,1-2 0,-2 1-1,1-2 1,-1 1 0,0-2-1,0 0 1,8-8 1,-6 6-2498,-16 11 437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4.6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0 128 4740,'2'-1'541,"0"0"0,0 0-1,-1-1 1,1 1 0,0 0-1,-1-1 1,1 0 0,-1 1-1,1-1 1,-1 0 0,0 1-1,1-2-540,20-20 1648,-14 19-1631,1 1-1,0-1 1,-1 1-1,1 1 1,0 0-1,1 0 1,-1 1 0,4 0-17,82-1 79,-49 2-67,-11-1-10,135-2 92,123-21-94,-101-4-3267,-152 24-160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5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264 1 4196,'9'13'935,"0"-1"-1,0 0 1,1 0-1,1-1 1,2 1-935,32 38 601,-23-17-448,-1 2-1,-2 0 0,-1 1 1,-2 0-1,-1 1 1,-3 1-1,0 1 0,-3 0 1,-1 0-1,-2 0 1,-1 12-153,-4-33 104,-1-1 1,-1 1-1,-1 0 0,0-1 1,-2 0-1,0 1 1,0-1-1,-2-1 1,0 1-1,-1-1 1,0 0-1,-2 0 1,0-1-1,0 0 1,-1-1-1,-4 3-104,5-6 168,0 0-1,-1 0 1,-1-2 0,1 1-1,-2-1 1,1-1-1,-1 0 1,0 0 0,-1-1-1,0-1 1,0 0-1,0-1 1,-1 0-1,0-1 1,0-1 0,0 0-1,0-1 1,0 0-1,-1-1 1,1-1-168,4 0-61,-24 0-339,0-2 1,0-2-1,-31-6 400,65 10-64,0 0 1,0 0-1,0 0 0,0-1 1,0 1-1,0 0 0,0 0 1,0 0-1,0 0 0,0 0 1,0 0-1,0 0 0,0-1 0,0 1 1,0 0-1,0 0 0,0 0 1,0 0-1,0 0 0,0 0 1,0 0-1,0-1 0,0 1 1,0 0-1,0 0 0,0 0 1,0 0-1,0 0 0,0 0 0,0 0 1,0 0-1,-1 0 0,1 0 1,0-1-1,0 1 0,0 0 1,0 0-1,0 0 0,0 0 1,0 0-1,0 0 0,-1 0 1,1 0 63,27-5-3556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5.7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67 6790,'6'0'257,"4"0"-450,-7 0 962,3-3 929,-2 3-353,5-3-256,1 3-32,3-6 32,3 0-512,9-5-417,7 2-64,4-2-160,6-1-417,2 6-1184,8 6-1026,-4 6-384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6.0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3139,'10'6'7015,"-4"-3"-6759,1-3-320,-7-3 128,0 3 192,6 0-352,4 0 320,12 3-224,7 0-801,13 0-2850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6.8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186 242 6662,'3'1'21,"-1"-1"-1,0 0 1,1 1-1,-1-1 0,0 1 1,1 0-1,-1-1 1,0 1-1,0 0 0,0 1 1,1-1-1,-1 0 1,-1 0-1,1 1 0,0-1 1,0 1-1,0 0 1,-1 0-1,1-1 0,-1 1 1,0 0-1,1 0 1,-1 0-1,0 1 0,0-1 1,0 0-1,0 0 1,-1 1-1,1-1 0,-1 0 1,1 1-1,-1-1 1,0 0-1,0 1 0,0-1 1,0 1-1,0-1 1,-1 0-1,1 1 0,-1-1 1,1 0-1,-1 1 1,0-1-1,0 0 1,0 1-21,-13 39 446,-2-1 0,-2 0 0,-2-2 0,-21 33-446,6-11 703,-8 27-703,34-67 54,0 1 0,2 0 1,1 0-1,0 1 0,2-1 1,0 7-55,5-16 128,4-21 125,8-23 138,-12 30-389,31-94 80,-3-1 0,-4-2-1,-5-1 1,-4 0 0,-5-1 0,-1-95-82,-13 163 304,2 6-116,8 25-177,10 14-60,15 20 61,-1 2-1,-2 2 1,-1 0 0,-3 2 0,18 33-12,32 48 26,-54-89-28,2 0 0,0-2 0,2-1-1,1-1 1,1-1 0,1-2 0,2 0 2,-19-16 12,0 0 0,1-1 1,0-1-1,1 1 0,0-2 0,-1 0 1,2 0-1,-1-2 0,0 1 0,1-2 1,0 1-1,-1-2 0,1 0 0,0-1 1,0 0-1,0-1 0,-1 0 0,1-1 1,0-1-1,5-2-12,-2-1 74,-1 0 1,0-1-1,0-1 1,0-1-1,-1 0 1,0-1-1,-1 0 1,0-1 0,-1-1-1,0 0 1,-1-1-1,-1 0 1,6-9-75,-2 2 256,-2 0 1,0-2-1,-1 0 1,-1 0-1,-2-1 1,0 0-1,-1 0 1,-1-1 0,0-10-257,-5 22 53,0 0 1,-1-1 0,-1 1 0,0-1 0,-1 1 0,0 0-1,-1-1 1,0 1 0,-1 0 0,-3-8-54,4 14-77,0 1 0,0-1 0,-1 1 0,1-1 1,-1 1-1,0 0 0,-1 0 0,1 0 0,-1 1 0,0-1 0,0 1 0,-1 0 0,1 0 1,-1 0-1,0 1 0,0 0 0,0 0 0,0 0 0,-1 0 0,1 1 0,-1 0 0,-4-1 77,7 2-243,-1 1-1,1 0 0,-1-1 0,1 1 1,0 1-1,-1-1 0,1 1 0,-1-1 0,1 1 1,-1 0-1,1 0 0,0 0 0,0 1 0,0-1 1,-1 1-1,2 0 0,-1 0 0,-1 1 244,-26 19-3726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7.2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10 8904,'0'0'-3,"1"0"-1,-1 0 1,0 0-1,0 0 1,1 0-1,-1 0 0,0-1 1,0 1-1,1 0 1,-1 0-1,0 0 1,0-1-1,0 1 0,1 0 1,-1 0-1,0-1 1,0 1-1,0 0 1,0 0-1,1-1 0,-1 1 1,0 0-1,0 0 1,0-1-1,0 1 1,0 0-1,0-1 1,0 1-1,0 0 0,0 0 1,0-1-1,0 1 1,0 0-1,0-1 1,0 1-1,0 0 0,0 0 1,-1-1-1,1 1 1,0 0-1,0-1 1,0 1 3,-3 2 45,3 10 97,1-4-131,0-1-1,1 1 1,0-1 0,0 0-1,0 0 1,1 0 0,0 0-1,1 0 1,0-1 0,0 0 0,2 4-11,-5-9 9,1 1 0,-1-1 0,0 1 0,1-1 0,-1 0 1,1 1-1,0-1 0,-1 0 0,1 0 0,0 0 1,0 0-1,0 0 0,0-1 0,0 1 0,-1 0 0,1-1 1,0 0-1,0 1 0,1-1 0,-1 0 0,0 0 1,0 0-1,0 0 0,0 0 0,0-1 0,0 1 0,0-1 1,0 1-1,-1-1 0,1 0 0,0 0 0,0 0 1,0 0-1,0 0 0,-1 0 0,1 0 0,-1 0 0,1-1 1,-1 1-1,1-1 0,-1 1 0,0-1 0,1 0-9,0 0 19,0 0 0,0-1 0,0 1 0,0 0 0,-1-1 0,1 0 0,-1 1 0,1-1 0,-1 0 0,0 0 0,0 1 0,0-1 0,-1 0 0,1 0 0,-1 0 0,1 0 1,-1 0-1,0 0 0,0-1-19,0 3 1,-1-1 0,1 1 1,-1-1-1,1 1 0,-1-1 1,0 1-1,1 0 0,-1-1 1,0 1-1,0 0 0,0 0 1,0 0-1,0-1 0,0 1 1,0 0-1,0 0 0,0 1 1,-1-1-1,1 0 0,0 0 1,-1 1-1,1-1 0,0 0 1,-1 1-1,1-1 1,-1 1-1,1 0 0,-1 0 1,1-1-1,-1 1 0,1 0 1,-1 0-1,1 0 0,-1 1 1,1-1-1,-1 0 0,0 1-1,-1-1-32,0 0 0,-1 1 0,1-1 0,0 1 0,0 0 0,0 0 0,0 0 0,0 1-1,0-1 1,0 1 0,0-1 0,1 1 0,-2 1 32,3-2-35,1-1 1,-1 1-1,1-1 0,0 1 0,-1-1 1,1 0-1,0 1 0,0-1 1,-1 1-1,1-1 0,0 1 0,0-1 1,0 1-1,0-1 0,-1 1 1,1 0-1,0-1 0,0 1 0,0-1 1,0 1-1,0-1 0,0 1 0,1-1 1,-1 1-1,0-1 0,0 1 1,0-1-1,1 1 35,0 1-131,0-1 1,0 1-1,0-1 1,1 0-1,-1 1 1,0-1 0,1 0-1,0 0 1,-1 0-1,1 0 1,-1 0-1,1 0 1,1 0 130,16 5-1698,0-3-886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5:57.9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0 200 7047,'2'1'74,"0"0"0,0 1 1,0-1-1,-1 1 0,1-1 1,0 1-1,-1-1 0,1 1 0,-1 0 1,0 0-1,0-1 0,0 1 1,0 0-1,0 0 0,0 0 1,0 1-1,0-1 0,-1 0 0,1 0 1,-1 0-1,0 0 0,0 1 1,0-1-1,0 0 0,0 0 1,0 0-1,0 1 0,-1-1 1,1 0-1,-1 1-74,0 7 114,-5 47 388,3-40-381,1 0 0,1-1 1,0 1-1,1 0 0,1 0 1,0 0-1,3 12-121,-3-29 53,-1 0 0,0 1 0,1-1 1,-1 1-1,1-1 0,-1 0 0,0 1 0,1-1 1,-1 0-1,1 1 0,-1-1 0,1 0 1,-1 0-1,1 1 0,-1-1 0,1 0 0,-1 0 1,1 0-1,0 0 0,-1 0 0,1 0 0,-1 0 1,1 0-1,-1 0 0,1 0 0,-1 0 0,1 0 1,-1 0-1,1 0 0,0 0 0,-1-1 0,1 1 1,-1 0-1,1 0 0,-1-1 0,0 1 0,1 0 1,-1-1-1,1 1 0,-1 0 0,1-1 0,-1 1 1,0-1-1,1 1 0,-1 0 0,0-1 0,1 0-53,31-27 357,-23 19-246,59-59 13,-3-3 1,32-48-125,25-26-14,-100 114-386,-22 31 113,-8 16 307,-3 6 41,0 1 0,2 0 0,-4 14-61,11-30 10,0 0 0,0 0 1,1 0-1,0 0 0,0 1 0,1-1 0,0 0 0,0 0 0,0 1 1,1-1-1,0 0 0,1 0 0,-1 0 0,3 5-10,-2-10 14,-1 0 0,0 0 0,1 0 0,0 0 0,0 0 0,-1-1 0,1 1 0,0 0 0,0-1 0,0 0-1,1 1 1,-1-1 0,0 0 0,0 0 0,1 0 0,-1 0 0,1-1 0,-1 1 0,1-1 0,-1 1 0,1-1 0,-1 0 0,1 0 0,-1 0-1,1 0 1,-1-1 0,1 1 0,-1-1 0,0 1 0,1-1 0,2-1-14,11-2 38,0-2 0,-1 0 0,1 0 1,3-4-39,-14 8-14,47-26 71,-33 17-29,1 0-1,0 2 0,0 0 0,16-4-27,-35 14-7,0-1 0,0 0-1,1 1 1,-1-1 0,0 1 0,0-1 0,0 1-1,1-1 1,-1 1 0,0 0 0,0 0 0,0 0-1,0-1 1,0 1 0,0 0 0,-1 0 0,1 0-1,0 0 1,0 1 0,-1-1 0,1 0 0,-1 0 0,1 0-1,-1 1 1,1-1 0,-1 0 0,1 2 7,14 43 43,-13-39-47,1 5-236,1-1 0,0 1-1,1-1 1,6 11 240,10 8-2397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0.1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0 122 11082,'0'-6'353,"0"-2"-289,0-7 416,0-2 353,4-1 32,5 4-513,4 2-352,6-2 32,7 5-32,9 4-32,10 2 32,0 3-256,3 0-288,7 8-321,-1 4-417,-2 2-223,-4 9-257,0-2-1793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0.4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 9961,'23'6'-32,"6"-1"-32,3-7 160,-3-7 353,6 6-385,10-3-64,0 0-865,-3 4-3203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1.46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44 8680,'-4'-3'17,"-5"-5"968,9 15 422,4 17-1152,0 252 255,-1-10-422,-4-265-78,1 0 0,0 0 0,0 0 0,0 0 0,0 0 0,0 0 0,0 0 0,0 0 0,0 0 0,0 0 0,0 0 0,0 0 0,1 0 1,-1 0-1,0 0 0,1 0 0,-1 0 0,1-1 0,-1 1 0,1 0 0,-1 0 0,1 0 0,0 0 0,-1-1 0,1 1 0,0 0 0,0-1 0,-1 1 0,1-1 0,0 1 0,0 0 0,0-1 0,0 0 0,0 1 0,0-1-10,2-1 60,1 0-1,-1 0 0,0 0 0,0 0 0,0-1 0,0 1 0,0-1 0,0 0 1,2-2-60,5-3-19,4-2 99,-1-1 0,0-1 0,0 0 0,-1-1 0,-1 0 0,0-1 0,-1 0 0,0 0 0,-1-1 0,5-10-80,7-19 204,-2-1 1,-2 0 0,-2-2-205,-6 15-21,1 1 0,2 0 1,0 1-1,3 0 1,0 1-1,1 1 1,2 0-1,6-5 21,-22 29-106,1 0-322,-1 0 1,1 1-1,-1-1 0,1 0 1,0 1-1,0 0 0,0-1 1,0 1-1,0 1 0,1-2 428,10 4-4452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6.40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 1 2723,'-1'0'41,"1"0"1,0 0 0,0 0 0,0 0 0,-1 0 0,1 0 0,0 0 0,0 0 0,-1 0-1,1 0 1,0 0 0,0 0 0,0 0 0,-1 0 0,1 0 0,0 0 0,0 0 0,0 0-1,-1 0 1,1 1 0,0-1 0,0 0 0,0 0 0,0 0 0,-1 0 0,1 0 0,0 1-1,0-1 1,0 0 0,0 0 0,0 0 0,0 0 0,-1 1 0,1-1 0,0 0 0,0 0-1,0 0 1,0 1 0,0-1 0,0 0 0,0 0 0,0 0 0,0 1 0,0-1 0,0 0-1,0 0 1,0 1 0,0-1 0,0 0 0,0 0 0,0 0 0,0 1-42,-2 24 801,3 28-44,13 40 37,24 126 185,-30-201-2890,1-18-374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1.8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0 6630,'-3'9'1057,"-3"-1"-1217,6-5 192,0 0 160,3 3 609,6 3-385,7 5-223,0 3-129,4 4 0,5-1-192,4-3-641,3 1-929,7-4-2562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2.2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254 29 4901,'-1'-2'46,"1"1"1,0-1 0,0 1-1,-1 0 1,1 0 0,-1-1 0,1 1-1,-1 0 1,0 0 0,1 0-1,-1-1 1,0 1 0,0 0 0,0 0-1,1 0 1,-1 0 0,0 0-1,-1 1 1,1-1 0,0 0 0,0 0-1,0 1 1,0-1 0,-1 1-1,1-1 1,0 1 0,0-1 0,-1 1-1,1 0 1,0-1 0,-1 1-1,1 0 1,-1 0 0,1 0 0,0 0-1,-1 1-46,-1 0 20,0 0 0,1 1 0,-1-1 0,1 1 0,-1-1 0,1 1 0,0 0 0,0 0 0,0 0 0,0 1-1,0-1 1,0 0 0,0 1 0,1-1 0,-2 3-20,-20 33 44,14-23-37,0 0 0,1 0-1,-5 14-6,13-29-20,0 0 0,-1 0 0,1 1 0,0-1 0,0 0 0,0 0-1,0 0 1,0 0 0,0 0 0,0 1 0,0-1 0,0 0 0,0 0 0,0 0-1,0 0 1,-1 1 0,1-1 0,0 0 0,0 0 0,0 0 0,1 1 0,-1-1-1,0 0 1,0 0 0,0 0 0,0 0 0,0 1 0,0-1 0,0 0 0,0 0-1,0 0 1,0 0 0,0 0 0,0 1 0,1-1 0,-1 0 0,0 0 0,0 0-1,0 0 1,0 0 0,0 0 0,1 1 0,-1-1 0,0 0 0,0 0 0,0 0 0,0 0-1,1 0 1,-1 0 0,0 0 0,0 0 0,0 0 0,0 0 0,1 0 20,13-5-90,13-16 690,-26 18-368,0 1 0,-1 0-1,1-1 1,0 1 0,-1-1 0,1 1 0,-1-1 0,0 1 0,0-1 0,0 1 0,0-1 0,0 0 0,-1 1 0,1-1 0,-1 1-1,1-1 1,-1 1 0,-1-2-232,34 49-90,17 60 127,-4 3 0,4 31-37,-46-130 4,2 5 55,-1 0 0,0 1 0,0 0 0,-2 0 0,1 9-59,-3-21 14,0 0-1,0 0 1,0 0-1,0 0 1,0 0-1,-1 0 0,1 0 1,-1 0-1,0 0 1,0-1-1,0 1 1,0 0-1,-1-1 0,1 1 1,-1 0-1,1-1 1,-1 0-1,0 1 1,0-1-1,0 0 0,0 0 1,-1 0-1,1 0 1,0-1-1,-1 1 1,1 0-1,-1-1 0,0 0 1,1 0-1,-1 0 1,0 0-14,-33 7 15,0-1 0,-1-3 0,1-1 0,-1-1 0,1-2 0,-11-3-15,-4-2-3304,54 5 752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2.9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47 5317,'-5'3'98,"0"1"1,0 0-1,1 1 1,-1-1-1,1 1 1,0 0-1,0 0 0,0 0 1,1 0-1,0 1 1,0 0-1,0-1 1,1 1-1,0 0 0,-1 3-98,0 8 437,0-1 0,2 1 0,0-1 0,0 1 0,2 2-437,-1 0 183,7-23 2420,22-22-2489,37-49-84,-43 47-51,2 1 0,0 1 0,2 1 1,20-14 20,-42 42-603,-4 13 322,-3 40 323,0 23 175,2-76-206,0-1 1,1 1-1,-1 0 1,1-1-1,0 1 0,0-1 1,0 1-1,0-1 1,0 1-1,0-1 1,1 0-1,-1 1 0,1-1 1,-1 0-1,1 0 1,0 0-1,0 0 0,0-1 1,0 1-1,0 0 1,2 0-12,-2-1 16,1 0 0,0-1 0,0 1 0,0-1 0,-1 1 0,1-1 0,0 0 0,0 0-1,0 0 1,0-1 0,-1 1 0,1-1 0,0 1 0,0-1 0,-1 0 0,1 0 0,0 0-16,13-7 43,0-1 0,0 0 0,-1-1 1,0-1-1,9-9-43,-21 18-12,80-68 124,-73 64-1100,-6 14-456,0 7 1560,34 123-704,-19-68-1008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4.7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75 1858,'-3'-1'246,"2"1"4,-1 0-1,0 0 1,0 0 0,0-1-1,0 1 1,1-1-1,-1 1 1,0-1 0,0 0-1,1 0 1,-1 0-1,0 0 1,1 0 0,-1 0-1,1 0 1,-1 0-1,1 0 1,0-1-1,-1 1 1,1-1 0,-1 0-250,39-24 4831,-28 21-4701,1 0 0,0 2 1,0-1-1,0 1 0,1 0 0,-1 1 1,1 1-1,-1-1 0,1 1 0,7 1-130,26 1 27,0 2 0,0 2-27,4 0 139,588 13 848,-369-16-885,439 4-129,-665-7 135,8 1-1798,-50 0 1672,1 0 0,0 0 0,0 0 0,0 0 0,0 0 0,0 0 0,-1 0-1,1 0 1,0 0 0,0 0 0,0 0 0,0 0 0,0 0 0,0 0 0,-1 0 0,1 1-1,0-1 1,0 0 0,0 0 0,0 0 0,0 0 0,0 0 0,0 0 0,-1 0-1,1 0 1,0 0 0,0 0 0,0 1 0,0-1 0,0 0 0,0 0 0,0 0 0,0 0-1,0 0 1,0 0 0,0 1 0,0-1 0,0 0 0,0 0 0,0 0 0,0 0 0,0 0-1,0 1 1,0-1 0,0 0 0,0 0 0,0 0 0,0 0 0,0 0 0,0 0 0,0 1-1,0-1 1,0 0 0,0 0 0,0 0 0,0 0 0,0 0 0,0 0 0,1 0 0,-1 1-1,0-1 1,0 0 0,0 0 0,0 0 0,0 0 0,0 0 0,1 0 18,-34 13-1177,-8 0-996,-12 5-939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5.73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434 31 3972,'-1'-1'220,"0"0"1,0 0 0,0-1-1,0 1 1,0 0-1,0 0 1,0 0-1,0 0 1,0 0 0,0 0-1,-1 1 1,1-1-1,0 0 1,-1 0 0,1 1-1,0-1 1,-1 1-1,1 0 1,-2-1-221,-31-9 485,23 8-305,1 1 1,-1 1-1,1 0 0,-1 0 0,1 1 0,-1 0 0,1 0 1,-1 2-1,-4 1-180,-95 33 1357,78-25-1208,24-9-97,-1-1-35,1 1 1,-1 0-1,1 0 0,0 1 0,0 0 1,1 0-1,-1 1 0,1-1 1,0 2-1,0-1 0,0 1 0,1 0 1,0 1-1,-3 3-17,9-8 9,-1 0 0,1 0 0,0 0 0,0-1 0,0 1 0,1 0 0,-1 0 0,0-1 0,0 1 0,1 0 0,0 0 0,-1-1 0,1 1 0,0 0 0,-1-1 0,1 1 0,0-1 0,0 1 0,0-1 0,1 0 0,-1 1 0,0-1 0,0 0 0,2 1-9,39 36 209,-36-33-169,7 6-50,0 0 0,-1 1 1,0 0-1,-1 1 0,-1 0 1,0 1-1,0 0 1,-2 1-1,0 0 0,0 0 1,-2 0-1,0 1 1,0 0-1,-2 1 0,0-1 1,0 1-1,-2-1 1,0 1-1,-1 0 0,-1 4 10,0-18 8,-1-1 0,1 1-1,-1-1 1,0 1 0,0-1-1,0 0 1,0 1 0,0-1-1,0 0 1,0 0 0,-1 0-1,1 0 1,-1 0 0,0 0-1,1 0 1,-1 0 0,0-1-1,0 1 1,0 0 0,0-1-1,-1 0 1,1 0 0,0 0-1,-1 0 1,1 0 0,0 0-1,-1 0 1,1-1 0,-1 1-1,0-1-7,-12 3-208,0-1-1,0-1 0,0-1 1,-13-1 208,9 1-1168,-4 0-1907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6.3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99 7015,'31'-19'405,"-16"9"-53,1 0-1,0 1 1,1 1 0,0 0-1,0 1 1,0 1 0,1 1 0,5-1-352,-2 2 42,1 1 1,-1 1 0,1 0 0,-1 2-1,18 2-42,-39-2 9,1 0 0,0 0-1,0 0 1,0 0 0,-1 0-1,1 0 1,0 0 0,0 1-1,0-1 1,-1 0-1,1 1 1,0-1 0,-1 0-1,1 1 1,0-1 0,0 1-1,-1-1 1,1 1 0,-1-1-1,1 1 1,-1-1 0,1 1-1,-1 0 1,1-1 0,-1 1-1,1 0 1,-1-1 0,0 1-1,1 1-8,-1-1 8,0 1 0,0-1 0,-1 1 0,1-1 0,0 0 0,-1 1 0,1-1 0,-1 1 0,1-1 0,-1 0 0,0 1 0,0-1 0,0 0 0,1 0 0,-2 1-8,-43 43 140,41-42-106,-77 58 127,53-42-158,1 2 0,0 1 1,-2 5-4,26-24 7,1 0 0,-1 0 0,1 0 1,-1 0-1,1 0 0,0 1 0,0-1 1,1 1-1,-1-1 0,1 1 0,0 0 1,0 0-1,0 0 0,0-1 0,0 1 1,1 0-1,0 4-7,0-6 7,1 0 0,-1 1 0,1-1 0,-1 0 1,1 0-1,0 1 0,0-1 0,0 0 0,0 0 0,0 0 1,1 0-1,-1 0 0,1 0 0,-1-1 0,1 1 0,-1 0 1,1-1-1,0 1 0,0-1 0,0 0 0,0 1 0,0-1 1,0 0-1,0 0 0,0-1 0,1 1 0,-1 0 0,0-1 1,3 1-8,18 3-626,0-1 1,0-1 0,0-1-1,7-2 626,-19 1-435,50 0-2549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6.9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164 50 7175,'-13'-50'4596,"-29"75"-4313,34-19-282,-54 46 139,58-48-161,1 0 1,-1 0 0,1 0 0,-1 0-1,1 1 1,1 0 0,-1-1 0,0 1-1,1 0 1,0 0 0,1 0 0,-1 0-1,0 3 21,2-7-10,0-1 0,0 1-1,-1-1 1,1 1 0,0-1 0,0 1-1,0-1 1,0 1 0,0-1-1,0 1 1,0 0 0,0-1-1,0 1 1,0-1 0,1 1 0,-1-1-1,0 1 1,0-1 0,0 1-1,1-1 1,-1 1 0,0-1-1,1 0 1,-1 1 0,0-1 0,1 1-1,-1-1 1,0 0 0,1 1-1,-1-1 1,1 0 0,-1 1 0,1-1-1,-1 0 1,1 1 10,19-7 138,21-23 180,-31 20-293,-5 5-20,0 0 1,-1 0-1,1 0 1,-1 0-1,0-1 1,-1 1-1,1-1 1,-1 0-1,0 0 1,0 0-1,0-1 1,-1 1-1,2-5-5,-4 10-22,0 0-1,0-1 1,1 1-1,-1 0 1,0 0-1,0 0 1,0-1-1,0 1 1,0 0-1,0 0 1,0 0-1,0-1 1,0 1-1,0 0 1,0 0-1,0 0 1,0-1-1,0 1 1,0 0-1,0 0 1,0 0-1,0-1 1,0 1-1,0 0 0,0 0 1,0 0-1,-1 0 1,1-1-1,0 1 1,0 0-1,0 0 1,0 0-1,0 0 1,0-1-1,-1 1 1,1 0-1,0 0 1,0 0-1,0 0 1,0 0-1,-1 0 1,1 0-1,0 0 1,0-1-1,0 1 1,-1 0-1,1 0 1,0 0-1,0 0 0,0 0 1,-1 0-1,1 0 1,0 0-1,0 0 1,0 0-1,-1 0 1,1 0-1,0 1 1,0-1-1,0 0 23,-10 9-2343,4 0-513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07.8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58 99 6887,'0'0'619,"-11"24"1671,4-2-2010,-2 3-73,1 1-1,1 0 1,2 0 0,0 1-1,0 21-206,5-48 17,0 1 1,0-1-1,0 0 0,0 1 0,0-1 1,0 1-1,0-1 0,0 0 0,0 1 0,0-1 1,0 1-1,0-1 0,0 0 0,0 1 1,0-1-1,0 0 0,0 1 0,0-1 0,1 1 1,-1-1-1,0 0 0,0 1 0,1-1 1,-1 0-1,0 0 0,0 1 0,1-1 0,-1 0 1,0 0-1,1 1 0,-1-1 0,0 0 1,1 0-1,-1 0 0,1 1-17,11-9 300,17-27-179,-24 28-109,31-38 36,3 2 1,41-37-49,-63 65-14,1 0 1,0 1 0,1 1-1,1 1 1,0 0-1,1 2 1,0 0-1,19-5 14,-39 23 41,0-1 1,0 1-1,-1 0 0,-1 0 0,1 0 0,-1 0 0,-1 1-41,-2 19 27,-4 37 66,8-61-91,0 0-1,0 0 1,0 0-1,0 0 0,1 0 1,-1 0-1,1 0 1,0 0-1,1-1 1,-1 1-1,0 0 1,1-1-1,1 3-1,-1-6 14,0 1 0,-1-1-1,1 0 1,0 1 0,-1-1 0,1 0-1,0 0 1,-1 0 0,1-1 0,0 1-1,-1 0 1,1-1 0,0 1 0,-1-1-1,1 1 1,-1-1 0,1 0 0,1-1-14,1 1 24,82-34 75,37-12 176,-120 48-290,0 1 0,-1-1 0,1 1 0,-1-1 0,1 1 0,-1 0 0,0 0 0,0 0-1,0 1 1,0-1 0,0 0 0,0 1 0,-1-1 0,1 1 0,-1-1 0,0 1 0,0 0 15,10 13-1495,8 1-1537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4.5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27 10314,'0'-3'865,"0"-3"-737,0 1 192,-3-4 1057,6 6-480,0 3-865,0 3-192,4-3 224,9 3 0,6 3-32,13-1-64,10 4 96,10-3-128,-4-3-64,14-3-929,-8 0-641,-5 3-2017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4.8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21 10698,'26'5'64,"0"-5"-320,-7-3 352,10-5 288,3-1-191,6 6-225,1 0-1025,3 3-1762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7.65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 20 4644,'-8'-10'309,"13"4"718,-1 3 1006,-5 4-1390,0 0-621,0 0-1,0 0 1,0 0-1,0 1 1,0-1-1,0 0 1,1 1-1,-1-1 1,0 0-1,1 1 1,-1-1-1,1 1 0,0-1 1,-1 1-1,1-1 1,0 1-1,0-1 1,0 1-1,0-1 1,0 1-22,-3 42 66,3 0 1,1 1-1,2-2 0,4 14-66,11 42-2294,-14-82 522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5.4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52 36 9961,'0'-6'-5,"0"-21"276,1 24-77,0 18-40,1 51 384,-4-1 0,-2 0 0,-3 0 0,-7 24-538,1-7 285,4 0 1,2 37-286,7-118 411,13-20 2445,81-131-2408,-90 146-453,40-57-224,3 2-1,2 1 0,30-23 230,-70 73-758,0 1-1,1 0 0,-1 1 0,1 0 0,1 0 1,-1 1-1,5-1 759,-4 0-3641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5.7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1 10218,'-13'6'832,"3"-3"-447,1-6-321,2 0 480,7 0-255,4 9-353,-4 2 192,6 7-64,4 2-32,2 9 64,8 0-545,2-3-127,10 3-481,10-3-961,3-5-2466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6.1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444 44 7559,'-2'-4'207,"0"-1"29,-1 1-1,1 0 1,-1 0 0,0 0-1,1 0 1,-2 0-1,1 1 1,0-1 0,-2 0-236,0 12-117,0 0 1,1 1 0,-1-1-1,1 1 1,-2 9 116,4-14 1,-21 78-126,21-74 96,1 0 0,0 0 0,0 0 0,1 0 0,0 0 0,1 1 0,-1-1 0,2 0 0,0 3 29,9-11 1104,-7-1-1101,0 1 0,0-1 0,-1 1 0,1 0-1,0 0 1,0 0 0,0 1 0,2 0-3,0 2-4,-1 1 0,0 0 0,1 0 0,-1 0 0,-1 0 0,1 1 0,0 0 0,-1 0 0,0 0 0,-1 0 0,1 1 0,-1 0 0,0-1 0,0 1 0,-1 0 0,1 1 0,-1-1 0,-1 0 0,2 6 4,2 12-9,-1 0 0,-1 1 0,-1-1 0,-1 17 9,0-26 40,-2 0 0,0-1 1,0 0-1,-2 1 0,0-1 0,0 0 1,-5 12-41,5-20 36,1-1 0,-1 0 1,0 0-1,0 0 1,0 0-1,-1-1 0,1 1 1,-1-1-1,0 0 1,0 0-1,-1 0 0,1-1 1,-1 0-1,0 1 1,0-2-1,0 1 0,0 0 1,-1-1-1,1 0 1,-1-1-1,-2 2-36,-21 2-13,0 0 0,-1-2 1,1-1-1,-27-2 13,-118-12-2848,139 9-45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6.9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37 43 7591,'-1'-1'77,"0"1"-1,1 0 1,-1 0 0,0 0-1,0 0 1,1 0-1,-1 0 1,0 0-1,1 0 1,-1 0 0,0 0-1,0 0 1,1 1-1,-1-1 1,0 0-1,1 0 1,-1 1 0,0-1-1,1 0 1,-1 1-1,1-1 1,-1 1 0,1-1-1,-1 1 1,1-1-1,-1 1 1,1-1-1,-1 1 1,1-1 0,-1 1-1,1 0 1,0-1-1,-1 1 1,1 0-1,0-1 1,0 1 0,0 0-1,-1-1 1,1 1-1,0 0 1,0 0 0,0-1-1,0 1 1,0 0-1,0 0 1,0-1-1,1 1 1,-1 0 0,0 0-77,-2 10-117,-3 15 343,3-17-162,0 0 1,0 0-1,1 1 0,0-1 1,0 1-1,1-1 1,1 0-1,0 1 0,0-1 1,1 5-65,-2-14-6,0 1 0,0 0 0,1 0 0,-1-1 0,0 1 0,0 0 0,0-1 0,1 1 0,-1 0 0,0-1 1,1 1-1,-1-1 0,1 1 0,-1-1 0,0 1 0,1-1 0,-1 1 0,1-1 0,-1 1 0,1-1 0,0 1 0,-1-1 0,1 0 0,-1 1 1,1-1-1,0 0 0,-1 0 0,1 1 0,0-1 0,0 0 0,-1 0 0,1 0 0,0 0 0,-1 0 0,1 0 0,0 0 0,-1 0 0,1 0 1,0 0-1,-1 0 0,1-1 0,0 1 0,-1 0 0,1 0 0,0-1 0,-1 1 0,1 0 0,0-1 0,-1 1 0,1-1 0,-1 1 0,1-1 1,-1 1-1,1-1 0,-1 1 6,32-39 975,-22 24-813,15-15 223,46-50-75,-65 73-336,1 2 1,-1-1-1,2 1 0,-1 0 1,0 0-1,1 0 0,0 1 0,0 1 1,0-1-1,5 0 26,-13 4-5,1 0 0,0 0 0,0 0 1,-1 0-1,1 1 0,0-1 0,-1 0 0,1 0 0,0 0 0,-1 1 1,1-1-1,0 0 0,-1 1 0,1-1 0,-1 0 0,1 1 1,-1-1-1,1 1 0,-1-1 0,1 1 0,-1-1 0,1 1 0,-1 0 1,1-1-1,-1 1 0,0-1 0,1 1 0,-1 0 0,0-1 1,0 1-1,0 0 0,1-1 0,-1 1 0,0 0 0,0 0 0,0-1 1,0 1-1,0 0 0,0-1 0,0 1 0,0 0 0,-1 0 1,1-1-1,0 1 0,-1 0 5,-4 48 350,2-32-391,3-16 52,-1 8 16,1 1-1,0 0 1,0-1 0,1 1 0,2 5-27,-3-14 15,0 0 1,0 0-1,0 0 0,0 0 1,1 0-1,-1 0 1,1 0-1,-1 0 0,1 0 1,-1 0-1,1 0 1,-1 0-1,1-1 0,0 1 1,-1 0-1,1 0 1,0-1-1,0 1 0,-1 0 1,1-1-1,0 1 1,0-1-1,0 1 1,0-1-1,0 1 0,0-1 1,0 0-1,0 1 1,0-1-1,0 0 0,0 0 1,0 0-1,0 0 1,0 0-1,0 0 0,1 0 1,-1 0-1,0 0 1,0 0-1,0-1 0,0 1 1,0 0-1,0-1 1,0 1-1,0-1 0,0 1 1,-1-1-1,1 1 1,0-1-1,0 0 0,0 1 1,-1-1-1,1 0 1,0 0-16,35-26 291,-28 20-297,0 1 0,0-1 0,1 1 0,-1 1 0,2-1 0,-1 2 0,0-1 0,1 1 0,0 0 0,0 1 0,0 1 0,0-1 0,1 1 6,-11 3-14,1 0 0,0 0-1,0-1 1,0 1 0,0 0 0,-1 0-1,1 0 1,0 0 0,-1 0 0,1 0-1,-1 0 1,1 0 0,-1 0 0,1 0-1,-1 0 1,0 0 0,1 1 0,-1-1-1,0 0 1,0 0 0,0 0-1,0 0 1,0 1 0,0-1 14,1 33-113,-1-33 98,-6 85-935,0-32-2648,6-33-117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7.40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54 8872,'3'-4'191,"-1"0"0,1 0-1,0 1 1,0-1 0,0 1-1,1-1 1,-1 1 0,1 0-1,-1 1 1,1-1-1,0 0 1,0 1 0,1 0-1,-1 0 1,4-1-191,-5 2-5,0 0-1,1 0 1,-1 1-1,0-1 1,0 1-1,0 0 1,1 0-1,-1 0 1,0 0-1,0 1 1,1-1-1,-1 1 1,0 0-1,0-1 1,0 2-1,0-1 1,0 0-1,0 1 1,0-1-1,-1 1 1,1 0-1,0 0 1,1 1 5,-3-1-6,0 0 0,0-1 0,0 1 0,0 0 0,0 0 0,0 0 0,0 1 0,0-1 0,-1 0 0,1 0 1,-1 0-1,0 0 0,0 1 0,0-1 0,0 0 0,0 0 0,0 0 0,0 1 0,-1-1 0,1 0 0,-1 0 0,0 0 0,1 0 1,-1 0-1,0 0 0,0 0 0,0 0 0,-1 1 6,-35 55 0,-2-10 44,-31 44 179,68-91-216,1 1-1,0 0 1,0-1 0,0 1 0,0 0-1,0-1 1,0 1 0,0 0-1,1 0 1,-1 0 0,1 0 0,-1-1-1,1 1 1,0 0 0,-1 0-1,1 0 1,0 0 0,0 0 0,1 0-1,-1 0 1,0 0 0,1 0-1,-1 0 1,1 1-7,1-2 70,-1 1-1,1 0 1,-1-1-1,1 1 1,0-1-1,0 1 1,-1-1-1,1 0 1,0 0-1,0 0 1,0 0 0,0 0-1,1 0 1,-1-1-1,0 1 1,0-1-1,3 1-69,12 1 335,0-1 1,1-1-1,-1 0 0,17-3-335,-29 3-116,107-12 151,53-4-4720,-121 15-1641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8.23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29 1 4036,'-27'5'316,"26"-5"4781,17 3-4089,1 0 0,-1 1-1,1 1 1,3 2-1008,63 17 53,14-11 233,0-5 0,1-3 1,81-8-287,-1 1 139,230 26-7,-245-10 942,1-7 0,135-12-1074,-272-1 526,-16 1-3263,-12 6-4149,-1 3 1446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8.9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360 23 4484,'-7'0'1190,"1"-1"-1,-1 0 0,1 0 0,-1-1 1,1 0-1,-5-2-1189,6 2 47,-1 0 1,0 0 0,0 1-1,0-1 1,1 1-1,-1 1 1,0-1 0,-1 1-48,-15 0 43,1 2 0,-1 1 1,1 0-1,-1 1 0,1 2 0,1 0 1,-1 1-1,1 1 0,0 1-43,19-8 0,0-1 1,0 1-1,1-1 0,-1 1 0,0-1 0,1 1 0,-1-1 0,0 1 0,1 0 0,-1-1 0,1 1 0,-1 0 0,1-1 0,-1 1 0,1 0 0,0 0 1,-1 0-1,1-1 0,0 1 0,0 0 0,0 0 0,-1 0 0,1 0 0,0-1 0,0 1 0,0 0 0,0 0 0,0 0 0,0 0 0,1 0 0,-1-1 1,0 1-1,0 0 0,1 0 0,-1 0 0,0-1 0,1 1 0,-1 0 0,1 0 0,-1-1 0,1 1 0,-1 0 0,1-1 0,0 1 0,-1-1 0,1 1 1,0 0-1,-1-1 0,1 0 0,0 1 0,40 27 195,-38-26-185,58 28 183,-47-25-198,-1 1 0,-1 0 0,1 0 0,-1 2 0,0-1 0,-1 1 0,0 1 1,0 0-1,-1 1 0,5 5 5,-14-14-9,-1 0 1,1 0 0,-1 1-1,1-1 1,-1 0 0,0 0-1,0 0 1,1 0 0,-1 0-1,0 0 1,0 1-1,0-1 1,0 0 0,0 0-1,0 0 1,-1 0 0,1 0-1,0 0 1,-1 1 0,1-1-1,0 0 1,-1 0 0,1 0-1,-1 0 1,0 0 0,1 0-1,-1 0 1,0-1-1,0 1 1,1 0 0,-1 0-1,0 0 1,0-1 0,0 1-1,0 0 1,-1 0 8,-43 24 158,36-21-165,-82 30 176,69-27-697,-1 1 0,1 1 1,-12 7 527,15-4-2958,10 0-1740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19.5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59 4548,'1'0'373,"0"1"-1,0-1 0,1 0 0,-1 0 0,0 0 1,0 0-1,1 0 0,-1 0 0,0 0 0,1 0 1,-1 0-1,0 0 0,0-1 0,0 1 1,1-1-1,0 1-372,37-23 2242,-13 7-2058,-15 12-182,1 0 0,0 1 1,0 1-1,0 0 0,0 0 1,0 1-1,0 1 1,0 0-1,1 1-2,-12-1-13,0 0 1,0 1-1,0 0 1,0-1-1,0 1 1,0-1-1,0 1 1,0 0-1,0 0 1,-1 0-1,1-1 1,0 1-1,0 0 1,-1 0-1,1 0 1,0 0-1,-1 0 0,1 0 1,-1 0-1,0 0 1,1 1-1,-1-1 1,0 0-1,0 0 1,1 0-1,-1 0 1,0 0-1,0 1 1,0-1-1,0 0 1,-1 0-1,1 0 1,0 0-1,0 1 1,-1-1-1,1 0 0,-1 0 14,0 5 36,0-1 0,0 1 0,-1-1 0,0 0 1,0 1-1,0-1 0,-2 1-37,-6 7 53,0-1 1,-2-1-1,1 1 1,-1-2-1,-1 0 0,0 0 1,-7 3-54,7-5 2,1 1 0,0 0 0,1 0 0,0 1 0,0 1 0,1 0 0,0 1 0,-1 2-2,10-13 1,1-1 0,0 0 0,0 1 0,-1-1 1,1 0-1,0 1 0,0-1 0,0 0 0,0 1 0,-1-1 1,1 1-1,0-1 0,0 0 0,0 1 0,0-1 0,0 0 1,0 1-1,0-1 0,0 1 0,0-1 0,0 0 0,0 1 1,0-1-1,1 1 0,-1-1 0,0 0 0,0 1 0,0-1 1,0 0-1,1 1 0,-1-1 0,0 0 0,0 1 0,1-1 1,-1 0-1,0 1-1,18 4 180,27-5 81,-40-1-285,106-10-1241,-42 5-1682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1.6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231 241 2338,'23'-87'4149,"-16"69"-3267,-2-1 1,0-1-1,-1 1 1,-1 0-1,0-1 1,-2 0-883,-1 19 21,0 0-1,-1 0 1,1 0 0,-1 0 0,1 0 0,-1 0 0,1 0-1,-1 0 1,1 1 0,-1-1 0,0 0 0,1 0 0,-1 1-1,0-1 1,0 0 0,0 1 0,1-1 0,-1 1 0,0-1-1,0 1 1,0-1 0,0 1 0,0 0 0,0-1-1,0 1 1,0 0 0,0 0 0,0 0 0,0 0 0,0 0-1,0 0 1,0 0 0,0 0 0,0 0 0,0 0 0,0 1-1,-1-1-20,-44 7 215,43-6-127,-15 4-12,0 0 0,0 1 0,0 1 0,1 1-1,-15 9-75,26-14-8,0 1-1,0-1 1,1 1-1,0 0 0,-1 0 1,2 1-1,-1-1 0,0 1 1,1 0-1,0 1 0,0-1 1,0 1-1,1-1 1,0 1-1,0 0 0,1 1 1,-1-1-1,1 2 9,2-6 3,0 0 0,0 0 0,0 1 1,0-1-1,1 0 0,-1 0 0,1 0 0,-1 1 0,1-1 0,0 0 1,0 0-1,0 0 0,0 0 0,0 0 0,0-1 0,1 1 0,-1 0 1,1 0-1,-1-1 0,1 1 0,1 0-3,43 31 156,-35-26-154,65 41 145,-34-24-64,-1 2 1,32 29-84,-62-46-22,0 1 1,-1 0 0,0 1 0,-1 0 0,0 1-1,-1 0 1,0 0 0,-1 0 0,0 1 0,-1 0-1,3 11 22,-7-20 24,-1 0 0,1 0 0,-1 0 0,0 0 0,-1 1 0,1-1 0,-1 0 0,0 0 0,0 0 0,0 1 0,0-1 0,-1 0 0,1 0 0,-1 0 0,0 0 0,-1 0 0,1 0 0,-1 0 0,0 0 0,0 0 0,0-1 0,0 1 0,0-1 0,-1 1 0,0-1 0,0 0 0,1 0 0,-2 0 0,1-1 0,0 1 0,-1-1 0,1 1 0,-1-1 0,0 0 0,1-1 1,-1 1-1,0-1 0,-1 1-24,-18 5-404,0-1 1,0 0 0,0-2 0,-1-1 0,0 0 0,-1-2 403,15 0-730,-2-1-2399,9-3-2038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2.0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210 117 7111,'3'-2'53,"-1"-1"1,1 1-1,-1 0 1,0-1-1,1 0 0,-1 1 1,0-1-1,-1 0 1,1 0-1,0 0 1,-1 0-1,0 0 1,0-1-1,0 1 1,0 0-1,0-1 1,0 1-1,-1 0 0,0-1-53,0 1 97,-1 1 1,0-1-1,1 1 0,-1 0 0,0-1 0,0 1 0,-1 0 0,1 0 0,0 0 0,-1 0 0,1 0 0,-1 0 0,0 0 0,0 0 0,0 0 0,0 1 0,0-1 0,0 1 0,0 0 0,0-1 0,0 1 0,-1 0 0,1 0 0,0 1 0,-1-1 0,1 0 0,-1 1-97,-5-3 75,0 1 0,0 0 0,0 1 0,0 0 1,0 0-1,-1 1 0,1-1 0,0 2 0,0 0 0,0 0 0,-1 0 0,1 1 0,-1 0-75,5-1 1,0 1 0,0 0-1,0-1 1,0 1 0,0 1-1,0-1 1,0 1 0,0-1 0,1 1-1,-1 0 1,1 0 0,0 1-1,0-1 1,0 1 0,1-1-1,-1 1 1,1 0 0,0 0 0,0 0-1,0 0 1,1 1 0,-1-1-1,1 0 1,-1 3-1,1 0-10,0 1 0,0 0 0,0 0 1,1 0-1,0 0 0,0-1 0,1 1 0,0 0 0,1 0 0,-1 0 0,2-1 0,-1 1 1,1-1-1,0 0 0,0 0 0,1 0 0,0 0 0,0 0 0,1-1 0,0 0 0,0 0 1,0 0 9,4 2-15,-1-1-1,1 0 1,0-1 0,0 0 0,1 0 0,0-1 0,0 0 0,0-1 0,1 0 0,0 0 0,-1-1 0,1-1 0,0 0 0,0 0 0,6-1 15,3 0 123,0-1-1,0-1 1,0 0-1,0-2 1,-1 0 0,1-2-1,10-3-122,-24 6 53,0 0-1,0-1 0,0 0 1,-1 0-1,1 0 0,-1 0 1,0-1-1,0 0 0,0 0 1,0 0-1,-1-1 0,1 0-52,-3 2 18,0 0-1,0-1 1,0 1-1,-1-1 1,1 1-1,-1-1 0,0 1 1,0-1-1,0 0 1,0 1-1,-1-1 1,0 0-1,1 0 0,-2 0 1,1 1-1,0-1 1,-1 0-1,1 0 1,-1 1-1,0-1 0,0 0-17,-3-5 12,0 0 0,0-1 0,-1 2 0,0-1 0,0 1 0,-1-1 0,0 2 0,0-1 0,-1 1 0,0 0 0,-5-3-12,2 1-402,0 0-1,-1 1 0,-1 1 0,1-1 0,-1 2 0,0 0 0,-1 0 1,-1 1 402,-4 3-3588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3T14:57:27.4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2718 1396 0,'-5'73'0,"2"-13"16,-7 13-16,3-3 16,-6 9-16,3-6 15,-2 10-15,4-5 16,-5 11-16,-2-10 16,2 12-16,7-9 15,-5 2-15,0 27 16,4-6-1,7-43-15,-1-31 16,1-14 0,0-7-1,0-7 1,0-3-16</inkml:trace>
  <inkml:trace contextRef="#ctx0" brushRef="#br0" timeOffset="410.91">2304 1481 0,'-9'-58'16,"12"-15"-1,25 0 1,26 7-16,31 9 15,-10 21 1,12 12-16,-9 10 16,23 12-16,-10 2 15,17 12-15,-12 4 16,9 6-16,-17 4 16,-2 12-16,-23 32 15,-43-19 1,-32 6-16,-14-14 15,-25 13 1,-7-12-16,-27 7 16,4-11-16,-9-2 0,-35 5 15,11-12 1,44-9 0,34-9-1,36-13-15</inkml:trace>
  <inkml:trace contextRef="#ctx0" brushRef="#br0" timeOffset="946.83">3746 1895 0,'-43'58'0,"2"15"15,21 7 1,38-14 0,39-24-1,32-29 1,9-31 0,-2-24-1,-22-27 16,-43-3-31,-50 3 32,-9 27-17,-27 8-15,-3 17 16,-10 4-16,-34 3 16,-8 10-1,21 3 1,32 4-1,26-3-15,31-4 16</inkml:trace>
  <inkml:trace contextRef="#ctx0" brushRef="#br0" timeOffset="1635.03">4469 1879 0,'-21'74'15,"6"11"1,18-4 0,22-26-1,23-20 1,21-27 0,8-28-1,4-18 1,-8-12-1,-13-6 1,-15 9 0,-27 8-1,-20 21 1,-3 18 0,-1 16-1,17 17 1,36 4-1,32-6 1,-16-13 0,10-9-16,28-14 15,4-13 1,-14-17 0,-26-10-1,-42 0 1,-32 7-1,-17 2 1,-8 20 0,-7 5-1,0 4 1,16 4 0,25 3-16</inkml:trace>
  <inkml:trace contextRef="#ctx0" brushRef="#br0" timeOffset="2140.75">5955 1895 0,'53'-14'16,"17"-3"-1,11-13 1,3 0 0,-11-4-1,-15 10 1,-35 8-1,-34 9 1,-29 14 0,-30 11-1,-19 20 1,-4 8 0,19 3-1,46-3 1,49-8-1,49-10-15,20-11 16,15-14 0,-9-10-1,-15-6 1,-34 5 0,-47 8-16</inkml:trace>
  <inkml:trace contextRef="#ctx0" brushRef="#br0" timeOffset="2585.51">6870 1811 0,'0'48'16,"0"5"0,0-16-1,-2-9 1,9-25 0,7-18-1,7-25 1,9-26-1,15-7 1,1 3 0,17 7-1,18 19 1,10 24 0,4 23-1,-9 9 1,-18 7-1,-33-12 1,-35-7 0</inkml:trace>
  <inkml:trace contextRef="#ctx0" brushRef="#br0" timeOffset="3448.47">2183 3230 0,'45'-13'15,"19"-10"-15,2 0 16,25-1-16,-3 1 15,30-7-15,-25 9 16,-2-4-16,17-5 0,-12 6 16,8-2-16,18-7 0,-12 8 15,11-3-15,19-7 0,-17 2 16,9 6-16,20-11 0,-25 5 16,11 5-16,16-4 0,-28 6 15,8 1-15,22-3 0,-25 5 0,3 0 16,20 1-16,-30 7 0,3-5 15,19 2-15,-27 0 0,2 3 0,19-5 0,-23 8 16,8-1-16,22 3 0,-33 2 16,4-4-16,23-6 0,-32 6 15,1-1-15,19-3 0,-28 7 16,2 3-16,13-1 16,-3 7-16,24-2 0,-30-4 15,9 4-15,-53 0 16,-30-1-1,-18 3-15,-15 0 16</inkml:trace>
  <inkml:trace contextRef="#ctx0" brushRef="#br0" timeOffset="4782.76">2642 4069 0,'0'70'16,"-5"19"-1,-2 4 1,-1-21-16,3-21 15,2-36 1,-2-22 0,5-29-1,5-21 1,3-24 0,10-12-1,7-11-15,12 9 16,7 17-1,8 23 1,6 27 0,-14 20-1,-9 18 1,-15 0 0,-11-8-1,-9-2-15</inkml:trace>
  <inkml:trace contextRef="#ctx0" brushRef="#br0" timeOffset="5467.99">3655 3860 0,'-13'0'15,"-22"4"1,-14 20-1,-12 16 17,1 23-32,11 5 15,26 3 17,23-21-17,20-28 1,15-24-1,8-31 1,13-20 0,-3-18-1,-9-4 1,-9 2 0,-21 8-1,-4 22 1,-7 30-1,-2 31 1,-1 29 0,9 24-1,9 12 1,14 1 0,13-22-1,16-36 1,4-26-1,-4-10 1,-20-3 0,-41 13-16</inkml:trace>
  <inkml:trace contextRef="#ctx0" brushRef="#br0" timeOffset="5817.16">4421 3111 0,'11'51'15,"-5"11"-15,2-1 16,-2 12-16,2-2 15,-2 9-15,1 29 16,7-6 0,-2-20-1,-5-39 1,-4-39 0,-3-16-1,0 6 1,0 2-1,0 3-15</inkml:trace>
  <inkml:trace contextRef="#ctx0" brushRef="#br0" timeOffset="5988.6">4205 3477 0,'65'0'15,"-4"0"1,10 0-16,31 0 16,0 2-1,-23 6-15,-79-8 0</inkml:trace>
  <inkml:trace contextRef="#ctx0" brushRef="#br0" timeOffset="6610.4">4965 3646 0,'61'-12'16,"6"-14"0,4-7-1,-10 3 1,-14 0 0,-34 14-1,-30 6 1,-32 18-1,-26 15 1,-10 14 0,4 14-1,41-1 1,50-7 0,43-15-1,27-14 1,6-11-1,-9-6 1,-9 1 0,-32-5-1,-36 7-15</inkml:trace>
  <inkml:trace contextRef="#ctx0" brushRef="#br0" timeOffset="11643.58">7106 2784 0,'-4'43'15,"-4"22"-15,1-1 16,-1 13-16,-1 1 16,0 8-16,4 25 15,3-2 1,2-27-1,0-33-15,-5-47 16,0-25 0,-5-7-1,-3-3 1,4 8 0,9 25-16</inkml:trace>
  <inkml:trace contextRef="#ctx0" brushRef="#br0" timeOffset="11834.88">6923 3175 0,'73'0'0,"15"-11"15,5-4 16,-14 0-15,-26 2-16,-53 13 16</inkml:trace>
  <inkml:trace contextRef="#ctx0" brushRef="#br0" timeOffset="12682.43">7675 2875 0,'0'58'15,"-4"15"-15,-3 32 16,2 4 15,-3-21-15,14-58-1,8-40 1,24-26 0,13-13-1,14 3 1,0 18 15,-2 21-15,-5 22-1,-7 7 1,-4-1 0,7-9-1,1-6 1,3-9 0,-8-8 15,-17-4-16,-20-9 1,-18 3 0,-20 12-1,-10 9 1,-6 7 0,14 2-1,14 5 16,20-10-15,21 1 0,13-5-1,-6-5 1,-5 5 0,-15 0 15,-2 0-16,2 8 1,10-3 0,15-8-1,13-25 1,8-22 0,-3-7-1,-11 6 1,-47 51-1</inkml:trace>
  <inkml:trace contextRef="#ctx0" brushRef="#br0" timeOffset="12930.98">8863 2640 0,'0'40'16,"-2"18"-16,2 0 15,0 13-15,2 30 16,18-3 0,14-37-1,-2-47 1,-12-28 0,-7-12 15,-8 14-16,-5 12-15</inkml:trace>
  <inkml:trace contextRef="#ctx0" brushRef="#br0" timeOffset="13119.72">8579 2807 0,'40'-6'15,"16"6"-15,2 0 16,22 6-16,-4-4 15,15 3-15,24 5 16,-2 1 0,-47-1-1,-66-10-15</inkml:trace>
  <inkml:trace contextRef="#ctx0" brushRef="#br0" timeOffset="13959.41">10040 2887 0,'-5'61'16,"5"-1"-1,0-2 1,17-21-1,13-16 1,16-21 0,15-23-1,2-12 1,-5 0 0,-13 7-1,-17 7 1,-10 9-1,-13 12 1,-3 12 0,3 14-1,13 7 1,15-1 0,16-6-1,12-11 1,2-15-1,3-20 1,-14-13 0,-8-12-1,-27 7 1,-22 8 0,-18 9-1,-10 4 1,6 5-1,5 1 1,8 8-16,14 3 16</inkml:trace>
  <inkml:trace contextRef="#ctx0" brushRef="#br0" timeOffset="14601.32">11163 2917 0,'-22'31'0,"4"1"15,13-9 1,26-6 0,19-4 15,18-13-31,7-7 15,-14-16 17,-21-12-17,-32 0 1,-37 9 0,-23 11-1,-9 7 1,11 6-1,11 2 1,19 2 0,18-2-1,12 0-15</inkml:trace>
  <inkml:trace contextRef="#ctx0" brushRef="#br0" timeOffset="14953.58">11582 3028 0,'3'-8'16,"10"-18"-1,9-20 1,5-4 0,6-1-1,0 16 17,-3 14-17,0 14 1,-7 7-1,-15 0 1,-8 0-16</inkml:trace>
  <inkml:trace contextRef="#ctx0" brushRef="#br0" timeOffset="15444.15">12278 2414 0,'-18'80'15,"-12"15"1,-13 4-1,-5-13 1,13-21 15,12-24-15,20-29 0,24-24-1,19-21 1,20-18-1,21-14 17,13 2-17,-6 2 1,-8 13 0,-17 10-1,-28 16 1,-17 10-1,-18 12-15</inkml:trace>
  <inkml:trace contextRef="#ctx0" brushRef="#br0" timeOffset="15705.16">12406 2777 0,'61'32'16,"14"-4"0,-7-6-1,-8-8 1,-14-5-1,-23-4 1,-23-5-16</inkml:trace>
  <inkml:trace contextRef="#ctx0" brushRef="#br0" timeOffset="16551.73">2693 5510 0,'5'58'16,"-3"28"-1,-2 17 1,0-2 0,0-13-1,-2-30 1,2-58-16</inkml:trace>
  <inkml:trace contextRef="#ctx0" brushRef="#br0" timeOffset="16737.88">2554 5157 0,'0'0'16,"0"0"-1,0 0-15</inkml:trace>
  <inkml:trace contextRef="#ctx0" brushRef="#br0" timeOffset="17143.8">3582 5253 0,'-63'38'15,"-13"12"16,7 8-15,35-3 0,59-3-1,14-17 17,18-1-32,28 15 15,-15 12 1,-49-1-1,-51-10 17,-25-13-17,-11-9 1,17-7 0,49-21-16</inkml:trace>
  <inkml:trace contextRef="#ctx0" brushRef="#br0" timeOffset="17737.88">4452 5692 0,'-6'45'15,"17"-7"17,31-25-17,4-16 1,11-20-1,1-12 1,12-18-16,-7-8 16,1-18-16,-13 2 15,-6-21-15,-18 5 16,-14-7 0,-8 9-1,-18 0-15,-24-7 16,-19 29-1,6 50 1,2 41 0,2 44-1,13-6 1,6 15-16,8-9 16,3 15-16,7-16 31,13 13-31,8-18 15,18 3-15,41 18 16,2-13 0,-25-24-1,-48-44-15</inkml:trace>
  <inkml:trace contextRef="#ctx0" brushRef="#br0" timeOffset="18234.04">5384 5324 0,'-30'57'16,"10"10"15,24-7-15,45-25-1,23-25 1,10-27 15,-23-27-15,-47-19-1,-47 3 17,-9 20-17,-17 14-15,-27 12 16,2 3-1,15 6 1,36 0 0,35 5-1</inkml:trace>
  <inkml:trace contextRef="#ctx0" brushRef="#br0" timeOffset="18601.88">5819 5462 0,'0'0'16,"3"-12"-1,17-16 1,9-13 15,5 1-15,4 23-1,5 22 1,-9 20 15,-5 15-15,-9-5-1,-5-4 1,-2-11 0,-13-20-16</inkml:trace>
  <inkml:trace contextRef="#ctx0" brushRef="#br0" timeOffset="19060.41">6542 5371 0,'52'-22'16,"-7"-3"0,-15-6-1,-36 11 17,-36 13-17,-3 9 1,-13 19-16,-23 26 15,30 13 17,48-6-17,57-19 1,27-12 0,-1-11 15,-15-2-16,-65-10-15</inkml:trace>
  <inkml:trace contextRef="#ctx0" brushRef="#br0" timeOffset="19701.32">4478 5627 0,'56'-44'15,"18"11"1,6 17 15,-3 12-15,-18 8-1,-27-2 1,-32-2-16</inkml:trace>
  <inkml:trace contextRef="#ctx0" brushRef="#br0" timeOffset="20528.91">8218 5220 0,'-15'8'15,"-25"12"17,-16 10-17,4 13 1,30-13 15,44-10-15,30-22 15,13-31-15,-24-17-1,-42 2 17,-56 16-17,-26 18 16,13 22-15,30 10 0,17-5 15,10-6-15,13-7-1</inkml:trace>
  <inkml:trace contextRef="#ctx0" brushRef="#br0" timeOffset="20797.93">8638 5317 0,'19'-54'16,"16"-9"-1,21 3 17,18 19-17,0 21 1,-13 10 15,-24 8-15,-37 2-16</inkml:trace>
  <inkml:trace contextRef="#ctx0" brushRef="#br0" timeOffset="21518.46">9961 5037 0,'54'-36'15,"9"-2"1,0-1 0,-8 3-1,-27 4 1,-28 16-1,-25 8 1,-25 21 0,-21 17-1,-2 21 1,12 12 0,26 7-1,38-7 1,44-25-1,1-20 17,20-23-32,30-23 15,1-7 1,-19 4 0,-80 31-16</inkml:trace>
  <inkml:trace contextRef="#ctx0" brushRef="#br0" timeOffset="21975.74">10604 4903 0,'-10'45'16,"-2"-2"15,1-7-16,14-26 1,17-28 15,20-30-15,21-13 0,4 1-1,-12 30 16,-13 40-15,-3 38 0,-7 15-1,-6-3 17,4-16-17,2-30 1,-2-16-1,-5-8 1,-8 0 0,-15 10-16</inkml:trace>
  <inkml:trace contextRef="#ctx0" brushRef="#br0" timeOffset="22375.56">11235 4913 0,'47'-23'15,"4"-1"1,-6-12 0,-18 1-1,-21 1 1,-26 15 15,-20 14-15,-18 25-1,-3 28-15,8 13 32,35 1-17,34-13-15,31-19 16,17-16-1,-1-4 17,-16-7-17,-19-6 1,-28 3-16</inkml:trace>
  <inkml:trace contextRef="#ctx0" brushRef="#br0" timeOffset="22692.97">11715 4792 0,'0'0'15,"0"0"1,0 0-1,0 0-15</inkml:trace>
  <inkml:trace contextRef="#ctx0" brushRef="#br0" timeOffset="23164.58">11537 4928 0,'0'0'16,"0"0"0,3-4-1,14-20 1,8-18 15,3-6-15,5 8-1,4 15 1,9 11 0,-4 12-1,-1 2 17,-11 2-17,-7 2 1,-23-4-16</inkml:trace>
  <inkml:trace contextRef="#ctx0" brushRef="#br0" timeOffset="24151.37">12280 4767 0,'0'0'0,"-8"3"32,-16 4-17,-15 5 1,-1 1-1,5-1 1,15-1 15,20-6-15,22-3 15,6 4-15,5-4 15,-5 14-15,-8 21 15,-10 18-15,-20 4 15,-28-17-16,-19-16 17,1-9-17,13-12 1,12-3 0,31-2-1</inkml:trace>
  <inkml:trace contextRef="#ctx0" brushRef="#br0" timeOffset="24530.77">12547 4856 0,'8'7'15,"20"0"16,35-7-15,-6-4 0,12-10-16,22-8 15,2-1 1,-18 0 0,-52 23-1,-26 11 16,-29 14-31,-9 7 16,-22 19-16,-5 0 16,-7 6-16,4-1 15,-2-3-15,-11 7 32,24-14-17,60-46-15</inkml:trace>
  <inkml:trace contextRef="#ctx0" brushRef="#br0" timeOffset="25265.82">2914 7082 0,'3'44'15,"-1"16"-15,1-3 32,2 17-32,-2 24 15,-3-2 1,1-33 0,-1-63-16</inkml:trace>
  <inkml:trace contextRef="#ctx0" brushRef="#br0" timeOffset="25456.21">2763 6714 0,'0'0'0</inkml:trace>
  <inkml:trace contextRef="#ctx0" brushRef="#br0" timeOffset="25861.68">3569 6917 0,'-35'32'16,"12"16"15,36 7-16,35 6 1,25 4 0,-6 9 15,-51 1-15,-44-14-1,-27-21 16,1-18-15,4-9 0,18-8-1,32-5-15</inkml:trace>
  <inkml:trace contextRef="#ctx0" brushRef="#br0" timeOffset="26393.57">4496 7126 0,'0'80'16,"3"-2"0,16-30-1,16-40 17,14-43-17,12-34 1,-1-8-1,-9 8 17,-19 41-17,-14 43 1,5 43 0,12 18 15,15-8-16,19-30 1,6-26 0,-4-14 15,-26-5-15,-45 7-16</inkml:trace>
  <inkml:trace contextRef="#ctx0" brushRef="#br0" timeOffset="26736.32">5502 6868 0,'-43'25'16,"26"11"-1,31 12 17,26 7-17,13 5 1,-25 7 0,-34-7 15,-23-23-16,-11-18 1,5-12 0,12-7-1,23 0-15</inkml:trace>
  <inkml:trace contextRef="#ctx0" brushRef="#br0" timeOffset="27086.98">6026 7010 0,'48'-8'16,"2"-12"15,-15-3-15,-27 1-1,-34 14 1,-32 20 0,-22 29 15,15 19-15,32-2-1,33-15 1,18-11 15,-6-11-15,-12-21-16</inkml:trace>
  <inkml:trace contextRef="#ctx0" brushRef="#br0" timeOffset="27605.74">6502 7070 0,'26'-8'15,"35"-32"1,-15 2-1,7-12-15,-4-3 16,-2-18-16,-8 3 31,2-9-31,-16 5 16,-11-7-16,-17-17 16,-32 20-1,-24 41 16,9 25-15,-4 32-16,10 14 16,-9 21-16,15 3 15,11 21-15,15-7 16,24 11-16,15-9 31,34-1-31,7-14 16,18-6-16,-3-14 15,4-7-15,20 4 32,-33-12-17,-74-26-15</inkml:trace>
  <inkml:trace contextRef="#ctx0" brushRef="#br0" timeOffset="28789.53">9838 3417 0,'46'0'16,"19"-6"-16,3-2 16,20-1-16,6-2 15,19-6-15,-19 4 16,-1 1-16,17-6 0,-13 5 15,8-1-15,21-4 0,-12 2 16,7 4-16,22 0 0,-16 4 16,3 0-16,22 6 0,-31-1 15,-6 3-15,19 0 0,2 0 16,12 0-16,-19 0 16,-6 0-16,-37-4 0,-43 0 31,-43 4-31</inkml:trace>
  <inkml:trace contextRef="#ctx0" brushRef="#br0" timeOffset="29404.57">10436 5415 0,'75'-8'15,"34"-12"1,-21 7-1,13 0-15,22 1 0,-9 4 16,14 6-16,28 2 0,-20-3 16,15 6-1,28 5-15,-30-4 0,-2 4 16,4-3-16,-3 5 0,10 1 16,-24 0-1,-134-11-15</inkml:trace>
  <inkml:trace contextRef="#ctx0" brushRef="#br0" timeOffset="47431.05">7733 7092 0,'0'0'15,"0"0"-15</inkml:trace>
  <inkml:trace contextRef="#ctx0" brushRef="#br0" timeOffset="49219.23">3231 10399 0,'10'70'16,"4"26"-16,-5-21 15,-2 6-15,5 17 0,-7-12 16,1 2-16,4 20 0,2-14 16,-2 4-16,-2 16 0,-2-19 15,3 8-15,-7 14 0,1-17 32,-3 1-32,0 10 0,-3-7 15,-11 4-15,-21-35 16,16-43-16,7-13 15,9-9 17,3-8-32</inkml:trace>
  <inkml:trace contextRef="#ctx0" brushRef="#br0" timeOffset="49718.5">2831 10099 0,'14'-5'0,"27"-6"31,0 4-15,15 7-16,2 11 16,16 11-16,-3 5 15,14 22-15,-5 1 16,-3 21-16,-8-3 15,-2 9-15,-15-6 16,-6 7-16,-15 25 31,-45-4-15,-11-34 0,-27-16-16,2-22 15,-16-7-15,-20-18 16,4-18-1,16-3 1,33 10 0,33 9-16</inkml:trace>
  <inkml:trace contextRef="#ctx0" brushRef="#br0" timeOffset="50796.13">4673 11158 0,'78'0'16,"27"2"0,2 0-1,-11-4 1,-26 0 0,-35-4-1,-35 6 1</inkml:trace>
  <inkml:trace contextRef="#ctx0" brushRef="#br0" timeOffset="51114.87">4702 11487 0,'54'3'16,"14"5"-16,0-6 15,17 5-15,27 1 16,1 2 15,-39 0-31,-74-10 0</inkml:trace>
  <inkml:trace contextRef="#ctx0" brushRef="#br0" timeOffset="52490.33">5875 9792 0,'5'25'16,"7"40"-1,1 0 1,-1 9-16,0-8 16,-3 9-16,1-5 15,-3 13-15,4-9 16,1 9-16,8 25 16,13-2-1,7-25 1,0-20-1,4-42 17,-19-24-17,-6-15 1,-5-18 0,-7-17-1,5-5 1,4-6-1,-2 3 1,2 7 0,-4 16-1,-1 10 1,-4 27 15,1 26-15,12 22-1,13 16 1,17 11 0,16 7-1,16-9 1,4-19 0,-4-26-1,-10-38 1,-9-39-1,-14-34 1,-19 15 15,-13-2-31,-6 5 16,-3-7-16,-7 6 16,-2-6-16,-11-26 15,0-2 1,-3 20-1,4 32 1,4 26 0,6 13-1,1 12-15</inkml:trace>
  <inkml:trace contextRef="#ctx0" brushRef="#br0" timeOffset="53273.17">5796 11197 0,'51'8'0,"27"-6"31,-15-2-15,13 0-16,0 0 16,12 0-16,-3 0 15,18 0-15,-12 0 16,15-2-16,-12 2 16,8 2-16,-11-2 15,7 3-15,-14-1 16,4 6-16,15-6 15,-24 6 17,-34-8-17,-23 0 1,-11 0 0,-11 0-16</inkml:trace>
  <inkml:trace contextRef="#ctx0" brushRef="#br0" timeOffset="61293.73">6504 11623 0,'3'0'15,"5"8"1,-3 17 15,-7 23-15,-12 25-1,2-12 1,-7 9-16,6-7 31,-1 13-31,5 30 16,6 10 0,18-13-1,31-10 16,23-19-15,2-30 0,-10-28-1,-13-24 1,-15 3 15,-18 2-15,-15 3-16</inkml:trace>
  <inkml:trace contextRef="#ctx0" brushRef="#br0" timeOffset="61664.55">6336 12011 0,'75'6'15,"12"-6"1,-7 0 0,-23 0-1,-57 0-15</inkml:trace>
  <inkml:trace contextRef="#ctx0" brushRef="#br0" timeOffset="63965.3">10322 10628 0,'0'51'16,"0"12"-16,0 4 15,-2 21-15,2 3 16,2 18-16,5-9 15,7 19-15,-2-11 16,3 15-16,-2-12 31,5 13-31,-4-18 16,2 4-16,-4 17 16,-12-92-1,-5-55 16,-5-8-15,2 10 0,8 18-16</inkml:trace>
  <inkml:trace contextRef="#ctx0" brushRef="#br0" timeOffset="64343.86">9972 10742 0,'11'-63'15,"11"-16"17,20 1-17,2 30 1,16 18-16,3 13 16,20 24-16,-2 8 15,9 20-15,-6 3 16,7 20-1,-21-5-15,-10 15 16,-17 28-16,-46-5 31,-47-14-15,-40-18 0,-14-22-1,24-24 1,22-20-1,30 4 1,15 3 0,13 0-16</inkml:trace>
  <inkml:trace contextRef="#ctx0" brushRef="#br0" timeOffset="64607.17">11328 11135 0,'73'12'16,"5"1"-1,-8-3 17,-25-3-32,-45-7 15</inkml:trace>
  <inkml:trace contextRef="#ctx0" brushRef="#br0" timeOffset="64831.33">11363 11401 0,'65'6'16,"21"1"0,5-7 15,-13-2-16,-25-3 1,-53 5-16</inkml:trace>
  <inkml:trace contextRef="#ctx0" brushRef="#br0" timeOffset="65430.78">12628 10076 0,'-5'53'16,"3"10"0,-1-2-1,-5 11-15,3 37 16,2-1 0,22-17 15,41-21-16,-4-27 1,9-13-16,38-6 31,-2-17-15,-20-14 0,-37 1-1,-23 1 1,-21 5-1</inkml:trace>
  <inkml:trace contextRef="#ctx0" brushRef="#br0" timeOffset="65649.42">12714 10414 0,'35'-13'15,"-7"3"17,-8 5-17,-20 5-15</inkml:trace>
  <inkml:trace contextRef="#ctx0" brushRef="#br0" timeOffset="65870.09">12590 9968 0,'66'-6'15,"15"-3"-15,36-6 16,-3-6 15,-26 6-15,-88 15-16</inkml:trace>
  <inkml:trace contextRef="#ctx0" brushRef="#br0" timeOffset="66462.77">12378 11104 0,'59'0'16,"16"6"-16,6-4 16,24 3-16,-19 0 15,0 1-15,12 6 0,8 0 32,18 11-32,-16-6 15,1-2-15,14 0 16,-41-4 15,-38-7-31,-44-4 16</inkml:trace>
  <inkml:trace contextRef="#ctx0" brushRef="#br0" timeOffset="67320.48">12953 11593 0,'0'22'16,"-8"42"-1,3-4 17,-7 16-32,-1-6 15,-7 13-15,7-7 32,1 10-32,14 25 15,13-33 16,21-13-31,7-20 16,17-7-16,28-12 31,-10-24-15,-22-15 15,-24 6-15,-16-1-1,-16 8 1</inkml:trace>
  <inkml:trace contextRef="#ctx0" brushRef="#br0" timeOffset="67536.88">12731 11951 0,'60'8'16,"19"-1"-16,-6-5 31,8 3-31,19 3 16,-14 2-1,-86-10-15</inkml:trace>
  <inkml:trace contextRef="#ctx0" brushRef="#br0" timeOffset="91349.67">17703 1252 0,'0'33'15,"0"4"1,0 24-16,0 2 15,-5 25-15,3 3 16,-9 20-16,1-10 16,-5 19-1,2-11 1,-1 20-16,1-19 16,0 11-16,3-16 15,0 6-15,5-17 16,-2 1-16,7 7 15,22-39 1,14-41 0,-1-24 15,7-14-15,19-11-1,27-1 1,-15 5-1,5 6-15,-7 4 16,15-4-16,-5 9 31,17-2-31,-3 5 16,24 2-16,-11 1 16,23 4-16,-18 6 15,16-3-15,-21 2 16,5 4-16,-16-4 15,6 5-15,18 9 16,0-11 0,-8-23-1,-12-22 1,-18-28 0,-30 10-1,-7-13-15,-16 6 16,5-15-16,-5-1 15,-2-12-15,-6 5 16,6-21-16,-5 9 31,2-14-31,-4 14 16,-4-24-16,-2 23 16,2-9-16,-3 16 15,0-4-15,-4-15 31,-27 20-15,-31 40 0,-20 13-1,-18 7 1,18 16 0,-11-2-1,7 7-15,-24 7 16,0 5-1,-25 11-15,26-4 16,-1 0-16,-15 4 0,18-7 0,-10 4 16,-13 0-16,15-4 0,-8 1 0,-14-4 15,17 1-15,-2-2 16,-18 0-16,18-2 16,-1 7-16,-17 5 0,5 1 15,-17 4-15,24-6 16,5-4-16,11-4 15,63-9-15,21 0 16,3 3 0,11 0-16</inkml:trace>
  <inkml:trace contextRef="#ctx0" brushRef="#br0" timeOffset="91896.65">20333 1723 0,'54'-35'16,"11"-4"-16,3 5 15,20-12 1,3 4 0,23-11-16,-26 13 15,3 2-15,9-8 0,-16 9 16,1-5-16,16-5 0,0-1 15,20-18-15,-16 14 16,6-9-16,20-9 16,-58 32-1,-35 18 17,-18 12-32,-20 8 15</inkml:trace>
  <inkml:trace contextRef="#ctx0" brushRef="#br0" timeOffset="92269.79">21616 818 0,'10'0'0,"23"-5"0,15-5 31,30-3-31,5 1 16,18 0-16,-2 2 16,16 2-16,-14 8 15,5 10-15,-13 33 32,-70 12-17,-34-12 1,-36-3-16,-9-4 15,-19 2-15,4-3 16,-7 0-16,-28 10 16,10-7-1,26-5 1,35-18 0,35-15-16</inkml:trace>
  <inkml:trace contextRef="#ctx0" brushRef="#br0" timeOffset="92838.77">20328 1837 0,'16'-5'16,"34"-8"-1,5 3 1,18-3-16,1 8 16,19-3-16,-10 8 15,13 0-15,-16 0 16,13-2-16,24 2 16,-14 0 15,-22-5-16,-44 3 1,-16 2 0,-21 0-16</inkml:trace>
  <inkml:trace contextRef="#ctx0" brushRef="#br0" timeOffset="93173.63">21057 1509 0,'15'53'16,"-8"0"0,1-6-1,-3-14 1,-5-33-16</inkml:trace>
  <inkml:trace contextRef="#ctx0" brushRef="#br0" timeOffset="95280.89">22871 1634 0,'0'61'16,"-5"20"-1,-13 12 1,0 0 0,9-17-1,18-28 1,17-28 0,14-25-1,15-20 1,6-11-1,-3-4 1,-10 5-16,-17 12 31,-12 8-31,-14 18 16,1 12 0,-1 12-1,18 3 1,24-4-1,26-8 1,15-24 0,16-21-1,-6-29 1,-23-16 0,-26-7-1,-27 3 1,-24 10-1,-21 17 1,-12 11 0,-4 12-1,-1 7 1,10 6 0,15 7-1,15 6-15</inkml:trace>
  <inkml:trace contextRef="#ctx0" brushRef="#br0" timeOffset="95811.34">24131 1625 0,'71'2'0,"4"1"31,-10 1-15,-21 1-1,-44-5-15</inkml:trace>
  <inkml:trace contextRef="#ctx0" brushRef="#br0" timeOffset="96071.87">24194 1837 0,'63'-3'0,"15"-10"31,-4-2-15,-11 2-1,-28 1 1,-35 12-16</inkml:trace>
  <inkml:trace contextRef="#ctx0" brushRef="#br0" timeOffset="96675.97">24927 1385 0,'-68'28'15,"-5"15"1,13 7 0,25-1-1,40-25 1,35-22 0,33-16-1,18-19 16,-11 0-15,-12 3 0,-33 28-1,-29 27 1,-22 36 0,-16 21-1,1 1 1,-1-12 15,6-18-15,14-33-1,12-25 1,2-8 0,6 1-1,-3-1 1,-5 13-16</inkml:trace>
  <inkml:trace contextRef="#ctx0" brushRef="#br0" timeOffset="97224.26">25327 1458 0,'-2'13'15,"-3"10"1,-2 2 0,7-3-1,14-6 17,19-9-17,16-20 1,4-22-1,-6-7 1,-6 4 0,-11 2-1,5-6 1,-13 19 0,-8 25 15,-12 31-16,-9 20 1,-16 25 0,-12 2-1,-9-1 1,9-19 0,23-24-1,17-18 16,7-11-15,-6-5 0,-6-2-16</inkml:trace>
  <inkml:trace contextRef="#ctx0" brushRef="#br0" timeOffset="97686.6">24978 1506 0,'0'-5'15,"2"-10"1,-4 0-1,-13 0 1,-19 5 0,-1 5-1,7 0 17,9 3-17,6 2 1,8 0-1,5 0-15</inkml:trace>
  <inkml:trace contextRef="#ctx0" brushRef="#br0" timeOffset="98884.9">26044 1292 0,'15'0'16,"25"5"0,28-3-1,21 4 17,11 2-17,-9-6 1,-9-4-1,-21-2 1,-28 0 0,-18 4-1,-7 0 1,-8 0-16</inkml:trace>
  <inkml:trace contextRef="#ctx0" brushRef="#br0" timeOffset="99237.4">26431 1494 0,'5'57'16,"1"1"-1,-19-14 1,-27-12 0,-21-17-1,-11-7 1,-2-16 15,11-4-15,28-14-1,14-6 1,17 1 0,4 11-1,0 20-15</inkml:trace>
  <inkml:trace contextRef="#ctx0" brushRef="#br0" timeOffset="100325.54">22685 2716 0,'-8'73'16,"0"-13"0,-6 11-16,-4-9 15,-10 10-15,-5 13 16,3 0-1,20-13 1,30-30 0,26-16-1,16-26 1,4-21 0,-3-7-1,-10-5 1,-13 8-1,-19 13 1,-21 12-16</inkml:trace>
  <inkml:trace contextRef="#ctx0" brushRef="#br0" timeOffset="100545.16">22536 2970 0,'52'-4'15,"12"-6"-15,-4 2 16,16 2-16,27-1 16,-5 2-1,-34-3 1,-64 8-16</inkml:trace>
  <inkml:trace contextRef="#ctx0" brushRef="#br0" timeOffset="100820.52">23420 2789 0,'76'-11'15,"7"4"1,-10-3-1,-24 1 1,-49 9-16</inkml:trace>
  <inkml:trace contextRef="#ctx0" brushRef="#br0" timeOffset="101033.96">23433 3016 0,'75'-13'16,"24"-8"-1,7-1 1,-18 4 0,-35 6-1,-53 12-15</inkml:trace>
  <inkml:trace contextRef="#ctx0" brushRef="#br0" timeOffset="101822.15">24197 2416 0,'70'-2'15,"-9"2"1,9 2-16,30 10 16,9 4-1,-39 9 1,-51 5 15,-50 6-15,-22 1-1,-7 1 1,17 8 0,38 1-1,36 9 1,27-1 0,-4 0 15,-28-7-16,-43-8 1,-39-7 0,-25-5-1,6-18 1,19-12 0,26-16-1,9 6 16,12 6-15,9 6-16</inkml:trace>
  <inkml:trace contextRef="#ctx0" brushRef="#br0" timeOffset="102284.89">25245 2763 0,'-65'3'16,"-9"5"-1,36 14 1,51 9 0,42 4-1,34 1 1,-4-4 0,-29-5-1,-51-6 16,-51-9-15,-36-6 0,-17-2-1,3-4 1,16-4 0,29 2-1,51 2-15</inkml:trace>
  <inkml:trace contextRef="#ctx0" brushRef="#br0" timeOffset="107119.12">17612 5624 0,'0'55'31,"0"23"-31,0 1 16,0 28-16,0-16 31,3 0-31,2 15 0,-5-13 16,2 1-16,-2 13 15,0 10 1,2 19-16,1-21 16,8-11-16,11-69 15,-7-38 16,0-42-31,-2-50 16,-6-6 15,1 15-15,-8 86-16</inkml:trace>
  <inkml:trace contextRef="#ctx0" brushRef="#br0" timeOffset="107518.67">17242 5482 0,'30'-37'32,"8"14"-17,22 8-15,8 10 31,28 18-31,-18 4 16,2 5-16,11 14 0,11 10 16,13 21-1,-11-3 1,-11 8-16,-37-5 16,-37-3-16,-26-13 31,-36-5-31,-15-11 15,-25-3-15,8-14 16,-19-3 0,-24 0-1,9-9 1,44 1 0,65-7-16</inkml:trace>
  <inkml:trace contextRef="#ctx0" brushRef="#br0" timeOffset="107901.3">18746 6067 0,'66'0'16,"25"5"0,14-10-1,-9 0 17,-28-2-17,-68 7-15</inkml:trace>
  <inkml:trace contextRef="#ctx0" brushRef="#br0" timeOffset="108123.11">18763 6365 0,'44'-3'0,"19"-4"16,37-11 0,6-3-1,-18 2 1,-88 19-16</inkml:trace>
  <inkml:trace contextRef="#ctx0" brushRef="#br0" timeOffset="109406.6">20629 4628 0,'-79'-2'15,"14"4"1,-13 16-16,13-1 16,-9 16-16,-10 25 15,27 18 16,44-6-15,46-22 0,32-19-1,29-22 1,12-25 0,-3-13-1,-10-6 16,-19 5-15,-29 11 0,-31 16-1,-10 15 1,-17 28 0,0 0 15,-7 14-31,-3 9 15,-1 20-15,-13 32 32,5 3-17,4-17 17,11-41-17,17-58-15</inkml:trace>
  <inkml:trace contextRef="#ctx0" brushRef="#br0" timeOffset="109780.01">21256 4770 0,'-15'58'16,"10"2"-1,25-2 1,26-18 15,14-27-15,13-34-1,-1-19 1,-9-8 0,-17 14-1,-46 34-15</inkml:trace>
  <inkml:trace contextRef="#ctx0" brushRef="#br0" timeOffset="110062.4">21691 4757 0,'-9'75'15,"1"-9"16,-10 7-31,4-10 16,-7 10-16,-4 20 16,8-27 15,4-31-15,5-15 15,6-12-16,2-8-15</inkml:trace>
  <inkml:trace contextRef="#ctx0" brushRef="#br0" timeOffset="110411.38">22281 4649 0,'64'0'16,"18"-8"-1,9 0 1,-7-2 0,-19-3-1,-30 6-15,-35 7 0</inkml:trace>
  <inkml:trace contextRef="#ctx0" brushRef="#br0" timeOffset="110770.21">22558 4805 0,'11'47'15,"-1"17"1,-10 4-16,-23-3 31,-25-9-15,-28-29 15,-15-17-15,7-17-1,15-1 17,29-2-32,40 10 0</inkml:trace>
  <inkml:trace contextRef="#ctx0" brushRef="#br0" timeOffset="111222.88">20682 4798 0,'17'-49'16,"-15"-1"0,-19-3-1,-24 15 1,-19 8-1,2 12 1,18 6 0,40 12-16</inkml:trace>
  <inkml:trace contextRef="#ctx0" brushRef="#br0" timeOffset="111841.45">19844 5677 0,'33'0'15,"25"-6"-15,3 2 32,25-4-32,-10 0 15,1-2-15,19-2 0,-8 1 31,18-1-31,25-3 0,-12 5 16,12-3-16,30-5 0,-17 4 16,9-2-1,31 2-15,-27 4 16,1-1-16,21 6 0,-25 0 16,0 5-16,17 5 0,-28 0 0,-7 2 15,11-1-15,-6 2 0,18 4 0,-21-2 16,-4 3-16,-69-9 15,-32 1 17,-33-5-32</inkml:trace>
  <inkml:trace contextRef="#ctx0" brushRef="#br0" timeOffset="112962.86">20563 5991 0,'70'-22'15,"-2"10"16,18 1-31,3 8 16,18 6 0,-5 8-1,1 6-15,6 23 16,-67 18 15,-67-2-15,-36-1 15,-7-5-15,48 1 15,27-16-15,34 3-16,7-6 15,20 11 1,17 20-1,-46 9 1,-34-25 15,-36-7-31,-10-12 16,-19-8 0,-33-15-1,-1-17 1,17-6 15,29 6-15,48 12-16</inkml:trace>
  <inkml:trace contextRef="#ctx0" brushRef="#br0" timeOffset="113494.09">22246 6279 0,'-75'14'16,"-9"12"15,29 17-15,35-8 0,32 3-16,18-3 31,26 9-31,2-5 15,10 5-15,25 13 32,-47-7-17,-41-16 17,-35-9-32,-14-10 15,-21-3-15,-40-4 31,-2-6-15,19-2 0,31-2-1,57 2 1</inkml:trace>
  <inkml:trace contextRef="#ctx0" brushRef="#br0" timeOffset="115237.84">17624 9167 0,'-12'52'16,"-1"27"-16,3-2 16,-2 29-16,7-9 15,-1 26 1,12-13 0,6 17-16,1-24 15,5-2-15,-13-35 16,-5-66 15,0-59-15,-5 4-1,-3-18-15,-5-6 16,-9-16 0,-3 5-1,-16-20-15,8 15 16,-9-8-16,7 12 15,-1-10 1,11 21 0,9-8-16,30-11 15,44 26 1,-6 35 15,24 15-31,2 18 16,23 13-16,0 9 15,15 21-15,-16 2 32,-2 19-32,-32-1 15,-20 12-15,-32-14 16,-31 1-16,-18-11 16,-29-3-16,-4-11 31,-20-4-31,6-7 15,-9-12-15,-20-11 16,10-8 0,33 0-1,68 10-15</inkml:trace>
  <inkml:trace contextRef="#ctx0" brushRef="#br0" timeOffset="115506.75">18665 9232 0,'79'0'0,"29"6"32,8-12-17,-18 6 1,-37-3 0,-61 3-16</inkml:trace>
  <inkml:trace contextRef="#ctx0" brushRef="#br0" timeOffset="115726.72">18683 9554 0,'71'3'0,"29"2"31,7-3-15,-14-2 0,-33 4-1,-60-4-15</inkml:trace>
  <inkml:trace contextRef="#ctx0" brushRef="#br0" timeOffset="116904.71">19883 8935 0,'22'-11'16,"41"-12"-1,-5 11 17,10 2-32,-2 7 15,9 6-15,23 22 16,-17 31 15,-46 17-15,-49 1-1,-42-4 17,-20-15-17,-4-10 1,41-17 0,55-7 15,14-9-16,24 8-15,6-3 16,15 11-16,0 5 31,2 12-31,6 18 16,-45 21 0,-59-4 15,-44-14-16,7-23 1,-8-16-16,-37-7 16,-6-17 15,14-11-15,37 3-1,58 5-15</inkml:trace>
  <inkml:trace contextRef="#ctx0" brushRef="#br0" timeOffset="119329.15">21248 8965 0,'10'73'15,"-7"-4"17,5 8-32,-3 1 15,2 10-15,0-12 16,2 9-16,3 14 31,-2-3-15,-3-36-1,-4-32 1,-3-28-16</inkml:trace>
  <inkml:trace contextRef="#ctx0" brushRef="#br0" timeOffset="156539.64">22236 8640 0,'68'-12'16,"-10"6"15,12-2-31,-1 6 15,22 2-15,-9 0 16,16 0-16,-12 0 16,3 0-16,14 0 15,-18-2 1,-39 2 0,-24 0-1,-22 0-15</inkml:trace>
  <inkml:trace contextRef="#ctx0" brushRef="#br0" timeOffset="157001.24">22874 8721 0,'22'52'15,"8"21"1,-2 11 0,-15-4-1,-18-9 17,-25-23-17,-23-23 1,-18-20-1,0-10 1,11-12 0,12 1-1,23 4 1,25 12-16</inkml:trace>
  <inkml:trace contextRef="#ctx0" brushRef="#br0" timeOffset="157449.87">22355 9431 0,'42'2'16,"14"-2"-16,4 0 16,29 6-16,-6-2 15,18 4 1,-13 0 0,7 2-16,22 2 15,-19-1 1,-43-7-1,-28-1 1,-27-3-16</inkml:trace>
  <inkml:trace contextRef="#ctx0" brushRef="#br0" timeOffset="158223.37">22823 9713 0,'0'0'16,"0"0"-1,3 13 1,10 20 15,17 17-15,15 19-1,8 6 1,5 5 0,-11-14-1,-16-11 1,-26-15-1,-25-4 1,-13-16 15,-12-17-15,-3-6 0,15-15-1,11-6 1,8-2-1,7 4 1,2 6 0,5 16-16</inkml:trace>
  <inkml:trace contextRef="#ctx0" brushRef="#br0" timeOffset="158906.73">23002 9678 0,'-40'-5'15,"10"-3"1,7 3-1,16 3 17,-2 2-17,7 0 1,2 0 0,0 0-1,0 0-15</inkml:trace>
  <inkml:trace contextRef="#ctx0" brushRef="#br1" timeOffset="164952.6">23373 8355 0,'-54'-35'15,"-13"-18"1,-22 0 15,24 18-15,-5 9-16,7 14 16,-11 4-16,4 6 15,-14 10-15,11 4 16,-8 11-16,9-2 15,-4 18-15,8-1 32,-10 12-32,7-2 15,-7 18-15,11 2 16,-17 17-16,14-2 16,1 24-1,22-17 1,14 21-16,12-8 15,12 18-15,6-15 16,3 10-16,3-18 31,17 13-31,5-15 16,13 7-16,2-12 16,21 5-16,4-18 15,21 5 1,-6-20-1,24 3-15,-6-19 16,16-8-16,-19-17 16,13-9-16,-12-11 15,13-9-15,-19-1 16,18-10 0,-17 3-1,5-13-15,-20-2 16,7-17-16,-20 6 15,8-17-15,-13 5 16,5-15-16,-14 6 16,7-17-16,-15 11 15,-3-16-15,-8 6 16,3-7-16,-8 12 16,-6-10-16,-1 5 15,-8-13-15,-7 12 16,-3-15-1,-3 9 1,-16-13-16,-7 16 16,-17-14-16,0 20 15,-24-6-15,4 13 16,-13 6-16,5 13 16,-15-1-16,11 16 15,-6 0-15,-27-8 16,25 15-1,39 13 1,44 15-16</inkml:trace>
  <inkml:trace contextRef="#ctx0" brushRef="#br1" timeOffset="166172.43">24985 8600 0,'0'82'16,"0"-11"-1,5 7-15,3-5 16,7 11-16,20 21 31,21-9-15,11-45-1,14-47 1,3-41 15,-9-26-15,-12-20-1,-15-1 17,-13 19-17,-22 39 1,-13 32 0,0 26 15,13 21-16,29 10 1,24-4 0,22-25 15,3-36-15,-8-43-1,-36-31 16,-38-17-15,-45 7 0,-25 20-1,1 14 17,5 17-17,27 20 1,28 15-16</inkml:trace>
  <inkml:trace contextRef="#ctx0" brushRef="#br1" timeOffset="166785.81">26601 8912 0,'-51'-8'15,"-19"23"1,-4 26-1,27 14 17,44 3-17,41-20 1,27-28 0,14-32 15,-14-28-16,-18-14 1,-21-2 0,-15 26 15,-11 28-15,-4 34-1,10 31 16,21 18-15,16-3 0,18-25-1,-1-20 1,-4-11 0,-21-10-1,-35-2-15</inkml:trace>
  <inkml:trace contextRef="#ctx0" brushRef="#br1" timeOffset="167130.16">27407 8576 0,'-7'82'16,"2"-15"-1,-4 11-15,2 20 16,9-11-1,21-50 1,15-29 0,-3-16 15,-17 5-31,-18 3 16</inkml:trace>
  <inkml:trace contextRef="#ctx0" brushRef="#br1" timeOffset="167515.17">27848 8348 0,'-5'40'16,"0"18"-16,-3 0 16,-5 14-16,1 0 15,-1 11-15,1 25 32,9 0-17,11-20 1,2-55-1,-10-40 1,-28-32 0,-17-15-1,-5 0 1,4 7 0,46 47-16</inkml:trace>
  <inkml:trace contextRef="#ctx0" brushRef="#br1" timeOffset="167771.34">26936 8660 0,'35'-2'16,"8"2"-1,35-6-15,5 6 16,25 8-16,-5 2 15,23 2-15,-17 1 16,5 2-16,19 6 16,-17-3 15,-53-6-15,-30-5-16,-33-7 15</inkml:trace>
  <inkml:trace contextRef="#ctx0" brushRef="#br1" timeOffset="169111.76">28704 8829 0,'66'13'16,"25"-1"-1,4-2 1,-11-7 0,-29 4-1,-55-7-15</inkml:trace>
  <inkml:trace contextRef="#ctx0" brushRef="#br1" timeOffset="170412.27">29501 8381 0,'-33'75'15,"5"23"1,8 13 0,17-3-1,11-7 1,5-21 15,4-9-15,8-20-1,-11-26 1,3-25 0,-2-15-1,7-10 1,4-8 0,1-5 15,4 0-16,-6 5 1,-10 6 0,-2 9-1,-6-2 1,-4 5 0,-3-3-1,-3 16 16,-4 12-15,7 12 0,10 16-1,5 10 1,13 0 0,5-8-1,12-7 1,10-23 15,6-22-15,4-24-1,5-24 1,2-18 0,-7-18-1,-18-4 1,-16 3 15,-16 15-15,-33 31-1,-24 16 1,1 9 0,19 14-1,22 12-15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8.0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13 107 5830,'0'-1'20,"0"0"1,0 0 0,0 0-1,0 0 1,0 0 0,0 1 0,0-1-1,-1 0 1,1 0 0,0 0 0,-1 0-1,1 0 1,0 1 0,-1-1 0,1 0-1,-1 0 1,1 1 0,-1-1 0,0 0-1,1 1 1,-1-1 0,0 1 0,1-1-1,-1 0-20,-2-4 1413,16-7-756,0 3-608,1 0-1,0 1 0,0 0 1,0 1-1,1 1 1,0 0-1,4 0-48,-9 4-94,-1-1-1,1 1 1,0 1-1,-1 0 0,1 0 1,0 1-1,0 0 1,0 1-1,-1 0 1,1 0-1,0 1 1,4 2 94,3 6-1175,-8 5-512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6.9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17 108 5349,'-17'-2'2569,"27"-3"-678,30-3-585,878-83-1403,-899 90-2081,-10 1-929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7.2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211 0 8392,'0'1'-5,"0"-1"0,0 1 0,0-1 0,0 0 0,0 1 0,-1-1 0,1 1 0,0-1 0,0 0 0,1 1 0,-1-1 0,0 1 0,0-1 0,0 0 0,0 1 0,0-1 0,0 0 0,0 1 0,1-1 1,-1 0-1,0 1 0,0-1 0,1 0 0,-1 1 0,0-1 0,0 0 0,1 1 0,-1-1 0,0 0 0,1 0 0,-1 1 0,0-1 0,1 0 0,-1 0 0,0 0 0,1 0 0,-1 1 5,21 7 97,-11-4 75,5 4-50,0 2 0,0-1-1,-1 2 1,0 0 0,-1 1-1,-1 0 1,0 1 0,0 0 0,-1 1-1,8 13-121,3 8-14,-1 2-1,-2 0 0,-1 1 1,-2 2 14,-11-29 44,-1 0 1,0 0 0,-1 1 0,0 0-1,-1-1 1,0 1 0,-1 0-1,-1 0 1,0 0 0,0 0-1,-2 11-44,0-16 40,0 0-1,0 0 1,-1 0 0,0 0-1,0 0 1,0-1-1,-1 1 1,0-1 0,-1 0-1,1 0 1,-1-1-1,0 1 1,0-1 0,-1 0-1,0 0 1,0-1-1,0 1 1,0-2 0,-5 4-40,-27 13 344,0-1 0,-1-2 0,-37 10-344,57-21 181,-1-1 0,1 0 1,-1-2-1,0 0 0,0-1 1,0-1-1,0-1 0,0-1 0,-8-2-181,8-2 82,20 5-184,-1 0 1,1 0-1,-1 0 0,1 0 0,0 0 1,-1-1-1,1 1 0,-1 0 1,1 0-1,0 0 0,-1 0 0,1-1 1,0 1-1,-1 0 0,1 0 1,0-1-1,-1 1 0,1 0 0,0 0 1,0-1-1,-1 1 0,1 0 1,0-1-1,0 1 0,-1 0 0,1-1 1,0 1-1,0-1 0,0 1 0,0 0 1,0-1-1,0 1 0,-1-1 1,1 1-1,0 0 0,0-1 0,0 1 1,0-1-1,1 1 0,-1 0 1,0-1-1,0 1 102,8-8-4837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8.2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50 1 8840,'0'1'-15,"0"1"-1,0-1 0,0 0 0,0 1 0,0-1 1,0 1-1,-1-1 0,1 0 0,0 1 0,-1-1 1,1 0-1,-1 1 0,1-1 0,-1 0 0,0 0 1,0 1-1,1-1 0,-1 0 0,0 0 0,0 0 1,0 0-1,-1 0 16,-12 24 662,6 16-305,1 1-1,2 1 0,2-1 1,2 1-1,2 2-356,6 64 957,9 41-957,-13-124 79,10 57-64,-12-76 30,1 1-1,1-1 1,-1 0 0,1 0 0,0 0-1,1 0 1,0 0 0,0-1-1,2 3-44,-6-9 69,1 0 0,-1 0 0,1 0 0,-1 0 0,1 0 0,-1 0-1,1 0 1,-1 0 0,1 0 0,-1 0 0,0 0 0,1 0-1,-1 0 1,1 0 0,-1 0 0,1-1 0,-1 1 0,1 0 0,-1 0-1,0-1 1,1 1 0,-1 0 0,1-1 0,-1 1 0,0 0 0,1-1-1,-1 1 1,0 0 0,0-1 0,1 1 0,-1-1 0,0 1 0,0-1-1,0 1 1,1-1 0,-1 1 0,0 0 0,0-1 0,0 0-69,15-28-44,-11 20 242,28-48 298,2 0-1,2 2 0,22-23-495,-33 48-301,2 2 1,24-21 300,-29 30-1212,0 2 1,1 0 0,1 2-1,5-2 1212,-24 14-5792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8.8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1 10346,'-1'24'12,"2"1"0,0 0 1,2 0-1,1-1 0,0 1 1,8 18-13,-11-38-75,1 0 0,0 0 1,0 0-1,1 0 0,-1-1 1,1 1-1,0-1 0,0 0 0,0 0 1,1 0-1,-1 0 0,1-1 0,0 1 1,0-1-1,0 0 0,0 0 1,1 0-1,0-1 0,-1 1 0,1-1 1,0-1-1,0 1 0,0 0 1,0-1-1,0 0 0,0 0 0,0-1 1,1 0-1,-1 1 0,0-2 1,0 1-1,0-1 0,1 1 0,3-3 75,5 0 59,-1-1-1,0-1 0,0-1 0,-1 1 0,1-2 0,-1 0 1,-1 0-1,1-1 0,-1-1 0,-1 0 0,1 0 0,-1-1 1,-1-1-1,0 1 0,-1-1 0,0-1 0,0 0 0,-1 0 1,2-7-59,-8 18 52,-1 0 1,1-1 0,-1 1 0,0-1-1,1 1 1,-1-1 0,0 1 0,0-1 0,0 1-1,0 0 1,0-1 0,0 1 0,-1-1 0,1 1-1,0-1 1,-1 1 0,1 0 0,-1-1 0,1 1-1,-1 0 1,0-1 0,0 1 0,1 0-1,-1 0 1,0 0 0,0-1 0,0 1 0,0 0-1,-1 1 1,1-1 0,0 0 0,0 0 0,0 0-1,-1 1 1,0-1-53,0 0 14,-1-1 0,1 1 0,-1 1 0,1-1 0,-1 0 0,0 1 0,1-1-1,-1 1 1,0 0 0,1 0 0,-1 0 0,0 0 0,0 0 0,1 1 0,-1-1 0,0 1 0,1 0-1,-1 0-13,3-1-3,-1 1 0,1-1 0,0 1 0,-1-1-1,1 1 1,0 0 0,0-1 0,0 1-1,-1 0 1,1-1 0,0 1 0,0-1-1,0 1 1,0 0 0,0-1 0,0 1-1,0 0 1,0-1 0,0 1 0,0 0-1,1-1 1,-1 1 0,0 0 0,0-1-1,1 1 1,-1-1 0,0 1 0,1 0-1,-1-1 1,0 1 0,1-1 3,12 24 214,-11-21-194,6 8 25,0-1-1,0 0 1,1-1 0,1 0 0,-1 0-1,9 5-44,-7-6 7,-1 1 0,0 0 0,-1 1 0,0-1 0,0 2 0,6 9-7,-8-9-16,0 1 0,-2 0 0,1 0 0,-1 1 0,-1-1 0,0 1 0,-1 0 0,0 0 1,-1 0-1,0 9 16,-2-16 60,0 1-1,0-1 1,-1 1 0,0-1 0,0 0 0,-1 0 0,0 1 0,0-1 0,0 0-1,0 0 1,-1-1 0,0 1 0,-1-1 0,1 1 0,-1-1 0,0 0 0,0 0-1,-1-1 1,1 1 0,-1-1 0,0 0 0,-5 3-60,-4 1-186,-1 0 0,0-1 0,0-1 0,-1 0 0,0-1 0,-15 2 186,4 1-2236,3-2-3028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7.6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8 196 9129,'0'0'14,"0"0"1,-1 0 0,1 0-1,-1 0 1,1 0 0,0 0-1,-1-1 1,1 1 0,0 0-1,-1 0 1,1-1 0,0 1-1,-1 0 1,1 0 0,0-1-1,0 1 1,-1 0 0,1-1-1,0 1 1,0-1 0,-1 1-1,1 0 1,0-1 0,0 1-1,0 0 1,0-1 0,0 1 0,0-1-1,0 1 1,0-1 0,0 1-1,0 0 1,0-1 0,0 1-1,0-1 1,0 1 0,0 0-1,0-1 1,0 1 0,0-1-1,0 1 1,1 0 0,-1-1-1,0 1 1,0 0 0,1-1-1,-1 1 1,0 0 0,0-1-1,1 1 1,-1 0 0,0 0-1,1-1 1,-1 1 0,0 0-1,1 0 1,-1-1 0,0 1-1,1 0 1,-1 0 0,1 0-1,-1 0 1,0 0 0,1 0-1,-1 0 1,1 0-15,31-13 292,36-2 449,0 4 0,2 2 0,1 3-741,25-2 280,987-105-621,-1061 111-1939,-18 4-1457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9.3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0 10025,'-6'3'129,"3"-3"-322,3-3 193,9 6 225,14-3 447,12 0-191,10 0-161,6 0-224,-2-3-96,-8 6-96,-5 3-1762,-7 0-2113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29.6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18 10346,'9'-3'576,"-2"-3"-736,2 3 320,-2-2 0,9 8-224,-3-1-1633,3 10-3876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1.0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18 2979,'-2'71'5146,"-1"7"-3941,-2 93-1033,31-208 1649,8-47-1835,-23 53-1,1 0-1,2 1 1,1 1-1,1 0 1,17-21 15,-33 49-3,1 0 1,-1 1-1,1-1 0,-1 1 0,1-1 1,-1 1-1,1-1 0,-1 1 1,1 0-1,-1-1 0,1 1 1,-1-1-1,1 1 0,0 0 0,-1 0 1,1-1-1,0 1 0,-1 0 1,1 0-1,0 0 0,-1 0 1,1 0-1,0 0 0,-1 0 0,1 0 1,0 0-1,-1 0 0,1 0 1,0 0-1,-1 0 0,1 1 0,0-1 1,0 0 2,18 21-201,9 37-129,-26-54 325,5 25 32,5 8 94,-12-36-109,1-1 0,-1 1 0,1-1-1,0 1 1,-1-1 0,1 1 0,0-1 0,0 1 0,-1-1 0,1 0 0,0 0 0,0 1 0,0-1-1,-1 0 1,1 0 0,0 0 0,0 0 0,0 0 0,0 0 0,0 0 0,-1 0 0,1 0 0,0 0-1,0 0 1,0 0 0,-1-1 0,1 1 0,0 0 0,0-1 0,0 1 0,-1-1 0,1 1-1,0-1 1,-1 1 0,1-1 0,0 1 0,-1-1 0,1 1 0,-1-1 0,1 0 0,-1 0-12,18-13 31,8-8-38,2 1 0,0 1 0,1 1 0,1 2 0,1 0 0,18-5 7,-33 18-238,-17 13 127,-2 12 310,3-9-294,2 0 0,-1 0 0,2-1 0,-1 1 0,2-1 0,-1 1 0,2-1 0,-1 0 0,2-1 0,-1 1-1,1-1 1,1 0 0,0-1 0,0 1 0,1-1 0,6 5 95,26 21-2546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1.81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88 5797,'3'-10'-72,"-3"7"250,1 1 1,-1-1-1,1 0 0,0 1 1,0-1-1,0 0 0,1 1 0,-1-1 1,0 1-1,1 0 0,0-1 1,-1 1-1,1 0 0,0 0 0,0 0 1,0 0-1,0 1 0,1-1 1,-1 0-179,0 1 85,3-4 109,1 1 0,-1 0-1,1 1 1,0-1 0,0 1-1,0 0 1,2 0-194,-5 3-4,1-1 0,-1 1 0,1-1 0,-1 1 0,1 0 0,-1 1 1,1-1-1,-1 0 0,0 1 0,1 0 0,-1 0 0,0 0 0,1 0 0,-1 1 0,2 0 4,-2 0-9,0-1 0,0 0-1,-1 1 1,1 0 0,-1 0-1,0-1 1,1 1 0,-1 1-1,0-1 1,0 0 0,0 0 0,0 1-1,0-1 1,-1 1 0,1 0-1,-1-1 1,0 1 0,0 0-1,0 0 1,0 0 0,0 0-1,-1 0 1,1 0 0,-1 0 0,0 0-1,1 0 1,-2 0 0,1 0-1,0 0 1,0 0 0,-1 0-1,0 0 1,0 0 0,0 0-1,0 0 1,-1 2 9,-7 15 78,0 0 0,-1 0-1,-1-1 1,-1-1 0,-2 2-78,-8 13 26,20-29-11,0-1-1,0 1 1,0-1-1,0 1 0,1 0 1,-1 0-1,1 0 1,0 0-1,0 0 0,0 0 1,1 0-1,-1 0 1,1 0-1,0 4-14,1-6 16,0 1 1,0 0-1,0-1 0,1 1 1,-1-1-1,1 0 0,-1 1 0,1-1 1,0 0-1,0 0 0,0 0 1,0 0-1,0-1 0,1 1 1,-1 0-1,0-1 0,1 0 1,-1 1-1,1-1 0,0 0 1,-1 0-1,1-1-16,35 14 58,0-3 0,1-1 1,0-2-1,4-1-58,50 10-1765,-18 1-3066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2.8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57 2402,'-13'-2'1543,"13"-3"-48,25-9 1238,7-6 0,-32 20-2728,0 0-1,0 0 0,0 1 0,0-1 1,0 0-1,0 0 0,0 0 0,0 0 1,0 0-1,0 0 0,0 0 1,0 1-1,0-1 0,0 0 0,0 0 1,0 0-1,-1 0 0,1 0 0,0 0 1,0 0-1,0 0 0,0 0 1,0 1-1,0-1 0,0 0 0,0 0 1,0 0-1,0 0 0,-1 0 0,1 0-4,22 7 189,-1-2-1,1 0 0,0-1 1,0-2-1,1 0 0,-1-1 1,0-1-1,17-3-188,-3 3 138,373-21 930,32 1-746,-329 20-304,-1 5-1,107 20-17,-161-15 33,1-3 0,0-3 0,0-2 0,-1-2 0,1-3 0,0-3-33,-33 2-137,-17 3-377,1-1 0,-1 1-1,1 0 1,0 0-1,0 1 1,-1 1 0,9 0 514,-17-1-86,0 0 0,0 0 0,1 0 0,-1 0 0,0 0 0,0 1 0,0-1 1,0 0-1,1 0 0,-1 0 0,0 0 0,0 0 0,0 0 0,0 0 0,1 0 0,-1 0 1,0 1-1,0-1 0,0 0 0,0 0 0,0 0 0,0 0 0,1 1 0,-1-1 0,0 0 1,0 0-1,0 0 0,0 0 0,0 1 0,0-1 0,0 0 0,0 0 0,0 0 0,0 0 1,0 1-1,0-1 0,0 0 0,0 0 0,0 0 0,0 1 0,0-1 0,0 0 0,0 0 1,0 0-1,0 1 86,-8 12-4586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8.5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85 4805,'7'-1'278,"1"-1"0,-1 0 0,1-1 0,-1 1 0,0-2 0,0 1 0,0-1 0,-1 0 0,1 0 0,-1 0 0,3-4-278,1 1 40,0 0 1,0 1-1,0 0 1,1 1-1,10-4-40,-18 8-14,-1 0 0,1 1-1,0-1 1,0 1 0,-1-1-1,1 1 1,0 0 0,-1 0-1,1 1 1,0-1 0,-1 0-1,1 1 1,0 0 0,-1 0-1,1-1 1,-1 1 0,1 1-1,-1-1 1,1 0 0,-1 1-1,0-1 1,0 1 0,0 0-1,1-1 1,-2 1 0,3 2 14,-2-2-3,-1 1 0,1-1 1,-1 1-1,1 0 0,-1-1 1,0 1-1,0 0 1,0 0-1,0 0 0,0 0 1,-1 0-1,1 0 0,-1 0 1,0 0-1,0 0 1,0 0-1,0 0 0,-1 0 1,1 0-1,-1 0 1,0 0-1,0-1 0,0 1 1,0 0-1,0 0 0,-2 2 3,-5 10 97,0-1-1,-1 0 1,0 0 0,-6 5-97,6-7 50,-4 3-2,-22 30 53,34-44-101,0 1 1,0-1-1,1 0 1,-1 0-1,0 1 1,1-1 0,-1 0-1,1 1 1,-1-1-1,1 1 1,0-1-1,-1 1 1,1-1-1,0 0 1,0 1-1,0-1 1,0 1-1,0-1 1,1 1 0,-1-1-1,0 1 1,1-1-1,-1 0 1,1 1-1,-1-1 1,1 0-1,0 1 1,-1-1-1,1 0 1,0 0-1,1 1 0,3 0 143,0 0-1,0 0 0,1-1 0,-1 0 0,1 0 1,-1 0-1,1-1 0,-1 0 0,1 0 0,4 0-142,7 0 164,164-3-1712,-127 3-2040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3.31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281 23 5669,'-18'-1'1347,"0"0"0,0-2 0,-13-3-1347,16 2 447,-1 1 0,0 1 1,-1 1-1,-14 0-447,11 2 350,-55 6 432,74-7-789,1 0 0,0 0 0,0 0 0,-1 0 0,1 0 0,0 0 0,0 0 0,-1 1 0,1-1 0,0 0 0,0 0 0,0 0 0,-1 0 0,1 0 0,0 1 0,0-1 0,0 0 0,-1 0 0,1 0 0,0 1 0,0-1 0,0 0 0,0 0 0,0 1 0,0-1 0,-1 0 1,1 0-1,0 1 0,0-1 0,0 0 0,0 0 0,0 1 0,0-1 0,0 0 0,0 0 0,0 1 0,0-1 0,0 0 0,0 0 0,0 1 0,1-1 0,-1 0 0,0 0 0,0 1 0,0-1 0,0 0 7,11 16 4,22 15 201,28 16-9,-29-24-196,-2 2-1,15 15 1,-38-33-57,0 1 1,0-1-1,-1 1 1,0 1-1,-1-1 0,1 1 1,-2 0-1,1 0 1,-1 0-1,-1 1 0,3 8 57,-6-16 31,0 0 0,0 1 0,0-1-1,0 0 1,0 0 0,0 0 0,-1 1-1,1-1 1,-1 0 0,0 0 0,0 0-1,0 0 1,0 0 0,0 0 0,0 0-1,0 0 1,0 0 0,-1 0 0,1-1-1,-1 1 1,1-1 0,-1 1 0,0-1-1,0 1 1,0-1 0,0 0 0,0 0-1,0 0 1,0 0 0,0 0 0,0-1-1,0 1 1,-1 0-31,-6 2-98,0 0 1,0-1-1,-1 0 0,1 0 1,0-1-1,-1 0 0,0 0 98,29 6-4446,-1-1 506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3.8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1 4324,'61'3'3369,"-57"-2"-3362,0-1 0,0 1 0,0 1 0,0-1 0,0 0 0,0 1 0,0 0 0,0 0 0,-1 0-1,1 0 1,1 2-7,-4-2 24,0-1 0,0 1 0,0 0 0,0-1 0,-1 1 0,1 0 0,-1-1 0,1 1 0,-1 0 0,0 0 0,1 0 0,-1-1 0,0 1 0,0 0 0,-1 0 0,1 0 0,0 0 0,0-1-1,-1 1 1,1 0 0,-1 0 0,0-1 0,1 1 0,-1 0 0,0-1 0,0 1 0,0-1 0,0 1-24,-6 9 105,0-1 1,0 1-1,-1-1 1,0-1-1,-1 1 1,0-2-1,-8 7-105,-31 33 698,48-47-680,0-1 0,0 1 0,0 0 0,0-1 0,0 1 0,1-1 0,-1 1 0,0 0 0,0-1 0,1 1 1,-1 0-1,0-1 0,1 1 0,-1-1 0,1 1 0,-1-1 0,1 1 0,-1-1 0,1 1 0,-1-1 0,1 0 0,-1 1 0,1-1 0,-1 0 0,1 1 0,0-1 0,-1 0 0,1 0 0,-1 0 0,1 1 0,0-1 0,-1 0 1,1 0-1,0 0-18,31 11 267,14-1-142,0-2 0,0-2-1,47 0-124,38 5-1890,-66 0-1009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5.3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0 157 4324,'11'-5'599,"0"2"-1,0-1 0,1 2 1,-1-1-1,1 1 1,-1 1-1,1 0 1,-1 1-1,9 1-598,23 3 631,0 1 0,2 3-631,71 9 938,90-10-63,1-8 1,-1-9-1,112-24-875,213-33 598,2 23 0,52 23-598,-627 33-3686,30-7 1655,-13 4-3340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33.9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 73 2530,'-1'-7'870,"0"-1"-1,1 1 1,0-1-1,1 1 0,0 0 1,1-8-870,1 1 991,-8 48-280,-2 16-439,2 0 0,3 1 0,2-1 0,3 17-272,28 202 348,-29-255-284,-2 8-271,2-8 2036,13-28-707,31-38-947,-32 37-131,-1 0 0,0 0 0,-1-2 0,0 1 0,6-15-44,7-20-321,42-78 885,-57 111-1455,2 1 0,0 0 0,1 1 0,0 0 0,14-11 891,-27 26-2712,-3 1-1858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34.26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10 9289,'9'0'288,"-5"0"-544,-4-3 224,0-3 128,0 9 96,0 3-128,3 5 192,3 9 1,4 3-193,3 6 0,6 0 32,3 0-32,7-3-64,0-3-1121,0-3-769,6 1-2370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34.7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95 57 9577,'-21'-26'190,"19"22"-121,-1 0 0,0 0 0,0 1 0,0-1 0,0 1 0,0 0 0,0 0 0,-1 0-69,7 60-689,-2-13 630,-2-33-172,1 1 0,0-1-1,1 1 1,0 0 0,1-1 0,0 0-1,1 1 1,0-1 0,1 0 231,-4-10 4,0-1 1,0 0 0,0 1-1,0-1 1,0 0 0,1 0-1,-1 1 1,0-1 0,0 0-1,0 1 1,0-1-1,0 0 1,1 0 0,-1 1-1,0-1 1,0 0 0,0 0-1,1 1 1,-1-1 0,0 0-1,0 0 1,1 0-1,-1 1 1,0-1 0,0 0-1,1 0 1,-1 0 0,0 0-1,1 0 1,-1 0 0,0 0-1,0 0 1,1 0 0,-1 0-1,0 0 1,1 0-1,-1 0 1,0 0 0,1 0-1,-1 0 1,0 0 0,1 0-1,-1 0 1,0 0 0,0 0-1,1 0-4,8-17 494,0-24 1687,-10 40-2166,1 1 0,0-1 0,0 1 1,0-1-1,0 1 0,0-1 0,0 1 0,0-1 0,0 1 1,0-1-1,0 1 0,0-1 0,0 1 0,1-1 1,-1 1-1,0-1 0,0 1 0,0-1 0,1 1 0,-1-1 1,0 1-1,1 0 0,-1-1 0,0 1 0,1-1 1,-1 1-1,0 0 0,1-1 0,-1 1 0,1 0 0,-1-1-15,15 10 137,19 34-231,-26-33 131,15 22-31,-1 0 0,-1 1 0,12 28-6,-25-45-27,-1 1 0,0 0 0,-1 1 0,-1-1 0,-1 1 0,-1 0 0,0 0 0,-1 1 0,-1 1 27,-1-18 33,0 1 0,0-1-1,0 1 1,-1 0-1,1-1 1,-1 1-1,0-1 1,1 1-1,-1-1 1,0 0-1,-1 1 1,1-1-1,0 0 1,-1 0 0,1 1-1,-1-1 1,0 0-1,1-1 1,-1 1-1,0 0 1,0 0-1,0-1 1,-1 1-1,1-1 1,0 0 0,0 0-1,-1 0 1,1 0-1,-1 0 1,1 0-1,-1 0 1,1-1-1,-1 0 1,0 1-1,1-1 1,-1 0-1,-1 0-32,-13 0 70,1-1-1,-1 0 0,1-1 0,-1-1 0,-6-2-69,20 5-7,2-1 6,-17-2-175,0-1 0,0-1 0,0-1 0,1 0 0,-11-6 176,17 3-1117,17 4-268,24 2-661,-28 3 1998,51-1-3038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9.15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 6246,'18'-6'1400,"-2"3"-106,2 21-1298,-14-10 175,0-1-1,-1 1 1,1 0-1,-2 0 1,1 0-1,-1 0 1,0 0-1,-1 1 1,1 7-171,0 82 383,-3-64-283,0 37-47,-1-39-39,1 0 0,2-1 0,0 1 0,3-1 0,0 1 1,2-1-1,2 0 0,4 12-14,-11-42 17,-1 0 1,0 0-1,0 1 0,1-1 1,-1 0-1,0 0 0,1 0 1,-1 0-1,1 0 1,0 0-1,-1 0 0,1 0 1,0 0-1,0 0 0,-1 0 1,1 0-1,0-1 1,0 1-1,0 0 0,0 0 1,0-1-1,0 1 0,0-1 1,0 1-1,0-1 1,1 0-1,-1 1 0,0-1 1,0 0-1,0 0 0,0 1 1,1-1-1,-1 0 1,0 0-1,0 0 0,0-1 1,1 1-1,-1 0 0,0 0 1,0-1-1,0 1 1,0 0-1,0-1 0,0 1 1,1-1-1,-1 0 1,0 1-1,-1-1 0,1 0 1,0 0-1,0 1 0,0-1-17,8-7 294,-1-1 0,-1 1-1,1-1 1,-1-1-1,2-3-293,-1 1-262,24-36 433,-3-2 1,-1-1 0,-3-1-1,-2-1 1,-3-1 0,9-38-172,-25 80 2,1-1 0,1 1 0,0 0 0,1 1 0,7-11-2,11-18-2065,-20 30-658,-7 3-2306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9.48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58 0 8104,'-3'9'0,"-7"-1"-257,-2-2 289,-5 0 289,8 3-1,2 5-288,11 6 64,2 1-192,4 2 64,9 3 224,7-3-288,3-3 192,-1 0-480,11-2-1250,-4-4-1953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46:49.89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93 111 5189,'3'-76'3972,"-6"46"-2659,2 26-1317,0 11-627,-5 26 827,-3 33 119,8-63-349,1 0 0,1 0 0,-1 0 0,0 0 0,1 0 0,0 0 0,-1 0 0,1 0 0,0 0 0,1 0 0,-1 0 0,0-1 0,1 1-1,0 0 1,-1-1 0,1 1 0,0-1 0,2 2 34,-4-4-3,1 0-1,-1 1 1,1-1-1,-1 0 1,1 1-1,-1-1 1,1 0 0,-1 0-1,1 1 1,0-1-1,-1 0 1,1 0-1,-1 0 1,1 0-1,0 0 1,-1 0-1,1 0 1,-1 0 0,1 0-1,0 0 1,-1 0-1,1 0 1,-1 0-1,1-1 1,0 1-1,-1 0 1,1 0-1,-1-1 1,1 1-1,-1 0 1,1-1 0,-1 1-1,1-1 1,-1 1-1,1-1 1,-1 1-1,1-1 4,13-19 415,-10 16-424,31 37-49,-9-11-28,-9-3 95,0 0-1,-2 2 1,0 0 0,-1 0 0,-1 1 0,-1 1 0,-1 0 0,-1 1 0,-1 0 0,-1 0 0,-1 1-1,-1 0 1,-2 0 0,0 1 0,-1 7-9,-3-29 72,0 0 0,0 0 0,-1-1 1,1 1-1,-1 0 0,0 0 0,0-1 0,0 1 0,-1-1 0,1 1 0,-1-1 0,0 1 0,0-1 1,0 0-1,0 0 0,-1 0 0,1 0 0,-1 0 0,-1 1-72,-2 0 76,1 0 0,-1 0 1,0-1-1,0 0 0,0 0 0,-1-1 1,1 0-1,-1 0 0,1 0 0,-6 0-76,-15 1 80,0 0 0,-1-3-1,1 0 1,0-1 0,-2-2-80,21 2-306,-1 0 1,0 0 0,0-1 0,1 0 0,-1 0 0,1-1 0,-7-3 305,-4-8-2680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3:46.4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30 755 2274,'-25'-13'3633,"21"7"3293,9 5-6806,0 0 0,0-1 0,0 1 0,0-1-1,-1 0 1,1-1 0,3-1-120,-2 1 48,390-198 379,-309 158-418,-4 4 24,-1-5-1,66-47-32,-54 25 51,-23 18 53,-2-3 0,-3-3 0,12-16-104,-69 62 420,-7 6-4133,1 2 526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09.8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24 5093,'5'-24'2360,"-4"24"-2316,0 1 0,-1-1 0,1 0-1,0 0 1,0 1 0,0-1 0,-1 1 0,1-1 0,0 1 0,0-1 0,-1 1 0,1-1 0,0 1 0,-1-1 0,1 1 0,0 0 0,-1-1 0,1 1 0,-1 0 0,0 0-1,1-1 1,-1 1 0,1 0 0,-1 0 0,0 0 0,0 0 0,1-1 0,-1 1 0,0 0 0,0 0-44,7 19 153,0 1 0,-1 0 0,-2 0 0,0 0 1,1 13-154,1 9 72,3 20 158,-2-1-1,-4 2 1,-2-1-1,-5 29-229,4-44 104,2 0-1,2 0 0,4 15-103,-1-16 48,-3-29 304,-3-16-317,-2-5-1532,1-3-2000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3:47.6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0 802 9065,'19'-36'1505,"6"13"-778,2 1 0,0 2 0,1 0 1,5 0-728,61-45 486,40-48-193,9-20-293,-76 70 1,32-22 494,79-50-495,-171 130 33,-1 1 4,14-11 180,0 1 1,1 1-1,7-2-217,-25 16-3780,4 0 380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6.1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1 117 6022,'25'-22'2487,"-5"11"-2391,0 1-1,0 2 0,1 0 0,0 1 0,0 1 0,17-2-95,38-5 79,23 2-79,-30 4 34,-57 5-129,-4 1-210,0 0-1,-1 0 1,1 0 0,0 1 0,0 1-1,-1-1 1,8 3 305,-6 1-2893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6.50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76 5733,'15'0'2435,"1"0"-2563,-3-3 160,6 1 224,7-5 417,8 0-385,8-3-128,8-1-96,3-1-128,-1 0-481,1 5-896,-3 2-1698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7.4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26 7719,'2'-16'586,"-2"8"402,6 16-357,-1 6-456,-1 0 0,-1 0 0,0 0 0,0 1 0,-2-1-1,0 1 1,0-1 0,-2 1 0,0-1 0,-1 4-175,0 35 205,32-84 110,94-119-570,-87 108 243,-35 64-983,2 50 1081,-4-68-80,1-1 0,-1 0 0,1 1 0,0-1 0,-1 0 0,2 1 0,-1-1 0,0 0 0,1 0 0,-1 0 0,1 0 0,0 0 0,0 0 0,0-1 0,0 1 0,0-1 0,1 1 0,0-1-6,-1-1 24,0 0 1,0 0-1,0 0 0,1 0 0,-1-1 0,0 1 1,1-1-1,-1 1 0,0-1 0,1 0 0,-1 0 1,0 0-1,1-1 0,-1 1 0,0 0 0,1-1 1,1 0-25,40-19 166,-40 17-191,1 0-1,0 0 0,0 1 1,1-1-1,-1 1 0,0 1 1,1-1-1,-1 1 0,5-1 26,-9 2-16,1 1 0,-1-1-1,1 1 1,-1-1 0,0 1-1,0 0 1,1-1 0,-1 1-1,0 0 1,0 0 0,0 0-1,0 0 1,0 0 0,0 0-1,0 0 1,0 0 0,0 0-1,0 0 1,-1 1 0,1-1-1,0 1 17,15 32-34,-13-25 59,10 24-9,10 20-108,-4-20-3548,-14-26 336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7.9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81 8520,'1'-1'62,"-1"1"0,1 0 0,-1 0 1,1-1-1,0 1 0,-1 0 0,1-1 0,-1 1 0,1-1 0,-1 1 1,1-1-1,-1 1 0,1-1 0,-1 1 0,0-1 0,1 0 0,-1 1 0,0-1 1,1 1-1,-1-1 0,0 0 0,0 1 0,1-1 0,-1 0 0,0 1 0,0-1 1,0 0-1,0 0 0,0 1 0,0-1 0,0 0 0,0 0-62,-1 0 49,1 0-1,0 0 1,0 1 0,0-1-1,0 0 1,0 0 0,1 0-1,-1 0 1,0 0-1,0 0 1,1 0 0,-1 0-1,0 1 1,1-1 0,-1 0-1,1 0 1,-1 0-1,1 1 1,-1-1 0,1 0-1,0 1 1,-1-1 0,1 0-1,0 1 1,0-1-1,-1 1 1,1-1 0,0 1-1,0-1 1,0 1 0,0 0-1,-1 0 1,2-1-49,26-8 91,-9 3-139,1 0 0,-1 1 0,1 1-1,1 0 1,10 1 48,-30 3-24,-1 0-1,1 0 0,0 0 1,-1 0-1,1-1 0,0 1 1,-1 1-1,1-1 0,0 0 1,-1 0-1,1 0 0,-1 0 1,1 0-1,0 1 0,-1-1 1,1 0-1,-1 0 0,1 1 1,-1-1-1,1 0 0,-1 1 1,1-1-1,-1 1 0,1-1 0,-1 1 1,1-1-1,-1 1 0,0-1 1,1 1-1,-1-1 0,0 1 1,0-1-1,1 1 25,-8 21 17,-27 17 343,17-24-354,7-6-23,-1 0 1,1 1 0,1 0 0,-8 10 16,17-19 1,-1-1 1,1 1-1,0 0 0,-1 0 1,1 0-1,0 0 0,0 0 1,0-1-1,-1 1 0,1 0 1,0 0-1,0 0 1,0 0-1,0 0 0,1 0 1,-1 0-1,0 0 0,0 0 1,0-1-1,1 1 0,-1 0 1,0 0-1,1 0 1,-1 0-1,1-1 0,-1 1 1,1 0-1,-1 0 0,1-1 1,0 1-1,-1-1 0,1 1 1,0 0-1,0-1 1,-1 1-1,1-1 0,0 1 1,0-1-1,0 0 0,0 1-1,38 15 325,-37-15-314,24 5-379,1-1 1,-1-1 0,1-1-1,0-2 1,0 0 0,5-2 367,-9 1-1693,15 0-3480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8.3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0 101 6022,'2'1'283,"-1"1"0,0-1 0,1 0 0,-1 0 0,1 0 0,-1 0 0,1 0 0,0 0 0,-1-1 0,1 1 0,0 0 1,0-1-1,0 1 0,-1-1 0,1 0 0,0 0 0,0 1 0,0-1 0,0-1 0,-1 1 0,1 0 0,0 0 0,1-1-283,59-9 1197,-24 3-491,223-26 575,28-16-1281,-231 38-165,-12 9-1388,-26 8-1227,-20-5 2608,0-1 0,1 1 0,-1-1 0,0 1 1,0-1-1,1 1 0,-1-1 0,0 1 0,0-1 0,0 1 0,1-1 0,-1 1 0,0-1 1,0 1-1,0 0 0,0-1 0,0 1 0,0-1 0,0 1 0,0-1 0,0 1 0,-1 0 0,1-1 1,0 1-1,0-1 0,0 1 0,-1-1 0,1 1 0,0-1 0,0 1 0,-1-1 0,1 1 172,-11 9-4051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8.9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92 31 8488,'1'-1'98,"-1"0"0,0 0 0,1 0 1,-1 0-1,0 0 0,0-1 0,0 1 0,0 0 0,0 0 0,0 0 0,0 0 0,0 0 1,0-1-1,-1 1 0,1 0 0,0 0 0,-1 0 0,1 0 0,-1 0 0,0-1-98,1 2 18,0-1 0,-1 1-1,1-1 1,0 1-1,0 0 1,-1-1-1,1 1 1,0 0 0,-1-1-1,1 1 1,0 0-1,-1-1 1,1 1 0,0 0-1,-1 0 1,1-1-1,-1 1 1,1 0-1,-1 0 1,1 0 0,0 0-1,-1 0 1,1-1-1,-1 1 1,1 0 0,-1 0-1,1 0 1,-1 0-1,1 0 1,-1 1 0,1-1-1,0 0 1,-1 0-1,1 0 1,-1 0-1,1 0 1,-1 1 0,1-1-1,0 0 1,-1 0-1,1 1 1,-1-1 0,1 0-1,0 0 1,-1 1-1,1-1 1,0 0-1,0 1 1,-1 0-18,-11 12 19,5-7-42,1 0 0,1 0 0,-1 1 0,1 0 0,0 0-1,0 0 1,1 1 0,0 0 0,0-1 0,1 1 0,-1 5 23,4-11 1,0 0 1,0-1-1,1 1 1,-1 0-1,1-1 0,-1 1 1,1-1-1,0 1 0,0-1 1,0 1-1,0-1 0,0 0 1,0 1-1,0-1 0,0 0 1,0 0-1,1 1 0,-1-1 1,0 0-1,1 0 0,-1-1 1,1 1-1,-1 0 0,1 0 1,-1-1-1,2 1-1,52 18 424,-44-15-402,35 9 136,-32-10-160,0 1-1,0 0 1,0 1 0,-1 1-1,0 0 1,13 7 2,-25-12 26,0 0 0,0 0 1,0 1-1,0-1 1,0 0-1,0 0 0,0 0 1,0 1-1,0-1 1,-1 0-1,1 1 0,0-1 1,-1 1-1,1-1 0,-1 1 1,0-1-1,1 1 1,-1-1-1,0 1 0,0-1 1,0 1-1,0 0 0,0-1 1,0 1-1,-1-1 1,1 1-1,0-1 0,-1 1 1,1-1-1,-1 1 0,0-1 1,1 0-1,-1 1 1,0-1-1,0 0 0,0 1-26,-5 7 192,-1 1 0,0-1 0,0 0 0,-6 6-192,5-7 2,-13 14 170,-1-2 1,-1 0 0,-1-2-173,-32 29-4010,53-44 487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1:08:19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84 7655,'12'-11'400,"1"2"-1,0-1 1,0 2 0,1 0-1,0 0 1,7-1-400,-13 5-75,1 0 1,0 1 0,0 1-1,0 0 1,1 0 0,-1 0 0,0 1-1,1 1 1,-1 0 0,1 0-1,2 1 75,-12-1 6,1 0 0,-1 0 0,1 0 0,-1 0 0,1 0-1,-1 0 1,0 0 0,1 0 0,-1 1 0,1-1-1,-1 0 1,1 0 0,-1 0 0,0 1 0,1-1 0,-1 0-1,0 0 1,1 1 0,-1-1 0,0 0 0,1 1-1,-1-1 1,0 1 0,1-1 0,-1 0 0,0 1 0,0-1-1,0 1 1,0-1 0,1 1 0,-1-1 0,0 0-1,0 1-5,-6 17 273,-24 18 145,26-31-409,-15 16 161,-30 36 390,47-54-540,0-1-1,0 1 0,1 0 0,-1 0 0,1-1 0,-1 1 0,1 0 1,0 0-1,0 0 0,1 0 0,-1 1 0,1-1 0,-1 0 1,1 0-1,0 0 0,0 0 0,0 1 0,0-1 0,1 1-19,1-1 48,0 0 0,0 0-1,0 0 1,0 0-1,0 0 1,1 0 0,-1-1-1,1 1 1,0-1 0,0 0-1,0 0 1,0 0 0,0 0-1,0-1 1,1 1 0,-1-1-1,0 0 1,1 0-1,-1 0 1,1 0 0,-1 0-1,2-1-47,14 3-330,0 0-1,1-1 1,8-2 330,-27 0-51,52-1-3937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46.9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746 465 4228,'-8'-7'1973,"-2"-10"-1378,9 11-407,1 0 0,0 0 0,0 0 0,1 0 0,-1 0 0,1 0 0,1 0 0,-1 0 0,2-2-188,-2 4 167,1-1-1,-1 0 0,0 0 1,0 1-1,0-1 1,-1 0-1,0 0 0,0 0 1,0 0-1,0 0 0,-1 1 1,-1-6-167,1 9 47,0-1 0,-1 1 0,1 0 0,-1 0 0,1 0 0,-1 0 0,0 1 0,1-1 0,-1 0 0,0 0 0,1 1 0,-1-1 0,0 1 0,0 0 0,1 0 0,-3-1-47,-35-3 7,35 4-46,-12-1 51,0 1 0,0 1-1,0 1 1,0 0 0,0 1 0,0 1-1,1 1 1,-4 1-12,9-3-3,0 1-1,0 0 0,1 0 1,0 1-1,0 1 1,0-1-1,1 1 1,0 1-1,0 0 1,0 0-1,1 0 1,0 1-1,-2 3 4,6-5-38,1-1 1,0 1-1,0 0 0,0 0 0,1 0 0,0 0 0,0 0 0,0 0 0,1 0 1,0 0-1,0 0 0,0 0 0,1 0 0,0 0 0,0 0 0,1 0 0,0 0 1,0 0-1,1 3 38,1 0-102,-1 0 0,2 1 0,-1-1 0,1-1 0,1 1 0,0-1 0,0 0 0,0 0 0,1-1 0,0 0 0,4 3 102,-5-6 16,0 0 1,0-1-1,0 0 1,0 0 0,0 0-1,0-1 1,1 0 0,-1 0-1,1-1 1,0 0 0,-1 0-1,1 0 1,0-1-1,0 0 1,-1 0 0,1-1-1,0 0 1,-1 0 0,1 0-1,0-1 1,-1 0 0,4-2-17,-6 2 30,1 0 0,-1 0 1,0-1-1,0 1 1,0-1-1,0 0 0,0 0 1,-1-1-1,0 1 0,1-1 1,-1 1-1,0-1 1,-1 0-1,1 0 0,-1-1 1,0 1-1,0 0 0,0-1 1,0 1-1,-1-1 1,0 0-1,0 1 0,0-1 1,0 0-1,-1 0 1,0 1-1,0-1 0,0 0 1,-1 0-1,1 0 0,-2-2-30,-2-8 142,3 14-117,0 0 1,1 0-1,0 0 1,-1 0-1,1 0 1,0 0-1,-1 0 1,1 0-1,0 0 1,0 0-1,0 0 1,0-1-1,0 1 0,0 0 1,0 0-1,1 0 1,-1 0-1,0 0 1,1 0-1,-1 0 1,0 0-1,1 0 1,-1 0-1,1-1-25,6 1-25,0 1 0,0 0-1,-1 0 1,1 0 0,0 1 0,3 1 25,-1-1-41,7 0 30,0 0 0,0-1 0,0-1 0,1 0 0,-1-1 0,0-1 0,0 0 0,-1-1 0,5-2 11,-15 4-6,1-1 1,-1 1-1,1-1 0,-1 0 1,0 0-1,0 0 1,-1-1-1,1 0 0,-1 0 1,1 0-1,-1 0 0,0-1 1,-1 1-1,1-1 0,-1 0 1,0 0-1,0-1 1,-1 1-1,1 0 0,-1-1 1,-1 0-1,1 1 0,-1-1 1,0 0-1,0 0 0,0-4 6,-1 3-59,-1-1 0,1 1-1,-1 0 1,-1 0-1,0 0 1,0-1-1,0 1 1,-1 1-1,0-1 1,0 0 59,-38-66-68,34 62 47,0-1 39,-1 0 0,0 0 0,-1 0 0,0 1-1,0 1 1,-2 0 0,1 0 0,-1 1 0,-1 0 0,1 1 0,-1 0-1,-1 1 1,0 0 0,0 1 0,0 0 0,0 1 0,-1 1 0,0 0 0,0 1-1,0 1 1,0 0 0,-1 0 0,1 2 0,-1 0 0,1 0 0,-3 2-18,-25 1 35,-1 3-1,1 1 1,0 2 0,0 2 0,1 2 0,1 1 0,-14 9-35,36-15 6,1 2-1,0 0 0,0 1 1,1 0-1,1 1 1,0 1-1,0 1 0,2 0 1,0 1-1,0 0 1,1 1-1,1 0 0,1 1 1,0 0-1,1 1 0,1 0 1,0 2-6,3-4-14,1 0 0,0 0 0,1 0-1,1 0 1,1 1 0,0-1 0,1 1 0,0-1 0,2 1 0,0-1 0,1 0 0,0 0 0,1 0-1,1 0 1,1-1 0,0 1 0,1-1 0,2 2 14,1 1-196,1 0 0,1 0 0,1-1-1,0-1 1,1 0 0,1-1 0,0-1 0,1 0 0,0-1-1,1 0 1,1-2 0,0 0 0,1-1 0,3 1 196,65 22-5654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47.6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 55 6726,'0'-13'264,"1"10"-38,-1 0-1,0 0 1,0-1 0,0 1 0,-1 0 0,1 0 0,-1 0-1,1 0 1,-1-1 0,0 1 0,0 0 0,-1-1-226,5 11 25,-1 0 1,0 1-1,0-1 0,0 0 1,-1 1-1,0-1 1,0 1-1,-1 0 0,0 3-25,-6 84 902,3-61-836,-16 169 386,4-53-263,5 35-189,9-139 1,3 0 0,2 0-1,1-1 1,3 1 0,2-1 0,3 6-1,-8-31-129,-4-16-98,-1 0 0,1 0 0,1 0-1,-1 0 1,0 0 0,1-1 0,0 1 0,0 0 0,0 0 227,2 0-2098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0.1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0 321 3363,'199'-186'4548,"-195"182"-4439,-1-1-1,1 0 0,0 0 0,-1 0 0,0 0 0,0 0 0,-1-1-108,18-25-79,32-24-1698,-40 47-1576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47.9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81 5381,'0'-6'1698,"0"3"-1987,3 3-415,4 0 576,6 3 544,6 0 705,6 0-32,11-3 192,5-6-576,11 0-385,9-5-256,3-1 0,7 1-672,6-1-962,6 3-960,7-5-1474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48.4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228 16 9961,'0'-1'3,"0"0"-1,0 0 1,-1 0 0,1 1-1,0-1 1,-1 0-1,1 0 1,-1 1-1,1-1 1,-1 0-1,1 1 1,-1-1-1,0 0 1,1 1-1,-1-1 1,0 1-1,1-1 1,-1 1-1,0-1 1,0 1 0,1 0-1,-1-1 1,0 1-1,0 0 1,0 0-1,0-1 1,0 1-1,1 0 1,-1 0-1,0 0 1,0 0-1,0 0 1,0 0-1,0 0 1,1 1-1,-1-1 1,0 0-1,-1 1-1,-36 9 31,26-2-48,1 0 1,0 0-1,0 2 1,0-1 0,1 1-1,1 1 1,0 0-1,0 0 1,1 1 0,0-1-1,1 2 1,1-1-1,0 1 1,1 0 0,-2 7 15,2-4-30,0 0 1,1 0-1,1 0 1,1 1-1,0-1 1,1 1-1,1-1 1,0 1-1,1 0 1,1-1 0,1 1-1,0-1 1,1 2 29,-2-13 8,0 0 1,-1 0 0,2 0-1,-1 0 1,0 0 0,1 0-1,0 0 1,0-1 0,1 0-1,-1 1 1,1-1 0,0-1-1,0 1 1,0 0 0,0-1-1,1 0 1,0 0 0,-1 0-1,1-1 1,0 1-1,0-1 1,0 0 0,1-1-1,-1 1 1,0-1 0,1 0-1,-1-1 1,1 1 0,-1-1-1,1 0 1,-1 0 0,0-1-1,1 1 1,-1-1 0,1-1-1,-1 1 1,0-1 0,0 0-1,0 0 1,0 0 0,0-1-1,0 1 1,0-1 0,-1-1-1,3-1-8,3-3 74,-1-1 0,0 0-1,-1 0 1,0-1-1,0 0 1,-1 0-1,0-1 1,-1 0 0,0 0-1,-1 0 1,-1-1-1,1 0 1,-2 0 0,1 0-1,-2 0 1,1-5-74,-2 10-28,0-1 1,-1 1 0,0-1 0,0 0-1,-1 1 1,0-1 0,0 1-1,0-1 1,-1 1 0,0 0-1,-1-1 1,-2-4 27,2 7-93,0 0 1,0 1-1,0-1 1,-1 1-1,1 0 1,-1 0-1,0 0 0,-1 0 1,1 0-1,-1 1 1,1 0-1,-1 0 0,0 0 1,0 1-1,0 0 1,0 0-1,-1 0 1,-2 0 92,3 0-254,-1 1 0,0 0 1,1 0-1,-1 0 1,0 1-1,0 0 1,1 0-1,-1 1 0,0-1 1,1 1-1,-1 1 1,-5 1 253,-31 13-2355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48.9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116 72 6630,'0'-1'60,"0"0"-1,-1-1 1,1 1-1,0 0 1,-1 0-1,1 0 1,-1-1-1,1 1 1,-1 0 0,0 0-1,1 0 1,-1 0-1,0 0 1,0 0-1,0 0 1,1 1-1,-1-1 1,0 0-1,0 0 1,-1 1-1,1-1 1,0 0-1,0 1 1,0-1-1,0 1 1,0 0 0,-1-1-1,1 1 1,0 0-1,0 0 1,0 0-1,-1 0 1,1 0-1,0 0 1,0 0-1,-1 0 1,1 0-1,0 0 1,0 1-1,0-1 1,-1 0-1,1 1 1,0-1-1,-1 1-59,-1 1-21,0-1-1,0 1 0,0 0 0,0 0 0,1 0 0,-1 0 0,1 1 0,-1-1 0,1 1 0,0-1 1,0 1-1,0 0 0,0 0 0,0 0 0,1 0 0,-1 0 22,-3 15-5,0 1 1,1-1-1,1 1 0,1 0 1,0 0-1,2 11 5,9 120 51,-1-37-5,-11-40 415,-5 12-461,7-77 762,-1-58-707,2 1-1,3 0 1,1-1 0,3 1 0,2 1-1,2 0 1,2 0 0,19-45-55,-28 83 20,1-1 0,0 1 0,0 0 0,1 0 0,0 1 0,1 0 1,0 0-1,0 0 0,1 1 0,0 0 0,1 0 0,0 1 0,0 0-20,3 0 16,1 0 0,-1 0 0,1 2 0,0 0 0,1 0 0,-1 1 0,1 1 0,0 0 0,0 1 0,4 0-16,-2 0-49,1 1 0,0 1 0,0 1-1,0 1 1,0 0 0,11 3 49,-22-3-52,0 0 0,0 0 0,0 0 0,0 1 0,0-1 0,0 2 0,-1-1 0,1 1 0,0 0 52,-4-2-27,1 0 0,-1 1-1,0-1 1,0 1 0,0-1-1,0 1 1,0 0 0,-1-1 0,1 1-1,-1 0 1,0 0 0,1 0-1,-2 0 1,1 1 0,0-1 0,0 0-1,-1 0 1,0 1 27,0 0 6,0-1-1,-1 1 1,1 0 0,-1 0 0,0 0-1,0-1 1,-1 1 0,1 0-1,-1-1 1,1 1 0,-1-1 0,0 0-1,-1 0 1,1 1 0,0-1 0,-1-1-1,0 1 1,0 0 0,1-1-1,-2 1 1,1-1 0,0 0 0,0 0-1,-3 1-5,-12 7 29,0-2-1,-1 0 0,0-1 0,-4 1-28,17-6 1,-51 15-320,0-2 0,-1-3 0,0-2 0,-53 2 319,52-9-3518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0.1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1 5797,'-12'12'961,"14"-4"283,-1-8-1281,6 25 528,129 394 1372,-132-408-1837,-4-7-35,1-1 1,0 0 0,0 0-1,0 1 1,0-1 0,1 0-1,-1 0 1,1 0-1,0-1 1,0 1 0,0 0-1,2 1 9,-1-5 203,-1 0 0,1-1 0,0 1 0,-1-1 0,1 0 0,-1 1-1,0-1 1,0-1 0,1 1 0,-1 0 0,-1 0 0,1-1 0,1 0-203,25-46 181,-2 0 1,-2-1-1,-2-2 1,14-51-182,-28 81 46,-1-1 0,-1 0 0,-1-1 1,-1 0-1,-1 1 0,0-12-46,-3 35-30,0 0 0,0 0 0,0 0-1,0-1 1,0 1 0,1 0 0,-1 0 0,0 0-1,0-1 1,0 1 0,0 0 0,0 0 0,0 0 0,0-1-1,0 1 1,0 0 0,0 0 0,0 0 0,0-1-1,0 1 1,0 0 0,0 0 0,-1 0 0,1-1-1,0 1 1,0 0 0,0 0 0,0 0 0,0-1 0,0 1-1,0 0 1,-1 0 0,1 0 0,0 0 0,0 0-1,0-1 1,0 1 0,-1 0 0,1 0 0,0 0-1,0 0 1,0 0 0,-1 0 0,1 0 0,0 0 0,0 0-1,0 0 1,-1 0 0,1 0 0,0 0 30,-3 7-6434,3-2 3823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0.54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2691,'16'9'8039,"-6"-3"-7815,-10 0-192,0-9 673,0 3 64,3-3-1090,0 0-287,4 0 352,9 0 608,3 3-224,3 3-96,11 0 96,2 3-256,0 2-609,7 1-384,3 0-384,6 2-833,1-2-705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0.8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 10090,'23'3'704,"-7"-6"-1569,-7 3 1602,-9-6 64,3 6-673,1-2-288,-1 2 64,3 0-673,7 0-1281,6 0-480,10 2-1794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1.4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141 165 7783,'4'-20'1543,"-3"12"-510,-16 19-277,1 3-726,1 1 0,1 0 1,0 1-1,1 0 0,0 1 1,2 0-1,0 0 1,1 1-1,0 1 0,2-1 1,0 1-1,1 0 1,-1 14-31,6-27-36,0 1 1,0 0-1,1 0 1,0-1 0,1 1-1,-1-1 1,1 1-1,0-1 1,1 1 0,0-1-1,0 0 1,0 0-1,0 0 1,1-1 0,0 1-1,0-1 1,1 0-1,-1 0 1,1-1 0,6 5 35,7 6-58,0-1-1,2 0 1,0-1 0,0-2 0,7 3 58,-21-11 34,1 0 1,-1-1-1,1 0 0,-1 0 0,1-1 0,0 1 0,0-1 0,0-1 0,0 0 1,0 0-1,-1 0 0,1 0 0,5-2-34,-1-1 36,1 0 1,-1 0-1,0-1 1,0-1-1,0 0 0,-1 0 1,9-6-37,6-6 91,-1-2 0,0-1 0,-2 0-1,0-2 1,16-21-91,-32 37 93,-1-1-1,0 0 1,0-1-1,-1 1 1,1-1-1,-2 0 1,1 0-1,-1 0 1,0-1-1,-1 1 1,0-1-1,0 1 1,-1-1-1,0 0 1,-1 0-1,0 1 1,0-1 0,-1 0-1,0 0 1,0 1-1,-1-3-92,-2-2 49,0 0-1,-1 1 1,-1 0-1,0 0 1,0 0-1,-1 1 0,0 0 1,-1 0-1,-1 1 1,1 0-1,-2 1 1,1-1-1,-10-5-48,4 3-317,0 1-1,-1 0 1,0 1-1,-1 1 0,0 1 1,0 0-1,0 1 0,-1 1 1,-1 1-1,1 0 0,0 1 1,-17-1 317,-27 4-3219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8.0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2314 3555,'-1'-2'115,"0"-1"0,1 1 0,-1 0 0,1 0 0,0 0 0,-1 0 0,1-1 0,0 1-1,0 0 1,0 0 0,0-1 0,1 1 0,-1 0 0,1 0 0,-1 0 0,1 0 0,0-1 0,0 1-1,0 0 1,0 0 0,0 1 0,0-1 0,0 0 0,1 0 0,-1 0 0,1 1-115,47-49 756,-32 35 59,116-112 522,-51 51-1286,-2-4 0,-5-3 0,26-39-51,-20 12 1,-19 29-15,-4-3 0,37-72 14,139-253 96,-224 391-96,67-100 15,-39 62-4,-3-2 1,14-32-12,-24 44 7,3 1 1,2 1 0,1 1 0,2 2-1,9-6-7,-2 1-25,-2-2 0,-2-1-1,17-33 26,-52 81 16,0-1 0,0 1-1,-1 0 1,1-1 0,0 1-1,-1-1 1,1 0 0,-1 1 0,0-1-1,1 1 1,-1-1 0,0 0-1,0 1 1,0-1 0,0 0 0,-1 0-16,1 1-9,0 1-1,-1-1 1,1 1 0,-1-1 0,1 1 0,-1-1 0,1 1 0,-1 0 0,1-1 0,-1 1 0,0 0 0,1 0-1,-1 0 1,1-1 0,-1 1 0,0 0 0,1 0 0,-1 0 0,0 0 0,1 0 0,-1 0 0,1 0 0,-1 0-1,0 0 1,1 0 0,-1 0 0,0 1 0,1-1 0,-1 0 0,1 0 0,-1 1 0,1-1 0,-1 0 0,0 1 0,1-1-1,-1 0 1,1 1 0,0-1 0,-1 1 0,1-1 9,-374 179 24,328-158-27,17-8 8,0 2-1,1 1 0,0 1 0,2 2 1,-20 17-5,124-65-230,2-11 282,4-4 13,1 5 0,12-1-65,232-84-326,-335 134 329,1 0 0,1 0 0,0 0 0,0 1 0,1-1 0,0 3-3,-2 1-39,4-8-99,-1-1 1,1 0 0,0 0 0,0 1 0,1-1-1,-1 1 1,1-1 0,0 0 0,1 1-1,-1-1 1,1 1 0,0-1 0,1 0 0,-1 0-1,1 0 1,0 1 0,2 2 137,5 4-1815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09:58.5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89 72 6438,'-1'0'39,"1"0"0,-1 0 0,0 0-1,0 0 1,0 0 0,1 1 0,-1-1 0,0 0 0,0 0-1,0 0 1,1 1 0,-1-1 0,0 0 0,1 1-1,-1-1 1,0 1 0,1-1 0,-1 1 0,0-1 0,1 1-1,-1-1 1,1 1-39,-18 44 952,2 0 0,-6 31-952,17-54 51,0-1 0,2 1 0,1 1 0,1-1 0,0 0 0,3 19-51,-1-36-16,-1-1 0,1 1 0,0-1-1,0 0 1,1 1 0,-1-1-1,1 0 1,0 0 0,0 0 0,0 0-1,1 0 1,-1-1 0,1 1 0,0-1-1,0 1 1,0-1 0,0 0 0,1 0-1,1 0 17,1 1 20,1 0 0,0-1 0,0 0 0,0 0 0,0-1 0,0 0 0,1 0 0,-1 0-1,1-1 1,-1 0 0,1-1-20,19 0 73,0-1 0,0-1 0,0-1 0,-1-1-1,1-2 1,0-1-73,-3 0 65,0 0 0,0-2 0,-1-1 0,0-1-1,-1-1 1,0-1 0,0 0 0,-2-2 0,8-7-65,-20 15 34,0-1 0,-1 1 0,0-1 0,-1-1 0,0 1 0,0-1 0,0 0 0,-1 0 0,-1-1 0,0 0 0,0 0-34,-2 3 11,0-1-1,-1 1 1,1-1-1,-2 0 1,1 1-1,-1-1 1,0 0-1,-1 1 1,0-1 0,0 0-1,-1 1 1,1-1-1,-2 1 1,1 0-1,-1-1 1,-1 1-11,0-3-61,-1 1 0,-1 0 1,0 1-1,0-1 0,-1 1 1,0 1-1,0-1 0,-1 1 1,0 0-1,0 1 0,0 0 0,-1 0 1,0 1-1,0 0 0,-1 0 1,1 1-1,-2 0 61,-5-1-237,0 0 0,0 1 0,-1 0 1,1 2-1,-1 0 0,0 0 0,1 2 0,-1 0 0,0 1 0,-4 1 237,-39 9-3219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0:00.6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2379 5894,'2'-2'169,"0"1"0,-1-1 1,1 0-1,0 1 0,-1-1 1,1 0-1,-1 0 1,1 0-1,-1 0 0,0-1 1,0 1-1,0 0 0,0 0 1,-1-1-1,1-1-169,14-27 278,91-108 141,11-14-357,73-71-62,344-383 229,-430 478 60,38-44-209,-111 138-62,-2 0 1,-2-2 0,-1-1-1,-1-1 1,-3-1 0,10-26-19,46-94 52,22-24-52,-77 144 1,-2-3 9,-1 0 0,8-34-10,-18 50-25,-4 16-9,-1-2-214,-17 20 1,-52 58 275,44-43-18,-1-1 1,-1 0-1,0-2 1,-2-1-11,-29 15 25,-1-3 1,-1-3-1,-10 2-25,22-11 15,0 2 0,1 1 0,2 3 0,0 1-1,2 2 1,-4 5-15,162-110-139,0-13 148,-15 12-18,103-60 9,-208 139 0,7-5-43,0 0 0,0 1 1,1 0-1,-1 1 0,1 0 1,0 0-1,0 0 1,0 1-1,0 1 0,0-1 1,8 1 42,-15 1-5,0 0 0,0 1 0,-1-1 0,1 1 0,0-1 1,0 1-1,0-1 0,-1 1 0,1 0 0,0-1 1,-1 1-1,1 0 0,-1 0 0,1-1 0,0 1 0,-1 0 1,0 0-1,1 0 0,-1 0 0,1 0 0,-1-1 0,0 1 1,0 0-1,0 0 0,0 0 0,1 0 0,-1 0 1,0 0-1,0 0 0,-1 0 0,1 0 0,0 0 0,0 0 1,0 0-1,-1 0 5,-8 46 340,5-35-261,-3 23 51,1 0-1,2 1 0,0 11-129,4-32 5,0 0 1,1 0-1,1 0 1,0-1 0,1 1-1,1 0 1,0-1 0,1 0-1,3 6-5,0 1-741,-2 0-1,0 0 1,-1 0 0,1 12 741,-6-32-158,7 34-4310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0.5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6054,'1'2'38,"0"0"-1,-1 0 1,1 0 0,0 0 0,0 0 0,1-1 0,-1 1 0,0 0 0,1-1 0,-1 1-1,1-1 1,-1 1 0,1-1 0,0 0 0,-1 1 0,1-1 0,0 0 0,0 0-1,0 0 1,0-1 0,0 1 0,0 0 0,0-1 0,0 1 0,0-1 0,0 0 0,0 0-1,1 1 1,-1-2-38,8 3 103,19 4 159,2-1 23,1 2 0,24 9-285,-48-13 11,1 0 0,-1 1 1,0 0-1,0 1 0,0-1 0,0 2 0,-1-1 0,0 1 1,0 0-1,0 0 0,-1 1 0,1 1-11,-2-1-8,3 4-6,0-1 0,1 0 0,0-1 0,3 2 14,10 6-822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0:01.1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127 1 4933,'0'0'42,"0"1"0,0-1 1,0 0-1,0 1 1,0-1-1,1 1 0,-1-1 1,0 1-1,0-1 1,0 1-1,-1-1 1,1 1-1,0-1 0,0 1 1,0-1-1,0 0 1,0 1-1,0-1 0,-1 1 1,1-1-1,0 1 1,0-1-1,-1 0 0,1 1 1,0-1-1,-1 0 1,1 1-1,0-1 0,-1 0 1,1 1-1,0-1 1,-1 0-1,1 0 0,-1 1 1,1-1-1,0 0 1,-1 0-1,1 0 0,-1 0-42,-27 16-36,16-9 437,6-3-314,0 0 0,1 0 0,-1 0 0,1 0 1,0 1-1,0 0 0,1 0 0,0 0 0,0 1 1,0-1-1,0 1 0,1 0 0,0 0 0,0 0 0,1 1 1,-1-1-1,1 1 0,0 3-87,1 1 27,0 0-1,1 0 1,0-1 0,1 1 0,0 0-1,1 0 1,0 0 0,1-1-1,0 1 1,0-1 0,3 5-27,2 3-7,-1-1 1,2-1 0,0 1 0,1-1-1,1-1 1,0 0 0,1 0 0,1-2-1,0 1 7,-8-10 36,0 0 0,0 0 0,0 0 0,0-1-1,1 0 1,-1 0 0,1 0 0,0-1 0,-1 1 0,1-1-1,1-1 1,-1 1 0,0-1-36,-1-1 53,0 0 0,0 0 1,-1 0-1,1-1 0,0 0 0,0 0 0,-1 0 0,1 0 1,-1-1-1,1 0 0,-1 0 0,0 0 0,1 0 1,-1-1-1,0 1 0,-1-1 0,1 0 0,3-4-53,20-21 84,0-2 0,-3-2-1,0 0 1,-2-1-1,-2-1 1,8-17-84,-24 43 8,-1 1 0,0-1-1,0 0 1,0 1 0,-1-1 0,0-1 0,0 1-1,-1 0 1,0 0 0,-1 0 0,0-1 0,0-3-8,-1 8-14,1 0 0,-1 1 1,0-1-1,0 0 1,0 1-1,-1-1 1,1 0-1,-1 1 1,0 0-1,0-1 1,0 1-1,0 0 0,0 0 1,-1 0-1,0 0 1,1 0-1,-1 1 1,0-1-1,0 1 1,-1 0-1,1 0 1,0 0-1,-1 0 0,1 1 1,-1-1-1,0 1 1,0 0 13,-8-2-284,0 1 1,-1 1-1,1 0 0,0 0 1,-1 1-1,1 1 1,0 0-1,-5 1 284,-59 11-2376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0:07.30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1177 73 4452,'-67'-58'3518,"60"55"-3301,-1 0 0,1 1 1,-1 0-1,0 0 0,1 1 0,-1 0 0,0 1 0,0-1 0,0 1 0,-3 1-217,-14-1 189,-22 1-143,0 2-1,1 3 1,-1 1 0,1 2 0,0 3 0,-5 3-46,-42 9 24,71-17-21,1 1 0,0 1 0,0 0 0,1 2 0,0 0 0,1 1 0,0 1 0,1 1 0,1 0 0,-3 5-3,-33 32 4,3 3-1,-20 29-3,57-67 4,0 0 0,1 1-1,1 1 1,1 0 0,0 0 0,1 1-1,1 0 1,1 1 0,1 0-1,-3 14-3,-20 76 109,18-76-106,2 2-1,1 0 1,1 0 0,2 0 0,1 21-3,3-19 185,0-20-238,1-1 0,1 1-1,2 13 54,-2-25-12,0 0-1,1 0 1,0 0-1,0-1 0,0 1 1,0-1-1,1 0 1,0 1-1,0-1 0,1 0 1,0-1-1,-1 1 0,2 0 13,1 2 30,0 1 0,-1 0-1,0-1 1,0 2-1,0-1 1,0 3-30,-2-4-10,0 1 1,1-2 0,0 1 0,0 0 0,1-1 0,-1 1-1,2-1 1,-1-1 0,0 1 0,2 0 9,20 11 119,0-1 0,1-2 0,1-1 0,0-1 1,17 4-120,38 16 71,-62-24-50,1-1 0,1 0 0,-1-2 0,1-1 0,0 0 0,0-2 0,1-1-21,41 0 286,63-8-286,-105 4 107,1-1 0,0-1 1,-1-2-1,0 0 0,12-6-107,116-57 227,-64 28-142,-38 17 100,-2-3-1,-1-1 0,-1-3 0,-1-2 0,-2-1 0,5-10-184,-42 38 59,0-1 0,-1-1 0,0 1-1,0-1 1,-1 0 0,0 0 0,-1 0 0,1-2-59,3-9 42,3-1 29,-1-1 1,0-1-1,-2 1 0,-1-1 1,-1-1-1,-1 1 0,-1-1 1,-1 1-1,-1-1 0,-1 0 1,-2-8-72,-5-24 23,-3 0 1,-3 0-1,-2 2 1,-2 0-1,-5-5-23,9 24 31,-2 2 0,-19-30-31,29 54-2,-1 0 0,0 0 0,0 0 0,-1 1 0,0 0 0,-1 1 0,0 0 0,0 0 0,0 0 0,-1 1 0,0 0-1,-5-2 3,9 6-208,-1 1 0,0-1 0,0 1 0,0 0 0,0 0 0,0 0 0,0 1 0,0 0 0,0 0 0,0 1 0,0 0 0,0 0 0,-5 1 208,-12 5-1740,-1 1-1,-17 8 1741,14-5-1144,-43 17-2961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0:10.0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1253 42 4580,'-10'1'279,"-1"-1"-1,0 0 0,1 0 0,-1-1 0,1-1 0,-1 1 1,1-2-1,0 1 0,-10-5-278,10-1 306,-8-4-25,4 10-83,-1 0 0,1 0-1,-1 2 1,1 0 0,-1 0 0,0 1-1,-3 2-197,-104 23 164,28-4 7,40-11-84,1 2-1,1 2 1,0 3-1,2 2 1,0 2-1,1 2 1,1 2-1,2 2 1,0 3-1,-19 18-86,44-29 37,1 1 1,1 1-1,1 0 1,1 1-1,1 1 0,1 1 1,2 0-1,0 1 0,-1 7-37,5-7 71,1 1 0,2 0 0,1 1 0,1 0 0,1-1 0,1 1 0,2 20-71,-6 61 187,6-80-173,1 0 0,1 0 0,1 0 0,2 0 0,0-1 0,2 0 0,2 0 0,0-1 0,2 0 0,0 0 0,4 2-14,1-3 21,1 0-1,1-1 0,1-1 0,1-1 0,9 8-20,11 13 471,-24-25-455,1 0 1,1-1 0,0-1-1,1-1 1,1-1 0,0-1-1,2 0 1,0-1-17,231 133 491,-217-130-479,0-1-1,1-2 1,0-2-1,1-2 1,0-1-1,25 2-11,2 1 70,-12-3-4,0-3 0,1-2 0,0-2 1,-1-3-1,18-3-66,266-46 238,-323 49-225,7-1 9,-1-1-1,0-1 1,0-1 0,0-1 0,-1 0-1,0-1 1,0-1 0,-1-1 0,0-1-1,-1-1 1,0 0 0,-1-1 0,0 0-1,11-14-21,24-29 15,-37 43 10,-1 0 1,-1-1-1,0-1 1,-1 0-1,-1 0 1,0-1 0,-1-1-1,-1 0-25,6-24 72,-3 0 0,-1-1 0,-3-1 0,-1 0 0,-2 1 1,-2-6-73,-2 20 217,-1 1 0,-1-1 0,-3-9-217,-3-27 139,7 53-76,0 1 1,-2-1-1,1 0 1,-1 1 0,-1-1-1,0 1 1,0 0 0,-1 0-1,-1-2-63,-11-15 225,-1 1 1,-11-11-226,12 16 62,1 0-1,1-1 1,1-1 0,1-2-62,0 2 45,0 0 0,-1 0 0,-1 1 0,-2 1-1,0 1 1,-1 0 0,0 1 0,-2 1 0,0 1 0,-2 1-45,-1 0-30,-1 2 0,0 0 0,-6 0 30,-48-29 63,59 34-81,0 0 1,0 2-1,0 0 1,-1 1-1,0 0 1,-12 0 17,25 4 9,-23-6 82,-1-1-1,1-2 1,-23-13-91,46 23-1078,19-1-3310,5-4 517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08.0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9 2210,'-2'0'-8,"-14"-5"348,16 5-302,0 0 1,0 0 0,0 0 0,0 0-1,0 0 1,1-1 0,-1 1-1,0 0 1,0 0 0,0 0 0,0 0-1,0 0 1,0 0 0,0 0 0,0 0-1,0 0 1,0-1 0,0 1-1,0 0 1,0 0 0,0 0 0,0 0-1,0 0 1,0 0 0,0 0 0,0-1-1,0 1 1,0 0 0,0 0-1,0 0 1,0 0-39,1 0 107,-1 0 26,0 0 44,0 0-17,32 6 326,-22 0-190,0-1 1,0 0-1,1-1 1,0 0-1,-1 0 1,1-1 0,1-1-1,-1 0 1,3 0-297,97 11 368,1-5 0,1-4 1,-1-6-1,1-4 0,12-7-368,-102 9-3,-10 1-8,-1 0 0,1 1 0,0 1 0,0 0 1,0 1-1,1 1 0,-1 0 0,5 1 11,-27 4-3839,5-3 1176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11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1043 1666,'3'-1'137,"0"1"0,0 0 0,0-1 0,0 0 1,0 1-1,0-1 0,0-1 0,0 1 0,0 0 1,0-1-1,0 1 0,-1-1 0,1 0 0,0 0 1,-1 0-1,0 0 0,1 0 0,-1-1 0,0 1 1,0-1-1,0 1 0,-1-1 0,1 0 0,-1 0 1,1 0-1,-1 0 0,0 0 0,0 0 0,0 0 1,-1 0-1,1 0 0,-1 0 0,0-1-137,3-16 223,-1-1 0,0 1 1,-2-1-1,-2-17-223,1 19 212,-9-124 1006,4 92-934,3 0-1,1 0 1,3-1 0,2 1 0,9-46-284,6 3 119,13-49 114,-30 142-218,-1 1 0,1-1 0,-1 1 0,0-1 0,1 0 0,-1 1 0,0-1 0,1 1 0,-1-1 0,0 0 0,0 1 0,0-1 0,0 0 0,1 1 0,-1-1 0,0 0 0,0 0 0,0 1 0,0-1 0,-1 0 0,1 1 0,0-1 0,0 0 0,0 1 0,0-1 0,-1 0 0,1 1 0,0-1 0,-1 1 0,1-1 1,0 0-1,-1 1-15,0-2 53,1 2-64,0 0 1,0 0-1,0-1 0,0 1 1,0 0-1,0 0 0,0 0 0,0-1 1,0 1-1,0 0 0,0 0 1,0 0-1,0-1 0,0 1 1,0 0-1,0 0 0,-1 0 1,1 0-1,0-1 0,0 1 1,0 0-1,0 0 0,0 0 1,-1 0-1,1 0 0,0 0 1,0 0-1,0-1 0,0 1 0,-1 0 1,1 0-1,0 0 0,0 0 1,0 0-1,-1 0 0,1 0 1,0 0-1,0 0 0,0 0 1,-1 0-1,1 0 0,0 0 1,0 0-1,0 0 0,-1 0 1,1 0-1,0 0 0,0 0 1,0 0-1,0 1 0,-1-1 1,1 0-1,0 0 0,0 0 0,0 0 1,0 0-1,0 0 0,-1 1 1,1-1-1,0 0 0,0 0 1,0 0-1,0 0 0,0 1 1,0-1-1,0 0 0,0 0 11,-14 13-427,13-11 460,-24 27 17,1 2 1,1 1 0,2 1-1,1 0 1,2 2 0,2 0 0,0 1-1,-9 37-50,21-47-259,4-26 269,1 0 0,-1 1 0,0-1 1,0 0-1,1 0 0,-1 0 0,0 0 0,0 0 0,1 0 0,-1 1 0,0-1 0,0 0 1,1 0-1,-1 0 0,0 0 0,1 0 0,-1 0 0,0 0 0,0 0 0,1 0 0,-1 0 1,0 0-1,1-1 0,-1 1 0,0 0 0,0 0 0,1 0 0,-1 0 0,0 0 0,0 0 1,1-1-1,-1 1 0,0 0 0,0 0 0,1 0 0,-1-1 0,0 1 0,0 0 0,0 0 0,0-1 1,1 1-11,36-40 978,-26 28-1183,43-49 194,-2-2 1,-3-2-1,19-35 11,-63 93-17,-1-1-1,1 0 1,-2 0 0,1-1-1,-1 1 1,0-1 0,0 0-1,-1 0 1,-1 0 0,1 0-1,-2 0 1,1 0 17,2 19-120,0 0 1,1-1 0,0 0-1,1 1 1,-1-1-1,2-1 1,-1 1-1,5 3 120,0 4-165,2-1-1,0-1 1,1 0-1,0 0 1,13 9 165,21 8-1756,1-2-2147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09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154 86 5285,'-14'14'604,"1"-1"0,1 1 1,0 1-1,-1 4-604,0-1 4,2 0 1,0 1-1,1 1 0,1-1 1,1 2-1,1-1 1,1 1-1,1 0 1,0 0-1,0 12-4,8 3-212,-3-36 225,0 0 1,0 0 0,0 0-1,0 1 1,0-1 0,0 0-1,0 0 1,0 0 0,0 0-1,1 1 1,-1-1 0,0 0-1,0 0 1,0 0 0,0 0-1,0 1 1,1-1 0,-1 0-1,0 0 1,0 0 0,0 0-1,0 0 1,1 0 0,-1 0-1,0 0 1,0 0 0,0 0-1,1 0 1,-1 0 0,0 0-1,0 0 1,0 0 0,1 0-1,-1 0 1,0 0 0,0 0-1,0 0 1,1 0 0,-1 0-1,0 0 1,0 0 0,0 0-1,0 0 1,1 0-14,10-17 924,4-18-834,-2 0 0,-1-1 0,6-36-90,4-14 8,-7 11 195,-14 69-104,0 0 0,-1 0 0,0 0 0,0 0 0,0 1 0,-1-1 0,0 0 0,0 0 0,-1 0 0,1 1 0,-3-5-99,17 20-517,8 17 532,-10-10-37,0 0 0,1-1 0,1 0 0,1 0 0,7 5 22,36 43-221,-46-50 113,-1-1 1,-1 1-1,0 1 1,-1-1-1,0 2 0,-1-1 1,-1 1-1,-1 0 1,0 0-1,-1 0 0,-1 1 1,0 0-1,0 15 108,-4-31 28,0 0 0,0 1 1,0-1-1,0 0 0,0 1 0,0-1 0,0 0 0,0 0 0,-1 0 0,1 0 0,0 0 1,-1 0-1,1 0 0,-1 0 0,1-1 0,-1 1 0,1 0 0,-1-1 0,1 0 0,-1 1 0,0-1 1,1 0-1,-1 0 0,-1 0-28,-59 9 65,43-6 1,-147 14 121,153-19-271,20 2-3152,5 2 817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10.2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 56 5125,'1'-32'891,"-1"31"-833,0 0-1,0 0 1,0 0-1,0 0 1,0 0-1,0 0 1,0 0-1,0 0 1,0 0-1,-1 1 1,1-1-1,0 0 1,-1 0-1,1 0 1,-1 0 0,1 1-1,-1-1 1,1 0-1,-1 0 1,1 1-1,-1-1 1,0 0-1,0 1 1,1-1-1,-1 1 1,0-1-1,0 1 1,1-1-1,-1 1 1,0 0-1,0-1-57,-1 3-8,1 0 0,0 0 0,0 0 0,0 0 0,0 0-1,0 0 1,1 0 0,-1 0 0,0 0 0,1 1 0,0-1-1,-1 0 1,1 0 0,0 1 0,0-1 0,0 0 0,1 2 8,-1 1-6,-1 18 1,0 0-1,2-1 0,1 1 0,1-1 1,1 1-1,1-1 0,0 0 0,2-1 1,1 1-1,0-1 0,2-1 1,0 0-1,1 0 0,8 9 6,-15-24-152,0 0-1,0 0 1,1-1-1,-1 0 1,1 0 0,0 0-1,0 0 1,0-1-1,1 0 1,-1 0-1,1 0 1,0-1-1,0 1 1,0-2 0,0 1-1,0-1 1,0 1-1,5-1 153,15-1-2525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10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488 32 6150,'-1'-2'12,"0"0"-1,0 0 1,0 0 0,-1 0 0,1 0-1,-1 1 1,1-1 0,-1 0 0,0 1-1,1-1 1,-1 1 0,0-1 0,0 1-1,0 0 1,0 0 0,0 0 0,0 0-1,-1 0 1,1 1 0,0-1 0,0 1-1,-2-1-11,0 1 17,0 0-1,0 1 1,0-1-1,0 1 1,1 0-1,-1 0 1,0 0-1,1 0 1,-1 1-1,0-1 0,1 1 1,-3 2-17,-10 7 50,2 0-1,0 1 1,0 0 0,1 1-1,-6 8-49,-34 45 436,2 1 0,4 3 0,-29 57-436,8 13-368,64-132-486,-2-7-1730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1:13.4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70 4292,'-7'-40'231,"7"38"-173,-1 1 0,1-1 0,0 1 1,-1-1-1,1 1 0,-1 0 0,0-1 1,1 1-1,-1 0 0,0-1 0,0 1 1,0 0-1,0 0 0,0 0 0,0 0 1,0 0-1,0 0 0,0 0 0,-1 0 1,1 0-1,0 0 0,-1 1 0,1-1 1,0 1-1,-1-1-58,1 1-112,2 85 522,1-14 712,-4 0-1,-8 52-1121,5-69 126,3 0 1,2 0-1,2 0 0,6 30-126,-5-52 98,3 68 61,-4-47-96,3-1-1,1 0 1,7 18-63,-11-58 35,-1 1 0,0-1 0,0 1 0,-2 0 0,1-1 0,-2 1 1,-1 5-36,1-3-7,1-1 1,0 1 0,0-1-1,2 1 1,1 11 6,15 53-132,16 46 132,-15-64 25,-11-42-367,-8-19 1018,0-3-215,-12-20-342,-1-4 98,-1 1-1,-1 0 1,-1 1-1,-1 1 1,-16-15-217,-43-46 74,64 75 107,7 12-169,8 25-204,1-3 133,-1-6 23,1 1 0,0-1 1,1 0-1,1 0 1,1 0-1,0-1 1,1 0-1,1 0 0,1-1 1,0 0-1,2 0 1,-1-1-1,2 0 0,0-1 1,9 8 35,-13-15 25,2 3-13,-1-2-1,2 1 0,-1-2 0,1 1 1,8 3-12,-17-10 12,0 0 0,-1 0 0,1 0 0,0 0 0,0-1 0,0 1 0,0-1 0,0 1 0,-1-1 0,1 0 0,0 1 0,0-1 0,0 0 0,0 0 0,0-1 0,0 1 0,0 0 0,0-1 0,0 1 0,0-1 0,0 1 0,0-1 0,0 0 0,-1 0 0,1 0 0,0 0 0,-1 0 0,1 0 0,-1-1 0,1 1 0,-1 0 0,1-1 0,-1 1 0,0-1 0,0 0 0,0 1 0,0-1 0,0 0 0,1-1-12,48-90 175,-24 48-116,-2-1 0,16-44-59,-35 74-18,11-23-304,-15 38 240,0 0-1,-1 0 1,1 0-1,0 0 1,0 1 0,0-1-1,0 0 1,0 1 0,0-1-1,0 1 1,0-1-1,0 1 1,0-1 0,0 1-1,0 0 1,0-1 0,0 1-1,0 0 1,0 0-1,0 0 1,0 0 0,0 0-1,1 0 1,-1 0-1,0 0 1,0 0 0,0 1-1,0-1 1,0 0 0,0 1-1,0-1 1,0 1-1,1 0 83,16 7-2274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32.9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0 303 2979,'30'-37'2018,"-16"24"-1642,-13 11-163,0 0-1,1 1 1,-1-1-1,1 1 1,0-1 0,-1 1-1,1 0 1,0 0-1,0-1 1,0 1-1,-1 1 1,1-1 0,0 0-1,2 0-212,125-9 495,-88 5-219,-1 1 0,36 3-276,170 7 96,-135 3-170,-41-2 260,19-3-186,-74-4 2,94 0 17,107 14-19,-159-10 20,0-3 0,-1-2 0,49-7-20,-38 2-3,0 4-1,25 2 4,68 5 41,1-7-1,128-20-40,-219 18-29,60 4 29,22 0-3,512-68 885,-481 44-862,-1 9 9,133 8-29,12 0 45,-151-9-17,-89 6-26,1 4 0,24 4-2,39 1 109,39-10-109,13 0 46,136 4 509,367-17-298,-547 16-249,0 7 0,114 14-8,-26 8 4,-78-9 2,34 13-6,-74 0 4,-64-11 7,0-2 0,1-4 1,46-1-12,16-9 85,106-18-85,-150 14 17,-58 6-9,0-2 0,-1-1 0,1-1-1,17-5-7,-29 4-21,28-7 15,-40 11-9,-1 1 1,1-1-1,0 1 1,0 0-1,-1 0 1,1 0-1,0 0 1,0 0-1,0 0 1,-1 0-1,1 0 1,0 1-1,0-1 1,-1 1-1,1-1 1,0 1-1,-1 0 1,2 0 14,-4-1-232,1 0 224,0 0 0,-1 0 1,1 0-1,0 0 0,0 0 1,0 0-1,0 0 0,0 0 1,0 0-1,0 0 0,-1 0 1,1 0-1,0 0 0,0-1 1,0 1-1,0 0 0,0 0 1,0 0-1,-1 0 0,1 0 1,0 0-1,0 0 0,0 1 1,0-1-1,0 0 0,-1 0 1,1 0-1,0 0 0,0 0 1,0 0-1,0 0 0,0 0 1,0 0-1,0 0 0,-1 0 1,1 0-1,0 0 0,0 1 1,0-1-1,0 0 0,0 0 1,0 0-1,0 0 0,0 0 1,0 0-1,0 0 0,0 1 1,0-1-1,0 0 0,0 0 1,0 0-1,0 0 0,0 0 1,0 0-1,0 1 0,0-1 1,0 0-1,0 0 0,0 0 1,0 0-1,0 0 0,0 1 1,0-1 7,0 4-3049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1.59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203 0 2947,'-25'14'814,"23"-14"-680,-1 1-1,0 1 1,1-1-1,-1 0 1,1 0 0,0 1-1,-1 0 1,1-1-1,0 1 1,0 0 0,0 0-1,0 0 1,1 0-1,-1 1 1,0-1 0,1 0-1,-1 1 1,0 2-134,-31 69 2378,-9 8-2378,12-23 206,24-43-184,0 0 0,1 0 0,1 0 0,0 1 0,1-1 0,1 1 0,0 0 0,1 0 0,1 0 0,1 0 0,1 0 0,0 0 0,1 0 0,0-1 1,7 17-23,-1-4-4,2 1 1,1-1 0,2-1-1,0 0 1,2-1 0,1-1-1,1 0 1,6 4 3,20 14-2611,-33-31-84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35.9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70 1 3491,'0'0'-2,"0"0"0,0 0-1,0 0 1,0 0-1,0 0 1,0 0 0,0 0-1,0 0 1,0 0-1,0 0 1,0 0 0,0 1-1,0-1 1,0 0 0,0 0-1,0 0 1,0 0-1,0 0 1,0 0 0,0 0-1,0 0 1,0 0-1,0 0 1,0 0 0,-1 0-1,1 0 1,0 0 0,0 0-1,0 0 1,0 0-1,0 0 3,12 4 1232,2 0 1104,-12-2-1035,-7-2-47,3 3-1238,0 0 1,-1 0 0,1 0 0,0 1-1,1-1 1,-1 0 0,1 1 0,-1-1-1,1 1 1,0 0 0,0-1 0,0 2-17,0 0 18,-23 57 211,15-41-202,0 1 0,2 0 1,0 1-1,1 0 1,1 5-28,4-23-28,0 1 0,1-1 1,0 0-1,0 1 0,0-1 0,1 0 1,-1 0-1,2 1 0,-1-1 1,0 0-1,1 0 0,0 0 0,0 0 1,0 0-1,1-1 0,0 1 1,-1-1-1,2 1 0,-1-1 0,0 0 1,1 0-1,0-1 0,0 1 1,3 2 27,-5-5 72,1 0 0,-1 1 1,0-1-1,1 0 0,-1 0 1,1-1-1,-1 1 0,1 0 1,-1-1-1,1 1 0,-1-1 1,1 0-1,0 0 1,-1 0-1,1 0 0,-1-1 1,1 1-1,0-1 0,-1 1 1,2-2-73,54-24 1223,-17 7-1278,-3 8-791,2 7-4874,-24 4 3574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36.3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176 0 3523,'-9'15'3911,"-1"21"-3796,10-34 119,-18 61 451,-3-1 0,-10 18-685,-29 84 297,53-140-317,1 1 1,1 1 0,1-1-1,1 1 1,1 14 19,4-24 267,5-16-3022,-7 0 2691,6-3-4623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36.7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 5894,'6'0'1761,"-2"3"-768,-8-6-576,1 0 543,0 0-159,3 6-577,0-3-224,0 0 65,0 0-98,0 0-95,0 0 64,0 0-288,3 3-801,0 3-769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2.8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410 95 3299,'0'-2'147,"1"-1"0,-1 0 0,0 0 0,0 0 0,-1 0 0,1 1 0,0-1 0,-1 0 0,0 0 0,0 1 0,1-1 0,-2 0 0,1 1-1,0-1 1,0 1 0,-1-1 0,0 1 0,1 0 0,-1 0 0,0-1 0,0 1 0,0 0 0,0 1 0,0-1 0,-1 0 0,1 1 0,-1-1 0,1 1 0,-1 0 0,1 0 0,-1 0 0,0 0 0,1 0 0,-1 0 0,0 1-1,-1-1-146,-13-3 52,7 0-63,-1 1-1,1 1 1,-1 0 0,0 0-1,1 1 1,-1 0-1,0 1 1,0 0-1,0 1 1,0 0-1,1 0 1,-9 3 11,-31 6 276,44-10-257,0 0-1,0 1 1,0 0 0,0 0 0,0 1 0,1-1-1,-1 1 1,1 0 0,-1 1 0,1-1-1,0 1 1,0 0 0,0 1 0,0-1-1,1 1 1,-1 0 0,1 0 0,0 0 0,0 0-1,-3 5-18,-4 6 116,-5 11-565,16-25 420,0 0 0,0 0 0,1 0 1,-1 1-1,0-1 0,0 0 0,1 0 1,-1 0-1,1 0 0,-1 0 0,1 0 0,0 0 1,-1 0-1,1 0 0,0 0 0,-1 0 1,1 0-1,0-1 0,0 1 0,0 0 1,0 0-1,0-1 0,0 1 0,0-1 0,0 1 1,0-1-1,1 1 29,11 5 37,0-1 0,0 0 0,0-1 0,1 0 0,0-1 1,-1 0-1,1-2 0,0 1 0,0-2 0,0 0 0,0 0 0,0-1 0,0-1 0,0-1 0,-1 0 1,1 0-1,-1-1 0,0-1 0,0-1 0,1 0-37,33-26-64,-44 30 101,-1 1 0,1-1-1,-1 0 1,0 0 0,0-1-1,0 1 1,0 0 0,0-1-1,-1 1 1,1-1 0,-1 0-1,1 0 1,-1 1 0,0-1-1,0 0 1,0-2-37,-26 59 38,6 15 95,4 0 1,2 1 0,2 17-134,4-30 36,-6 3 21,8-42-39,1 1 0,1-1-1,1 1 1,0 8-18,2-6 1196,-1-23 363,0 4-3678,0 6-535,1 3-2807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4.0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87 28 4676,'-1'0'149,"-21"-6"541,22 6-612,-1 0 1,1 0-1,0 0 1,-1 0-1,1 0 0,0 0 1,-1 0-1,1 0 1,0 0-1,-1 0 0,1-1 1,0 1-1,-1 0 1,1 0-1,0 0 0,-1 0 1,1 0-1,0-1 1,-1 1-1,1 0 0,0 0 1,0 0-1,-1-1 1,1 1-1,0 0 0,0-1 1,0 1-1,-1 0 1,1 0-1,0-1 0,0 1 1,0 0-1,0-1 1,0 1-1,-1 0 0,1-1 1,0 1-1,0 0 1,0-1-1,0 1 0,0 0 1,0-1-1,0 1 1,0 0-1,0-1 0,1 1 1,-1 0-1,0-1-78,0 1 694,0 0-272,-6 18-283,-16 99-14,14-82-90,1 0 0,2 1-1,-1 36-34,6-70-14,0-1-1,0 0 1,0 1-1,0-1 1,1 1-1,-1-1 1,1 1 0,-1-1-1,1 0 1,-1 0-1,1 1 1,0-1-1,-1 0 1,1 0-1,0 1 1,0-1 0,0 0-1,0 0 1,0 0-1,0 0 1,0-1-1,1 1 1,-1 0-1,0 0 1,0-1-1,1 1 1,-1 0 14,3 0 168,1 1 0,-1-1 1,1 0-1,-1 0 0,1-1 0,-1 1 1,1-1-1,1 0-168,5-36 1212,-5 17-1155,0-5-54,1 0-1,1 1 0,1 0 0,1 1 0,1 0 0,1 0 0,1 1 0,4-3-2,14-12-23,-19 24-433,-1-1 0,0 0 0,-1-1 0,0-1 456,-24 28-3432,1 8 1216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4.3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3940,'6'3'480,"0"-3"-608,1 0 1249,3 0-160,-1 2-32,4 1-449,0 0-319,3 6-97,0-3-64,-3-1 32,3 4 0,-3 0 0,6-1-32,3 1-769,1 0-1665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4.8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52 13 4997,'-17'-7'687,"16"7"-668,1-1 0,-1 1 0,1-1 0,-1 1-1,1-1 1,-1 1 0,1 0 0,-1-1 0,0 1-1,1 0 1,-1 0 0,0-1 0,1 1 0,-1 0-1,0 0 1,1 0 0,-1 0 0,0 0 0,1 0-1,-1 0 1,0 0 0,1 0 0,-1 0 0,0 0-1,1 1 1,-1-1 0,0 0 0,1 0 0,-1 1-1,1-1 1,-1 0 0,0 1 0,1-1 0,-1 0-1,1 1 1,-1-1 0,1 1 0,-1-1 0,1 1-1,0-1 1,-1 1 0,1 0 0,-1-1 0,1 1-1,0-1 1,0 1 0,-1 0 0,1-1 0,0 1-1,0 0 1,0-1 0,0 1 0,0 0 0,0 0-19,-3 8-19,2 1 1,-1-1 0,1 0-1,0 1 1,1-1 0,0 1-1,1 1 19,-1-6-45,1 0-1,-1 0 1,1-1-1,0 1 1,0 0-1,1-1 1,0 1-1,-1-1 0,1 0 1,1 1-1,-1-1 1,0 0-1,1 0 1,0 0-1,1 0 46,-4-4 30,0 0 0,1 1 0,-1-1 0,0 0 0,0 0 0,0 0-1,0 0 1,1 0 0,-1 0 0,0 0 0,0 0 0,1 0 0,-1 0 0,0 0-1,0 0 1,0 0 0,1 0 0,-1 0 0,0 0 0,0 0 0,0 0 0,1 0-1,-1 0 1,0 0 0,0 0 0,0 0 0,1 0 0,-1 0 0,0-1 0,0 1 0,0 0-1,0 0 1,0 0 0,1 0 0,-1 0 0,0-1 0,0 1 0,0 0 0,0 0-1,0 0 1,0 0 0,1-1 0,-1 1 0,0 0 0,0 0 0,0 0 0,0-1 0,0 1-1,0 0 1,0 0 0,0-1 0,0 1-30,6-20 1353,-6 17-1353,0 0 1,1 0 0,0 0 0,0 0-1,0 0 1,0 0 0,0 0 0,0 1-1,1-1 1,0 0 0,0 0-1,1 2 11,-1 0 1,1 0-1,0 0 1,-1 1-1,1-1 1,0 1-1,0 0 1,-1 0-1,1 0 1,0 0-1,-1 0 1,1 1-1,0-1 1,-1 1-1,1 0 1,0 0-1,-1 0 1,3 1-12,2 1-86,1 0-1,-1 1 1,0 0 0,0 0 0,5 5 86,-7-5 0,-1 0 0,0 0 0,0 1 1,-1-1-1,1 1 0,-1 0 0,0 0 0,0 0 1,-1 0-1,1 1 0,-1-1 0,-1 1 0,1-1 1,0 3-1,-2-5 41,1-1 1,-1 1 0,0-1 0,0 1 0,0 0-1,0-1 1,0 1 0,0-1 0,-1 1-1,1 0 1,-1-1 0,0 1 0,0-1 0,0 0-1,0 1 1,0-1 0,0 0 0,-1 1 0,1-1-1,-1 0 1,1 0 0,-1 0 0,0 0-1,0-1 1,0 1 0,0 0 0,0-1 0,0 1-1,-1-1 1,1 0 0,0 0 0,-2 1-42,-39 13 413,25-9-1206,1 1 1,-1 0-1,-10 7 793,11 0-2701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5.6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10 3427,'9'-10'1720,"-9"11"-1716,0-1 0,0 0 1,0 0-1,0 0 0,0 0 0,0 1 1,-1-1-1,1 0 0,0 0 1,0 0-1,0 1 0,0-1 1,0 0-1,0 0 0,0 0 1,0 0-1,0 1 0,0-1 1,0 0-1,0 0 0,0 0 0,0 1 1,0-1-1,0 0 0,0 0 1,0 0-1,0 1 0,0-1 1,1 0-1,-1 0 0,0 0 1,0 0-1,0 1 0,0-1 1,0 0-1,0 0 0,1 0 0,-1 0 1,0 0-1,0 1 0,0-1 1,0 0-1,1 0 0,-1 0 1,0 0-1,0 0 0,0 0 1,0 0-1,1 0 0,-1 0 1,0 0-1,0 0 0,0 0 0,1 0 1,-1 0-1,0 0 0,0 0 1,0 0-1,1 0 0,-1 0 1,0 0-1,0 0 0,0 0 1,1 0-1,-1 0 0,0 0 0,0-1 1,0 1-5,-2 12 463,1 1 0,0-1-1,1 1 1,0-1 0,1 3-463,0 12 211,-2-6-117,1-13-82,-1 0 1,1 1-1,1-1 0,0 0 0,1 7-12,-1-14 48,-1-1 0,0 0 0,0 1 0,1-1 0,-1 0 0,0 0 1,1 1-1,-1-1 0,1 0 0,-1 0 0,0 0 0,1 0 0,-1 1 0,0-1 0,1 0 1,-1 0-1,1 0 0,-1 0 0,0 0 0,1 0 0,-1 0 0,1 0 0,-1 0 1,1 0-1,-1 0 0,0 0 0,1 0 0,-1 0 0,1-1 0,-1 1 0,0 0 0,1 0 1,-1 0-1,0-1 0,1 1 0,-1 0 0,0 0 0,1-1-48,20-11 556,-17 9-597,42-26 57,-1-1 0,-3-3 0,13-12-16,-54 44-235,-1 5 103,1 1 0,0-1 0,0 0 0,0 1 0,0-1 0,1 0 0,-1 0 0,2 2 132,-1-3 47,0 1 1,-1 0-1,1 0 0,-1 0 1,0 0-1,0 0 0,0 0 0,-1 2-47,35-25 294,-21 8-222,9-6-35,-22 17-50,-1-1 1,1 1 0,-1 0 0,1-1 0,0 1 0,-1 0 0,1 0 0,0-1 0,-1 1 0,1 0 0,0 0 0,-1 0 0,1 0 0,0 0-1,0 0 1,-1 0 0,1 0 0,0 0 0,-1 0 0,1 0 0,0 0 0,-1 0 0,1 0 0,0 1 0,-1-1 0,1 0 0,0 1-1,-1-1 13,11 8-637,-1 1-1,-1 0 0,0 1 0,0 0 0,-1 0 0,0 0 0,0 1 0,-1 1 0,-1-1 0,4 11 638,0 6-1105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6.1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1 143 4740,'12'3'656,"0"0"-1,1-1 0,-1 0 0,1-1 1,0 0-1,0-1 0,11-1-655,0 0 293,48-1 233,0-3 0,-1-4 0,1-3-526,213-50 558,-17 4-885,-268 58 325,39-5-1150,-23 7-378,-16-2 1479,0 0 0,1 0 0,-1 1 0,0-1 1,0 0-1,0 0 0,0 0 0,0 0 0,0 1 0,1-1 0,-1 0 0,0 0 0,0 1 0,0-1 1,0 0-1,0 0 0,0 0 0,0 1 0,0-1 0,0 0 0,0 0 0,0 1 0,0-1 1,0 0-1,0 0 0,0 1 0,0-1 0,0 0 0,0 0 0,0 0 0,0 1 0,-1-1 1,1 0-1,0 0 0,0 0 0,0 1 0,0-1 0,0 0 0,-1 0 0,1 0 0,0 0 0,0 1 1,0-1-1,-1 0 0,1 0 0,0 0 0,0 0 0,0 0 0,-1 0 51,-23 19-2760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6.6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 0 3748,'-9'2'299,"0"0"1,0 1-1,0 0 0,1 0 1,-1 1-1,1 0 1,0 0-1,0 1 1,0 0-1,-3 3-299,14-6 85,0-1 0,0 1 0,0 0 0,-1 0 0,1 0 0,0 0 0,-1 0 0,0 1 0,0-1 0,1 1 0,-1-1 0,-1 1 0,1 0 0,0 0 0,-1 0 0,1 1-85,39 68 760,-40-70-748,0 0 1,0 0-1,0 0 1,-1 0-1,1 0 1,0 0-1,-1 0 1,1 0-1,-1 0 1,0 0-1,0 0 1,0 1-1,0-1 1,0 0-1,0 0 1,-1 0-1,1 0 1,-1 0-1,1 1 1,-1-1-1,0 0 1,0 0-1,0 0 1,0-1-1,0 1 1,0 0-1,-1 0 0,1-1 1,0 1-1,-1 0 1,1-1-1,-1 0 1,0 1-1,0-1 1,1 0-1,-1 0 1,0 0-1,0 0 1,0 0-1,0 0 1,0 0-1,0-1 1,-1 1-1,1-1 1,0 0-1,0 1 1,0-1-1,0 0 1,0 0-1,-1-1-12,0 2-2866,6 1-1768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2.38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121 134 6951,'-1'-1'-20,"1"1"0,-1-1 1,0 0-1,0 1 0,0-1 1,1 1-1,-1-1 0,0 1 1,0-1-1,0 1 0,0-1 1,0 1-1,0 0 0,0 0 1,0-1-1,0 1 0,0 0 1,0 0-1,0 0 0,0 0 1,0 0-1,0 1 0,0-1 1,0 0-1,0 0 0,0 1 1,0-1 19,-1 1-2,-1 0 1,2 1 0,-1-1-1,0 1 1,0-1-1,0 1 1,1 0 0,-1-1-1,1 1 1,-1 0-1,1 0 1,0 0 1,-4 7 45,0 0 1,1 0-1,0 0 1,1 0-1,-1 5-45,-14 57 190,3 2-1,2 15-189,13-86 1,-1-1-1,1 0 1,0 1-1,0-1 1,0 0 0,0 1-1,0-1 1,0 1-1,0-1 1,0 0-1,1 1 1,-1-1-1,0 0 1,1 1-1,-1-1 1,1 0 0,0 1-1,-1-2 6,1 0 0,-1 1 1,1-1-1,-1 0 1,1 0-1,-1 0 1,1 0-1,-1 0 1,1 0-1,-1 0 0,0 0 1,1 0-1,-1 0 1,1 0-1,-1 0 1,1 0-1,-1 0 1,1 0-1,-1 0 1,1-1-1,-1 1 0,1 0 1,-1 0-1,0-1 1,1 1-1,-1 0 1,1 0-1,-1-1 1,0 1-1,1 0-6,3-4 34,0 0 1,0 0-1,0 0 0,-1 0 1,0-1-1,1 1 0,0-3-34,7-18 23,-1-1 0,0-1 0,-2 1 0,-1-2 0,-2 1 0,0-1-1,-1-5-22,1-5 15,1 1-1,3 0 0,9-25-14,-15 51 54,8-10 251,-11 21-298,1 0-1,0 0 0,0 0 1,-1 0-1,1 0 0,0 0 1,0 0-1,-1 0 0,1 0 1,0 1-1,-1-1 0,1 0 1,0 1-1,-1-1 0,1 0 1,0 1-1,-1-1 0,1 1 1,-1-1-1,1 1 0,0-1 0,-1 1 1,0-1-1,1 1 0,-1 0 1,1-1-1,-1 1 0,0 0 1,1-1-1,-1 1 0,0 0-6,33 34-47,-26-29 31,-1 0 1,0 0 0,-1 1 0,1 0-1,-1 0 1,-1 0 0,1 1 15,5 16-42,-1 0 1,0 0 0,-3 1 0,0 0 0,1 12 41,0-2-79,1 0 1,5 8 78,16 21 69,-101-74 219,-42 7 1256,96 4-4908,38 1-304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47.0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72 4933,'3'-4'185,"-1"0"1,1 0-1,1-1 1,-1 2 0,0-1-1,1 0 1,0 1 0,0 0-1,0 0 1,0 0-1,1 0 1,-1 0 0,1 1-1,-1 0 1,1 0-1,0 0 1,0 1 0,0 0-1,4-1-185,11-3 98,-1 2 0,0 0 0,1 1 0,12 1-98,-60 50 646,23-40-600,0 0 1,-1 0-1,1-1 1,-2 0-1,1 0 1,-1 0-1,-1-1 1,1 0-1,-1 0 0,-1 0-46,8-7-14,1 0-1,-1 0 1,1 0-1,0 1 0,-1-1 1,1 0-1,0 0 0,-1 0 1,1 1-1,0-1 0,-1 0 1,1 0-1,0 1 0,-1-1 1,1 0-1,0 1 1,0-1-1,-1 0 0,1 1 1,0-1-1,0 1 0,0-1 1,0 0-1,0 1 0,-1-1 1,1 0-1,0 1 1,0-1-1,0 1 0,0-1 1,0 1-1,0-1 0,0 0 1,0 1-1,0-1 0,1 1 1,-1-1-1,0 0 1,0 1-1,0-1 0,0 0 1,0 1-1,1-1 0,-1 1 1,0-1-1,0 0 15,24 10-193,34-3-238,-7-4-994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0.7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 4065 4773,'-1'0'14,"-1"0"0,1 0 0,0 0 0,0 0 0,0 0 0,0 0 0,0-1 0,0 1 1,0 0-1,-1-1 0,1 1 0,0-1 0,0 1 0,0-1 0,0 1 0,1-1 0,-1 0 1,0 1-1,0-1 0,0 0 0,0 0 0,1 1 0,-1-1 0,0 0 0,1 0 0,-1 0 1,1 0-1,-1 0 0,1 0 0,-1 0 0,1 0 0,0 0 0,-1-1 0,1 1 0,0 0 1,0 0-1,0 0 0,0 0 0,0 0 0,0 0 0,0-1 0,0 1 0,0 0 0,1 0 1,-1 0-1,0 0 0,1 0 0,-1 0 0,1 0 0,-1 0 0,1 0 0,0 0 0,-1 0-14,7-9 282,0 1-1,1 0 0,0 0 0,0 1 0,5-3-281,8-10 1359,41-47-673,3 3 0,23-15-686,-12 12 651,46-56-651,219-295 545,-141 130-300,-102 141-58,61-64-187,209-265 977,-247 323-913,-6-6 0,16-42-64,-90 140-19,2 2-1,3 2 1,30-28 19,40-31 37,11-1-37,-57 61-11,3 3-1,78-44 12,-69 47-23,-3-3 0,35-33 23,-106 81-3,-1 0 0,0-1 1,-1 0-1,1 0 0,-1 0 1,-1-1-1,1 1 0,-1-2 1,-1 1-1,0 0 0,0-1 1,0 0-1,-1 0 0,0 0 1,-1 0-1,0 0 0,-1-1 1,1-8 2,1-1-1,2 0 0,0 0 0,1 1 0,0 0 0,2 0 0,0 0 0,1 1 0,1 1 0,6-10 1,9-16 62,30-37 39,-54 79-109,-1 0 0,0-1 0,0 1 0,1 0 0,-1 0 0,0 0 0,1-1-1,-1 1 1,0 0 0,0-1 0,1 1 0,-1 0 0,0 0 0,0-1 0,0 1 0,0 0-1,1-1 1,-1 1 0,0 0 0,0-1 0,0 1 0,0-1 0,0 1 0,0 0-1,0-1 1,0 1 0,0 0 0,0-1 0,0 1 0,0 0 0,0-1 0,0 1 0,0-1-1,0 1 1,-1 0 0,1-1 0,0 1 0,0 0 0,0 0 0,0-1 0,-1 1-1,1 0 1,0-1 0,0 1 0,-1 0 0,1 0 0,0-1 0,-1 1 0,1 0 0,0 0-1,-1 0 1,1-1 8,-25 10-141,-32 25 304,-20 14-1,-39 15-162,50-28-44,1 2 1,-34 29 43,221-118-1927,155-70 2145,147-37-218,-274 110-699,-175 87 1158,12-19-426,1 1 0,1 0 0,1 1 0,1 0 0,0 1 0,2 0 0,0 0 0,2 0 0,0 1 0,1 0 0,2 4-33,2-19-91,0-1-1,1 0 1,0 0-1,1 0 1,-1 0-1,1 0 1,1 0 0,-1-1-1,1 1 1,0-1-1,1 1 1,0-1-1,0 0 1,0-1-1,3 4 92,18 20-2236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1.3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5701,'7'9'-128,"-7"0"64,3 5 128,0 6-64,4 18 64,-1 8-64,1 6 0,-4 6 64,0-3 32,3 0-31,7-6-226,10-3-3010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3.5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155 417 3299,'-13'-1'194,"0"0"0,1-1 0,-1 0-1,1-1 1,-2-1-194,3 0 299,-2 1-1,1 1 0,0 0 1,-1 1-1,0 0-298,9-1 2505,14-3-754,20-3-994,349-9 562,1 0-951,-235 10 145,0-5 1,27-12-514,117-11 537,139-16-332,25-3-10,-80 13-134,-28 2 1,-53 3 11,45-4 25,-316 39-53,-10 0-142,-13 1-444,2 10-2678,0 3 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4.8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142 0 4484,'0'1'43,"-1"-1"1,1 1-1,0-1 0,-1 0 1,1 1-1,0-1 0,-1 1 0,1-1 1,0 0-1,-1 1 0,1-1 0,-1 0 1,1 0-1,-1 1 0,1-1 0,-1 0 1,1 0-1,-1 0 0,1 0 0,-1 0 1,1 1-1,-1-1 0,1 0 0,-1 0 1,1 0-1,-1 0 0,1-1 0,-1 1 1,1 0-1,-1 0 0,1 0 0,-1 0 1,1 0-1,-1-1 0,1 1 0,-1 0 1,1 0-1,0-1 0,-1 1 0,1 0-43,0-1 9,-1 1 0,1 0 0,0 0 0,0 0 0,0 0-1,0 0 1,0-1 0,-1 1 0,1 0 0,0 0 0,0 0 0,0 0 0,0 0-1,-1 0 1,1 0 0,0 0 0,0-1 0,0 1 0,-1 0 0,1 0-1,0 0 1,0 0 0,0 0 0,-1 0 0,1 0 0,0 0 0,0 0-1,0 0 1,-1 0 0,1 0 0,0 1 0,0-1 0,0 0 0,0 0 0,-1 0-1,1 0 1,0 0 0,0 0 0,0 0 0,0 0 0,-1 1 0,1-1-1,0 0 1,0 0 0,0 0 0,0 0 0,0 1 0,0-1 0,-1 0-1,1 0 1,0 0 0,0 0 0,0 1 0,0-1 0,0 0 0,0 0 0,0 0-1,0 1 1,0-1 0,0 0 0,0 0 0,0 0 0,0 1 0,0-1-1,0 0-8,-3 14 158,0 1-1,-1-1 0,0-1 0,-1 1 1,-1-1-1,0 1 0,-1-2 0,0 1 0,-1-1 1,-1 0-158,-18 34 24,24-40-34,-1 1 1,1-1 0,0 1 0,0-1-1,1 1 1,0 0 0,0 0 0,1 0 0,0 0-1,0 0 1,1 3 9,36 11-277,-25-18 409,0 0 1,0-1 0,1 0 0,-1-1-1,1 0 1,-1-1 0,1 0 0,-1 0-133,15-1 123,-4 5-2659,-9-2-181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5.2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107 1 4901,'7'17'512,"-5"-14"-284,0-1-1,-1 1 0,1 0 1,-1 0-1,1 0 0,-1 0 1,0 0-1,0 0 0,0 0 0,-1 0 1,1 0-1,-1 1-227,-2 24 357,-2 0 0,-1 0 0,-1 0 0,-1 0-1,-1-1 1,-2 0 0,-1-1 0,-3 4-357,-6 18 327,-11 42-327,21-34 252,10-53-440,0-1 0,0 0 0,0 0 0,0 0 0,0 0 0,0 1 0,1-1 0,-1 0 0,1 0 0,-1 0 0,1 0 0,0 0 0,0 0 0,0 0 0,0 0 0,0 0 0,0-1 0,1 1 0,-1 0 0,1-1 0,-1 1 0,1-1 0,-1 1 0,2 0 188,11 3-3540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5.6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 61 9801,'-4'-11'449,"1"-1"512,0-2-481,-3-1-352,2 10-96,4 2-96,0 6-993,0 2-512,7 7-609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6.4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304 101 4164,'-9'-4'265,"0"-1"0,0-1 0,0 0 0,1 0 1,0 0-1,1-1 0,-1-1 0,1 1 0,0-1 0,1 0 0,0-1 1,-3-6-266,8 14 80,0 1 1,0-1-1,1 1 1,-1-1-1,0 1 1,0-1-1,0 1 1,0-1-1,0 1 1,0 0-1,0 0 1,0-1-1,0 1 1,0 0 0,0 0-1,0 0 1,0 0-1,1 0 1,-1 0-1,0 0 1,0 0-1,0 1 1,0-1-1,0 0 1,0 1-1,0-1 1,0 0-1,0 1-80,-32 12-259,28-10 426,-122 62-199,126-65 17,0 0 0,1 1 0,-1-1 1,1 0-1,-1 1 0,1-1 1,-1 1-1,1-1 0,-1 1 0,1-1 1,0 1-1,-1 0 0,1-1 0,0 1 1,-1-1-1,1 1 0,0 0 1,0-1-1,-1 1 0,1 0 0,0-1 1,0 1-1,0 0 0,0-1 0,0 1 1,0 0-1,0-1 0,0 1 1,0 0-1,0-1 0,1 1 0,-1-1 1,0 1-1,0 0 0,1-1 0,-1 1 1,0 0-1,1-1 0,-1 1 1,0-1-1,1 1 0,-1-1 0,1 1 1,-1-1-1,1 1 0,-1-1 1,1 0-1,-1 1 0,1-1 0,0 0 1,-1 1-1,1-1 0,-1 0 0,1 0 1,0 0 14,38 21-290,-9-10 355,0-2 0,1-1 0,1-2 0,26 3-65,-41-7 37,0-1 0,0-1 0,0 0 0,0-1 0,0-1 0,0-1 0,0 0 0,0-1-1,13-5-36,-29 9 19,0-1-1,0 1 0,0 0 0,0-1 1,0 1-1,0-1 0,0 1 0,-1-1 1,1 0-1,0 1 0,0-1 0,0 0 1,0 1-1,-1-1 0,1 0 0,0 0 1,-1 0-1,1 0 0,-1 0 0,1 0 1,-1 0-1,1 0 0,-1 0 0,0 0 1,0 0-1,1 0 0,-1 0 0,0 0 1,0 0-1,0 0 0,0-1-18,0 1 29,-1-1-1,0 0 1,1 0-1,-1 1 1,0-1-1,0 1 1,0-1-1,0 1 1,0-1-1,0 1 0,0-1 1,-1 1-1,1 0 1,-1 0-1,1 0 1,-1 0-1,1 0 1,-2-1-29,7 6-49,-1 1 0,0-1 1,0 0-1,0 1 0,0 0 0,-1 0 0,0 0 1,0 0-1,1 4 49,17 60 22,-16-41-54,0 1-1,-2-1 0,-1 1 1,-1 0-1,-1 0 0,-2-1 1,-1 1-1,-5 19 33,4-26-1212,6 1-795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7.1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 0 5669,'-12'15'391,"10"-14"-327,1 0 0,0 1-1,0-1 1,0 0 0,0 1 0,0-1 0,0 1-1,0-1 1,0 1 0,1 0 0,-1-1 0,1 1 0,-1 0-1,1-1 1,0 1 0,-1 0 0,1-1 0,0 1 0,0 0-1,0 0 1,0-1 0,1 1 0,-1 0 0,0 0-1,1-1 1,0 2-64,2 30 189,-1-1-1,-1 1 1,-2 0-1,-3 19-188,0 44 181,4-96-189,0 1 0,0-1 0,0 0 0,-1 1 0,1-1 1,0 0-1,0 1 0,0-1 0,0 0 0,0 1 1,1-1-1,-1 1 0,0-1 0,0 0 0,0 1 0,0-1 1,0 0-1,0 0 0,0 1 0,1-1 0,-1 0 1,0 1-1,0-1 0,0 0 0,1 0 0,-1 1 0,0-1 1,0 0-1,1 0 0,-1 1 0,0-1 0,1 0 1,-1 0-1,0 0 0,1 0 0,-1 1 0,0-1 1,1 0-1,-1 0 0,0 0 0,1 0 0,-1 0 8,17-9 508,19-28 711,-31 32-1294,64-58 423,-56 54-197,0-2 0,-1 1 0,0-2-1,-1 0 1,0 0 0,-1-1-1,0 0 1,-1-1 0,-1 0 0,0 0-1,-1-1 1,1-4-151,-6 15-35,1 0-1,-1 0 0,1 0 1,-1 0-1,1 1 0,0-1 1,0 1-1,1-1 1,-1 1-1,1 0 0,0 1 1,-1-1-1,1 0 1,1 1 35,21-8-3249,-19 9 852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7.5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2114,'7'12'160,"-4"-4"449,3 1 512,4-3-160,3 0 0,0-3-321,-1-3-416,4 2-31,1 1-97,-1 0-128,3 3-641,0 3-736,0-4-97,-6 4 673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2.78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1794,'26'25'4271,"3"3"-3818,123 66 412,-123-64-2611,-22-24 305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7.9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122 27 4196,'-9'-5'302,"-1"1"0,0 0 0,0 1 0,0 0 0,-3 0-302,11 2 0,-1 0-1,1 0 1,0 1-1,0 0 1,0-1 0,-1 1-1,1 0 1,0 0 0,0 0-1,-1 0 1,1 0-1,0 1 1,0-1 0,0 1-1,-1 0 1,1-1-1,0 1 1,0 0 0,0 0-1,0 0 1,0 0 0,0 1-1,1-1 1,-1 0-1,0 1 1,-1 1 0,3-2-10,-1 1 0,1-1 0,0 1 0,0-1 0,0 0 0,0 1 0,0-1 0,0 0 0,0 1 0,0-1 0,0 1 0,1-1-1,-1 0 1,1 1 0,-1-1 0,1 0 0,-1 0 0,1 1 0,0-1 0,-1 0 0,2 1 10,22 30 211,-13-19-254,-11-12 80,22 28-1039,-13-22 1113,-9-21 1859,0 14-1966,-1 0 0,1-1-1,0 1 1,0 0 0,0-1-1,0 1 1,0 0 0,0 0 0,0-1-1,0 1 1,0-1 0,0 1-1,0 0 1,0-1 0,0 1 0,0 0-1,0 0 1,0-1 0,0 1 0,1 0-1,-1-1 1,0 1 0,0 0-1,0-1 1,0 1 0,1 0 0,-1 0-1,0-1 1,0 1 0,0 0 0,1 0-1,-1-1 1,0 1 0,1 0-1,-1 0 1,0 0 0,0 0 0,1-1-1,-1 1 1,0 0 0,1 0-1,-1 0 1,0 0 0,1 0 0,-1 0-1,0 0 1,1 0 0,-1 0 0,0 0-1,1 0-3,26 6 154,25 18-115,-38-17-55,0 1 0,-1 1 0,0 1-1,0 0 1,-1 0 0,0 1 0,-1 0 0,6 9 16,-13-15 34,0 0 1,-1 0-1,0 0 0,0 1 1,0-1-1,-1 1 1,1 0-1,-2 0 0,1 0 1,0 0-1,-1 0 1,0 0-1,-1 0 0,1 0 1,-1 1-1,0-1 1,-1 0-1,1 0 0,-1 0 1,-1 0-1,1 0 1,-1 0-1,-2 5-34,3-9 47,0-1 1,0 1-1,0 0 0,0-1 1,-1 1-1,1-1 0,-1 1 0,1-1 1,-1 1-1,1-1 0,-1 0 1,0 0-1,0 0 0,1 0 1,-1 0-1,0-1 0,0 1 1,0 0-1,0-1 0,0 1 0,0-1 1,-2 0-48,-52 2-582,30-2-534,0 2-1104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8.8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 0 5605,'-9'82'2925,"6"-65"-2911,1 0 0,0 0 1,1 1-1,0-1 1,2 1-1,1 12-14,-2-28-15,1 0 0,-1 0 0,0-1-1,1 1 1,-1 0 0,1-1 0,-1 1 0,1 0 0,0-1-1,0 1 1,0-1 0,0 1 0,0-1 0,0 1 0,0-1-1,0 0 1,0 1 0,1-1 0,-1 0 0,2 1 15,-2-2 33,1 1 1,-1-1-1,0 0 1,0 0-1,1 0 0,-1 0 1,0 0-1,1 0 1,-1-1-1,0 1 1,1 0-1,-1-1 1,0 1-1,0 0 0,0-1 1,1 0-1,-1 1 1,0-1-1,0 0 1,0 1-1,1-2-33,7-6 202,0 0 0,0-1 1,-1-1-1,0 1 0,3-5-202,-7 8-171,17-21 214,-15 17-42,0 0 1,1 1 0,0 0 0,1 0-1,0 0 1,1 1 0,0 1 0,0-1-1,0 1 1,1 1 0,0 0 0,2-1-2,-11 24-63,0-1-1,1 1 1,1-1 0,1 0 0,0 0 0,4 10 63,-7-25 7,-1 0 0,1 0 0,-1 0 0,1 0 0,0 0 0,0 1 0,-1-1 0,1 0 0,0-1 0,0 1 0,0 0 0,0 0 0,0 0 0,0 0 0,0-1 0,0 1 0,1 0 0,-1-1 0,0 1 0,0-1 0,1 0 0,-1 1 0,0-1 0,0 0 1,1 0-1,-1 0 0,1 0-7,2 0 26,0-1 1,0 1 0,0-1-1,0 0 1,0-1-1,-1 1 1,1-1 0,-1 1-1,1-1 1,0-1-27,13-8 75,0-1 0,-1-1-1,10-10-74,-22 20-29,3-4 38,0 2 0,0-1 0,0 1 0,1 0-1,0 0 1,0 1 0,0 0 0,1 0 0,-1 1 0,1 0 0,3 0-9,-6 2-185,-1 1 1,1-1 0,0 1-1,0 0 1,-1 0-1,1 1 1,0 0 0,-1 0-1,1 0 1,-1 1-1,1 0 1,-1 0 0,0 0-1,0 1 1,0-1-1,0 1 1,0 0-1,0 1 1,0 0 184,17 15-2973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2:59.5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12 167 4644,'-10'-13'1793,"8"9"-1024,10 3-289,11-2-142,204-20 1914,-16-8-1355,26-4-171,133 0-726,-146 16-341,-220 18 250,1 1-1,-1 0 1,0 0 0,1-1 0,-1 1 0,1 0 0,-1 0 0,0 0 0,1 0 0,-1 0 0,0 0 0,1 0 0,-1 0-1,1 0 1,-1 0 0,0 0 0,1 0 0,-1 0 0,1 0 0,-1 0 0,0 0 0,1 0 0,-1 0 0,1 1 0,-1-1-1,0 0 1,1 0 0,-1 0 0,0 1 0,1-1 0,-1 0 0,0 0 0,0 1 0,1-1 0,-1 0 0,0 1 0,0-1 0,1 0-1,-1 1 1,0-1 0,0 0 0,0 1 0,0-1 0,1 1 0,-1-1 0,0 0 0,0 1 0,0-1 0,0 1 0,0-1-1,0 0 1,0 1 0,0-1 0,0 1 0,0-1 0,0 0 0,-1 1 0,1-1 0,0 0 0,0 1 0,0-1 0,0 1-1,-1-1 1,1 0 0,0 1 91,-9 14-3811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00.1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250 0 3619,'-7'4'414,"0"-1"0,0-1-1,0 1 1,0-1 0,-1 0-1,1-1 1,-1 0 0,0 0-1,1-1 1,-1 1 0,-5-2-414,-47 6 425,52-3-450,0-1-1,0 2 1,0 0 0,0 0 0,0 0 0,0 1-1,1 0 1,0 0 0,-5 4 25,11-7-11,0 0 1,-1 0 0,1 0-1,0 1 1,0-1-1,0 0 1,1 1 0,-1-1-1,0 0 1,0 1-1,1-1 1,-1 1-1,1-1 1,-1 1 0,1-1-1,0 1 1,-1 0-1,1-1 1,0 1-1,0 1 11,1 0-6,0 0-1,-1-1 1,2 1-1,-1 0 1,0 0-1,0-1 0,1 1 1,-1-1-1,1 1 1,0-1-1,0 0 1,0 0-1,0 0 1,0 0-1,2 2 7,49 36 55,-36-28-1,0 1 1,0 0-1,1 4-54,-14-13 12,0 1 0,0 0 0,0-1 0,0 2 0,-1-1 0,0 0 1,0 1-1,0-1 0,-1 1 0,0 0 0,0 0 0,1 5-12,-5-8 113,-1 0 0,1 1 1,-1-1-1,1 0 0,-1-1 0,0 1 1,0 0-1,0-1 0,0 0 0,-1 1 1,-1 0-114,-14 11 30,-75 74-1504,89-82-890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00.7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4676,'17'3'2132,"-15"-3"-1957,0 0-1,0 0 1,0 0 0,0 0-1,0 0 1,0 0-1,-1 1 1,1-1 0,0 1-1,0-1 1,0 1 0,0 0-1,-1-1 1,1 1 0,1 1-175,-1 0 19,0-1 0,0 1 0,-1 0 1,1 0-1,0 0 0,-1 0 0,1 0 1,-1 0-1,0 0 0,1 1 0,-1-1 1,0 0-1,-1 1 0,1-1 0,0 1 1,-1-1-1,1 1 0,-1-1 0,0 1 0,0 2-19,0 0 89,-2 1-1,1 0 1,-1-1-1,0 1 1,0-1-1,0 1 0,-3 3-88,-8 20 150,13-29-174,0 1 0,0-1 0,0 1 1,0-1-1,0 1 0,1 0 0,-1-1 1,0 1-1,0-1 0,1 1 0,-1-1 1,0 0-1,1 1 0,-1-1 0,0 1 1,1-1-1,-1 1 0,1-1 0,-1 0 1,1 1-1,-1-1 0,0 0 0,1 0 1,-1 1-1,1-1 0,0 0 0,-1 0 0,1 0 1,-1 0-1,1 1 0,-1-1 0,1 0 1,-1 0-1,1 0 0,-1 0 0,1 0 1,0 0-1,-1-1 24,34 5 233,-22-3-97,42 9-857,-25-4-1686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14.0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198 84 1698,'0'-11'12,"-3"-12"5229,1 38-4975,-1 0 0,0 0 1,-1 0-1,-1 0 0,0 0 1,-2 0-267,-48 103 48,11-24 89,26-56-51,-12 34 95,20-32 128,29-77 316,-10 4-347,-1 0-1,-2 0 1,-1 0 0,-2-2-278,-1 10-44,0 0 0,2 0-1,1 1 1,1-1 0,1 1 0,1 0 0,1 1 0,4-6 44,-8 20 25,0 1 18,-1 1 0,1-1 0,-1-1-1,-1 1 1,0-1 0,0 1 0,-1-1 0,1-4-43,73 148-176,-26-61 199,-36-54-67,0 0-1,-1 0 1,-1 2-1,9 21 45,-18-30-122,0 1 0,-1 0 0,-1-1 1,0 1-1,-1 0 0,0 0 122,0-13-12,0 0 1,-1 1-1,1-1 0,0 0 1,-1 0-1,1 1 0,-1-1 1,1 0-1,-1 0 1,1 0-1,-1 0 0,0 0 1,0 0-1,0 0 1,1 0-1,-1 0 0,0 0 1,0 0-1,0 0 0,0-1 1,-1 1-1,1 0 1,0-1-1,0 1 0,0-1 1,0 1-1,-1-1 12,-40 11 215,22-7-218,-74 33 116,77-29-15,-1 0 0,0-1 0,0-1 0,0 0 0,-1-2 0,0 0 0,0-1 0,-13 0-98,32-3-25,0 0-1,0 0 0,0 0 1,0 0-1,-1 1 1,1-1-1,0 0 1,0 0-1,0 0 0,0 0 1,0 0-1,-1 0 1,1 0-1,0 0 1,0 0-1,0 0 0,0 0 1,-1 0-1,1 0 1,0 0-1,0 0 1,0 0-1,0 0 0,0 0 1,-1 0-1,1 0 1,0 0-1,0 0 0,0-1 1,0 1-1,0 0 1,-1 0-1,1 0 1,0 0-1,0 0 0,0 0 1,0 0-1,0 0 1,0-1-1,0 1 1,0 0-1,-1 0 0,1 0 1,0 0-1,0 0 1,0-1-1,0 1 1,0 0-1,0 0 0,0 0 1,0 0-1,0-1 1,0 1-1,0 0 1,0 0-1,0 0 0,0 0 1,0 0-1,0-1 1,0 1-1,0 0 0,0 0 1,1 0-1,-1 0 1,0-1-1,0 1 1,0 0 25,8-1-2995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14.57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18 0 4484,'-18'2'1672,"22"7"-887,11 17-418,81 203 413,-71-163-855,-24-65 62,-1 1 0,1-1 0,0 0 1,-1 1-1,1-1 0,0 1 0,0-1 0,-1 0 1,1 0-1,0 1 0,1-1 0,-1 0 0,0 0 1,0 0-1,0 0 0,1 0 0,-1 0 0,0-1 1,1 1-1,-1 0 0,1-1 0,-1 1 0,2 0 13,16 2-3095,-4-3 330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14.9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587 5 3299,'-2'-1'78,"0"0"0,-1 1 0,1-1 0,0 1 0,-1-1 0,1 1 0,0 0 0,-1 0 0,1 0 0,-1 0 0,1 0 0,0 1 0,-1-1 0,1 1 0,0-1 0,-1 1 0,1 0 0,0 0 0,0 0 0,0 0 0,0 0 0,0 1 0,0-1 0,0 1 0,0-1 0,0 1 0,1 0 0,-1 0 0,1-1 0,-1 1 0,1 0-1,0 0 1,-1 1 0,1-1 0,0 1-78,-7 13 172,0 0 0,1 0 0,1 0 0,-2 13-172,3-13 208,-20 63 163,14-37 16,-3 0-1,-1-1 1,-1 0-1,-3-1 1,-1-1-1,-23 32-386,-132 142 420,45-58 153,129-155-589,1 0-1,0 0 0,0 0 1,0 0-1,0 0 0,-1 0 1,1 0-1,0 0 0,0 0 1,0 0-1,-1 0 1,1 1-1,0-1 0,0 0 1,0 0-1,0 0 0,0 0 1,-1 0-1,1 0 0,0 1 1,0-1-1,0 0 0,0 0 1,0 0-1,0 0 0,0 1 1,0-1-1,0 0 0,0 0 1,0 0-1,0 1 0,-1-1 1,1 0-1,0 0 0,0 0 1,0 0-1,0 1 1,1-1-1,-1 0 0,0 0 1,0 0-1,0 1 0,0-1 1,0 0-1,0 0 0,0 0 1,0 0-1,0 1 0,0-1 1,0 0-1,1 0 0,-1 0 1,0 0-1,0 0 0,0 1 1,0-1-1,0 0 0,1 0 1,-1 0-1,0 0 0,0 0 1,0 0-1,0 0 1,1 0-1,-1 0 0,0 0 1,0 0-1,1 0 17,15-3-639,-7 0 19,15 2-1158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15.5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26 27 4388,'-10'8'481,"1"-2"-193,6-6 256,-1-6 1,4 3-97,4 3-352,2-2 65,0-1 127,1 3-192,-1-6 192,10 0-192,7 0 129,2 3-161,14 1-128,3-1-417,-1 8-608,4 1-865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15.8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64 2242,'0'6'3812,"6"-6"-3684,4-6 256,3-5 225,3 2-417,10-5-160,-4 8-32,4-9 0,-1 10-32,-2 2-128,-4 3-1666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3.11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337 0 3780,'-18'7'-95,"14"-7"169,0 1 0,0 0 0,0 0 0,0 0 0,0 1 0,0 0 0,1-1 0,-1 1 0,1 0 0,-1 1 0,1-1 0,0 1 0,0-1 0,0 1 0,0 0 0,0 0 0,1 0 0,-1 1 0,1-1 0,0 1 0,0-1 0,0 1 0,1 0 0,-2 1-74,-2 12 375,-2 0-1,0 0 1,-1-1 0,-1-1-1,-1 1 1,-7 8-375,-72 82 845,7-9-895,80-95-68,2-1 36,-1-1 0,1 0 0,0 1 0,-1-1 0,1 1 0,-1-1 1,1 1-1,0-1 0,-1 1 0,1-1 0,0 1 0,0 0 0,-1-1 0,1 1 0,0-1 0,0 1 0,0 0 0,0-1 0,0 1 0,-1-1 0,1 1 0,0 0 0,1-1 0,-1 1 0,0 0 82,6 0-1276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32.54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410 76 3235,'-33'-3'776,"28"2"-584,0 0 1,0 1-1,0 0 1,-1-1-1,1 1 1,0 1 0,0-1-1,0 1 1,0 0-1,-4 1-192,8-1 179,0-1 0,0 0 0,-1 1 0,1-1 0,0 0 0,-1 0 0,1 0 0,0 0 0,-1 0 0,1 0 0,0-1 0,-1 1 0,1 0 0,0-1 0,-1 1 0,1-1-179,-1 1 19,1-1-1,0 1 0,0-1 1,-1 1-1,1 0 0,0 0 1,-1 0-1,1 0 0,0 0 1,-1 0-1,1 0 0,-1 0 1,1 0-1,0 0 0,-1 1 1,1-1-1,0 0 0,0 1 0,-1 0 1,1-1-1,0 1 0,-1 0-18,-17 12 30,1 1 0,1 1 0,0 1 0,1 0 0,-4 6-30,-51 49 107,64-65-96,1 0 0,-1 0 0,1 1 0,0 0 1,1 0-1,0 0 0,0 1 0,0 0 0,1 0 0,0 0 1,1 1-12,-2 5 13,1 1 0,0 0 1,1 0-1,1 0 0,1 1 0,0 1-13,-1 9 80,2-1 0,0 1 0,2 0 0,3 13-80,-4-32-21,0 0 0,0-1-1,1 1 1,0-1 0,0 1-1,1-1 1,0 0 0,0 0-1,0 0 1,1 0 0,0-1-1,0 1 1,0-1 0,1 0-1,0-1 1,0 1 0,0-1-1,0 1 1,5 1 21,11 5 82,0-1-1,0-1 1,1 0-1,0-2 1,10 1-82,-21-5 74,1-1-1,0 0 1,0-2-1,0 1 1,0-1-1,0-1 1,0 0 0,0 0-1,0-2 1,-1 1-1,6-3-73,130-36 107,-110 25-86,-1-2 1,22-15-22,17-9 85,-32 21-101,-29 16 74,-1-1 1,-1-1 0,1 0 0,-1-1-1,0 0 1,1-3-59,-9 8 17,0-1 1,-1 0-1,1 0 0,-1-1 0,0 1 0,-1-1 0,1 0 0,-1 1 1,0-1-1,0 0 0,0 0 0,0-1 0,-1 1 0,0 0 0,0 0 1,-1-1-1,1 1 0,-1-1 0,-1 1-17,1-10-5,-1 0 1,-1 1-1,-1-1 0,0 1 0,-1-1 1,0 1-1,-1 0 0,0 1 0,-2-1 1,1 1-1,-2 0 0,0 1 0,0 0 1,-1 0-1,0 0 0,-1 1 0,-1 1 1,-10-9 4,-161-143-305,182 162 240,0 0 0,0-1-1,-1 1 1,1-1 0,0 1-1,-1 0 1,1-1 0,-1 1-1,1 0 1,0-1 0,-1 1-1,1 0 1,-1-1 0,1 1-1,-1 0 1,1 0 0,-1 0-1,1 0 1,-1-1 0,1 1-1,-1 0 1,1 0 0,-1 0-1,1 0 1,-1 0 0,1 0-1,-1 0 1,1 0 0,-1 0-1,1 1 1,-1-1 0,1 0-1,-1 0 1,1 0 0,-1 1-1,1-1 1,-1 0 0,1 0-1,0 1 1,-1-1 0,1 0-1,-1 1 1,1-1 0,0 1-1,-1-1 1,1 0 65,-6 13-1858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32.8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36 35 10090,'10'-3'1153,"-7"-3"-96,-9-5-161,-7 2-703,3 3-289,4 6-993,-4 6 512,7 3-1057,9 8-1889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33.59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38 52 5765,'-38'-3'4191,"41"1"-4257,1 1-1,-1-1 1,1 1-1,-1 0 1,1 0-1,0 1 1,-1-1-1,1 1 1,0 0-1,1-1 67,17-1 243,36-12 170,-40 8-444,0 2 1,1-1-1,0 2 1,-1 1 0,1 0-1,0 1 1,0 1 0,0 1-1,11 2 31,-26-1 1,0-1 0,0 1 0,-1 0 0,1 0 0,-1 1 0,1-1 0,-1 1 0,0-1 0,0 1 0,0 0 0,0 1 0,0-1 0,-1 0 0,1 1 0,-1-1 0,0 1 0,0 0 0,0 0 0,-1 0 0,1 0 0,0 3-1,5 16 95,-2 0-1,0 1 1,1 11-95,-2-10-43,0 13 174,-2-1 0,-1 1 0,-2 0 0,-2 0 0,-7 35-131,4-28 49,1-1-1,3 1 0,2 39-48,4-67 132,-1-8-2943,0-1-1850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3:34.26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 95 4228,'36'-24'1812,"-36"24"-1760,0 0 1,1-1 0,-1 1 0,0 0-1,1-1 1,-1 1 0,0 0 0,0 0 0,0-1-1,1 1 1,-1 0 0,0-1 0,0 1-1,0-1 1,1 1 0,-1 0 0,0-1-1,0 1 1,0 0 0,0-1 0,0 1 0,0-1-1,0 1 1,0 0 0,0-1 0,0 1-1,0-1 1,0 1 0,0 0 0,0-1-1,-1 1 1,1-1-53,-23-4 1310,-34 5 1252,67-3-2610,0 0 0,1 1 0,-1 0-1,1 0 1,0 1 0,-1 1 0,2 0 48,39-4 209,19-9-148,82-11 12,-134 26-227,-24 8-558,-25 10-969,10-6-427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5:00.5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32 116 4580,'-1'-11'4901,"-1"63"-4561,-2-1 0,-2 0 0,-12 45-340,17-85 123,7-14 537,8-21 414,-1-13-1048,2 0-1,2 1 0,1 0 1,15-21-26,56-76-48,-88 134 7,-1 0 1,1 0 0,0 0 0,0-1-1,0 1 1,0 0 0,-1 0-1,1 0 1,-1 0 0,1 1-1,0-1 1,-1 0 0,0 0 0,1 0-1,-1 0 1,0 1 0,1-1-1,-1 0 1,0 0 0,0 0 0,0 1-1,0 0 41,7 43 75,-8-3-3,0-21-19,0 0 0,1 0 0,2 0 0,0-1 0,1 1 0,1-1 0,2 5-53,-1-26 200,1-13-69,3-14-51,-2 1-128,0 0-1,2 0 0,1 2 0,1-1 0,2 1 1,0 1-1,10-13 49,-22 35-13,0 0 0,0 1 0,1-1 0,-1 1 0,1-1 0,-1 1 0,1-1 0,-1 1 0,1 0 0,0 0 0,-1-1 0,1 1 0,0 1 1,0-1-1,0 0 0,0 0 0,0 1 0,0-1 0,0 1 0,0-1 0,0 1 0,0 0 0,0 0 0,0 0 0,0 0 0,0 0 0,0 1 0,0-1 0,0 1 0,0-1 0,0 1 0,0-1 1,0 1-1,0 0 0,0 0 0,-1 0 0,1 0 0,0 1 0,0-1 0,-1 0 0,1 1 13,3 2-32,0 0 0,1 0 0,-2 1 1,1 0-1,0 0 0,-1 0 0,0 0 0,0 1 0,-1-1 1,1 1-1,-1 0 0,1 3 32,-1 7 35,0 0 1,-1 0-1,0 0 1,-2 0-1,0 0 1,0 0-1,-2 1-35,1-2 23,0-1 0,1 1 0,1 0 0,0 0 0,1 0 0,0-1 0,1 1 0,1 1-23,4-1-3955,-2-4-1608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7.02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 29 4901,'-4'-13'1114,"1"1"86,7 8 3105,-5 14-4076,1-1-1,0 0 1,1 1-1,0-1 0,0 0 1,1 0-1,1 3-228,0 5 104,106 761 24,-100-721-121,-4-18-28,2 0 1,1 0 0,2-1 0,9 21 20,-19-58 10,1 0 0,-1-1 1,1 1-1,-1-1 0,0 1 1,1-1-1,-1 1 1,1-1-1,-1 1 0,1-1 1,-1 1-1,1-1 0,-1 0 1,1 1-1,0-1 1,-1 0-1,1 1 0,-1-1 1,1 0-1,0 0 1,-1 0-1,1 0 0,0 0 1,-1 0-1,1 0 0,0 0 1,-1 0-1,1 0 1,0 0-1,-1 0 0,1 0 1,0 0-1,-1 0 0,1-1 1,0 1-1,-1 0 1,1 0-1,0-1-10,28-16 459,-19 11-442,194-122-839,-172 106-2056,-19 10 22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7.3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29 116 6598,'-6'-3'192,"-4"1"-128,0-7 929,7-3 289,3 4-386,3-7-960,7 1 128,3 5 97,3-2-129,0 2 64,3 3-64,4 0 32,2 3-64,4 1-32,3-1 32,-3 3-801,-3-3-1185,-7 3-2114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7.7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1 223 4196,'0'-18'160,"6"1"64,1 5 513,2-2 288,10 0-480,4-1-161,6-2-128,0-1 32,0 1 161,3 0 63,-3-1-31,0 4-353,-4 0-128,1 5 0,0 3-160,2 3-737,1 3-1121,3 9-1345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8.1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46 6342,'16'0'3780,"-3"3"-3877,-3-3-671,-4-3 896,1 1 641,2-1-161,1 0-320,0-3-31,3 0-65,3 0-160,6-2-32,7 2-32,9 3-64,11 0-257,5 3-319,10 3-353,1 0-993,-8 3-2851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8.47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 23 10378,'3'-3'128,"-6"-2"-128,-3-1 224,-1 3 417,7 0-641,3 0-481,10 3 609,10 0-256,6 0-672,9 3-770,1 6-832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4.3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57 31 5669,'-6'-1'108,"0"-2"-1,0 1 0,0-1 1,1 0-1,-1 0 1,1 0-1,-1-1 0,1 1 1,-1-3-108,42 18 485,-31-7-422,0-1-1,0 1 0,0 0 0,0 0 0,-1 1 1,0-1-1,0 1 0,-1 0 0,0 0 1,0 0-1,0 0 0,1 5-62,5 16 137,-1 1-1,2 15-136,7 29 64,21 25 21,-21-54-112,-1 1 0,0 6 27,-12-35-11,-1 0 0,0 1 0,-1 0-1,-1-1 1,-1 1 0,0 0 0,-1-1-1,-1 6 12,-5 22 72,-3-1 1,-1 0-1,-2-1 0,-17 38-72,26-72-550,0-4-833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9.2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328 59 4324,'-5'-6'502,"0"1"0,0 0 1,-1 0-1,1 0 0,-1 1 0,0-1 0,0 2 1,0-1-1,-1 1 0,1-1 0,-1 2 0,0-1 1,0 1-1,-2 0-502,7 1 43,0 1 1,0 0-1,0 0 1,0 1-1,0-1 1,0 0-1,0 1 1,0-1-1,0 1 1,0-1-1,0 1 1,0 0-1,1 0 1,-1 0-1,0 0 1,1 0-1,-1 0 1,0 1-1,1-1 1,-1 0-1,0 2-43,-36 41-20,25-28 125,-2 1-41,0 0 0,1 1 0,1 1 0,1 0 0,1 1 0,1 0 0,0 1 1,2 0-1,0 0 0,1 1 0,1 0 0,2 0 0,0 0 0,1 1 0,1 0 0,1 5-64,2 4 19,1 0 0,2 0-1,1-1 1,1 1 0,2-1 0,1 0 0,1-1 0,2 0-1,9 16-18,-14-31 16,1-1-1,0 0 0,1 0 0,0-1 1,1 0-1,1-1 0,0 0 0,1 0 1,0-1-1,0-1 0,2 0 0,-1-1 1,1 0-1,0-1 0,1-1 0,-1 0 1,2-1-1,-1-1 0,12 3-15,-10-6 13,1 0 0,0-2 0,0 0 0,0 0 0,0-2 0,-1 0 0,1-1 0,-1-1 0,1-1 0,-1 0 0,-1-1 0,1-1 0,-1-1 0,7-4-13,0-1 16,0-1 1,0 0-1,-2-2 1,0-1 0,0-1-1,-2 0 1,0-1-1,-1-2 1,4-6-17,-14 15-5,1-1 0,-2 0 0,0 0 0,0 0 0,-1-1 0,-1 0 0,0 0 0,-1 0 0,-1-1 0,0 0 0,-1 1 0,0-1 0,-1 0 0,-1 0 0,-1 0 0,0 0 0,0 1 0,-2-1 0,0 0 0,0 1 0,-2-1 0,0 1 0,0 1 0,-1-1 0,-1 1 0,0 0 0,-1 0 0,0 1 0,-1 0 0,-1 0 0,0 1 0,-6-5 5,2 3-79,-1 0 0,0 2 0,-1 0 0,0 0 0,0 2 0,-1 0 0,-1 1 0,1 1 0,-1 0 0,-1 1 0,1 1-1,-6 0 80,5 2-652,0 1 0,0 1 0,1 1-1,-1 0 1,0 2 0,0 0-1,-18 4 653,-13 8-2439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09.8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35 8200,'0'1'16,"0"0"0,0-1 0,0 1 0,0 0 1,-1-1-1,1 1 0,0 0 0,0-1 0,0 1 0,1 0 0,-1-1 1,0 1-1,0 0 0,0-1 0,0 1 0,0 0 0,1-1 1,-1 1-1,0 0 0,1-1 0,-1 1 0,0-1 0,1 1 0,-1-1 1,1 1-1,-1-1 0,1 1 0,-1-1 0,1 1 0,-1-1 0,1 0 1,-1 1-1,1-1 0,0 0 0,-1 1 0,1-1 0,0 0 1,-1 0-1,1 0 0,0 0 0,-1 0 0,1 1 0,0-1 0,-1 0 1,1 0-1,0-1 0,-1 1 0,1 0 0,0 0 0,-1 0 1,1 0-1,0-1 0,-1 1 0,1 0 0,-1 0 0,1-1 0,0 1 1,-1-1-17,23-2 264,82-6 601,17-9-865,-31 5 58,-21 4-3586,-62 9-97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0.17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6374,'26'94'2995,"-13"-25"-1900,1 43-1095,-2-21 186,-12-87-287,1 0-1,0 1 1,0-1-1,0 0 1,0 0-1,1 0 1,-1 0 0,1 0-1,0 0 1,1 0-1,-1-1 1,0 1 101,17 12-2258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1.38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5189,'2'1'155,"-1"1"-1,1-1 1,-1 0-1,1 1 1,-1-1 0,1 1-1,-1-1 1,0 1 0,1-1-1,-1 1 1,0 0-1,0 0 1,-1 0 0,1 0-1,0 0 1,0 0 0,-1 0-1,0 0 1,1 0-1,-1 0 1,0 2-155,9 52 1280,-9-40-964,0 1 0,-2-1 0,0 0 0,-2 5-316,2-9 48,0-1 0,0 1 0,1 0 1,1-1-1,0 1 0,0 0 0,1-1 0,2 8-48,-3-19 44,1 0-1,-1 0 1,0 0-1,1 1 1,-1-1-1,1 0 1,-1 0-1,1 0 1,-1 0-1,1 0 1,-1-1-1,0 1 1,1 0-1,-1 0 1,1 0-1,-1 0 1,1 0-1,-1-1 1,0 1-1,1 0 1,-1 0-1,1-1 1,-1 1-1,0 0 1,1 0-1,-1-1 1,0 1-1,1 0 1,-1-1-1,0 1 1,0-1-1,0 1 1,1 0-1,-1-1 1,0 1-1,0-1 1,0 1-1,0-1 1,1 1-1,-1-1-43,14-20 75,0-4-52,4-8-46,1 1 0,10-12 23,-20 34-13,-1-1 0,1 1 0,1 1 0,0 0 0,0 0 0,1 1-1,0 0 1,8-3 13,-2 0 7,-12 7-45,1 0 1,1 0-1,-1 1 1,0 0-1,1 0 1,0 0-1,-1 1 1,1 0-1,1 0 38,-7 2-17,0 1 0,1-1 0,-1 1 1,0-1-1,0 1 0,0 0 0,0-1 0,0 1 0,0 0 0,0 0 0,0 0 0,0 0 0,0 0 0,-1 0 0,1 0 0,0 0 0,0 0 0,-1 0 0,1 0 0,-1 0 0,1 1 0,-1-1 0,0 0 0,1 0 0,-1 0 0,0 2 17,8 37 111,-7-34-154,14 94 128,-14-100-89,0 0 1,0 1-1,0-1 1,0 0-1,0 0 0,1 0 1,-1 0-1,0-1 0,0 1 1,0 0-1,0 0 1,0-1-1,-1 1 0,1 0 1,0-1-1,0 1 0,0-1 1,0 1-1,0-1 1,0 1-1,-1-1 0,2 0 4,37-22 14,-19 12 31,1-1-74,-12 7 1,-1 0 1,1 0 0,0 1-1,0 0 1,0 1-1,0-1 1,1 2 0,0-1-1,-1 2 1,1-1-1,0 1 1,5 1 27,-13 0-17,0 1-1,0 0 1,0 0 0,0 0 0,0 0-1,0 1 1,0-1 0,-1 0-1,1 1 1,0 0 0,-1-1-1,1 1 1,-1 0 0,0-1-1,1 1 1,-1 2 17,24 40 82,-12-19-149,17 12-2212,-12-22-1116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2.0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217 75 7367,'4'-13'1043,"-1"5"-801,0 1-1,-1-1 1,-1 1 0,1-1-1,-1 0 1,0-7-242,-12 19 107,1 0 0,-1 0-1,1 1 1,0 1 0,-4 3-107,-4 5 34,1 1 0,1 1 0,1 1 0,0 1 0,1 0 0,1 0 0,0 2-34,-15 19-174,26-36 58,-1 0 1,1 0 0,0 0-1,0 1 1,0-1-1,1 1 1,-1-1-1,1 1 1,0 0 115,1-3-34,0 0 0,0 0 1,0 0-1,0 0 0,0 0 0,0-1 1,1 1-1,-1 0 0,0 0 1,1 0-1,-1 0 0,0-1 0,1 1 1,-1 0-1,1 0 0,-1-1 0,1 1 1,-1 0-1,1-1 0,0 1 1,-1-1-1,1 1 0,0-1 0,0 1 1,-1-1-1,1 1 0,0-1 0,0 0 1,0 1-1,-1-1 0,1 0 1,0 0-1,0 0 0,0 1 0,0-1 1,0 0-1,-1 0 0,1 0 0,0-1 1,0 1-1,0 0 0,0 0 34,12-1 31,-1 0 0,1 0 0,-1-1 0,0-1 1,0 0-1,0-1 0,-1 0 0,1 0 0,-1-2 0,0 1 0,0-1 0,-1-1 0,1 0 0,-1 0 0,-1-1 0,0-1 0,0 1 0,0-1 0,-1-1 0,-1 0 0,0 0 1,4-6-32,-5-7 534,-6 22-510,1 1-1,-1-1 1,0 1 0,0-1-1,0 1 1,0-1 0,0 1 0,0-1-1,0 0 1,0 1 0,0-1 0,0 1-1,0-1 1,0 1 0,0-1 0,0 1-1,0-1 1,0 1 0,-1-1 0,1 1-1,0-1 1,0 1 0,-1-1 0,1 1-1,0 0 1,-1-1 0,1 1 0,0-1-1,-1 1 1,1 0 0,-1-1 0,1 1-1,0 0 1,-1-1 0,1 1 0,-1 0-1,1 0 1,-1 0 0,1-1 0,-1 1-24,38 69-128,-6-5 93,-2 0 1,-4 2 0,-2 1 0,-4 1 0,1 13 34,-18-69-13,1-1 0,-2 0 0,0 1 0,0-1 0,-1 1 0,0-1 0,-1 5 13,0-12 13,0 0 0,0 1 0,0-1 1,-1 0-1,0 0 0,1 0 0,-1 0 1,-1-1-1,1 1 0,0 0 0,-1-1 0,0 1 1,0-1-1,0 0 0,0 0 0,-1 0 1,1-1-1,-1 1 0,1-1 0,-1 0 1,-1 1-14,-12 5 153,-1 0 0,1-1 1,-1 0-1,-1-2 1,-3 1-154,16-5-34,-1 1 0,0-1 0,1 0 0,-1 0 0,0-1 0,0 0 0,1 0 0,-1-1 0,0 0 0,0 0 0,1-1 0,-1 1 1,1-1-1,-1-1 0,1 1 0,-2-2 34,-1-3-2152,4-1-3127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3.7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45 74 3363,'-1'-19'3178,"-1"22"-940,-5 36-218,4-24-2051,-6 27 183,2-11-78,1 1 0,2 0-1,0 20-73,3-51 4,1-1 1,0 0-1,0 0 0,0 1 0,0-1 0,0 0 0,0 1 1,0-1-1,-1 0 0,1 0 0,0 1 0,0-1 1,0 0-1,0 0 0,0 1 0,0-1 0,1 0 0,-1 1 1,0-1-1,0 0 0,0 0 0,0 1 0,0-1 1,0 0-1,0 0 0,0 1 0,1-1 0,-1 0 0,0 0 1,0 1-1,0-1 0,1 0 0,-1 0 0,0 0 0,0 0 1,1 1-1,-1-1 0,0 0 0,0 0 0,1 0 1,-1 0-1,0 0 0,0 0 0,1 0 0,-1 0 0,0 1 1,0-1-1,1 0 0,-1 0 0,0 0 0,1-1-4,13-13 211,13-29-21,-9 3-116,-1-1-1,-2-1 0,-2-1 1,4-28-74,-10 54-141,3 31-138,-1 0 213,20 28 1,-14-21-74,-1 1 1,-1 0-1,0 3 139,-9-17-42,-1 1-1,1 0 0,-2 0 1,1 0-1,-1 0 0,-1 0 0,0 0 1,0 1-1,-1-1 0,0 6 43,-1 0-278,1 4-54,-1-1-1,-1 0 0,-1 0 1,0 0-1,-2 0 0,-3 10 333,7-27 34,1-1 0,-1 1 1,0 0-1,0-1 0,0 1 0,1 0 0,-1-1 0,0 1 0,0-1 0,0 1 1,0-1-1,0 0 0,0 0 0,0 1 0,0-1 0,0 0 0,0 0 0,0 0 0,0 0 1,0 0-1,0 0 0,0 0 0,0 0 0,0 0 0,0-1 0,0 1-34,-37-8 538,21 4-361,12 3-142,1 0-41,-1 0-1,1 0 1,0 1-1,-1-1 0,1 1 1,-1 0-1,1 0 1,0 1-1,-1-1 1,1 1-1,0 0 1,-1 0-1,1 0 0,0 1 1,0 0-1,-1 0 7,5-2-66,-1 1 0,1-1 0,0 0-1,0 1 1,0-1 0,-1 0 0,1 1-1,0-1 1,0 1 0,0-1 0,0 0-1,0 1 1,-1-1 0,1 1-1,0-1 1,0 1 0,0-1 0,0 0-1,0 1 1,1-1 0,-1 1 0,0-1-1,0 1 1,0-1 0,0 0 0,0 1-1,0-1 1,1 1 0,-1-1 0,0 0-1,0 1 1,1-1 0,-1 0 0,1 1 66,7 8-2664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4.1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21 8904,'3'-1'261,"-2"0"-159,1 1-1,-1-1 0,1 1 0,-1-1 0,0 0 1,1 0-1,-1 1 0,0-1 0,0 0 0,0 0 0,1 0 1,-1 0-1,0-1 0,-1 1 0,1 0 0,0 0 0,0-1 1,0 1-1,-1 0-101,29 77 390,-19-21 106,-10-46-631,1-1 0,0 0 0,0 0 1,1 0-1,0 0 0,0 0 0,1-1 1,0 1-1,0-1 0,1 1 0,0-1 0,2 3 135,-4-9-175,-1 0-1,1 0 1,0 0-1,-1 0 0,1 0 1,0-1-1,0 1 1,0 0-1,0-1 0,-1 1 1,1-1-1,0 0 0,0 0 1,0 0-1,0 0 1,0 0-1,0 0 0,0 0 1,0 0-1,0-1 1,0 1-1,0-1 0,0 0 1,-1 1-1,1-1 0,0 0 1,0 0-1,-1 0 1,1 0 175,20-12-1709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4.4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325 62 2498,'35'-62'4084,"-88"168"901,-8 14-4509,-35 70 318,45-95-606,4 3 0,3 7-188,42-101-32,1-3-110,1 0 0,-1 1 0,0-1 0,1 0 0,-1 1 1,1-1-1,0 1 0,-1-1 0,1 0 0,0 1 1,0-1-1,0 1 0,0-1 0,0 1 0,0-1 0,0 1 1,1-1-1,-1 1 0,0-1 0,1 0 0,-1 1 1,1-1-1,0 1 142,8 5-2936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5.81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 46 7847,'-2'0'137,"-1"-1"0,1 1 0,-1-1 0,1 0 0,0 0 0,-1 0 0,1 0 0,0-1 0,0 1 0,0-1 0,0 1-1,0-1 1,-1 0-137,9-3 642,18 7-143,-2-1-420,0-1 0,-1-1 1,1 0-1,0-2 1,14-3-80,16-2-622,-13 2-2623,-22 3-466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6.17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19 0 3780,'-1'89'5482,"-5"48"-4692,-5-54-4436,13-65 155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4-03-11T18:55:05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11892 10968 0,'65'-15'16,"-4"2"0,13 3-16,-2 3 31,14 5-31,-6-1 16,16 3-16,-8 0 15,19 3-15,-12-3 16,15 0-1,-8 0 1,14 0-16,-8 0 16,18 7-16,-15-7 15,20 0-15,-17 0 32,14-7-32,-12 2 15,17-6-15,-19 3 16,19 4-16,-17-1 15,10 3-15,-18 2 16,18 2 0,-20-2-16,11 5 15,-14-1 1,8-4-16,-16 0 16,16 6-16,-16-6 15,17 2-15,-12-2 16,24 3-16,-16-1 15,16 4-15,-10-6 32,12 2-32,-16-2 15,21 3-15,-18-1 16,16 3-16,-16-5 31,8 5-31,-13-5 16,16 0-16,-20 0 15,17 0-15,-21 2 16,19 6-16,-21-2 31,20 8-31,-15-6 16,18 0-16,-18-6 16,24 0-16,-21-2 15,17 0-15,-16 0 31,5 5-31,-16 0 16,15-2-16,-20-3 16,7-5-16,-17 2 15,17-4-15,-14 5 16,14-1-16,-12-2 16,12 2-16,-13 0 15,21 3-15,-13 0 31,13 0-31,-18 0 16,18 3-16,-17-3 16,18 0-16,-11 0 31,13 3-31,-18-3 16,17-3-16,-18 3 15,19 0-15,-13 0 16,12 3-1,-15-3 1,13 8-16,-17-6 16,9 0-16,-18 3 15,6-5-15,-16 0 32,16 5-32,-15-2 15,11-3-15,19 0 16,-4-5 15,-50 2-15,-24-2-1,-11 5 17,-14-4-17,2 1 1,0 3-1,0 0-15</inkml:trace>
  <inkml:trace contextRef="#ctx0" brushRef="#br0" timeOffset="954.33">25761 10774 0,'11'-60'16,"-14"9"15,-22-12-31,-18 5 16,-28-5-16,8 16 16,-10 6-16,-22 1 0,9 7 31,-12 5-31,-23 0 0,12 8 15,-10 5-15,-21-2 0,16 11 16,-6-1-16,-24 4 0,25 6 16,-2 8-16,-18 3 0,25 6 15,3 6-15,-12 12 0,2 7 16,-13 18-16,31-3 16,7 18-16,31-12 15,-1 17-15,25-20 16,-1 17-16,9 25 15,33 7-15,33-11 16,35-5 0,-8-33-1,15-2-15,-4-14 16,22 3-16,-7-7 16,22 8-16,-23-13 15,6-6-15,15 4 0,-13-9 16,5 3-16,21-2 0,-16-5 15,5 2-15,21 3 0,-21-6 0,10-1 16,21 1-16,-24-4 0,6-3 16,20 6-16,-27-9 0,9-2 0,13 0 15,-20-5-15,0 3 16,17-6-16,-19 1 0,-3-6 0,15-7 16,-6-5-16,32-20 0,-32 0 15,11-16-15,-35 6 16,0-28-16,-28 12 15,0-22-15,-21 17 16,-14-19-16,-13 15 16,-15-21-16,-8 23 15,-15-15-15,-7 12 16,-20-14-16,2 9 16,-17-15-16,-4 12 15,-19-8-15,23 26 16,-4 8-16,-8-5 0,8 16 15,-4-4-15,-15-1 0,12 8 16,1 4-16,-24-3 0,18 8 16,-7 5-16,-17 0 0,-11 2 15,-15 0-15,20 11 16,7-3-16,57 5 16,52 10-16</inkml:trace>
  <inkml:trace contextRef="#ctx0" brushRef="#br0" timeOffset="12921.56">13606 12089 0,'-49'-30'16,"-18"-3"-16,-1-2 31,-25-10-31,-1 7 16,-27-8-16,26 22 31,-1 1-31,-13 6 0,14 1 15,-6 8-15,-20 3 0,15 5 16,-5 8-16,-19 7 16,18 5-1,-6 6-15,-18 14 0,20 0 16,0 3-16,-5 13 0,20-7 16,6 2-16,-3 12 0,14 8 15,8 19-15,24-11 16,22 19-16,11-20 15,19 10-15,10-20 16,16 8-16,-1-16 16,15 6-16,-6-11 15,18 5-15,-4-14 0,20 4 0,0-6 16,20 8-16,0-12 16,15 11-16,-1-9 15,21 1-15,-27-12 16,-3-6-16,10-3 15,-12-7-15,5 1 16,15-4-16,-18-2 0,5-2 16,16-5-16,-14-3 0,1-6 15,18-9-15,-21 8 0,8-6 16,12-4-16,-24 1 16,6-4-16,8-7 0,-4-6 15,24-15-15,-25 0 16,-2-20-16,-25 3 15,2-16-15,-25 10 0,-7-14 16,-22 14-16,-13-12 16,-14 18-16,-24-14 0,-4 19 15,-29-11-15,-1 19 16,-22-6-16,5 12 16,-23 4-16,5 9 15,-25 5-15,11 8 16,-24 10-16,16 5 15,-3 2-15,-23 8 16,65 3 15,79-8-31</inkml:trace>
  <inkml:trace contextRef="#ctx0" brushRef="#br0" timeOffset="13399.34">13162 13505 0,'-5'25'15,"-7"39"17,4-4-17,11 14-15,7-4 16,12 13-1,11-12 1,14 2-16,4-15 16,12-5-16,-2-16 15,9-6-15,23-27 16,-19-31 15,-22-29-15,-19 8-1,-18 28 1,-15 20 0</inkml:trace>
  <inkml:trace contextRef="#ctx0" brushRef="#br0" timeOffset="13704.13">13797 13987 0,'65'38'16,"14"14"15,-29 7-15,-35-4 0,-35-17-1,-36-16 1,-12-14-1,1-8 1,13-5 0,17-8 15,19 6-15,18 7-16</inkml:trace>
  <inkml:trace contextRef="#ctx0" brushRef="#br0" timeOffset="15153.08">14885 13929 0,'-24'-7'16,"-37"1"15,-24 12-15,-6 26-1,15 31 1,45 21-1,37 1 1,14-30 0,26-14-16,6-16 15,29-7-15,-8-11 16,15-7-16,33-5 16,0-5-1,-30-13 1,-49-12-1,-31 5 1,-29 5 0,-22 7-1,-16 15 1,-4 16 0,4 12-1,21 11 1,25-4-1,33-14 1,24-8 0,9-15-1,-3-13 1,-1-7 0,-13 2-1,-9 6 1,-22 11-1,-11 17 1,-4 12 0,-4 12-1,16-10 1,15-13 0,13-4-1,0-20 1,2-19-1,-7-4 1,-3 7 0,-25 28-16</inkml:trace>
  <inkml:trace contextRef="#ctx0" brushRef="#br0" timeOffset="15363.6">15518 13836 0,'0'53'16,"-2"12"-16,-3 3 16,3 11-16,2 26 15,21-22 1,20-32 0,-5-19-1,-19-17 1,-17-15-16</inkml:trace>
  <inkml:trace contextRef="#ctx0" brushRef="#br0" timeOffset="15694.34">15863 14198 0,'-32'25'0,"11"18"31,21 8-15,23 4-1,12-4 1,0-13 0,-7-11-1,-7-9 1,-21-18-16</inkml:trace>
  <inkml:trace contextRef="#ctx0" brushRef="#br0" timeOffset="16338.01">16136 14367 0,'18'8'16,"19"7"0,8 6 15,1-19-16,6-18 1,-11-6 0,-15 6-1,-19 19 1,-20 22 0,-7 15 15,9 13-16,25-22 1,18-21 0,11-17-1,-6-6 1,-9 0 0,-28 13-1</inkml:trace>
  <inkml:trace contextRef="#ctx0" brushRef="#br0" timeOffset="16568.64">16743 13919 0,'0'47'15,"5"17"-15,2 1 31,1 13-31,10 31 16,5 2 0,-4-18-1,-3-43 1,-16-50-16</inkml:trace>
  <inkml:trace contextRef="#ctx0" brushRef="#br0" timeOffset="17034.62">17068 14387 0,'-13'6'15,"-7"12"1,-3-2-1,11-2 1,19-10 0,9-11 15,-4-8-15,-5-11-1,-4 1 1,-8 15-1,-5 23 1,0 12 15,8 2-15,17-9 0,22-15-1,11-13 1,-3-5-1,-10 3 17,-35 12-32</inkml:trace>
  <inkml:trace contextRef="#ctx0" brushRef="#br0" timeOffset="17263.58">17419 13932 0,'-11'68'31,"1"30"-15,5 15-1,3 3 1,9-30 0,14-31 15,-12-28-16,-6-14 1,-3-13-16</inkml:trace>
  <inkml:trace contextRef="#ctx0" brushRef="#br0" timeOffset="17430.3">17322 14239 0,'36'30'16,"-1"0"0,-13-10-1,-22-20-15</inkml:trace>
  <inkml:trace contextRef="#ctx0" brushRef="#br0" timeOffset="17783.72">17703 14427 0,'50'8'15,"8"-2"17,5-2-17,3-14 1,-18-14-1,-41-7 1,-35 10 0,-29 9-1,-17 27 17,19 36-17,30 22 1,22-2-1,14-8 1,-4-26 0,-7-37-16</inkml:trace>
  <inkml:trace contextRef="#ctx0" brushRef="#br0" timeOffset="18758.97">16159 14231 0,'0'0'16,"0"3"15,-5 14-15,-1 12-1,3-2 1,1-2 0,2-2 15,0-6-31,0-9 15,0-8-15</inkml:trace>
  <inkml:trace contextRef="#ctx0" brushRef="#br0" timeOffset="19804.41">17068 14415 0,'-3'-4'16,"-9"-10"0,-8-3 15,-3 4-16,-5 8 1,-7 10 0,18 15-1,12 4 1,12-2 0,13-17 15,16-8-16,-1-5 1,-5 4 0,-15-4-1,-10 8 1,0 10 15,3 13-15,11 9-1,9-1 1,2 2 0,-4-8-1,-26-25-15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15:15.0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47 6502,'1'-1'92,"0"0"0,0 0 0,0 0 0,-1 0 0,1-1 0,0 1 0,0 0 1,-1-1-1,1 1 0,-1 0 0,1-1 0,-1 1 0,0-1 0,1 1 0,-1-1-92,8-16 568,-5 17-584,0 0 0,-1-1 1,1 2-1,0-1 0,0 0 0,0 0 1,1 1-1,-1 0 0,0 0 1,0 0-1,0 0 0,0 0 0,0 0 1,0 1-1,0-1 0,0 1 1,0 0-1,0 0 0,0 0 0,0 1 1,0-1-1,1 1 16,-1-1-18,0 1 1,0-1-1,-1 0 1,1 1-1,0 0 1,0-1-1,-1 1 1,1 0-1,-1 1 1,0-1-1,0 0 1,0 1-1,0-1 1,0 1-1,0-1 0,0 1 1,-1 0-1,1 0 1,-1 0-1,0 0 1,0 0-1,1 3 18,-4 6 9,0 0 1,0 0-1,-1 0 0,-1 0 0,0 0 0,0-1 0,-1 0 1,-1 0-1,0 0 0,0 0 0,-6 6-9,2-2 11,1 1 0,0 0-1,1 0 1,1 0 0,-1 7-11,8-22 8,-1 0 0,1 0 1,0 0-1,0 0 0,0 0 0,-1 0 0,1 0 0,0 0 0,0 0 0,1 0 1,-1 0-1,0 0 0,0 0 0,0 0 0,1 0 0,-1 0 0,0-1 1,1 1-1,-1 0 0,1 0 0,-1 0 0,1 0 0,-1-1 0,1 1 1,0 0-1,-1 0 0,1 0-8,1 0 20,0 0 0,0 0 0,0 0-1,1 0 1,-1 0 0,0 0 0,0 0 0,1-1 0,-1 1 0,1-1 0,1 0-20,63-2 218,-64 1-224,29-4 22,0-2-1,27-11-15,-9 4-853,-10 3-1661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17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339 79 5605,'-3'-4'53,"-2"-7"596,-1 1-1,0 0 1,-1 0 0,0 1 0,-1 0-1,-5-6-648,-39 56 1639,29-22-1486,1 0-1,1 2 0,1 0 1,1 2-1,1 0 1,0 1-1,2 0 0,1 2 1,2-1-1,0 2 1,0 3-153,9-18 12,0 0 1,0 1-1,1-1 1,1 1 0,0 0-1,1 0 1,1 0-1,-1 0 1,2-1 0,0 1-1,1 0 1,0 0-1,1 0 1,0-1 0,1 1-1,0-1 1,1 0-1,0-1 1,1 1 0,1-1-1,-1 0 1,7 6-13,-5-5 29,1-1 0,0-1 0,1 1 0,0-1 0,1-1 0,0 0 1,0-1-1,1 0 0,0-1 0,1 0 0,-1 0 0,1-2 0,1 1 0,-1-2 0,1 0 1,-1-1-1,1 0 0,0-1 0,0 0 0,7-1-29,27-1 72,0-3 1,13-3-73,-41 3 41,-1 0 0,0-2 0,0 0 0,-1-2 0,1 1 0,-1-2 0,0-1-41,-10 4 30,-1-1 0,0 1 0,0-1 0,0 0 0,-1-1 0,0 0-1,0 0 1,-1 0 0,1-1 0,-1 0-30,44-83 34,-42 78-20,-2 0-5,0-1-1,-1 1 1,0-1-1,-1 0 1,-1 0-1,0 0 1,0 0-1,-2 0 1,0-1-1,-1 1 0,0 0 1,-1 0-1,0 0 1,-1 0-1,-1 0 1,0 1-1,-1-1 1,-1 1-1,-6-12-8,1 4-222,0 0 0,-2 1-1,0 0 1,-2 1 0,0 1-1,-1 0 1,-1 1 0,0 1-1,-1 0 1,-1 2 0,-12-8 222,4 12-2664,-4 10-1191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6.36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32 218 5765,'-12'-20'339,"9"16"-331,1 0 1,-1 0-1,1-1 0,0 1 1,0 0-1,0-1 0,1 0 1,-1-1-9,2 4 0,0-1-1,0 1 1,0 0 0,0 0 0,1-1-1,-1 1 1,1 0 0,-1 0 0,1-1-1,0 1 1,0 0 0,0 0 0,0 0-1,0 0 1,1 0 0,-1 1 0,0-1-1,1 0 1,0 0 0,1 0 0,-3 1 28,13-14 328,-13 15-310,1 0 0,-1-1 0,0 1 0,0 0 0,1 0 0,-1 0 0,0 0 1,0 0-1,0 0 0,1-1 0,-1 1 0,0 0 0,0 0 0,0 0 0,0-1 0,1 1 0,-1 0 0,0 0 1,0-1-1,0 1 0,0 0 0,0 0 0,0-1 0,0 1 0,0 0 0,0 0 0,0-1 0,0 1 1,0 0-1,0 0 0,0-1 0,0 1 0,0 0 0,0 0 0,0-1 0,0 1 0,0 0 0,0 0 0,0-1 1,0 1-1,0 0 0,-1 0 0,1 0 0,0-1 0,0 1 0,0 0 0,0 0 0,-1 0 0,1-1 1,0 1-1,0 0 0,0 0 0,-1 0 0,1 0 0,0 0 0,0 0 0,-1-1 0,1 1 0,0 0 0,-1 0-46,1 0 171,0 0 27,4 1 1393,-1-2-1581,0 1 38,-3 0-10,18-14 165,2 3-210,0 1 0,1 1 1,0 0-1,0 2 0,1 1 1,0 0-1,0 2 0,1 0 1,-1 2-1,1 0 0,0 2 1,16 1 6,-37-1-20,0 1 0,-1-1 0,1 0 1,0 1-1,0 0 0,0-1 0,-1 1 1,1 0-1,0 0 0,-1 0 1,1 0-1,0 0 0,-1 1 0,0-1 1,1 0-1,-1 1 0,0-1 0,0 1 1,1-1-1,-1 2 20,2 2-2,-1-1-1,-1 1 1,1-1-1,0 1 0,-1-1 1,0 1-1,0 0 1,-1 0-1,1-1 3,-1 6 31,1 0-1,-2-1 0,1 1 0,-1 0 0,-1-1 0,1 1 0,-2-1 0,-2 8-30,-8 8 74,-1-1-1,-1-1 1,-2 0-1,0-1 0,-1 0 1,-1-2-1,-1 0 1,-22 16-74,44-43 1092,-2 6-1094,0 0 1,1 0-1,-1 0 1,0 0 0,1 0-1,-1-1 1,0 1-1,1 0 1,-1 0-1,1 0 1,0 0-1,-1 0 1,1 0 0,0 0-1,0 1 1,0-1-1,0 0 1,-1 0-1,1 0 1,0 1-1,0-1 1,0 1 0,0-1-1,1 1 1,-1-1-1,0 1 1,0-1-1,0 1 2,15-3-4,-1 1 0,1 0 0,0 1 0,0 1 0,0 0 0,-1 2 0,1-1-1,0 2 1,-1 0 0,0 1 0,1 0 0,12 7 4,-18-7-28,1 1 0,-1 0-1,0 1 1,0 0 0,0 1 0,-1 0 0,0 1-1,-1-1 1,1 2 0,-2-1 0,1 1 0,-1 0 0,0 1-1,-1 0 1,0 0 0,-1 0 0,4 11 28,-5-10-14,-2 1 1,1 0 0,-1 0 0,-1 0-1,0 0 1,-1 0 0,0 0-1,-1 0 1,0 0 0,-1 0 0,0-1-1,-4 11 14,-2 5 3,-1-1-1,-2 0 1,0-1-1,-14 23-2,15-33 18,0 0-1,-1 0 1,0-1 0,-1-1-1,-1 0 1,0 0-1,-1-1 1,0-1-1,0-1 1,-7 4-18,10-7 55,-1-1 0,1 0 0,-1-1 0,0 0 0,0-1 0,0-1 0,-1 0 0,1 0-1,-1-1 1,0-1 0,1 0 0,-1 0 0,0-2 0,-10 0-55,5 0 55,15 1-2848,8 0-69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7.23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5 5413,'2'-4'6368,"-3"7"-6576,0 8-3523,1-1-139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7.7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132 1 4004,'-2'5'210,"0"0"0,-1 1 0,0-1 1,0 0-1,-1 0 0,1-1 0,-1 1 1,0-1-1,0 1 0,0-1 0,-1-1 0,0 1 1,1-1-1,-1 1 0,-1-1-210,-1 1 174,0 1-1,1 1 1,-1-1 0,1 1 0,0 0-1,1 0 1,0 1 0,-3 3-174,6-6 24,0 1 0,0 0 1,0-1-1,1 1 0,-1 0 0,1 0 1,1 0-1,-1 0 0,1 0 0,-1 0 1,1 0-1,1 0 0,-1 0 1,1 0-1,0 0 0,0 0 0,0 0 1,1 0-1,0 0 0,0-1 0,0 1 1,0-1-1,1 1 0,0-1 1,0 0-1,0 0 0,0 0 0,2 1-24,0 0 27,0 0 1,0 0-1,1 0 0,-1-1 0,1 0 0,0 0 0,1 0 0,-1-1 1,0 0-1,1 0 0,0-1 0,0 1 0,0-2 0,0 1 1,0-1-1,0 0 0,0 0 0,0-1 0,1 0 0,0 0-27,19-3-164,57-8 756,-29-2-4047,-48 10-757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8.0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35 1 7207,'-16'61'187,"12"-49"64,0 0 0,1 0 0,0 1 0,1-1-1,1 1 1,0 0 0,0 3-251,8 60 2066,8 36-2066,-6-55 304,-2 0 1,-3 1-1,-2 17-304,-8-6 83,3-48-100,1 0-1,1-1 1,0 1-1,2 0 1,0 0-1,2 2 18,9-2-2685,-6-15-43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8.90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0 139 7015,'5'-15'138,"-4"13"-6,-1 0 1,1 0-1,0 0 0,-1 0 1,1 0-1,0 0 0,0 0 1,0 0-1,1 0 1,-1 1-1,0-1 0,1 0 1,-1 1-1,1-1 0,0 1 1,-1 0-1,1-1 0,0 1 1,2-1-133,32-22 949,-20 12-712,0 2-1,1 0 0,0 1 0,6-2-236,-16 8 0,0 1 0,1 0-1,-1 0 1,0 1-1,0 0 1,1 0 0,-1 1-1,1 0 1,-1 0 0,1 0-1,-1 1 1,0 1 0,4 0 0,-7-1-2,0-1 0,0 1 0,-1 1 0,1-1 0,0 1-1,0-1 1,-1 1 0,1 0 0,-1 0 0,0 1 0,0-1 0,1 1 0,-1-1 0,-1 1 0,1 0 0,0 0 0,1 3 2,-2-2 11,0 0 1,-1 1-1,1-1 0,-1 1 0,0-1 0,0 1 1,-1 0-1,1-1 0,-1 1 0,0 0 0,0 0 1,0-1-1,-1 1 0,0 0 0,0 1-11,-5 23 10,-1 1 1,-1-1-1,-5 9-10,9-27 47,-1 1 0,0-1 0,-1 0 0,0 0 0,0 0 0,-1-1 0,-1 0 0,0 0 0,-4 3-47,13-14 16,0 1 0,0-1 0,0 0 0,0 1 0,0-1 0,0 1 0,1-1 0,-1 1 0,0 0 0,0 0 0,0-1 0,1 1 0,-1 0 0,0 0 0,0 0 0,1 0 0,-1 1 0,0-1 0,0 0 0,0 0 0,1 1 0,-1-1 0,1 1-16,36 21 43,-27-13-88,0 1 0,-1 0 0,0 0 0,0 2 1,1 2 44,3 7-90,-1 0 1,-2 1 0,0 1 0,-1 0-1,1 7 90,-6-16-36,0 1 1,-2 0-1,0 0 0,0 1 0,-1-1 0,-1 1 1,-1-1-1,0 0 0,-1 1 36,0-12 14,0 0 1,0-1-1,0 1 1,0 0-1,0-1 0,-1 1 1,0-1-1,1 1 1,-1-1-1,-1 0 1,1 0-1,0 0 0,-1 0 1,0 0-1,1 0 1,-1-1-1,-1 1-14,-3 2 25,0 0 1,0-1-1,-1 0 0,1-1 0,-1 0 1,0 0-1,0 0 0,-3 0-25,-4 0 50,1 0-1,-1-1 0,1-1 1,-1 0-1,1-1 0,-1-1 1,0 0-1,1-1 0,-8-2-49,21 4-71,0 0 0,0 0 0,0-1 0,0 1 0,0 0 0,0 0 0,1-1 0,-1 1 0,0-1 0,0 1 0,0-1 0,1 1 0,-1-1 0,0 1 0,1-1 0,-1 1 0,0-1 0,1 0 0,-1 0 0,1 1 0,-1-1 0,1 0 0,-1 0 0,1 1 0,-1-1 0,1 0 0,0 0 0,0 0 0,-1 0 0,1 0 0,0 0-1,0 0 1,0 1 0,0-1 0,0 0 0,0 0 71,3-10-3555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9.3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65 8424,'33'-12'1810,"12"10"-1690,-1-2 1,0-3-1,24-6-120,-31 4-424,1 2-1,0 2 0,1 2 1,-1 1-1,1 2 425,-21 0-3315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29.85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73 1 3459,'54'121'4835,"-38"-90"-4600,-2 0 1,-1 1-1,-1 1 0,-2 0 0,2 12-235,-7-20 7,-2 0 0,-1 0-1,-1 0 1,0 0 0,-2 0-1,-2 8-6,1-21 96,0 1-1,-1-1 1,0 0-1,-1 0 1,-1 0-1,0 0 1,0-1-1,-1 0 1,0 0-1,-1 0 1,0-1-1,-1 0 1,-4 4-96,11-13 108,-1 0 1,1-1-1,-1 1 1,1 0-1,-1 0 1,1-1-1,-1 1 1,0 0 0,1-1-1,-1 0 1,0 1-1,0-1 1,1 0-1,-1 0 1,0 0-1,0 0 1,1 0 0,-1-1-1,0 1 1,1 0-1,-1-1 1,0 1-1,1-1 1,-2 0-109,-43-20 652,35 15-456,-17-10 91,19 7-855,17 6-1788,21 6-19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0.66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 0 5605,'-1'1'119,"1"-1"0,-1 0 0,1 1 0,-1-1 0,1 0-1,-1 1 1,1-1 0,-1 1 0,1-1 0,-1 0 0,1 1-1,0-1 1,-1 1 0,1 0 0,0-1 0,-1 1 0,1-1-1,0 1 1,0-1 0,0 1 0,0 0 0,-1-1 0,1 1 0,0-1-1,0 1 1,0 0 0,0-1 0,0 1 0,0 0 0,1-1-119,15 11 2747,-4-6-2995,-4-1 374,0-1 1,0 0-1,1 0 0,0-1 1,-1 0-1,1 0 1,0-1-1,0 0 1,0-1-1,5 0-126,15-2 221,0-1 0,17-6-221,-20 4-677,0 2-1,0 0 1,2 1 677,-27 2-105,-1 0 1,0 0-1,0 0 1,1 0-1,-1 0 0,0 0 1,0 0-1,1 0 0,-1 0 1,0 0-1,0 0 0,1 0 1,-1 0-1,0 0 1,0 0-1,1 0 0,-1 1 1,0-1-1,0 0 0,1 0 1,-1 0-1,0 0 1,0 0-1,0 1 0,1-1 1,-1 0-1,0 0 0,0 0 1,0 1-1,1-1 0,-1 0 1,0 0-1,0 0 1,0 1-1,0-1 0,0 0 1,0 0-1,0 1 0,0-1 1,0 0-1,0 0 1,0 1-1,0-1 0,0 0 1,0 1 104,-4 7-4874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1.0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39 6086,'36'-6'4264,"-8"0"-3985,159 8 292,-178-2-625,1-2 0,-1 1 0,1-2 0,-1 1 0,0-1 0,0 0 0,0-1 0,5-3 54,-7 4-1965,-13 9-496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09.6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156 36 7495,'0'-1'57,"1"0"0,-1-1-1,0 1 1,0 0 0,0-1 0,0 1-1,-1 0 1,1 0 0,0-1 0,0 1 0,-1 0-1,1 0 1,-1-1 0,1 1 0,-1 0-1,1 0 1,-1 0 0,0 0 0,0 0-1,1 0 1,-1 0 0,0 0 0,0 0 0,0 0-1,0 0 1,0 0 0,0 1 0,0-1-1,-1 0 1,1 1 0,0-1 0,0 1-1,0-1 1,-1 1 0,1 0 0,0 0 0,-1-1-1,1 1 1,0 0 0,0 0 0,-2 0-57,2 1 131,0-1 0,-1 1 0,1-1 0,0 1 0,0-1 0,0 1-1,0 0 1,0-1 0,0 1 0,0 0 0,0 0 0,0 0 0,0 0 0,0 0 0,0 0 0,0 0 0,1 0 0,-1 0 0,1 0 0,-1 0 0,1 1 0,-1-1 0,1 0 0,-1 0 0,1 1 0,0-1 0,0 0 0,0 2-131,-27 81 196,5 1 1,3 1-1,4 1 0,1 34-196,11-79 30,2 1-1,1-1 0,3 0 0,1 0 1,2-1-1,2 1 0,2-1 1,2-1-1,1 0 0,6 10-29,-17-49 4,0 1-1,-1-1 0,1 0 1,0 1-1,0-1 0,0 0 1,0 0-1,1 0 0,-1 0 1,0-1-1,0 1 0,1-1 1,-1 1-1,0-1 0,0 0 1,1 1-1,-1-1 0,0-1 1,1 1-1,-1 0 1,2-1-5,54-5 391,-25 0-543,83-10 1012,-104 16-1564,0 0 0,0 0 0,0 1 1,0 0-1,0 1 0,0 1 0,-1 0 0,8 3 705,-7-3-2920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4.3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486 1 6214,'-3'0'107,"1"0"-1,0-1 1,0 1 0,0 0-1,0 0 1,0 1 0,0-1-1,0 0 1,0 1 0,0-1-1,0 1 1,0-1-1,0 1 1,0 0 0,0 0-1,0 0 1,0 0 0,0 0-1,1 1 1,-1-1 0,0 0-1,1 1 1,-1-1 0,1 1-1,0-1 1,0 1 0,-2 1-107,-1 2-93,-93 87 352,56-56-60,2 3 0,-3 6-199,30-32 36,1 2-1,1-1 0,0 1 0,1 1 0,1 0 1,0 0-1,1 1 0,-2 9-35,-16 54 67,-1 0 100,3 1 1,4 1-1,3 0 1,3 12-168,11-74-138,0 0 0,2 1-1,1-1 1,0 0 0,1 1 0,3 6 138,-4-20-102,1 0 0,0-1 0,1 0 0,0 1 1,0-1-1,0 0 0,1-1 0,-1 1 0,2 0 0,-1-1 0,0 0 0,1 0 0,0 0 0,0-1 1,1 0-1,-1 0 0,1 0 0,0 0 0,0-1 0,5 2 102,30 11-3070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5.2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93 26 7111,'-19'4'1692,"17"17"-1147,-1-1-1,0 1 1,-2 0 0,0-1-1,-1 0 1,-6 12-545,-19 72-135,29-94 164,0 0 0,1 0 0,0 0 1,1 0-1,0 0 0,1 0 0,0 0 0,0 0 0,2 4-29,-1-8 3,1 0 0,-1 0-1,1-1 1,0 1 0,0-1-1,1 1 1,0-1 0,0 0-1,0 0 1,1-1 0,-1 1 0,1-1-1,0 0 1,0 0 0,1-1-1,-1 1 1,1-1 0,0 0-1,0-1 1,0 1 0,1-1-3,-2 0-6,1 0 0,0-1 0,-1 1 0,1-1 0,0 0 0,-1-1 0,1 1 0,0-1 0,0 0 0,0-1 0,0 0 0,-1 1 1,1-2-1,0 1 0,-1-1 0,1 0 0,-1 0 0,0 0 0,1-1 0,-1 0 0,0 0 0,-1 0 0,2-1 6,3-6 2,0 0 1,-1-1-1,0 0 0,-1 0 1,0 0-1,-1-1 0,0 0 1,-1 0-1,0-1 0,-1 1 1,0-1-1,-1 0 0,-1 0 1,0-1-1,-1 1 0,0 0 1,-1-1-1,0 1 0,-1 0 0,-1-4-2,1 7-37,-1 1 0,1-1 0,-1 0-1,-1 0 1,0 1 0,0-1-1,-1 1 1,0 0 0,-1 0-1,0 0 1,0 0 0,-1 1 0,0 0-1,0 0 1,-1 1 0,0 0-1,0 0 1,-1 1 0,0-1-1,0 2 1,0-1 0,-1 1-1,0 0 1,0 1 0,0 0 0,-1 1-1,-2-1 38,10 3-168,0 1-1,1 0 1,-1 0-1,0-1 1,1 1-1,-1 0 1,0 1 0,0-1-1,1 0 1,-1 0-1,0 1 1,1-1-1,-1 1 1,1 0-1,-1-1 1,1 1-1,-1 0 1,0 0 168,-12 12-3641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5.5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 41 11467,'3'-5'192,"-3"-7"-160,-3 0 641,-4 4 480,4 5-961,3 3-480,0 3-1378,3 3-1024,0-1-1731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5.8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64 6310,'16'-6'2755,"-6"3"-2211,-7 0-95,-3 0 479,0 0-127,0 3-769,3-3-128,7 1 288,6-1-96,3-3 0,4 0-128,2 0 96,-9 1-96,0 2-160,0 0-769,-6-3-736,0 3-1026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6.4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6502,'1'6'21,"1"0"0,-1 0 0,-1 0-1,1 0 1,-1 0 0,0 0 0,-1 0 0,1 0 0,-1 2-21,0-3 24,0-1 1,0 1 0,1 0 0,0 0 0,0 0 0,0 0 0,1 0 0,-1-1-1,1 1 1,0 0 0,1 0 0,-1-1 0,1 1 0,0-1 0,0 1-25,-1-4 76,0 0 0,1 0 0,-1 0-1,0-1 1,0 1 0,1 0 0,-1 0 0,0-1 0,1 1 0,-1-1 0,1 0 0,-1 1 0,1-1 0,-1 0 0,1 0 0,-1 0 0,1 0 0,-1 0 0,1 0 0,-1 0 0,1 0 0,-1-1 0,0 1 0,1 0 0,-1-1 0,1 0-1,-1 1-75,47-20 1332,-35 15-935,2-2-107,-4 2-262,0 1 0,0-1-1,0 2 1,1 0 0,0 0 0,10-1-28,-19 4-13,-1 0 1,1 0-1,-1 0 0,1 1 0,-1-1 1,1 1-1,-1-1 0,0 1 0,1 0 1,-1 0-1,0 0 0,1 0 0,-1 0 1,0 0-1,0 1 0,0-1 0,0 1 1,0-1-1,-1 1 0,1 0 0,0 0 1,-1 0-1,1 0 0,-1 0 0,0 0 1,0 0-1,1 0 0,-1 1 0,-1-1 1,1 0-1,0 1 0,-1-1 0,1 1 1,-1-1-1,1 3 13,14 99 102,-14-92-92,-1-1 1,0 1 0,-1 0-1,0 0 1,0 0-1,-1 0 1,-4 10-11,3-16 23,0-1 0,0 0 1,-1 1-1,0-2 0,0 1 0,0 0 0,0-1 0,-1 0 1,0 0-1,0 0 0,0 0 0,0-1 0,-1 0 0,1 0 1,-1-1-1,1 1 0,-1-1 0,0 0 0,-1-1-23,-16 7-90,0-2 0,-1-1 0,0-1 0,-5-1 90,20-3-2632,19 0 593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8.27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37 5 2691,'-1'0'115,"1"0"1,0-1 0,0 1 0,0 0 0,0 0 0,-1-1 0,1 1 0,0 0 0,0-1 0,-1 1 0,1 0-1,0 0 1,0 0 0,-1-1 0,1 1 0,0 0 0,-1 0 0,1 0 0,0 0 0,-1-1 0,1 1 0,0 0 0,-1 0-1,1 0 1,0 0 0,-1 0 0,1 0 0,0 0 0,-1 0 0,1 0 0,0 0 0,-1 0 0,1 0 0,0 0-1,-1 0 1,1 1 0,0-1 0,-1 0 0,1 0 0,0 0 0,-1 0 0,1 1 0,0-1 0,0 0 0,-1 0-116,-2 22 1157,0-2-1172,-4 23 293,2 0 1,2 1 0,2 0 0,2 10-279,0-45-10,1 0-1,0 0 1,0 0 0,1 0-1,1 0 1,-1-1-1,1 1 1,1-1-1,-1 0 1,6 6 10,-9-12-1,0 0 0,1 1-1,0-1 1,-1 0 0,1 0 0,0 0 0,0 0-1,0 0 1,0-1 0,0 1 0,0-1 0,1 1-1,-1-1 1,0 0 0,1 0 0,-1 0 0,1 0 0,-1 0-1,1 0 1,0-1 0,-1 1 0,1-1 0,0 0-1,-1 0 1,1 0 0,0 0 0,-1 0 0,1-1-1,0 1 1,-1-1 0,1 0 0,0 1 0,-1-1 0,1 0-1,-1-1 1,0 1 0,1 0 0,-1-1 1,2-2 26,0 0-1,0 0 1,0 0 0,-1 0 0,1-1 0,-1 0-1,0 1 1,-1-1 0,1 0 0,-1 0-1,0-1 1,0 1 0,-1 0 0,0-1 0,0 1-1,0-1 1,0 1 0,-1-1 0,0-1-26,1-8-16,-2 0 0,1 0 0,-2 0 0,0 0 1,-1 1-1,-3-10 16,-12-28-645,1 24-2623,8 24-442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8.7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 0 2530,'-1'5'216,"0"1"-1,0-1 0,1 0 0,0 0 0,0 1 1,1-1-1,-1 0 0,1 0 0,0 1 0,0-1 1,1 0-1,0 0 0,0 0 0,0-1 0,0 1 1,1 0-216,0 3 170,0 0 0,0 0-1,0 0 1,-1 0 0,0 0 0,-1 1-170,0 7 92,0 0 0,1 0 0,1 0 0,1 0 0,0 0 0,5 12-92,-7-25 13,0 1-1,0 0 1,0-1-1,0 1 1,0-1-1,1 0 1,0 0-1,-1 0 1,1 0-1,0 0 1,0 0-1,1-1 1,-1 0-1,1 1 1,-1-1-1,1-1 1,0 1-1,-1 0 1,1-1-1,0 0 1,0 0-1,0 0 1,0 0-1,0-1 1,0 1-1,0-1 1,1 0-1,2-1-12,-1 1 26,-1 0-1,1-1 1,0 1-1,-1-1 0,1-1 1,-1 1-1,0-1 0,1 0 1,-1 0-1,0 0 1,0-1-1,0 0 0,-1 0 1,1 0-1,-1 0 0,1-1 1,-1 0-1,0 0 0,0 0 1,-1 0-1,1-1 1,-1 1-1,0-1 0,0 0 1,-1 0-1,1 0 0,-1-1-25,1-4 73,0-1-1,-1 1 0,0 0 0,-1-1 0,0 1 0,0-1 0,-1 0 1,-1 1-1,0-1 0,0 1 0,-1-1 0,0 1 0,-4-9-72,4 12-105,-14-34-224,15 40 141,0 0 1,0-1 0,0 1-1,0 0 1,0 0 0,0 0-1,-1 0 1,1 0-1,0 0 1,0 0 0,-1 0-1,1 1 1,-1-1 0,1 0-1,-1 1 1,0-1 187,-13 0-3203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9.24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8040,'1'0'61,"0"1"0,0-1 0,0 0 0,0 1 0,0-1 0,0 1 0,0-1 0,0 1 0,0-1 0,0 1 0,0 0 0,0 0-1,0-1 1,0 1 0,-1 0 0,1 0 0,0 0 0,-1 0 0,1 0 0,-1 0 0,1 0 0,-1 0 0,1 0 0,-1 0 0,0 0 0,1 0 0,-1 1 0,0-1 0,0 0 0,0 0 0,0 0 0,0 0 0,0 0 0,0 1 0,0-1 0,0 0 0,-1 0 0,1 0-61,0 23-75,1 0 184,-1-11-60,1 0 1,0-1-1,1 1 0,0 0 0,1-1 1,0 1-1,1-1 0,0 0 0,1 0 1,0 0-1,2 0-49,7-24 3247,52-46-2736,-5-10-332,-55 61-305,-1 0 0,0 0 0,-1-1 0,0 0 0,0 1 0,0-1 0,-1 0 0,0-1 0,0-3 126,-3 4-2189,-6 7-1190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9.5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 1 8680,'-3'3'256,"3"0"-352,-4-3 257,8 0-129,2 0-64,1 5 128,5 4-64,4 0 32,0 2-64,0 4-609,1 2-320,-1-3-961,-7 4-960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39.90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132 19 4228,'-19'-19'2573,"19"19"-2275,6 19 498,11 37-581,18 71 582,-33-114-738,0 1 1,0-1 0,-1 1 0,-1-1 0,0 1-1,-1 0 1,-1-1 0,0 3-60,1-13 15,1 0 0,-1 1 0,0-1 0,-1 0 0,1-1-1,0 1 1,-1 0 0,1 0 0,-1-1 0,0 1 0,0 0 0,0-1 0,0 0 0,-1 0 0,1 1 0,-1-1 0,1-1 0,-1 1-1,0 0 1,1-1 0,-4 2-15,-3 0 19,-1 0-1,1-1 1,-1 0-1,0 0 0,0-1 1,-1 0-19,-17 2-296,10 2-1364,4 1-716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09.99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1 102 7335,'3'-13'929,"-3"3"64,0 3-160,-3 4-417,10 3-480,0 0 128,8-3 160,3-4-64,14-3 65,5-3-1,-1 0-160,-7 3-96,0 4-64,-7-1-225,-7 11-608,-1-4-544,1 6-865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0.5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 1 6310,'-2'0'200,"1"0"1,-1 0-1,0 1 1,1-1-1,-1 1 1,1-1-1,-1 1 0,1 0 1,-1-1-1,1 1 1,0 0-1,-1 0 0,1 0 1,0 0-1,0 0 1,0 1-1,-1-1 1,1 0-1,0 1-200,1 1 188,0-1 0,0 0 0,0 1 0,0-1 0,0 1-1,1-1 1,-1 0 0,1 1 0,0-1 0,0 0 0,0 0 0,0 1-188,2 5-404,41 106 1190,-26-75-629,-3 1 0,-1 0 0,-2 1 0,6 41-157,-11-34 47,8 62 10,4-1-1,14 32-56,-31-135-52,0 0-1,-1 0 1,1 1-1,-1-1 1,0 1-1,-1-1 1,0 1-1,0-1 1,0 1-1,-1-1 1,1 1-1,-2-1 1,0 4 52,-1-4-176,0 1-1,-1-1 1,0 0 0,0 0 0,-1 0-1,1 0 1,-1-1 0,-1 0 0,1 0 0,-1 0-1,-4 2 177,-22 18-2119,-6-4-1271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2.2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275 0 3619,'-2'3'327,"0"0"0,0-1 0,0 0 0,0 1 0,0-1 0,-1 0 0,1 0 0,-1 0 0,1-1 0,-4 2-327,3-1 154,0 0 0,0 0 0,0 1 0,0-1 0,0 0 0,1 1 0,-1 0 0,1 0 0,-1 0 0,0 1-154,-19 34 268,-18 25 650,4 2 0,3 2 0,-9 28-918,33-71 44,1 1 0,1-1 0,1 1 0,2 0 0,0 1 0,1-1 0,2 1 0,1-1 0,1 1 0,1-1 0,1 1 0,5 18-44,7 36 36,-8-36-110,2 0 0,12 31 74,4-29-2642,-13-28 239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3.6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216 148 6118,'1'-3'161,"0"0"1,0 0 0,0 0-1,0 0 1,0 0 0,-1 0-1,1 0 1,-1 0 0,0 0-1,0 0 1,0 0-1,-1 0 1,1 0 0,0 0-1,-1 0 1,0 0 0,0 0-1,0 1 1,-1-3-162,-1-4 238,-1 0 0,0 0-1,-1 0 1,1 1 0,-5-6-238,8 12-31,-1 0 1,1 0 0,-1 0-1,1 0 1,-1 0-1,0 0 1,0 1 0,1-1-1,-1 1 1,-1-1-1,1 1 1,0-1 0,0 1-1,0 0 1,-1 0-1,1 0 1,0 1 0,-1-1 30,0 1 1,1 1 0,-1-1 0,0 1 0,0-1 0,0 1 1,1 0-1,-1 0 0,0 0 0,1 1 0,-1-1 0,1 1 1,0-1-1,-1 1 0,1 0 0,0 0 0,-1 1-1,-21 15-13,13-10 104,0 1 0,1 0 0,0 0 0,-5 7-91,12-13 16,0 1 0,1-1 0,0 1 0,0-1 0,0 1 0,0 0 1,0 0-1,1 0 0,0 0 0,0 0 0,0 0 0,0 0 0,0 1 1,1-1-1,0 0 0,0 0 0,0 2-16,1 3 5,0 0-1,0 0 1,0 0 0,2 0-1,-1 0 1,1-1 0,0 1 0,2 2-5,-4-8-11,1-1 1,-1 1 0,1-1 0,0 0 0,0 0 0,0 1 0,0-1 0,1 0 0,-1-1 0,1 1 0,-1 0-1,1-1 1,-1 1 0,1-1 0,0 0 0,0 0 0,-1 0 0,1 0 0,0 0 0,0-1 0,0 0-1,0 1 1,0-1 0,0 0 0,0 0 0,0 0 0,0-1 10,9 0-26,-1-1 0,0 0 0,1-1 1,-1 0-1,0-1 0,0 0 0,-1-1 0,1 0 0,-1 0 0,0-1 0,-1-1 1,1 1-1,7-9 26,-20 22 134,0 0 1,1 0 0,0 1 0,0-1-1,0 1 1,1-1 0,0 1 0,1 0-1,0 6-134,-3 16 165,-14 155 189,12-118-260,2-50-21,0-1 0,0 1 0,-6 10-73,5-15-206,1 0-1,0 0 0,1 0 1,0 1-1,0-1 0,2 0 1,-1 4 206,5 1-1452,5-7-871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4.0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 26 9257,'9'-5'1025,"-2"-1"-769,-7 0 801,-4 0 833,1 3-929,3 3-865,-3 3-256,3-3-1,0 3 1,0 0-256,-3 6 32,0-1-834,-4 4-928,1 5-1153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4.83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335 73 7015,'0'-1'25,"0"-1"1,1 0 0,-1 1-1,-1-1 1,1 1 0,0-1 0,0 0-1,0 1 1,-1-1 0,1 1-1,-1-1 1,1 1 0,-1-1-1,0 1 1,0 0 0,1-1 0,-1 1-1,0 0 1,0-1 0,0 1-1,-1-1-25,-2-1 201,0-1 0,0 1 0,0 0 0,0 0 0,-1 1 0,1-1 0,-5-1-201,4 1 51,0 1 0,0 0 0,0 1 0,-1-1 0,1 1 0,0 0 0,0 0 0,-1 0 0,1 1 0,0 0 0,-1 0 0,1 0 0,-1 1 0,1 0 1,-2 0-52,-8 9 60,1 0 1,0 0-1,1 2 1,0 0 0,1 0-1,0 1 1,-10 14-61,9-12 45,-1 1-45,5-6-9,0 1 1,0-1-1,1 1 0,-3 8 9,9-17 3,0 1 0,1 0 0,0 0 0,0-1 0,0 1 0,0 0 1,0 0-1,1 0 0,-1 0 0,1 1 0,0-1 0,0 0 0,0 0 0,0 0 0,0 0 0,1 0 0,-1 0 0,1 0 0,0 0 0,0 0 0,0 0 0,1 0-3,8 14 183,1-1 0,1-1 0,1 0 0,0-1 0,1 0 0,0 0 0,1-2 0,15 10-183,-11-7 67,0 0 0,-2 1 0,1 0 0,-2 2 0,6 8-67,-18-19 26,-1-1-1,1 1 0,-2 0 1,1 1-1,-1-1 0,0 0 1,0 1-1,-1-1 0,0 1 0,0-1 1,-1 1-1,0 0 0,0-1 1,-1 1-1,0-1 0,0 1 1,-1-1-1,0 1 0,0-1 0,-1 0 1,0 0-1,0 0-25,1-1 3,-1-1 0,1 1-1,-1-1 1,0 0 0,-1 0-1,1 0 1,-1 0 0,0-1 0,0 1-1,0-1 1,-1 0 0,1 0-1,-1-1 1,0 1 0,0-1-1,0 0 1,-1-1 0,1 1 0,-1-1-1,1 0 1,-1 0 0,0-1-1,0 0 1,0 0 0,0 0 0,0-1-1,-5 1-2,9-2-47,0 0 1,-1 1-1,1-1 0,0 0 0,0 0 0,0 0 0,-1 0 1,1-1-1,0 1 0,1 0 0,-1-1 0,0 0 0,0 1 1,1-1-1,-1 0 0,1 0 0,-1 0 0,1 0 0,0 0 1,0 0-1,0 0 0,0 0 0,0-1 0,0 1 0,0 0 1,1-1-1,-1 1 0,1 0 0,0-1 0,0 1 0,0-1 1,0 1-1,0 0 0,1-1 47,-1-11 14,0 1 0,1-1 0,1 1 1,1 0-1,1-7-14,7-10 202,0 1 0,2 0 0,2 1 1,0 0-1,2 1 0,19-24-202,20-33 330,-47 69-420,1 1 0,1 1 0,0-1 0,4-2 90,31-25-4760,-33 32 1269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5.59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55 1 7111,'-20'15'-235,"18"-13"274,0-1 0,0 0 0,0 1 0,0-1 0,0 1 0,1 0 0,-1-1 0,0 1 0,1 0 0,0 0 0,-1 0 0,1 0 0,0 0 0,0 1 0,0-1 0,0 0 0,0 0 0,1 1 0,-1-1 0,1 1 0,-1-1 0,1 0 0,0 1 0,0-1 0,0 1 0,0 1-39,1 31 721,0-16-252,-1 1-1,-1-1 0,-1 1 1,-2 11-469,9-32 1700,10-14-1314,16-19-535,2-2-94,2 1-1,1 2 0,12-8 244,-47 41-10,-1 0 0,0 0 0,0 0 0,0 0 0,0-1 0,0 1 0,1 0 0,-1 0 0,0 0 1,0 0-1,0 0 0,0-1 0,1 1 0,-1 0 0,0 0 0,0 0 0,0 0 0,1 0 0,-1 0 0,0 0 0,0 0 0,1 0 0,-1 0 0,0 0 0,0 0 0,0 0 0,1 0 0,-1 0 0,0 0 0,0 0 0,0 0 0,1 0 1,-1 0-1,0 0 0,0 0 0,0 1 0,1-1 0,-1 0 0,0 0 0,0 0 0,0 0 0,0 0 0,1 1 0,-1-1 0,0 0 0,0 0 0,0 0 0,0 0 0,0 1 0,0-1 0,1 0 0,-1 0 0,0 0 0,0 1 0,0-1 1,0 0-1,0 0 0,0 1 0,0-1 0,0 0 0,0 0 0,0 0 0,0 1 0,0-1 0,0 0 0,0 0 10,-4 30-152,-16 46 356,17-64-234,1-8 37,1 0 0,0 0 0,0 0 0,1 0 0,-1 1 0,1-1 0,0 0 0,0 0 0,0 1-7,9 4-120,13-14 75,-10 0 61,-1-1 0,-1 0 0,1-1 0,-1 0 0,0-1 0,6-6-16,-16 14-14,1 0 0,-1 0-1,1 0 1,-1 0 0,1 0-1,-1 0 1,1 0 0,-1 0-1,0 0 1,1 1 0,-1-1-1,1 0 1,-1 0 0,1 0-1,-1 1 1,1-1 0,-1 0-1,0 1 1,1-1 0,-1 0-1,0 1 1,1-1 0,-1 0-1,0 1 1,1-1 0,-1 0-1,0 1 1,0-1 0,1 1-1,-1-1 1,0 1 0,0-1-1,0 1 1,0-1 0,0 1-1,0-1 1,0 1 0,0 0 14,7 19 59,-2 5-39,-4-16-449,1 0 0,-1 0 0,2-1 0,-1 1 0,4 5 429,0-2-3123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5.94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387 0 7527,'0'1'22,"0"0"0,0 0 0,0 0 1,0 0-1,0 0 0,0 0 0,0 0 0,-1 0 0,1 0 0,0 0 0,-1 0 0,1 0 0,0-1 1,-1 1-1,1 0 0,-1 0 0,1 0 0,-1 0 0,0-1 0,1 1 0,-1 0 0,0-1 0,0 1-22,-25 21 1424,12-11-1092,-3 5-98,2 1 1,0 1 0,1 0-1,0 1 1,2 1 0,0 1-235,-64 130 1054,56-110-1013,-108 253-884,125-288 620,1-3-62,1 0 1,-1 0-1,1 0 1,0 1-1,-1-1 1,2 0-1,-1 1 1,0-1-1,1 1 1,-1-1-1,1 1 285,5 9-2749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6.4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207 1 4869,'-6'1'98,"0"0"0,1 0 1,0 0-1,-1 1 1,1 0-1,0 0 1,0 0-1,0 1 1,0-1-1,0 1 0,0 1 1,0 0-99,-52 45 1653,57-48-1634,-1 0 0,0-1 0,0 1 0,1 0 0,-1 0 0,0 0 0,1-1 0,-1 1 0,1 0-1,-1 0 1,1 0 0,-1 0 0,1 0 0,0 0 0,-1 0 0,1 0 0,0 0 0,0 0 0,0 0 0,0 0 0,0 0-1,0 0 1,0 0 0,0 0 0,0 0 0,0 0 0,1 0 0,-1 0 0,0 0 0,1 0 0,-1 0 0,1 0 0,-1 0 0,1 0-1,-1 0 1,1 0 0,0-1 0,-1 1 0,1 0 0,0 0 0,0-1 0,-1 1 0,1-1 0,1 1-19,6 5 82,1-1 0,0 0 0,0-1 0,0 0 0,2 0-82,27 14 343,-34-14-303,0 0 1,-1 0-1,1 1 0,-1 0 1,0 0-1,0 0 1,0 0-1,-1 0 0,0 1 1,0-1-1,0 1 1,-1-1-1,1 1 0,-1 0 1,-1-1-1,1 1 1,-1 0-1,0 0 0,0-1 1,-1 1-1,0 0 1,0 0-1,-1 3-40,0-3 73,1 1 0,-1-1 0,-1 0-1,1 0 1,-1 0 0,0 0 0,-1 0 0,1-1 0,-1 1 0,0-1-1,0 0 1,-1 0 0,0-1 0,1 1 0,-2-1 0,1 0-1,0-1 1,-1 1 0,0-1 0,-5 2-73,-7 2-227,-51 22 540,32-5-4392,40-26-528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7.1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6694,'16'6'3321,"-15"-6"-3288,0 0-1,0 0 1,1 0-1,-1 0 1,0 1 0,0-1-1,0 1 1,0-1-1,0 1 1,0-1-1,0 1 1,0-1 0,0 1-1,0 0 1,0 0-1,0-1 1,0 1-1,0 0 1,0 0 0,-1 0-1,1 0 1,0 0-1,-1 0 1,1 0-1,-1 0 1,1 0 0,-1 0-1,1 0 1,-1 1-33,18 42 89,-11-24-388,2 0 1,1 0 0,3 5 298,-12-24-36,0 1 1,0-1 0,0 1-1,-1-1 1,1 1 0,-1 0-1,1-1 1,-1 1 0,1 0-1,-1 0 1,0 0 0,0-1 0,0 1-1,0 0 1,0 0 0,0-1-1,-1 1 1,1 0 0,-1 0-1,1-1 1,-1 1 0,1 0-1,-1-1 1,0 1 0,0-1-1,0 1 1,0-1 0,0 1-1,0-1 1,0 0 0,0 1 0,-1-1-1,1 0 1,-1 0 0,1 0-1,-1 0 1,1 0 0,-1 0-1,-1 0 36,44 2-283,-14-5-1452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7.71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85 0 5445,'3'13'4767,"3"12"-4343,1 0-1,1 0 0,1-1 0,1 0 1,1-1-1,1 0 0,12 16-423,-15-25 29,0 1 0,-1 0 0,-1 0-1,-1 1 1,0 0 0,0 0 0,-2 0 0,0 1-1,-1-1 1,0 1 0,-2 0 0,0 1-29,-1 4 22,-1-1 0,-1 0 0,-1 0 0,-1 0 0,-1 0 0,-1-1 0,-1 1 1,0-1-1,-6 9-22,-126 316 204,93-223-702,37-92-890,10-6-1201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0.3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0 174 6694,'15'-27'257,"-1"-5"-65,-7 2 705,-3 7 384,0 10-865,-1 3-512,4 7 32,8 6 96,10-3 64,15 0-64,11 0 0,11-6 0,3-4-160,-6 0-1185,-1-3-3043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49.37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363 44 2306,'14'-18'255,"-14"17"-81,0 0 0,0 1 0,0-1 0,1 0-1,-1 0 1,0 0 0,-1 0 0,1 0 0,0 0 0,0 0 0,0 0 0,-1 0 0,1 0 0,0 0 0,-1 0 0,1 0 0,0 0 0,-1 0 0,0 1 0,1-1-1,-1 0 1,1 0 0,-1 0 0,0 1 0,0-1 0,1 1 0,-1-1 0,0 0-174,0 1 870,-25 32 1581,-65 101-1265,66-103-1049,3 2 0,0 1 0,2 1 0,1 1 0,2 0 0,2 1 1,-3 12-138,-13 83 141,5 0 0,-1 65-141,26-191 4,-5 82-602,7-81 277,-1 1 0,1 0 0,0 0 0,1-1 0,-1 1 0,1 0-1,1-1 1,-1 0 0,1 1 0,0-1 0,3 4 321,21 22-2904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50.9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52 133 4997,'1'0'173,"0"0"0,0 0 0,-1 0 0,1 0 0,0 0 0,0 0 1,0 0-1,-1 1 0,1-1 0,0 0 0,-1 0 0,1 1 0,0-1 0,0 0 0,-1 1 1,1-1-1,-1 0 0,1 1 0,0-1 0,-1 1 0,1 0-173,0 0 85,-1 1 0,1-1 0,-1 1 0,1-1 0,-1 1 0,0 0 0,1-1 0,-1 1 0,0-1 0,0 1 1,0 0-1,0-1 0,0 1 0,-1 1-85,-4 31 319,-1 0 1,-2-1-1,-2 0 1,-1 1-320,-19 73 585,37-130-457,2 0 1,1 1 0,1 0 0,4-4-129,2-6-490,-1-1 0,10-30 490,-17 35 16,0 5 58,-2-1-1,0 0 1,-2 0 0,-1-1 0,1-21-74,-5 45-22,43 59-410,5 23-129,21 53 561,-21-38-1628,-45-93 1573,-2 0-1,1 1 1,0-1-1,-1 1 0,1-1 1,-1 1-1,0 0 1,0 0-1,-1-1 1,1 1-1,-1 0 1,0 0-1,0 0 1,0 2 55,-1-4 18,0 0 0,0 0 1,0 0-1,0-1 0,0 1 1,0 0-1,-1-1 0,1 1 1,-1-1-1,1 1 0,-1-1 0,1 0 1,-1 0-1,0 0 0,0 0 1,1 0-1,-1 0 0,0 0 1,0 0-1,0-1 0,0 1 1,0-1-1,0 0 0,0 1 1,0-1-1,0 0 0,-2 0-18,-74 3 1197,62-4-1054,0 1 0,0 0 0,0 2 0,1 0 0,-1 0 0,-2 2-143,18-4-62,0 0-1,0 0 1,-1 0-1,1 0 0,0 0 1,0 0-1,0 0 1,-1 0-1,1 0 0,0 0 1,0 0-1,-1 0 0,1 1 1,0-1-1,0 0 1,0 0-1,-1 0 0,1 0 1,0 0-1,0 0 0,0 0 1,-1 1-1,1-1 1,0 0-1,0 0 0,0 0 1,0 1-1,0-1 0,-1 0 1,1 0-1,0 0 1,0 1-1,0-1 0,0 0 1,0 0-1,0 0 0,0 1 1,0-1-1,0 0 1,0 0-1,0 1 0,0-1 1,0 0-1,0 0 0,0 1 1,0-1-1,0 0 1,0 0-1,0 0 0,0 1 1,0-1-1,1 0 63,7 1-3059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51.9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31 2498,'11'-20'5485,"-3"9"-2981,8 32-1615,-8-6-676,-1 1 1,-1 0-1,0 0 0,-1 0 1,-1 1-1,2 14-213,-4-16-29,1 0 0,1 0 0,0-1 0,1 1 0,0-1 0,1 0 1,1-1-1,0 1 0,1 0 29,-6-13-117,-1-1 0,0 1 1,0 0-1,1 0 0,-1-1 0,0 1 1,1-1-1,-1 1 0,1-1 1,-1 0-1,0 1 0,1-1 0,-1 0 1,1 0-1,-1 0 0,1 0 1,-1 0-1,1 0 0,-1-1 0,1 1 1,-1 0-1,0-1 0,1 1 0,-1-1 1,0 0-1,1 1 0,-1-1 1,0 0-1,0 0 0,1 0 0,-1 0 1,0 0-1,1 0 117,39-34-2949,-23 16 1898,-1-2 1,0 0-1,9-17 1051,-9 11 1519,-2 0-1,-1-2 1,-1 0-1519,-13 29 51,0-1 0,0 1 0,0 0 0,1 0 0,-1-1 0,0 1 0,0 0 0,0 0 0,0-1 0,1 1 0,-1 0 0,0 0 0,0-1 0,0 1 0,0 0 0,0-1 0,0 1 0,0 0 0,0 0 0,0-1 0,0 1 0,0 0 0,0-1 1,0 1-1,0 0 0,0-1 0,0 1 0,0 0 0,-1 0 0,1-1 0,0 1 0,0 0 0,0 0 0,0-1 0,0 1 0,-1 0 0,1 0 0,0-1 0,0 1 0,-1 0 0,1 0 0,0 0 0,0 0 0,-1-1 0,1 1 0,0 0-51,-1 0 33,1 0 1,-1 0-1,1 1 0,-1-1 0,1 0 0,-1 0 0,1 1 0,0-1 0,-1 0 0,1 0 0,-1 1 1,1-1-1,0 0 0,-1 1 0,1-1 0,0 1 0,-1-1 0,1 1 0,0-1 0,-1 0 0,1 1 1,0-1-1,0 1 0,0-1 0,0 1 0,-1 0-33,-17 74 1273,9-37-934,0-1 0,-3-1 0,-9 20-339,-109 213-59,127-248-3015,5-15 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40:52.79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61 1 4132,'-5'14'3481,"8"-11"-866,17 11-2216,1 0 0,-2 1 0,0 1 1,10 12-400,-15-14 61,-1 0 1,0 0 0,-1 2-1,-1-1 1,0 2 0,-1-1 0,-1 1-1,-1 1 1,0-1 0,-1 2-1,-1-1 1,-1 1 0,0 0 0,-2 0-1,0 0 1,0 11-62,8 78 119,7 88-110,-18-184-15,-1-1 0,0 0 0,-1 0 0,0 0-1,0 0 1,-2 0 0,1 0 0,-1 0 0,0-1 0,-1 0-1,-1 0 1,1 0 0,-2-1 0,1 0 0,-1 0 0,-3 2 6,-19 20 24,-1-2 0,-1-1 0,-28 18-24,22-16-75,16-14-163,-26 26-3859,33-25-852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0.9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6 142 5317,'-5'-1'1876,"4"-11"-936,6-13 1102,104 26 83,139 6-2032,1-11 0,130-22-93,-314 19 38,-21 4-14,0-3 0,0-1 0,-1-2 0,23-9-24,8-5-2717,-48 14-11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1.37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367 1 4901,'-1'5'29,"0"0"1,0 0 0,0 1 0,1-1 0,-1 0 0,2 1-1,-1-1 1,0 0 0,1 0 0,0 1 0,0-1 0,2 3-30,25 72 854,-6-23-422,-15-27-380,-1 0 0,-2 0 0,0 1 0,-3-1 1,0 1-1,-2-1 0,-2 12-52,-4 16 126,-3 1-1,-2-1 1,-8 17-126,17-63 221,-1 0 1,-1 0-1,0 0 1,-1 0-1,0-1 1,-1 0-1,0 0 0,-1-1 1,0 0-1,-1 0 1,0-1-1,0 0 1,-1-1-1,-5 4-221,6-6 168,0 0 0,-1-1-1,1 0 1,-1-1 0,0 0 0,0 0 0,-1-1-1,1 0 1,-1-1 0,1 0 0,-1-1-1,0 0 1,0-1 0,1 0 0,-1-1-1,0 0 1,-4-1-168,6 0-508,1 0-1,-1-1 0,1 1 1,0-1-1,0-1 0,0 0 0,-3-2 509,-8-5-4009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1.85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8 126 8968,'0'0'30,"0"1"0,0-1 0,0 0 0,0 0 0,0 0-1,0 1 1,0-1 0,0 0 0,0 0 0,-1 0 0,1 1-1,0-1 1,0 0 0,0 0 0,0 0 0,0 0-1,-1 0 1,1 1 0,0-1 0,0 0 0,0 0 0,0 0-1,-1 0 1,1 0 0,0 0 0,0 0 0,0 0 0,-1 0-1,1 0 1,0 0 0,0 0 0,0 0 0,-1 0-1,1 0 1,0 0 0,0 0 0,0 0 0,-1 0 0,1 0-1,0 0 1,0 0 0,0 0 0,-1 0 0,1 0-1,0 0 1,0 0 0,0-1 0,-1 1 0,1 0 0,0 0-1,0 0-29,0-1 5,0 1-1,0 0 0,0-1 0,0 1 1,0 0-1,1-1 0,-1 1 0,0-1 0,0 1 1,0 0-1,1-1 0,-1 1 0,0 0 1,0-1-1,0 1 0,1 0 0,-1 0 1,0-1-1,1 1 0,-1 0 0,0 0 0,1-1 1,-1 1-1,0 0 0,1 0 0,-1 0 1,1 0-1,-1 0 0,0-1 0,1 1 0,-1 0 1,0 0-1,1 0 0,-1 0 0,1 0 1,-1 0-1,0 0 0,1 0-4,72-10 587,1 3 0,0 3 0,18 4-587,-1-2 310,328-21 1457,14-20-1767,-365 35-33,16-3-110,1 3-1,0 4 0,60 6 144,-141-2-116,-1 0-143,1 0 1,-1 0-1,1 0 1,-1 1-1,1-1 1,-1 1 0,0 0-1,1 0 1,-1 0-1,0 0 1,1 1-1,-1-1 1,0 1 0,0 0-1,0 0 1,-1 0-1,1 0 1,0 1-1,-1-1 1,2 2 258,7 20-4031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2.8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135 0 4901,'-37'8'4621,"34"-8"-4608,-1 1 0,0-1 0,1 0 0,-1 1 0,1 0 1,-1 0-1,1 0 0,-1 0 0,1 0 0,0 1 0,-1 0 0,1 0 1,0-1-1,0 2 0,0-1 0,1 0 0,-1 1 0,0-1 0,1 1 0,0 0 1,-1 0-1,1-1 0,0 2 0,1-1 0,-1 0 0,0 0 0,1 1 1,0-1-1,-1 1-13,-2 14 44,0 0 0,1 1 0,1-1 0,0 0 0,1 1 0,1 0 0,1-1-44,5 47 252,7 24-252,2 27 224,-8-46-202,-7-69 3,0-1-1,0 1 1,0-1 0,1 0 0,-1 1-1,0-1 1,0 0 0,0 1 0,0-1-1,1 0 1,-1 1 0,0-1 0,0 0 0,0 1-1,1-1 1,-1 0 0,0 0 0,1 1-1,-1-1 1,0 0 0,1 0 0,-1 0-1,0 1 1,1-1 0,-1 0 0,0 0-1,1 0 1,-1 0 0,0 0 0,1 0 0,-1 0-1,1 0 1,-1 0 0,0 0 0,1 0-1,-1 0 1,0 0 0,1 0 0,-1 0-1,1 0 1,-1 0 0,0 0 0,1 0-1,-1-1 1,0 1 0,1 0 0,-1 0 0,0 0-1,1-1 1,-1 1 0,0 0 0,0 0-1,1-1 1,-1 1 0,0 0 0,0-1-1,0 1 1,1 0 0,-1-1 0,0 1-25,18-20 1055,22-44-664,-4 0 1,-2-3 0,-3 0-1,0-12-391,18-36-2292,-49 115 2047,1 0 0,-1 0 1,0 0-1,0 0 0,0 0 1,0 0-1,0 0 0,0 0 1,0 0-1,0 0 0,0 0 1,0 0-1,1 0 0,-1 0 1,0 1-1,0-1 0,0 0 1,0 0-1,0 0 0,0 0 1,0 0-1,0 0 0,0 0 1,1 0 244,-7 14-4730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3.20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10730,'6'3'0,"-2"0"-352,-4-3 160,3 3 256,0 8 32,10 4-64,3 11 0,6 0-32,1 8-32,6-2-897,3-3-1409,0-6-2179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3.53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224 34 7687,'-5'-3'505,"-1"-1"0,1 1-1,-1 0 1,1 0-1,-1 0 1,0 1 0,0 0-1,0 0 1,0 0-1,-1 1-504,-1-1 36,0 1 1,1-1-1,-1 2 0,0-1 0,0 1 0,1 0 0,-1 1 0,0 0 0,0 0 0,1 0 0,-1 1 0,1 0 0,-3 2-36,6-1-35,0 0 1,1 0-1,-1 0 0,0 1 1,1 0-1,0-1 1,0 1-1,0 0 1,0 1-1,1-1 0,0 0 1,0 1-1,0-1 1,0 1-1,1 0 0,-1 0 1,1 0-1,1-1 1,-1 1-1,1 0 1,-1 0-1,1 0 0,1 0 1,-1 0-1,1 0 1,0 3 34,0 1-176,1 1 0,0-1 0,0 0 0,1 0 0,0-1 0,0 1 0,1 0 0,0-1 0,0 0 0,1 0 0,0 0 0,1-1 0,0 0 0,1 2 176,-5-8-11,-1 1 1,1-1 0,0 1 0,0-1 0,0 0 0,0 0-1,0 0 1,0 0 0,1 0 0,-1 0 0,0-1-1,0 1 1,1-1 0,-1 0 0,0 1 0,0-1 0,1 0-1,-1 0 1,0 0 0,1-1 0,-1 1 0,0-1-1,1 1 1,-1-1 0,0 0 0,0 1 0,0-1 0,0-1-1,2 1 11,5-5 194,0-1 0,0 0 0,0 0 0,-1-1 0,6-6-194,4-3 511,-16 15-524,0 1 0,0 0 0,1 0 0,-1 1 0,0-1 0,1 0 0,-1 1 0,0-1 0,1 1 1,-1 0-1,1 0 0,-1 0 0,1 0 0,-1 0 0,1 1 0,-1-1 0,0 1 0,1-1 0,-1 1 0,0 0 0,1 0 0,-1 0 0,0 0 1,0 1-1,1 0 13,8 4 40,0 0 1,0 1 0,-1 0 0,3 4-41,-4-2 27,0-1-1,-1 1 1,0 0 0,-1 0 0,0 1 0,0 0 0,-1 0 0,-1 1 0,0 0 0,0 0 0,-1 0-1,0 0 1,-1 1 0,1 8-27,-2-13 50,-2 0-1,1 0 1,-1-1 0,0 1-1,0 0 1,-1 0-1,0-1 1,0 1-1,0 0 1,-1-1 0,0 1-1,0-1 1,-1 1-1,0-1 1,0 0-1,0 0 1,-1-1 0,0 1-1,0-1 1,-1 1-1,1-1 1,-1-1-1,0 1 1,0-1 0,-1 0-1,-1 2-49,-18 10-50,-1-1 0,0-1 0,-16 5 50,-10-3-4003,34-12-1843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1.3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 83 6342,'-7'-38'1853,"7"36"-1725,0 1-1,-1-1 1,1 1-1,-1-1 1,1 1-1,-1-1 1,1 1 0,-1-1-1,0 1 1,1 0-1,-1-1 1,0 1-1,0 0 1,0 0-1,0 0 1,0 0-1,-1 0 1,1 0 0,0 0-1,-2-1-127,3 2-43,26 20 326,-23-18-250,0-1-1,1 1 0,-1-1 0,1 1 0,-1-1 0,1 0 1,-1-1-1,1 1 0,0-1 0,0 1 0,-1-1 0,1 0 0,0 0 1,-1-1-1,1 1 0,1-1-32,66-18-35,-34 9-365,34-3-3299,-40 9-113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4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 44 6694,'0'0'39,"1"-1"-1,-1 1 1,0 0 0,1-1-1,-1 1 1,0-1-1,0 1 1,1-1-1,-1 0 1,0 1-1,0-1 1,0 1 0,0-1-1,0 1 1,0-1-1,0 1 1,0-1-1,0 0 1,0 1 0,0-1-1,0 1 1,0-1-1,0 1 1,0-1-1,-1 1 1,1-1-1,0 1 1,0-1 0,-1 1-1,1-1 1,0 1-1,-1-1 1,1 1-1,0-1 1,-1 1-39,0 0 68,1 1-1,-1-1 1,1 1 0,-1-1-1,0 1 1,1-1 0,-1 1-1,1 0 1,0-1-1,-1 1 1,1 0 0,-1-1-1,1 1 1,0 0 0,0 0-1,-1-1 1,1 1 0,0 0-1,0 0 1,0 0 0,0-1-1,0 1 1,0 0 0,0 0-1,0 0 1,0-1 0,0 2-68,6 171 1489,-6-172-1486,0 0 0,0 1 0,0-1 0,0 0 0,0 0 0,0 0 0,0 0 0,0 1 0,1-1 0,-1 0 0,0 0 0,1 0 0,-1 0 0,1 0 0,-1 0 0,1 0 0,0 0 1,-1 0-1,1 0 0,0 0 0,0 0 0,0 0 0,-1-1 0,1 1 0,0 0 0,0 0 0,0-1 0,0 1 0,0-1 0,0 1 0,1-1-3,0 0 14,0 0 1,0 0-1,1-1 0,-1 1 1,0-1-1,0 1 1,0-1-1,0 0 0,0 0 1,0 0-1,0 0 1,0 0-1,0 0 0,0 0 1,0-2-15,8-4 81,0-2 0,-1 0 0,0 0 0,0-1 0,1-3-81,24-43 252,-28 43-295,1 0 1,1 1-1,0 0 0,0 0 0,1 0 0,1 1 1,0 1-1,1 0 0,0 0 43,-10 9-57,1 0 1,-1 0-1,1 0 1,-1 0-1,1 1 1,0-1-1,-1 1 1,1-1-1,0 1 1,-1 0-1,1-1 0,0 1 1,0 0-1,-1 0 1,1 0-1,0 0 1,-1 1-1,1-1 1,0 0-1,0 1 1,-1-1-1,1 1 1,0 0 56,31 22-445,-18-12 498,-14-10 12,1-1 0,0 1 1,0-1-1,-1 1 1,1-1-1,0 0 0,0 1 1,0-1-1,0 0 0,0 0 1,-1 0-1,1-1 0,0 1 1,0 0-1,0-1 1,0 1-1,-1-1 0,1 0 1,0 0-1,-1 1 0,1-1 1,1-1-66,-1 0 18,0 1 1,1 0 0,-1 0 0,0 0-1,1 0 1,-1 1 0,1-1 0,-1 0-1,1 1 1,-1 0 0,1 0-1,-1 0 1,1 0 0,-1 0 0,1 0-1,0 0 1,-1 1 0,1-1-1,1 2-18,4 3 60,0 1-1,0 0 1,0 1-1,-1 0 1,0 0 0,-1 0-1,1 1 1,-1 0-1,-1 0 1,3 5-60,-2-3-426,1-1 0,0 1 0,0-1 0,1 0 0,0-1 0,1 0 0,8 7 426,6-3-4372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4.5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1 361 4068,'77'-5'4036,"16"-16"-3972,10-5 64,9-11 224,13-9 289,13 2-193,-3 4 513,-3-4 64,-14 7-416,-21 8-513,-24 9-160,-18 8-833,-23 12-1826,-22 20-95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4.9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218 1 10058,'-177'73'48,"174"-72"-71,1 0 0,0 0 1,-1 0-1,1 0 0,0 1 1,-1-1-1,1 1 0,0-1 1,0 1-1,0 0 0,0 0 1,1 0-1,-1 0 0,0 0 1,1 0-1,-1 0 0,1 0 1,0 1-1,0-1 0,0 1 1,0-1 22,1 0-18,0 0 1,0 0 0,0 0 0,0 0 0,1 0 0,-1 0 0,1-1 0,-1 1-1,1 0 1,0 0 0,0 0 0,0-1 0,0 1 0,0-1 0,0 1 0,0-1-1,0 1 1,1-1 0,-1 1 0,0-1 0,1 0 0,0 0 0,-1 0 0,1 0-1,-1 0 1,1 0 0,0 0 0,1 0 17,26 12 87,2-1 0,-1-1 0,2-2 1,11 2-88,-7-2 25,0 1 1,-1 2 0,25 12-26,-50-19 23,-1 0 0,0 0 0,0 1 0,0 0 0,-1 1 0,0 0 0,0 0-1,0 1 1,-1 0 0,-1 0 0,1 1 0,-1-1 0,-1 2 0,5 8-23,-8-15 84,-1 0-1,1 0 0,-1 0 0,0 1 0,0-1 0,0 0 1,-1 1-1,1-1 0,-1 0 0,0 1 0,0-1 1,0 0-1,0 1 0,0-1 0,-1 0 0,0 1 0,1-1 1,-1 0-1,0 1 0,-1-1 0,1 0 0,-1 0 1,1 0-1,-1 0 0,0-1 0,0 1 0,0 0 0,0-1 1,-1 1-1,1-1 0,-1 0 0,1 0 0,-1 0 1,0 0-1,0 0 0,0 0-83,-15 7 124,0 0 1,0-1-1,-1-1 1,0-1-1,-16 4-124,8-3-600,-5 2-1520,2-3-1659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15.3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50 8808,'4'-5'16,"1"1"-1,0 0 0,0 0 0,0 0 0,0 0 1,0 1-1,1-1 0,0 2 0,0-1 1,-1 0-1,2 1 0,-1 0 0,0 1 1,4-1-16,-6 1 31,-1 0 1,1 1 0,-1 0 0,1 0 0,0 0 0,-1 0 0,1 0 0,-1 1 0,1-1 0,-1 1-1,0 0 1,4 2-32,-5-3 7,-1 1 0,1 0-1,0 1 1,-1-1-1,1 0 1,-1 0-1,0 1 1,1-1 0,-1 1-1,0-1 1,0 1-1,0 0 1,0-1-1,0 1 1,0 0 0,0 0-1,0 0 1,-1-1-1,1 1 1,-1 0 0,0 0-1,1 0 1,-1 1-7,0 5 89,-1-1 1,0 1 0,0-1 0,0 1-1,-1-1 1,0 0 0,-1 1 0,0-1 0,0 0-1,0-1 1,-1 1 0,-1 1-90,0 1 17,1 0 0,-1 0 0,1 1 0,1 0 0,0 0 0,0 1-17,3-11 32,1 1-1,-1-1 1,0 1-1,0-1 1,0 1-1,0-1 1,1 1-1,-1-1 0,0 0 1,1 1-1,-1-1 1,0 1-1,1-1 1,-1 1-1,0-1 1,1 0-1,-1 1 0,1-1 1,-1 0-1,1 0 1,-1 1-1,1-1 1,-1 0-1,1 0 0,-1 0 1,1 1-1,-1-1 1,1 0-1,-1 0 1,1 0-1,-1 0 1,1 0-1,-1 0 0,1 0 1,-1 0-1,1 0 1,-1-1-1,1 1 1,0 0-1,-1 0-31,27-4 472,164-37-2223,-103 23-2941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4.4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 1762,'6'-3'-64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4.8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1 0 1666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5.14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52 136 3716,'-5'0'188,"-24"-1"870,29 1-950,-1 0 1,0 0-1,0 0 1,1-1-1,-1 1 0,0 0 1,0 0-1,1 0 1,-1 0-1,0-1 1,1 1-1,-1 0 0,0-1 1,1 1-1,-1-1 1,0 1-1,1-1 0,-1 1 1,1-1-1,-1 1 1,1-1-1,-1 1 0,1-1 1,-1 0-1,1 1 1,0-1-1,-1 0 0,1 1 1,0-1-1,0 0 1,-1 0-109,37-8 2642,130-28-1402,-52 9-1086,2 6 0,64-2-154,-159 25-494,-24 12-3155,0-7 2379,-1 5-2050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5.4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33 6182,'28'10'1101,"-27"-9"-1012,0-1 0,-1 0 0,1 0-1,0 0 1,-1-1 0,1 1-1,-1 0 1,1 0 0,0 0-1,-1 0 1,1-1 0,0 1-1,-1 0 1,1 0 0,-1-1-1,1 1 1,0-1 0,-1 1-1,1 0 1,-1-1 0,0 1-1,1-1 1,-1 1 0,1-1-1,-1 1 1,0-1 0,1 0-1,-1 1 1,0-1 0,1 1-1,-1-1 1,0 0 0,0 1-1,0-1 1,0 0 0,1 1-1,-1-1 1,0 0 0,0 1-1,0-1 1,-1 0 0,1 0-89,0 0 694,0 1-214,0 0-149,57-2 617,28-7-948,-26 2-297,33 2 297,-64 4-401,34 2 1094,-28 8-7828,-27-3 2480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6.8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52 228 6534,'1'-1'47,"21"-13"476,-22 14-469,1-1-1,-1 1 0,1-1 0,0 1 0,-1-1 0,0 1 0,1-1 0,-1 1 0,1-1 0,-1 1 0,0-1 0,1 0 0,-1 1 0,0-1 1,1 0-1,-1 1 0,0-1 0,0 0 0,0 1 0,0-1 0,0 0 0,0 1 0,0-1 0,0 0 0,0 1 0,0-1 0,0 0 0,0 1 0,0-1 1,0 0-1,-1 0-53,8 16 176,-1-1 0,-1 1 0,0 1 0,-1-1 0,0 1 1,-1 0-1,-1 0 0,-1 2-176,3 54 616,-3 20-616,-1-13 9,3 173 444,-4-271-394,-1 1 0,-1 0-1,0 0 1,-1 0 0,-1 0 0,-7-16-59,0-2 4,2 0 1,1 0 0,2-1 0,-1-20-5,-4-149 36,9 134 90,0 35 167,-2 2-1,-8-28-292,0-7 862,112 230-339,-94-151-522,148 243 37,-121-206-110,2-1-1,2-1 1,2-2-1,10 7 73,-40-42-25,0 1-1,1-1 1,0 0-1,0-1 1,1 0 0,0-1-1,0 0 1,0 0-1,0-1 1,1 0 0,-1-1-1,9 1 26,-12-3 23,1 0 1,0-1-1,-1 0 0,1-1 0,0 0 0,-1 0 0,1 0 1,-1-1-1,1 0 0,-1 0 0,0-1 0,0 0 0,0-1 1,0 1-1,-1-1 0,1 0 0,-1-1 0,4-3-23,-1-1 82,0 0 1,0 0-1,-1-1 0,0 0 0,0-1 1,-1 1-1,-1-1 0,0-1 0,0 1 1,-1-1-1,-1 0 0,0 0 0,-1-1 1,0 1-1,0-1 0,-1-4-82,0-3 219,-1 1-1,0-1 1,-2 0 0,0 1-1,-1-1 1,-1 0-1,-1 1 1,0 0 0,-2 0-1,-3-6-218,-6-5 108,14 28-180,0 1-1,1-1 0,-1 1 0,0 0 1,0-1-1,0 1 0,0 0 0,-1 0 1,1 0-1,0 0 0,0 0 1,-1 0-1,1 0 0,-1 0 0,1 0 1,0 1-1,-1-1 0,-1 0 73,8 4-6764,4 0 1885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7.36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68 34 9257,'1'-1'25,"0"0"0,0 1 0,-1-1 0,1 0 0,-1-1 0,1 1 0,-1 0 0,0 0 0,1 0 0,-1 0 0,0 0 0,0 0 0,1 0 0,-1-1 0,0 1 0,0 0 0,0 0 0,-1 0 0,1-2-25,-1 4 7,0 0 1,1 0-1,-1 0 1,0-1-1,0 1 1,1 0-1,-1 0 1,1 0-1,-1 0 1,1 0 0,-1 0-1,1 0 1,0 0-1,-1 0 1,1 0-1,0 0 1,0 1-1,0-1 1,-1 0-1,1 0 1,1 0-1,-1 1-7,-1 5-12,0-1-1,1 1 0,0 0 0,1 0 0,-1-1 0,2 5 13,-2-10-41,0 1-1,0-1 1,1 1 0,-1-1-1,0 1 1,1-1-1,-1 1 1,1-1-1,-1 1 1,1-1 0,0 0-1,0 1 1,0-1-1,0 0 1,0 0-1,0 0 1,0 0 0,0 1-1,0-1 1,0-1-1,0 1 1,1 0-1,-1 0 1,0 0 0,1-1-1,-1 1 1,1-1-1,-1 1 1,1-1 0,-1 1-1,2-1 42,-3-5 180,-1 0 1,0 1-1,1-1 0,-2 0 1,1 0-1,0 1 0,-1-1 1,0 1-1,0-2-180,-1 2 28,1 0-1,-1 1 1,1-1 0,-1 0 0,0 1-1,-1-1 1,1 1 0,-1 0 0,1 0-1,-1 1 1,0-1 0,0 1 0,0-1-1,-1 1-27,-28-20 34,33 19-1037,6 7-274,1 6-778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1.71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30 8168,'7'4'1185,"-7"-1"-1537,7-3 352,-7 0 160,11-3 160,11-1 0,10 1-160,1-3-160,7-1 64,4 1-64,-4-1-128,-8 7-1377,-3 3-1794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8.0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122 1 6598,'1'0'-18,"0"0"-1,0 0 0,-1 0 0,1 0 1,0 0-1,0 1 0,-1-1 0,1 0 1,0 0-1,-1 1 0,1-1 0,0 1 1,-1-1-1,1 0 0,0 1 1,-1-1-1,1 1 0,-1 0 0,1-1 1,-1 1-1,1-1 0,-1 1 0,1 0 1,-1-1-1,0 1 0,1 0 1,-1-1-1,0 1 0,1 0 0,-1 0 1,0-1-1,0 1 0,0 0 0,0 0 1,0 0-1,0-1 0,0 1 1,0 0-1,0 0 0,0-1 0,0 1 1,-1 0-1,1 0 0,0-1 0,0 1 1,-1 0 18,-22 40 1212,13-27-927,-8 15 324,-2 3-85,2 1-1,-4 9-523,17-30 82,1 0 1,0 0 0,0 0-1,1 1 1,1 0-1,0-1 1,0 1-1,1 8-82,54-64 2467,7-20-2304,128-121 1168,-189 189-1320,0 1 1,0-1-1,0 1 0,0 0 0,1-1 0,0 1 0,0 0 0,1 0 0,0 4-11,0 6 55,-1-8-47,0-1 1,0 1-1,1-1 0,0 1 0,1-1 0,1 5-8,-3-10-10,1-1 1,-1 0-1,1 1 0,-1-1 0,1 0 0,0 0 0,-1 1 1,1-1-1,0 0 0,0 0 0,0 0 0,0 0 0,0 0 1,0 0-1,0 0 0,0-1 0,0 1 0,1 0 0,-1 0 1,0-1-1,0 1 0,1-1 0,-1 1 0,0-1 0,1 0 1,-1 1-1,0-1 0,1 0 0,-1 0 0,1 0 0,-1 0 0,0 0 1,1 0-1,-1 0 0,1-1 0,-1 1 0,0 0 10,19-7 143,-1 0 0,-1-1 0,0-1-1,0-1 1,15-11-143,-20 13-40,-1-1 0,1 2 0,0 0 0,0 0-1,1 1 1,0 1 0,0 0 0,1 1 0,-1 1 0,1 0 0,7 0 40,-18 3-20,-1 1 0,0-1 0,0 1 1,0 0-1,0 0 0,0 0 0,0 0 1,0 0-1,-1 1 0,1 0 0,0-1 1,-1 1-1,1 0 0,-1 0 0,0 0 1,1 0-1,-1 1 20,37 48 205,-21-26-144,-8-12-556,2 0 0,-1-1 0,2 0 0,3 3 495,27 14-3727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28.9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62 221 8168,'-3'2'124,"0"-1"1,1 0 0,-1 0-1,0 0 1,0 0-1,0 0 1,0 0 0,0-1-1,0 0 1,0 1-1,0-1 1,0 0 0,0 0-1,-1-1-124,-11 1 220,14 0-236,109-21 5003,57 3-4670,-122 13 81,232-11-163,127 15-235,-162 3 341,0-10 1,54-15-342,387-70 550,-542 75-441,99-9 401,-226 26-369,-15 1-89,10 0-3181,2 0 332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30.62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113 295 9193,'-2'0'-43,"0"0"1,0 0-1,1 1 1,-1-1-1,0 0 0,1 1 1,-1-1-1,1 1 1,-1 0-1,1 0 1,-1-1-1,1 1 1,-1 0-1,1 0 1,0 0-1,-1 1 1,1-1-1,0 0 0,0 0 1,0 1-1,0-1 1,-1 2 42,-1 2 18,1-1 1,0 1-1,0 1 1,0-1 0,0 0-1,1 0 1,0 1-1,0 0-18,-1 10 262,0 1 1,2-1-1,0 1 0,1-1 0,1 4-262,3 35 423,-2 1 1,-2-1 0,-5 29-424,-23 169 41,1-3-152,27-229 237,4-25 555,8-33 135,-5-5-715,-1-1 1,-3 0-1,-1 0 1,-3-40-102,-22-174 145,8 129-72,5-7-73,5 45 48,0 46 630,3 0 0,1 0 0,6-41-678,-4 74 137,-2 11-226,9 23-124,146 168 329,23 28-90,-133-170-72,2-2 1,2-1-1,10 4 46,-48-41-15,0-1 0,1 0 0,0-1 0,0 0 0,1-1 0,0 0 0,14 4 15,-23-9 15,-1 0 1,1 0 0,0 0 0,0-1 0,0 1-1,1-1 1,-1 0 0,0-1 0,0 1 0,0 0-1,0-1 1,0 0 0,0 0 0,0 0 0,-1-1-1,1 1 1,0-1 0,-1 0 0,1 0-1,-1 0 1,1-1 0,-1 1 0,0-1 0,0 0-1,0 1 1,-1-1 0,1-1 0,0 1 0,0-2-16,5-8 93,-1-1 0,0 0 0,-1 0 0,0-1 0,-1 1 0,-1-1 0,-1 0 0,0 0 0,1-16-93,0-25 378,-2 0 0,-3-4-378,1 46 29,-7-135 1520,-20-105-1549,26 252-3029,-1 6 1333,1 11-1491,1 11-4885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41.4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1256 4805,'2'0'269,"-1"-1"0,1 1 0,0-1 0,-1 0 0,1 0 1,-1 0-1,0 0 0,1 0 0,-1 0 0,0-1 0,1 1 0,-1 0 1,0-1-1,0 1 0,0 0 0,0-1 0,0 0 0,-1 1 1,1-1-1,0 1-269,5-12 40,9-11 1585,0 1 0,2 0 0,12-12-1625,32-31-566,20-13 566,-44 44 384,215-190-382,9 11 1,118-64-3,-346 256 22,-6 4 47,0-1 1,14-15-70,-35 29 58,-1 1 0,0-1 0,0-1 0,-1 1 0,1-1 0,-1 0 0,-1 0-1,1 0 1,-1 0 0,0 0 0,0-1 0,-1 0 0,0 1 0,1-5-58,-2-13 227,-1 16-467,7 14-6100,1 2 1343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42.3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1 840 2755,'3'1'262,"0"0"0,0 0 0,1 0 1,-1 0-1,0-1 0,0 1 0,1-1 1,-1 0-1,0 0 0,1 0 1,-1 0-1,0-1 0,1 1 0,-1-1 1,0 0-1,0 0 0,3-1-262,2-2 468,1-1-1,-1-1 1,0 1-1,-1-1 1,5-4-468,1-1 1217,70-50 623,2 4 1,14-3-1841,64-42 760,154-106 767,188-86-1527,-491 285 741,-10 8-228,-3 2-4298,0-1 2766,7 6-3327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51.6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 64 4484,'-13'-17'6814,"13"16"-6763,0 1 1,0-1 0,0 1 0,0-1 0,0 1-1,0-1 1,0 1 0,0-1 0,0 1 0,0-1 0,0 1-1,0-1 1,1 1 0,-1 0 0,0-1 0,0 1-1,0-1 1,1 1 0,-1-1 0,0 1 0,1 0-1,-1-1 1,0 1 0,1 0 0,-1-1 0,1 1 0,-1 0-1,0 0 1,1-1 0,-1 1 0,1 0 0,-1 0-1,1 0 1,-1 0 0,1-1 0,-1 1 0,1 0 0,-1 0-1,1 0 1,-1 0 0,1 0 0,-1 0 0,1 0-1,-1 0 1,1 1 0,-1-1 0,0 0 0,1 0-1,-1 0 1,1 0 0,-1 1 0,1-1-52,96-4 477,48-10-477,43-2-824,-187 16 776,44 1-2109,-19 10-2231,-15 2 475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52.0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23 8456,'3'3'801,"-3"-3"-737,0-3 673,0 0 320,3 3-641,4 0-224,3-2 192,6 2-95,9-3-97,4 0-64,13 3-96,0-6 32,6 3-192,0 0-1185,3 3-2082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20:14:53.7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61 107 8520,'-5'7'42,"0"0"0,0 0 1,1 1-1,0 0 0,0 0 0,1 0 1,0 0-1,0 0 0,1 1 0,-1 3-42,-1 17 1209,1 0 1,0 16-1210,-1 17 106,-2 77 54,7-120 144,5-19 1005,10-28-274,0-16-974,64-169 97,-63 178-166,0 0 0,2 1 0,2 2 0,22-28 8,-35 49-6,-6 8-3,-1 0-1,1 1 1,1-1-1,-1 1 0,0-1 1,1 1-1,-1 0 0,1 0 1,0 0-1,2-1 10,12 44-443,-10-18 453,-1 2-1,-2-1 1,0 0 0,-2 3-10,0-5 46,1-1 1,1 1 0,0-1 0,2 0-1,4 10-46,-10-31 8,1 1 0,-1 0-1,1 0 1,-1 0-1,1 0 1,0-1-1,-1 1 1,1 0 0,0-1-1,-1 1 1,1 0-1,0-1 1,0 1-1,0-1 1,0 0-1,0 1 1,0-1 0,-1 1-1,1-1 1,0 0-1,0 0 1,0 0-1,0 1 1,0-1 0,0 0-1,0 0 1,0 0-1,0-1 1,0 1-1,0 0 1,0 0 0,0 0-1,0-1 1,0 1-1,0-1 1,0 1-1,0 0 1,0-1-1,-1 0 1,1 1 0,0-1-1,0 1 1,-1-1-8,43-32 192,-36 27-218,43-39 90,-11 10-49,1 1-1,7-1-14,-35 27-27,-1 0 0,1 1 0,0 1 0,1 0 0,-1 0 0,1 2 0,0-1 0,1 2 0,-1 0 0,6-1 27,-17 4-15,-1 0 0,1 1 0,-1-1 0,1 0-1,-1 0 1,1 1 0,-1-1 0,1 1 0,-1-1-1,1 1 1,-1 0 0,0 0 0,1 0 0,-1-1-1,0 1 1,0 0 0,1 0 0,-1 1-1,0-1 1,0 0 0,0 0 0,-1 0 0,1 1-1,0-1 1,0 1 0,-1-1 0,1 0 0,-1 1-1,1-1 16,14 51 23,-13-39-16,10 46-84,-6-28 276,1 0-1,11 29-198,-14-50-231,0 1 0,2-1 0,-1 0 0,1 0 0,0 0-1,1-1 1,0 0 0,1 0 0,0-1 0,2 1 231,27 21-3326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2-10-10T15:33:22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13495 16874 0,'0'8'15,"2"25"1,9 30 0,-6-5 15,7 12-31,-1-4 15,-4 20-15,-5-3 16,1 20-16,2-7 16,-5 15-16,0-13 15,2 10-15,-2-14 16,2 1-16,12 19 31,5-8-15,-1-84-1,-8-50 1,-8-22 0,-4-3-1,-3 8 1,-2 7 15,7 38-31</inkml:trace>
  <inkml:trace contextRef="#ctx0" brushRef="#br0" timeOffset="1010.19">13590 16970 0,'71'0'16,"-10"0"-1,14 5-15,0 3 16,24-1-16,-3 4 16,23 4-16,-9 2 15,21 1-15,-13 0 16,14-3-16,-17-3 15,13 3-15,-14-4 16,7-1-16,-18-5 16,13 2-16,-20 1 15,10 4-15,-17-4 16,9 4-16,-18-3 16,8-5-16,26-7 15,-26-1 16,-20-7-15,-26 16 0,-5 23-1,-7 5 1,-6 25 0,-1 27 15,-10-13-16,2 13-15,-3-4 16,9 9-16,-6-7 16,0 13-16,3-10 15,-1 12-15,-1-10 16,6 5-16,14 28 16,1-7 15,-9-46-16,-16-33 1,-24-27 0,-21-21-1,-27-20 1,4 8 15,-9-8-31,-3 5 16,-18-6-16,0 6 15,-19-3-15,3 11 16,-24-3-16,31 11 16,2-1-16,-13 1 0,15 2 15,1-3-15,-17-5 0,14 11 16,-3-3-16,-11-5 0,-5 4 16,-29 2-16,17 6 15,-9-4-15,25 4 16,-10 3-16,-26 0 15,43 3 1,41-26 0,42-28-1,13 26 1,2 13 0,-2 4-1,5 8-15</inkml:trace>
  <inkml:trace contextRef="#ctx0" brushRef="#br0" timeOffset="1452.76">14548 16285 0,'58'5'16,"15"7"-16,-2 4 16,12-1-16,0 0 15,16 5-15,-14-5 16,8-5-16,18-5 15,-3-5 1,-45-2 0,-29 2-16,-34 0 15</inkml:trace>
  <inkml:trace contextRef="#ctx0" brushRef="#br0" timeOffset="1823.78">15355 16141 0,'68'13'15,"-10"2"1,5 13-16,-3-3 15,13 10-15,20 20 16,-32 14 0,-52-6-1,-51-5 1,-42-16 15,-11-9-15,6-13-1,17-7 1,29-3 0,43-10-16</inkml:trace>
  <inkml:trace contextRef="#ctx0" brushRef="#br0" timeOffset="3059.01">10809 9229 0,'40'0'16,"18"3"-16,5 3 16,30 0-16,-5 7 15,28 12-15,-25 3 16,0-3-16,9 11 0,-9-9 16,0 11-16,14 7 15,-16-4 1,4 1-16,16 19 0,-16-8 15,3 12-15,14 18 0,-22-9 16,3 4-16,7 20 0,-22-14 16,2 6-16,5 11 0,-17-16 15,-1 4-15,9 16 0,-19-14 16,2-3-16,4 13 0,-3 3 16,11 22-16,-19-13 15,3 16-15,-8-17 16,5 17-16,-14-35 15,-9-1-15,6 15 0,-10-22 16,0 4-16,1 24 0,-3-26 16,-3 8-16,6 17 0,-3-19 15,-3 4-15,4 17 0,-4-24 16,0 6-16,12 13 0,-10-17 16,3 4-16,7 12 0,-2 3 15,4 29-15,-4-20 16,-2 15-16,-7-18 15,4 15-15,-8-23 16,8 10-16,-8-27 16,0 8-16,8 20 15,-16-15-15,-2-8 16,15-5 0,-10-50-1,8-10 1,-8-18-1,-8-7 1,3-6-16,-5 1 16,0-3-1,6-5 1,2-20 0,-6-18-1,0-3 1,3 6-1,-5 12 1,0 28-16</inkml:trace>
  <inkml:trace contextRef="#ctx0" brushRef="#br0" timeOffset="3446.3">14228 15020 0,'28'61'16,"0"9"0,-1-10-1,-7-24 1,3-34-1,12-27 1,13-33 0,8-18-1,5-7 1,-7 5 0,-1 10-1,-13 15 1,-14 21-1,-13 17 1,-6 4 0,-7 11-16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2-10-13T15:00:35.9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2561 1513 0,'-5'42'16,"-6"15"-16,0 1 15,-4 18-15,2-6 16,-5 16-16,12-11 15,-5 11-15,3 30 16,5-6-16,1-13 16,2-39-1,0-46 1,0-24 0,5-29-1,-3 1 1,9-18-16,-1 0 0,2-20 0,5 2 15,5-19-15,-3 4 16,6-10-16,-2 5 16,4-15-16,0 8 15,13-5-15,-8 19 16,9-4-16,-3 18 16,9 2-16,27 10 15,-2 43 1,-23 42-1,-11 36 1,-17-7 0,3 14-16,-11 3 15,-1 25-15,-7-5 16,1 19-16,-6-17 16,-11 9-16,-5 17 15,7-51 1,12-57-1,3-21 1,1-28-16,7-12 16,3-19-16,2-1 15,3-23-15,2 10 16,13-9-16,-4 16 16,11-1-16,21 1 15,10 37 1,-11 52-1,-12 43 1,-17 5 0,-11 17-16,-9 6 15,-2 17-15,-4-5 16,-8 19-16,3-14 16,-1 7-16,13 14 15,11-21 1,-14-48-1,-6-24 1,-7-26-16</inkml:trace>
  <inkml:trace contextRef="#ctx0" brushRef="#br0" timeOffset="456.33">4436 1708 0,'2'66'15,"29"15"1,29-17-1,28-28 1,16-42 0,-14-28-1,-19-24 1,-33-13 0,-43 8-1,-46 12 1,4 21-1,-19 13 1,5 7 0,-12 12-16,-25 18 15,11 3 1,19-5 0,35-8-1,17-3-15,16-7 0</inkml:trace>
  <inkml:trace contextRef="#ctx0" brushRef="#br0" timeOffset="1148.2">5396 1602 0,'-9'83'15,"-2"13"1,0-10 0,5-16-1,6-58 1,17-44-1,3-8 1,9-18-16,1-1 16,4-13-16,-4 9 15,8-7-15,17-14 16,8 31 0,-12 41-1,-11 42 1,-12 43-1,-14-13 1,-8 13-16,-6 23 16,-10-10-1,0-18 1,12-45 0,16-41-1,15-33 1,0 1-16,4-10 0,21-23 15,5-1 1,-4 28 0,-15 39-1,-15 37 1,-9 33 0,-11 27-1,0 9 1,8-11-1,6-23 1,-3-11 0,-10-22-1,-10-22-15</inkml:trace>
  <inkml:trace contextRef="#ctx0" brushRef="#br0" timeOffset="1646.13">6856 1653 0,'60'-11'16,"10"-14"-1,0-18 1,-7-12 0,-18-6-1,-39 11 1,-31 27-1,-28 36 1,5 7 0,-10 15-16,-23 31 15,7 17 1,27 5 0,47-15-1,35-25 1,26-27-1,8-21 1,-6-11 0,-16-1-1,-47 12-15</inkml:trace>
  <inkml:trace contextRef="#ctx0" brushRef="#br0" timeOffset="2136.06">7576 1557 0,'-26'73'0,"-11"5"31,2-12-15,9-36-1,21-41 1,28-38 0,3 0-1,14-12-15,-3 6 16,11-8 0,25-27-1,0 22 1,-13 45-1,-11 50 1,-12 45 0,-9 26-1,-5 4 1,-6-20 0,2-38 15,0-28-16,-9-6 1,-5-5 0,-5-5-16</inkml:trace>
  <inkml:trace contextRef="#ctx0" brushRef="#br0" timeOffset="2491.8">8757 790 0,'0'41'0,"0"19"0,-1 6 15,-7 15-15,2-1 16,-3 8-16,-5 33 16,10-2-1,6-69 17,4-50-17,0-18 1,-2-4-1,3 7 1,-7 15-16</inkml:trace>
  <inkml:trace contextRef="#ctx0" brushRef="#br0" timeOffset="2710.05">8465 1141 0,'45'5'0,"16"3"16,-1-3-1,16 5-15,-2-3 16,6 1-16,21 0 16,-6-1-1,-37-3 1,-58-4-16</inkml:trace>
  <inkml:trace contextRef="#ctx0" brushRef="#br0" timeOffset="3241.24">9486 1262 0,'0'77'15,"5"25"1,17-11 0,29-31-1,22-40 1,-13-23-1,8-19-15,-10-8 16,5-11-16,-10-1 16,6-12-16,6-27 15,-9 1 1,-34 20 0,-25 32-1,-7 33 1,-3 25-1,8 28 1,8 26 0,15 12-1,24-11 1,19-25 0,10-26-1,4-20 1,-7-12-1,-29-4 1,-39 2-16</inkml:trace>
  <inkml:trace contextRef="#ctx0" brushRef="#br0" timeOffset="3948.6">11163 1410 0,'-14'73'16,"-9"6"0,-3-11-1,4-8 1,12-42-1,18-43 1,20-41 0,2 11-1,-1-11-15,27-20 16,5 8 0,1 10-1,-3 35 1,-11 43-1,-11 41 17,-14-4-17,-8 14-15,-2 35 16,-5-3 0,-6-18-1,0-39 1,6-41 15,17-48-15,0 6-1,13-14-15,0 8 16,15-8-16,23-9 16,4 22-1,-12 38 1,-15 45 15,-15 36-15,-11 12-1,-6-7 1,-4-10 0,-6-36-1,-11-30-15</inkml:trace>
  <inkml:trace contextRef="#ctx0" brushRef="#br0" timeOffset="5162.64">14379 1138 0,'-5'43'0,"-8"17"0,1-2 31,-8 16-31,-2 34 0,4 0 16,5-21-1,3-55 1,7-32-1,-2-13 1,5-4 0,0 9-1,0 8-15</inkml:trace>
  <inkml:trace contextRef="#ctx0" brushRef="#br0" timeOffset="5325.09">14180 748 0,'0'0'0</inkml:trace>
  <inkml:trace contextRef="#ctx0" brushRef="#br0" timeOffset="5789.17">15483 995 0,'-35'13'15,"-13"9"-15,-3-2 16,-17 13-16,8 0 16,-11 5-16,-7 19 15,45-1-15,66 2 31,8-23-31,24-7 16,-4-6-16,14-2 0,34 3 16,-9-2-1,-52 6 17,-66 4-17,-17-6 1,-25 5-16,-8-5 15,-11 2-15,-28 10 16,3-5-16,21-14 31,40 0-31,43-18 16</inkml:trace>
  <inkml:trace contextRef="#ctx0" brushRef="#br0" timeOffset="6351.45">18069 1003 0,'0'52'16,"-5"11"-16,-1 3 16,-4 17-16,-5 35 15,-8-17 17,-2-30-17,9-33 1,7-18-1,9-20-15</inkml:trace>
  <inkml:trace contextRef="#ctx0" brushRef="#br0" timeOffset="6573.22">17806 599 0,'5'-3'16,"1"-4"-1,3 2 1,-6 0 0,-3 5-16</inkml:trace>
  <inkml:trace contextRef="#ctx0" brushRef="#br0" timeOffset="7031.65">18421 1287 0,'-12'71'0,"-4"7"16,1-8-1,2-14 1,8-51 0,13-40-1,2-3 1,7-15-16,4-3 16,7-9-16,5 4 15,7-4-15,31-9 16,11 32-1,-19 42 1,-17 42 0,-18 44-1,0 28 1,-9-11 0,2-13-1,4-48 1,8-35-1,-8-12 1,-13 5 0,-4 0-1,-8 0-15</inkml:trace>
  <inkml:trace contextRef="#ctx0" brushRef="#br0" timeOffset="7464.36">19416 1332 0,'81'-10'15,"10"-7"1,12-13-1,-10-18 1,-27-10 0,-33 5-1,-39 17 1,-32 29 0,1 12 15,-16 15-31,1 10 0,-9 13 15,8 3-15,-5 12 0,-3 27 16,33 3 0,42-20-1,38-33 1,19-22 0,-3-13-1,-18-7 1,-50 7-16</inkml:trace>
  <inkml:trace contextRef="#ctx0" brushRef="#br0" timeOffset="7832.39">20152 1521 0,'8'-17'0,"14"-34"32,19-29-17,20-6 1,2 10-1,-3 24 1,-5 24 0,-28 25 15,-13 3-15,-7 0-1,-5 0 1,-2 0-16</inkml:trace>
  <inkml:trace contextRef="#ctx0" brushRef="#br0" timeOffset="8224.51">21329 647 0,'0'38'16,"-3"19"-16,-2 4 15,-2 17-15,-1 0 16,-1 13-16,-5 30 31,5-5-15,6-41-1,3-54 1,3-31 0,2-11-1,-3 8 1,-2 13-16</inkml:trace>
  <inkml:trace contextRef="#ctx0" brushRef="#br0" timeOffset="8408.62">21211 1048 0,'58'0'15,"7"0"-15,31 0 16,-3 0 15,-23-3-31,-70 3 16</inkml:trace>
  <inkml:trace contextRef="#ctx0" brushRef="#br0" timeOffset="8874.79">22064 1143 0,'0'81'15,"-2"17"1,-8-10 0,0-42-1,5-36 1,-3-16-1,6 4 1,2 2-16</inkml:trace>
  <inkml:trace contextRef="#ctx0" brushRef="#br0" timeOffset="9048.2">21964 659 0,'2'3'0,"9"8"16,-11-11-16</inkml:trace>
  <inkml:trace contextRef="#ctx0" brushRef="#br0" timeOffset="9620.2">23017 1192 0,'-55'7'0,"-11"5"16,-30 18-16,-2 16 16,28 17-1,40 7 1,37-12-1,41-23 1,32-21 0,16-28-1,3-28 1,-8-23 0,-23-16-1,-21 1 1,-34 29-1,-18 33 1,-10 20 0,-4 31-1,15 27 1,19 19 0,30 1-1,16-14 1,-3-16-1,-18-17 1,-40-33-16</inkml:trace>
  <inkml:trace contextRef="#ctx0" brushRef="#br0" timeOffset="10341.59">25059 1348 0,'2'52'16,"0"17"-16,8 26 15,11-17 1,9-25 0,-7-25-1,-13-15 1,-10-13-16</inkml:trace>
  <inkml:trace contextRef="#ctx0" brushRef="#br0" timeOffset="10530.12">24884 695 0,'0'0'0</inkml:trace>
  <inkml:trace contextRef="#ctx0" brushRef="#br0" timeOffset="10960.68">25648 1567 0,'3'-16'16,"11"-29"0,19-27 15,13-14-15,12 15-1,5 43 1,0 46-1,-5 47 1,-18 29 0,-7 9 15,-11-17-15,-7-23-1,-4-31 1,-11-32-16</inkml:trace>
  <inkml:trace contextRef="#ctx0" brushRef="#br0" timeOffset="11906.06">27440 1546 0,'-13'49'16,"0"-2"-1,3-4 1,10-28 0,10-30-1,11-40 1,2 4 0,1-9-16,1 1 15,8-5-15,-5 3 16,12-3-16,20-15 15,-4 21 1,-10 48-16,-13 40 16,-16 30-1,-7 28 1,-10 16 0,-4-6-1,-7-21 1,1-19-1,5-27 1,5-31 0,7-33-1,19-37 1,-4 9 0,8-9-16,-5 10 15,11-11-15,19-17 16,11 5-1,-3 27 1,-13 36 0,-15 33-1,-14 34 1,-9 23 0,-7 21-1,-12 6-15,-10-13 16,1-15-1,1-24 1,7-24 0,6-12-1,2-9-15</inkml:trace>
  <inkml:trace contextRef="#ctx0" brushRef="#br0" timeOffset="12339.55">28637 1292 0,'0'68'16,"0"28"-1,9 10 1,26-20-1,37-36 1,23-35 0,-22-18-1,0-17-15,15-31 16,-14-26 0,-29-25-1,-43 0 1,-42 15-1,-6 35 1,-13 21-16,1 14 16,-16 17-16,9 7 15,-8 9-15,-23 17 16,10-5 0,26-4-1,27-11 1,33-13-16</inkml:trace>
  <inkml:trace contextRef="#ctx0" brushRef="#br0" timeOffset="12733.47">29743 816 0,'-11'48'16,"-6"15"-16,-3 5 15,-6 15-15,4-7 16,-1 9-16,8-9 15,5 7-15,17 15 16,11-7 0,15-53-1,-18-38 1,-5-30 0,-10-21 15,-2 1-31,-6 9 15,8 41-15</inkml:trace>
  <inkml:trace contextRef="#ctx0" brushRef="#br0" timeOffset="12970.51">29413 1302 0,'72'33'15,"27"2"1,12-7 0,7-8-1,-7-12 1,-8-4 0,-30-8-1,-34 8 1,-39-4-16</inkml:trace>
  <inkml:trace contextRef="#ctx0" brushRef="#br0" timeOffset="13176.7">30444 1466 0,'12'30'16,"0"-5"0,-1-5-1,-6-10 1,-3-4-16,-2-6 0</inkml:trace>
  <inkml:trace contextRef="#ctx0" brushRef="#br0" timeOffset="13364.4">30323 1010 0,'9'7'15,"6"1"1,6 2-1,-1 3 1,-20-13-16</inkml:trace>
  <inkml:trace contextRef="#ctx0" brushRef="#br0" timeOffset="13791.27">30889 1529 0,'-5'38'0,"18"-3"16,32-12 15,28-21-31,15-17 15,-7-20 1,-31-21 0,-34-5-1,-34 1 1,-30 12 0,-30 18-1,-10 13 1,-6 11-1,19 6 1,24 3 0,26-3-1,13 0 1,12 0-16</inkml:trace>
  <inkml:trace contextRef="#ctx0" brushRef="#br0" timeOffset="14255.1">31464 1592 0,'0'0'16,"0"0"-1,10-5 1,15-20 0,20-21-1,16-12-15,4-4 16,0-2 0,-11 9-1,-17 17 1,-11 13-1,-8 30 1,-6 38-16,-1 30 16,1 26-1,8 6 1,8-10 0,-4-19-1,-8-28 1,-9-25-16,-4-13 15,-1-5 1,-2-5-16</inkml:trace>
  <inkml:trace contextRef="#ctx0" brushRef="#br0" timeOffset="15057.04">29682 1430 0,'0'56'15,"0"27"1,-13 12-1,-6-1 1,-2-18 0,4-25-1,6-24 1,9-14-16,2-13 16</inkml:trace>
  <inkml:trace contextRef="#ctx0" brushRef="#br0" timeOffset="98585.6">19238 2274 0,'0'8'16,"-3"30"-1,3 8 1,-8 21-16,6-1 16,-1 24-16,3-4 15,-2 16-15,2-12 16,2 9-16,8 24 15,3-13 1,2-17 0,-5-40-1,-5-27 1,0-14 0,-5-4-1,0-5 1,0-3-16</inkml:trace>
  <inkml:trace contextRef="#ctx0" brushRef="#br0" timeOffset="98940.99">19071 3089 0,'-5'80'0,"3"13"16,-3 3 0,5-15-1,5-28 1,2-36 0,11-29-1,10-23 1,17-21-1,13-7 1,7 2 0,1 14-1,-13 11 1,-25 14 0,-28 22-16</inkml:trace>
  <inkml:trace contextRef="#ctx0" brushRef="#br0" timeOffset="100094.59">17771 5233 0,'-7'53'15,"-12"20"-15,5 6 32,-9 28-32,0-1 15,-2 13-15,-13 24 31,19-82-15,13-56 0,16-50-1,3-4 1,5-14-16,4-22 0,-2 7 16,3-10-1,5-10-15,5-6 16,4-17-16,26-7 15,-17 65 17,-1 51-32,-12 28 15,2 43-15,-10 9 32,-2 25-32,-6-3 15,-9 9-15,5 19 31,5-47-15,-4-51 0,7-40-1,-4-26 1,13-31-16,-2-2 16,9-14-16,19-18 31,-3 46-16,-18 45 1,-2 42-16,-10 16 16,0 35-1,-6 0 1,4 15-16,9 38 16,3-10-1,-8-32 1,-25-84-16</inkml:trace>
  <inkml:trace contextRef="#ctx0" brushRef="#br0" timeOffset="100625.82">19472 5067 0,'-8'4'15,"-17"24"-15,-3 13 16,-14 22-16,6 0 16,-1 12-1,14 27 1,38-35-1,40-47 1,-9-27 0,4-24-1,-9-11 1,4-19-16,-8-37 16,-11-5-1,-21 14 1,-15 51 15,7 56-15,8 45-1,5-5 17,8 10-32,25 28 15,5 0 1,-1-15-1,-14-31 1,-33-50-16</inkml:trace>
  <inkml:trace contextRef="#ctx0" brushRef="#br0" timeOffset="101100.3">20508 4913 0,'-56'11'15,"3"6"1,10 13-1,34 8 17,39 14-17,22 7 1,8-1 15,-21-5-15,-45-11 15,-34-22-15,-15-22 15,5-23-15,6-10 15,17 10-31,27 25 15</inkml:trace>
  <inkml:trace contextRef="#ctx0" brushRef="#br0" timeOffset="101491.75">21148 4905 0,'33'45'16,"27"14"0,15 7-1,-24 7 16,-54-3-15,-52-10 15,-31-11-15,8-17 15,10-10-15,35-14-1,33-8-15</inkml:trace>
  <inkml:trace contextRef="#ctx0" brushRef="#br0" timeOffset="102417.49">21233 4852 0,'-38'18'16,"5"0"0,16-6-1,7-7 1,10-5-16</inkml:trace>
  <inkml:trace contextRef="#ctx0" brushRef="#br0" timeOffset="103617.59">27072 4563 0,'12'83'16,"-4"-18"-1,2 8-15,-3-5 16,6 8-16,0-8 15,2 11-15,2 28 32,9 10-17,-1-20 1,-2-36 0,-6-45-1,8-44 16,-4-8-15,6-24-16,-2 0 16,5-21-16,1 8 15,-1-10-15,-2 8 16,-1-9-16,1-27 16,-2 3-1,6 25 1,-17 42-1,-7 19 1,-8 22-16</inkml:trace>
  <inkml:trace contextRef="#ctx0" brushRef="#br0" timeOffset="104237.64">27926 4926 0,'15'-10'15,"17"-13"1,1-2-1,-5-3 1,-15 2 0,-13 1-1,-13 8 1,-12 17 0,-11 23-16,1 24 15,7 35 1,9 15-1,19 4 17,30-27-17,31-52 1,-12-22 0,12-18-16,25-28 31,-5 4-31,-18 5 15,-63 37-15</inkml:trace>
  <inkml:trace contextRef="#ctx0" brushRef="#br0" timeOffset="104519.2">28599 4260 0,'0'65'16,"0"19"-16,-2-1 16,-7 21-16,4-14 15,-2 8-15,5 21 16,7-13-1,2-48 1,-5-31 0,-2-27-16</inkml:trace>
  <inkml:trace contextRef="#ctx0" brushRef="#br0" timeOffset="104924.71">29095 4693 0,'-41'44'16,"4"24"0,14 15-1,36-10 1,32-27-1,18-39 1,8-30 0,-8-22-1,-18-23 1,-32-8 0,-43 9 15,-44 18-16,-17 24 1,7 13 0,12 12-16,30 2 15,24 3 1,18-5-16</inkml:trace>
  <inkml:trace contextRef="#ctx0" brushRef="#br0" timeOffset="105294.4">29879 4598 0,'-20'12'16,"-26"16"-1,-1 18 1,8 7 0,20 2-1,26-2 1,21-10-1,19-21 1,11-14 0,0 0-1,-20-8 1,-38 0-16</inkml:trace>
  <inkml:trace contextRef="#ctx0" brushRef="#br0" timeOffset="105550.13">30405 4729 0,'0'41'0,"0"-6"16,3-10 0,-3-13 15,0-4-31,0-8 0</inkml:trace>
  <inkml:trace contextRef="#ctx0" brushRef="#br0" timeOffset="105739.18">30319 4212 0,'0'0'0,"0"0"16</inkml:trace>
  <inkml:trace contextRef="#ctx0" brushRef="#br0" timeOffset="106621.4">31005 4205 0,'-20'73'16,"-6"20"0,1 13-1,3-7 1,9-16-1,8-31 1,0-39 0,5-28-1,0-26 1,-12-19 0,-8-6-1,-8 16 1,2 15-1,9 9 1,11 26 0,24 21-1,22 9 1,23 2 0,18-4-1,5-7 1,0-11-1,2-15 1,-20-3 0,-15-2-1,-28 13 1,-14 12-16,-11 13 16,-9-3-1,2 3 1,5 0-1,9-9 1,16-8 0,19-19-16,27-14 15,16-17 1,1-3 0,-13 2-1,-27 12 1,-37 17-1,-31 22-15,-33 24 16,6 0 0,-6 13-16,3-1 15,-9 17-15,5-7 16,-4 9-16,4-5 16,-4 7-16,-24 20 15,7-5 1,23-30-1,29-26 1,25-27-16</inkml:trace>
  <inkml:trace contextRef="#ctx0" brushRef="#br0" timeOffset="119149.3">24060 4780 0,'35'78'15,"-9"-12"1,6 1-16,-4-1 16,7 9-16,16 19 31,0-17-16,-18-29 17,-19-22-17,-14-26-15</inkml:trace>
  <inkml:trace contextRef="#ctx0" brushRef="#br0" timeOffset="119452.82">24628 4792 0,'-49'36'0,"-11"11"15,-1-6 1,-9 20-16,7-4 16,-11 6-16,-15 18 15,15-16 17,36-30-17,38-35-15</inkml:trace>
  <inkml:trace contextRef="#ctx0" brushRef="#br0" timeOffset="120525.64">15382 5079 0,'55'-12'16,"24"-6"-16,-4 6 31,11-4-31,19 2 16,-6-4-1,-99 18-15</inkml:trace>
  <inkml:trace contextRef="#ctx0" brushRef="#br0" timeOffset="120799.27">15551 5528 0,'68'6'16,"-3"-4"-1,14 7-15,1-1 16,13 5-16,-93-13 0</inkml:trace>
  <inkml:trace contextRef="#ctx0" brushRef="#br0" timeOffset="123224.08">6465 5260 0,'-8'67'16,"-7"17"-16,-5-3 16,-3 18-16,-7 25 15,2-26 16,26-81-15,9-34 0,16-39-16,-6 3 15,13-8 1,9-16-16,-4 7 16,7-4-16,12-12 0,-1 0 15,18-12-15,25-5 16,-22 73-1,-31 60 1,-20 15 15,-16 21-31,-2 0 16,-10 17-16,1 28 16,-7-13-1,22-63 16,6-35-15,18-35-16,3-15 16,25-29-16,-8 3 15,16-11 1,-8 9 0,5-1-16,6 11 15,-32 66 1,-25 22-1,-13 30-15,-8 10 32,-8 29-32,2-4 15,-1 11-15,4 23 16,0-10 15,2-39-15,5-70-16</inkml:trace>
  <inkml:trace contextRef="#ctx0" brushRef="#br0" timeOffset="123614.13">7923 5135 0,'-30'33'31,"-9"17"-31,0 5 15,-4 11-15,13 19 32,46-29-17,11-33 1,29-36-16,-4-15 31,19-23-31,-16-6 16,-5-11-16,-17-30 31,-28 32-15,-30 23-16,-13 21 15,-25 12-15,-39 20 32,3 4-17,16 7 1,32-8-1,51-13-15</inkml:trace>
  <inkml:trace contextRef="#ctx0" brushRef="#br0" timeOffset="124218.43">8493 5112 0,'-25'68'15,"-8"18"1,3-11 0,22-42 15,16-30-15,15-33-16,4-14 31,16-16-31,22-29 15,-1 29 1,-19 63 15,-23 52-15,-17 21 15,3-23-15,20-56 15,5-19-15,14-21-16,27-30 15,1 8 17,-19 39-17,-24 52 1,-17 34 15,-1 18-15,13-18-1,15-16 17,-2-14-17,-14-13 1,-26-17-16</inkml:trace>
  <inkml:trace contextRef="#ctx0" brushRef="#br0" timeOffset="124618.73">9473 5142 0,'31'-10'15,"32"-17"1,12-19 15,-27-4-15,-45 12 0,-39 21-1,-24 40 1,-1 37 15,13 23-15,36-13-1,42-27 17,31-16-17,2-14 1,-11-8-1,-52-5 1</inkml:trace>
  <inkml:trace contextRef="#ctx0" brushRef="#br0" timeOffset="124980.18">9889 5231 0,'9'-11'16,"19"-21"-1,26-34 1,11-9 0,5 14-1,-1 38 1,-14 51-1,-12 42 17,-18 17-17,3-17 1,7-22 0,-9-15 15,-14-19-16,-12-14-15</inkml:trace>
  <inkml:trace contextRef="#ctx0" brushRef="#br0" timeOffset="125280.64">10582 4263 0,'0'68'0,"3"-13"15,6 16-15,4-8 16,5 15-16,17 25 16,5 1-1,-8-19 1,-21-49-1,-16-34 1,-1 1 0,4-3-1,2 0-15</inkml:trace>
  <inkml:trace contextRef="#ctx0" brushRef="#br0" timeOffset="125465.9">10529 4671 0,'53'6'15,"17"1"-15,-2-5 16,16 1-16,34 4 16,-10-4-1,-32-1 1,-76-2-16</inkml:trace>
  <inkml:trace contextRef="#ctx0" brushRef="#br0" timeOffset="125905.83">11423 4916 0,'3'47'16,"20"-9"-1,27-20 17,21-36-17,6-24 1,0-14-1,-17 3 17,-27 41-17,-16 40 1,-6 30 0,-4 9-1,18-13 16,18-24-15,-6-13 0,-14-10-1,-23-7-15</inkml:trace>
  <inkml:trace contextRef="#ctx0" brushRef="#br0" timeOffset="126417.64">12358 5014 0,'-5'53'16,"3"-15"0,17-31 15,33-35-16,15-22 17,-3 0-32,-14 20 31,-19 30-15,-9 23-1,-3-1 1,21-7 15,31-15-15,24-13-1,12-2 1,-2 7 0,-20 29 15,-21 19-16,-14 3 1,-22-18 15,-10-12-15,-14-13-16</inkml:trace>
  <inkml:trace contextRef="#ctx0" brushRef="#br0" timeOffset="172902.06">11244 8710 0,'14'73'15,"-10"-2"17,1 15-32,-2-4 15,-3 25-15,0-7 16,2 19-16,1-16 15,4 8-15,-5-11 16,7 17-16,-4-24 16,2 13-16,-2 17 15,2-27 1,-9-75 0,-8-45 15,-2-21-16,-1-10 1,0 10 0,4 11-1,9 34-15</inkml:trace>
  <inkml:trace contextRef="#ctx0" brushRef="#br0" timeOffset="173296.87">10967 8876 0,'28'-67'16,"20"-4"-1,-5 28 1,17 8-16,1 15 16,16 17-16,4 14 31,17 13-31,-12 12 15,12 14-15,-17 8 16,3 15-16,-25-8 31,-10 16-31,-34 13 16,-20-39 0,-33-11-16,-9-20 15,-25-6 1,2-8-1,-18-13-15,4-6 16,-3-7-16,-17-8 16,8-10-1,38 17 1,58 17-16</inkml:trace>
  <inkml:trace contextRef="#ctx0" brushRef="#br0" timeOffset="174312.57">15274 8783 0,'60'0'15,"8"-2"-15,0 2 16,15 0-16,36-2 16,-9-4 15,-36 4-15,-74 2-16</inkml:trace>
  <inkml:trace contextRef="#ctx0" brushRef="#br0" timeOffset="174562.34">15208 9076 0,'50'-3'16,"19"-2"-16,29-5 15,5-3 1,-27 3 0,-76 10-16</inkml:trace>
  <inkml:trace contextRef="#ctx0" brushRef="#br0" timeOffset="176015.22">18227 8743 0,'-18'86'15,"6"-14"1,-1 7-16,3-9 31,-7 11-31,-9 17 16,4-9 0,9-59 15,7-35-16,10-28-15,3-15 16,8-30-16,0 1 16,16-23-16,-1 7 31,12-12-31,-4 19 16,10 3-16,23 4 15,2 42 1,-10 52-1,-25 13 1,-5 23-16,-13 1 16,-5 16-1,-10 1-15,2 6 0,-5 33 32,-2-5-17,0-17 1,9-64-1,8-54 1,1-6 0,-1-20-16,1 0 15,0-15-15,1 7 16,7-11-16,20-17 16,8 1-1,12 38 16,-2 49-15,-7 52 0,-19 2-1,-3 17-15,-9 6 16,-2 17-16,-3-7 16,-1 9-16,10 31 15,3-12 1,-7-39-1,-14-35 1,-12-35 0</inkml:trace>
  <inkml:trace contextRef="#ctx0" brushRef="#br0" timeOffset="177360">20971 8370 0,'0'28'16,"5"10"0,2 19-16,4 7 15,4 16 1,3 1 0,-1 15-16,3-16 15,3 14-15,-6-14 16,11 1-16,0 20 31,7-36-15,-5-58-1,-2-61 17,-12-4-17,-2-21-15,-4-2 16,3-19-16,0 4 31,2-9-31,0 16 16,3-1-16,5-11 15,-13 47 1,-8 27 15,0 15-15,-2 6-1,0 6-15</inkml:trace>
  <inkml:trace contextRef="#ctx0" brushRef="#br0" timeOffset="177843.54">20908 7934 0,'35'0'16,"11"0"0,20 2-16,-3 1 15,14 5-15,21 2 32,-5-5-17,-44-10 1,-47-18-1,-39-14 17,-31-11-17,-8 2 1,8 11 15,17 7-15,51 28-16</inkml:trace>
  <inkml:trace contextRef="#ctx0" brushRef="#br0" timeOffset="190597.41">10829 8249 0,'30'0'16,"41"0"0,27 0-1,-22 0 1,4 0 0,-15 0-1,9 6-15,-6 1 16,7-5-16,31 1 15,5 2 1,-7-3 15,-39 6-15,-42-16 0,-27-2 15,-17-7-16,-17-19 1,-23-8 0,-7-5 15,2 9-15,8 4-1,23 16 1,35 20-16</inkml:trace>
  <inkml:trace contextRef="#ctx0" brushRef="#br1" timeOffset="-197685.6">13198 12187 0,'2'54'31,"3"26"-31,-2-9 16,-1 4-16,0 23 0,3-4 15,-5 12 1,-5 22-16,3-7 16,-8 18-16,-8 24 0,6-18 15,-1 10-15,13 22 0,2-31 16,9 0-1,4 8-15,5-6 0,6 11 0,-5 13 16,-30-142 0,6-17-1,-2-9 1,5 1 0,0-5-16</inkml:trace>
  <inkml:trace contextRef="#ctx0" brushRef="#br1" timeOffset="-196456.87">13089 12162 0,'12'-7'15,"44"2"1,4 5 15,38-3-31,-14 3 16,12 3-16,15 2 0,-11 0 15,19-3 1,25 4-16,-16-2 16,8-1-16,31 2 0,-22 0 15,9 0-15,20 5 0,-25-2 16,-6 5-16,11-5 0,-23-1 15,0 3-15,13-3 0,-34 3 16,4-2-16,7-3 0,-8 2 16,21-4-16,-26 0 15,11-3-15,-1 0 16,-32 4 0,-41-1-1,-22-3 1,5 38-1,-14 20 17,-14 20-17,0-9 17,-2 18-32,-1 5 15,8 23-15,6-22 16,6 3-1,4 17-15,2-12 16,-1 10-16,19 15 0,-4-13 16,3 3-1,18 25-15,-10-22 0,2 2 0,8 7 16,-9-14-16,0-4 0,9 14 0,3-1 16,4 18-16,-9-22 15,2-6-15,15 18 16,-35-68-1,-16-25 1,-11-18 0,-46-10-16,-16-10 31,3-12-15,-18-14-1,14 4 1,-19-9-16,-2 6 15,-22-10-15,-1 8 16,-25-7-16,28 10 31,2 1-31,-2-5 0,9 10 16,-6 1-16,-18 2 0,17 2 16,-11 0-16,-8 1 0,12 2 15,-13 0-15,-25-3 16,27 3-1,-4 5-15,-21-5 0,23 2 0,-4 4 16,-19-4-16,23 5 0,-5-7 16,-7 5-16,2 3 0,-12-9 15,19 4-15,-10 4 0,31 3 16,-7 13-16,19-3 16,-17 3-16,21-8 15,-16 5-15,-28 15 16,1 0-1,42-7 1,35-13-16,20 0 16,14-5-1,9 0-15</inkml:trace>
  <inkml:trace contextRef="#ctx0" brushRef="#br1" timeOffset="-195343.97">14160 13193 0,'70'-14'16,"26"-10"0,13 4-1,4 3 1,-7-4 15,-15 4-15,-31 4-1,-17-7 1,-38 7 0,-22 7 15,-42 6-31,-8 6 15,-35 18-15,7 0 16,-8 12-16,12-1 31,7 8-31,4 25 16,11 15 0,22-8-1,14-20 1,41-29 15,24-10-15,34-7-1,-6-4 17,14 8-32,-4-1 15,19 9-15,-12 1 16,12 14-16,-11-1 31,0 8-31,3 31 16,-56 5-1,-58-15 1,-40-27 15,-13-29-15,6-28-1,17-5 1,25 7 0,38 18-1</inkml:trace>
  <inkml:trace contextRef="#ctx0" brushRef="#br1" timeOffset="-194848.53">15266 13205 0,'8'64'16,"-6"26"-1,1 19 1,-3 2 15,-3-18-15,13-37 0,-4-44-1,6-30 16,13-27-15,23-20 0,23-17 15,2-1-15,-5 0-1,-18 8 16,-12 14-15,-18 34 0,-20 27-16</inkml:trace>
  <inkml:trace contextRef="#ctx0" brushRef="#br1" timeOffset="-194612.97">15498 13576 0,'5'50'16,"13"-1"0,14-17 15,-1-7-16,-13-12 1,-18-13-16</inkml:trace>
  <inkml:trace contextRef="#ctx0" brushRef="#br1" timeOffset="-194033.53">15884 13641 0,'0'27'16,"7"37"15,16 5-15,7-12 15,3-34-16,-10-43 1,-13-36 15,-20-17-15,-11-5 15,-2 28-15,21 40 15,20 50-15,2 3 15,21 25-31,-9-2 16,13 17-16,13 25 15,-20-8 16,-43-32-15,-37-40 0,-21-33-1,-6-27 17,14-4-17,9 6 1,46 30-16</inkml:trace>
  <inkml:trace contextRef="#ctx0" brushRef="#br1" timeOffset="-192285.78">18232 13135 0,'2'0'16,"17"0"15,11 0-16,20 0-15,10 0 16,28 0-16,8 5 31,30 0-31,-30-2 16,3 7-16,11 0 0,-14-3 16,8 1-16,17 10 0,-21-10 15,3 6-15,8-1 16,3-1-1,14 1-15,15 5 16,-41-28 0,-74-23-1,-16 13 1,-7 9 0,-3 9-1,-2 2-15</inkml:trace>
  <inkml:trace contextRef="#ctx0" brushRef="#br1" timeOffset="-191811.97">19877 12933 0,'18'8'16,"35"17"15,3 3-15,14 2-16,-2 0 31,23 4-31,-8 0 15,13 9-15,25 15 32,-51-2-17,-80-9 1,-22-16 15,-29-6-31,-2-10 16,-15-3-16,-20 1 31,9-2-15,19-1 15,35-6-15,35-4-16</inkml:trace>
  <inkml:trace contextRef="#ctx0" brushRef="#br1" timeOffset="-190431.68">19019 11656 0,'2'15'16,"1"10"0,4 23-16,-5 8 31,8 17-31,1 0 16,3 15-16,5-3 15,0 11-15,4-12 16,2-1-1,18 5 1,10-40 0,-5-55-1,-17-22 17,-7-21-32,-8-8 15,-4-17-15,-4 1 16,-3-9-16,2-30 15,-4 2 17,-3 21-17,-3 36 1,3 24 0,0 30-16</inkml:trace>
  <inkml:trace contextRef="#ctx0" brushRef="#br1" timeOffset="-189950.56">18996 11271 0,'12'0'16,"31"0"-1,30 2 1,13 8-1,-11 0 17,-27-12-17,-35-24 1,-39-17 0,-26-7-1,-17 0 1,6 7-1,9 8 1,10 9 0,21 15-1,23 11 1</inkml:trace>
  <inkml:trace contextRef="#ctx0" brushRef="#br1" timeOffset="-189491.49">19877 11860 0,'61'2'16,"10"-2"0,-1 3 15,-7 3-16,-21-4 1,-42-2-16</inkml:trace>
  <inkml:trace contextRef="#ctx0" brushRef="#br1" timeOffset="-189289.54">19996 12208 0,'83'-10'31,"3"-3"-15,-16 0-1,-70 13-15</inkml:trace>
  <inkml:trace contextRef="#ctx0" brushRef="#br1" timeOffset="-188387.72">20729 11500 0,'23'0'16,"40"0"15,-2 2-15,11 11-16,-6 7 15,5 16 1,-19 1 0,-4 16-16,-20 3 15,-23 14-15,-17-4 32,-32 14-32,-5-7 15,-20 10-15,6-12 31,-10 2-31,-10 15 16,68-19 15,27-37-15,39-12-16,47-12 31,8-14-15,-21-3-1,-85 9-15</inkml:trace>
  <inkml:trace contextRef="#ctx0" brushRef="#br1" timeOffset="-187503.53">21798 11621 0,'-3'80'16,"-1"1"15,4-3-15,4-55 15,13-59-15,4-6 15,4-21-31,20-33 16,4 8 15,-9 50-16,-15 63 17,-10 41-17,-5 17 1,-5-10 15,2-38-15,14-48 15,-1-14-15,0-25-16,22-37 31,4-4-15,-13 40-1,-10 63 16,-11 17-15,6 29-16,-6-1 31,14 16-31,14 27 16,8-2 15,-5-18-15,-20-38-1,-23-40-15</inkml:trace>
  <inkml:trace contextRef="#ctx0" brushRef="#br1" timeOffset="-187198.63">21808 12165 0,'60'0'16,"19"0"-16,1 0 15,13 0-15,30 0 32,-9 0-17,-36 0 1,-78 0-16</inkml:trace>
  <inkml:trace contextRef="#ctx0" brushRef="#br1" timeOffset="-186635.57">22188 12478 0,'-63'4'16,"-8"14"15,21 17-16,47 21 17,19-11-17,21 3-15,9-7 16,15 6-16,21 14 31,-21 7-15,-50-21 15,-55-21-15,-29-24 15,-10-14-15,8-6 15,14-2-16,61 20-15</inkml:trace>
  <inkml:trace contextRef="#ctx0" brushRef="#br1" timeOffset="-185254.54">25050 12142 0,'-5'73'0,"1"-5"15,-1 28-15,2-5 16,-2 17-16,5-12 31,5 8-31,10-3 16,-2-44 0,-6-29 15,-4-10-16,-3-18-15</inkml:trace>
  <inkml:trace contextRef="#ctx0" brushRef="#br1" timeOffset="-184929.79">24907 11802 0,'73'-4'16,"-8"8"0,14 22-16,-6 11 31,5 24-31,-17 4 16,-14 16-16,-19-6 31,-21 7-31,-19-18 15,-28-8-15,-11-21 16,-27-15 0,-2-17-1,-9-8-15,-24-15 16,22 0 0,91 20-16</inkml:trace>
  <inkml:trace contextRef="#ctx0" brushRef="#br1" timeOffset="-184492.6">24794 11449 0,'58'-2'16,"19"2"-16,2 0 16,19 2-16,-10-2 31,8 3-31,8-6 15,-67-17 1,-34 3 15,-41-13-31,-8 2 16,-17-10-16,-30-17 16,7 1-1,16 9 16,30 18-15,40 27-16</inkml:trace>
  <inkml:trace contextRef="#ctx0" brushRef="#br1" timeOffset="-184133.36">25709 11981 0,'52'-13'16,"1"2"15,-15-3-16,-38 14-15</inkml:trace>
  <inkml:trace contextRef="#ctx0" brushRef="#br1" timeOffset="-183913.44">25732 12344 0,'40'0'16,"40"-3"15,8-4-15,-2 2-1,-86 5-15</inkml:trace>
  <inkml:trace contextRef="#ctx0" brushRef="#br1" timeOffset="-183498.35">26044 11210 0,'30'-15'16,"25"-3"-16,11 11 31,35 2-31,-21 10 16,8 2-16,10 11 0,4 5 16,19 17-16,-26 5 15,-11 10-15,-34-1 16,-41 2-16,-18-9 31,-31 6-31,-9-13 16,-21 8-16,5-8 15,-9 8-15,-9 23 32,18 4-17,24-22 1,19-28 15,22-25-31</inkml:trace>
  <inkml:trace contextRef="#ctx0" brushRef="#br1" timeOffset="-183318.53">26689 12676 0,'0'0'0</inkml:trace>
  <inkml:trace contextRef="#ctx0" brushRef="#br1" timeOffset="-150543.96">1660 9854 0,'5'26'16,"5"41"-1,-5-3 1,2 19-16,-4-3 0,0 27 0,-3-10 16,-6 25-16,-5-7 15,-5 12-15,1-11 16,-1 7-16,6-15 16,-1 8-16,-1 26 15,10-40 1,4-83-1,1-40 1,-3-34 0,0-32-1,0-13 1,0 7 0,-3 18-1,3 75-15</inkml:trace>
  <inkml:trace contextRef="#ctx0" brushRef="#br1" timeOffset="-150186.48">1415 9960 0,'-15'-52'16,"15"-4"0,25 8-1,36 18 1,-3 17-1,6 13-15,4 10 16,9 13-16,-6 5 16,4 19-16,-6 1 15,0 13-15,19 25 0,-20-3 16,-60-26 0,-35-16-1,-36-8 1,-34-11-1,-10-19 1,8-25 0,19-9-1,27-1 1,23 16 0,30 16-16</inkml:trace>
  <inkml:trace contextRef="#ctx0" brushRef="#br1" timeOffset="-149754.18">1382 9149 0,'30'-2'15,"6"-1"1,19-8-16,11 2 16,17-6-16,-7 5 15,17-3-15,-10 8 16,6-5-16,18-3 15,-20-7 1,-51-11 0,-38-4-1,-37 5 1,-29 7 0,-4 16-16,6 2 15,11 10 1,21-3-1,34-2-15</inkml:trace>
  <inkml:trace contextRef="#ctx0" brushRef="#br1" timeOffset="-149283.5">2640 9872 0,'78'0'16,"23"0"-1,-1 0 1,-14 0 0,-31 0-1,-55 0 1</inkml:trace>
  <inkml:trace contextRef="#ctx0" brushRef="#br1" timeOffset="-149070.45">2740 10174 0,'81'0'16,"12"0"0,-8 0-1,-22 0 1,-63 0-16</inkml:trace>
  <inkml:trace contextRef="#ctx0" brushRef="#br1" timeOffset="-148274">3937 9101 0,'-22'28'15,"-3"2"1,-19 25-16,4 1 16,-15 17-16,4 5 15,-7 12 1,12-3-1,2 21-15,13-8 16,10 21-16,9-15 16,18 8-16,9-19 15,20-1-15,3-31 16,22-18-16,26-15 16,-20-7-1,-36-13 1,-30-10-16</inkml:trace>
  <inkml:trace contextRef="#ctx0" brushRef="#br1" timeOffset="-147915.36">4523 9431 0,'83'-5'15,"19"5"1,1-5-1,-6-8 1,-45-9 15,-35-1-15,-9 13 0,-5 5-1,-3 5-15</inkml:trace>
  <inkml:trace contextRef="#ctx0" brushRef="#br1" timeOffset="-147569.65">4438 9504 0,'23'20'15,"7"8"1,13 10-1,4 0 1,11 9-16,26 24 16,-8 15-1,-38-3 1,-41-8 0,-37-4 15,-31-21-16,-8-27 1,10-23 0,13-13-1,28 6 1,28 7-16</inkml:trace>
  <inkml:trace contextRef="#ctx0" brushRef="#br1" timeOffset="-147117.62">5459 9486 0,'-4'40'16,"-14"19"-16,2-4 31,-7 18-31,-12 31 16,-2-1-1,1-15 1,23-50 0,13-35-1,16-26 1,20-18-1,23-19 17,14-8-17,12-2 1,-5 9 0,-19 10-1,-23 4 1,-16 19-1,-13 13 1,-9 15-16</inkml:trace>
  <inkml:trace contextRef="#ctx0" brushRef="#br1" timeOffset="-146437.42">5496 9794 0,'9'53'16,"3"17"0,4-2-1,14-20 1,12-28 0,15-12-1,6-23 1,-4-10 15,-1-8-15,-23 5-1,-17-2 1,-13 25 0,-18 18-1,-3 11 1,2 7-1,11-1 1,17-7 0,8-18-1,-4-10 1,-1-15 15,-7-6-15,-5 4-1,3 12 1,-1 20 0,16 27-1,12 31 1,1 28 0,-11 15-1,-21-2 1,-29-16-1,-25-43 1,-10-35 0,4-15 15,23-2-31,33 2 16</inkml:trace>
  <inkml:trace contextRef="#ctx0" brushRef="#br1" timeOffset="-146017.78">6507 9109 0,'13'68'16,"-5"-13"0,-4 16-16,1-3 15,0 12-15,3-7 16,7 15-16,1-10 15,6 19-15,-2-15 16,-4 14-16,-9-12 16,-12 9-16,-15 20 15,-34-20 1,-9-30 15,26-28-15,16-17-16,21-18 0</inkml:trace>
  <inkml:trace contextRef="#ctx0" brushRef="#br1" timeOffset="-145136.6">7256 9171 0,'-18'43'15,"-10"11"1,-2 0 0,-8 22-16,6 0 15,1 12-15,8-3 16,3 14-16,8-13 15,9 12-15,3-13 16,10 9-16,20 24 16,31-27-1,17-35 1,-12-29 15,-34-14-15,-17-6-1,-15-7-15</inkml:trace>
  <inkml:trace contextRef="#ctx0" brushRef="#br1" timeOffset="-144190.33">7596 9300 0,'68'-8'16,"23"14"15,0 14-15,-11 27 0,-37 31 15,-36-14-16,-21-3-15,-14-4 16,-19 8-16,-3-6 16,-7 1-16,-6 23 31,38-3-15,50-19-1,38-20 16,22-26-15,3-15 0,-7-8-1,-30 1 1,-51 7 0</inkml:trace>
  <inkml:trace contextRef="#ctx0" brushRef="#br1" timeOffset="-143385.36">8362 9375 0,'10'51'16,"-3"9"15,-2-4-15,1-8-1,-1-33 1,15-33 15,7-29-15,11-12-1,5-9 1,-5 20 15,-13 44-15,-9 41 0,-9 26-1,8 5 16,13-12-15,7-39 0,7-34 15,7-39-15,1-9-1,-10 2 1,-6 27 15,-9 36-15,12 33-1,23 20 17,16 3-17,-8-13 1,-9-6-1,-59-37-15</inkml:trace>
  <inkml:trace contextRef="#ctx0" brushRef="#br1" timeOffset="-143118.03">8558 9940 0,'66'-10'15,"17"0"1,-3 2-1,-19 0 1,-61 8-16</inkml:trace>
  <inkml:trace contextRef="#ctx0" brushRef="#br1" timeOffset="-142728.98">8757 10162 0,'33'53'31,"15"7"-16,3 1 1,-18-8 0,-31-18 15,-30-23-15,-18-16-1,1-14 1,8 3 15,9 2-15,28 13-16</inkml:trace>
  <inkml:trace contextRef="#ctx0" brushRef="#br1" timeOffset="-142308.84">9166 8846 0,'33'28'16,"9"10"-16,11 10 15,18 27-15,-16-3 16,6 3-16,9 18 0,-12-10 31,0 6-31,3 14 0,-14-13 16,-8 6-16,-4 12 0,-10 3 15,-10 23-15,-10-21 16,-22 8-16,-9-23 16,-14-1-16,-20 3 15,24-45 1,18-27 0,18-28-16</inkml:trace>
  <inkml:trace contextRef="#ctx0" brushRef="#br1" timeOffset="-141530.72">1703 12828 0,'1'48'16,"-1"17"-16,0 6 15,2 22-15,-2-2 16,6 27-16,-6-10 16,3 16-16,-3-11 15,2 8-15,4-18 16,-4 3-16,-2 3 15,-2-76 1,-6-62 0,5-2-1,-3-28-15,3-39 16,0-8 15,-2 10-15,5 96-16</inkml:trace>
  <inkml:trace contextRef="#ctx0" brushRef="#br1" timeOffset="-141253.65">1652 12851 0,'76'10'15,"-13"2"1,6 13-16,22 31 15,-16 22 1,-39 11 0,-45-5-1,-16-28 1,-24-16-16,-37-4 16,-4-16 15,15-7-16,29-6-15,46-7 16</inkml:trace>
  <inkml:trace contextRef="#ctx0" brushRef="#br1" timeOffset="-140809.96">1465 12394 0,'32'-2'15,"4"0"1,25-6-16,-1 5 16,15-4-16,-1 1 15,6 0-15,16-8 16,-38 0 0,-53-4-1,-36 3 1,-34-3 15,-12-4-15,3 4-1,16 2 1,24 6 0,34 10-16</inkml:trace>
  <inkml:trace contextRef="#ctx0" brushRef="#br1" timeOffset="-140430.42">2740 12855 0,'70'-4'16,"14"-7"15,-3-1-15,-27 2 0,-54 10-16</inkml:trace>
  <inkml:trace contextRef="#ctx0" brushRef="#br1" timeOffset="-140207.18">2740 13153 0,'81'-5'16,"15"0"15,-11-5-15,-21 5-1,-64 5-15</inkml:trace>
  <inkml:trace contextRef="#ctx0" brushRef="#br1" timeOffset="-139686.72">4025 12293 0,'3'48'16,"0"21"-16,2 8 16,-2 27-16,-3-19 15,0 6-15,-3 7 0,-2 9 31,-3 18-31,1-17 16,-3-1-16,2 11 16,-3-45-1,8-35 1,3-38 0</inkml:trace>
  <inkml:trace contextRef="#ctx0" brushRef="#br1" timeOffset="-138976.6">4397 12596 0,'0'55'15,"0"24"1,0-4 0,2 26-16,2-5 15,14 17-15,-1-15 16,18 3-16,1-18 31,19 0-31,-2-25 16,13-14-16,32-22 15,6-37 1,-4-41 15,-44 6-15,-11-16-16,-20 1 15,-4-18-15,-11 7 32,-15-20-32,-3 8 15,-22-15-15,-9 18 16,-19-4-16,0 16 16,-22 2-16,9 22 31,-20 3-31,-21 8 15,21 10 1,49 11 0,42 17-16</inkml:trace>
  <inkml:trace contextRef="#ctx0" brushRef="#br1" timeOffset="-137755.22">5745 12374 0,'5'76'15,"-1"-14"1,-2 9-16,1 30 15,-3 8 1,0-16 15,0-28-15,10-40 0,5-29-1,15-27 16,10-22-15,-4 8 0,9-5-16,-2 5 15,10-12-15,-6 2 16,4-5 0,12-23-1,-2 4 1,-26 27-1,-35 52-15</inkml:trace>
  <inkml:trace contextRef="#ctx0" brushRef="#br1" timeOffset="-136838.59">5998 12646 0,'22'48'16,"7"10"-1,6-15 17,15-23-17,11-23 1,6-24 0,5-14 15,-9-4-16,-18 10 1,-27 17 0,-21 18-1,-12 26 17,-3 22-17,10 14 1,16 7 15,23-9-15,4-25-1,-5-30 1,-13-33 0,-22-22 15,-7-5-16,-6 7 1,-2 18 0,11 12 15,13 26-15,17 29-1,1 1 1,11 12-1,0 6 1,4 9-16,11 28 16,-12 3-1,-24-20 1,-35-31 15,-15-35-15,-4-20-1,4-7 1,13 4 15,25 13-31</inkml:trace>
  <inkml:trace contextRef="#ctx0" brushRef="#br1" timeOffset="-136203.25">7047 13037 0,'0'0'16,"0"0"15,0 0-15,0 0-16</inkml:trace>
  <inkml:trace contextRef="#ctx0" brushRef="#br1" timeOffset="-135287.45">7447 12603 0,'-2'66'16,"-3"22"-1,-2 8 17,1-13-17,12-43 17,6-40-17,10-35 1,3-33 15,4-20-15,5 21 15,10 31-15,-4 51 15,-10 48-16,-16 30 1,-5 2 15,-1-21-15,12-49 15,2-50-15,-6-11-1,-2-17 1,-1-1 0,6-13-16,4-25 15,0 28 17,-8 54-17,-1 55 16,-3 4-15,11 11-16,-6-7 16,20 10-1,19 18 1,3-9 0,-17-20-1,-41-52-15</inkml:trace>
  <inkml:trace contextRef="#ctx0" brushRef="#br1" timeOffset="-134820.65">7367 13445 0,'15'0'15,"30"2"1,3-2 15,20 8-31,6-5 16,20 0-16,-1 1 16,15 1-1,-18 2 1,5-1-16,21 2 15,-20-6 17,-35 3-17,-29 0 1,-32-5-16</inkml:trace>
  <inkml:trace contextRef="#ctx0" brushRef="#br1" timeOffset="-134251.22">8047 13969 0,'-13'-3'16,"-27"1"-1,-26-5 16,3 12-15,28 22 15,30 9-15,26 11-16,14 4 16,21 12-16,-5-5 15,19 12-15,12 27 16,-34-2 15,-61-32-15,-46-35-1,3-18 1,-10-20-16,-20-28 16,3-10-1,16 5 1,26 13-1,41 30-15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3.61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80 5 4837,'-13'-5'1411,"11"13"923,-1 18-1205,-13 95 225,6-39-1208,2-28-89,-4 15-3,4 1 0,1 36-54,7-99-53,0-4-166,-1 0 1,1 0-1,0 0 1,0 0-1,1 0 1,-1 0-1,1 0 1,-1 0-1,1 0 0,0 0 1,0 0-1,0 0 1,0 0-1,1 0 1,1 2 218,7 2-2344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2-10-13T15:07:08.55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4504 2368 0,'-8'69'15,"6"-10"1,-5 17-16,5-3 16,-5 20-16,2-4 15,3 24-15,2-10 16,-2 25-16,2-14 16,-8 18-16,7-17 15,-11 11-15,2-15 16,-1 18-16,2-18 15,1 17-15,1-17 16,3 9-16,2-21 16,-4 10-16,6 22 15,-3-28 1,3-35 0,0-33-1,20 2 1,-10-16-1,15-8 1,10-8 0,15-8-1,14-12 1,29-10 0,-18 5-1,2-3-15,0 6 16,7-3-16,-8 4 15,19-4-15,-1 4 16,16 4-16,-11 5 16,18 1-16,-8 6 15,15 0-15,-11 0 16,13 6-16,-14 1 16,10 5-16,-18-1 15,9 4-15,-22 1 16,13 3-16,-22-6 15,9 4-15,-18-4 16,10 0-16,26 4 16,9 1-1,-6 0 1,-30-25 0,-18-22-1,-12-16 16,-12-26-15,-10 11 0,-4-16-16,-3 3 15,2-22-15,-5 2 16,10-19-16,-5 7 16,8-22-16,-8 29 15,-2 3-15,5-14 0,-6 21 16,3-7-16,3-19 0,-4 23 15,-3-4 1,7-14-16,-5 15 16,2 4-16,6-16 0,-9 6 15,-4-17-15,-7 19 16,-11-7-16,-7-19 0,-2 20 16,4 54-1,2 0 1,2 25-1,-8-21 1,-8 6 0,-16 10-1,-13 12 1,-22 6 0,10 4 15,-15 4-31,6 0 15,-19 8-15,1-3 16,-22 2-16,8 5 16,-22-3-16,26 0 15,2-3-15,-8 0 0,15 2 16,-5-4-16,-13 0 0,14 0 16,-3 0-16,-10 0 0,15 0 15,-3 0-15,-14 4 0,19-4 16,-2 3-16,-18 2 0,20 3 15,-4-2-15,-17 0 0,0 2 16,-30-1-16,18 0 16,-2 9-16,16-4 15,-3 6-15,-26-5 16,27-6-16,53-2 16,28-2-1,26-3-15</inkml:trace>
  <inkml:trace contextRef="#ctx0" brushRef="#br0" timeOffset="1099.54">5258 3066 0,'22'-10'16,"44"-8"-1,-11 0 1,13 1-16,31-6 16,-4 3-1,-11 2 1,-35 6 0,-49 12-16</inkml:trace>
  <inkml:trace contextRef="#ctx0" brushRef="#br0" timeOffset="1513.5">5280 3114 0,'-4'33'16,"16"-3"0,26-5-1,20-3 1,8 9 0,-2 6-1,-12 9 1,-31 7-1,-28 7 1,-31 1 0,-21-9-1,-10-3 1,14-19 0,8-25-16,25 0 15,9-2 1,13-3-16</inkml:trace>
  <inkml:trace contextRef="#ctx0" brushRef="#br0" timeOffset="1950.5">6141 3043 0,'-12'68'0,"-6"15"16,4 5 0,0-12-1,0-17 1,4-21-1,12-29 1,20-24 0,14-28-1,15-13 1,10-14 0,9-8-1,0 0 1,-7 4-1,-12 18 1,-18 18 0,-19 17-1,-6 13-15,-8 8 0</inkml:trace>
  <inkml:trace contextRef="#ctx0" brushRef="#br0" timeOffset="2193.12">6313 3308 0,'23'45'16,"10"-4"-1,2-4 1,-2-4 0,-15-18-16,-18-15 15</inkml:trace>
  <inkml:trace contextRef="#ctx0" brushRef="#br0" timeOffset="2744.92">6795 3141 0,'-11'21'0,"-11"24"15,3 16 1,-3-1 0,12-12-1,14-18 1,9-17-1,7-15 1,0-21 0,-6-13-1,-1-2 1,-6 3 0,-3 10-1,-3 10 1,-1 13-1,7 19 1,11 31 0,18 27-1,12 19 1,2-1 0,-4-17-1,-14-21 1,-32-25-1,-30-4-15,-23-6 16,-14-10 0,-10-10-1,4-10 1,10-5 0,21 4-1,42 11-15</inkml:trace>
  <inkml:trace contextRef="#ctx0" brushRef="#br0" timeOffset="3837.06">5081 5674 0,'69'-7'16,"-2"1"15,17-4-31,-1 2 16,17 6-16,-4 0 16,13 2-16,-11-3 15,10-2-15,-15 1 31,6-10-31,22-5 16,-13-7 0,-42 11-1,-37 7 1,-29 8-16</inkml:trace>
  <inkml:trace contextRef="#ctx0" brushRef="#br0" timeOffset="4216.75">6157 5374 0,'22'7'16,"30"14"15,3-1-16,16 1-15,-4-4 16,21 5-16,-11-1 16,5-4-1,9 6 1,-47 2 0,-68 10-1,-15-7 1,-33 2-16,-1-4 31,-27-2-31,9-1 16,-8 0-16,-22 5 15,18-5 1,103-23-16</inkml:trace>
  <inkml:trace contextRef="#ctx0" brushRef="#br0" timeOffset="4885.07">5098 6218 0,'3'35'15,"5"5"17,2 22-32,3-1 15,5 18-15,-1-3 16,6 10-16,4 29 15,9-14 17,1-27-17,-9-54 1,-11-50 15,-6-39-15,-3-31-1,3-14 1,8 6 15,-2 22-15,7 18 0,-16 33-1,1 20 1,-9 15-16</inkml:trace>
  <inkml:trace contextRef="#ctx0" brushRef="#br0" timeOffset="5605.96">5041 6074 0,'7'0'15,"16"-2"1,28-3-1,17 0 17,-3-2-17,-8 4 1,-21-7 0,-25-3 15,-24-2-16,-15 0 1,3 3 15,4-1-15,2 3 0,19 10-16</inkml:trace>
  <inkml:trace contextRef="#ctx0" brushRef="#br0" timeOffset="5906.15">5756 6342 0,'19'0'16,"16"-3"-1,2-5 16,-2 4-15,-35 4-16</inkml:trace>
  <inkml:trace contextRef="#ctx0" brushRef="#br0" timeOffset="6115.16">5810 6561 0,'61'-25'15,"-3"-1"1,-14 4 0,-44 22-1</inkml:trace>
  <inkml:trace contextRef="#ctx0" brushRef="#br0" timeOffset="6553.81">6213 6110 0,'52'-3'16,"17"8"15,-9 21-15,-35 21-1,-47 17 1,-36 14-1,-8-5 17,8-3-17,42-15 1,42-21 0,35-32 15,15-25-16,-4-5 1,-11 1 0,-61 27-16</inkml:trace>
  <inkml:trace contextRef="#ctx0" brushRef="#br0" timeOffset="7212.61">6814 6122 0,'3'38'15,"-3"-10"1,11-13-1,6-30 17,15-25-17,10-18 17,0 4-32,-5 20 31,-11 31-16,-14 25 1,-1 12 15,-9 1-15,3-15 0,0-23-1,18-30 1,5-12 15,4 5-15,1 20 15,9 32-15,14 21 15,-5 5-16,-6-5 1,-14-8 15,-12-10-15,-19-15-16</inkml:trace>
  <inkml:trace contextRef="#ctx0" brushRef="#br0" timeOffset="7463.38">6900 6344 0,'79'-5'15,"15"-5"1,-12 0 15,-20 5-15,-62 5-16</inkml:trace>
  <inkml:trace contextRef="#ctx0" brushRef="#br0" timeOffset="7883.98">7049 6533 0,'7'13'16,"11"20"-1,25 17 1,15 3 15,-7-7-15,-26-18 15,-36-16-15,-26-5-1,-14-2 17,5 1-17,1-6 1,45 0-16</inkml:trace>
  <inkml:trace contextRef="#ctx0" brushRef="#br0" timeOffset="8437.29">7188 6500 0,'0'0'15,"-8"0"1,-15 0 15,-3 9-15,-8 0-1,7 4 17,-4 0-17,31-13-15</inkml:trace>
  <inkml:trace contextRef="#ctx0" brushRef="#br1" timeOffset="23271.04">4146 733 0,'0'61'16,"0"32"-1,0-21 1,3 7-16,2-9 15,1 10-15,0-9 16,-1 5-16,6 25 16,-2 4-1,-4-29 1,0-59 0,-1-42-1,-4-40 1,0 7-1,-4-8-15,-2 4 16,-7-11 0,-3 5-16,-9-8 0,-17-22 15,-4 4 1,5 9 0,13 11-1,25 14 1,25 15-1,22 19 1,30 16 0,20 28 15,6 23-15,-7 19-1,-28 8 1,-39-5-1,-40-5 1,-33-12 0,-21-16-1,-20-30 1,7-23 0,13-4-1,13-4 1,30 16-1,25 15-15</inkml:trace>
  <inkml:trace contextRef="#ctx0" brushRef="#br1" timeOffset="23719.76">3926 430 0,'6'0'16,"27"-4"-1,30-12 1,28-1-1,5-6 1,-11 0 0,-15 5-1,-49-2 1,-27 0 0,-30 5-1,-26 6 1,-2 3-1,9 3 1,11-2 0,16 10-1,10-5 1,18 0-16</inkml:trace>
  <inkml:trace contextRef="#ctx0" brushRef="#br1" timeOffset="24035.81">4919 587 0,'58'-10'0,"6"10"32,4 10-17,-13-1 1,-17 4-1,-21-7-15,-17-6 16</inkml:trace>
  <inkml:trace contextRef="#ctx0" brushRef="#br1" timeOffset="24220.18">4930 901 0,'83'-10'16,"13"0"-1,-10-2 1,-26 4 0,-60 8-16</inkml:trace>
  <inkml:trace contextRef="#ctx0" brushRef="#br1" timeOffset="24587.39">5834 514 0,'-20'73'16,"0"-11"-1,-5 17-15,3-11 0,-4 9 16,-8 19-16,1-15 16,9-23-1,11-28 1,13-30-16</inkml:trace>
  <inkml:trace contextRef="#ctx0" brushRef="#br1" timeOffset="25069.24">6111 601 0,'-14'46'16,"-5"12"-16,2-3 15,2 21-15,3 25 16,24-5 0,26-35-1,23-39 1,-11-20 0,11-17-16,-6-10 15,8-10-15,-5 0 16,5-16-16,-5 3 15,-6-10-15,4-33 16,-36-2-16,-49 15 16,-10 35-1,-18 13 1,3 17-16,-16 11 0,7 4 16,-11 11-16,-22 17 15,4 3 1,34 7-1,34-14 1,10-14 0,6-7-1,8-5-15</inkml:trace>
  <inkml:trace contextRef="#ctx0" brushRef="#br1" timeOffset="25537.37">6935 428 0,'-22'66'0,"-5"24"16,-6-1 0,8-17-1,11-27 1,17-34 0,20-32-1,14-19 1,21-18-1,14-15 1,3-5 0,7 10-1,-15 3 1,-12 16 15,-28 29-15,-14 8-1,-5 4 1,-8 8-16</inkml:trace>
  <inkml:trace contextRef="#ctx0" brushRef="#br1" timeOffset="25770.91">7010 621 0,'21'46'0,"9"-1"15,16-5 17,4-19-17,-4-4 1,-18-6-1,-28-11-15</inkml:trace>
  <inkml:trace contextRef="#ctx0" brushRef="#br1" timeOffset="26220.1">7482 561 0,'-35'54'15,"0"6"17,15-5-17,20-27 1,14-28 0,14-25-1,2-13 1,-4 0-1,-3 12 1,4 30 0,12 23 15,6 23-15,0 16-1,-17-3 1,-28-1-1,-26-6 1,-16-16 0,1-6 15,13-17-15,28-17-16</inkml:trace>
  <inkml:trace contextRef="#ctx0" brushRef="#br1" timeOffset="27218.36">8009 639 0,'-9'53'16,"-5"-10"-1,4-8 1,9-27-1,12-38 1,22-31 15,8-7-15,1 1 0,-14 29-1,-13 38 1,-10 38-1,-13 19 1,-4 3 15,0-12-15,10-25 0,14-35-1,23-36 1,18-23-1,7-7 1,-10 15 0,-9 37 15,-15 47-15,-9 22-1,6 22 1,-1-5-1,-7-9 1,3-13 0,-8-16-1,-5-8 17,-5-14-32</inkml:trace>
  <inkml:trace contextRef="#ctx0" brushRef="#br1" timeOffset="27620.76">7336 1217 0,'23'-6'16,"10"-4"0,22-3-16,13 1 15,26-5-15,-3 1 16,24 1-1,-14 3 1,12-1-16,-22 0 16,2-4-16,8-6 15,-25 6 1,-38 6 0,-21 9-1,-17 2-15</inkml:trace>
  <inkml:trace contextRef="#ctx0" brushRef="#br1" timeOffset="28035.78">7865 1434 0,'-57'12'16,"-7"11"-1,37 12 1,43 12 0,41 1-1,20-5 16,-3-2-15,-34-11 0,-52 1-1,-49-15 1,3-6 0,-12-4-16,-27-6 15,4-2 1,24-9-1,69 11-15</inkml:trace>
  <inkml:trace contextRef="#ctx0" brushRef="#br2" timeOffset="54384.39">12742 309 0,'-72'3'0,"7"2"16,-31-3-16,-2 1 15,-23 4-15,7-1 32,-9 4-32,15-6 15,-3 12-15,18-8 16,-3 4-16,-9 11 15,19 22 1,23 21 0,23-14-1,-9 4 1,7-1-16,-9 11 16,3-1-16,-15 18 15,2-4-15,-14 19 16,8-7-16,-15 16 15,12-8-15,-3 5 0,20-11 16,10 2-16,26-19 16,22 5-16,15-15 15,18 4-15,-3-12 16,16 7-16,-6-4 16,13 14-16,-14-12 15,10 13-15,-19-8 16,-7 10-16,-13-5 15,-7 21-15,-18-8 16,-16 29-16,4-26 16,-14-4-16,-12 15 0,6-9 15,-14 5-15,-14 15 0,9-13 16,-2 6-16,-15 17 0,15-23 16,0 2-16,-10 11 0,15-17 15,5-1-15,-3 8 0,9-3 16,1 21-16,19-21 15,16 10-15,47 8 16,26-7 0,12-17-16,4-3 15,-7 1 1,-19 17 0,-26-30-1,-8 11-15,-16-11 16,-15 28-16,-4-27 15,-4 5-15,-14 19 0,3-15 0,-9 3 16,-12 19-16,11-16 0,-11 3 0,-3 15 16,8-18-16,3-2 0,0 15 0,9-6 15,8 21-15,16-22 16,24 2-16,48-13 16,29-30-1,-20-28 1,11-12-16,-13-11 15,27-7-15,-4 0 16,22-4-16,-7-4 16,23 0-16,-9 1 15,13 4-15,-24 6 0,8 20 0,-28 5 16,-2 24-16,-25-1 16,-4 24-1,-16-7-15,4 12 0,-2-9 16,9 3-16,-1-20 15,27-6-15,-2-20 16,24-5-16,-4-8 16,32-4-16,-29-4 15,-1-5-15,16 1 0,-18-3 16,2 2-16,12 4 0,-17-4 16,4 8-16,11 5 0,1 7 15,14 6-15,-20 3 16,0 12-16,-24 2 15,-2 12-15,14 27 16,8 2 0,-29-36-16,8-10 15,-9-9-15,13-4 0,-11-6 16,14-7-16,-6 0 16,24-2-16,-8-2 15,26 3-15,-9-4 16,21-1-16,-14 7 15,16-10-15,-11-2 16,3 1-16,18-8 16,-99-4-16,-49-2 15,-2 2 1,-8-4 15,26-11-15,32-5-1,6 3 1,32-5-16,-10 13 31,10-7-31,21 2 0,-14 5 16,16-6-16,20-2 0,-15 3 16,10-5-16,15-3 0,-25 6 31,-1-4-31,14-15 0,-8-8 15,-5-22-15,-36 0 0,-19-23 16,-28 13-16,-16-17 0,-4 16 16,-8-9-16,0 18 15,3-9-15,4 19 16,14-19-16,3 17 16,22-12-16,-1 11 15,20-7-15,4 11 16,19-8-1,-20 16-15,2 9 0,16-11 16,-13 15-16,8-5 0,15-8 16,-19 9-16,9-2 15,16-6-15,-20 8 0,-1-4 0,12-14 0,-7-1 16,-1-27-16,-24 9 16,-18-23-16,-26 10 15,-22-11-15,-14 17 16,-20-14-16,2 11 15,-22-9-15,10 8 16,-23-15-16,14 15 16,-5-18-16,14 7 15,-2-15-15,18 18 16,19-11-16,8 21 16,19-10-16,6 15 0,20-11 15,-4 21-15,10-7 0,-4 6 16,14-6-16,-7 14 15,15-2-15,-5 10 16,12-13-16,-17 8 16,3-17-16,-21 7 15,-15-23-15,-10 12 16,-23-21-16,-9 14 0,-28-12 16,-4 14-16,-23-7 15,16 29-15,-2 3 0,-15-1 0,12 14 16,-6-9-16,-19-1 0,15 11 15,-7-1-15,-16-9 0,19 15 16,-3-8-16,-18-7 0,3-7 16,-18-16-16,20 5 15,-5-12-15,28 19 16,8-10-16,14-32 16,29-3-1,32 5 1,-15 3-16,-30 17 15,-34 20 1,8 29 15,-23 3-31,15 20 16,-6 6-16,-19-3 0,11 9 16,-3 0-16,-27-2 0,9 8 15,-6 0-15,-23-2 0,14 6 16,-4-1-16,-21 3 15,23 0-15,-5 0 16,-10 0-16,-3 0 16,-17 0-16,30 0 0,5 0 15,30-19-15,49 8 16,19 8 0,-25-1-1,-2-19 1,-8-7-1,-16 0 1,-19 4 0,23 9-1,-6 10-15,8 1 16,-15 6-16,5 0 16,-16 0-16,17 0 15,-14 6-15,12-4 16,-4 0-16,-22 1 31,7 2-15,16-23-1,29-20 1,18 11 0,0-6-1,-12-2 1,-32-3 15,14 13-15,-19 2-16,9 13 15,-21 15-15,6 0 16,-17 18-16,14 0 16,-3 2-16,-16 8 15,43-13 1,69-20-16</inkml:trace>
  <inkml:trace contextRef="#ctx0" brushRef="#br2" timeOffset="57956.83">11405 8645 0,'14'68'31,"11"5"-15,20-17-1,23-42 1,10-39 15,6-27-15,-12-22-1,-13-6 17,-15 9-17,-18 31 1,-26 40-16</inkml:trace>
  <inkml:trace contextRef="#ctx0" brushRef="#br2" timeOffset="58182.41">11598 8924 0,'-18'76'16,"8"-8"15,2 8-31,3 24 15,0-1 1,10-23 0,-5-76-16</inkml:trace>
  <inkml:trace contextRef="#ctx0" brushRef="#br2" timeOffset="58614.41">12195 9056 0,'-31'75'16,"19"22"-1,34-20 16,41-29-15,-5-28 0,5-32-1,-5-11-15,3-17 0,-6-39 32,-29 19-17,-29 0-15,-17 17 16,-20 0-16,-41 5 31,-3 13-15,14 12-1,30 11 1,19-3 15,21 5-31</inkml:trace>
  <inkml:trace contextRef="#ctx0" brushRef="#br2" timeOffset="59048.7">12772 9167 0,'2'73'15,"24"5"1,23-23 0,19-39 15,6-44-15,-14-35-1,-12-16 16,-25 21-15,-23 46 0,-10 42-1,-3 31 17,19 2-17,26-3 1,3-12 15,-2-12-15,-33-36-16</inkml:trace>
  <inkml:trace contextRef="#ctx0" brushRef="#br2" timeOffset="59464.95">14457 9222 0,'-17'0'15,"-23"10"1,-23 23 0,-6 24-1,34 17 1,48-14-1,37-20 1,15-14 0,-7-19 15,-20 2-31,-38-9 0</inkml:trace>
  <inkml:trace contextRef="#ctx0" brushRef="#br2" timeOffset="59920.14">14926 9331 0,'-20'12'16,"-25"23"-1,-8 23 1,15 5-1,41-24 1,34-25 0,24-26-1,19-21 17,-2-15-17,-10 10 1,-30 8-1,-25 28 1,-11 16 0,-4 19-1,-1 5 1,6-8 0,20-27 15,22-18-16,5-16 1,-2 1 0,-48 30-16</inkml:trace>
  <inkml:trace contextRef="#ctx0" brushRef="#br2" timeOffset="60272.54">15412 9510 0,'8'0'16,"9"-11"-1,18-17 1,11-10 0,-6 1-1,-7 19 16,-10 41-15,-11 32 0,-6 11 15,-6-13-15,-3-11-1,0-14 1,1-15-1,2-13-15</inkml:trace>
  <inkml:trace contextRef="#ctx0" brushRef="#br2" timeOffset="60679.52">16133 9040 0,'-2'56'16,"-6"-3"-1,3-5 1,0-13 15,0-13-15,5-22-16</inkml:trace>
  <inkml:trace contextRef="#ctx0" brushRef="#br2" timeOffset="61214.56">16634 9161 0,'-12'49'15,"4"16"-15,0-2 31,4 12-31,-6 31 16,5-15 0,-3-18-1,5-38 1,3-35-16</inkml:trace>
  <inkml:trace contextRef="#ctx0" brushRef="#br2" timeOffset="61416.86">16554 9365 0,'101'-4'16,"2"-4"-1,-22 3 1,-81 5-16</inkml:trace>
  <inkml:trace contextRef="#ctx0" brushRef="#br2" timeOffset="62097.48">13010 10059 0,'-42'-6'16,"-16"12"-16,-38 6 16,10 16-1,46 15 16,50 9-15,16-6 0,17-3-1,35 22-15,-8 8 32,-42 0-17,-50-15 1,-36-28 15,-5-12-15,5-13-1,22-5 1,36 0-16</inkml:trace>
  <inkml:trace contextRef="#ctx0" brushRef="#br2" timeOffset="62451.25">13318 10278 0,'58'-16'16,"18"-11"0,2 0 15,-28-2-16,-47 10 1,-54 8 15,-31 24-15,14 7 0,1 16-16,-3 33 31,35 11-16,33-11 1,16-13 0,-3-28-1,-11-28-15</inkml:trace>
  <inkml:trace contextRef="#ctx0" brushRef="#br2" timeOffset="62882.24">13790 10361 0,'68'-13'15,"20"-10"1,5-12 0,-23-13-1,-54 14 1,-62 20 0,1 12 15,-20 14-31,2 4 15,-6 17-15,6 27 16,44 10 15,49-14-15,30-13 0,3-18-1,-13-7 1,-50-18-16</inkml:trace>
  <inkml:trace contextRef="#ctx0" brushRef="#br0" timeOffset="83930.39">21821 2572 0,'0'45'31,"2"13"-31,-4 3 16,4 24-16,-2 1 15,0 23-15,0-4 16,3 22-16,-3-11 15,5 17-15,-5-17 16,0 14-16,-5-18 31,2 14-31,1-23 16,-7 15-16,5-20 16,-4 9-16,6-19 15,-1 8-15,-1 22 16,8-13-1,4-29 1,-1-38 15,-5-18-15,12-14 0,8-6-1,3-6 1,13-4-1,17 3 1,16 4 15,17 1-15,16 0 0,8 2-1,-26 2 1,0 3-16,-11 5 15,11-1-15,-7 2 16,16-6-16,-9 0 16,17-3-16,-14 2 15,16-4-15,-9 0 16,13 0-16,-14 0 16,16 1-16,-15 5 15,12-4-15,-12 1 16,12 4-16,-12-4 15,20 5-15,-15-6 16,17 10-16,-12-6 31,10 4-31,-13-8 16,8 6-16,-18-6 16,5 1-16,23-3 15,3 0 1,-6-5-1,-19-23 1,-16-20 0,-25-25 15,-15-18-15,-18 19-1,0-12-15,-8 11 16,6-17-16,-2 7 15,2-22-15,-6 15 16,3-23 0,-5 9-1,5-14-15,-7 12 16,2-15-16,0 12 16,3-11-16,-3 16 15,5-12-15,-8 20 16,4-11-16,-6 18 15,3-9-15,-3 15 32,2-10-32,3-19 15,-2 1 1,-13 6 0,0 55-1,-13 4 1,9 24 15,-1 14-15,-13-4-1,-3 1 1,-7 4 0,-14 4-1,-21 1 1,10-3-1,-15 3 1,5-1 0,-18 3-16,1 0 15,-18 0-15,-1 0 16,-21 3-16,4-3 16,-21 2-16,36-2 15,1 5-15,-9-3 0,21-2 16,-8 3-16,-14-3 0,17 4 15,-3 2 1,-15 2-16,-1-3 0,-28 2 0,16-2 16,-20 2-16,26-3 15,-11 0-15,22 2 16,-7-4-16,18-2 16,-8 0-16,22 0 15,-9 0-15,20 2 16,-12 3-16,-28-5 15,-10 3-15,0-11 16,8-4 0,14-4-1,14 14 1,37 2 0,15 2-1,19 1 1,-7 20-1,3 5 1,8 4 0,6 17-1,4 23 17,0 21-17,2 6 1,0-16-1,-6-18 1,4-32 0,0-33-16</inkml:trace>
  <inkml:trace contextRef="#ctx0" brushRef="#br0" timeOffset="84604.32">23158 3137 0,'68'-28'16,"-7"6"-1,4-4-15,39-9 16,-1-1 0,-12 3-1,-21 6-15,-37 9 16,-15 13 0,-18 5-16</inkml:trace>
  <inkml:trace contextRef="#ctx0" brushRef="#br0" timeOffset="85099.9">23060 3328 0,'-20'22'16,"3"-3"0,11-5-1,24-6 1,24-5 0,32 4-1,22 5 1,12 12-1,-7 10-15,-26 15 32,-37 3-32,-38 6 15,-28 3 1,-22-1 0,-15-9-1,2-14 1,7-27-1,15-25 1,17-12 0,8 1-1,6 14 1,10 12 0</inkml:trace>
  <inkml:trace contextRef="#ctx0" brushRef="#br0" timeOffset="85529.7">24153 3169 0,'-5'63'16,"-2"23"-1,-11 9 1,1-6 0,-1-21-1,3-25 1,13-31 0,7-24-1,17-26-15,21-15 16,18-18 15,11-2-15,7 5-1,-9 15 1,-14 3 0,-21 2-1,-20 26 1,-5 9-1,-10 13-15</inkml:trace>
  <inkml:trace contextRef="#ctx0" brushRef="#br0" timeOffset="85760.19">24265 3443 0,'14'54'15,"9"-3"1,0-14 0,-6-9-1,-6-11 1,-11-17-16</inkml:trace>
  <inkml:trace contextRef="#ctx0" brushRef="#br0" timeOffset="86366.18">24821 3381 0,'-15'20'16,"-18"22"0,-4 14-1,9-5 1,18-16 0,20-22 15,18-26-16,9-20 1,7-7 0,-9 2-1,-10 7 1,-13 27 0,-7 16-1,3 26 16,10 30-15,17 16 0,11 4-1,-6-5 1,-18-17 0,-26-16-1,-35-10 16,-29-15-15,-27-14 0,-6-17-1,10-1 1,19-10 0,35 11-1,37 6-15</inkml:trace>
  <inkml:trace contextRef="#ctx0" brushRef="#br0" timeOffset="89763.35">22278 6259 0,'0'72'15,"0"-3"1,3 9-16,5 0 31,4 18-31,4-10 16,6 4-16,11 26 31,-3-15-15,0-48 15,-14-51-15,-11-48 15,0-1-16,-1-19-15,5 2 16,1-15 0,2 9-1,6-6-15,17-23 16,11 6 0,-9 21 15,-17 33-31,-20 39 0</inkml:trace>
  <inkml:trace contextRef="#ctx0" brushRef="#br0" timeOffset="90500.49">22289 5969 0,'12'0'16,"28"-2"15,32-4 0,10-2-15,-8 6 0,-24-6-1,-32-6 16,-36-6-15,-20-6 0,-9-2 15,1 3-15,11 5-1,35 20-15</inkml:trace>
  <inkml:trace contextRef="#ctx0" brushRef="#br0" timeOffset="91235.43">23163 6377 0,'56'-3'15,"-3"3"1,-13-2 0,-40 2-1</inkml:trace>
  <inkml:trace contextRef="#ctx0" brushRef="#br0" timeOffset="91545.4">23103 6654 0,'65'0'15,"11"0"1,-3 0-1,-15-2 1,-58 2-16</inkml:trace>
  <inkml:trace contextRef="#ctx0" brushRef="#br0" timeOffset="93209.02">24587 5885 0,'-12'-4'16,"-37"-4"15,-3 5-16,-13 11-15,-4 5 32,-4 14-32,-10 29 15,35 17 1,56 2 0,17-16 15,27 3-31,6-4 15,14 8-15,-10-5 32,-1 11-32,-19 25 15,-51-12 1,-49-32 15,-19-38-15,7-40 15,30-11-15,12-22-16,21 1 31,14-17-31,16 9 16,20-13-16,-3 12 15,20-7 1,24-13-1,-9 6 1,-17 23 15,-28 29-15,-30 28-16</inkml:trace>
  <inkml:trace contextRef="#ctx0" brushRef="#br0" timeOffset="93911.63">25073 5941 0,'0'10'15,"0"6"1,8-14 15,7-28-15,13-24 15,2-3-15,1 21-1,-1 44 17,-8 28-17,-2 16 16,1-11-15,7-39 15,2-16-15,7-26-16,24-32 16,7-13 15,-15 36-16,-11 55 17,-11 35-17,1 16 17,-6 0-17,-3-12 1,-9-21 15,-14-28-31</inkml:trace>
  <inkml:trace contextRef="#ctx0" brushRef="#br0" timeOffset="94231.81">25096 6324 0,'53'-10'15,"18"-3"-15,-1 3 32,16 3-32,35 2 15,-5 3 1,-38-6 0,-78 8-16</inkml:trace>
  <inkml:trace contextRef="#ctx0" brushRef="#br0" timeOffset="94820.49">25688 6568 0,'-60'11'16,"-11"3"-1,16 9 17,20 18-17,30 14 17,35 8-17,20 2 1,0-6 15,-24-24-15,-39-15 15,-27-25-15,-18-10-1,0-8 16,10 1-15,13 6 15,35 16-31</inkml:trace>
  <inkml:trace contextRef="#ctx0" brushRef="#br0" timeOffset="96046.15">23944 7503 0,'71'0'15,"20"5"-15,-3-2 16,28 3 0,-13 1-1,19 5-15,-17-9 16,11-1-16,17-7 31,-14-14-15,-59 10-1,-32 4 1,-28 5 0</inkml:trace>
  <inkml:trace contextRef="#ctx0" brushRef="#br0" timeOffset="96396.71">24844 7352 0,'8'5'16,"22"18"15,5 0-15,16 4-16,3 3 15,13 0 1,-2-3-1,10 3-15,11 0 16,-53-5 15,-40-5-15,-42-4-16,-6 0 31,-18 0-31,-28 4 16,6-2-1,95-18-15</inkml:trace>
  <inkml:trace contextRef="#ctx0" brushRef="#br0" timeOffset="125029.57">13872 6478 0,'56'-18'16,"20"4"-1,-1 3 1,32 8-16,-9 9 16,18 14-16,-21 8 15,-1 17-15,-34 3 16,-25 12-1,-30-10 1,-38 11-16,-9-8 16,-32 7-16,2-4 15,-17 7-15,17-5 16,-2 2 0,-10 5-1,19-9 1,30-28-1,35-28-15</inkml:trace>
  <inkml:trace contextRef="#ctx0" brushRef="#br0" timeOffset="125257.96">14175 7974 0,'0'0'16,"0"5"-1,-5 1 1,5-6-16</inkml:trace>
  <inkml:trace contextRef="#ctx0" brushRef="#br0" timeOffset="140050.56">12520 990 0,'-13'65'16,"-4"-10"-1,-6 16-15,5-7 16,-10 13-16,0-7 15,-2 4-15,-8 15 16,-2-10 15,35-58-15,20-49 0,6-10-1,4-22-15,-3-3 16,6-20-16,-5 5 15,0-10 1,2-31 0,-10 11-1,3 19 1,-11 69 0,0 26-1,6 10 1,12 30 15,18 27-15,7 15-1,13 3 1,11-7 0,-4-19-1,-17-19 16,-38-8-15,-45-6 0,-6-12-1,-22 3-15,-2-3 16,-15-3-16,2 1 16,-10-1-16,-24-9 15,7-23 16,20-8-15,39 13 0,41 10-16</inkml:trace>
  <inkml:trace contextRef="#ctx0" brushRef="#br0" timeOffset="140443.23">13366 901 0,'-25'46'16,"-8"10"-16,5 1 31,0 14-31,9 27 16,31-2-1,39-25 1,27-37 0,5-23-1,-15-29 1,-10-13 15,-16-1-15,-24 17-1,-18 15-15</inkml:trace>
  <inkml:trace contextRef="#ctx0" brushRef="#br0" timeOffset="140694.07">13315 1154 0,'67'-8'16,"15"-4"15,9-6-15,-12-4-1,-37 1 1,-37-2-1,-17 8 1,7 5 0,5 10-16</inkml:trace>
  <inkml:trace contextRef="#ctx0" brushRef="#br0" timeOffset="140833.68">13374 841 0,'53'-23'16,"19"-1"-16,0 3 16,8 0-16,15-9 15,-11 6 1,-84 24-16</inkml:trace>
  <inkml:trace contextRef="#ctx0" brushRef="#br0" timeOffset="151548.91">12127 2274 0,'2'56'16,"-2"24"-1,-2-1 1,-3 24-16,-3-9 16,-5 9-16,4 25 15,3-27 1,1-69 0,10-32-1,1-17 16,1 2-15,-5 10 0,-2 5-16</inkml:trace>
  <inkml:trace contextRef="#ctx0" brushRef="#br0" timeOffset="151810.62">11973 2242 0,'19'-25'16,"7"-5"-1,20-8-15,1 3 16,14-3-16,-3 10 16,9 6-1,29-2 1,-5 12-1,-26 7 1,-29 0 0,-36 5-16</inkml:trace>
  <inkml:trace contextRef="#ctx0" brushRef="#br0" timeOffset="152008.28">12204 2416 0,'56'-15'16,"0"0"-1,-16 2 1,-40 13-16</inkml:trace>
  <inkml:trace contextRef="#ctx0" brushRef="#br0" timeOffset="152360.76">12663 2716 0,'0'0'16,"5"-11"-1,3-14 17,-1-15-17,11-8 1,-5 5-1,10 15 1,12 12 0,-5 0-1,0 11 17,-13-2-32,-17 7 15</inkml:trace>
  <inkml:trace contextRef="#ctx0" brushRef="#br0" timeOffset="152594.59">13341 2433 0,'7'51'16,"-3"-6"0,0-9-1,1-21 1,-5-15-16</inkml:trace>
  <inkml:trace contextRef="#ctx0" brushRef="#br0" timeOffset="152755.5">13326 2205 0,'0'0'0,"5"4"31,0 1-31,-5-5 16</inkml:trace>
  <inkml:trace contextRef="#ctx0" brushRef="#br0" timeOffset="153063.22">13939 2257 0,'-67'43'16,"2"7"-1,10 8 1,32-10 0,40-27-1,39-24 16,25-12-15,-6-6 0,-7-1-16,-68 22 15</inkml:trace>
  <inkml:trace contextRef="#ctx0" brushRef="#br0" timeOffset="153315.87">14349 1905 0,'0'52'16,"-7"17"-16,2 28 15,-1 1 1,12-39-1,-1-39 1,-3-13 0,3-2-1,-5-5-15</inkml:trace>
  <inkml:trace contextRef="#ctx0" brushRef="#br0" timeOffset="153521.6">14160 2123 0,'68'3'16,"23"-3"0,12-3-1,-15 1 1,-23 0-1,-65 2-15</inkml:trace>
  <inkml:trace contextRef="#ctx0" brushRef="#br0" timeOffset="153691.46">14840 2159 0,'15'36'16,"1"-4"0,-4-12-1,-12-20-15</inkml:trace>
  <inkml:trace contextRef="#ctx0" brushRef="#br0" timeOffset="153877.54">14785 1879 0,'0'0'16,"2"2"-1,6 6 1,-8-8-16</inkml:trace>
  <inkml:trace contextRef="#ctx0" brushRef="#br0" timeOffset="154246.01">15204 2088 0,'-19'49'0,"5"-5"15,16-16 1,20-10 0,11-16-1,-3-17 1,-7-12 0,-12 1-1,-22 2 1,-19 8-1,-15 6 1,-3 5 0,8 0-1,7 2 1,12 3 0,9-2-1,12 2-15</inkml:trace>
  <inkml:trace contextRef="#ctx0" brushRef="#br0" timeOffset="154577.79">15523 2123 0,'0'0'15,"7"0"1,14-9-1,12-12 1,20-9 0,-3 5-1,-9 10 17,-9 10-17,-10 22 1,1 11-1,0 7 1,-2 1 0,-4-11-1,-17-25-15</inkml:trace>
  <inkml:trace contextRef="#ctx0" brushRef="#br0" timeOffset="-193305.39">12921 3600 0,'2'48'16,"3"17"-16,-3-1 15,-2 21-15,0-1 32,0 11-32,-2 29 15,-9-16 1,-1-42-1,5-34 1,4-17 0,3-15-1</inkml:trace>
  <inkml:trace contextRef="#ctx0" brushRef="#br0" timeOffset="-193029.64">12863 3497 0,'54'-38'15,"-3"8"1,17 2-16,-3 8 15,21 5-15,-5 2 16,5 1-16,22 1 16,-10 4-1,-42 2 1,-56 5-16</inkml:trace>
  <inkml:trace contextRef="#ctx0" brushRef="#br0" timeOffset="-192803.57">13010 3746 0,'56'-5'15,"12"-5"-15,31 0 16,-3-5 0,-24 3-1,-72 12-15</inkml:trace>
  <inkml:trace contextRef="#ctx0" brushRef="#br0" timeOffset="-192231.67">13911 3694 0,'-56'37'16,"-12"19"15,8 17-15,34-5-1,52-20 1,47-28 0,25-25-1,6-26 1,-27-16 0,-31-6-1,-46-3 1,-39 19-1,-31 13 1,-16 15 0,11 2 15,22-7-15,28 7-1,12 5 1,13 2-16</inkml:trace>
  <inkml:trace contextRef="#ctx0" brushRef="#br0" timeOffset="-191960.5">14289 3848 0,'-8'30'16,"3"-6"-1,5-18 1,8-31 0,11-28-1,17-10 1,14-8 0,6 11-16,-6 9 15,-12 16 1,-17 17-1,-21 18 1</inkml:trace>
  <inkml:trace contextRef="#ctx0" brushRef="#br0" timeOffset="-191607.39">15148 3537 0,'-10'-3'16,"-15"3"-1,-24 3 1,-21 12-1,-4 18 1,20 16-16,28 8 16,34-7-1,29-22 1,19-18 0,-3-10-1,-10-5 1,-43 5-16</inkml:trace>
  <inkml:trace contextRef="#ctx0" brushRef="#br0" timeOffset="-191142">15607 3575 0,'67'-15'15,"4"-6"1,-21-3 0,-37 1-1,-39 18 17,-31 17-17,-14 23 1,15 16-1,39 0 1,50-19 0,25-14-1,3-10 1,-8-8 0,-53 0-16</inkml:trace>
  <inkml:trace contextRef="#ctx0" brushRef="#br0" timeOffset="-156251.65">12555 5389 0,'-30'5'16,"-9"0"15,-21 18-31,-3 5 16,-10 20-16,8 7 31,2 10-31,15 2 16,15 5-16,25-19 15,29-8 1,14-19 0,26-24-16,-1-12 15,18-20 1,-13-7-1,4-30-15,-17 5 16,-4-14 0,-8-22-1,-26 24 1,-14 65 15,-6 57-15,24 37 15,19 1-15,17-14 15,1-19-15,-20-20-1,-35-33-15</inkml:trace>
  <inkml:trace contextRef="#ctx0" brushRef="#br0" timeOffset="-155962.87">13422 5317 0,'-44'10'15,"-8"17"-15,-3 8 32,-11 19-32,13-5 15,13 15-15,24-14 32,30-5-32,38 1 15,14-9 16,-21-11-15,-45-26-16</inkml:trace>
  <inkml:trace contextRef="#ctx0" brushRef="#br0" timeOffset="-155333.15">13939 5301 0,'-58'20'15,"-14"8"-15,12 4 16,-1 11-16,12 39 31,53 0-15,22-31 15,34-16-31,8-17 16,18-8-16,30-13 15,-6-4 16,-24 0-15,-86 7-16</inkml:trace>
  <inkml:trace contextRef="#ctx0" brushRef="#br0" timeOffset="-154781.54">14400 5473 0,'68'-30'15,"12"-19"1,-9-9 0,-38 0-1,-54 23 16,-7 20-15,-19 20-16,-4 15 16,-7 18-1,11 5 1,8 12-16,20 36 16,51-13-1,6-35 1,22-20-1,1-20 1,12-17-16,22-18 16,-4-4-1,-25 6 1,-66 30-16</inkml:trace>
  <inkml:trace contextRef="#ctx0" brushRef="#br0" timeOffset="-154550.34">15034 4850 0,'-7'74'16,"-3"-9"0,-8 13-16,-2-3 15,-2 16-15,4 35 16,-1-10 15,15-27-15,1-47-1,3-42-15</inkml:trace>
  <inkml:trace contextRef="#ctx0" brushRef="#br0" timeOffset="-154167.58">15334 5409 0,'61'-15'15,"4"-18"1,-7-17-1,-35-5 17,-46 25-17,-35 35 1,-15 39 0,5 28 15,35 1-16,21-11 1,14-14 0,3-20-1,-5-28-15</inkml:trace>
  <inkml:trace contextRef="#ctx0" brushRef="#br0" timeOffset="-153884.22">15687 5454 0,'23'-22'16,"22"-23"15,10-1-16,10 16 17,-4 12-17,-8 11 1,-25 2 0,-28 5-1</inkml:trace>
  <inkml:trace contextRef="#ctx0" brushRef="#br0" timeOffset="-153427.78">16252 5266 0,'-39'33'16,"-3"7"15,30-2-16,26-19 17,21-26-17,11-21 17,1-6-17,-11 0 1,-13 19 15,-13 23-15,-2 23 15,11 6-15,27-17 15,17-25-16,5-15 17,-15 0-17,-53 20-15</inkml:trace>
  <inkml:trace contextRef="#ctx0" brushRef="#br0" timeOffset="-153159.36">16773 4784 0,'0'54'15,"5"11"-15,-2-2 32,6 18-32,7 24 15,-4-19 16,-2-33-15,-8-23 0,2-17-1,-4-13 1</inkml:trace>
  <inkml:trace contextRef="#ctx0" brushRef="#br0" timeOffset="-152998.36">16655 5069 0,'45'10'16,"15"-2"-16,36-1 31,-8 4-15,-20-6-1,-68-5-15</inkml:trace>
  <inkml:trace contextRef="#ctx0" brushRef="#br0" timeOffset="-152828.02">17317 5117 0,'8'5'16,"9"5"-1,9 6 1,-26-16-16</inkml:trace>
  <inkml:trace contextRef="#ctx0" brushRef="#br0" timeOffset="-152715.72">17277 4795 0,'0'0'0</inkml:trace>
  <inkml:trace contextRef="#ctx0" brushRef="#br0" timeOffset="-152302.22">17692 5110 0,'13'38'16,"32"-8"-1,36-16 16,15-26-15,-28-33 15,-66-8-15,-59 2 0,-31 11-1,0 12 1,20 11 15,27 2-15,21 10-1,20 5-15</inkml:trace>
  <inkml:trace contextRef="#ctx0" brushRef="#br0" timeOffset="-151734.12">18071 5132 0,'0'13'16,"0"12"-1,0 1 16,7-7-15,19-26 15,23-31-15,20-15 15,-3 3-15,-8 28-1,-9 34 1,-5 30 0,-14 19-1,-2-3 1,-11-8 15,-4-19-15,-13-31-16</inkml:trace>
  <inkml:trace contextRef="#ctx0" brushRef="#br0" timeOffset="-139166.53">15831 6704 0,'-21'56'16,"-1"10"-16,-8 27 31,0-7-15,21-63-1,9-34 16,14-39-31,-2-16 16,6-25-16,-6 6 31,1-13-31,-1-20 16,-2 21 15,-2 64-15,5 56 15,2 10-15,10 20-16,5 8 31,13 11-31,5-1 16,17 5-16,-9-9 31,4-3-31,6 6 15,-48-25 1,-54-21 15,-5-17-15,-19 0-16,3-7 31,-10-10-31,-15-30 16,8-25 15,20 1-15,23 26-1,31 38-15</inkml:trace>
  <inkml:trace contextRef="#ctx0" brushRef="#br0" timeOffset="-138917.15">16445 6440 0,'26'43'16,"7"7"-16,-3 3 31,12 15-31,21 28 16,0-6-1,-10-13 17,-25-40-17,-28-37-15</inkml:trace>
  <inkml:trace contextRef="#ctx0" brushRef="#br0" timeOffset="-138700.31">16846 6416 0,'-42'32'31,"-19"18"-31,1 1 16,-19 19-16,14-7 31,-6 7-31,-12 16 15,15-17 1,68-69-16</inkml:trace>
  <inkml:trace contextRef="#ctx0" brushRef="#br3" timeOffset="-81801.89">23028 1128 0,'0'43'0,"0"23"16,0-4-16,0 19 0,0-5 15,0 14-15,-3-6 16,-8 2-16,-3 22 16,-12-40-1,19-55 1,14-21 0,6-18-1,-8-4 1,3-30-16,-6-11 15,-2-22-15,0 5 16,-10-15-16,-3 14 16,-4-3-16,-11-19 15,10 12 1,23 21 0,25 36-1,24 26 1,18 16-1,22 16 1,5 18 0,-19 20-1,-32 23 1,-38 14 0,-41 2-1,-29-12 1,-26-26-1,-2-19 1,8-14 0,29-6-1,51-16-15</inkml:trace>
  <inkml:trace contextRef="#ctx0" brushRef="#br3" timeOffset="-81362.08">22969 596 0,'23'0'0,"38"-5"16,24-7-1,10-8 1,-4-13 0,-33-2-1,-40-3 1,-27 11-1,-27 6 1,-17 11 0,-5 8-1,12 2 1,16 5 0,8 2-1,11-4 1,11-3-16</inkml:trace>
  <inkml:trace contextRef="#ctx0" brushRef="#br3" timeOffset="-80953.27">24189 843 0,'62'-7'15,"22"-3"1,-1 0 0,-15 10-1,-15-3 16,-27-2-31,-26 5 16</inkml:trace>
  <inkml:trace contextRef="#ctx0" brushRef="#br3" timeOffset="-80786.23">24189 1134 0,'68'-26'16,"17"-2"0,-1 3-1,-19 8 1,-65 17-16</inkml:trace>
  <inkml:trace contextRef="#ctx0" brushRef="#br3" timeOffset="-80361.06">25262 538 0,'-37'69'16,"4"9"15,30 3-15,43-29-1,37-27 1,-12-17 0,5-21-16,-14-9 15,4-24-15,18-26 16,-7-5 0,-23 22-1,-48 55 1</inkml:trace>
  <inkml:trace contextRef="#ctx0" brushRef="#br3" timeOffset="-80118.38">25721 456 0,'-10'50'15,"-10"18"-15,0-5 16,-14 20-16,2-7 15,-6 15-15,-15 21 16,13-8 0,40-66-1,23-48 1,7-15 15,-7 4-31,-23 21 16</inkml:trace>
  <inkml:trace contextRef="#ctx0" brushRef="#br3" timeOffset="-79682.14">26165 635 0,'-25'45'15,"-8"8"-15,0-3 16,-3 15 0,7 16-1,34-20 1,49-38 0,-3-23-1,17-23-15,-8-8 16,6-19-16,-8 2 15,-5-17-15,-11-33 16,-42 7 0,-54 25 15,1 35-15,-15 15-16,5 16 15,-11 16-15,-12 12 16,6 5-1,20-5 1,27-15 0,33-13-16</inkml:trace>
  <inkml:trace contextRef="#ctx0" brushRef="#br3" timeOffset="-79219.5">26974 440 0,'-26'66'15,"-7"15"1,6-6 0,1-15-1,7-14 1,15-34 0,15-26-1,14-24 1,15-21-1,19-14 1,13 1 0,9 4-1,-8 17 1,-15 16 0,-28 12-1,-14 13 1,-9 6-16,-7 4 0</inkml:trace>
  <inkml:trace contextRef="#ctx0" brushRef="#br3" timeOffset="-79019.63">27139 685 0,'54'7'16,"11"-4"-1,-4 0 1,-21-2 0,-40-1-16</inkml:trace>
  <inkml:trace contextRef="#ctx0" brushRef="#br3" timeOffset="-78617.01">27493 596 0,'-26'23'16,"3"-3"0,19-7-1,18-13 1,27-13-1,15-5 1,1-2 0,-6 3-1,-24 20 1,-17 22 0,-15 12-1,-14 1 1,-15 3-1,4-9 1,0-4 0,13-10-1,9-11 1,16-4-16,-1-3 16,3-3-1,-10 3 1</inkml:trace>
  <inkml:trace contextRef="#ctx0" brushRef="#br3" timeOffset="-78065.94">27880 579 0,'0'0'16,"11"-5"0,22-15-1,16-8 1,7-4-16,-8 4 15,-20 20 1,-18 26 0,-15 9-1,-2 1 1,-4-5 0,4-14-1,16-18 1,24-21-1,18-14 1,9 6 0,-2 12-1,-10 26 1,-18 17 0,-12 18-1,-20 3 1,-19-3-1,-4-10 1,5-4 0,20-21-16</inkml:trace>
  <inkml:trace contextRef="#ctx0" brushRef="#br3" timeOffset="-77702.99">26837 1071 0,'8'0'15,"32"-8"-15,13 3 16,36-10-16,-12 2 16,7-4-16,11-6 0,13 2 15,26-6-15,-15 7 16,4-3-16,-22 5 0,0 10 16,7 1-16,-53 32 15,-30-1 1,-9-12-1,-11-4 1,-5-8-16</inkml:trace>
  <inkml:trace contextRef="#ctx0" brushRef="#br3" timeOffset="-77289.01">27984 1214 0,'-74'31'0,"-10"11"15,3-2 1,41 6 0,40-6-1,26 0 1,13-10 0,-14 3-1,-28-5 1,-32-10-1,-31-16 1,-14-11 0,4-5-1,16 2 1,60 12-16</inkml:trace>
  <inkml:trace contextRef="#ctx0" brushRef="#br3" timeOffset="-76838.08">26978 635 0,'15'10'16,"13"7"0,8 6-1,-1-3 1,-5-8-1,-8-1-15,-22-11 0</inkml:trace>
  <inkml:trace contextRef="#ctx0" brushRef="#br3" timeOffset="-69924.42">14427 8131 0,'-15'58'0,"-6"8"16,-6 34-1,0-6 1,6-19 0,16-55-1,18-50 1,0-13-1,9-22-15,-2-9 16,11-19-16,-1 5 16,5-15-1,-5 15-15,0-8 16,3-15 0,-7 18-1,-17 71 1,-4 38-1,11 36 1,-4-5 15,13 13-31,1 1 16,9 9-16,0-10 16,5 4-16,24 19 15,4-5 1,-5-10-1,-40-30 1,-39-18 0,-42-12-1,2-3 17,-11-5-32,1 0 15,-12-5-15,7 5 16,-9 0-16,-19 0 15,12-5 1,29-3 0,30 6-1,28 2-15</inkml:trace>
  <inkml:trace contextRef="#ctx0" brushRef="#br3" timeOffset="-69333.5">15455 7960 0,'13'60'0,"0"15"15,-8-1 1,7 19-16,6 30 16,-6-11-1,-17-55 1,-2-57 0,-4-15-1,-1-33-15,0-7 16,-6-18-16,3 0 15,-3-16-15,3 13 16,-3-7 0,8-20-1,35 25 1,35 32 0,31 37-1,-22 14 1,6 15-16,11 28 15,-25 20 17,-52 3-17,-26-24 1,-29-9 0,-4-16-1,-23-6-15,-35-14 16,2-4-1,20-6 1,86 8-16</inkml:trace>
  <inkml:trace contextRef="#ctx0" brushRef="#br3" timeOffset="-68794.51">15448 7571 0,'38'0'15,"6"0"1,19 0-16,44-2 15,-7 2 17,-37-15-17,-63-10 17,-23 4-17,-24-9-15,-39-15 31,-2 4-15,13 3 0,24 13-1,51 25-15</inkml:trace>
  <inkml:trace contextRef="#ctx0" brushRef="#br3" timeOffset="-50404.61">19364 9706 0,'-11'51'15,"-1"11"1,0-1-1,-7 19-15,5-7 16,-2 5-16,-4 29 16,0-14-1,18-61 1,4-36 0,3-17-1,5-22-15,-3-12 16,11-21-16,-2 1 15,3-22 1,-5 12-16,0-10 0,-4-32 31,-17 12-15,-10 21 0,-2 29-1,17 49 1,4 30-1,17 28 1,16 31 0,-5-20-1,15 18 1,3-3 0,13 10-16,-1-8 15,10 6-15,-4-11 16,7 1-16,21 7 15,-35-5 1,-55-33 15,-20-20-15,-31-4-16,-6-7 16,-26 1-16,6-5 15,-10-5-15,-25-2 16,22-21-1,28-9 17,23 9-17,19 13-15,16 15 16</inkml:trace>
  <inkml:trace contextRef="#ctx0" brushRef="#br3" timeOffset="-49801.27">20359 9733 0,'5'54'16,"-3"16"-1,0 0 1,7 24-16,1-9 16,2 17-16,6 29 15,5-24 17,-11-79-17,-10-30 1,-7-36-16,-4-18 15,-12-22-15,3-2 32,-6-19-32,1 7 15,-5-10-15,5 14 16,-2-5-16,15-15 31,45 34-15,4 36-1,18 34-15,-4 6 32,15 16-32,-13 9 15,3 19-15,-2 28 16,-44 3 0,-49-24 15,-24-18-16,1-9 1,15-12 0,45-14-1</inkml:trace>
  <inkml:trace contextRef="#ctx0" brushRef="#br3" timeOffset="-49376.99">20310 9159 0,'77'-3'16,"21"-4"0,8-1-1,-19 0 17,-51-6-17,-56-16 1,-33-14-1,-13 2 17,6 7-17,13 7 1,21 7 0,26 21-1</inkml:trace>
  <inkml:trace contextRef="#ctx0" brushRef="#br3" timeOffset="-48106.49">21507 9696 0,'54'-7'16,"-1"3"0,-13 2-1,-17-3 1,-23 5-16</inkml:trace>
  <inkml:trace contextRef="#ctx0" brushRef="#br3" timeOffset="-47858.57">21477 9904 0,'91'0'15,"8"4"17,-12-4-17,-20 4 1,-67-4-16</inkml:trace>
  <inkml:trace contextRef="#ctx0" brushRef="#br3" timeOffset="-36242.2">22861 9713 0,'0'66'16,"5"12"-16,-2-5 15,2 18-15,0-13 16,0 8-16,2 22 15,-5-15 1,-2-65 0,0-43 15,0-26-15,0-4-1,0 2 1,0 43-16</inkml:trace>
  <inkml:trace contextRef="#ctx0" brushRef="#br3" timeOffset="-35902.02">22727 9447 0,'73'12'16,"-12"3"-1,10 15-15,14 16 16,-2 14 0,-32-10-1,-51-14 1,-43-14 15,-30-7-15,-20-10-1,-1-10 1,11-15 0,18 3-1,29 4 1,36 13-16</inkml:trace>
  <inkml:trace contextRef="#ctx0" brushRef="#br3" timeOffset="-35457.17">22597 9093 0,'77'-7'0,"-5"4"31,8 1-31,38-6 16,-9 6-1,-39-19 1,-55-4 0,-32-2-1,-32 4 1,-11 2 0,2 7-1,13 4 16,15-1-31,30 11 16</inkml:trace>
  <inkml:trace contextRef="#ctx0" brushRef="#br3" timeOffset="-34855.54">23768 9844 0,'-46'-18'16,"2"3"-1,11 23 1,15 30 0,18 30 15,11-8-16,3 6-15,14 32 16,7 8 0,-5-13-1,-22-42 1,-16-31 0,1-12-1,5-3 1,2-5-16</inkml:trace>
  <inkml:trace contextRef="#ctx0" brushRef="#br3" timeOffset="-34694.76">23569 10235 0,'63'0'0,"-3"0"31,-11-3-31,-49 3 0</inkml:trace>
  <inkml:trace contextRef="#ctx0" brushRef="#br3" timeOffset="-34093.89">24642 9902 0,'66'-2'16,"10"2"15,-3 0-15,-15 0-1,-58 0-15</inkml:trace>
  <inkml:trace contextRef="#ctx0" brushRef="#br3" timeOffset="-33329.12">25580 9699 0,'10'52'15,"2"23"1,-1-1 0,1 16-16,-7 1 15,2 7-15,-3-12 16,-4 7-1,0 13 1,10-40 0,-3-64-1,-7-16 1,-7-30 0,-3-6-1,-13-26-15,2-4 16,-9-26-16,5 8 15,-3-16-15,4 16 32,1-8-32,-3-23 15,47 54 1,44 57 0,-14 18 15,6 26-31,-14 9 15,5 15-15,0 36 16,-27 2 0,-37-17 15,-27-34-15,-10-16-1,5-12 16,13-6-15,35-3-16</inkml:trace>
  <inkml:trace contextRef="#ctx0" brushRef="#br3" timeOffset="-32953.96">25388 9275 0,'69'-10'16,"-12"-1"-1,12 1-15,36-2 16,2 2 0,-20 7 15,-59-9-15,-45-6-1,-14-2 1,1 5-1,30 15 1</inkml:trace>
  <inkml:trace contextRef="#ctx0" brushRef="#br3" timeOffset="-31991.16">26424 10023 0,'-5'60'16,"-2"14"15,14-4-16,21-19 1,14-36 15,-4-21-15,-5-13 0,-13 4-1,-20 15-15</inkml:trace>
  <inkml:trace contextRef="#ctx0" brushRef="#br3" timeOffset="-31821.62">26482 9685 0,'0'0'15,"0"0"1,0 0-16</inkml:trace>
  <inkml:trace contextRef="#ctx0" brushRef="#br3" timeOffset="-21537.44">19515 12140 0,'-13'38'15,"-2"20"-15,2 2 32,-9 26-32,2-3 15,-1 15-15,2-10 16,-2 5-16,3 6 15,18-44 17,13-62-17,-1-21 1,6-27 0,2-5-1,5-27-15,-2 4 16,0-13-16,-11 11 15,-2-11-15,-6-27 16,-15 9 15,-1 18-15,2 41 0,6 53-1,4 39 16,9 9-15,5 17-16,9-1 16,15 19-16,-1-5 31,14 17-31,2-7 16,3 9-16,-4-12 15,1 4-15,10 23 31,-9-19-15,-59-61 15,-36-20-15,-39-17 15,-11-14-15,0-14-1,20-8 1,19 6 15,24 19-15,28 18-16</inkml:trace>
  <inkml:trace contextRef="#ctx0" brushRef="#br3" timeOffset="-20729.91">20256 12382 0,'12'36'15,"6"16"-15,2 6 32,7 25-32,-4 3 15,3 20-15,-7-11 31,4 4-31,2 14 16,-2-48 15,-13-72-15,-7-21 0,-13-30-1,-3-10 1,-9-20-16,-1 2 15,-7-14-15,-1 6 32,3-2-32,6-14 15,42 27 17,36 55-17,-3 28 16,6 31-31,-8 11 16,7 18-16,10 28 31,-15 6-15,-53-34 0,-53-34 15,3-16-16,-21-18-15,8-6 32,-10-18-32,15-3 15,0-15-15,3-26 32,7-5-17,18 34 1,30 47-16</inkml:trace>
  <inkml:trace contextRef="#ctx0" brushRef="#br3" timeOffset="-20338.91">20233 12017 0,'28'-6'16,"9"4"0,21-3-16,38-3 31,7 3-16,-37-5 17,-58-5-17,-46-13 1,-28-2 15,3-3-15,6 1-1,57 32-15</inkml:trace>
  <inkml:trace contextRef="#ctx0" brushRef="#br3" timeOffset="-19659.66">21609 12422 0,'35'-2'15,"43"-4"16,8-1-15,-10 2 0,-16-3-1,-60 8-15</inkml:trace>
  <inkml:trace contextRef="#ctx0" brushRef="#br3" timeOffset="-19444.18">21659 12682 0,'58'0'16,"-3"0"15,-15-6-15,-40 6-16</inkml:trace>
  <inkml:trace contextRef="#ctx0" brushRef="#br3" timeOffset="-17023">22702 12034 0,'-17'53'31,"9"15"-15,21 13 0,27-9-1,28-23 16,15-34-15,-2-25 0,-15-8-1,-29 6 1,-37 12-16</inkml:trace>
  <inkml:trace contextRef="#ctx0" brushRef="#br3" timeOffset="-16767.51">23216 12041 0,'-23'67'16,"3"0"15,-2 19-31,4-3 16,-12 17-16,2-3 15,3 6-15,12 13 16,18-15 15,3-48-15,-5-28 0,-3-25-16</inkml:trace>
  <inkml:trace contextRef="#ctx0" brushRef="#br3" timeOffset="-16311.47">23589 12293 0,'-25'53'16,"-10"19"-16,4-8 15,6 25-15,10-12 32,15 17-32,13-18 15,24-6-15,9-22 16,24-12-16,-4-22 31,15-18-31,-16-19 16,5-25-16,-19-8 15,-6-21-15,-20 3 16,-14-14 0,-14 15-1,-27-3-15,-8 16 16,-23 2-16,-2 17 16,-12 4-16,-26 2 15,13 10 16,26 4-15,29 11 0,33 10-16</inkml:trace>
  <inkml:trace contextRef="#ctx0" brushRef="#br3" timeOffset="-15877.84">24282 12140 0,'-12'63'16,"-1"15"15,0-13-16,8-19 1,8-36 15,12-40-15,10-28 15,16-10-15,8-10 15,2 10-15,-2 12-1,-12 10 17,-17 27-17,-20 19-15</inkml:trace>
  <inkml:trace contextRef="#ctx0" brushRef="#br3" timeOffset="-15678.15">24312 12336 0,'48'43'15,"1"-4"17,-14-7-32,-35-32 0</inkml:trace>
  <inkml:trace contextRef="#ctx0" brushRef="#br3" timeOffset="-15140.25">24698 12341 0,'-12'16'15,"-6"19"1,13 2 15,17-13 0,16-27-15,2-20 0,-2-7 15,-3 7-16,-5 33 1,-2 33 15,2 20-15,-5 0 15,-10-17-15,-12-29-1,-6-10 17,3-7-17,0-2 17,10 2-32</inkml:trace>
  <inkml:trace contextRef="#ctx0" brushRef="#br3" timeOffset="-14638.15">25063 12379 0,'0'0'15,"8"-7"16,15-5-15,2-12 0,0 2 15,-5 16-15,-13 21 15,2 11-16,0-3 17,8-16-17,14-20 1,5-12 15,6 13-15,7 17 15,-7 15-15,-12 0 15,-7-2-15,-23-18-16</inkml:trace>
  <inkml:trace contextRef="#ctx0" brushRef="#br3" timeOffset="-14358.39">24612 12790 0,'70'0'16,"21"0"0,-5 0-1,10 3-15,32 4 16,-17-2 15,-40 2-15,-71-7-16</inkml:trace>
  <inkml:trace contextRef="#ctx0" brushRef="#br3" timeOffset="-13979.72">24882 12964 0,'2'18'16,"21"14"0,3 4 15,14 11-31,20 31 16,-10 8-1,-44-18 16,-47-33-15,-22-40 15,2-28-15,9-4 15,14 2-15,38 35-16</inkml:trace>
  <inkml:trace contextRef="#ctx0" brushRef="#br3" timeOffset="-13746.92">26014 12873 0,'67'-27'16,"19"-7"15,-86 34-31</inkml:trace>
  <inkml:trace contextRef="#ctx0" brushRef="#br3" timeOffset="-11541.1">26983 11858 0,'-25'40'16,"-8"13"-1,5 5 1,-12 22-16,8 3 16,-8 28-16,12-22 15,2 1-15,-4 11 16,10 8 0,-2 24-16,9-15 15,17 3-15,19-35 16,26-20-1,36-11 1,-14-20 0,-36-20-1,-35-15-15</inkml:trace>
  <inkml:trace contextRef="#ctx0" brushRef="#br3" timeOffset="-10406.69">27677 12374 0,'-5'46'31,"-8"14"-31,0 1 16,-7 19-16,5-7 15,2 11-15,3 11 16,20-57-1,13-46 17,2-9-17,-10 0 1,-15 17-16</inkml:trace>
  <inkml:trace contextRef="#ctx0" brushRef="#br3" timeOffset="-10020.88">28006 12462 0,'-30'41'16,"0"17"-16,8-3 16,-1 20-16,11-9 15,8 7-15,40 8 16,2-33 15,15-23-31,-1-20 16,11-18-16,-10-9 15,3-16-15,-16-2 16,-7-21-16,-18 6 31,-17-8-31,-14 10 16,-24-3-16,-1 9 15,-16-4-15,-21-19 16,-3-9 0,18 9 15,27 32-15,36 38-16</inkml:trace>
  <inkml:trace contextRef="#ctx0" brushRef="#br3" timeOffset="-9654.84">28465 12178 0,'0'63'16,"0"25"0,2 5-1,1-4 1,3-24 15,1-45-15,16-38-1,17-21 17,15-22-17,16-7 1,-1 2-1,-9 3 17,-13 11-17,-23 26 1,-25 26-16</inkml:trace>
  <inkml:trace contextRef="#ctx0" brushRef="#br3" timeOffset="-8576.81">28632 12457 0,'37'23'16,"26"-21"15,12-17-16,4-10 1,-21 3 15,-38 20-15,-20 13 0,-18 4-1,-7 3 16,0-5-15,5-6 0,14-2-1,12-10 17,9 3-17,10 12 1,8 23-1,0 15 17,-15 12-17,-13-7 1,-19-28 15,-3-30-15,7-40-1,20-28 1,23-13 15,20 13-15,8 30 0,-14 33-1,-17 28 16,-18 17-15,-6 3 0,4-13 15,8-20-15,2-10-1,-2-5 1,-4 0 15,-5 5-15,-4 7-1,7 9 1,3-2 15,7-3-15,4-6-1,6 0 17,4-3-17,-4 0 1,-11 3 0,-1-5 15,-10 3-16,-8 2 1,-2 0-16</inkml:trace>
  <inkml:trace contextRef="#ctx0" brushRef="#br3" timeOffset="-8285.91">28654 12843 0,'73'-4'16,"-7"-2"15,15 6-31,-9 0 16,12-3-16,16 12 15,-4 3 1,-28 0 15,-38-6-15,-30-6-16</inkml:trace>
  <inkml:trace contextRef="#ctx0" brushRef="#br3" timeOffset="-7962.85">28951 13067 0,'18'15'16,"13"25"-1,-3 17 16,-24-8-15,-19-11 0,-18-25-1,8-38 17,5-28-17,12-13 1,1 6-1,7 60-15</inkml:trace>
  <inkml:trace contextRef="#ctx0" brushRef="#br3" timeOffset="-7576.23">29377 11800 0,'36'47'15,"12"24"-15,-8-10 16,0 7-16,13 15 0,-10-5 31,5 7-31,7 19 0,-7-11 16,3 5-16,7 18 0,-13-17 15,-4 1-15,-1 11 0,-8 3 16,1 14-16,-15-14 16,-13-4-16,-51-1 15,-4-39 1,22-35-1,15-17 1,13-18-16</inkml:trace>
  <inkml:trace contextRef="#ctx0" brushRef="#br3" timeOffset="-6248.29">19883 14922 0,'-33'73'15,"8"-13"1,2 13-16,5 31 15,3-3 1,23-21 0,12-52-1,8-43 1,7-43 0,-10 5-1,1-15-15,-4-33 16,-17-8 15,-13 6-15,-15 17-1,-1 39 1,11 37 0,15 33-1,24 35 16,-1-6-15,10 14-16,0-5 16,14 8-16,-2-5 15,13 6-15,-2-9 16,3 4-16,15 21 16,-38-5-1,-61-19 16,-10-24-15,-25-5-16,-38-8 16,-9-25-1,6-25 1,19-5 0,31 10-1,49 20-15</inkml:trace>
  <inkml:trace contextRef="#ctx0" brushRef="#br3" timeOffset="-5690.63">20568 15148 0,'15'38'15,"5"17"-15,-5-2 16,8 21-16,-5-1 16,5 10-16,1 28 31,-1-8-15,-13-73-1,-13-57 1,-9-44-1,2 10 1,-3-11-16,4 4 16,1-11-1,2 9 1,4-6-16,10-20 16,25 26-1,25 37 1,7 41-1,-10 29 1,-27 27 15,-31 14-15,-34-13 0,-21-32-1,-3-30 1,11-19-1,14 1 1,36 15-16</inkml:trace>
  <inkml:trace contextRef="#ctx0" brushRef="#br3" timeOffset="-5314.47">20401 14680 0,'26'0'16,"36"0"0,29 0-1,0 0 16,-17 2-15,-39-4 0,-40-11-1,-34-10 1,-13-7 0,9-2-1,10-1 16,10 5-15,9 8 0,14 20-16</inkml:trace>
  <inkml:trace contextRef="#ctx0" brushRef="#br3" timeOffset="-5014.09">21626 15020 0,'48'-13'15,"0"1"1,-18 1 0,-30 11-16</inkml:trace>
  <inkml:trace contextRef="#ctx0" brushRef="#br3" timeOffset="-4773.63">21642 15173 0,'63'0'16,"9"0"0,-1 0-1,-21-1 1,-50 1-16</inkml:trace>
  <inkml:trace contextRef="#ctx0" brushRef="#br3" timeOffset="-4011.47">22571 14579 0,'23'0'15,"35"0"1,-5 3-1,14 5-15,-6-4 16,10 11-16,20 18 16,-14 12-1,-37 9 1,-40-4 0,-29-8-1,-17-14 1,-4-13-1,19 16 1,37 19 0,21 20-1,7-16 1,6 6-16,0-7 16,13 2-16,17 18 15,-17 8 1,-43-18-16,-43-28 15,-32-22 17,-16-23-17,6-15-15,9-3 16,26 5 0,40 23-16</inkml:trace>
  <inkml:trace contextRef="#ctx0" brushRef="#br3" timeOffset="-3564.78">23662 14839 0,'-35'68'16,"12"-10"0,8 10-16,5-3 15,10 9-15,10-9 16,16 3-16,37 4 16,30-13-1,15-26 1,-7-18-1,-23-36 1,-35-39 0,-23 4-1,-23-9-15,-9 7 16,-23-5-16,-4 7 16,-19 2-16,-35-15 15,-5 9 1,12 12-1,29 13 1,29 19 0,28 16-16</inkml:trace>
  <inkml:trace contextRef="#ctx0" brushRef="#br3" timeOffset="-3070.73">24456 14549 0,'-12'60'16,"-1"26"0,0 7 15,0-12-15,3-26-1,15-32 1,16-26-1,14-22 1,13-22 0,13-17 15,4-3-15,5 4-1,-2 5 1,-15 12-1,-22 21 1,-31 25-16</inkml:trace>
  <inkml:trace contextRef="#ctx0" brushRef="#br3" timeOffset="-2395.38">24535 14783 0,'24'43'16,"19"3"-1,15-14 1,3-17 0,-1-15-1,3-12 1,-5-11-1,-10 0 1,-25 1 0,-21 4 15,-17 5-15,-16 16-1,2 9 1,6 11-1,18 5 1,17-8 0,11-7 15,-3-8-15,-7-5-1,-3 0 1,-5 4-1,5 9 1,3 17 15,5 18-15,-6 13 0,-5 4-1,-7-32 1,5-38-1,1-33 1,6-12 0,6 2 15,-6 13-15,-12 35-16</inkml:trace>
  <inkml:trace contextRef="#ctx0" brushRef="#br3" timeOffset="-1921.77">25303 14844 0,'0'30'0,"7"-10"31,8-17-16,6-14 1,-3 1 0,-6 3-1,-2 2 1,0 13 0,0 2 15,-3 2-16,14-2 1,7-5 0,7-5-1,0-5 1,0-2 0,0 4-1,4 3 16,-2 0-15,-4 0 0,-10 0-1,-23 0-15</inkml:trace>
  <inkml:trace contextRef="#ctx0" brushRef="#br3" timeOffset="-1575.93">24698 15302 0,'60'0'0,"24"0"15,3 0 1,29 3-16,-7-1 16,15 8-16,-16 3 15,0 4-15,23 13 16,-30-7-1,-48-10 1,-53-13-16</inkml:trace>
  <inkml:trace contextRef="#ctx0" brushRef="#br3" timeOffset="-1108.51">25313 15597 0,'-51'15'16,"1"3"15,14 2-15,24 28-1,28 25 1,21 18 0,11-3-1,-12-5 1,-31-20-1,-26-37 17,-32-42-17,-10-32 1,0-10 0,13 5-1,9 13 1,41 40-16</inkml:trace>
  <inkml:trace contextRef="#ctx0" brushRef="#br2" timeOffset="36753.61">10033 10555 0,'12'2'16,"23"13"0,34 18-1,-15-8 1,15 0-16,-6 1 15,15-1-15,-10-2 16,22 2-16,-4-5 16,12 3-16,-4-6 15,12 4 1,-10-9 0,20 8-16,-11-7 15,24 2-15,-34-7 16,-4-3-16,15 3 0,-21-6 15,8 1-15,21-1 16,-13-2 0,3 0-16,19 5 0,-22-5 15,5 2-15,17 3 0,-20 0 16,0 1-16,14 1 0,-22-5 16,3 1-16,14 2 0,4-5 15,22 0-15,-17 0 16,18 0-16,-26 0 15,18-5-15,-18 5 0,21-3 16,-26 3-16,18-6 0,-17 3 16,19 0-16,-17 3 15,18 0-15,-19 3 16,24-3-16,-23 0 16,19 0-16,-21 0 15,12-6-15,-18-1 16,16-3-16,-28 5 15,14-8-15,-19 3 16,12 1-16,-19 3 0,16 1 0,-22 2 16,15 3-1,-12-3-15,13-6 0,14-7 16,-53 7 0,-23 2-1,-27 7-15</inkml:trace>
  <inkml:trace contextRef="#ctx0" brushRef="#br2" timeOffset="37922.18">8589 12178 0,'49'-18'31,"30"-4"-31,-15 3 16,8 4-16,21-2 0,-10 2 15,8 0-15,25-3 16,5-4 0,20-4-16,-18 1 15,-4-5-15,15-8 31,-59 15-31,-75 23 16</inkml:trace>
  <inkml:trace contextRef="#ctx0" brushRef="#br2" timeOffset="38218.61">9420 12132 0,'-7'58'31,"-9"15"-31,9 8 16,-3 25-16,2-6 31,3 14-31,3-13 15,-3-3-15,2 13 16,3-35 15,0-38-15,0-38-16</inkml:trace>
  <inkml:trace contextRef="#ctx0" brushRef="#br2" timeOffset="38463.35">9073 13044 0,'41'0'15,"13"3"-15,5 0 31,18-3-31,37-6 16,2-6 0,-29-1-1,-87 13-15</inkml:trace>
  <inkml:trace contextRef="#ctx0" brushRef="#br2" timeOffset="39199.11">10136 12853 0,'0'40'15,"0"3"1,5-28 15,15-30-15,10-40-1,15-23 17,11-3-17,4 33 1,-4 56 0,-11 42 15,-9 23-16,-12 3 1,-3-16 0,-6-40 15,10-52-15,-2-6-1,5-20-15,14-27 31,-1-4-15,-3 41 0,-6 58-1,-1 51 17,-13-3-17,-4 10-15,9 22 16,-1-6-1,-6-19 17,-2-28-17,-14-37-15</inkml:trace>
  <inkml:trace contextRef="#ctx0" brushRef="#br2" timeOffset="39784.75">11302 12686 0,'3'54'16,"-3"14"-16,0 0 16,2 20-1,6-5 1,0 15-16,4 21 15,-5-61 17,-4-43-17,3-48-15,-6-17 32,0-36-32,0-2 15,-6-18-15,1 11 16,-2-4-1,9-9 1,38 39 0,1 42-1,17 27 1,-6 15 0,14 25-16,-15 1 15,-1 17-15,-15 27 31,-55-7-15,-45-30 15,-19-35-15,9-19 15,17-9-15,20 3-1,38 12-15</inkml:trace>
  <inkml:trace contextRef="#ctx0" brushRef="#br2" timeOffset="40282.92">12020 12697 0,'5'68'31,"3"10"-15,20-7 15,15-26-15,10-45-1,-20-20 17,-3-26-32,-7-39 15,-9-11 17,-6 28-17,-6 55 16,1 58-15,-1 9 15,16 9-31,22 25 16,21-3 15,-3-17-15,-21-22-1,-37-46-15</inkml:trace>
  <inkml:trace contextRef="#ctx0" brushRef="#br2" timeOffset="40597.54">12826 12200 0,'-2'63'16,"2"23"-16,2 0 31,17 22-31,3-15 15,16 1-15,23 9 32,2-13-17,-31-47 1,-32-43-16</inkml:trace>
  <inkml:trace contextRef="#ctx0" brushRef="#br2" timeOffset="40976.6">13495 12475 0,'-84'3'15,"-12"19"16,36 28-15,40-1 15,40 8-31,16-1 16,21 12-16,-6-5 31,7 10-31,-7 23 16,-39-24 15,-33-26-15,4-21-1,7-12 1,10-13 0</inkml:trace>
  <inkml:trace contextRef="#ctx0" brushRef="#br2" timeOffset="41901.18">13916 12833 0,'28'0'31,"39"-8"-15,29-22 0,2-13 15,-27-15-16,-46 8 1,-56 20 0,-4 15 15,-17 12-31,-6 6 16,-16 12-16,4 4 15,-5 17-15,14 2 31,11 15-31,24 2 16,26 16 0,21-9-1,39 9-15,11-15 16,27-10-16,-3-19 16,12-4-1,21-3 1,-25-8-1,-103-12-15</inkml:trace>
  <inkml:trace contextRef="#ctx0" brushRef="#br2" timeOffset="89895.3">3022 14193 0,'44'0'15,"21"-2"-15,-1 2 16,17 0-16,33-5 16,1 5-1,-36-3 1,-79 3-16</inkml:trace>
  <inkml:trace contextRef="#ctx0" brushRef="#br2" timeOffset="98427.96">4545 13515 0,'-3'38'15,"-8"21"-15,9 1 31,-4 26-31,2-1 16,3 24-16,1-11 16,1 13-16,3-15 15,1 2-15,1 20 16,-9-68 0,-5-62-1,-4-36 1,0-4-1,4 3 1,8 49-16</inkml:trace>
  <inkml:trace contextRef="#ctx0" brushRef="#br2" timeOffset="98626.54">4315 13936 0,'59'28'16,"24"5"0,17-8 15,-9-7-15,-24-1-1,-67-17-15</inkml:trace>
  <inkml:trace contextRef="#ctx0" brushRef="#br2" timeOffset="99407.51">5258 13515 0,'18'41'15,"-4"17"-15,1 5 16,-4 30-16,-4-5 31,-4 18-31,-3-13 16,-8-2-16,-5 2 15,9-70 1,8-53 0,17-26-1,7-4 16,11 17-15,10 33 0,11 43-1,4 24 1,-7 9 0,-10-5-1,-6-26 1,2-23-1,-5-12 1,-13-2 0,-10 0-1,-5-4 1,0 4 0,6-3-1,6-5 1,13-3-1,13 0 1,10-4 0,-5-11-1,-5-17 1,-23-8 0,-35 5-1,-28 25 1,-22 36 15,-1 37-15,36 31-1,50 0 1,12-36 0,21-5-16,38-10 15,-2-7 1,-21-7-1,-73-16-15</inkml:trace>
  <inkml:trace contextRef="#ctx0" brushRef="#br2" timeOffset="100094.83">7706 14239 0,'-23'-5'16,"-36"2"0,-29 13-1,-8 18 1,27 32 15,65 19-15,47-11-1,27-15 1,5-20 0,-6-13-1,-31-8 1,-38-12-16</inkml:trace>
  <inkml:trace contextRef="#ctx0" brushRef="#br2" timeOffset="101203.08">8140 13668 0,'0'9'16,"0"29"-16,0 20 15,0 35-15,0 3 32,0 19-32,0-11 15,-3-3-15,-2 14 16,3-59 0,12-51-1,15-40 1,15-16 15,16 6-15,7 25-1,10 30 1,-2 28 0,-3 22-1,-15 1 1,10-18 15,12-18-15,-10-12-1,-21-11 1,3-17-16,1-8 16,8-18-16,13-28 15,-25-13 1,-44 19-1,-40 28 1,-23 35 0,-3 41 15,18 34-15,21 13-1,27-9 1,21-21-1,5-33 1,6-30 0,-10-38-1,-8-18 17,-3-4-17,-1 9 1,-3 26-1,11 35 1,8 38 0,0 22-1,8 14 1,4-18 15,9-37-15,6-41-1,-5-23 1,-3-9 0,-12 12-1,-33 37-15</inkml:trace>
  <inkml:trace contextRef="#ctx0" brushRef="#br2" timeOffset="101545.32">9458 14579 0,'0'0'16,"7"-13"0,9-21-1,14-18 1,0-3-1,1 20 1,-6 32 0,-1 41-1,-1 23 17,0 7-17,-8-13 1,0-7-1,-7-25 1,-8-23-16</inkml:trace>
  <inkml:trace contextRef="#ctx0" brushRef="#br2" timeOffset="102104.93">10028 14380 0,'-8'10'16,"-10"23"0,-4 15-1,1 2 1,9-2 0,4-10-1,6-18 1,9-25-1,8-15 1,9-20 0,-5-1-1,-4 3 1,-4 8 0,-6 12-1,2 16 1,0 22-1,16 33 1,12 25 0,11 20-1,-1 3 1,-17-10 0,-26-18-1,-25-27 1,-4-34-1,2-27 1,2-21 0,8-2-1,5 4 1,3 3 0,7 31-16</inkml:trace>
  <inkml:trace contextRef="#ctx0" brushRef="#br2" timeOffset="102466.93">10380 14480 0,'61'-12'0,"6"-6"16,-1 6-1,-10-3 1,-38-6-1,-46 9 1,-43 9 0,-14 18-1,4 21 1,27 14 0,32 16-1,35-6 1,35-12-1,12-20 1,1-13 0,-21-5-1,-40-10-15</inkml:trace>
  <inkml:trace contextRef="#ctx0" brushRef="#br2" timeOffset="103764.08">11526 14508 0,'5'58'16,"-1"3"-1,-2-10 1,1-14 0,2-17-1,-5-20-15</inkml:trace>
  <inkml:trace contextRef="#ctx0" brushRef="#br2" timeOffset="103952.14">11310 14034 0,'11'-7'15,"3"-8"17,7 0-17,-21 15-15</inkml:trace>
  <inkml:trace contextRef="#ctx0" brushRef="#br2" timeOffset="110045.9">11985 14562 0,'-14'40'16,"-5"-8"-1,2-1 16,17-29-15,13-27 0,19-27-1,13-9 1,3 5 0,6 31-1,-5 38 16,-3 27-15,-8 16 0,-13-11-1,-4-15 1,6-10 0,14-7 15,-9-8-16,-1 3 1,-31-8-16</inkml:trace>
  <inkml:trace contextRef="#ctx0" brushRef="#br2" timeOffset="111297.57">13560 14511 0,'0'55'16,"-5"8"-1,-5 1 16,-3-9-15,6-40 0,12-39-1,8-35 1,12-19 0,10-10-1,1 12 16,-6 25-15,-7 41 0,-9 41-1,2 22 1,-4 7 0,-5-7-1,-2-10 16,4-28-15,10-25 0,16-30-1,6-21 1,-1 3 0,-12 15 15,-7 25-16,-14 41 1,0 32 0,3 14-1,6-9 1,9-19 15,10-26-31,10-18 16,-4-7-1,-3-28 1,-6-4 0,8-11-1,14-21-15,-19 22 16,-22 39 0,-13 30-1,-18 27 1,-5 23-1,8 9 1,25 5 0,25-19-1,13-16 1,5-28 0,-5-26-1,-15-27 1,-24-26-1,-26-17 1,-15 10 0,-24 10-1,-7 23 1,5 12 0,10 11-1,21 1 1,9 6-1,13 1 1,5 4-16</inkml:trace>
  <inkml:trace contextRef="#ctx0" brushRef="#br2" timeOffset="111963.75">14747 14574 0,'-10'55'16,"-3"-2"-1,4-8 1,9-22 0,9-25-1,7-31 1,8-25-1,17-20-15,-1-13 16,-2 14 0,-5 13-1,-8 44 1,-5 43 0,-5 24-1,-2 19 1,-1 5-1,-2-11 1,-4-14 0,1-19-1,6-29 1,2-23 0,7-31-1,14-9 1,2 4-1,-5 14 1,-15 33 0,-1 40-1,-5 22 1,4 17 0,4 6-1,-8-8 1,11-28-1,-3-22 1,3-8 0,-10-10-1,-13 5-15</inkml:trace>
  <inkml:trace contextRef="#ctx0" brushRef="#br2" timeOffset="112388.21">15521 14549 0,'42'-13'16,"34"-12"-1,-3-13 1,-27 0 0,-31 11-1,-28 12 1,-28 35 0,-19 30 15,8 23-16,29 5 1,37-22 0,25-26-1,11-25 1,-2-10 15,-10-5-15,-38 10-16</inkml:trace>
  <inkml:trace contextRef="#ctx0" brushRef="#br2" timeOffset="112818.08">16085 14607 0,'-10'48'0,"8"2"31,-1-7-15,8-38 0,16-35-1,6-28 1,16-10 0,8 7 15,-2 33-16,0 43 1,-14 44 0,-10 26-1,-10 1 1,3-25 15,-3-44-15,5-37-1,-3-8 1,4-5 0,-21 33-16</inkml:trace>
  <inkml:trace contextRef="#ctx0" brushRef="#br2" timeOffset="113117.04">16735 13964 0,'2'51'16,"4"21"-16,-3 2 16,6 16-16,-1-9 15,12 10 1,8 18-1,-5-32 1,-27-59 0,-17-41-1,-5-15 1,3 6 0,23 32-16</inkml:trace>
  <inkml:trace contextRef="#ctx0" brushRef="#br2" timeOffset="113279.66">16564 14257 0,'65'32'16,"14"4"-1,-6-6 1,-20-5-1,-53-25-15</inkml:trace>
  <inkml:trace contextRef="#ctx0" brushRef="#br2" timeOffset="113762.32">17189 14471 0,'2'50'16,"16"-2"0,15-13-1,20-19 1,12-22-1,1-26 1,-13-16 0,-20 9 15,-21 27-15,-7 24-1,0 22 1,1 3-1,13-6 1,16-8 15,-2-11-15,-3-4 0,-14-4-1,-16-4 1</inkml:trace>
  <inkml:trace contextRef="#ctx0" brushRef="#br2" timeOffset="114296.3">17874 14604 0,'13'38'15,"-1"-2"1,14-21-1,4-26 17,0-19-17,13-18 1,0 3 0,-5 15-1,-11 24 1,-14 29-1,-9 10 17,5-5-17,-7-3 1,10-15 0,16-12-1,16-11 1,1-10-1,-8 3 1,-7 5 0,-7 20-1,-2 30 1,-4 26 0,3 17-1,0-5 1,-2-10-1,-6-23 1,-12-40-16</inkml:trace>
  <inkml:trace contextRef="#ctx0" brushRef="#br2" timeOffset="115268.95">3241 16070 0,'77'18'16,"14"0"0,-6-2-1,-27 0 1,-58-16-16</inkml:trace>
  <inkml:trace contextRef="#ctx0" brushRef="#br2" timeOffset="116537.15">5039 15718 0,'-49'-23'16,"-16"13"-1,-18 16 1,-3 14-1,-1 27 1,10 21 0,19 18-1,33 20 1,39-8 0,27-15-1,9-23 1,-28-29-1,-22-31-15</inkml:trace>
  <inkml:trace contextRef="#ctx0" brushRef="#br2" timeOffset="117110.43">5509 15841 0,'-48'8'16,"-7"20"0,3 29-1,16 29 1,30 20-1,29-3 1,26-20 0,14-34-1,4-29 1,-13-33 0,-10-32-1,-8-28 1,-17-16-1,-13-2 1,-12 16 0,-13 14-1,1 16 1,11 40 0,7 30-1,12 39-15,12 31 16,9 6-1,11-5 1,7-23 0,4-20-1,-10-21 1,-24-11 0,-21-21-16</inkml:trace>
  <inkml:trace contextRef="#ctx0" brushRef="#br2" timeOffset="117614.96">6192 16008 0,'0'58'16,"3"14"0,15 12-1,7-9 1,-1-9 0,9-31-1,-3-29 1,3-40-1,-3-18 1,1-14 0,-13 13-1,-6 15 1,-1 13 0,-4 20-1,3 30 1,8 21-1,15 9-15,6-4 16,17-16 0,6-17-1,-10-9 1,-12-6 0,-40-3-16</inkml:trace>
  <inkml:trace contextRef="#ctx0" brushRef="#br2" timeOffset="118000.02">7177 15922 0,'-44'5'16,"5"2"-1,15 9 1,13 17 0,22 20-16,21 19 31,13 17-15,-2-4-1,-23-8 1,-25-30-1,-10-34 1,-5-26 0,5-12 15,5-1-15,0 2-16,10 24 15</inkml:trace>
  <inkml:trace contextRef="#ctx0" brushRef="#br2" timeOffset="118734.45">7590 16119 0,'49'-13'16,"-1"-10"-1,-6-7 16,-13-8-15,-27 6 0,-28 11-1,-16 19 1,-16 25 0,-3 34-1,9 19 1,27 10 15,42-23-15,10-26-1,23-19-15,8-13 16,23-10-16,-6-5 16,25-10-16,-16 2 15,7-4-15,17-6 16,-44 5-1,-1-10-15,18-27 16,-26-3 15,-53 25-15,-37 16 0,-15 14-1,2 18 1,18 15-1,27 26 1,29 24 0,16 11 15,-3-11-15,-37-17-1,-27-27 1,-19-19-1,2-6 1,9-17 0,10-4 15,13 7-15,10 8-16</inkml:trace>
  <inkml:trace contextRef="#ctx0" brushRef="#br2" timeOffset="128726.18">10138 16058 0,'-19'0'0,"-30"0"16,-19 10 0,-13 23-1,11 22 1,23 26 15,29 7-15,37 3-1,37-23 1,20-33 0,9-30-1,-2-30 1,-12-28-1,-23-12 1,-13-6 0,-22 11-1,-16 7-15,-7 20 16,3 25 0,4 28-1,13 29 16,25 23-15,23 9 0,5-8-1,-2-12 1,-21-24-16,-40-37 0</inkml:trace>
  <inkml:trace contextRef="#ctx0" brushRef="#br2" timeOffset="129485.43">11922 16234 0,'-53'-12'15,"-27"15"17,-6 22-17,11 27 1,29 29 0,31-18-1,28 5-15,35 11 31,25-27-15,-20-34 0,5-31-16,17-32 15,-5-8 1,-14 7 0,-56 46-16</inkml:trace>
  <inkml:trace contextRef="#ctx0" brushRef="#br2" timeOffset="131238.24">12139 15693 0,'2'40'16,"7"18"-16,-2 5 31,0 20-31,1-5 15,2 11-15,5 24 16,-5-10 0,3-30-1,-1-50 1,4-33 15,6-23-15,5-4-1,14-2 1,-1 17 0,5 19-1,4 32 1,-9 25 15,6 7-15,1-13-1,6-28 1,3-23 0,-3-22-1,-1-20 1,-8-7 15,-14 1-15,-30 15-1,-23 26 1,-21 33 0,-3 28-1,14 17 1,13 4 15,22-24-15,24-40-1,9-36 1,2-30 0,4-10 15,-10 2-15,-12 31-1,-8 43 1,-9 40-1,8 27 1,3 8 0,12-22 15,23-39-15,15-37-1,-7-38 1,-19-19-1,-11 1 1,-6 16 0,-13 42-1,-7 43 17,0 28-17,-2 3 1,-3-11-1,8-25 1,11-30 0,14-29-1,7-17 17,-2 5-17,-8 18 1,1 32-1,-1 23 1,-3 10 0,3-1 15,15-14-15,21-12-1,8-20 1,3-25-1,-6-18 1,-26 3 0,-34 27 15,-39 36-15,-25 27-1,0 18 1,18 5-1,31-15 1,28-25 0,11-29 15,7-21-15,3-6-1,-12 0 1,-7 21-1,-9 24 1,-1 34 15,-7 22-15,-4 20 0,-20-8-1,-18-22 1,1-35 15,11-46-15,13-29-1,6-7 1,7 9 0,0 50-16</inkml:trace>
  <inkml:trace contextRef="#ctx0" brushRef="#br2" timeOffset="131586.24">14125 16464 0,'50'5'16,"10"-2"0,6-9-1,-16-19 1,-17-18-1,-38 0 1,-30 8 0,-20 16-1,-11 15 1,13 27 0,25 20-1,31 17 1,24 8-1,31-15 1,13-10-16,0-15 31,-21-8-31,-50-20 0</inkml:trace>
  <inkml:trace contextRef="#ctx0" brushRef="#br2" timeOffset="131832.09">15150 16423 0,'8'58'15,"-1"1"1,-5-12-16,4-14 16,-1-18-1,-5-15-15</inkml:trace>
  <inkml:trace contextRef="#ctx0" brushRef="#br2" timeOffset="132025.74">15024 15957 0,'0'0'16,"10"0"0,13 5-1,5 1 1,0-1-16,-28-5 0</inkml:trace>
  <inkml:trace contextRef="#ctx0" brushRef="#br2" timeOffset="132391.09">15470 16481 0,'5'-9'16,"15"-9"-1,13-15 1,10-5 0,5 10-1,5 24 1,-13 31-1,-12 16 1,-8 12 15,0-12-15,0-7 0,1-14-1,-11-9 1,-10-13-16</inkml:trace>
  <inkml:trace contextRef="#ctx0" brushRef="#br2" timeOffset="133672.2">16773 16645 0,'5'78'16,"0"13"-1,-2-15 1,4-16 0,-2-45 15,13-40-15,12-38-1,10-20 1,-7 2-1,-5 16 1,-5 37 15,-5 41-15,-6 37 0,-5 23-1,-4 0 1,-3-12-1,8-39 1,14-47 15,-4-10-15,10-23-16,17-30 16,5-3-1,4 35 1,-17 46-1,-11 41 17,-14 34-17,-12 19 1,9-12 0,22-29-1,15-20 1,3-25 15,7-24-15,-8-9-1,-13 2 1,-20 18 0,-20 25-1,-12 25 1,2 26 15,15 2-15,32-10-1,21-20 1,8-33 0,-5-36-1,-26-27 16,-25-7-15,-38 9 0,-25 21-1,-3 12 1,11 16 0,12 6-1,15-1 16,13 5-15,10 2-16</inkml:trace>
  <inkml:trace contextRef="#ctx0" brushRef="#br2" timeOffset="134276.94">18064 16995 0,'-6'36'16,"6"-6"0,0-7-1,8-23 1,14-28 0,13-33-1,9-12 16,-7 5-15,-14 34 0,-16 41-1,-14 31 1,-8 15 0,0 4 15,5-21-16,22-34 1,23-29 0,14-19-1,-2-4 1,-7 4 0,-15 29-1,-11 24 1,-7 24-1,-5 9 1,1-2 0,7-6-1,10-17 1,8-4 0,2-4-1,-4-2 1,-26-5-16</inkml:trace>
  <inkml:trace contextRef="#ctx0" brushRef="#br2" timeOffset="134640.59">18822 17086 0,'48'-2'16,"4"-11"-1,-1-10 1,-19 1 0,-13-3-1,-19 7 1,-19 5 0,-18 6-1,-11 9 1,-2 11-1,6 12 1,25 16 0,29-4-1,25-7 1,13-9 0,-1-9-1,-14-2 1,-33-10-16</inkml:trace>
  <inkml:trace contextRef="#ctx0" brushRef="#br2" timeOffset="135064.04">19136 17215 0,'6'-10'0,"19"-18"16,20-20-1,11-7 1,-6 14 0,1 21-1,-7 30 1,-13 30-1,-8 21 1,-5 9 0,-13-6-1,-3-17 1,15-26 0,11-24-1,15-15 1,0 1-1,3-4 1,-14 6 0,-32 15-16</inkml:trace>
  <inkml:trace contextRef="#ctx0" brushRef="#br2" timeOffset="135493.94">19862 16454 0,'0'60'16,"0"16"-16,0-3 15,0 20 1,0-10 0,8 5-16,-3 18 15,3-28 1,-14-57-1,-11-37 1,-16-37 0,-15-27-1,-4-13 1,1 19 0,5 20-1,34 36 1,35 28-1,33 17 1,26 6 0,14-5 15,-13-5-15,-20-6-1,-63-17-15</inkml:trace>
  <inkml:trace contextRef="#ctx0" brushRef="#br2" timeOffset="135947.75">20221 17081 0,'4'5'16,"16"5"0,16-7-1,9-16 1,-3-12 15,-3 0-15,-9 5-1,-18 24 1,-7 27 0,0 24-1,8 6 17,18-13-17,27-21 1,12-6-1,-7-9 1,-18-9 0,-45-3-1</inkml:trace>
  <inkml:trace contextRef="#ctx0" brushRef="#br2" timeOffset="136423.11">20827 17252 0,'0'38'16,"0"-5"-1,5-18 1,8-17 0,10-18-1,2-8 16,-2 5-15,-10 3 0,-8 15-1,-3 7 1,-2 7 0,7-2-1,14 2 16,19-1-15,18-10 0,-2 2-1,-9 8 1,-14 12 0,-18 5 15,-7 0-16,-6-5 1,-2-20-16</inkml:trace>
  <inkml:trace contextRef="#ctx0" brushRef="#br2" timeOffset="182619.71">8205 12525 0,'-47'3'16,"-20"-1"-16,-8-2 15,-25 0-15,16-2 32,-1-3-32,-14-7 0,11-4 15,-8-4-15,-16-11 0,16 7 32,-3-6-32,-14-14 0,18 6 15,-1-1-15,-13-15 0,18 11 16,3-2-16,-12-10 0,-1 2 15,-13-18-15,16 13 16,-8-2-16,23 12 16,-5-8-16,-21-4 15,2 2 1,37 11 0,8 14-1,29 17 1,14 14-1,11 24 1,13 7 0,17 15 15,19 17-15,13 17-1,11 13 1,-8-13 15,-12-25-15,-26-38-1,-23-35 1,-20-33 15,-2 3-15,-8-16-16,1 10 15,-6-12-15,-19-20 16,-5-5 15,2 20-15,16 17 0,38 29-1,35 22 1,10 5-1,20 5 1,3-3-16,16 6 0,39 2 16,0-3-1,-18 1 1,-40-1 0,-58-7-16</inkml:trace>
  <inkml:trace contextRef="#ctx0" brushRef="#br2" timeOffset="183978.48">2249 9471 0,'0'0'15,"-3"10"1,-2 19 0,-8 18-1,-3 36 1,2-12-1,-1 1-15,-10 32 16,0-6 0,6-12-1,5-15-15,5-28 16,10-38 0,18-46-1,5-34 1,-4 9-1,-1-10-15,0-27 16,-5-8 0,-11 5-1,-6 20 1,-16 21 0,3 7-1,4 30 1,7 16-1,5 12 1,8 20 0,16 21-1,26 19-15,-6-18 16,14 1-16,-6-2 16,10 2-16,-4 0 15,5-1-15,24 16 16,0 0-1,-34 0 1,-30-2 0,-38-13 15,-36-8-15,-32-7-1,-25-6-15,-13-7 16,6-5-1,21-12 1,25-11 0,34 6-1,18 4 1,17 3-16</inkml:trace>
  <inkml:trace contextRef="#ctx0" brushRef="#br2" timeOffset="184623.93">3085 9486 0,'16'43'16,"3"18"-16,0-1 16,4 23-1,-7-5 1,6 15-16,-11-12 16,3 5-16,-8 22 15,15-45 1,-15-55-1,-18-56 1,0-5 0,-6-15-1,-1 0-15,-6-15 16,0 10 0,-7-10-16,-4-26 15,0 6 1,22 25-1,36 33 1,36 27 0,-5 10-1,10 19 1,-5 8 0,10 17-16,9 25 15,-19 14 1,-56-7-1,-52-15 1,0-21 0,-17-13-16,-29-12 15,5-7 1,19-7 0,72 7-1</inkml:trace>
  <inkml:trace contextRef="#ctx0" brushRef="#br2" timeOffset="185042.33">2999 9038 0,'74'-3'0,"-13"1"31,10-9-31,28-1 16,10-3-1,-17-3 1,-51-5 0,-41 6-1,-46-1 1,-41 3 15,-10 0-15,6 0-1,21 0 1,70 15-16</inkml:trace>
  <inkml:trace contextRef="#ctx0" brushRef="#br2" timeOffset="193718.11">5568 8799 0,'49'-3'16,"12"0"-1,17-4 16,-15 2-15,13-3-16,-5 6 16,12 2-16,-8 0 15,14 0-15,-14 0 16,11-3-16,30 0 16,5-4-1,-8 2 1,-28-5-1,-41 5 1,-22 2 0,-11 3-1,-11 0-15</inkml:trace>
  <inkml:trace contextRef="#ctx0" brushRef="#br2" timeOffset="194415.81">6253 8904 0,'9'20'16,"9"24"-1,10 33 1,-13-13 0,-4 6-16,-6 31 15,-3 17 1,-2 8-1,0-3 1,-2 4 0,-17-9-1,-25-29 1,-28-29 15,-8-30-15,5-30-1,1-22 1,3-16 0,-4-8-1,2-2 1,13 3 0,7 7-1,27 23 1,14 5-1,12 10-15</inkml:trace>
  <inkml:trace contextRef="#ctx0" brushRef="#br2" timeOffset="195235.48">5871 8428 0,'19'0'15,"29"-5"1,25-3 0,20-1-1,7-4 1,7-4 0,-7 4-1,-7 5 1,-16 1-1,-23 1 1,-26 2 15,-28-7-15,-15-1 0,-20-1-1,-17-1 1,-17 0-1,1 2 1,13-1 0,6 0-1,19 4 1,30 9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2-10-13T15:19:21.31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12152 1211 0,'-60'34'0,"-1"-2"15,-27 16-15,-3 0 16,-20 9-16,5-6 16,-5 2-1,23-8 1,3 3-16,9 15 16,38 15-1,36 5-15,14 8 16,8 5 15,-5 10-15,-9-31-16,-12-1 15,-9-11-15,-20 14 0,-8-3 16,-20 17 0,7-19-16,2-1 0,-15 12 0,12-12 15,-4 2 1,-8 13-16,-1 7 0,-11 20 0,21-7 15,10 13-15,19-22 16,27 4-16,13-27 16,29-6-16,3-26 15,19-7-15,1-9 16,17-4-16,-6-4 16,21-3-16,-7-2 15,18 7-15,-8-2 16,12 17-16,-17 3 15,4 22-15,-29 5 16,-11 28 0,-25-13-1,-9 3-15,-14 9 0,-4-9 16,-11 8-16,-4 13 0,1-12 16,-1 7-16,-1 20 0,8-24 31,8 3-31,10 11 0,6-26 15,17-9-15,19 1 0,1-20 16,9-6-16,19-7 0,-12-9 16,12-1-16,19-2 0,3 6 15,20 12-15,-18-1 16,1 17-16,-26-7 16,-8 25-16,-17-15 15,0 21-15,-10-11 16,5 11-16,0-18 15,15 3-15,-3-15 16,21-10-16,-11-21 16,29-7-16,-8-12 15,20 2-15,-8-2 16,23 4-16,-13 1 16,19 2-16,-14 3 15,13-1-15,-15 3 16,12 4-16,-21-8 15,1 10-15,13 12 16,-20 15 0,-11-15-1,1-23 1,10-8 0,-31-7-1,9-5-15,-14 5 16,14-2-16,29-1 15,8 3 1,0 3 0,-36-6-1,6-9-15,-15-8 16,9-10-16,-6-3 16,11-16-16,-6 4 15,7-5-15,-19 2 16,-11-2-16,14-26 15,8-7 1,-24 25 0,3-2-16,-6 9 15,10-10-15,-6 6 16,15-13-16,-8 0 16,13-13-16,-10 8 15,6-13-15,-16 11 16,3-10-16,-15 13 15,7-3-15,-14 15 16,4-13-16,-10 13 16,1-14-16,-9 8 15,-6-19-15,-9 6 16,-7-24-16,-3 7 16,-2-2-16,0 21 15,9-29-15,0 7 16,7-22-16,4 8 15,7-9-15,-1 25 16,9-4-16,-5 15 16,0-9-16,-7 13 15,5-5-15,-11 11 0,-4-17 16,-8 17-16,-10-15 0,-8 16 16,-22-18-16,0 14 15,-21-14-15,7 18 16,-23-16-16,9 15 15,-17-20-15,12 13 16,-26-13-16,9 17 16,-19-16-16,19 15 15,-9-8-15,27 7 16,8-17-16,24 11 0,16-12 0,11 15 16,8-11-16,0 14 15,0-9-15,-8 11 16,-12-3-16,-5 15 15,-23-3-15,0 12 16,-20-3-16,-2 11 16,-24-7-16,29 16 15,-9 6-15,-16-3 0,10 5 16,-14 5-16,-22-6 0,11 6 16,-11 2-16,-18-4 0,16 7 15,-3-2-15,-18-2 0,23 4 16,3-2-16,-13-8 0,12 3 15,-7-16-15,28 6 16,0-8-16,-28 5 16,-12 33-1,47 10 1,-8 18-16,16-3 16,-30 5-16,2-5 15,-28 6-15,13-9 16,-17-8-16,27-1 15,-10 2 1,25-5 0,-2-5-16,0-2 15,40-14 1,7 20 0,-16 18-1,6 13 1,-25 17-16,16-5 15,-14 7 1,-19 19-16,8-4 16,-14 9-16,-19 12 0,16-11 15,0-1-15,-5 5 0,-1-6 16,-6 4-16,-14 8 16,67-44-1,71-40-15</inkml:trace>
  <inkml:trace contextRef="#ctx0" brushRef="#br1" timeOffset="4203.35">12779 1513 0,'5'42'16,"-5"18"-16,0 1 31,0 14-31,0-2 16,-7 18-16,4-13 16,-4 7-16,1 32 15,-1-12 1,-5-32-1,7-36 1,-1-19 15,3-8-31,3-10 16</inkml:trace>
  <inkml:trace contextRef="#ctx0" brushRef="#br1" timeOffset="4506.18">12656 1569 0,'72'-30'15,"-9"7"17,18-7-32,-6 10 15,9-5-15,25-6 16,-9 9 0,-27 4-1,-38 8 1,-35 10-16</inkml:trace>
  <inkml:trace contextRef="#ctx0" brushRef="#br1" timeOffset="4728.81">12759 1881 0,'73'-12'16,"2"0"-1,-7-1 1,-24 3 0,-44 10-16</inkml:trace>
  <inkml:trace contextRef="#ctx0" brushRef="#br1" timeOffset="5133.26">13399 1912 0,'-25'41'15,"3"12"1,24-1-1,33-14 1,28-15 0,21-23-1,-4-23 17,-22-20-17,-40-10 1,-44 2-1,-42 17 1,-22 11 0,4 10 15,16 5-15,19 4-1,23 1 1,28 3-16</inkml:trace>
  <inkml:trace contextRef="#ctx0" brushRef="#br1" timeOffset="5412.88">13842 2048 0,'0'-8'16,"3"-9"0,10-21-1,12-15 1,20 0 0,6 2-1,-4 9 1,-8 12-1,-18 10 1,-21 20-16</inkml:trace>
  <inkml:trace contextRef="#ctx0" brushRef="#br1" timeOffset="5735.78">14508 1760 0,'-21'14'16,"-19"16"-1,-5 21 1,20 6-1,25-14 1,33-13 0,27-15-1,13-9 1,-2-6 0,-19-4-16,-52 4 15</inkml:trace>
  <inkml:trace contextRef="#ctx0" brushRef="#br1" timeOffset="6136.77">14957 1851 0,'17'-5'16,"18"-4"-1,13-7 1,3-7 0,-9-12-16,-9-2 15,-33 9 1,-40 20 0,-29 26-1,-1 12 1,17 15-1,31 0 1,36-16 0,35-15-1,16-8 1,1-6 0,-8-6-1,-18 2 1,-40 4-16</inkml:trace>
  <inkml:trace contextRef="#ctx0" brushRef="#br1" timeOffset="7434.32">12958 3789 0,'20'-34'15,"-5"-8"1,-12 0 0,-21 14 15,-30 21-16,-25 31 1,13 10 0,-6 11-16,11-3 15,-3 19-15,2 25 16,41-5 0,40-31 15,36-25-16,17-28 1,0-22 0,-4-22-1,-14-12 1,-17-1 15,-21 4-15,-17 11-1,-10 23 1,1 22 0,0 28-1,15 25 1,14-1 15,20-14-15,16-16-1,-3-8 1,-16-5 0,-42-9-16</inkml:trace>
  <inkml:trace contextRef="#ctx0" brushRef="#br1" timeOffset="7727.07">13530 3595 0,'-48'28'16,"-12"27"0,4 22-1,19 5 16,39-19-15,45-27 0,27-24-1,-1-10 1,-13-4 0,-60 2-16</inkml:trace>
  <inkml:trace contextRef="#ctx0" brushRef="#br1" timeOffset="7995.42">14024 3525 0,'-48'23'16,"-7"24"-1,19 26 1,36 5 0,40-12-1,21-25 1,-1-11 0,-17-13-1,-43-17-15</inkml:trace>
  <inkml:trace contextRef="#ctx0" brushRef="#br1" timeOffset="8618.34">14540 3656 0,'51'-26'15,"1"-4"1,-8 2 0,-19-5-1,-22 9 1,-26 6 0,-17 13-1,-16 22 1,0 19-1,9 25 1,17 14 0,27-10-1,30-22 1,26-20 0,-2-18-16,-11-5 15,-40 0-15</inkml:trace>
  <inkml:trace contextRef="#ctx0" brushRef="#br1" timeOffset="8926.78">15069 2996 0,'-5'68'0,"3"-11"15,-3 7-15,0-1 16,3 12-16,-1 31 16,-3-10-1,4-21 1,2-39-1,0-19 1,0-10 0,0-7-16</inkml:trace>
  <inkml:trace contextRef="#ctx0" brushRef="#br1" timeOffset="9303.44">15374 3562 0,'58'-30'16,"3"-5"0,-10-3-1,-19-4 1,-29 13 15,-26 19-31,-22 23 31,-16 25-31,-2 12 16,18 3 0,37-15-1,29-16 1,21-8-1,3-10 1,-12-4 0,-33 0-16</inkml:trace>
  <inkml:trace contextRef="#ctx0" brushRef="#br1" timeOffset="9562.34">15856 3539 0,'47'-30'16,"11"-2"-1,3 10 16,-8 8-15,-8 10 0,-20-4-1,-25 8-15</inkml:trace>
  <inkml:trace contextRef="#ctx0" brushRef="#br1" timeOffset="10061.67">16468 3401 0,'-20'10'16,"-23"18"-1,-12 12 1,17 3-1,27-15 1,34-21 0,17-19 15,14-24-15,-6-9-1,-8 0 1,-15 25-1,-12 20 1,-3 25 15,2 15-15,9 5 0,9-17-1,15-15 1,1-13-1,-8-5 1,-11-3 15,-27 8-31</inkml:trace>
  <inkml:trace contextRef="#ctx0" brushRef="#br1" timeOffset="10398.54">17005 2741 0,'7'71'16,"-1"-10"15,-1 11-31,-3-4 15,3 8-15,0 29 16,0 9 0,-3-31-1,-4-55 17,-5-28-17,4 0 1,-2 0-1,5 0-15</inkml:trace>
  <inkml:trace contextRef="#ctx0" brushRef="#br1" timeOffset="10620.45">16816 3213 0,'63'32'16,"10"1"0,17-15-1,-6-6 1,-16-2 0,-33-8-1,-35-2-15</inkml:trace>
  <inkml:trace contextRef="#ctx0" brushRef="#br1" timeOffset="10778.84">17440 3273 0,'26'30'15,"-1"-5"16,-4-8-31,-21-17 16</inkml:trace>
  <inkml:trace contextRef="#ctx0" brushRef="#br1" timeOffset="10961.33">17403 2980 0,'0'0'16,"0"0"-1,0 0 1,0 0-16</inkml:trace>
  <inkml:trace contextRef="#ctx0" brushRef="#br1" timeOffset="11337.39">17799 3273 0,'-5'17'15,"-6"11"1,19-3 15,18-10-15,11-17-1,-2-24 1,-17-8 0,-28-2-1,-23 11 16,-5 10-15,3 4 0,10 9-1,9-6 1,16 8-16</inkml:trace>
  <inkml:trace contextRef="#ctx0" brushRef="#br1" timeOffset="11666.17">18096 3406 0,'0'-3'16,"10"-9"-1,20-15 1,21-17-1,15 4 1,1 8 0,-13 16-1,-22 27 1,-12 16 0,-5 11-1,8 10 1,-1-1-1,-4-11 1,-18-36-16</inkml:trace>
  <inkml:trace contextRef="#ctx0" brushRef="#br1" timeOffset="27315.18">2337 4542 0,'0'81'15,"0"-11"1,2 14-16,1-5 0,-1 13 0,-2-3 16,0 16-16,0-9 15,0 13 1,-2-18 0,2 5-16,0 11 15,-3-61 1,1-59-1,2-37 1,0-6 0,-5 8-1,5 48-15</inkml:trace>
  <inkml:trace contextRef="#ctx0" brushRef="#br1" timeOffset="27694.3">2111 4431 0,'14'-26'15,"16"7"1,25 17 0,-11 9-1,16 9-15,-2 4 16,10 7-16,1 1 0,6 10 15,-4-2-15,12 8 0,22 24 16,-6 1 0,-53-8-1,-51-19 1,-47-12 0,3-10-1,-23 0-15,8-4 16,-21-1-16,13-6 15,-8 0-15,-24-9 16,16-9 0,39 5-1,49 4-15</inkml:trace>
  <inkml:trace contextRef="#ctx0" brushRef="#br1" timeOffset="28295.01">2120 4064 0,'27'0'0,"33"-5"16,-2 5 0,8-3-16,-6 0 15,9 1-15,38-8 16,-4-3-1,-2 1 1,-66-13 0,-40-3-1,-31 8 1,-24 0 0,-14 7-16,2 3 15,11 5 1,16-2-1,25 4 1,20 3-16</inkml:trace>
  <inkml:trace contextRef="#ctx0" brushRef="#br1" timeOffset="28674.1">3541 4482 0,'55'0'15,"9"-2"1,-4 2-1,-10 0 1,-21 0 0,-29 0-16</inkml:trace>
  <inkml:trace contextRef="#ctx0" brushRef="#br1" timeOffset="28892.94">3564 4798 0,'90'-14'16,"9"2"-1,-6-1 1,-22 1-1,-71 12-15</inkml:trace>
  <inkml:trace contextRef="#ctx0" brushRef="#br1" timeOffset="29757.99">4460 4384 0,'-12'68'16,"-3"20"0,-5 8-1,6-13 1,3-25 0,8-40-1,9-33 1,13-36 15,19-32-31,-4 17 16,2-2-1,10-23-15,5 9 16,-6 31 0,-9 39 15,-11 31-16,-10 35 1,-8 26 0,-4 16-1,-1-5 1,1-18 0,-3-20-1,18-48 1,19-41-1,24-26 1,11-19 0,2 2-1,-11 11 1,-10 33 0,-18 40-1,-9 25 1,-11 26-1,-3 9 1,-2 1 0,-4-15-1,2-14 1,-7-16 0,1-14-1,-2 0 1,0-7-16</inkml:trace>
  <inkml:trace contextRef="#ctx0" brushRef="#br1" timeOffset="30526.2">5868 4228 0,'22'58'16,"3"15"0,0 10-1,-3-5 1,-9-2-1,10-13 1,-5-11 0,0-16-1,-6-26 1,3-20 0,8-26-1,10-19-15,5-21 16,-1-2-1,-1 3 1,-3 7 0,-4 15-1,-3 10 1,-14 26 0,-1-1-1,-4 13 1,-4 0-1,-3 5-15</inkml:trace>
  <inkml:trace contextRef="#ctx0" brushRef="#br1" timeOffset="30980.74">5953 3936 0,'2'0'0,"14"0"15,21 0 1,24 0-1,11 0 1,2-4 0,-13 0-1,-17 4 1,-25-12 0,-12-6-1,-17-13 1,-18 1-1,-15 0 1,-7 10 0,0 2-1,7 11 1,15 0 0,17 3-16,11 4 0</inkml:trace>
  <inkml:trace contextRef="#ctx0" brushRef="#br2" timeOffset="102725.66">1619 7755 0,'-3'63'0,"-9"23"16,-1-18-1,-7 6-15,-1-7 16,-3 7-16,-5 24 15,-10 0 1,-2-12 0,24-39-1,12-36 1,22-37 0,9-29-1,0-28 1,-12-18-1,-1-15 1,4 0 0,-4-3-1,-1 14-15,1 19 16,-3 28 0,-7 30-1,4 26 16,1 17-31,12 23 16,13 22 0,15 24-1,-8-22 1,6 4-16,17 19 16,17 6-1,-5-7 1,-1-11-1,-20-21 1,-26-24 0,-28-13-1,-28-5 1,-29 3 0,-25 2-1,-17 5 1,-9 4-16,-7-10 15,15-6 1,29-21 0,34-14-1,14 9 1,10 8 0,13 10-16</inkml:trace>
  <inkml:trace contextRef="#ctx0" brushRef="#br2" timeOffset="103359.27">2440 7771 0,'12'70'15,"-6"-9"1,1 16-16,4-8 16,6 16-16,-4-7 15,4 8-15,5 25 16,-11-10-16,-6-13 16,1-37-1,-6-49 1,-8-40-1,3-4 1,-9-14-16,-3-2 16,0-17-16,-3 4 15,-6-10-15,1 16 16,-5-14-16,-9-11 16,4-3-1,23 18 1,30 23-1,22 30 1,32 19 0,-15 8-16,10 18 15,-10 2-15,6 11 16,20 29 0,-20 16-1,-35-9 1,-47-21-1,-33-20 1,-4-24 0,-4-12-16,-26-30 15,1-16 1,14 4 0,24 11-1,47 36-15</inkml:trace>
  <inkml:trace contextRef="#ctx0" brushRef="#br2" timeOffset="103746.5">2425 7312 0,'81'-2'15,"20"-1"1,2 3 0,-25-8 15,-45-12-16,-53-12 1,-41-6 0,-14-6-1,2 7 1,10 7 0,20 7-1,43 23-15</inkml:trace>
  <inkml:trace contextRef="#ctx0" brushRef="#br2" timeOffset="104104.52">3330 7736 0,'90'-4'0,"11"0"32,-7-7-17,-21-4 1,-36 8 0,-37 7-16</inkml:trace>
  <inkml:trace contextRef="#ctx0" brushRef="#br2" timeOffset="104307.85">3395 7988 0,'88'7'16,"13"2"-1,-10-1 1,-25 0 0,-66-8-16</inkml:trace>
  <inkml:trace contextRef="#ctx0" brushRef="#br2" timeOffset="105086.58">4436 7753 0,'-9'70'16,"-5"18"0,4 1-1,4-19 1,6-40 0,11-47-1,5-9 1,8-21-1,1-3 1,11-19-16,14-21 16,8-5-1,0 34 1,-10 58 0,-15 46-1,-15 38 16,-8 17-15,-10-5 0,-3-20-1,8-46 1,15-44 0,-2-13 15,10-20-31,-3-1 15,12-17-15,-7 8 16,6-11-16,25-17 16,9 20-1,-9 53 17,-16 50-17,-20 6 1,-4 19-16,-7 1 15,7 14-15,-1 18 16,2-2 0,1-29-1,-13-29 1,-10-33-16</inkml:trace>
  <inkml:trace contextRef="#ctx0" brushRef="#br2" timeOffset="106217.73">6195 7564 0,'-16'65'16,"-4"-12"-1,-5 10-15,-12 28 16,-7-6 0,7-14-1,17-41 1,16-32 0,23-39 15,16-36-16,11-19 1,-4-4 0,-6 1-1,-24 16 1,-12 15 15,-12 45-15,7 28-1,7 23 1,18 30 0,13 25 15,0-20-15,4 3-16,22 25 15,11-4 1,1-13-1,-16-20 1,-39-31 0,-46-18-1,-36-5 1,-30-5 15,-11-5-15,18-3-1,20-4 1,29 4 0,22 9-1,8 0 1,10 4-16</inkml:trace>
  <inkml:trace contextRef="#ctx0" brushRef="#br2" timeOffset="106784.81">6952 7609 0,'25'83'15,"5"15"1,-1 1-1,5-16 1,-2-13 0,-3-52-1,-3-32 17,-1-32-17,3-27 1,-7-23-1,3-7 17,-6 4-17,-2 19 17,-4 24-17,-4 31 1,-6 13 15,-2 12-31</inkml:trace>
  <inkml:trace contextRef="#ctx0" brushRef="#br2" timeOffset="107202.93">6928 7219 0,'30'2'15,"36"8"1,24-2 0,-1 0 15,-29-8-15,-47-13 15,-41-12-16,-25-9 1,3 2 15,2 4-15,48 28-16</inkml:trace>
  <inkml:trace contextRef="#ctx0" brushRef="#br2" timeOffset="124753.14">1362 10772 0,'-5'78'16,"0"-7"-1,-4 4-15,-5-4 16,-5 6-16,-11 27 15,-4 2 1,10-26-16,22-62 31,4-28-15,12-38 0,5 1-1,-3-20-15,-1-1 0,6-12 0,-7 4 16,6-4-1,-9-27-15,-1 5 16,-10 16 0,-5 30-1,5 26 1,0 25 0,0 20-1,8 26 1,17 37-1,-3-16 1,6 19-16,7-8 16,15 11-16,-6-11 15,14 5-15,-9-10 16,9 2-16,16 11 16,-24-3-1,-53-35 1,-22-13-1,-27-7 1,-26-6 0,-26-9-1,-1-28 1,19-16 0,24 1-1,23 12 1,39 23-16</inkml:trace>
  <inkml:trace contextRef="#ctx0" brushRef="#br2" timeOffset="125319.64">2216 11114 0,'2'51'16,"1"17"-16,-1-3 16,3 16-16,-2-6 15,3 11-15,11 20 16,-1-10 0,-5-61 15,-11-48-16,-2-12 1,-7-31-16,-5-4 16,-5-18-16,3 1 15,-9-9-15,3 9 16,-3-3-16,-8-17 16,9 13-1,34 36-15,35 23 16,26 22-1,18 26 1,-5 25 0,-26 14-1,-34 7 1,-37-6 0,-28-13-1,-16-25 1,-2-35-1,5-27 1,15-4 0,11 6-16,28 35 15</inkml:trace>
  <inkml:trace contextRef="#ctx0" brushRef="#br2" timeOffset="125654.4">2074 10520 0,'61'5'16,"22"0"-1,8-3 1,-6-2-1,-27-10 1,-39-8 0,-37-12-1,-25-5 1,-23-3 0,3-2-1,13-3-15,12 6 16,19 18-1,19 19 1</inkml:trace>
  <inkml:trace contextRef="#ctx0" brushRef="#br2" timeOffset="126145.84">3162 10819 0,'90'3'15,"18"-6"17,-7-7-17,-18-2 1,-36 1-1,-47 11-15</inkml:trace>
  <inkml:trace contextRef="#ctx0" brushRef="#br2" timeOffset="126325.35">3239 11056 0,'65'8'0,"19"-11"32,-2-4-17,-19 2-15,-63 5 16</inkml:trace>
  <inkml:trace contextRef="#ctx0" brushRef="#br2" timeOffset="127487.4">4473 10444 0,'72'-10'16,"23"-10"0,-22 5-1,7-6-15,9 1 31,-3-2-15,-33-1 0,-28 10-1,-12 6 1,-13 7 0,-11 0-1,-26 2-15,-14 3 16,-27 10-16,0 0 15,-13 13-15,-23 13 16,6 4 15,41-2-15,51-5 0,41-8-1,36-3 1,-7-6-1,12 4-15,-7 0 16,6 10-16,-4 1 31,7 12-31,4 27 16,-23 6 0,-44-16-1,-43-17 1,-27-20-1,-2-23 1,18-28 0,21-12 15,17-2-15,-1 7-1,12 30-15</inkml:trace>
  <inkml:trace contextRef="#ctx0" brushRef="#br2" timeOffset="127934.79">5522 10378 0,'5'71'15,"-15"24"1,-13 16 0,-4 1-1,-7-17 1,26-27 0,20-40 15,7-31-16,5-22 1,4-23 0,16-20-1,14 0 1,10 3 0,13 9-1,1 1 1,-15 7-1,-12 10 1,-26 18 0,-29 20-16</inkml:trace>
  <inkml:trace contextRef="#ctx0" brushRef="#br2" timeOffset="128150.93">5701 10661 0,'20'53'16,"9"9"0,4-1-1,-8-12 1,-6-19-1,-19-30-15</inkml:trace>
  <inkml:trace contextRef="#ctx0" brushRef="#br2" timeOffset="128650.75">6204 10746 0,'-12'8'16,"-13"22"0,3 14-1,17 8 17,20-9-17,17-11 1,12-19-1,-2-26 1,-14-14 0,-13-15-1,-6 0 1,-6 5 0,3 24-1,-1 31 1,14 37-1,0-4 17,11 12-32,18 30 15,-18 10 1,-23-9 0,-20-26-1,-1-25 1,6-21-1,8-22-15</inkml:trace>
  <inkml:trace contextRef="#ctx0" brushRef="#br2" timeOffset="129067.14">4482 9981 0,'-49'32'16,"4"1"-1,-7 15 1,3 2-16,2 21 16,12 1-1,9 24-15,13-7 16,13 19-16,8-12 15,14 10-15,0-16 16,5 1-16,10 13 16,-13-47-1,-24-57-15</inkml:trace>
  <inkml:trace contextRef="#ctx0" brushRef="#br2" timeOffset="129651.13">6280 9915 0,'31'32'15,"10"11"-15,4 8 32,13 27-32,-6 0 15,17 28-15,-20-23 16,0 0-16,5 13 0,-9-18 15,-4 8-15,-2 9 0,-6 9 16,-3 17-16,-11-18 16,-14 13-16,-10-28 15,-30 3-15,-37-13 16,0-30 0,37-23 15,21-12-16,14-13-15</inkml:trace>
  <inkml:trace contextRef="#ctx0" brushRef="#br2" timeOffset="130776.72">7767 9834 0,'-33'23'16,"-7"22"-16,-3 6 15,-12 29-15,9-14 16,4 2-1,-9 20-15,11-13 16,-2 9-16,-2 12 0,9-13 16,5 5-16,7 15 0,8 6 15,25 22-15,13-23 16,27 3 0,6-23-1,10-5-15,6 1 16,-34-42-1,-38-42-15</inkml:trace>
  <inkml:trace contextRef="#ctx0" brushRef="#br2" timeOffset="132937.84">8393 10074 0,'-14'-5'16,"-28"0"15,-32 12-15,-17 16-1,11 19 16,30 24-15,42 15 0,21-16-1,22-2-15,8-5 32,19 5-32,-3-5 15,4 7-15,-15 1 16,-12 7-16,-36 21 31,-36-11-15,-25-36-1,-12-28 1,-5-32 15,24-32-15,21-1-1,22-15-15,19 1 16,14-19 0,6 7-1,12-22-15,-4 14 16,1-6-16,6-22 16,-15 9 15,-8 37-16,-10 29 1,-5 17 0,-5 16-16</inkml:trace>
  <inkml:trace contextRef="#ctx0" brushRef="#br2" timeOffset="133679.31">8768 10208 0,'-3'67'31,"-3"1"-15,6-3 0,16-46-1,14-42 17,8-38-17,5-17 1,-7 5 15,-9 25-15,-12 40-1,-5 39 1,-4 20 15,-2-1-15,-1-5-1,14-28 17,24-29-17,14-28 1,-2-20 0,-7 2 15,-16 12-16,-18 41 1,-5 32 0,5 34 15,2 12-15,6-7-1,-3-13 16,1-18-15,-10-13 0,-8-22-16</inkml:trace>
  <inkml:trace contextRef="#ctx0" brushRef="#br2" timeOffset="134320.1">8692 10655 0,'27'-2'15,"11"2"1,27-2-16,2-3 16,26 2-16,-8 0 15,8 2-15,21 1 31,-8 4-15,-31 8 0,-37-6-1,-38-6-15</inkml:trace>
  <inkml:trace contextRef="#ctx0" brushRef="#br2" timeOffset="135190.63">9199 10921 0,'-23'0'15,"-28"0"1,-14 0 0,4 9 15,24 14-15,39 17-1,46 18 1,23 8 15,1-1-15,-31-17-1,-49-13 1,-27-17 15,-15-8-15,-6-5-1,13 0 17,19-10-17,24 5-15</inkml:trace>
  <inkml:trace contextRef="#ctx0" brushRef="#br2" timeOffset="136244.79">10020 10724 0,'71'-13'16,"9"1"-1,-4-1 1,-13 3 0,-28-1-1,-35 11-15</inkml:trace>
  <inkml:trace contextRef="#ctx0" brushRef="#br2" timeOffset="138188.87">10793 10235 0,'53'-13'16,"8"6"0,12 7-1,10 12 16,0 18-15,-17 13 0,-29 15-1,-37 18 1,-17-16 0,-26 6-16,-5-8 15,-7 3-15,-26 19 16,13-2-1,26-7 1,33-16 15,43-25-15,3-14 0,22-7-16,-5-3 15,22-12-15,22 2 16,-7-3-1,-15-4 1,-38 6 0,-38 5-1</inkml:trace>
  <inkml:trace contextRef="#ctx0" brushRef="#br2" timeOffset="139189.4">11557 10492 0,'0'8'16,"0"10"15,5-4-15,13-14-1,2-32 1,15-24 15,5-10-15,-2 29-1,-15 39 17,-11 33-17,-6 19 1,-4-7 15,3-8-15,7-27-1,16-32 17,5-18-17,-3-13 1,-7 6 0,0 12 15,7 29-16,1 18 1,13 24 15,7 10-15,-3-3 0,-10-9-1,-14-14 16,-3-7-15,-11-7 0,-10-8-1</inkml:trace>
  <inkml:trace contextRef="#ctx0" brushRef="#br2" timeOffset="139464.91">11615 10794 0,'63'-5'16,"23"2"15,7 1-15,-15 2-1,-21 0 1,-57 0-16</inkml:trace>
  <inkml:trace contextRef="#ctx0" brushRef="#br2" timeOffset="139856.57">11862 10971 0,'2'10'16,"11"18"-1,18 17 1,1 5 15,-4 4-15,-16-12 0,-24-9 15,-21-21-16,-5-9 1,3-8 15,9-3-15,12 3 0,14 5-16</inkml:trace>
  <inkml:trace contextRef="#ctx0" brushRef="#br2" timeOffset="140317.84">12038 9925 0,'23'28'16,"8"18"-16,1 1 15,16 18-15,-11-9 16,9 4-16,7 13 0,-5-6 31,2 10-31,16 11 0,-16-8 16,-2 1-16,3 12 0,-9 7 15,1 17-15,-18-10 32,-10 3-32,-19-25 15,-24 9-15,-10-25 16,-31-12-16,-38-2 15,11-14 17,48-21-17,48-20-15</inkml:trace>
  <inkml:trace contextRef="#ctx0" brushRef="#br2" timeOffset="149022.31">8987 12614 0,'-30'19'16,"-10"9"0,-16 23-1,-2 4 1,-10 21-16,15-3 16,6 13-1,21-8 1,26 7-16,18-19 15,30 3-15,10-22 32,22-10-32,-7-14 15,10-13-15,5-37 16,-42-29 15,-35 11-15,-35-1-16,-10 16 31,-25 0-31,-36 15 16,-2 12 15,19 9-15,23 2-1,30-7 16,25-1-31</inkml:trace>
  <inkml:trace contextRef="#ctx0" brushRef="#br2" timeOffset="149734.23">9486 12748 0,'0'47'16,"2"11"15,1 3-15,6-36 15,14-41-15,7-31-1,11-17 17,-3 0-17,-8 34 16,-10 42-15,-9 30 0,-7 16 15,4-9-15,7-30 15,21-41-16,8-26 1,5-10 15,-9 13-15,-5 38 0,-2 23 15,-7 22-16,-7 2 1,-4-9 0,-4-9 15,-6-11-15,-5-11-16</inkml:trace>
  <inkml:trace contextRef="#ctx0" brushRef="#br2" timeOffset="149950.93">9597 13148 0,'63'15'16,"7"-10"15,-9-2-15,-21-3-1,-40 0-15</inkml:trace>
  <inkml:trace contextRef="#ctx0" brushRef="#br2" timeOffset="150316.07">9723 13316 0,'-41'13'16,"16"7"15,25 13-15,33 10 15,17 9-15,-4 4-1,-32 0 17,-26-16-17,-18-17 1,0-16 15,-1-12-15,9 0-1,22 5-15</inkml:trace>
  <inkml:trace contextRef="#ctx0" brushRef="#br2" timeOffset="150840.41">8644 12334 0,'-38'20'31,"-14"10"-31,3 8 16,-14 22-16,5 8 16,-7 26-1,12-4 1,13 22-16,19-10 15,28 8-15,7-20 32,18 1-32,12 7 15,-20-41 1,-24-57-16</inkml:trace>
  <inkml:trace contextRef="#ctx0" brushRef="#br2" timeOffset="151249.09">10040 12354 0,'35'40'16,"13"21"-16,-8-4 15,11 22-15,-6 4 16,1 28-16,-18-23 31,-4 0-31,-1 13 0,-2 8 16,4 24-16,-10-12 15,-15 10-15,-10-15 16,-6-5 0,-9 2-1,13-55-15,12-58 16</inkml:trace>
  <inkml:trace contextRef="#ctx0" brushRef="#br2" timeOffset="153101.57">1703 14108 0,'-23'83'15,"8"-17"1,-5 9-16,7-7 0,0 8 16,2 30-16,7 2 15,7-15 1,9-15 0,-4-40-1,-3-33 1,3-23-1,-6-22-15,1-30 16,-3-26 0,0 23-1,0-5-15,-10-31 16,-3-9 0,3 7-1,2 3-15,0 40 31,6 35-15,4 31 0,10 24-1,20 33 1,-12-10 0,10 21-16,-3-5 15,9 14-15,-3-7 16,5 10-16,-4-7 15,4 15-15,17 19 0,2-1 16,-4-13 0,-48-29-1,-24-29 1,-20-17 0,-16-9-1,-5-12 1,0-8-1,0-1 1,2-20-16,13-13 16,15-6-1,9 5 1,9 20 0,12 28-16</inkml:trace>
  <inkml:trace contextRef="#ctx0" brushRef="#br2" timeOffset="153690.4">2394 14629 0,'0'64'15,"0"16"1,0 6-16,0-3 16,-3-13-1,-3-19 1,1-26 0,2-27-1,1-31 1,-7-23-1,-2-19-15,-2-21 16,3-12 0,6-1-1,2 11 1,8 20 0,24 25-1,10 28-15,11 25 16,5 20-1,-6 16 1,-6 14 0,-20 12-1,-21 7 1,-24-6 0,-15-7-16,-16-14 15,13-22 1,10-38-1,16-19 1,8-3 0,3 4-1,2 36-15</inkml:trace>
  <inkml:trace contextRef="#ctx0" brushRef="#br2" timeOffset="154097.57">2133 13871 0,'5'-3'15,"20"1"1,30-8-1,30-5 1,9-7 0,-9 1-1,-21 6 1,-36 0 0,-28-6 15,-20-1-16,-19-3 1,6-11 0,4-4-1,11-2 1,8 16 0,10 26-16</inkml:trace>
  <inkml:trace contextRef="#ctx0" brushRef="#br2" timeOffset="154405.14">3073 14095 0,'58'6'16,"8"1"15,-4-2-16,-8 3 1,-54-8-16</inkml:trace>
  <inkml:trace contextRef="#ctx0" brushRef="#br2" timeOffset="154611.01">3231 14377 0,'71'-12'15,"7"-11"1,-7 6 0,-25-1-1,-46 18-15</inkml:trace>
  <inkml:trace contextRef="#ctx0" brushRef="#br2" timeOffset="155238.25">3821 13841 0,'48'0'15,"20"5"-15,1 5 16,19 5-16,-11 3 16,6 7-16,3 25 15,-51 11 17,-58-3-17,-40-5 1,-6-3-1,23 8 1,40 5 0,34 10-1,21 5 1,-12-2 0,-25-6-1,-28-12 1,-33-18 15,-14-17-15,16-36-1,14-24 1,13-6 0,7 13-16,13 30 15</inkml:trace>
  <inkml:trace contextRef="#ctx0" brushRef="#br2" timeOffset="155664.06">4669 14170 0,'-25'74'16,"11"24"0,28 13-1,32-2 1,35-27 0,12-33-1,-2-40 1,-12-36-1,-32-41 1,-27 10 0,-20-11-1,-12 12-15,-18-7 0,-6 9 16,-15-5 0,-36-14-16,-5 2 31,10 14-16,40 30 1,42 28-16</inkml:trace>
  <inkml:trace contextRef="#ctx0" brushRef="#br2" timeOffset="156740.46">5455 13775 0,'0'74'15,"0"13"1,-8 2 0,3-12 15,-4-16-16,2-26 1,6-29 0,1-27-1,6-14 1,13-12 0,20-7 15,18-4-16,12-5 1,0-7 0,-15-6 15,-9 8-15,-20 28-1,-25 40-15</inkml:trace>
  <inkml:trace contextRef="#ctx0" brushRef="#br2" timeOffset="156954.54">5517 14000 0,'35'43'16,"17"-1"-1,3-4 1,-6-13 0,-19-10-1,-30-15 1</inkml:trace>
  <inkml:trace contextRef="#ctx0" brushRef="#br2" timeOffset="157470.76">5931 13966 0,'0'14'16,"-2"10"-1,-2 19 1,4-3-1,4-4 1,-2-16 0,2-20-1,-8-20 1,-2-13 15,-4 0-15,3 3-1,3 7 1,4 23 15,11 33-15,14 31 0,1 16-1,-4-2 1,-9-8-1,-16-27 1,-7-35 0,-3-16-1,1-12 1,-1-3 0,13 23-16</inkml:trace>
  <inkml:trace contextRef="#ctx0" brushRef="#br2" timeOffset="158104.46">6215 14037 0,'0'38'16,"0"-5"0,0-10-1,3-18 1,7-18 0,5-9-1,3-4 16,-6 8-15,-5 8 0,1 10-1,-1 15 17,-1 8-17,1-6 1,5-6-1,9-22 1,12-14 0,-3-2 15,-10 4-15,2 21-1,9 17 1,12 17 15,4-2-15,-9-1-1,-4-12 1,-12-2 0,-22-15-16</inkml:trace>
  <inkml:trace contextRef="#ctx0" brushRef="#br2" timeOffset="158400.54">5670 14594 0,'41'8'0,"19"-3"0,10 2 16,14-1-16,2-4 15,22 8-15,-9 0 16,11 0-16,29 3 16,-16-3-1,-42-5 1,-42-3-1,-39-2-15</inkml:trace>
  <inkml:trace contextRef="#ctx0" brushRef="#br2" timeOffset="159063.03">6268 14929 0,'-12'-5'0,"-13"0"16,-3-2-1,-2 7 1,9 12 0,14 21-1,14 12 1,14 11-1,14 6 1,5-10 0,-12-15-1,-14-14 1,-16-11 0,-25-9-1,-21-6 1,-6-15-1,12-7 1,8-3 0,12 13-16,22 15 15</inkml:trace>
  <inkml:trace contextRef="#ctx0" brushRef="#br2" timeOffset="195682.84">15148 2862 0,'-66'0'0,"11"-3"15,-11 3-15,-29 0 0,-1 0 0,-20 3 0,-30 2 16,15-3-16,-11 9 0,-19 4 0,17 2 16,-1 11-16,-20 12 15,32-4-15,2 9 0,-13 11 0,28-11 16,-5 13-16,-9 7 15,24-7-15,-3 5 0,-7 18 0,25-16 16,1 6-16,-6 15 0,9 0 16,-12 21-16,28-13 15,13 17-15,28-20 16,20 11-16,48 17 16,25-13-1,18-28-15,-21-32 16,13-11-16,-5-12 15,18-1-15,0-9 16,24-1-16,-24-7 16,0 3-16,17-3 0,-18 0 15,11-5-15,15 3 0,-13-1 16,11-4-16,20-6 0,-19 6 16,9-7-16,20 2 0,-24-2 15,12-1-15,18-6 0,-24 4 16,5-2-16,18-2 0,-18 2 15,7 0-15,34-9 0,-31 7 16,8-3-16,22-6 0,-27 1 16,12 2-16,22-6 0,-24 6 15,0-1-15,27-3 0,-30 10 16,0-5-16,24-2 0,-42 11 16,5-4-16,23-7 0,-32 8 15,4-7-15,16-5 0,-33 4 16,0-8-16,17-6 0,-31 7 0,-2-11 0,16-9 15,-16 2-15,26-22 16,-32 9-16,6-15 0,-29-35 16,-53-7-1,-34 7 1,-16 6 0,-26 6-1,7 28 1,-7 6-16,5 9 0,-17-5 15,1 12-15,-21-4 0,1 8 16,-24-6-16,27 16 16,4 2-16,-17 3 0,13 2 15,-5 8-15,-20-8 0,13 10 16,-8-2-16,-22 5 0,17 5 16,0 0-16,-32 10 0,19 5 15,-5 7-15,-25 11 0,24 3 16,-7 4-16,-21 15 0,26-7 15,-3 5-15,-12-1 0,22-6 16,9-4-16,-5-2 0,-18 6 0,71-15 16,73-21-16</inkml:trace>
  <inkml:trace contextRef="#ctx0" brushRef="#br0" timeOffset="205355.19">22909 2408 0,'0'-35'15,"0"-3"1,-16 8 0,-19 13-1,-15 9 1,-23 23 0,-13 25-1,25-2 1,2 10-16,11 0 15,2 14-15,11-4 16,2 11-16,3 34 16,17 9-1,28-12 1,33-30 15,25-40-15,15-42-1,-20-6 1,-5-19-16,-7-1 16,-3-13-16,-8 1 15,-4-10-15,1-31 16,-19-11 0,-18 5-1,-7 8 1,-14 34-1,9 24 1,-3 27-16,-3 14 16,1 20-1,2 36 1,7 21 0,18 12-1,31-3 1,17-15-1,14-19 1,7-26 0,-1-29-1,-10-12 1,-38 3 0,-35 2-16</inkml:trace>
  <inkml:trace contextRef="#ctx0" brushRef="#br0" timeOffset="205886.03">23818 2265 0,'66'0'16,"7"-6"0,-5 6-1,-20-2-15,-23 0 16,-25 2-16</inkml:trace>
  <inkml:trace contextRef="#ctx0" brushRef="#br0" timeOffset="206168.91">23806 2559 0,'73'-12'16,"-10"2"0,10 2-16,25-2 15,-4-2 1,-24 1-1,-35 9 1,-35 2-16</inkml:trace>
  <inkml:trace contextRef="#ctx0" brushRef="#br0" timeOffset="207634.09">25960 735 0,'-70'25'15,"10"-5"1,-16 6 0,0-4-1,-10 4-15,8-3 16,-7-1-16,-24 6 16,18 7-1,51 2 1,36-3-1,31-9 1,28 0 15,1-10-15,9 3-16,37-3 16,-2-3-1,-27 11 1,-50 10-1,-51 13 17,-7-6-17,-23 2-15,0-3 16,-15 5-16,-28 15 16,5 4-1,39-3 1,48-18-1,53-21 1,28-14 15,22-9-15,-4-9 0,-6-1-1,-28 2 1,-56 10-16</inkml:trace>
  <inkml:trace contextRef="#ctx0" brushRef="#br0" timeOffset="208112.57">26472 909 0,'-18'50'15,"-7"11"-15,-10 29 16,-3 14 0,10-19-1,15-8 16,11-61-15,4-28 0,7-10-1,-7-1 17,0 8-17,-2 15-15</inkml:trace>
  <inkml:trace contextRef="#ctx0" brushRef="#br0" timeOffset="208378.97">26321 742 0,'75'-22'15,"-7"7"16,8-5-31,32-3 16,3 6 0,-20-1-1,-30 6 1,-34 4 0,-14 2-1,-6 4 1,-7 2-16</inkml:trace>
  <inkml:trace contextRef="#ctx0" brushRef="#br0" timeOffset="208585.4">26464 987 0,'74'3'15,"17"-3"1,4 0 0,-12-3-1,-25 1 1,-58 2-16</inkml:trace>
  <inkml:trace contextRef="#ctx0" brushRef="#br0" timeOffset="209177.19">24978 2126 0,'70'-7'16,"-7"-3"-1,20-6-15,3-1 16,28-1-16,-27 6 16,6-6-16,9 0 0,-11 6 15,-1-6-15,16 0 0,-18 5 16,5 1-16,13 0 0,3 4 16,21 3-16,-18 0 15,9 10-15,24 0 16,-52 3-1,-47-6 1,-46-2 0</inkml:trace>
  <inkml:trace contextRef="#ctx0" brushRef="#br0" timeOffset="210812.81">25469 3050 0,'-10'53'15,"4"6"17,-1-12-17,2-8 1,5-39-1,8-39 1,22-36 0,18-21-1,13-2 17,2 10-17,7 27 1,-5 33-1,-9 36 1,-16 35 0,-12 23-1,-15 6 1,-11-8 15,-2-14-15,0-27-1,3-34 1,17-29 0,15-30-1,18-11 1,7 6 15,-2 17-15,-7 32-1,-14 36 1,-1 36 0,-4 29 15,-4 22-15,-7 3-1,-9-4 1,-7-5-1,3-24 1,-6-32 0,-2-35-16</inkml:trace>
  <inkml:trace contextRef="#ctx0" brushRef="#br1" timeOffset="-136477.97">23070 6400 0,'-35'-38'16,"-13"-5"15,-18 13-15,-11 12-1,-14 28 16,25 6-15,1 16-16,12 1 16,-3 17-16,14 1 31,-2 17-31,17-8 16,12 14-16,8-11 15,16 9-15,8-13 31,27-1-31,1-21 16,20-12-16,-1-10 16,16-17-1,-10-11 1,11-22-16,-15-2 16,4-14-16,-17-2 15,-4-10-15,-7-33 31,-29-4-15,-24 14 0,-12 16-1,-1 47 17,8 25-17,7 28 1,11 31-1,10-9 17,14 9-32,6-11 15,14 8-15,2-12 16,15-8-16,30-1 31,-2-9-15,-31-7-1,-60-21-15</inkml:trace>
  <inkml:trace contextRef="#ctx0" brushRef="#br1" timeOffset="-135643.28">24083 6160 0,'86'-2'16,"12"-1"15,-5 3-15,-32-5 0,-61 5-16</inkml:trace>
  <inkml:trace contextRef="#ctx0" brushRef="#br1" timeOffset="-135367.83">24101 6418 0,'52'-6'15,"11"-4"-15,31-3 16,1 1 15,-21 7-15,-74 5-16</inkml:trace>
  <inkml:trace contextRef="#ctx0" brushRef="#br1" timeOffset="-134234.97">25683 5142 0,'-12'26'15,"-6"6"1,-10 21-16,0 3 31,-12 6-31,-13 24 16,8-13 15,22-50-15,28-53-1,7-8 17,14-15-32,-3-5 15,5-7-15,4-29 32,-6 1-17,-12 30 1,-5 43 15,5 40-15,21 33 15,3-5-15,13 12-16,4-5 31,18 6-31,-2-10 15,7 5-15,28 7 16,-13-16 15,-76-29-15,-21-8 15,-39-8-31,-8 3 16,-21-5-16,-4 0 15,-18 0-15,-27 0 32,11 0-17,27 0 17,34 0-17,27 0 1,22 0-16</inkml:trace>
  <inkml:trace contextRef="#ctx0" brushRef="#br1" timeOffset="-133687.25">26638 5142 0,'8'66'31,"-4"27"-16,10 8 1,9-5 15,14-28-15,10-46 15,2-46-15,-12-42-1,-6-12 1,-16-3 15,-5 17-15,-5 22 0,13 12-1,-8 9 16,-5 12-15,-3 6 0,-2 3-16</inkml:trace>
  <inkml:trace contextRef="#ctx0" brushRef="#br1" timeOffset="-133270.78">26671 4916 0,'58'2'16,"15"4"0,3-4-1,-13-2 1,-18-10 0,-20-8-1,-22-10 1,-16 3-1,-22 0 1,-16 3 0,-2 8-1,6 10 1,12-4 0,35 8-16</inkml:trace>
  <inkml:trace contextRef="#ctx0" brushRef="#br1" timeOffset="-132759.8">25336 5896 0,'22'4'16,"14"-4"15,29 0-31,-4 0 16,11 0-16,24 0 0,-3 0 31,14-4-31,19-1 0,-11-1 15,8 2-15,21 1 0,-23-5 32,0 4-32,10-4 0,-12 5 15,2 1-15,23-3 0,-54 3 16,-45-1 15,-45 3-31</inkml:trace>
  <inkml:trace contextRef="#ctx0" brushRef="#br1" timeOffset="-132222.81">26170 6412 0,'-18'58'31,"-8"10"-31,-1-2 16,0 9-16,4-7 31,0 8-31,16 25 15,26 3 1,47-29 15,22-30-15,6-22 15,-16-16-15,-36-2-1,-42-5-15</inkml:trace>
  <inkml:trace contextRef="#ctx0" brushRef="#br1" timeOffset="-131839.41">25910 6803 0,'53'-3'32,"17"-7"-32,37-5 15,0 0 1,-26-3-1,-81 18 1</inkml:trace>
  <inkml:trace contextRef="#ctx0" brushRef="#br1" timeOffset="-130930.2">15871 17154 0,'-5'-2'15,"-7"-3"1,-14-1 0,-14 2-1,-1-1 16,6 2-15,7 3 0,11-5-1,17 5-15</inkml:trace>
  <inkml:trace contextRef="#ctx0" brushRef="#br1" timeOffset="-94982.83">20342 9610 0,'-16'48'15,"-12"17"-15,3 6 16,-5 15 0,4-4-1,-7 9-15,-4 28 16,7-26 0,17-75 15,18-56-16,3-10 1,12-17-16,-5-6 31,5-15-31,-8 11 16,2-16-16,-2-22 16,-1 4-1,-7 44 16,-4 47-15,10 31 0,25 24 15,1 7-15,12 8-16,-1 6 15,16 13-15,-2-8 31,10 12-31,-8-11 16,2 6-16,3 13 16,-40-13-1,-56-19 17,-10-19-17,-17-8-15,-8-17 16,-15 3-16,2-8 31,-17 4-31,-30-12 16,20-11-1,31-15 17,35 13-17,16 10 1,21 9-16</inkml:trace>
  <inkml:trace contextRef="#ctx0" brushRef="#br1" timeOffset="-94528.47">21193 9696 0,'2'53'16,"1"15"0,5-7-1,4 14-15,13 33 16,6-2-1,9-65 17,8-64-17,-18-13 1,1-17-16,-7-43 31,-6-10-15,-6 11-1,-1 19 17,-1 31-17,-8 25 1,-2 20-16</inkml:trace>
  <inkml:trace contextRef="#ctx0" brushRef="#br1" timeOffset="-94046.47">21185 9268 0,'68'2'15,"18"3"1,2 0 15,-20-8-15,-40-22 0,-33-10-1,-36 2 16,-19 3-15,-1 5 0,7 3-1,54 22-15</inkml:trace>
  <inkml:trace contextRef="#ctx0" brushRef="#br1" timeOffset="-93360.71">19539 10679 0,'36'0'0,"7"0"31,20 0-31,5 0 16,22 0-16,6 0 15,25-6-15,-25 2 16,3-4-16,14-7 15,-15 8 1,8-7-16,20 1 0,-18 4 16,8-1-16,18-1 0,-24 9 15,7 2-15,13 2 16,-9 1-16,3 7 0,-24 0 16,2 6-16,-20 2 15,-41-11 1,-41-7-16</inkml:trace>
  <inkml:trace contextRef="#ctx0" brushRef="#br1" timeOffset="-92847.42">20669 11076 0,'-26'52'15,"-2"15"-15,4-4 32,1 12-32,10-1 15,6 13-15,9-10 31,11 8-31,9-15 16,22 2-16,31-10 16,-2-47 15,-12-32-15,-16-16 15,-22 18-16,-23 15-15</inkml:trace>
  <inkml:trace contextRef="#ctx0" brushRef="#br1" timeOffset="-92639.08">20424 11419 0,'44'-2'16,"21"2"-16,35 2 15,6 8 1,-23-2 0,-83-8-16</inkml:trace>
  <inkml:trace contextRef="#ctx0" brushRef="#br1" timeOffset="-91848.05">22453 10643 0,'58'0'16,"2"3"-1,-4 4 1,-14 1-1,-42-8-15</inkml:trace>
  <inkml:trace contextRef="#ctx0" brushRef="#br1" timeOffset="-91680.45">22471 10935 0,'0'0'15,"0"0"-15</inkml:trace>
  <inkml:trace contextRef="#ctx0" brushRef="#br0" timeOffset="-88155.63">24529 9101 0,'-13'6'16,"-24"4"-16,-19 2 16,-27 8-16,-2 8 15,-26 2-15,5 3 16,-15 2-16,20-5 16,-2 3-1,10 7 1,57 1-1,46-21 1,38-3 0,2-9-1,21 2-15,0 0 16,22 0-16,-7 0 16,12 3-16,23-1 31,-56 28-16,-47-4 1,-43 12-16,-21-2 16,-29 12-1,-1-9 1,-20 12-16,8-8 16,-3 2-16,-17 9 15,53-14 1,67-18-1,18-17 1,26-4-16,39-9 16,9 3-1,-18-10 1,-86 5-16</inkml:trace>
  <inkml:trace contextRef="#ctx0" brushRef="#br0" timeOffset="-87812.53">25287 9451 0,'0'59'15,"0"9"-15,0 1 16,0 17-16,0 28 16,5-14 15,6-36-16,-8-34 1,1-12 0,-4-18-16</inkml:trace>
  <inkml:trace contextRef="#ctx0" brushRef="#br0" timeOffset="-87577.52">25310 9204 0,'50'-7'15,"21"-1"-15,0 1 32,24 2-32,-6-1 15,4 2-15,23-2 16,-11 6-1,-46-2 1,-59 2-16</inkml:trace>
  <inkml:trace contextRef="#ctx0" brushRef="#br0" timeOffset="-87379.23">25292 9526 0,'58'3'31,"26"-3"-31,-4 0 16,11 3-16,27-3 16,-11 0-1,-107 0-15</inkml:trace>
  <inkml:trace contextRef="#ctx0" brushRef="#br0" timeOffset="-86834.04">23650 10714 0,'51'0'0,"21"-3"16,9 3-1,22-5-15,-12 2 16,2 1-16,17-6 0,-13 6 16,11-1-16,18 1 0,-12-3 15,2 3 1,19 4-16,-21 3 16,5 0-16,11 5 0,-4 0 15,12 5-15,-24-2 0,0-1 16,-28 1-16,-44-5 31,-42-8-31</inkml:trace>
  <inkml:trace contextRef="#ctx0" brushRef="#br0" timeOffset="-85665.09">24575 11339 0,'0'60'15,"0"13"-15,0-5 16,0 23-16,0-12 31,-8 9-31,-3 12 16,9-52 0,4-35 15,12-46-31,3-10 15,11-30-15,-1-1 32,8-9-32,21-25 15,5 23 17,-8 59-17,-20 32 1,-8 31-16,-6 11 15,-3 20 1,4 35 0,-5 1-1,11-51 17,14-63-17,-5-18 1,11-25-1,-4-5 1,6-13-16,7-22 16,1 32 15,-13 72-15,-13 21-1,-13 35 1,-1 2-1,-9 25-15,-2-11 16,-2 5-16,-1 18 31,-2-20-15,0-86-16</inkml:trace>
  <inkml:trace contextRef="#ctx0" brushRef="#br0" timeOffset="-84461.59">22441 10946 0,'21'0'15,"25"0"1,4 3 0,-4 1-1,-11-4 1,-17 2-1,-18-2-15</inkml:trace>
  <inkml:trace contextRef="#ctx0" brushRef="#br0" timeOffset="-84130.41">22462 10693 0,'59'-2'16,"12"2"15,-6 0-15,-7 0 0,-23-3-16,-35 3 15</inkml:trace>
  <inkml:trace contextRef="#ctx0" brushRef="#br3" timeOffset="-60377.99">21087 9733 0,'52'18'16,"22"14"0,-13-4-1,7 5-15,13 10 0,-9-5 16,12 5-16,16 15 16,-9-8-16,2 6 0,23 9 15,-18-5 1,5 6-16,14 10 0,-14-14 15,5 7-15,13 4 0,-25-21 16,-3 4-16,8-3 0,3 2 16,4-5-16,-48 4 15,-30-24 1,-12-18-16,-10-6 16,-8-6-16</inkml:trace>
  <inkml:trace contextRef="#ctx0" brushRef="#br3" timeOffset="-60014.04">23163 10665 0,'21'8'15,"4"5"1,18 7-1,5 10 1,15 18-16,0 3 16,14 11-16,-3-4 15,9 11-15,18 17 16,-3-8 0,-78-33-1,-33-23 1,-29-12-16,-9-7 15,-25-6-15,3-7 16,-17-12 0,6-1-1,2-5-15,-20-10 16,22 6 0,80 32-16</inkml:trace>
  <inkml:trace contextRef="#ctx0" brushRef="#br3" timeOffset="-59576.82">23638 9902 0,'-49'23'16,"-19"14"-16,10 0 16,-5 3-16,-18 10 15,9 3 1,-4 7-16,-12 13 0,10-7 15,-1 12-15,-17 10 0,14-13 16,-4 8-16,-10 6 0,15-8 16,-4 2-16,0 13 0,4 0 15,-5 14-15,18-14 16,12 2-16,-16 0 16,31-65-1,23-17 1,9-6-1,3-8 1,6-2-16</inkml:trace>
  <inkml:trace contextRef="#ctx0" brushRef="#br3" timeOffset="-59194.14">21777 11392 0,'-40'60'16,"-8"25"-1,3 1 17,17-15-17,38-36 16,43-35-15,3-7 0,9-11-1,-2-3 1,15-4-16,-7 8 16,2-5-1,22-8 1,-4 3-1,-38 12 1,-53 15-16</inkml:trace>
  <inkml:trace contextRef="#ctx0" brushRef="#br3" timeOffset="-56748.49">18320 13702 0,'-7'58'15,"5"-7"1,2 17-16,0-6 31,2 22-31,3-8 16,-3 16-16,1-13 0,-6 8 15,-10 15-15,-6-9 16,11-73 0,8-35-1,8-33 1,9-30 0,-4 7-1,-1-4-15,6-39 16,2-7 15,5 8-15,8 15-1,8 30 1,4 57 15,-13 24-15,-1 31-16,-11 5 15,-5 24-15,-5 1 16,-5 13 0,0 27-16,-2-11 31,-1-35-31,8-47 16,13-49-1,12-33 1,6-29-1,-8 16 17,-3-4-32,5-22 15,12 4 1,7 23 15,-12 50-15,-3 53-1,-12 11 1,-10 22-16,-3 7 31,-2 18-31,-2-4 16,3 1-16,1 24 0,7-11 16,-9-40-1,-12-58-15</inkml:trace>
  <inkml:trace contextRef="#ctx0" brushRef="#br3" timeOffset="-55628.15">19862 13891 0,'13'71'16,"5"-8"0,7 10-1,-5-8 1,10 13-16,11 23 16,1 5-1,-7-18 1,-9-22-1,-14-36 1,-6-12 0,-1-13 15,-3-3-15,3-4-1,5-9 1,-2-1-1,-3-3 1,0 2 0,-5 3 15,0 6-15,0-2-1,0 6 1,0 0-1,0-5 1,-5-5 15,0-2-15,-3-1 0,-4-10-1,12 23-15</inkml:trace>
  <inkml:trace contextRef="#ctx0" brushRef="#br3" timeOffset="-54978.5">19839 13828 0,'-4'25'16,"-4"5"15,-2 28-31,2 5 16,-9 20-1,2-7-15,2 7 0,-2 23 16,-2-10 0,6-23-1,11-45 1,0-11 0,0-11-1,0-4 1,0 3-1,0-5 1,11-5 0,24-7-1,25-4 1,20 4 15,6 7-15,3 5-1,-11 5 1,-28-3 0,-22 3 15,-10-2-15,-13-3-1,0 0 1,-5 0-16</inkml:trace>
  <inkml:trace contextRef="#ctx0" brushRef="#br3" timeOffset="-54459.56">20459 14034 0,'13'43'16,"2"16"-16,1-2 16,3 14-16,7 32 15,-1 3 1,-2-20 15,-11-31-15,-5-42-1,-7-31 1,0-25 0,0-28-1,6-13 1,6-8 15,9 17-15,1 4-1,-6 19 17,-7 18-17,-4 19 1,1 8 15,-6 7-31</inkml:trace>
  <inkml:trace contextRef="#ctx0" brushRef="#br3" timeOffset="-54007.28">20347 13604 0,'17'0'15,"33"8"1,0-6 15,21 3-31,-3 2 16,7 4-16,22 4 31,-37-18-15,-60-17-1,-20 3 17,-18-9-32,-38-14 15,-4-3 17,9 5-17,71 38-15</inkml:trace>
  <inkml:trace contextRef="#ctx0" brushRef="#br3" timeOffset="-53057.76">22289 14085 0,'73'0'31,"23"-2"-15,-1 2-1,-11 2 1,-29-2 0,-55 0-16</inkml:trace>
  <inkml:trace contextRef="#ctx0" brushRef="#br3" timeOffset="-52841.13">22284 14375 0,'78'12'16,"10"1"-1,-4 0 1,-26-1-1,-58-12-15</inkml:trace>
  <inkml:trace contextRef="#ctx0" brushRef="#br3" timeOffset="-51517.1">24214 13503 0,'-30'5'15,"-6"2"17,-17 6-32,-1 0 15,-20 10-15,4-1 16,-9 6-16,-17 10 31,12-3-15,61-7-1,53 2 1,10-13 15,16 4-31,2-6 16,12 2-16,26 4 16,-13 11-1,-58 16 16,-27-10-15,-34 10-16,-12-3 16,-19 9-1,6-7-15,-13 3 16,-19 18-16,21 3 16,44-6-1,40-14 1,39-9-1,30-18 1,4-20 0,0-8-1,-13-7 1,-35 1 0,-37 10-16</inkml:trace>
  <inkml:trace contextRef="#ctx0" brushRef="#br3" timeOffset="-51164.07">24731 13712 0,'2'58'16,"3"25"-16,0 5 31,-2 31-31,-3-9 16,0 14-16,0-16 15,0 1-15,5-26 16,7-73-1,6-45 1,0-11 15,-5 16-31,-13 30 16</inkml:trace>
  <inkml:trace contextRef="#ctx0" brushRef="#br3" timeOffset="-50915.09">24673 13654 0,'50'-5'15,"13"-3"-15,3 7 31,9-5-31,31-4 16,-3-2 0,-35 1-1,-68 11 1</inkml:trace>
  <inkml:trace contextRef="#ctx0" brushRef="#br3" timeOffset="-50683.86">24716 14095 0,'70'15'31,"24"6"-15,4-7-1,-15 0 17,-25-5-32,-58-9 0</inkml:trace>
  <inkml:trace contextRef="#ctx0" brushRef="#br3" timeOffset="-49714.33">26343 13783 0,'-22'45'31,"-8"18"-31,4 0 16,-1 13-16,4-4 31,8 17-31,7-14 16,11 14-16,9-11 15,21 8-15,0-13 16,15 2-16,27 8 16,6-42-1,-31-49 1,-25-36 0,-15-25 15,-10 6-16,-2 15-15,2 48 0</inkml:trace>
  <inkml:trace contextRef="#ctx0" brushRef="#br3" timeOffset="-49492.33">26038 14090 0,'23'5'16,"42"2"-1,29 9 17,-1-3-17,-7 1 1,-86-14-16</inkml:trace>
  <inkml:trace contextRef="#ctx0" brushRef="#br3" timeOffset="-27662.6">20994 13312 0,'-53'-46'31,"-20"-15"-31,-3 9 16,-17-17-16,18 17 31,-4 4-31,-12-3 0,14 9 16,-14 2-16,-11-8 0,12 10 16,-3 3-1,-15-4-15,14 9 16,-4 5-16,-18 0 0,-2 5 15,-26 5-15,24 10 16,-12 7-16,24 3 16,-8 16-16,15-6 15,-7 15-15,22-5 16,-2 5-16,-21 15 16,2 14-1,0 3 1,2 6-1,3 8 1,14 12 0,18 8-1,9 7 1,14-5 0,6 4-1,11 9 1,10 4 15,18 6-15,4-35 15,10 2-31,6-18 16,8 6-16,-2-8 15,11 3-15,-4-14 16,12 7-1,17 21 1,13 4 0,13 4-1,12-7 1,9-11 0,-2 3-1,4-2 1,1-6-1,-1-6 1,-1-2 0,1 4-1,1-16 1,8-4 0,1-14-1,0 1 1,-6 0-1,-7-6 1,-8-3 0,-5-2-1,3-4 1,-1 2 0,4-17-1,4-14 16,-2-16-15,5-11 0,-3-5-1,3 0 1,-7-7 0,-9-8-1,-7-13 16,0-9-15,-7-6 0,-5-2-1,-8-1 1,-8-3 0,-15-2-1,-4 3 16,-4-4-15,-6-9 0,-8 3-1,-6 3 1,-2 5 15,-3 4-15,-1-9 15,-17-10-15,-19-8-1,-25 8 17,12 32-17,-13 6 1,9 12-1,-16-5-15,-30-20 16,4 4 15,36 34-15,53 45-16</inkml:trace>
  <inkml:trace contextRef="#ctx0" brushRef="#br3" timeOffset="-24586.62">18174 12903 0,'-17'-42'16,"-9"-19"-1,-9-17 16,-8-13-15,8 23 15,-8 0-31,8 13 16,-8-11-16,0 13 31,-5-9-31,6 3 16,-14-9-16,8 8 31,-13-14-31,9 12 16,-9-12-16,6 12 15,-11-9 1,8 13 0,-10-8-16,8 8 15,-5-10-15,4 8 31,-10-5-31,16 4 16,-16-2-16,5 8 16,-16-6-16,11 8 31,-15-12-31,13 12 16,-10-10-16,15 5 15,-10-10-15,7 15 31,-14-8-31,4 11 16,-7-10-16,10 9 16,-10-9-16,9 12 15,-9-10 1,8 10 0,-19-9-16,12 9 15,-13-13-15,13 11 16,-14-9-16,15 11 15,-4-4-15,16 6 16,-12-4-16,16 7 16,-13-7-16,15 9 15,-16-4-15,14 10 16,-21-3 0,14 13-1,-16-18-15,14 5 16,-17-9-16,8 6 15,-20-7-15,9 2 16,-14-7 0,13 6-1,-11-8-15,12 6 16,-12 2-16,13 6 16,-20-7-1,15 10 1,-9-7-16,17 7 15,-26-2-15,13 0 16,-24-3-16,19 3 31,-13-6-31,22 4 16,-14-7-16,25 14 16,-13 0-16,20 7 15,-14 1-15,14 1 16,-7-4-16,20 8 15,-8-6-15,-28-9 0,-8-1 16,0 15 0,4-8-1,0-2 1,-8 3 0,35 15-1,-5-5-15,19 7 0,-12 1 16,-25-13-16,-9-3 15,-1 3 1,-3 4 0,3 1-1,3 3 1,-5-6 0,-3-5-16,8 1 15,-2 2 1,7 4-1,3-7 17,5 14-17,7 8 1,8 6 0,4 0 15,26-5-16,32 3 1,7 2 15,14 0-15,4 0 0,1 0-1,6 7 16,6 1-15,11 2 0,0 0 15,1 0-15,-5 0-1,-12-2 1,-7 5 15,-17 6-15,-26 6-1,-20 1 1,-10-3 15,3-4-15,19-5-1,17-9 17,12 2-17,17-2 1,5-2 0,3 1 15,-1-4-16,3 0 1,-5 0 0,0 0 15,4 3-15,-2 0-1,1-9 16,16-18-15,6-7 0,19-8-16,3-5 15,21-11-15,8-1 32,25-7-32,-3 5 15,18 0-15,-16 13 31,7 2-31,11-2 16,-30 25 15,-68 20-15,-30 2 0,-27 10 15,-2 4-16,-15 14-15,0 0 32,-19 18-32,-2 1 15,-14 11-15,6-5 16,-10 9-16,15-15 31,-8 7-31,-14 4 16,26-22-1,39-20 1,32-13 15,17-5-15,5-5 0,11 2 15,26 0-16,-5-1 1,14 8-16,-3-1 16,12 7-1,-2 3 1,5 10-16,-7-1 16,8 4-16,16 9 15,-4-5 1,-40-10-1,-50-20-15</inkml:trace>
  <inkml:trace contextRef="#ctx0" brushRef="#br4" timeOffset="-7775.89">19862 16519 0,'-2'55'15,"-5"16"-15,-2-5 16,-8 17-16,-1-8 16,-5 11-16,-1 30 15,1-5 1,5-15-1,15-71 1,3-47 0,9-44-1,-7 5 1,6-12-16,-6 5 16,0-15-16,1 10 15,-3-13-15,0 10 16,5-6-16,-3-29 15,-2 2 1,0 17 0,-7 33-1,4 31 1,13 24 0,6 11-1,14 23 1,12 24-1,-6-10 1,12 7-16,-3-3 16,8 12-16,3-2 15,7 7-15,-3-4 16,10 5-16,-9-14 16,2 7-1,15 11 1,-40-4-1,-50-16 1,-46-10 0,5-20-1,-18 3-15,2-5 16,-8-3 0,1-3-1,-2 2-15,-25-2 16,7 0-1,58-9 1,36-8 0,11-5-1,-5 7 1,-4 3-16</inkml:trace>
  <inkml:trace contextRef="#ctx0" brushRef="#br4" timeOffset="-7095.45">20918 16587 0,'16'48'15,"9"18"-15,-6 2 16,7 17-16,-6-2 16,-3 16-16,-1-11 15,-1 15 1,-2 31 0,-8-23-1,-16-68 1,-13-36-1,8-14 1,-7-41-16,8-20 16,-5-33-1,3 0-15,-4-12 16,1 15 0,-2-8-16,4 16 15,6-7-15,12-19 16,30 30-1,28 49 1,22 39 0,-17 14 15,5 16-31,-13 1 16,11 15-16,7 30 15,-20 13 1,-43-16-1,-47-12 1,-37-20 0,-24-30 15,-5-36-15,12-25-1,15-7 1,29 17-1,47 38-15</inkml:trace>
  <inkml:trace contextRef="#ctx0" brushRef="#br4" timeOffset="-6683.11">20732 16055 0,'22'0'16,"39"0"-1,-3 0 1,12-2-16,-7 2 15,10 0-15,20-5 32,-9 2-17,-38 1 1,-51-11 0,-34-7-1,-13-10 1,-6-5-1,9 2 17,12 8-32,37 25 0</inkml:trace>
  <inkml:trace contextRef="#ctx0" brushRef="#br4" timeOffset="-6308.46">22208 16476 0,'84'-12'16,"9"-6"15,-16 6-31,-18-1 16,-59 13-16</inkml:trace>
  <inkml:trace contextRef="#ctx0" brushRef="#br4" timeOffset="-6081.25">22224 16790 0,'70'0'0,"16"0"31,-8-6-16,-18 3-15,-60 3 16</inkml:trace>
  <inkml:trace contextRef="#ctx0" brushRef="#br4" timeOffset="-5365.39">23806 15763 0,'-18'0'15,"-32"0"1,-1 3 0,-16 2-16,6 3 0,-18 4 15,7 1-15,-9 7 16,-15 5-16,21 5 15,37 6 1,41-11 0,37 3-1,38-9 1,-15-1 0,10 0-16,32 14 15,-1 4 1,-24 14-1,-52 8 1,-47 8 0,-47 2-1,6-23 1,-7-4-16,-26 9 16,6 10-1,20 4 1,43 1-1,41-12 1,9-16 0,24-4-16,3-8 15,18 3-15,-3-8 16,4 3-16,26-1 16,-4-3-1,-41-7 1,-53-12-16</inkml:trace>
  <inkml:trace contextRef="#ctx0" brushRef="#br4" timeOffset="-4895.28">24514 16045 0,'2'61'16,"1"22"-16,-1-2 15,-7 17-15,3-7 16,-5 15-16,4-13 16,-3 5-16,4 23 15,22-58 16,3-60-15,-6-31 0,-3-10-1,-2 3 1,-1 9 0,-11 26-16</inkml:trace>
  <inkml:trace contextRef="#ctx0" brushRef="#br4" timeOffset="-4665.73">24400 15915 0,'61'-18'16,"-3"5"15,16 1-31,-2 2 16,19 2-16,-7 5 15,5 1-15,23 0 16,-12 2 0,-49 0-1,-51 0-15</inkml:trace>
  <inkml:trace contextRef="#ctx0" brushRef="#br4" timeOffset="-4445.67">24509 16325 0,'56'6'0,"9"-4"16,31 3-1,-1 2 1,-24-1 0,-71-6-16</inkml:trace>
  <inkml:trace contextRef="#ctx0" brushRef="#br4" timeOffset="-3649.5">26376 16010 0,'-33'66'16,"0"-16"-1,-4 13-15,2-2 16,-11 12-16,6-5 15,0 7 1,0 36 0,27 7-1,40-12 1,44-25 0,28-23-1,9-28 1,-15-45-1,-35-18 1,-28-9 15,-13 14-15,-11 10 0,-6 18-16</inkml:trace>
  <inkml:trace contextRef="#ctx0" brushRef="#br4" timeOffset="-3429.51">25963 16282 0,'63'0'15,"-5"0"1,10 0-16,27-5 15,1 5 1,-27-2 0,-69 2-1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2-10-14T14:26:45.8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5290 2935 0,'-5'71'0,"-4"24"0,-2-14 16,1-1-16,-1 24 15,5-11-15,-5 10 16,1 21-16,1-15 0,3 6 16,-1 16-16,4-20 0,1 0 15,2 10-15,2-3 0,3 16 0,3-21 16,-5 6-16,-16 22 16,1-21-1,12-69 1,7-58-1,-2-39 1,2-6 0,-1-16-16,5-34 15,3 4 1,-3 20 0,-11 78-16</inkml:trace>
  <inkml:trace contextRef="#ctx0" brushRef="#br0" timeOffset="1129.09">5272 2778 0,'74'0'15,"-11"0"1,17 6-16,-1-1 16,23 7-16,-3-4 15,24-3-15,-23 0 16,-5-3-16,17 1 0,-21 0 16,5-3-16,16 0 0,-20 0 15,6 0-15,16-3 0,-18 0 16,2-4-16,16 2 0,-19-3 15,11 3-15,23-2 0,-26 7 16,2-5-16,19-1 0,-17 5 16,0 1-16,12-3 0,2 3 15,23 0-15,-23 0 16,7-3-16,-28-2 16,7 5-16,-25-3 0,-10 11 15,-40-5 1,-1 1-1,7 17 1,-11 19 0,-8 13-1,-5 15 1,-12 28 0,-2-18-1,-4 10 1,-2-4-16,3 16 15,3-4 1,3 15-16,5-8 16,6 15-16,7-14 15,7 17-15,2-15 16,5 15-16,-7-21 16,-3 16-16,-10-18 15,5 9-15,3 24 16,-6-19-1,-22-38 17,-39-29-17,-33-15 1,7-9 15,-23-9-31,17-2 16,-7-4-1,-23 3-15,11 0 16,-15-5-16,-23 4 0,12-4 16,-14 4-16,-32 5 0,24-3 15,-11-3 1,-22 6-16,24-5 0,-4-1 16,-18-2-16,26-2 0,0 1 15,-20-1-15,36-3 0,0 0 0,-11 0 16,32 0-16,2 0 0,-12 3 0,10-3 15,-20 0-15,29-3 16,-14-4-16,-13 7 16,66 0-1,30 0 1,17 0 0,16 0-1</inkml:trace>
  <inkml:trace contextRef="#ctx0" brushRef="#br0" timeOffset="1643.66">6515 3443 0,'61'-12'16,"11"-2"-16,-1-2 15,16-4-15,-13 5 16,9-1-16,15 0 16,-24 0-1,-39 6 1,-15 8 0,-10-1-1,-10 3-15</inkml:trace>
  <inkml:trace contextRef="#ctx0" brushRef="#br0" timeOffset="1978.66">6349 3595 0,'13'39'0,"24"5"16,31 7-1,15-1 1,-8-2 0,-19-8-1,-35 3 1,-30-3 0,-23 6-1,-8-5 1,-9 1-1,9-24 1,12-18 0,9-6-1,11 4 1,8 2-16</inkml:trace>
  <inkml:trace contextRef="#ctx0" brushRef="#br0" timeOffset="2412.81">7513 3564 0,'-17'56'15,"-1"10"-15,-3-1 16,-3 11-16,-12 22 16,-2-5-1,22-60 17,20-56-17,8-9 1,13-16-16,3 0 15,17-15-15,1 5 16,11-3-16,-5 11 16,11-5-16,26-10 15,-3 4 1,-15 13 15,-39 22-15,-10 14-1,-22 12-15</inkml:trace>
  <inkml:trace contextRef="#ctx0" brushRef="#br0" timeOffset="2624.64">7554 3812 0,'19'48'16,"20"-18"0,13-12-1,4-10 1,-16-4 0,-40-4-16</inkml:trace>
  <inkml:trace contextRef="#ctx0" brushRef="#br0" timeOffset="3112.24">8000 3789 0,'-36'36'16,"0"3"-1,12-5 1,13-19-1,22-20 1,19-28 0,5-12-1,-2 2 1,-1 2 15,-6 26-15,-1 35-1,8 36 1,7 25 0,5 5-1,-7-14 1,-18-11 15,-35-16-15,-33-17-1,-18-18 1,1-20 0,7-5-1,20-1 1,38 16 0</inkml:trace>
  <inkml:trace contextRef="#ctx0" brushRef="#br0" timeOffset="5623.56">6467 6172 0,'-10'71'15,"2"-10"1,1 9-16,-1-6 16,-2 8-16,-3 27 31,1-6-16,1-45 1,11-56 0,9-47 15,-2-3-15,0-12-16,1 4 15,2-15-15,-5 11 16,3-9-16,-4-21 15,-1 19 17,3 41-17,6 34 1,16 32 0,2 2 15,12 17-31,4 3 15,10 12-15,-4-2 16,11 6-16,-5-11 16,5 5-16,18 4 31,-41-1-15,-42-16-1,-36-12 1,-29-15-1,-15-9 17,1-6-17,13-3 1,28-3 0,40 3-16</inkml:trace>
  <inkml:trace contextRef="#ctx0" brushRef="#br0" timeOffset="6259.91">7452 6172 0,'15'44'16,"6"17"-16,-6 1 15,3 31-15,-3-2 32,-11 17-32,-1-11 15,2 1-15,-15-23 31,-15-69-15,4-29 0,4-33-1,-1-7 1,3-25-16,3 2 16,-1-12-16,6 9 31,1-1-31,21-21 15,44 33 1,-12 43 15,16 35-31,-5 10 16,5 22-16,18 31 31,-28 19-15,-55-22-1,-21-25 17,-31-18-32,-34-9 15,0-13 17,13-2-17,75 7-15</inkml:trace>
  <inkml:trace contextRef="#ctx0" brushRef="#br0" timeOffset="6667.23">7430 5883 0,'17'-10'31,"14"-3"-15,16-4-16,4 4 15,16-7-15,32 2 31,-14-4-15,-52-3 15,-52 4-15,-26 8 0,-7 4 15,8 4-16,44 5-15</inkml:trace>
  <inkml:trace contextRef="#ctx0" brushRef="#br0" timeOffset="7025.69">8337 5976 0,'60'-7'15,"13"-1"1,-3-2 15,-12 0-15,-58 10-16</inkml:trace>
  <inkml:trace contextRef="#ctx0" brushRef="#br0" timeOffset="7196.02">8359 6148 0,'48'-13'16,"-3"0"15,-9 1-15,-36 12-16</inkml:trace>
  <inkml:trace contextRef="#ctx0" brushRef="#br0" timeOffset="7963.77">9155 5553 0,'21'-12'15,"2"-6"17,19-2-32,14-1 31,19 1-31,4 8 16,11 5-16,26 14 15,-43 33 1,-63 11 15,-53-1-15,-17 0 15,30 8-15,25-12-1,33 1-15,4-7 31,26 6-31,22 15 16,-34 2 0,-61-5 15,-41-21-15,-17-14-1,5-8 16,15-8-15,23-1 15,30-6-31</inkml:trace>
  <inkml:trace contextRef="#ctx0" brushRef="#br0" timeOffset="8378.21">10264 5492 0,'-25'44'16,"-6"14"-16,2-1 16,1 14-16,5 27 15,46-18 16,10-37-15,22-19-16,3-17 16,18-20-16,-1-9 15,4-17 1,-14-3 0,-5-10-16,-20-39 15,-26 27 1,-37 4-16,-15 14 31,-25 11-31,-6 10 16,-13 8-16,-29-3 15,3 4 1,39 4 0,69 12-16</inkml:trace>
  <inkml:trace contextRef="#ctx0" brushRef="#br0" timeOffset="8831.62">11134 5154 0,'-28'64'16,"-2"11"15,-3 3-15,1-17-1,23-36 16,25-34-15,42-30 0,-8 4-1,18-5-15,-4 5 16,8-4 0,-9-1-1,7-2-15,16-16 16,-15 7-1,-30 19 17,-22 16-17,-19 16-15</inkml:trace>
  <inkml:trace contextRef="#ctx0" brushRef="#br0" timeOffset="9063.28">11295 5354 0,'45'27'15,"-4"-12"16,-19-2-15,-22-13-16</inkml:trace>
  <inkml:trace contextRef="#ctx0" brushRef="#br0" timeOffset="9536.59">11680 5309 0,'-5'18'15,"18"-9"1,18-11 15,14-15-15,3-7 15,-10 9-15,-13 15 15,-3 23-15,1 17 15,0 15-16,-23-8 1,-26-20 15,-16-15-15,1-9 15,6-6-15,35 3-1</inkml:trace>
  <inkml:trace contextRef="#ctx0" brushRef="#br0" timeOffset="10128.34">12351 5160 0,'-5'20'16,"-3"13"15,-2 4-15,23-14 15,32-30-16,20-31 17,9-17-17,-4 14 17,-32 41-17,-25 38 1,-16 18 15,11-19-15,20-40 15,-1-16-15,16-19-16,20-23 31,10 16-16,-13 45 17,-9 38-17,-11 9 1,-15-3 0,-25-44-1</inkml:trace>
  <inkml:trace contextRef="#ctx0" brushRef="#br0" timeOffset="10544.37">11282 5745 0,'76'-6'16,"27"-9"-16,-17 2 15,10 1-15,22 0 0,-10 2 16,6-3 0,17 3-16,-20 5 15,2-1-15,3 6 0,0 6 16,-5 9-16,-1 13 16,-47-9-1,-35-8 16,-28-11-31</inkml:trace>
  <inkml:trace contextRef="#ctx0" brushRef="#br0" timeOffset="11048.8">12195 6011 0,'-13'28'16,"35"18"-1,11-11 16,20 3-31,26 13 16,-22-1 15,-67-16-15,-50-13 15,-11-11-15,8-5-1,63-5-15</inkml:trace>
  <inkml:trace contextRef="#ctx0" brushRef="#br0" timeOffset="11624.62">11836 5266 0,'9'-3'15,"-2"-4"17,-7 1-17,-18-1 16,-20 5-15,-10 2 0,6 2 15,11 5-15,31-7-16</inkml:trace>
  <inkml:trace contextRef="#ctx0" brushRef="#br1" timeOffset="31590.65">1946 4177 0,'87'0'0,"-18"0"15,11-3-15,-13 3 16,15-2-16,-11-3 16,15 3-16,-13 2 15,16 0-15,-16 0 16,13 0-16,-11 0 15,18 0-15,-10 0 16,19 0-16,-12 0 16,12 0-16,-13 0 15,9 0-15,-12 0 16,12 0-16,-14 2 16,4-2-16,-10 0 15,11 0-15,-17 0 16,15 0-16,-18 0 15,14 0-15,-12 0 16,12-2-16,28-6 16,10 6-1,-10 2 1,-28 2 0,-30 3-1,-27-2 1,-14-3-1,-7 0 1,0 0 0,-5 0-1,0 0-15</inkml:trace>
  <inkml:trace contextRef="#ctx0" brushRef="#br1" timeOffset="32175.38">4702 3885 0,'41'17'16,"15"6"-1,14 7 1,9 1 0,-4 1-1,0-4 1,-9-3 0,-16-5-1,-20-6 1,-16 6-1,-19 4 17,-21 7-17,-24 7 1,-28 7 0,-8-8-1,5-6 1,18-6-1,31-13-15,32-12 16</inkml:trace>
  <inkml:trace contextRef="#ctx0" brushRef="#br1" timeOffset="33242.25">2216 2567 0,'0'66'16,"-4"29"-1,4-22-15,0 6 0,6 23 16,11 7-1,-6-13 1,-3-13 0,-17-47-1,5-19-15,0-6 16,4-7 0,0-4-16</inkml:trace>
  <inkml:trace contextRef="#ctx0" brushRef="#br1" timeOffset="33547.51">2183 2474 0,'63'-30'16,"28"-11"-1,12 1 1,3-3-16,-12 11 16,-24 1-1,-34 16 1,-21 8-1,-15 7-15</inkml:trace>
  <inkml:trace contextRef="#ctx0" brushRef="#br1" timeOffset="33762.6">2201 2819 0,'67'-30'16,"17"0"-1,13-3 1,-12 5 0,-16 8-16,-69 20 15</inkml:trace>
  <inkml:trace contextRef="#ctx0" brushRef="#br1" timeOffset="34505.53">1622 2554 0,'-53'56'15,"9"-8"1,-11 7-16,-15 16 15,-3-3 1,12-10 0,18-20-16,42-18 15,25-15 1,24-8 0,23-11-1,22-12 1,-5 1-1,-22 19 1,-33 29 0,-36 28-1,-31 26-15,-18 12 16,-7-6 0,2-15-1,34-20 1,34-20-1,25-23 1,25-23 0,22-25-1,12-5 1,-11 6-16,-13 7 16,-71 35-1</inkml:trace>
  <inkml:trace contextRef="#ctx0" brushRef="#br1" timeOffset="40561.46">2471 8458 0,'2'79'16,"-2"-14"-1,-2 19-15,-6-9 16,-6 18-16,-2-7 0,-7 9 15,7-11-15,-3 4 16,16 20-16,31-20 16,25-32-1,9-41 1,-4-33 0,-14-17-1,-17-8 1,-4 8-1,-13 18 1,-10 17-16</inkml:trace>
  <inkml:trace contextRef="#ctx0" brushRef="#br1" timeOffset="40757.94">2314 8940 0,'52'0'16,"-5"0"0,-11 2-1,-36-2-15</inkml:trace>
  <inkml:trace contextRef="#ctx0" brushRef="#br1" timeOffset="41029.68">3016 8819 0,'63'-3'15,"17"-6"1,-8 1 0,-10 2-1,-25-1 1,-37 7-16</inkml:trace>
  <inkml:trace contextRef="#ctx0" brushRef="#br1" timeOffset="41222.05">3027 9020 0,'62'-10'15,"11"-2"1,-10-1 0,-17 0-1,-46 13 1</inkml:trace>
  <inkml:trace contextRef="#ctx0" brushRef="#br1" timeOffset="41941.06">3838 8393 0,'69'-21'15,"-6"7"1,14 2-16,-3 1 16,6 3-16,19 19 15,-38 27 1,-39 1 0,-39 9-1,-13-7 1,-25 9-16,-6-2 15,-13 10-15,6-5 16,1 5-16,-7 22 16,44-7-1,53-25 1,5-22 0,26-24-1,33-17 1,5-16-1,-13 1 1,-21 6-16,-58 24 16</inkml:trace>
  <inkml:trace contextRef="#ctx0" brushRef="#br1" timeOffset="42319.58">5195 8602 0,'-23'8'16,"-32"7"-1,-21 5 1,23 10 0,43 16-1,48 6 1,6-11 15,15-9-31,27 8 16,-15-7-1,-62-2 1,-53-13 0,-5-6-1,-14 3-15,-30-3 16,1 3-1,17-2 1,75-13 0</inkml:trace>
  <inkml:trace contextRef="#ctx0" brushRef="#br1" timeOffset="58537.28">2873 1627 0,'-42'-28'0,"-24"-2"32,-11 7-32,-17 9 15,-4 14 1,-4 19-1,27-1 1,1 12-16,6-4 16,-12 9-16,11 0 15,-14 8-15,9-5 16,-10 18-16,14-7 0,-5 12 16,12-5-16,-13 9 15,15-7-15,-5 8 0,8-9 16,-10 11-16,11-7 15,-7 12-15,14-10 16,4 20-16,7-12 16,0 12-16,7-10 15,2 7-15,7 27 16,13 11-16,10 1 16,10-6-1,9-5 1,14-10-1,22-4 1,12-11 0,6-18-16,10-20 15,13-16 1,-25-17 0,10-4-16,-15-6 15,14-7-15,-7-5 16,16-11-16,-12 5 15,11-9-15,-6-6 16,7-6-16,-4-2 16,8-6-16,-13-1 0,8-7 0,-7 6 15,7-11-15,-7 10 16,7-13-16,-10 9 16,7-22-16,-16 11 15,8-15-15,-14 7 16,5-9-16,-15 7 15,5-17-15,-9 13 16,-2-13-16,-12 15 16,-5-14-16,-7 11 15,0-8-15,-11 13 16,0-10-16,-24-25 16,-18-5-1,-28 4 1,-21 13-1,16 35 1,-12 17-16,7 16 16,-20 7-16,2 16 15,-27 8-15,25 4 16,0 9-16,-18 6 0,17 1 16,-2-1-16,-24 6 0,-1 0 15,-15 5-15,15-8 16,9-3-16,30-1 15,77-21-15</inkml:trace>
  <inkml:trace contextRef="#ctx0" brushRef="#br1" timeOffset="68059.73">17005 3512 0,'-23'58'15,"-2"15"-15,0-7 16,-5 20-16,-5-6 16,-14 13-16,4-15 15,-3 3 1,-8 8-1,16-35 1,36-51 0,21-44-1,3-3 1,8-25-16,-3 1 16,8-23-16,-8 3 31,8-17-31,-11 12 15,3-1-15,3-22 16,2 16 0,-14 70-1,-6 39 1,10 31 15,16 28-15,-6-10-1,7 8-15,-2 0 16,19 6-16,-9-6 16,13 10-16,-8-8 15,6 2 1,14 14 0,-12-19-1,-55-30 1,-52-14-1,0-14 1,-25 0-16,-1-3 16,-11 3-16,8-5 15,-5 1 1,-5-8 0,4-13-1,44-2 1,20 9-1,12 4 1,8 7-16</inkml:trace>
  <inkml:trace contextRef="#ctx0" brushRef="#br1" timeOffset="68777.92">17983 3485 0,'-3'63'15,"-4"23"-15,1-2 16,-1 25 0,4-8-1,1 14-15,2-16 16,0 5-16,14-6 16,-3-74-1,-8-53 1,-3-10-1,-8-21 1,0-3 0,-14-23-16,-1 4 15,-10-14-15,8 10 16,-8-7-16,-4-21 16,21 6-1,44 25 1,12 37-1,24 19 1,-1 14 0,19 20-16,-6 9 15,7 17-15,-12-1 16,-3 22-16,-26 23 16,-49 9-1,-21-28 1,-25-9-16,-1-17 15,-20-7-15,-29-12 16,7-34 0,26-21-1,27-14 17,17 10-17,14 27 1,12 19-16</inkml:trace>
  <inkml:trace contextRef="#ctx0" brushRef="#br1" timeOffset="69156.45">18008 2968 0,'68'-8'15,"23"-4"1,14-3 0,-7-1-1,-14 4 1,-52-1-1,-39-4 1,-28 1 0,-21-4-1,-14 0 1,2 0 0,10 5-1,19 2 1,39 13-1</inkml:trace>
  <inkml:trace contextRef="#ctx0" brushRef="#br1" timeOffset="69504.11">18985 3209 0,'56'-2'16,"17"2"0,7 2-1,1 6 1,-10-5 0,-34 1-1,-37-4-15</inkml:trace>
  <inkml:trace contextRef="#ctx0" brushRef="#br1" timeOffset="69713.33">19033 3582 0,'49'-2'15,"16"-6"-15,26 0 16,4 6 0,-22-3-1,-73 5-15</inkml:trace>
  <inkml:trace contextRef="#ctx0" brushRef="#br1" timeOffset="70800.77">20799 2307 0,'-27'11'0,"-13"1"32,-21 11-32,-2 2 15,-17 5-15,4-1 16,-12 5-16,8 2 16,-6 4-16,-18 16 15,26-1 1,55-8 15,49-14-15,11-17-1,21-7-15,0-1 16,15-5-16,-2 0 16,7 4-16,28 10 15,-13 21 1,-55 10 15,-58 10-15,-11-15-1,-27 2-15,-2 0 16,-23 6-16,2-5 16,-14 9-16,14-7 15,-10 2-15,3 16 16,65-19 15,59-21-15,4-14-1,20-4-15,1-6 16,12-4-16,30-6 16,-7 0-1,-21-1 1,-36 2-1,-39 7-15</inkml:trace>
  <inkml:trace contextRef="#ctx0" brushRef="#br1" timeOffset="71715.47">21449 2380 0,'-7'48'0,"-5"20"15,-1 1 1,-12 22-16,-3-1 16,-7 16-16,3-6 15,-7 9-15,4-15 16,5-1-16,13-26 16,11-64-1,6-18 16,11-28-31,14-40 16,2-5 0,1 7-1,-28 81-15</inkml:trace>
  <inkml:trace contextRef="#ctx0" brushRef="#br1" timeOffset="71972.2">21342 2318 0,'67'-23'15,"-4"10"17,16 1-32,-4 7 15,11-1-15,33 4 16,-19 2-1,-27 2 1,-35-2 0,-18 0-1,-20 0-15</inkml:trace>
  <inkml:trace contextRef="#ctx0" brushRef="#br1" timeOffset="72153.64">21417 2731 0,'53'-3'16,"21"-6"-16,33-10 16,5-3-1,-25 0 1,-87 22-16</inkml:trace>
  <inkml:trace contextRef="#ctx0" brushRef="#br1" timeOffset="72998.53">23272 2244 0,'-13'33'0,"-2"8"15,-17 19 1,1 0-16,-15 11 15,6-8-15,-8 7 16,-17 29-16,25 5 16,40-22-1,40-27 1,31-19 0,19-21-1,0-17 1,-6-16-1,-26-22 1,-23-3 0,-19 0-1,-14 15 1,3 16 0,-5 12-16</inkml:trace>
  <inkml:trace contextRef="#ctx0" brushRef="#br1" timeOffset="73233.7">22858 2582 0,'74'-12'15,"-6"1"1,15-1-16,-8 2 0,9-3 16,16 1-16,-6 5 15,-39-4 1,-55 11-16</inkml:trace>
  <inkml:trace contextRef="#ctx0" brushRef="#br1" timeOffset="96530.38">15942 5498 0,'24'-8'15,"10"-2"17,23-2-32,4 4 15,24 2 1,-1 6-1,4 14-15,15 28 16,-55 26 15,-40-15-15,-38 3-16,-16-11 31,-17 3-31,-40 4 16,32 9 15,67-8-15,18-12-1,32-7 1,34 17 0,-24 19-1,-36-19 16,-40-1-31,-15-9 16,-26 2-16,-30-5 31,-2-14-15,19-11 15,32-3-15,42-10-16</inkml:trace>
  <inkml:trace contextRef="#ctx0" brushRef="#br1" timeOffset="97134.64">16899 5687 0,'-28'52'15,"-2"22"-15,5-6 32,2 12-32,16 23 15,37-35 16,5-40-15,25-30-16,-6-18 31,21-28-31,-10-6 16,4-18-16,-27-1 31,-16-10-31,-19 12 16,-35-2-16,-14 20 15,-21 10 1,0 18 0,-16 12-16,-16 11 15,-3 8 17,32 1-17,66-7-15</inkml:trace>
  <inkml:trace contextRef="#ctx0" brushRef="#br1" timeOffset="105347.22">17907 5220 0,'-5'40'15,"2"3"17,-7 18-32,-5 32 15,3 0 16,9-37-15,15-49 0,27-42 15,24-25-15,-8 12 15,7 0-31,20-10 15,-10 7 1,-11 11 15,-31 17-15,-30 23-16</inkml:trace>
  <inkml:trace contextRef="#ctx0" brushRef="#br1" timeOffset="106069.46">18023 5520 0,'10'10'16,"21"3"15,14-6-16,3-21 17,20-16-17,25-8 1,3 2 15,-56 19-15,-50 26-1,-20 15 1,-10 3 15,9 1-15,11-11 0,20-9-1,12-13 16,13-3-15,10-1 0,11 9 15,4 17-15,3 16-1,-7 5 1,-24-5 15,-34-17-15,-28-8-1,-8-8 1,10-12 15,15-14-15,13-4-1,3 13 1,7 17 0</inkml:trace>
  <inkml:trace contextRef="#ctx0" brushRef="#br1" timeOffset="106657.43">18812 5381 0,'12'57'15,"-7"-3"17,6-12-17,-2-33 1,7-34-1,14-25 17,8-11-17,-1 15 1,-9 39 0,-11 30 15,-8 11-16,-2 0 1,-5-11 15,16-29-15,13-22 0,4-10-1,0 3 16,-2 21-15,4 18 0,9 14-1,-6 0 17,-5-3-17,-12-2 1,-23-13-16</inkml:trace>
  <inkml:trace contextRef="#ctx0" brushRef="#br1" timeOffset="106955.5">18530 5840 0,'40'-8'15,"13"-4"-15,7 0 16,20-4-16,-3 6 16,7-2-1,30 2 1,-13 2-1,-32 3 1,-37 3 0,-32 2-16</inkml:trace>
  <inkml:trace contextRef="#ctx0" brushRef="#br1" timeOffset="107325.48">18754 6122 0,'47'41'16,"17"2"-1,4-13 1,-46-3 15,-44-9-15,-29-2 0,6-9 15,9-18-16,9-1 1,14 8 0,13 4-16</inkml:trace>
  <inkml:trace contextRef="#ctx0" brushRef="#br1" timeOffset="107868.64">19812 5575 0,'60'-9'31,"11"-1"-15,-8-3 15,-18 4-15,-45 9-16</inkml:trace>
  <inkml:trace contextRef="#ctx0" brushRef="#br1" timeOffset="108084.52">19860 5840 0,'70'0'15,"-4"0"17,-16-4-17,-50 4-15</inkml:trace>
  <inkml:trace contextRef="#ctx0" brushRef="#br1" timeOffset="109062.38">21498 4973 0,'-75'23'15,"8"-5"1,-8 2-16,2-2 16,-8 1-16,-14 4 31,41 0-15,59 0 15,18-11-16,28 2-15,5-2 16,14 6 0,-10 4-1,-6 20-15,-22-1 16,-29 19-16,-16 1 31,-27 13-31,-6-12 16,-22 11-16,5-12 31,-10-1-31,-13 10 16,59-22-1,29-25 17,44-20-32,45-18 31,7-8-16,-10-3 1,-88 26-16</inkml:trace>
  <inkml:trace contextRef="#ctx0" brushRef="#br1" timeOffset="109411.12">21989 5069 0,'-7'60'15,"-6"19"-15,3-1 31,3 13-31,-7-8 16,7 2-16,0 9 16,12-56 15,4-30-15,-6-6 15,0 0-16,-3-2-15</inkml:trace>
  <inkml:trace contextRef="#ctx0" brushRef="#br1" timeOffset="109667.56">21924 4954 0,'65'-16'15,"-7"6"1,10 0 0,38 5-16,2 2 31,-17-2-15,-26 3-1,-32 2 1,-17 0-1,-16 0-15</inkml:trace>
  <inkml:trace contextRef="#ctx0" brushRef="#br1" timeOffset="109882.21">21944 5303 0,'75'-17'16,"21"-16"15,-3-2-15,-17 7-1,-76 28-15</inkml:trace>
  <inkml:trace contextRef="#ctx0" brushRef="#br1" timeOffset="110791.92">23436 4626 0,'-33'51'16,"-5"14"-16,3-5 15,-3 24-15,2-7 16,-1 17-16,9-11 16,0 5-16,16 31 15,32-12 1,21-20 15,-9-40-15,-17-22-1,-15-25-15</inkml:trace>
  <inkml:trace contextRef="#ctx0" brushRef="#br1" timeOffset="111445.9">23824 4701 0,'68'-12'15,"14"9"1,2 18 0,-8 33-1,-29 35 1,-24-15 0,-30 5-16,-16-9 31,-20 6-31,-5-9 15,-17-3-15,-28-6 16,-3-31 0,15-42 15,34-24-15,38 0-1,44 9 1,6 19 15,20 17-31,2 7 16,12 5-16,-4 4 15,4 4-15,26 3 32,-3-8-17,-1-10 1,-27 0 15,-35-5-15,-35 0-16</inkml:trace>
  <inkml:trace contextRef="#ctx0" brushRef="#br1" timeOffset="111830.62">24892 4941 0,'-50'-6'16,"-11"6"-1,-4 3 1,22 13 0,22 16-1,37 13 1,29 8 15,13 8-15,-12-3 15,-39-18-15,-32-23-1,-16-24 16,-4-5-15,5-9 0,40 21-16</inkml:trace>
  <inkml:trace contextRef="#ctx0" brushRef="#br1" timeOffset="112193.92">25036 4349 0,'37'19'0,"14"20"16,-4 1-1,19 20-15,-11 1 16,13 27-16,-10-7 16,3 22-16,-18-12 15,0 12-15,-20-20 32,-11 3-32,-12-21 15,-30 1-15,-31 9 16,-2-14 15,30-33-15,33-28-16</inkml:trace>
  <inkml:trace contextRef="#ctx0" brushRef="#br1" timeOffset="112830.22">22763 5883 0,'58'-15'16,"25"-7"-16,-13 6 16,11-1-16,22-1 0,-7 3 15,15-3-15,27 3 16,-14 2 0,12 1-16,28-6 0,-20 6 15,4-1-15,28-2 0,-32 10 16,-1-5-16,15 0 0,-30 2 15,0 6-15,1 0 0,-13-1 16,5-4-16,-61 3 31,-60 4-31</inkml:trace>
  <inkml:trace contextRef="#ctx0" brushRef="#br1" timeOffset="113481.65">23582 6078 0,'42'-16'16,"21"1"-16,0 2 15,21 4-15,-9 5 31,13 4-31,-2 28 16,-46 5 0,-29 13-1,-24-2 1,-30 12-16,-3-7 16,-19 5-16,-23 19 15,20-12 1,65-38 15,43-23-15,16-12-1,-8-1 1,-48 13-16</inkml:trace>
  <inkml:trace contextRef="#ctx0" brushRef="#br1" timeOffset="113852.46">24509 6116 0,'5'12'31,"23"20"-15,35 14 15,20 1-15,-28 4 0,-60 0 15,-45-18-16,-21-17 1,1-8 15,17-8-15,53 0-16</inkml:trace>
  <inkml:trace contextRef="#ctx0" brushRef="#br1" timeOffset="115096.66">15710 6982 0,'9'0'15,"30"-5"-15,13-3 32,39-7-32,-13 2 15,13-4-15,19 0 16,-8-4-1,13 3-15,29-10 0,-16 11 16,12-6-16,13-2 16,-12 2-1,8-1-15,27-4 0,-27 2 16,5-2-16,17 1 0,-25 5 16,5-1-16,10-2 0,-24 7 0,-11 1 15,14 1-15,-26 11 16,0-2-16,9-1 0,-10 6 0,26-2 15,-31 4-15,6 6 0,-56-1 16,-28-2 0,-15-3-1,-15 0 1</inkml:trace>
  <inkml:trace contextRef="#ctx0" brushRef="#br1" timeOffset="115786.28">16972 7022 0,'53'-12'15,"17"4"-15,-4 0 16,8 16-16,-2 30 31,-37-1-15,-42 17-16,-18-2 31,-20 12-31,-4-12 16,-6 6-16,-6 13 31,56-31-15,31-19-1,32-20 1,5-5 0,12-9-16,18-7 15,-4-3 1,-89 23-1</inkml:trace>
  <inkml:trace contextRef="#ctx0" brushRef="#br1" timeOffset="116204.33">18307 6961 0,'-63'23'15,"11"15"1,52 5 15,22-10-15,26-3-16,38 13 15,-3 5 17,-58 2-17,-53-2 1,-30-8 0,1-7 15,9-10-16,15-10 1,13-9 0,20-4-1</inkml:trace>
  <inkml:trace contextRef="#ctx0" brushRef="#br1" timeOffset="116986.17">24665 6042 0,'-18'13'16,"-17"17"-1,-2 5 17,1 0-17,11-9 1,25-26 0</inkml:trace>
  <inkml:trace contextRef="#ctx0" brushRef="#br1" timeOffset="117901.27">23443 6544 0,'18'-34'16,"15"-16"-16,4-6 15,21-17-15,-7 19 16,1-7 0,19-9-16,-10 9 15,9-7-15,16-8 0,-8 13 16,8-7-16,19-14 0,-12 14 15,14-3 1,21-10-16,-17 9 16,7 1-16,18-12 0,-19 19 15,-5-2-15,18-3 0,-2 6 16,13 4-16,-23 16 16,-4 7-16,-51 16 15,-33 12 1,-30 10-16</inkml:trace>
  <inkml:trace contextRef="#ctx0" brushRef="#br1" timeOffset="122505.4">16650 8771 0,'0'38'15,"0"20"-15,0 3 16,0 21-16,0 1 16,-8 18-16,0-7 15,-4 9 1,-8 30-1,-1-22 1,29-63 0,-5-25 15,-3-11-15,0-7-1,0-5-15</inkml:trace>
  <inkml:trace contextRef="#ctx0" brushRef="#br1" timeOffset="122773.4">17181 8761 0,'56'-8'16,"17"-2"-16,-5 0 15,8 0-15,24-5 16,-7-3 15,-35 10-15,-58 8-16</inkml:trace>
  <inkml:trace contextRef="#ctx0" brushRef="#br1" timeOffset="123342.43">17045 8904 0,'-22'61'16,"4"-1"15,1-4-15,24-28 0,23-16 15,31-14-16,27-6 1,-20 6 15,9 4-31,-5 8 16,5 13-16,-9 2 16,3 20-16,-15-2 15,-1 18 1,-5 32-1,-37 6 1,-49-19 0,-36-17 15,-26-20-15,-14-26-1,7-17 1,17-12 15,22 0-15,36 6-1,30 6-15</inkml:trace>
  <inkml:trace contextRef="#ctx0" brushRef="#br1" timeOffset="147524.37">18305 8456 0,'-12'68'16,"-11"12"0,-8 11-1,4-3 1,7-12 15,4-23-15,14-37-1,12-30 17,20-31-17,4 2 1,6-12-16,2 5 15,6-8-15,28-16 16,7 12 0,-2 11 15,-18 6-15,-25 17-1,-19 10-15,-19 18 16</inkml:trace>
  <inkml:trace contextRef="#ctx0" brushRef="#br1" timeOffset="147777.47">18313 8640 0,'7'60'0,"16"13"32,17-7-17,16-29 1,-4-19 0,-4-11-1,-22-4 1,-26-3-16</inkml:trace>
  <inkml:trace contextRef="#ctx0" brushRef="#br1" timeOffset="148617.07">19091 8564 0,'-23'12'16,"-21"16"-1,-10 16 17,8 3-17,20 1 1,23-23-1,20-20 1,14-13 0,-4-14-1,-1-3 1,-7 2 0,-6 10-1,-3 3 1,3 10 15,12 18-15,13 27-1,10 19 1,-13 6 0,-29-2-1,-24-15 1,-20-18-1,-5-27 17,5-26-17,5-7 1,8 3 0,25 22-16</inkml:trace>
  <inkml:trace contextRef="#ctx0" brushRef="#br1" timeOffset="149239.34">19459 8531 0,'3'36'15,"-1"-1"1,-2-7-1,0-8 17,3-7-32,4-16 15,6-20 17,4-12-17,4 7 1,-1 11-1,-3 24 1,1 17 0,-5 6-1,-6-3 1,1-12 0,7-25 15,10-28-16,5-13 1,-4-1 0,-9 14-1,-1 25 1,-2 26 0,12 25-1,14 14 16,3-1-15,-5-11 0,-6-6-1,-14-15 1,-18-19 0</inkml:trace>
  <inkml:trace contextRef="#ctx0" brushRef="#br1" timeOffset="149603.43">18837 9268 0,'47'-6'0,"24"-12"15,5 3 1,24-10-16,-16 5 16,-1 5-16,15-5 0,-14 8 15,6-1-15,11 0 0,5 9 16,22-4-16,-19 5 15,-6 3 1,5 3 0,-52-1-1,-31-2 1,-25 0-16</inkml:trace>
  <inkml:trace contextRef="#ctx0" brushRef="#br1" timeOffset="150112.66">19534 9396 0,'-70'2'16,"-16"8"0,14 6-1,41 7 1,54 1-1,12-1 1,15 2-16,39 8 16,-1 5-1,-30 7 17,-35-2-17,-36-8 1,-22-17-1,-5-28 1,9-10 0,6-6-1,4 4 1,21 22-16</inkml:trace>
  <inkml:trace contextRef="#ctx0" brushRef="#br1" timeOffset="150531.93">19777 9310 0,'7'8'16,"-1"14"-1,-10 13 17,-8 1-17,-5-11 1,17-5 0,22-12-1,26-1 1,10-7 15,-8 0-15,-11 0-1,-17 3 1,-12-3 15,-2 0-15,-8 0-16</inkml:trace>
  <inkml:trace contextRef="#ctx0" brushRef="#br1" timeOffset="152054.5">18078 10552 0,'-2'63'16,"-5"23"-16,4 2 16,-8 28-16,9-12 31,-3 15-31,10 1 16,0-35-1,1-39 16,-4-24-15,-2-22-16</inkml:trace>
  <inkml:trace contextRef="#ctx0" brushRef="#br1" timeOffset="152626.31">18474 10469 0,'65'-12'16,"-6"1"-1,8 1-15,31-2 16,11-4 0,-20-6-1,-29-1 1,-30 13-1,-13-4 1,-19 5 0,-36 15-16,-12-1 15,-33 12-15,-8-1 16,-17 9-16,12-3 16,-5 6-16,2 23 15,59 4 1,63-2 15,12-15-15,26 2-16,4-10 15,14 8-15,-4-3 16,13 4-16,8 36 16,-35 3-1,-59-5 1,-40-15-1,-29-26 1,-7-36 15,6-14-15,17-12 0,16 7-16,35 23 15</inkml:trace>
  <inkml:trace contextRef="#ctx0" brushRef="#br1" timeOffset="153248.7">19401 10784 0,'-9'58'0,"-2"16"31,6-2-15,0-16-1,10-33 1,8-41 0,11-43-1,-5 3 1,8-10-16,-1-30 15,-7-3 17,-3 16-17,-11 19 1,-5 48 0,0 34-1,9 34 1,5-2-1,11 7-15,30 21 16,21-1 0,12-22-1,8-40 17,-1-43-17,-22-38 1,-27-23-1,-36 8 17,-31 10-17,-7 17 1,11 23 0,17 33-16</inkml:trace>
  <inkml:trace contextRef="#ctx0" brushRef="#br1" timeOffset="153530.66">20750 10487 0,'75'0'16,"8"0"0,-13 0-1,-24 5 1,-46-5-16</inkml:trace>
  <inkml:trace contextRef="#ctx0" brushRef="#br1" timeOffset="153710.56">20777 10688 0,'20'0'16,"43"-7"-1,-63 7-15</inkml:trace>
  <inkml:trace contextRef="#ctx0" brushRef="#br1" timeOffset="154409.51">22337 9932 0,'-59'28'16,"-16"2"-16,-3 1 15,-15 1-15,8 2 16,-4-2 0,-17 16-1,56 5 1,65-3 0,17-17 15,27 0-31,29 5 15,3 7 1,-51 5 15,-55 3-15,-45-8 0,-14-9 15,31 0-16,56-10 1,19-10 0,26-6-1,3-2 1,8-14-16,26-8 16,-10-10-1,-22 8 1,-63 16-16</inkml:trace>
  <inkml:trace contextRef="#ctx0" brushRef="#br1" timeOffset="154954.41">22919 10081 0,'-5'68'15,"-2"-2"1,2 9-16,-1-2 15,6 10-15,6 23 16,6-30 0,-7-53-1,-3-49 1,-2-27 0,-2-1-1,-1 8 1,3-15-16,-2 1 15,-10-16 1,-4 5 0,-4-4-16,-2-25 15,31 18 1,47 25 0,0 26-1,14 16-15,-7 10 16,10 5-16,22 5 15,-2 3 1,-39-3 0,-54-5-16</inkml:trace>
  <inkml:trace contextRef="#ctx0" brushRef="#br1" timeOffset="155168.19">22987 10275 0,'66'0'16,"24"0"-1,-2 0 1,-17-5-1,-71 5-15</inkml:trace>
  <inkml:trace contextRef="#ctx0" brushRef="#br2" timeOffset="189723.43">2449 11661 0,'0'22'0,"0"12"31,-11 16-31,1 11 16,-8 19-16,-1-5 15,-5 20-15,9-13 16,0 6-16,10 30 16,28-6-1,35-25 1,25-26 0,15-28-1,-4-33 1,-24-33-1,-27-15 17,-10 0-17,-19 29-15,-14 19 16</inkml:trace>
  <inkml:trace contextRef="#ctx0" brushRef="#br2" timeOffset="189962.7">2246 11983 0,'68'-2'15,"-5"0"1,-12 2 0,-21 2-1,-30-2-15</inkml:trace>
  <inkml:trace contextRef="#ctx0" brushRef="#br2" timeOffset="190217.29">3172 11946 0,'59'-8'15,"3"1"1,-12-6 0,-19 3-1,-31 10-15</inkml:trace>
  <inkml:trace contextRef="#ctx0" brushRef="#br2" timeOffset="190409.23">3360 12138 0,'37'0'16,"-6"0"15,-8-6-16,-23 6-15</inkml:trace>
  <inkml:trace contextRef="#ctx0" brushRef="#br2" timeOffset="190948.6">4499 11452 0,'-30'27'15,"-7"19"-15,-4 4 31,-6 28-31,3 1 16,-2 24-16,15-5 16,13 13-16,14-15 15,26 0 1,12-26 0,34-19-16,6-24 15,26-19-15,0-16 16,16-27-16,-14-8 31,0-27-31,-28-4 16,-8-29-16,-32 12 15,-18-17-15,-26 17 16,-33 3-16,-12 22 31,-31 9-31,0 21 16,-17 14-16,13 12 15,-12 7-15,-8 6 16,35 5 0,75-8-16</inkml:trace>
  <inkml:trace contextRef="#ctx0" brushRef="#br2" timeOffset="191211.61">5373 12117 0,'0'0'16,"0"0"-1,0 0-15</inkml:trace>
  <inkml:trace contextRef="#ctx0" brushRef="#br2" timeOffset="191489.87">5862 11392 0,'69'-13'15,"26"0"1,3 1-1,-14-3 1,-19-3 0,-30 5-1,-20 8 1,-15 5 0</inkml:trace>
  <inkml:trace contextRef="#ctx0" brushRef="#br2" timeOffset="191881.43">5687 11429 0,'-28'35'16,"12"3"0,36 7-1,38 6 1,-4-13-1,13 2 1,-1-2 0,12 5-16,-11 0 15,4 4-15,4 19 16,-54 0 0,-54-23 15,-50-18-16,-13-18 1,17-27 0,25-10 15,21-3-15,18 19-1,15 14-15</inkml:trace>
  <inkml:trace contextRef="#ctx0" brushRef="#br2" timeOffset="192266.33">6958 11649 0,'-53'-3'15,"4"18"1,16 28 0,41 17-1,36 16 17,19 5-17,-8-8 1,-47-23-1,-46-28 17,-35-22-17,-10-12 1,11-3 0,18-2-1,54 17-15</inkml:trace>
  <inkml:trace contextRef="#ctx0" brushRef="#br2" timeOffset="-192962.32">13231 13153 0,'9'-13'16,"12"-17"15,21-5 0,-2 10-15,21 3-16,4 6 16,23 4-16,-2 9 31,17 13-31,-12 5 15,11 13-15,-25 6 16,-9 15 0,-29-2-1,-27 12-15,-22-12 16,-31 4-16,-6-11 16,-25 5-1,-33 13 1,9-8-1,66-4 17,25-10-17,45 1-15,11 1 32,22 12-32,-1-2 15,9 10-15,-20-5 16,-23 13-16,-28-16 15,-38 0 1,-13-11 0,-26-7-16,1-14 15,-9-6-15,-34-7 16,16-12 0,33-3-1,27 7 1,33 3-16</inkml:trace>
  <inkml:trace contextRef="#ctx0" brushRef="#br2" timeOffset="-192402.9">14656 13205 0,'-15'38'15,"-18"15"-15,3 3 16,-8 17-16,8 0 31,5 20-31,8-9 16,17 9-16,7-20 15,28 2-15,9-17 16,18-15 0,-1-17-1,19-17-15,-6-11 16,8-23-16,-14-11 15,3-24-15,-15-8 16,-16-23 0,-17 5-1,-21-16-15,-17 13 16,-30 1-16,-8 17 16,-28 1-16,5 22 15,-9 11 1,-18 6-1,19 16 1,44 4 0,17 10-1,23 1-15</inkml:trace>
  <inkml:trace contextRef="#ctx0" brushRef="#br2" timeOffset="-191980.37">15533 13145 0,'6'83'16,"-1"15"15,-3-15-15,-2-22-1,7-38 17,9-33-17,17-28 1,24-17 15,17-11-15,1-7 15,-8 5-15,-18 25-1,-49 43-15</inkml:trace>
  <inkml:trace contextRef="#ctx0" brushRef="#br2" timeOffset="-191755.26">15692 13347 0,'33'47'15,"5"2"17,-3-9-17,-10-15 1,-25-25 0</inkml:trace>
  <inkml:trace contextRef="#ctx0" brushRef="#br2" timeOffset="-191236.39">16249 13193 0,'-60'20'16,"-6"8"15,18 10-16,38-5 17,41-19-17,16-16 1,6-21 15,-10-5-15,-18 6 15,-12 32-15,-1 41 15,11 34-15,10 16 15,-8-1-16,-31-30 1,-13-26 15,-9-16-15,15-13 15,13-15-31</inkml:trace>
  <inkml:trace contextRef="#ctx0" brushRef="#br2" timeOffset="-190638.26">16660 13387 0,'5'33'16,"13"-18"0,1-28 15,11-27-15,1-18 15,-1 10-16,-12 26 17,-8 29-17,-3 16 17,4 2-17,8-12 1,22-34 15,-8-19-15,5-12 15,-11 26-15,-1 39 15,4 30-16,0 4 1,3-4 15,-11-10-15,-22-33 0</inkml:trace>
  <inkml:trace contextRef="#ctx0" brushRef="#br2" timeOffset="-190253.38">16118 13904 0,'13'-3'32,"27"-4"-32,18 2 15,40-5-15,-12 2 31,5 3-31,11-3 0,15 3 16,18-2-16,-21 7 16,5-5-1,16-3 1,-51 3 0,-84 5-16</inkml:trace>
  <inkml:trace contextRef="#ctx0" brushRef="#br2" timeOffset="-189783.19">16841 14133 0,'-23'3'31,"-17"16"-15,8 22-1,32 20 1,35 11-1,18 7 17,-11-11-17,-42-25 1,-48-28 0,-25-17-1,3-9 1,14 1 15,19 0-15,19 7-1,18 3-15</inkml:trace>
  <inkml:trace contextRef="#ctx0" brushRef="#br2" timeOffset="-181128.73">18239 13819 0,'54'-4'16,"11"-3"-16,41-3 16,0 1 15,-18-5-15,-88 14-16</inkml:trace>
  <inkml:trace contextRef="#ctx0" brushRef="#br2" timeOffset="-180912.23">18274 13950 0,'74'0'16,"22"-6"-1,-1 1 17,-22-5-32,-73 10 15</inkml:trace>
  <inkml:trace contextRef="#ctx0" brushRef="#br2" timeOffset="-180290.58">20019 13082 0,'-28'10'16,"-10"3"15,-22 10-31,-6-3 16,-12 11-16,-25 18 15,40 9 1,68-7 15,20-16-15,31-10-16,2-5 15,12 0-15,26 16 32,-43 19-17,-41-10 16,-45 6-31,-7-3 16,-23 8-16,3-4 16,-5 4-16,16 22 15,57-10 17,14-25-17,29-18-15,37-13 16,2-3 15,-23-9-15,-67 0-16</inkml:trace>
  <inkml:trace contextRef="#ctx0" brushRef="#br2" timeOffset="-179973.69">20631 13216 0,'21'68'32,"-9"-5"-17,0 25-15,-4 3 31,0 23-31,4-9 16,3 3-16,25 3 31,3-28-15,-13-35 0,-14-25-1,-16-23 1</inkml:trace>
  <inkml:trace contextRef="#ctx0" brushRef="#br2" timeOffset="-179746.32">20656 13037 0,'71'-5'31,"-8"1"-15,18 0-16,-6 4 31,8 0-31,15 0 16,-7 0 0,-91 0-16</inkml:trace>
  <inkml:trace contextRef="#ctx0" brushRef="#br2" timeOffset="-179549.96">20732 13496 0,'60'2'16,"1"-2"15,-13 5-15,-48-5-16</inkml:trace>
  <inkml:trace contextRef="#ctx0" brushRef="#br2" timeOffset="-179046.34">22221 12865 0,'-10'16'16,"-3"6"-1,-22 26 1,-3 10 0,-12 28-16,12-13 15,0 2 1,3 19-16,4 6 16,6 29-16,13-18 15,22 5-15,8-20 31,14-8-31,13 7 16,-22-46 0,-23-49-16</inkml:trace>
  <inkml:trace contextRef="#ctx0" brushRef="#br2" timeOffset="-178443.05">22818 13213 0,'-60'51'16,"14"-3"-1,1 12-15,17 1 16,5 11-16,16-4 31,14 8-31,16-16 16,25 1-16,5-20 15,28-9-15,-6-17 16,24-15 0,-17-12-1,2-23-15,-24-8 16,-11-25-16,-25 2 15,-13-17-15,-24 9 16,-23-6 0,-8 17-1,-25 2-15,1 16 16,-18 10-16,-37 10 16,10 10-1,39 5 16,37 7-15,37 3-16</inkml:trace>
  <inkml:trace contextRef="#ctx0" brushRef="#br2" timeOffset="-178219.91">23584 13735 0,'0'0'15,"0"0"1,0 0-16</inkml:trace>
  <inkml:trace contextRef="#ctx0" brushRef="#br2" timeOffset="-177680.33">23969 13183 0,'69'-15'15,"19"0"1,5 5 0,-12 2 15,-23 3-16,-30 3 1,-28 2-16</inkml:trace>
  <inkml:trace contextRef="#ctx0" brushRef="#br2" timeOffset="-177300.64">23909 13337 0,'18'10'15,"29"13"1,-3-3 15,21 7-31,-7-1 16,8 11-16,6 29 15,-33 14 17,-47-16-17,-37-32 17,-11-26-17,5-12 1,14-4 15,11 0-31,26 10 16</inkml:trace>
  <inkml:trace contextRef="#ctx0" brushRef="#br2" timeOffset="-176935.82">24637 13528 0,'-48'-2'15,"-2"-3"17,20 17-17,35 28 1,20 16 15,13 5-15,-13-19 15,-22-37-15,-13-22-1,-3-13 16,1 2-15,12 28-16</inkml:trace>
  <inkml:trace contextRef="#ctx0" brushRef="#br2" timeOffset="-176549.18">24796 13022 0,'44'60'0,"-4"-2"16,20 28-16,1 2 15,9 20-15,-10-9 32,-2 9-32,-20-15 15,-22 0-15,-22-29 16,-29-14 0,-43-15-1,-13-17 1,13-11 15,40-4-15,38-3-16</inkml:trace>
  <inkml:trace contextRef="#ctx0" brushRef="#br2" timeOffset="-176046.58">22176 14347 0,'72'-5'16,"30"-8"-16,-25 3 15,7 3-15,14-6 0,-10 1 16,10-3-16,21 0 0,-19 2 16,12 0-16,18-2 0,-18 5 15,11-3-15,15 1 0,-19 1 16,-1 4-16,16 7 0,-23 5 16,-1 0-16,17 8 0,-9 5 15,18-1-15,-25 1 16,5-6-16,-45-9 0,-38-3 15,-14 0 1,-8 0 0,-11 0-16</inkml:trace>
  <inkml:trace contextRef="#ctx0" brushRef="#br2" timeOffset="-175525.59">23536 14438 0,'-45'20'16,"-18"15"-1,0 26 1,17-8 0,9 10-16,-1 32 15,25 14 1,36-6 0,35-27-1,30-24 1,20-31-1,-32-19 1,2-25-16,-20-4 16,-2-21-16,-14 0 15,-12-12-15,-9 2 16,-11-11-16,-30-31 16,-31 9-1,4 31 1,-17 17-16,5 18 15,-15 7-15,-19 8 16,7 3 0,28 7-1,31 0-15,27 0 16</inkml:trace>
  <inkml:trace contextRef="#ctx0" brushRef="#br2" timeOffset="-175311.75">24093 15075 0,'13'-2'0,"25"-6"16,-38 8-16</inkml:trace>
  <inkml:trace contextRef="#ctx0" brushRef="#br2" timeOffset="-175064.89">24405 14566 0,'74'-4'16,"6"-1"15,1-6-15,-13 1-1,-38 6 1,-30 4-16</inkml:trace>
  <inkml:trace contextRef="#ctx0" brushRef="#br2" timeOffset="-174743.45">24288 14617 0,'22'23'16,"31"27"0,10 15-1,-10 11 1,-38-23 15,-37-18-15,-19-17-1,-4-3 1,22-13 0,25-4-1,11 2 1,-3-5 0,-10 5-16</inkml:trace>
  <inkml:trace contextRef="#ctx0" brushRef="#br2" timeOffset="-174460.32">24902 14869 0,'-10'5'0,"0"20"31,10 20-16,20 18 1,16 11 0,-11-1-1,-38-18 1,-35-15 0,-12-10 15,17-12-16,43-18-15</inkml:trace>
  <inkml:trace contextRef="#ctx0" brushRef="#br2" timeOffset="-173577.46">17948 14894 0,'-46'0'15,"-25"3"1,11-3 0,-13 2-16,-15 3 0,4-5 15,-16 3-15,-28-1 0,9-2 16,-12 3-16,-13 1 0,11-1 16,-11 2-16,-23 3 0,29-3 15,-6 2-15,-19 3 0,23 1 16,-2-4-16,-25 5 0,33 1 15,1 2-15,-16 3 0,33-8 16,-2 5-16,-13 3 0,25-5 16,5-1-16,-14 6 0,24-6 15,-5 6-15,-20 2 0,10 0 16,-30 5-16,25-4 16,-17 4-16,-13 5 15,72-12-15,34-8 16,16-8-1,19-2-15</inkml:trace>
  <inkml:trace contextRef="#ctx0" brushRef="#br2" timeOffset="-172931.5">15085 15405 0,'-56'3'16,"-16"20"0,-17 25-1,26-3 1,3 8-16,11 0 15,5 10-15,11-3 16,10 11-16,23 17 16,35-7-1,38-26 1,-13-25 0,12-25-16,-12-7 15,10-21-15,-9-5 0,7-15 16,-13 1-16,1-14 15,-6-27-15,-27-8 16,-36 1 0,-32 14-1,-21 13 1,-4 20 0,7 15-1,15 13 1,17 5-1,19 3 1,12 7-16</inkml:trace>
  <inkml:trace contextRef="#ctx0" brushRef="#br2" timeOffset="-172711.29">15521 16008 0,'0'-10'15,"0"-3"1,0-4-1,0 17-15</inkml:trace>
  <inkml:trace contextRef="#ctx0" brushRef="#br2" timeOffset="-172447.56">15816 15439 0,'65'-13'15,"15"0"1,4 0 0,-16 1-1,-15 1 1,-28 9-1,-25 2-15</inkml:trace>
  <inkml:trace contextRef="#ctx0" brushRef="#br2" timeOffset="-172127.02">15763 15501 0,'30'38'16,"12"7"-16,7-4 16,11 7-16,-4-3 15,3 3-15,22 12 16,-41-7 0,-49-13 15,-39-19-16,-23-6 1,11-20 0,22-8-1,15 3 1,11 5 0,12 5-16</inkml:trace>
  <inkml:trace contextRef="#ctx0" brushRef="#br2" timeOffset="-171688.56">16760 15537 0,'-52'0'16,"4"10"-1,22 15 17,29 20-17,34 18 1,26 15-1,6 13 1,-19-6 0,-37-11 15,-38-29-15,-33-30-1,-13-17 1,6-11-1,17 0 1,48 13-16</inkml:trace>
  <inkml:trace contextRef="#ctx0" brushRef="#br2" timeOffset="-170320.62">18504 17328 0,'61'13'0,"27"-3"31,10-3-15,-7-2-16,-26-2 15,-65-3 1</inkml:trace>
  <inkml:trace contextRef="#ctx0" brushRef="#br2" timeOffset="-170077.99">18499 17712 0,'63'9'0,"28"-1"16,2-3-1,-4 0 1,-35-8-1,-54 3-15</inkml:trace>
  <inkml:trace contextRef="#ctx0" brushRef="#br2" timeOffset="-169105.98">20122 16895 0,'-59'10'16,"-11"10"-16,2-5 15,1 8-15,-24 4 16,12 3 0,51-2-1,56 0 1,5-8 0,23 3-16,-3-5 15,17 4-15,-9 1 16,6 7-16,9 21 15,-45 12 1,-31-16 0,-33 4-1,-13-8 1,-19 5-16,-1-5 16,-6 4-16,-4 27 15,38 3 1,56-21-1,52-21 1,-9-21 0,12-20-16,-8-12 15,3-20-15,26-35 16,-4-5 15,-26 18-15,-64 60-16</inkml:trace>
  <inkml:trace contextRef="#ctx0" brushRef="#br2" timeOffset="-168813.29">20780 16955 0,'-16'48'15,"-3"20"-15,3 2 16,-9 19-16,5-3 16,2 17-16,8-7 15,6 12-15,4-18 32,7 4-32,18-21 15,-3-36 1,-11-16-1,-4-14 1,-7-7-16</inkml:trace>
  <inkml:trace contextRef="#ctx0" brushRef="#br2" timeOffset="-168593.12">20591 16963 0,'63'-20'16,"-5"12"-1,15-2-15,-5 7 16,10 3-16,18 5 16,-8 5-1,-33 1 1,-55-11-16</inkml:trace>
  <inkml:trace contextRef="#ctx0" brushRef="#br2" timeOffset="-168370.09">20692 17323 0,'44'5'16,"19"3"-16,33 2 16,10-2-1,-17-4 1,-34 1 0,-55-5-1</inkml:trace>
  <inkml:trace contextRef="#ctx0" brushRef="#br2" timeOffset="-167281.39">15831 16869 0,'-38'26'15,"-18"14"-15,3 0 16,-20 29-16,1 3 16,-12 19-16,11-5 15,-3 17-15,21-15 16,3 8-16,20-15 15,13 2-15,26 10 16,31-9 0,20-35-1,2-31 1,11-36 0,2-24-16,-7-16 15,-16-8 16,-19-12-15,-26 6 0,-28 21-1,-20 43 1,-17 41 0,-9 25-1,12 7 1,13-7-1,12-12 1,11-21 0,14-13-1,7-12-15</inkml:trace>
  <inkml:trace contextRef="#ctx0" brushRef="#br2" timeOffset="-166747.81">15987 17144 0,'-10'38'16,"-3"20"-16,1 0 15,-4 17-15,6-4 16,0 7-16,3-7 16,12 9-16,5-14 15,15 4-15,31 6 16,24-28 15,-20-28-15,1-33-16,-13-12 15,-1-23-15,-14-2 16,-5-20-16,-12 2 16,-7-11-16,-9 9 15,-14-6 1,-12 8-1,-17-2-15,-4 12 16,-14 7-16,-35 13 16,-8 21-1,14 9 1,47 5 0,43 3-16</inkml:trace>
  <inkml:trace contextRef="#ctx0" brushRef="#br2" timeOffset="-166011.66">16763 17396 0,'8'53'16,"-1"15"-16,-4-5 16,-1 13-16,1 19 15,4-14 1,-2-64 15,3-47-15,-3-12-1,5-22-15,-3-1 16,-1-21-16,-1 6 16,-3-8-16,1 7 15,-6-2 1,-4-23-1,-6 13 1,10 50 0,8 53-1,6 40 1,-1 1 0,2 19-16,1-2 15,9 18 1,1-8-1,7 18-15,3-13 16,20 5-16,-5-17 16,12 2-16,-4-15 15,11-7-15,17-29 32,-33-22-17,-14-35-15,-16-8 16,-9-28-16,-10-2 15,-14-25-15,-11 5 16,-12-11-16,-3 19 16,-5 2-16,-13-8 15,19 30 1,37 61-16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2T13:58:28.2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1198 295 0,'0'4'16,"0"19"-1,0 25 1,0 32-16,0-14 16,0 7-16,0-5 15,2 5-15,9 28 16,1 5-1,9-8 1,9-23 0,14-16-1,-5-34-15,6-25 16,1-23 0,3-24-1,0-22 1,1-21-1,-1-9 1,-12-1-16,-13-4 16,-7 8-1,-15 16 1,-10 22 0,6 28-1,2 14 1,0 24-16,2 18 15,6 24 1,4 30 0,1-17-1,4 10-15,2-10 16,-2 10-16,16 24 16,13-4-1,13-30-15,4-40 16,-1-27-1,-14-13 1,-24 12 0,-24 5-16</inkml:trace>
  <inkml:trace contextRef="#ctx0" brushRef="#br0" timeOffset="394.46">2328 685 0,'-39'10'16,"4"7"-16,18 13 16,25-2-1,26 3 1,24-6-1,5 0 1,0-3 0,-15 4-1,-13 12-15,-14 12 16,-15 1 0,-18-9-1,-3-14 1,3-18-1,9-22 1,9-14-16,2-4 16,1 2-1,-9 28-15</inkml:trace>
  <inkml:trace contextRef="#ctx0" brushRef="#br0" timeOffset="578.03">2914 752 0,'13'64'0,"-5"1"31,-1-7-15,-2-14-1,0-24-15,-5-20 16</inkml:trace>
  <inkml:trace contextRef="#ctx0" brushRef="#br0" timeOffset="748.19">2873 442 0,'11'0'16,"5"0"0,-16 0-16</inkml:trace>
  <inkml:trace contextRef="#ctx0" brushRef="#br0" timeOffset="1106.58">3343 796 0,'17'-8'0,"11"-10"31,9-4-15,8 7-1,1 10 1,2 12 0,-5 18-1,1 9 1,-7-15 0,0-14-1,-1-10 1,-9-2-1,-9-3 1,-18 10-16</inkml:trace>
  <inkml:trace contextRef="#ctx0" brushRef="#br0" timeOffset="1611.1">3954 796 0,'-9'40'15,"4"-10"1,2-18 0,6-17-1,6-27 1,5-19 0,-2-4-1,-3 12 1,0 10-1,4 31 1,12 32 0,19 28-1,14 23 1,5 2 0,-2-9-1,-12-22 1,-33-9-1,-23-13 1,-21-4 0,-14-6-1,-7-15 1,10-5 0,3-3-1,11 1 1,13-1-1,12 3-15</inkml:trace>
  <inkml:trace contextRef="#ctx0" brushRef="#br0" timeOffset="2129.38">6026 649 0,'5'56'0,"-11"9"31,-3 3-31,1-15 15,-2-17 1,4-16 0,6-20-16</inkml:trace>
  <inkml:trace contextRef="#ctx0" brushRef="#br0" timeOffset="2356.67">5992 349 0,'11'-2'15,"12"-8"1,0 2-1,-1-4 1,-22 12-16</inkml:trace>
  <inkml:trace contextRef="#ctx0" brushRef="#br0" timeOffset="2882.46">6399 768 0,'8'45'15,"-5"-7"1,6-20 0,6-18-1,16-26 1,6-14 0,6-7-1,1 11 1,-10 14-1,-5 22-15,-10 14 16,-9 9 0,-5 0-1,-3-3 1,12-10 0,21-15-1,23-10 1,11-8-1,-6 0 1,-11 18 0,-10 16-1,-16 19 1,-6 15 0,-8-5-1,-7-6 1,5-20-1,3-6 1,-6-6 0,-7-2-16</inkml:trace>
  <inkml:trace contextRef="#ctx0" brushRef="#br0" timeOffset="3571.35">7585 680 0,'16'76'16,"-4"-12"-1,-4 12-15,-8 18 16,-8-1 15,-9-33-15,0-44-1,6-44 1,11-43 0,0 8-1,8-10-15,1-31 16,7 1 15,17 17-15,9 34-1,15 44 1,2 28 0,-14 26-1,-32 12 1,-48 5 0,-28-3 15,-8-12-16,26-27 1,33-35 0,34-18-1,26-8 1,2-3 0,2 5-1,-52 38-15</inkml:trace>
  <inkml:trace contextRef="#ctx0" brushRef="#br0" timeOffset="4014.58">8236 635 0,'-23'50'16,"1"0"-1,12-12 1,22-15 0,21-18 15,15-26-15,4-17-1,4-6 1,-10 8-1,-16 26 1,-8 25 0,1 16-1,0 11 17,5-14-17,7-23 1,7-20-1,-3-8 1,-11 0 0,-28 23-1</inkml:trace>
  <inkml:trace contextRef="#ctx0" brushRef="#br0" timeOffset="4296.32">8883 307 0,'0'50'16,"0"19"-16,0 31 15,3 1 1,13-20-1,17-49 1,6-32 0,-1-18-1,-10 6 1,-28 12 0</inkml:trace>
  <inkml:trace contextRef="#ctx0" brushRef="#br0" timeOffset="4659.84">9344 468 0,'-47'26'16,"12"6"-1,30 3 1,29 5 0,27-2-1,7-2 1,-18 1 0,-32-7 15,-33-14-16,-23-4 1,0-2 0,5-7-1,10 2 1,33-5-16</inkml:trace>
  <inkml:trace contextRef="#ctx0" brushRef="#br0" timeOffset="5063.55">9828 571 0,'51'-10'15,"5"3"1,-16-1-1,-10-2 1,-25 5 0,-13 5-1,-27 7 1,-20 14 0,-8 9-1,7 8 1,31 4-1,45-1 1,41-9 0,29-8-1,13-12 1,-14-7 0,-24 2-1,-65-7-15</inkml:trace>
  <inkml:trace contextRef="#ctx0" brushRef="#br0" timeOffset="5798.06">12157 337 0,'-7'79'16,"-9"21"0,-4 5-1,0-14 1,4-23 15,4-28-15,1-29-1,9-6 1,0-3 0,2-2-16</inkml:trace>
  <inkml:trace contextRef="#ctx0" brushRef="#br0" timeOffset="6381.19">11836 639 0,'63'8'15,"-7"-6"1,9-2-16,1 0 15,10-2-15,-8-6 16,10 0-16,25-4 16,-5 0-1,-24 1 17,-50 11-17,-24 11 1,-14 6-1,-9 11 1,2 15 0,30-5 15,38-13-15,41-13-1,16-16 1,-14-20-1,-44-10 1,-62-1 0,-16 11 15,-21 10-31,-40 3 16,-6 14-1,31 22 1,28 21-1,17-2 1,11-20 0,12-24-16</inkml:trace>
  <inkml:trace contextRef="#ctx0" brushRef="#br0" timeOffset="7471.27">14578 587 0,'-43'32'0,"6"16"31,9 5-31,8 7 15,20-9 1,25-28 15,31-39-15,-9-14 0,11-18-16,-5-4 15,8-25 1,-11 5-1,3-19-15,-21 13 16,-9-7-16,-25-19 16,-36 41 15,-20 53-15,18 22-1,-3 32-15,12 0 16,1 25-16,16-7 31,5 19-31,15-15 16,11 7-16,44-3 15,22-24 1,8-29 15,-13-12-15,-33-5-1,-45 0-15</inkml:trace>
  <inkml:trace contextRef="#ctx0" brushRef="#br0" timeOffset="7920.18">15239 596 0,'55'-7'31,"16"-16"-15,-6-12-1,-27-5 1,-38 5-1,-33 17 1,-20 8 0,-18 22-1,4 24 1,13 16 0,22 16-1,29 3 1,29-16-1,27-25 1,19-30 0,9-22-16,-5-9 15,-21 7 1,-55 24-16</inkml:trace>
  <inkml:trace contextRef="#ctx0" brushRef="#br0" timeOffset="8243.65">16017 191 0,'5'58'0,"-3"12"15,1-7-15,-3 13 16,6 29 0,-12-1-1,6-29 1,0-51 0,-3-32-1,3-8 1,0-4-1,-2 6 1,2 14-16</inkml:trace>
  <inkml:trace contextRef="#ctx0" brushRef="#br0" timeOffset="8434.08">15858 468 0,'68'0'16,"8"-2"0,-3-6 15,-12 0-15,-24 0-1,-37 8-15</inkml:trace>
  <inkml:trace contextRef="#ctx0" brushRef="#br0" timeOffset="8826.12">16529 627 0,'63'-12'15,"7"-12"16,-17-6-15,-20-5 0,-35 3-1,-34 14 1,-32 18 0,-12 18-1,1 24 16,32 13-15,34 1 0,35-21-1,23-18 1,4-6 0,-9-9-1,-40-2 1</inkml:trace>
  <inkml:trace contextRef="#ctx0" brushRef="#br0" timeOffset="9105.14">16937 675 0,'25'-38'16,"20"2"-1,8 14 1,5 9 0,-2 8-1,-14 3 16,-19-3-31,-23 5 16</inkml:trace>
  <inkml:trace contextRef="#ctx0" brushRef="#br0" timeOffset="9834.69">17481 591 0,'-2'18'15,"-1"10"1,0-3-1,3-7 1,13-29 0,15-21 15,12-21-15,9-5-1,-2 12 1,-5 34-1,-11 30 17,-11 22-17,-7 11 1,-5-7 0,-6-13-1,3-14 1,13-19-1,10-20 17,14-16-17,6-10 1,-5 13 0,-5 21-1,-6 28 1,-9 16-1,-11 7 17,-1-1-17,1-11 1,4-8 0,3-6-1,-9-6 1,-10-5-16</inkml:trace>
  <inkml:trace contextRef="#ctx0" brushRef="#br0" timeOffset="10029.83">18502 601 0,'10'36'16,"-5"-6"-1,-1-15 1,-1-5 0,-3-7-1,0 0 1,0-3-16</inkml:trace>
  <inkml:trace contextRef="#ctx0" brushRef="#br0" timeOffset="10190.14">18416 329 0,'0'0'0,"0"0"16,0 0 0,0 0-1,0 0-15</inkml:trace>
  <inkml:trace contextRef="#ctx0" brushRef="#br0" timeOffset="10565.2">18799 692 0,'2'-5'0,"11"-2"16,8-14 0,6-7-1,11 6 1,5 4 0,-1 14-1,1 13 1,-5 14-1,-10 5 1,-5 0 0,7-8-1,0-16 1,1-4 0,-14-1-1,-17 1-15</inkml:trace>
  <inkml:trace contextRef="#ctx0" brushRef="#br0" timeOffset="11002.64">19490 645 0,'58'-14'15,"12"-2"1,-5 0 0,-9-6-1,-16-6 1,-27 3 0,-28 17-1,-30 18 1,-21 18-1,-12 14 1,22 1 0,44 0-1,42-13 1,38-9 0,18-9-1,2-9 1,-8-3-1,-29-3 1,-51 3 0</inkml:trace>
  <inkml:trace contextRef="#ctx0" brushRef="#br0" timeOffset="12231.43">21558 669 0,'0'41'31,"0"19"-31,0 1 15,0 20-15,3 29 32,6-26-17,7-80 1,5-41 15,-2-16-15,-3 6-1,-16 47 1</inkml:trace>
  <inkml:trace contextRef="#ctx0" brushRef="#br0" timeOffset="12404.23">21404 355 0,'5'0'16,"3"-6"15,-2 6-31,-6 0 16</inkml:trace>
  <inkml:trace contextRef="#ctx0" brushRef="#br0" timeOffset="13061.03">21908 808 0,'3'48'16,"2"-1"15,8-23-16,14-48 17,21-28-17,12-16 17,9 25-17,-17 43 16,-16 40-15,-14 21 15,-6-11-15,-4-26 0,14-48 15,18-31-16,7-13 17,2 30-17,-10 53 17,0 48-17,-5 28 1,-3 5 15,10-36-15,6-32-1,-11-17 1,-17-9 0,-23-2-16</inkml:trace>
  <inkml:trace contextRef="#ctx0" brushRef="#br0" timeOffset="13506.69">23014 912 0,'-2'63'16,"-5"22"0,-3 14-16,-3-17 15,0-36 1,0-41-1,1-35 1,7-38 0,5-30-1,5-15 1,13-9 0,9 9-1,19 24 1,14 37-1,1 32 1,-8 34 0,-20 34-1,-31 23 1,-20 10 0,-15-5-1,1-24 1,6-19-1,12-12 1,5-14 0,9-7-16</inkml:trace>
  <inkml:trace contextRef="#ctx0" brushRef="#br0" timeOffset="14020.1">23690 639 0,'-52'36'15,"-15"17"1,7-3-1,17-8 1,25-11 0,29-21-1,24-17 1,21-16 0,4-14-1,-5-12 1,-2 2-1,-15 8 1,-20 25 0,-11 21-1,-7 26 1,-2 12 0,-3 5-1,14-10 1,24-9-1,11-13 1,0-9 0,-11 0-1,-33-9-15</inkml:trace>
  <inkml:trace contextRef="#ctx0" brushRef="#br0" timeOffset="14328.71">24375 601 0,'-63'38'0,"-5"18"31,18 7-15,35 5-1,40-25 1,38-31 0,28-20-1,2-14 1,-2-3 0,-28 2-1,-63 23 1</inkml:trace>
  <inkml:trace contextRef="#ctx0" brushRef="#br0" timeOffset="14808.76">24889 385 0,'-12'83'15,"-1"23"1,3 0 0,3-18 15,14-38-15,3-27-1,-2-21 1,0-2-1,-6 0 1,-14-17 0,-29-31-1,-20-13 1,6 3 0,45 23 15,53 20-16,35 5 1,25 7 0,-2-2-1,-12 1 1,-30-4 0,-59 8-16</inkml:trace>
  <inkml:trace contextRef="#ctx0" brushRef="#br0" timeOffset="15566.29">26250 478 0,'6'63'15,"1"23"1,-5 15-1,-2-9 1,-4-16 0,-5-45-1,-1-34 17,-4-32-17,-7-18 1,3-3-1,-4-2 1,-13-12 0,-1-16-1,19 0 1,37 16 0,13 27-1,22 11 1,-2 14-1,20 0-15,-4 14 16,6-7-16,23 4 16,-7 4-1,-28 1 1,-31-1 0,-16 3-1,-16 0-15</inkml:trace>
  <inkml:trace contextRef="#ctx0" brushRef="#br0" timeOffset="15780.17">26310 639 0,'54'6'0,"16"-14"15,-7 2 1,13-6-16,24-8 16,-4 0-1,-35 7 1,-61 13-16</inkml:trace>
  <inkml:trace contextRef="#ctx0" brushRef="#br0" timeOffset="16123.9">26706 712 0,'-25'36'15,"17"-4"1,36-9 0,7-13-1,23-3-15,0-1 16,13-6-16,24-8 15,-16-9 1,-46-14 0,-49 6-1,-39 10 1,-21 2 0,-7 4-1,13-1 1,20-1-1,20 4 1,16 2 0,14 5-16</inkml:trace>
  <inkml:trace contextRef="#ctx0" brushRef="#br0" timeOffset="16417.25">27228 803 0,'30'-35'16,"3"-3"-16,15 3 31,10 9-31,3 14 15,-4 12 1,-4 10 0,-10 3-1,-21-8 1,-22-5-16</inkml:trace>
  <inkml:trace contextRef="#ctx0" brushRef="#br0" timeOffset="16767.32">27976 621 0,'-55'14'0,"-11"13"31,14 16-31,21 8 16,36-4-1,30-14 1,26-15-1,12-11 1,-7-7 0,-14-5-1,-52 5-15</inkml:trace>
  <inkml:trace contextRef="#ctx0" brushRef="#br0" timeOffset="17190.68">28422 728 0,'48'-23'16,"0"-2"-1,-6 4 1,-11 7 0,-34 4-1,-37 12 1,-38 18 0,-7 5-1,14 5 1,40 14-1,47-6 1,17-16 0,17-7-16,44-5 15,9-10 1,-8-3 0,-29-4-1,-66 7-15</inkml:trace>
  <inkml:trace contextRef="#ctx0" brushRef="#br0" timeOffset="25197.57">3497 7596 0,'12'0'15,"13"0"1,17 0 15,19 3-15,8 5 0,13 5-1,12-1 16,11 1-15,7-4 0,4-1-1,5-3 1,0-2 15,-36-3-15,0 2-16,-10-2 15,4 3-15,-8-3 16,4 0-16,-9 0 16,12 5-16,-12-3 15,6 6-15,-4-6 16,6-2 0,-11 0-16,14-2 0,-11 2 31,15-5-31,-11 10 15,14-5-15,-11 0 16,10-5-16,-11 5 16,7-3-16,-8 1 15,12 2-15,-11 0 16,14 0-16,-7 0 16,7 0-16,-14 0 15,17 0-15,-9 0 16,13 0-1,-17 0-15,12 0 0,-10 0 32,18 0-32,-10 0 15,14-5-15,-7 5 16,16 0-16,-12-3 16,13 1-16,-14-1 31,14-2-31,-9 3 15,15-1-15,-10 3 16,22-7-16,-16 4 31,18 1-31,-11 2 16,17 0-16,-19 0 31,15 2-31,-18 1 16,17 4-16,-15-4 15,14-1-15,-18 3 16,14 3 0,-21-3-16,14 0 15,-19 0 1,16-3-16,-23-2 16,11 3-16,-13-3 15,7 0-15,-15 0 16,10 7-16,-17-3 15,12 0-15,-15 1 16,15 0-16,-20-5 16,16 0-16,-14 0 15,16 0 1,-8 0 0,12 2-16,-11 4 15,12-4-15,-10 0 16,12 2-1,-18 0 1,11-1-16,32-1 16,6 6-1,-39-6 1,3 6 0,-19-5-1,11 6-15,29-1 16,9-3 15,2 0-15,-1-2-1,-3 2 1,3 0 15,-1 2-15,1-2-1,-6-5 17,0 0-17,-10 0 1,4 0 0,-9-3-1,-3 1 1,1 0-1,2-3 1,6 0 15,-8 0-15,-3 2 0,5-2-1,3 0 1,5 5-1,-1 7 1,4-4 0,-6 0-1,3-3 17,2 5-17,11-3 16,-33 1-15,-1 2-16,-12-3 16,7 0-16,-8-2 15,10 0 1,-11 0 0,7 0-16,-10 0 15,15 0-15,-15 0 16,16 0-16,-12 0 31,7 3-31,-9-3 16,16 0-16,-11 0 15,18 0-15,-12 0 16,8 0 0,-8 0-1,6 0-15,-11-3 16,20 1-16,-13 0 15,18-3-15,-15 2 32,14 3-32,-14 0 15,12 0-15,-9 0 16,9 0-16,-12 0 16,12 0-16,-12 0 15,14 8 1,-19-8-16,15 4 0,-16-1 15,8 2 1,-9-1 0,9 0-16,-15 1 15,13 0-15,-11-3 16,11 4-16,-14-4 16,14 0-16,-12-2 15,11 4-15,-14 0 31,15 1-31,-16 0 16,16-2-16,-13-3 16,13 0-16,-14 0 31,17 2-31,-17 5 16,14 1-16,-15-2 15,7-1-15,36-3 16,-34 3 15,11-3-31,-18 1 16,10 0-16,31-3 15,14-3 17,5 0-17,1-4 1,-38 5 15,-3-1-31,-20 3 16,8 0-16,-16 0 15,16-2-15,32-4 16,8 12 15,0-12-15,0 2-1,-2 0 1,-3 0 0,-6-4-1,6 1 1,-5 7 0,-3 0-1,4 2 1,-2 3 15,6-5-15,-5 0-1,-3-5 1,-1 0 0,-2 1-1,4 0 16,1 8-15,1-10 0,-13-6 15,-30 0-15,-35 3-1,-33 9-15</inkml:trace>
  <inkml:trace contextRef="#ctx0" brushRef="#br0" timeOffset="27905.77">15337 7490 0,'35'-30'16,"13"-4"0,2 0-1,1 14 1,-1 13 15,3 7-15,2 0 15,11-18-15,-16 0 15,4-17-31,-2 0 16,8-13-16,-4 2 31,12-4-31,27-13 15,12 13 1,-7 15 15,-6 12-15,4 10 15,13 1-15,-28 2 15,2 0-31,-11 0 16,19 2-16,-2-2 31,14-2-31,-9-1 16,8 0-16,-13 3 31,7 3-31,-16 4 15,7 3-15,27 10 32,2 7-17,-37-7 1,10 1 0,-18-9-1,20-4-15,-12-9 16,22-4-16,-7 1 15,17-7 1,-10 7 0,9-7-16,-17 6 15,3 3-15,23 2 16,0 10 15,-37 2-15,-2 10-16,-14 2 15,11 8-15,-11-2 16,8 8-16,29 14 31,14-1-15,-36-16 15,4-3-31,-6-7 16,15-2-16,-10-5 31,22-3-31,-9 3 16,19-8-16,-12 0 15,17 0 1,-17 0 0,5 0-16,17 0 15,-24 17 16,-38 19-15,-3 4 15,9-12-15,-14-11 15,8 1-31,-1-6 16,14 6-16,-2 0 31,14-1-31,-10 0 16,3 7-16,14 14 31,-3 2-15,-50-3-1,-22 9 16,-2 1-15,4-5 0,5 0-1,18-2 17,15 6-17,13-11 1,-8-7-1,-19-14 17,-16 0-17,-17-7 1,-9-5 0,-2 11-1,13 12 1,17 7-1,5 2 1,1-9 0,-11-8-1,-30-17 1</inkml:trace>
  <inkml:trace contextRef="#ctx0" brushRef="#br0" timeOffset="28862.41">15400 7473 0,'-15'13'16,"-21"18"0,-9 13 15,7 6-16,13 1 1,15-7 0,18-14-1,9-3 1,3-2 0,-2 0 15,-1-2-16,-3-6-15,-14-17 16</inkml:trace>
  <inkml:trace contextRef="#ctx0" brushRef="#br0" timeOffset="32086.09">1183 8167 0,'73'-52'16,"-11"9"-1,10 1-15,-1 4 16,17-4-16,-5 6 16,13-4-16,-16 5 15,8-1-15,19-17 16,-18-12 0,-34 27-1,-30 20 1,-14 9-16,-11 9 0</inkml:trace>
  <inkml:trace contextRef="#ctx0" brushRef="#br0" timeOffset="32346.04">1544 8181 0,'-18'91'0,"17"18"15,9-1 1,9-18 0,12-39-1,-17-23 1,-7-16-1,-5-12-15</inkml:trace>
  <inkml:trace contextRef="#ctx0" brushRef="#br0" timeOffset="32983.48">1825 8564 0,'0'25'16,"0"-10"-16,0-19 15,8-32 1,8-27 0,6-23-1,11-9 1,-2-8-1,2 4 1,-17 23 0,3 26-1,-11 37 1,7 31 0,1 27-1,4 13 1,7 16-1,12 12 1,15-4 0,9-9-1,1-19-15,-1-22 16,-25-26 0,-24-20-1,-23-8 1,-17-6-1,-32 0 1,-28 11 0,-12 14-1,1 14 1,15 6 0,24-4-1,30-9 1,10-1-1,12-3 1,6 0-16</inkml:trace>
  <inkml:trace contextRef="#ctx0" brushRef="#br0" timeOffset="33554.54">2410 7829 0,'14'70'0,"-5"19"16,-2 8 0,2-3-1,-6-24 1,3-22-1,-6-38 1,0-27 0,0-24-1,0-17 1,2 0 0,9 8-1,11 7 1,16 13-1,12 17 1,11 20 0,-1 21-1,-10 18-15,-17 9 32,-39 1-17,-27-9 1,-24-6-1,-1-8 1,1-21-16,6-14 16,11-8-1,20 2 1,10 6 0,10 2-16</inkml:trace>
  <inkml:trace contextRef="#ctx0" brushRef="#br0" timeOffset="33902.43">2788 7675 0,'22'80'16,"-6"-12"-1,3 8-15,8 29 16,-2-1-1,-5-17 1,-6-35 15,-6-27-31,-8-25 16</inkml:trace>
  <inkml:trace contextRef="#ctx0" brushRef="#br0" timeOffset="34334.51">2980 8055 0,'14'0'16,"21"-2"0,12-11-1,0-15 1,-6-2-1,-10-8 17,-17-2-17,-23 19 1,-29 21 0,-15 19-1,6 18 1,26 19-1,42-3 1,42-11 15,18-17-15,-8-12 0,-18-8-1,-24-5 1,-31 0-16</inkml:trace>
  <inkml:trace contextRef="#ctx0" brushRef="#br0" timeOffset="35086.01">2999 8648 0,'72'-13'15,"-18"-4"1,13-9-16,-13-2 16,16-9-16,-10 1 15,11-12-15,16-23 16,-6-4-1,-17-1 17,-10 6-17,-18 9 1,-29 13 0,-20 18-1,-14 18 1,-11 9-1,-9 6 17,-2 5-17,11-4 1,10 4 0,22-8-1,10-12 1,31-17-1,33-16 17,18-6-17,5 4 1,-8 4 0,-22 31-1,-32 27 1,-29 28-1,-20 15 1,-15 2 15,-2-7-15,2-15 0,7-14-1,10-11 1,18-13-16</inkml:trace>
  <inkml:trace contextRef="#ctx0" brushRef="#br0" timeOffset="37987.17">25434 8446 0,'-5'10'16,"-25"10"15,-3-5-15,-18 1-16,-7-4 16,-19 0-16,-4-1 31,-17-4-31,4-5 15,-17 1-15,3 0 16,-21-9-16,31 4 31,7-10-31,-12-6 0,-2 3 16,-30-8-16,17 9 16,-10-7-16,14 3 15,-12-7-15,18-2 16,-10-3-16,15-1 15,-9-2-15,17 2 16,-14-6-16,21 2 16,-2-11-16,21 8 31,-4-15-31,15 11 16,-10-11-16,15 10 15,-12-8-15,-19-19 16,-7-3 15,7 8-15,28 19 15,31 24-15,25 32-1,9 12 16,14 16-15,15 21 15,10 16-15,3 10 0,-6-7 15,-8-14-16,-21-42 1,-18-34 0,-26-36 15,-25-23-15,-8-10-1,-2 3 16,5 10-15,16 20 15,34 23-15,20 13 0,31 6-1,43 10 1,9-2-1,-9 5 1,-86-7-16</inkml:trace>
  <inkml:trace contextRef="#ctx0" brushRef="#br0" timeOffset="38969.37">25893 8195 0,'-11'0'16,"-19"6"0,-20 20-1,-8 21 17,12 25-17,24 15 1,32 4-1,27-15 17,31-28-17,11-33 1,-1-18 15,-12-12-15,-24 0-1,-42 15-15</inkml:trace>
  <inkml:trace contextRef="#ctx0" brushRef="#br0" timeOffset="39458.87">26129 8493 0,'0'46'16,"6"-1"15,13-4-15,16-14 0,6-16-1,2-29 16,-15-25-15,-8-15 0,-8 11 15,-7 17-15,-5 16-1,0 24 1,5 18 15,11 12-15,14-1-1,12-7 1,-1-9 15,-10-8-15,-31-15-16</inkml:trace>
  <inkml:trace contextRef="#ctx0" brushRef="#br0" timeOffset="39820.94">26759 8355 0,'-35'3'16,"10"11"0,25 17-1,23 12 17,17 18-17,5-1 1,-7-9-1,-8-11 1,-20-26 0,-17-16-1,-9-8 1,-1-2 0,4-1-1,13 13-15</inkml:trace>
  <inkml:trace contextRef="#ctx0" brushRef="#br0" timeOffset="40306.67">26913 8055 0,'21'76'15,"-9"27"1,-5 9 0,-7-9-1,-5-21 1,5-43 0,10-35-1,10-24 1,13-15-1,2-3 1,-2 3 15,-5 12-15,0 21 0,2 21-1,0 12 1,3 12-1,2-3 1,-2-10 0,-3-17-1,-5-10 1,-9-1 0,-16-2-16</inkml:trace>
  <inkml:trace contextRef="#ctx0" brushRef="#br0" timeOffset="40507.94">27535 8458 0,'18'39'15,"2"1"1,-2-13-1,-1-7 1,-11-12 0,-6-8-16</inkml:trace>
  <inkml:trace contextRef="#ctx0" brushRef="#br0" timeOffset="40675.4">27502 8146 0,'0'0'16,"-2"0"-1,2 0 1,0 0 0,0 0-16</inkml:trace>
  <inkml:trace contextRef="#ctx0" brushRef="#br0" timeOffset="41094.55">27843 8376 0,'-10'42'0,"5"-2"31,10 3-15,23-7 0,14-16-1,11-10 1,-3-13 0,-20-12-1,-24-10 1,-31-6-1,-21 9 1,-4 4 0,7 5 15,15 4-15,6 1-1,11 6 1,6-1-1,5 3-15</inkml:trace>
  <inkml:trace contextRef="#ctx0" brushRef="#br0" timeOffset="41472.49">28168 8567 0,'0'-3'15,"10"-12"1,5-10 0,5-8 15,3 5-15,-6 1-1,1 14 1,-3 18-1,5 13 1,6 17 0,-1 11-1,0-9 1,2-9 0,3-8 15,-16-10-31,-14-10 15</inkml:trace>
  <inkml:trace contextRef="#ctx0" brushRef="#br1" timeOffset="48500.75">6681 2032 0,'-35'14'0,"-6"0"16,3 12 15,-1 9-31,1 11 16,5 6-1,5 9 1,9 1 0,8 4-1,11 0 1,17-3 0,13-2-1,16-9 1,12-12-1,5-6 1,17-17 0,6-12-1,5-20 1,10-13 0,1-9-1,-7-9 1,-7-7-1,-8-9 1,-16-15 0,-17-1-1,-14-13 1,-17 4 15,-20 3-15,-31 14-1,-28 17 1,-30 13 0,20 17-1,-10 6-15,8 11 16,-10 4-16,5 2 16,-8 15-16,8 0 15,-5 8-15,-25 4 16,5-4-1,37-5 1,33-10 0,35-8-16</inkml:trace>
  <inkml:trace contextRef="#ctx0" brushRef="#br1" timeOffset="49258.54">6613 2060 0,'56'-28'15,"18"-6"1,14-2-1,4 1 1,-22 25 0,-37 32-1,-40 32 1,-14-9 0,-19 10-16,-8-9 0,-13 10 15,1-9-15,-10 4 16,-28 12-16,5-5 15,44-21 1,47-29 0,37-23-1,6-3 1,19-10-16,4 3 16,15-10-16,-3 2 15,19-5-15,-12 6 16,1-4-16,10 11 15,-51 38 1,-48 27 15,-16-10-15,-19 15-16,-6-5 16,-14 9-16,8-7 15,-9 6-15,-15 13 16,12-8-1,35-20-15,36-23 16,46-31 0,-1-1-1,17-8 1,-1 0 0,13 0-16,29-12 15,-18 17 1,-44 20-1,-23 0 1,-13 3 0,-12 2-16</inkml:trace>
  <inkml:trace contextRef="#ctx0" brushRef="#br1" timeOffset="52256.05">18807 929 0,'-13'0'15,"-15"-2"1,-12-1-1,-13 6 1,-8 12 0,-7 16-1,-7 16 1,1 16 0,9 5-1,7 5 1,18 5-1,17 0 1,28-12 0,29-8 15,23-7-15,19-14-1,20-14 1,-26-13-16,3-20 15,28-18-15,-23 3 32,-2-5-32,-13 2 15,4-16-15,22-16 0,2-8 16,-14-9 0,-19 0-1,-27-5 1,-29 3-1,-24 11 1,-29 8 0,-26 12-1,-25 20 1,22 11 0,-3 15-16,-20 14 15,-6 8 1,16 2-1,32-6 1,33-7 0,28-9-16</inkml:trace>
  <inkml:trace contextRef="#ctx0" brushRef="#br1" timeOffset="53041.8">18335 1214 0,'46'-48'0,"24"-8"32,-9 19-32,9-1 15,-7 11-15,11 2 0,21-1 16,-11 11-1,-47 25 1,-39 15 0,-42 20-1,4-9 1,-15 2-16,5 0 16,-11 4-16,-22 11 15,0-5 1,27-16-1,44-21 1,37-18 0,5-7-1,26 0-15,2-4 16,17-4-16,-5 4 16,9 2-16,26-7 15,-21 16 1,-49 25-1,-45 12 1,-36 16 0,-29 6-1,-20 13 1,1-9 0,21-8-1,45-23 1,48-19-1,8-14 1,20-7-16,37-15 16,9 0-1,-9-1 1,-24 6-16,-61 25 16</inkml:trace>
  <inkml:trace contextRef="#ctx0" brushRef="#br1" timeOffset="56445.34">18670 1744 0,'0'0'0,"0"0"15,0 0 1,0 0 0,0 0-1,0 0 1,0 0 0,0 7-1,0 16 1,0 14-1,0 16 1,0 8 0,0 14-1,0 11 1,0 9 0,0 12-1,0 3 1,0 9-1,0 2 1,-5 0 0,5 0-1,0-1 1,0 1 0,-5 3-1,3 0 1,0 4-1,-1-2 1,3-3 0,0 6-1,0 0 1,0-6 0,-6 3-1,6 2 1,-2-2-1,-8 5 1,5-8 0,0 2-1,-2-10 1,-6 4 0,6 2-1,7-1 1,0 9 15,2-1-15,-4 4-1,-8-1 1,-3-8 15,8-7-15,-3-13-1,4 3 17,-5-7-17,7-6 1,-6-10 0,4-10 15,-4-15-16,5-30 1,3-28 0,6-16 15,1-3-15,-5 8-1,-2 11-15</inkml:trace>
  <inkml:trace contextRef="#ctx0" brushRef="#br1" timeOffset="57306.36">19091 3691 0,'0'64'16,"0"20"0,0 20-1,0-1 1,0-10-1,3-22 1,-3-35 0,0-22-1,5-16 1,-3-21 0,9-14-1,-4-17 1,5-1-1,11 7 1,3 5 0,4 19-1,-2 24 1,4 19 0,4 19-1,-1 8 1,-5-6-16,-7 0 31,-11-7-31,-2-7 16,1-7-1,-9-8 1,1-9 0,-3-2-16</inkml:trace>
  <inkml:trace contextRef="#ctx0" brushRef="#br1" timeOffset="59626.52">6728 2763 0,'4'14'15,"-4"23"1,0 33 15,0-9-15,-8 10-16,5-6 15,-7 18-15,1-4 16,-5 8-16,7 0 16,-5 11-1,1-7 1,-1 12-16,5-10 15,1 13-15,1-16 16,2 14-16,3-16 16,0 15-16,0-15 31,-2 11-31,0-13 16,-6 16-16,6-16 15,-9 12-15,5-15 16,1 13-16,-3-17 31,3 14-31,1-15 16,-1 15-16,3-17 15,2 8-15,0 25 16,0 12 15,0 6-15,0-7-1,0-3 1,0 1 15,2-7-15,3-3 0,-1-2-1,-4 0 16,0-5-15,0-8 0,0-8-1,0-3 17,0-5-17,2-6 1,-2-5-1,0-1 1,3-4 15,2-9-15,-2-4 0,-2-5-1,3-13 16,0 0-15,-4-4 0,0-9-1,0-19 1,-4-26 15,0-7-15,3 3-1,-7 6 1,8 26 0</inkml:trace>
  <inkml:trace contextRef="#ctx0" brushRef="#br1" timeOffset="60304.99">7117 4270 0,'5'66'16,"4"27"15,0 18-15,-4-2-1,-3-23 1,3-29 0,-2-44-1,-1-38 1,6-26-1,2-10 1,3 1 15,9 12-15,8 26 0,9 32-1,6 22 1,-2 21-1,-10-2 1,-6-6 15,-9-15-15,-8-12 0,-10-18-16</inkml:trace>
  <inkml:trace contextRef="#ctx0" brushRef="#br2" timeOffset="204539.12">7056 7050 0,'3'20'16,"11"32"-1,5 22 1,6 9 15,-2-5-15,-6-9 15,1-22-15,0-42-1,17-43 17,-7-2-17,7-18-15,21-32 32,1-1-17,-9 12 16,-8 29-15,-17 25 0,-13 12 15,-10 13-31</inkml:trace>
  <inkml:trace contextRef="#ctx0" brushRef="#br2" timeOffset="205527.07">7445 7354 0,'22'-2'15,"36"-8"17,26-3-17,1-4 16,-15 4-15,-16 1 15,-26 7-15,-28 5-16</inkml:trace>
  <inkml:trace contextRef="#ctx0" brushRef="#br2" timeOffset="205820.13">7646 7388 0,'0'8'16,"2"9"15,-2-2-15,3 0-1,-3-15-15</inkml:trace>
  <inkml:trace contextRef="#ctx0" brushRef="#br2" timeOffset="206720.72">7651 7372 0,'0'8'16,"0"2"-1,0 5 16,0 10-15,0 5 15,0-1-15,0-10 0,0-6 15,6 2-16,-6-15-15</inkml:trace>
  <inkml:trace contextRef="#ctx0" brushRef="#br2" timeOffset="208709.17">14485 7153 0,'13'58'16,"2"13"15,0 7-15,-8 5-1,-2-13 1,-2-19 15,2-34-15,15-34-1,13-30 1,9-27 15,14-12-15,-3 8-1,-5 10 17,-3 16-17,-17 15 1,-10 20 0,-13 10 15,-5 7-31</inkml:trace>
  <inkml:trace contextRef="#ctx0" brushRef="#br2" timeOffset="209887.12">15029 7448 0,'-5'0'16,"-10"0"15,-13 2-15,-10 11-1,-4 10 17,-1 8-17,28 1 1,33-10 0,34-8 15,11-10-16,-2-4 1,-16 0 0,-45 0-16</inkml:trace>
  <inkml:trace contextRef="#ctx0" brushRef="#br2" timeOffset="210828.04">11486 7153 0,'81'8'15,"7"-4"1,-7 4 15,-26-3-15,-55-5-16</inkml:trace>
  <inkml:trace contextRef="#ctx0" brushRef="#br2" timeOffset="211092.54">11388 7433 0,'54'0'31,"13"-3"-31,34-1 16,2-4 15,-20-2-16,-83 10-15</inkml:trace>
  <inkml:trace contextRef="#ctx0" brushRef="#br1" timeOffset="-167419.94">7049 8053 0,'0'0'0,"0"0"31,0 0-15,0 2-1,10 15 1,13 29 0,2 27-1,1 18 16,-7 3-15,-3-3 0,-4-21-1,8-40 17,6-33-17,3-37 1,-8-3-1,1-15 1,11-33 0,-3-7-1,-4 15 1,-3 25 0,-14 30-1,-9 28 1</inkml:trace>
  <inkml:trace contextRef="#ctx0" brushRef="#br1" timeOffset="-166819.72">7846 8201 0,'-19'-2'16,"-23"-2"0,-9 10 15,4 27-16,17 30 1,12 21 0,15 2 15,10-14-15,1-19-1,-2-33 16,-6-28-15,-6-20 0,-6-11-1,-15-1 1,-12 14 15,14 13-15,25 18-1,25 1 1,19-4 15,1 3-15,-3-2 0,-42-3-16</inkml:trace>
  <inkml:trace contextRef="#ctx0" brushRef="#br1" timeOffset="-166564.95">8102 8285 0,'53'-3'16,"4"-5"-1,-16 1 17,-8 2-32,-33 5 15</inkml:trace>
  <inkml:trace contextRef="#ctx0" brushRef="#br1" timeOffset="-166383.22">8198 8423 0,'55'-15'16,"4"0"-1,-17 3 1,-42 12-16</inkml:trace>
  <inkml:trace contextRef="#ctx0" brushRef="#br1" timeOffset="-165961.89">8589 8199 0,'-5'28'16,"-6"40"-1,16 18 17,29-4-17,36-31 1,-10-34-1,3-21 1,23-42 0,-25-29-1,-53-9 1,-22 29 15,-29 15-31,-4 12 16,-17 5-16,-30 8 15,-6 5 1,20 5 15,32 0-15,48 5-16</inkml:trace>
  <inkml:trace contextRef="#ctx0" brushRef="#br1" timeOffset="-164528.22">15639 8121 0,'-7'78'16,"7"20"15,17 11-16,11-8 1,9-47 0,7-61 15,-2-43-15,-2-33-1,-9-11 16,-11 9-15,-8 17 0,4 40 15,-4 25-15,1 11-1,-5-6 1,-8-2-1</inkml:trace>
  <inkml:trace contextRef="#ctx0" brushRef="#br1" timeOffset="-163572.79">16364 8297 0,'-12'-2'32,"-13"-3"-17,-3 12 1,11 16 0,17 17 15,15 18-16,5 13 17,10-3-17,-7-11 1,-10-19 0,-21-20 15,-7-23-16,-5-10 1,-8-7 15,-7-2-15,1 4 0,22 6-1,30 8 16,20 3-15,2-1 0,3 1 15,-12 0-15,-31 3-16</inkml:trace>
  <inkml:trace contextRef="#ctx0" brushRef="#br1" timeOffset="-163279.93">16700 8381 0,'46'-9'16,"3"0"0,-3 1 15,-16-1-16,-30 9-15</inkml:trace>
  <inkml:trace contextRef="#ctx0" brushRef="#br1" timeOffset="-163077.72">16879 8481 0,'35'-5'16,"-12"-2"15,-3 1-15,-20 6-16</inkml:trace>
  <inkml:trace contextRef="#ctx0" brushRef="#br1" timeOffset="-162257.18">17295 8191 0,'-13'20'15,"-8"29"1,12 23 15,18 4-15,32-17-1,35-29 1,14-30 15,4-34-15,-29-26-1,-35-16 17,-52 0-17,-10 26 1,-22 10-16,-4 12 31,-12 10-31,-26 3 16,6 0-1,23 8 1,67 7-16</inkml:trace>
  <inkml:trace contextRef="#ctx0" brushRef="#br1" timeOffset="-135228.9">10881 8846 0,'-22'0'16,"-36"5"-1,-28 3 17,-12 7-32,15 5 31,27 16-15,44 9-1,47 13 1,3-18-1,17 4-15,29 8 16,-2 1 0,-49-5-1,-53-5 1,-15-16 15,-23-4-31,-30-3 16,0-5-1,22-5 1,24 1 0,24-9-1,18-2-15</inkml:trace>
  <inkml:trace contextRef="#ctx0" brushRef="#br1" timeOffset="-134669.62">11333 9010 0,'-58'12'15,"-8"22"1,11 17-1,38 11 1,38-2 0,35-21-1,23-30 1,-4-34 15,-20-43-15,-29-20-1,-24-8 17,-11 26-17,-5 47 1,5 51 0,16 40 15,18 25-16,10-7 1,3-30 15,5-37-15,-5-14 0,-21-5 15,-17 0-31</inkml:trace>
  <inkml:trace contextRef="#ctx0" brushRef="#br1" timeOffset="-134099.78">11768 9159 0,'0'-3'31,"10"-16"-15,11-19-1,4-3 1,1 11 15,-7 27-15,-3 18-1,-2 13 17,9-7-17,7-14 1,3-20 15,2-12-15,-4 2-1,-9 16 17,-1 24-17,1 11 1,-2 8 0,-4-8 15,-4-9-16,-4-6 1,-4-3 15,-4-10-31</inkml:trace>
  <inkml:trace contextRef="#ctx0" brushRef="#br1" timeOffset="-133518.03">12423 9035 0,'18'0'15,"22"-10"1,9-5 15,-9-7-15,-20-4-1,-30 14 17,-33 22-17,-13 25 1,14 15-1,32 4 17,43-6-17,27-18 1,13-13 15,-10-7-15,-7-4-1,-56-6-15</inkml:trace>
  <inkml:trace contextRef="#ctx0" brushRef="#br1" timeOffset="-132350.05">13538 9003 0,'-21'53'15,"-1"2"1,2 3 15,9-26-15,9-39 0,4-40 15,3-37-16,-2-17 1,-3 8 0,0 20 15,0 35-15,10 36-1,21 42 16,1 3-15,6 7-16,-1-2 16,12 5-16,21 25 31,0-9-15,-9-12-1,-48-29 1,-51-28 15,-43-18-15,-14-9-1,4-1 1,17 10 15,47 4-15,40-4-1,17 2 17,-7 6-17,-23 10-15</inkml:trace>
  <inkml:trace contextRef="#ctx0" brushRef="#br1" timeOffset="-131596.72">14097 8799 0,'22'65'15,"1"8"1,7 5-1,8 0 17,3-12-17,-13-18 1,-11-17 0,-6-31-1,-4-31 1,-5-22-1,-2-15 1,0 2 0,0 6 15,0 12-15,0 12-1,0 19 1,0 9-1,0-4 1,3 2 0,2 7-1,-5 3-15</inkml:trace>
  <inkml:trace contextRef="#ctx0" brushRef="#br1" timeOffset="-131180.62">14026 8497 0,'23'4'0,"28"2"32,16 6-17,-1 0 1,-10-1 0,-26-9-1,-30-9 1,-35-14-1,-16-2 1,1-1 0,9-2 15,11 4-15,15 7-16,15 15 15</inkml:trace>
  <inkml:trace contextRef="#ctx0" brushRef="#br1" timeOffset="-129935.23">10769 10434 0,'-77'0'16,"-16"0"-1,10 2 1,31 19-1,41 16 17,22-6-17,21 11-15,1-4 16,20 10-16,30 23 16,-5-1-1,-40-10 1,-50-17-1,-32-12 1,-21-16 0,4-9-1,11-6 1,23-3 0,27 3-1</inkml:trace>
  <inkml:trace contextRef="#ctx0" brushRef="#br1" timeOffset="-127646.59">11333 10510 0,'-26'10'16,"-32"14"0,-12 27-1,19 9 1,29 6 0,32-23-1,23-21 1,15-24-1,4-28 17,-8-21-17,-20-12 1,-8 8 0,-7 18-1,-6 29 1,3 25-1,-1 38 1,7 24 15,3 6-15,16-24 0,4-48 15,2-39-16,-1-14 1,-13-8 0,2-9 15,3 31-15,-9 38-1,-8 24 1,-9 5 15,8-9-15,8-24-1,17-29 17,10-7-17,4 11 1,-12 27-1,-11 23 17,-14 5-17,-5-3 1,6-23 15,10-24-15,2-18-1,0 0 17,-7 4-17,-1 16 1,-4 16 0,-3 11 15,-5-2-16,2 0 1,-1-7 15,11-5-15,11-1 0,5 20 15,-13 29-16,-3 4 1,-11-6 0,-6-27 15,0-30-15,0-30-1,7-31 16,19-20-15,14-2 0,15 25-1,6 29 17,-1 16-17,-12 11 1,-16 8 15,-27 4-15,-14 4-1,-6-2 17,-1 4-17,-1-3 1,9 0-1,1-5 17,4 0-17,3 0 1,0 0 15,0 0-15,0 0-1,0 0 17,0 0-17,0 0 1,0 0 0,0 0 15,0 0-16,0 0 1,-10 3 15,-13 6-15,-9 7 0,-1 9 15,3 8-16,25-3 1,35 3 0,38-10 15,18-23-15,-6-26-1,-24-21 16,-21-12-15,-30 9 0,-41 17 15,-36 31-15,9 12-1,0 20-15,10 5 31,4 16-31,14 1 16,11 12-16,13-7 16,24 7-16,14-14 31,29-2-31,2-15 16,16-8-16,28-7 15,-1-9 1,-36 2-1,-65-11-15</inkml:trace>
  <inkml:trace contextRef="#ctx0" brushRef="#br1" timeOffset="-125844.7">13772 10824 0,'-23'64'31,"3"-6"-15,20-23-1,23-37 1,12-44 15,-10-1-15,0-15-16,-7-36 15,-18-10 17,-13 10-17,1 17 1,2 53-1,8 44 17,14 41-17,3-6 1,12 17 0,7-8-1,6 10-15,2-9 16,16 3-16,-7-12 15,10 1-15,16 8 16,-42-18 0,-52-21-1,-48-14 1,-23-16 0,-10-7 15,4-8-16,18-4 1,29 4 15,22 10-15,25 13-16</inkml:trace>
  <inkml:trace contextRef="#ctx0" brushRef="#br1" timeOffset="-125178.68">14571 10882 0,'23'67'16,"7"23"-1,2 11 1,4-8 0,-1-30 15,-15-40-15,-20-44-1,-23-34 1,0 0-1,-9-16-15,1 5 16,-4-14-16,3 6 16,4-4-16,-10-20 15,3 5 1,35 47 0,30 36 15,31 33-16,-8 3 1,7 14-16,18 20 16,3 5-1,-23-4 1,-48-20 0,-50-19-1,-39-11 1,-19-16 15,5-23-15,33-6-1,24-1 1,13 13 0,14 9-1,9 13-15</inkml:trace>
  <inkml:trace contextRef="#ctx0" brushRef="#br1" timeOffset="-124772.02">14410 10341 0,'58'0'16,"9"7"15,14 6-15,-1-3-1,-14-18 1,-41-12 0,-35-5-1,-33-6 1,-22 1 0,4 5-1,11 8 1,15-1-1,35 18-15</inkml:trace>
  <inkml:trace contextRef="#ctx0" brushRef="#br1" timeOffset="-110922.41">10741 12125 0,'-11'0'16,"-24"0"0,-30 7 15,-26 14-15,0 4-1,26 5 16,50 8-15,48 12 0,4-12-1,21 2 1,-2-4 0,12 7-16,20 16 15,-30 25 1,-36-24 15,-37 2-31,-17-13 16,-26 5-16,-3-12 15,-12-2-15,-28 3 16,5-7 15,38-16-31,58-20 16</inkml:trace>
  <inkml:trace contextRef="#ctx0" brushRef="#br1" timeOffset="-110316.04">11315 12390 0,'-13'-11'32,"-27"-2"-17,-22 21 1,-4 38 15,13 37-15,37 17-1,39-4 1,26-28 15,3-50-15,-6-48 0,-14-43-1,-15-23 16,-6 10-15,-11 26 0,3 49 15,6 49-15,14 43-1,15 15 16,20-31-15,7-30 15,1-19-15,-31-11 0,-35-5-16</inkml:trace>
  <inkml:trace contextRef="#ctx0" brushRef="#br1" timeOffset="-109724.72">11766 12651 0,'7'-7'15,"11"-23"16,25-29-15,10-9 15,0 13-15,-15 43 15,-13 36-15,-10 27-1,0-3 17,13-36-17,12-37 17,9-25-17,-2-8 16,-12 28-15,-17 30 15,-11 22-15,-4 14 15,7-8-15,5-6-1,6-10 17,-11-6-17,-10-6-15</inkml:trace>
  <inkml:trace contextRef="#ctx0" brushRef="#br1" timeOffset="-109329.95">12607 12493 0,'49'-11'16,"-12"-9"-1,-16-22 16,-32-4-15,-29 18 15,-18 31-15,11 42 15,26 28-15,21-17 15,33-6-31,43 3 16,9-5-1,-9-10 1,-76-38 0</inkml:trace>
  <inkml:trace contextRef="#ctx0" brushRef="#br1" timeOffset="-108967.8">13522 12069 0,'61'-5'32,"12"-2"-32,-2-3 15,20-3-15,-14 1 31,7-4-31,16-7 16,-9 6 0,-45 8-1,-46 9-15</inkml:trace>
  <inkml:trace contextRef="#ctx0" brushRef="#br1" timeOffset="-108735.7">13809 12132 0,'3'71'15,"3"-11"17,6 11-32,6 22 15,1-5 16,-5-17-15,-5-34 0,-9-37-16</inkml:trace>
  <inkml:trace contextRef="#ctx0" brushRef="#br1" timeOffset="-108563.2">13699 12563 0,'61'8'16,"14"-8"15,-2-6-15,-23 4 0,-50 2-16</inkml:trace>
  <inkml:trace contextRef="#ctx0" brushRef="#br1" timeOffset="-107901.02">14331 12576 0,'8'-3'15,"12"-20"17,5-16-17,3-15 1,-5 11 15,-6 13-15,1 28-1,-6 17 1,1 15 15,-3-4-15,-7-4-1,9-10 1,13-12 15,8-7-15,-5 2 0,-3-3 15,-7 11-16,-3 14 1,8 7 0,7-7 15,5-4-15,-5-6-1,-12-2 16,-18-5-31</inkml:trace>
  <inkml:trace contextRef="#ctx0" brushRef="#br1" timeOffset="-107449.86">14941 12755 0,'0'40'15,"-2"-20"1,-6-32 15,3-39-15,-1-37 0,4-13 15,13 0-16,17 29 1,14 36 0,-2 44 15,-5 48-15,-12 13-1,-12 5 1,-17-24 15,-1-25-15,-1-13-1,6-4 1,2-8 0</inkml:trace>
  <inkml:trace contextRef="#ctx0" brushRef="#br1" timeOffset="-106977.43">15292 12455 0,'-4'50'16,"10"6"-1,11-16 16,11-15-15,10-28 0,5-19-1,-8-18 17,-9-9-17,-14 12 1,-15 17-1,-1 30 17,8 30-17,9 10 1,12-9 15,18-29-15,12-21-1,-7-7 17,-10-4-17,-38 20-15</inkml:trace>
  <inkml:trace contextRef="#ctx0" brushRef="#br1" timeOffset="-106707.77">15697 12104 0,'17'68'16,"14"29"0,10 3 15,6-4-16,-5-20 17,-14-29-17,-12-21 1,-16-26-16</inkml:trace>
  <inkml:trace contextRef="#ctx0" brushRef="#br1" timeOffset="-106003.52">15996 12429 0,'9'15'16,"21"34"15,15 13-16,-2 6 17,-21-17-17,-27-26 17,-22-25-17,1-23 16,9-2-15,4 0 0,3 7-1,26 6 17,34 4-17,28 6 16,13-6-15,5-5 15,-8-2-15,-38-10 15,-40 3-15,-32 12-1,-27 17 17,-5 21-17,17 22 17,25 16-17,12-6 16,8-12-15,-8-48-16</inkml:trace>
  <inkml:trace contextRef="#ctx0" brushRef="#br3" timeOffset="-33376.39">1844 10197 0,'3'73'15,"-3"-7"1,2 9-16,-2-4 15,-2 14-15,2-9 16,-3 7-16,-2 23 16,2-15-1,0-33 1,0-46 0,3-34-1,3-39-15,3 1 16,2-14-16,-6 4 15,-1-15-15,4 6 16,-2-12-16,-6-24 16,-3-3-1,-4 19 1,1 29 0,3 34-1,6 36 1,1 26-1,18 29 1,-5-7 0,15 14-16,0-4 15,8 10-15,3-1 16,6 5-16,1-9 16,8 8-16,-3-11 15,1 3-15,15 13 0,-15-6 16,-48-21-1,-35-17 1,-23-14 0,-18-8-1,-6-3 1,-2-7 0,1-12-1,10-21 1,10-15-1,16 7 1,23 15 0,19 26-16</inkml:trace>
  <inkml:trace contextRef="#ctx0" brushRef="#br3" timeOffset="-32743.86">2519 10348 0,'27'56'16,"-4"0"0,2 9-16,-2 3 15,2 12-15,-6-4 16,0 10-16,-1 25 15,-3-8 1,-5-68 0,-9-40-16,-2-30 15,-20-33 1,2 8 0,-6-12-16,-2 10 15,-7-14-15,4 10 16,-8-4-16,-5-21 15,6 1 1,21 14 0,16 13-1,25 28 1,23 17 0,27 29-1,-12 3 1,8 17-16,-10-1 15,0 15-15,7 24 16,-28 6 0,-43-12-1,-39-18 1,-24-22 0,-7-23-1,5-31 1,17-9-1,13 0 1,13 9 0,25 31-16</inkml:trace>
  <inkml:trace contextRef="#ctx0" brushRef="#br3" timeOffset="-32040.93">2367 9904 0,'8'0'16,"19"0"-1,29 0 1,15 0 0,7-2-1,-8 0-15,-12-4 32,-17 4-17,-32-10 1,-33-14-1,-24-6 1,-10 4 0,10 2-1,8 7 1,19 8 0,12 6-1,6 3 1,3 2-16</inkml:trace>
  <inkml:trace contextRef="#ctx0" brushRef="#br3" timeOffset="-31587.69">3365 10179 0,'63'-5'15,"6"3"17,-8-3-17,-15-2-15,-46 7 16</inkml:trace>
  <inkml:trace contextRef="#ctx0" brushRef="#br3" timeOffset="-31389.14">3390 10421 0,'65'-7'16,"13"-6"-1,-7-2 16,-13 0-31,-58 15 16</inkml:trace>
  <inkml:trace contextRef="#ctx0" brushRef="#br3" timeOffset="-30504.08">4614 9542 0,'-24'2'15,"-38"11"1,0-1 0,-7 6-16,3-3 15,-8 0 1,-22 6-1,9-1 1,41 0 0,43 3-1,42 2 1,38 8 0,24 2 15,7 3-16,-10-3 1,-37 13 0,-41 5-1,-40 8 1,-29-1 0,-26 5-1,-7-1 1,13-4 15,40 1-15,42-9-1,39 1 1,35-13 0,8-6-1,-2-12 1,-18-7-1,-30-5 1,-45-10-16</inkml:trace>
  <inkml:trace contextRef="#ctx0" brushRef="#br3" timeOffset="-30104.21">5013 9721 0,'8'58'16,"5"15"-16,-1-5 16,2 25-16,0-7 15,-2 9-15,8 26 16,-4-12 0,-15-72-1,-1-41 16,-1-32-15,-2-7 0,1 13-1,2 30-15</inkml:trace>
  <inkml:trace contextRef="#ctx0" brushRef="#br3" timeOffset="-29856.14">4939 9630 0,'72'-18'16,"23"4"0,-18 6-1,3 3-15,19 0 31,-14 3-15,-23 2 0,-29 0-16,-33 0 15</inkml:trace>
  <inkml:trace contextRef="#ctx0" brushRef="#br3" timeOffset="-29658.08">5001 9960 0,'55'12'15,"21"1"1,11 2 0,-2-2-1,-26-3 1,-59-10-16</inkml:trace>
  <inkml:trace contextRef="#ctx0" brushRef="#br3" timeOffset="-28846.33">6444 9612 0,'-7'26'16,"-11"37"-1,-15 28 1,5 11-1,6 7 1,22-6 0,33-15-1,27-20 1,15-24 0,7-25-1,-22-21 1,-25-26-1,-20-2 17,-4-3-17,-11 16-15,0 17 0</inkml:trace>
  <inkml:trace contextRef="#ctx0" brushRef="#br3" timeOffset="-28593.4">6195 9829 0,'66'-3'16,"19"-1"-1,18 4 1,-2 0-1,-18 0 1,-28 4 0,-24-4-1,-31 0 1</inkml:trace>
  <inkml:trace contextRef="#ctx0" brushRef="#br3" timeOffset="-8143.5">1102 12238 0,'0'0'15,"0"0"1,10-2-1,13-1 1,20-5 0,29 6 15,7 0-15,-6 6-1,-17 17 1,-36 14-1,-28 18 1,-37 15 0,-26 8-1,-9-1 1,14-7 0,31-7-1,35-11 1,27-4 15,34-12-15,21-7-1,-13-26 1,-20-20 0,-22-9-1,-12 2 1,-4 7-1,-11 19-15</inkml:trace>
  <inkml:trace contextRef="#ctx0" brushRef="#br3" timeOffset="-7629.87">1814 12334 0,'-28'56'15,"-2"21"1,13 27 0,26 7-1,29-8 16,31-15-15,16-22 0,1-39-1,-10-34 1,-15-38 0,-23-30-1,-18-24 1,-31-5-1,-39 9 1,-29 21 0,-9 25 15,5 15-15,22 12-1,28 9 1,17 8-1,7 2 1,9 3-16</inkml:trace>
  <inkml:trace contextRef="#ctx0" brushRef="#br3" timeOffset="-6826.34">2366 12140 0,'0'60'15,"-4"16"1,-3 2 0,-4-12-1,6-19 1,-2-19-1,14-18 1,9-15 15,6-15-15,1-7 0,5-6-1,7-5 1,13-8-1,2 6 1,-2 7 0,-5 8-1,-18 10 1,-25 15 0</inkml:trace>
  <inkml:trace contextRef="#ctx0" brushRef="#br3" timeOffset="-5905.53">2589 12420 0,'20'33'16,"8"-6"-1,0-17 1,7-22-1,0-13 1,-5-10 0,1-4-1,-1 4 1,3 10 15,-14 12-15,-15 18-1,-18 18 1,-6 17 15,15 6-15,10-1 0,14-10-1,-2-20 16,-1-18-15,-8-22 0,-2-20 15,-3-3-15,-3 11-1,-3 9 1,3 18 15,0 27-15,5 31-1,6 18 1,4 7 15,-2-5-15,-2-13-1,-14-29 17,0-29-17,-8-27 1,-6-8 0,1 0-1,3 5 16,13 33-31</inkml:trace>
  <inkml:trace contextRef="#ctx0" brushRef="#br3" timeOffset="-5138.99">3148 12420 0,'0'12'15,"2"11"16,-2 0-15,5-14 0,-1-18-1,-1-16 17,-3-8-17,0 7 1,2 6 15,4 15-15,-4 18-1,7 19 1,5 7 15,-3-10-15,8-11-1,0-18 1,5-22 15,-4-12-15,-4 0 0,6 8-1,-8 24 16,6 22-15,5 20 0,13 13 15,0-7-15,1-16-1,-6-10 1,-20-10 15,-13-10-31</inkml:trace>
  <inkml:trace contextRef="#ctx0" brushRef="#br3" timeOffset="-4733.95">2465 12840 0,'21'0'15,"38"0"1,-7 0 0,12 0-16,-1 0 15,19 0-15,-6 0 16,8-1 0,34-5-1,-10 1 1,-24 2-1,-34-4 17,-27 4-32,-23 3 15</inkml:trace>
  <inkml:trace contextRef="#ctx0" brushRef="#br3" timeOffset="-4044.9">3060 13088 0,'-12'-4'15,"-10"0"1,-5-4 15,5 8-15,9 16-1,18 18 1,25 23 15,9 3-15,2 1 0,-5-12-1,-17-8 16,-38-11-15,-20-15 0,-21-28 15,-4-19-15,9-6-1,14 8 1,41 30-16</inkml:trace>
  <inkml:trace contextRef="#ctx0" brushRef="#br3" timeOffset="7813.95">20452 9796 0,'60'-15'15,"31"2"17,20 11-17,0 10 1,-38 29 15,-63 24-15,-23-8-1,-25 0-15,-27 20 16,9 10 15,26-2-15,43-18-1,35-28 17,12-20-17,-4-13 1,-21-4 0,-35 2-16</inkml:trace>
  <inkml:trace contextRef="#ctx0" brushRef="#br3" timeOffset="8270.14">21306 9908 0,'-32'57'15,"4"31"1,18 19 0,17-37 15,31-17-31,13-18 16,21-14-16,1-12 15,16-16-15,-16-9 31,0-16-31,-22-4 16,-11-19-16,-17 0 16,-18-11-16,-15 8 31,-24-5-31,-4 18 16,-24 8-16,-4 11 15,-17 8-15,-28 10 16,5 4 15,21 8-15,42-1-1,43-3-15</inkml:trace>
  <inkml:trace contextRef="#ctx0" brushRef="#br3" timeOffset="8818.94">22163 9690 0,'0'71'31,"-2"7"-15,-4-13-1,1-14 17,5-34-17,18-27 1,20-22 0,25-16 15,9-2-16,2-3 1,-27 0 0,-24 10 15,-15 5-15,-6 18-1,-2 20-15</inkml:trace>
  <inkml:trace contextRef="#ctx0" brushRef="#br3" timeOffset="9597.34">22304 9844 0,'11'46'15,"13"-4"16,12-9-15,-1-13 0,-4-12-1,-10-16 1,-2-30 0,-1 6-1,19-11-15,43 0 16,4 10-1,-44 36 17,-32 24-17,-21 6 1,1 8 0,-6-3-1,15-4 1,6-7-1,4-18 1,-4-14 15,-6-13-15,-4-12 0,-6-5-1,6 7 1,-4 5-1,11 13 1,16 18 0,24 17 15,28 21-15,5 6-1,-15 7 1,-36-9-1,-29-5 1,-8-10 0,2-24-1,-7-27 1,-7-11 15,2-6-15,-1 2-1,26 31-15</inkml:trace>
  <inkml:trace contextRef="#ctx0" brushRef="#br3" timeOffset="10258.39">23047 9953 0,'8'28'16,"2"2"0,-3-20-1,7-18 1,0-15-1,9-12 17,5-3-17,0 8 1,-11 21 0,-4 23-1,-3 14 1,0 2-1,-8-12 1,0-5 0,4-13 15,9-16-15,10-17-1,1 3 1,-4 0-1,-7 12 1,-2 16 0,7 17-1,13 20 17,7 10-17,-2-7 1,-5-10-1,-9-8 1,-8-7 0,-16-13-16</inkml:trace>
  <inkml:trace contextRef="#ctx0" brushRef="#br3" timeOffset="10854.97">22385 10330 0,'50'-5'0,"16"-2"15,4 2 1,21 3-16,0-3 16,27 2-16,-7 3 15,15 0-15,-22 0 16,8 3-16,22 2 16,-35-5-1,-52 0 1,-22 0-1,-25 0-15</inkml:trace>
  <inkml:trace contextRef="#ctx0" brushRef="#br3" timeOffset="11288.09">23042 10565 0,'-53'7'15,"-10"6"1,6 2-1,23 3 1,32 15 0,35 4-1,30 8 17,10-2-17,-22 5 1,-44-3-1,-27-19 1,-25-11-16,-43-7 16,-6-5-1,11-6 1,83 3-16</inkml:trace>
  <inkml:trace contextRef="#ctx0" brushRef="#br3" timeOffset="11768.76">20067 9990 0,'55'0'15,"11"-2"1,-9-1 15,-9-1-15,-22 1-1,-26 3-15</inkml:trace>
  <inkml:trace contextRef="#ctx0" brushRef="#br3" timeOffset="11991.08">20056 10190 0,'56'-5'31,"2"2"-15,-7 0-1,-21-4 1,-30 7-16</inkml:trace>
  <inkml:trace contextRef="#ctx0" brushRef="#br3" timeOffset="12791.54">18842 10039 0,'-25'72'16,"2"11"-1,8 1 1,2-26-1,10-43 1,3-38 0,0-37-1,5-26 1,4-15 15,-7-2-15,1 12-1,-8 30 1,-9 27 0,12 29-1,15 27 1,14 26 0,21 22-1,10 6 1,5 10 15,5-6-15,-12-17-1,-33-14 1,-28-19 0,-20-11-1,-19-6 1,-3-13-1,1-7 1,6-6 15,14 3-15,26 10-16</inkml:trace>
  <inkml:trace contextRef="#ctx0" brushRef="#br3" timeOffset="13375.54">19303 9968 0,'17'47'16,"-1"19"0,1 15-1,1 14 1,5-1-1,-6-18 1,-9-52 0,-8-39-1,-6-43 1,-3-27 15,-3-14-15,-2 4-1,5 17 1,6 10 0,15 35-1,23 30 1,11 24 0,-8 16 15,-13 17-16,-20 4 1,-23-3 0,-15-15-1,-7-25 1,-2-33 0,7-32-1,7-18 16,7 0-15,7 15 0,14 53-16</inkml:trace>
  <inkml:trace contextRef="#ctx0" brushRef="#br3" timeOffset="13692.84">19222 9736 0,'13'0'16,"22"0"-1,18 0 1,5 0 0,-3-3-1,-11 1 1,-20-6-1,-24-7 17,-17-4-17,-16-5 1,6 6 0,-4 1-1,31 17-15</inkml:trace>
  <inkml:trace contextRef="#ctx0" brushRef="#br3" timeOffset="16063.67">3967 12603 0,'58'0'16,"1"0"-1,-10 0 1,-16-2 0,-33 2-1</inkml:trace>
  <inkml:trace contextRef="#ctx0" brushRef="#br3" timeOffset="16308.76">4061 12855 0,'71'0'16,"-2"0"-1,-8 0 1,-29 6 0,-32-6-16</inkml:trace>
  <inkml:trace contextRef="#ctx0" brushRef="#br3" timeOffset="57232.54">6905 11858 0,'-11'20'15,"-6"13"1,-7 15-16,-1 2 15,-14 21-15,6-4 16,1 19-16,10-8 31,8 13-31,12-13 16,18 7-16,6-19 16,23-11-16,35-1 15,1-14 16,-38-20-31,-43-20 16</inkml:trace>
  <inkml:trace contextRef="#ctx0" brushRef="#br3" timeOffset="57728.43">7289 12094 0,'-13'44'31,"0"8"-31,5 6 16,1 17-16,7-4 15,18 5 1,12-16 0,12-2-16,39-23 15,-20-27 17,-3-31-32,-17-14 15,-11-31-15,-15-3 16,-18-15-1,-17 11 1,-26-9-16,-4 16 16,-21 15-16,-29 16 31,1 25-15,16 12 15,41 0-16,42 0-15</inkml:trace>
  <inkml:trace contextRef="#ctx0" brushRef="#br3" timeOffset="58018.41">7901 12563 0,'0'0'31,"0"0"-31</inkml:trace>
  <inkml:trace contextRef="#ctx0" brushRef="#br3" timeOffset="58429.87">8223 12221 0,'10'80'31,"-2"21"-16,0-13 1,-4-25 15,4-28-15,-6-20 0,-2-15-16</inkml:trace>
  <inkml:trace contextRef="#ctx0" brushRef="#br3" timeOffset="59126.96">8589 12308 0,'-11'-2'15,"-9"4"17,2 13-17,18 19 1,18 6 15,8 3-15,-12-5 15,-16-11-15,-16-9 15,-9-11-15,7-2-1,5-1 16,2-4-15,13 0 0</inkml:trace>
  <inkml:trace contextRef="#ctx0" brushRef="#br3" timeOffset="59487.01">8787 11908 0,'41'60'31,"-6"-2"-15,10 16-16,-4-2 15,9 25 1,-9-9 0,-3 17-16,-16-17 15,-19 8-15,-16-24 32,-25-18-32,-40-1 15,0-15 16,35-20-15,43-18-16</inkml:trace>
  <inkml:trace contextRef="#ctx0" brushRef="#br3" timeOffset="61480.18">5895 11580 0,'68'31'16,"-15"4"15,9 15-31,-6 8 15,9 23-15,-11 2 16,4 28-16,-7-8 16,-3 26-16,-14-16 15,-1 13 1,-15-23 0,-9 6-16,-9 18 15,-6-40 1,3-41-1,3-46-15</inkml:trace>
  <inkml:trace contextRef="#ctx0" brushRef="#br3" timeOffset="62037.83">4696 11923 0,'-23'56'15,"-10"12"1,1 2 0,-7 24-16,4-6 15,-3 23-15,11-6 16,4 19-16,20-11 31,31 4-31,12-14 16,18-3-16,26 11 15,-34-40 1,-50-71-16</inkml:trace>
  <inkml:trace contextRef="#ctx0" brushRef="#br1" timeOffset="90790.77">4736 12150 0,'0'0'15,"2"0"1,16-3 15,19 3-15,17 0-1,18 8 17,-3 17-17,-18 20 1,-34 13 0,-39 3 15,-34 5-16,-14 2 1,6-3 0,29 3 15,37-10-15,44-18-1,22-19 16,0-31-15,-5-19 0,-18-6-1,-12 10 1,-33 25-16</inkml:trace>
  <inkml:trace contextRef="#ctx0" brushRef="#br1" timeOffset="91301.12">5301 12200 0,'0'3'15,"-8"19"1,-8 26-1,4 20 17,15 13-17,27-3 1,26-28 0,21-37-1,-3-37 16,-25-35-15,-28-14 0,-44-2-1,-33 4 17,-9 18-17,-1 10 1,17 16 15,18 8-15,14 12-1,7 3 1,10 4 0</inkml:trace>
  <inkml:trace contextRef="#ctx0" brushRef="#br1" timeOffset="91800.24">5698 12213 0,'-9'10'16,"-13"15"15,-5 20-15,17 22-1,28 8 1,23-15 15,15-20-15,-5-25-1,-5-26 1,-20-33 0,-26-19 15,-26-9-15,-22 1-1,-15 11 1,7 11 15,16 16-15,15 13-1,13 10 1,12 10 0</inkml:trace>
  <inkml:trace contextRef="#ctx0" brushRef="#br1" timeOffset="92724.34">6061 12314 0,'0'20'16,"0"28"0,3 10-1,-3-11 1,0-9 15,5-22-15,-5-27-1,0-29 1,0-28 15,0-18-15,0 1 0,-5 9-1,2 18 16,1 33-15,2 27 0,0 34-1,5 27 17,15 25-17,13 5 1,7-2-1,6-26 17,-6-34-17,-7-44 1,-10-32 0,-11-29 15,-10-11-16,-4-6 1,-1 16 0,-4 16 15,-4 27-15,9 11-1,0 12 1,2 9-16</inkml:trace>
  <inkml:trace contextRef="#ctx0" brushRef="#br3" timeOffset="108941.28">24078 10220 0,'66'0'15,"-13"0"1,17-2-16,33-6 16,-1 8 15,-18 0-15,-38-2-1,-46 2-15</inkml:trace>
  <inkml:trace contextRef="#ctx0" brushRef="#br3" timeOffset="109147.5">24179 10449 0,'10'0'16,"28"0"-16,47 8 15,8-4 1,-4 9 0,-89-13-1</inkml:trace>
  <inkml:trace contextRef="#ctx0" brushRef="#br3" timeOffset="109656.03">25333 9540 0,'-41'29'16,"-6"19"-16,-1 8 15,-13 22-15,8 5 16,-4 30-16,18-24 16,12-1-1,5 10-15,8 10 16,17 23-16,12-14 15,28 4-15,5-20 16,5-8-16,8-3 31,-28-42-31,-33-48 16</inkml:trace>
  <inkml:trace contextRef="#ctx0" brushRef="#br3" timeOffset="110232.96">27674 9590 0,'43'32'16,"12"17"-16,1 1 15,14 23-15,-4 0 16,12 25-1,-12-2 1,4 17-16,-10-4 16,-2 12-16,-18-13 15,-4 10-15,-16-22 16,-17 2-16,-48-17 16,-31-31-1,22-17 1,24-20-1,30-13-15</inkml:trace>
  <inkml:trace contextRef="#ctx0" brushRef="#br3" timeOffset="110730.29">28997 9486 0,'-33'38'16,"-7"7"-16,4 8 15,1 15-15,10 3 16,-3 20-16,9-5 15,1 15-15,8-8 16,10 7-16,10-9 16,15 5-16,5-21 31,17-9-31,2-18 16,19-5-16,32 5 15,-7-11 1,-47-19-1,-46-18-15</inkml:trace>
  <inkml:trace contextRef="#ctx0" brushRef="#br3" timeOffset="114277.3">29682 9660 0,'0'13'16,"-2"27"-1,-6 39 1,3 21 0,0-20 15,2 1-31,6 26 16,4-2-1,4-17 1,-1-20-1,-5-38 1,-3-12 0,-2-8-1,0-10-15</inkml:trace>
  <inkml:trace contextRef="#ctx0" brushRef="#br3" timeOffset="115076.82">30353 10202 0,'-21'0'16,"-16"0"0,-9 0-1,6 0 16,10 2-15,22 14 0,21 19-1,17 13 1,12 2 0,-3-4-1,-22-11 1,-20-12 15,-14-19-15,-13-14-1,2-7 1,3-3 0,2-3-1,23 23-15</inkml:trace>
  <inkml:trace contextRef="#ctx0" brushRef="#br3" timeOffset="115552.9">30403 9401 0,'5'7'15,"17"18"1,4 6 15,7 16-31,2-1 16,11 25-16,-4 0 15,14 22-15,-7-7 16,7 17-16,-8-8 16,6 8-16,-10-14 15,1 6 1,-11 26-16,-37-12 31,-37-33-15,-21-24-1,16-22 1,22-14 0,23-16-16</inkml:trace>
  <inkml:trace contextRef="#ctx0" brushRef="#br1" timeOffset="132754.74">25436 9781 0,'8'0'16,"22"2"-1,38 14 1,-5 2-1,10-1 1,33 18 0,-13 13-1,-47 16 1,-39-16 15,-32-1-31,-10-2 16,-19 6-16,-1-5 15,-5 4-15,-11 25 16,38 6 15,49-11-15,17-29 0,19-16-16,4-13 15,11-17 1,37-20-1,-8-7 1,-23 6 0,-73 26-16</inkml:trace>
  <inkml:trace contextRef="#ctx0" brushRef="#br1" timeOffset="133228.31">26434 9990 0,'-40'56'15,"5"-3"17,2 10-32,15 5 15,8 13-15,10-16 16,17 8-16,41 13 15,28-36 17,-16-27-17,4-28-15,-8-16 16,-1-17 0,-14-2-16,-6-20 15,-18 2-15,-9-13 0,-18 11 16,-23-10-1,-9 14 1,-21-4-16,-3 14 16,-19 8-16,5 15 15,-11 8-15,-20 8 32,13-1-17,30 14 1,27-6-1,31 0-15</inkml:trace>
  <inkml:trace contextRef="#ctx0" brushRef="#br1" timeOffset="134137.5">27243 10303 0,'-5'60'15,"-3"1"1,6-11-1,-3-12 1,0-28 0,5-25 15,5-31-15,-3-26-1,1-24 1,-6-5-1,-6 8 1,-7 17 0,4 25-1,1 21 1,9 30 0,7 30-1,17 24 16,19 26-15,-5-17 0,8 8-16,0-8 15,3 5-15,21 12 16,13-6 0,-11-29-1,-19-37 1,-18-38-1,-15-36 1,-11-27 0,-18-6-1,-15 6 17,-7 17-17,-1 26 1,12 18-1,9 16 1,8 8 0,5 8-16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2T14:18:01.18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8675 12314 0,'-39'-51'15,"5"13"17,-14-9-32,-3 7 15,-19-11-15,-4 5 32,-19-1-32,6 4 15,-25 0-15,9 8 16,-18 0-1,11 12 1,-22 8-16,13 2 16,-14 13-16,15 5 31,-11 15-31,23-2 16,-1 14-16,16 2 15,3 8-15,17-1 16,4 9-16,-7 33 31,18 16-15,24 1-1,26-4 1,13-8 15,19 0-15,22-7-1,23-3 1,-11-27 15,10-5-31,-7-12 16,16-4-16,-7 0 16,14-2-16,-5-3 15,16 3 1,-10-5-1,21 0-15,-10-11 16,24 4-16,-18-9 31,17-5-31,-13-2 16,9-2-16,-16-5 31,18-6-31,-19-2 16,16-11-16,-23 4 15,6-6 1,-23-2 0,4-8-16,10-27 15,-13-19 17,-35-14-17,-32-8 1,-13 33 15,-22 3-31,-10 16 16,-26-1-16,-6 13 31,-26-14-31,2 8 16,-8 0-16,-26-10 15,29 16 1,96 42-1</inkml:trace>
  <inkml:trace contextRef="#ctx0" brushRef="#br0" timeOffset="21654.64">1887 10525 0,'-51'-51'16,"6"11"-1,-12-3-15,-1 10 16,-19-2-16,9 5 15,-13-1-15,7 9 0,-21 2 16,11 8 0,-15 6-16,11 1 0,-14 5 0,9 7 15,-11 9-15,15 4 16,-7 10-16,20 0 16,-5 11-16,21-4 15,-3 12-15,-8 36 16,26 18-1,40 6 1,32-5 0,-1-29-1,19-10-15,0-15 16,16 1-16,-3-8 16,21 3-16,-2-12 15,14 4-15,-9-10 16,17 0-16,-14-6 15,20 1-15,-18-7 16,19 1-16,-18-4 0,18-1 16,-15-7-16,5 2 15,-18-4-15,15-8 0,-18-2 16,12 1-16,19-24 16,-10-21-1,-27-19 1,-15-7-1,-21-7 1,-27-7 0,-36 1-1,2 25 1,-27-2-16,3 17 16,-28-6-16,6 9 15,-9-6-15,12 10 16,-7-5-16,-35-12 0,12 4 15,51 26 1,50 30-16</inkml:trace>
  <inkml:trace contextRef="#ctx0" brushRef="#br0" timeOffset="23583.07">1319 1277 0,'-28'73'16,"6"-13"-1,-6 8-15,-15 21 16,5-14 0,13-39-1,16-50 17,9-38-17,8 2 1,6-18-16,2 0 15,7-10-15,1 5 16,9-8-16,14-23 16,-3 13-1,-8 57 1,-12 46 0,-7 46-1,-12 31 1,-10 18 15,-7-3-15,-1-21-1,13-43 1,15-38 0,11-42-1,-6-4 1,2-17-16,11-30 15,10-9 1,-7 11 0,-10 23-1,-2 36-15,-4 40 16,3 28 0,-3 25-1,0 25 1,-7 1-1,-7-7 1,-3-15-16,-1-17 16,7-32-1,-7-9 1,-2-6 0,0-3-16</inkml:trace>
  <inkml:trace contextRef="#ctx0" brushRef="#br0" timeOffset="23923">2053 959 0,'49'-17'15,"17"-1"1,11-3-1,4 7-15,-16-2 16,-23 7 0,-42 9-16</inkml:trace>
  <inkml:trace contextRef="#ctx0" brushRef="#br0" timeOffset="24167.08">2207 1184 0,'61'-13'0,"8"-4"16,-9-3-1,-8 4 1,-25 4 0,-27 12-16</inkml:trace>
  <inkml:trace contextRef="#ctx0" brushRef="#br0" timeOffset="24770.33">3150 438 0,'66'-28'0,"20"0"15,2 1 1,-6 1 0,-21 6-1,-27 8 1,-17 4-1,-17 8 1</inkml:trace>
  <inkml:trace contextRef="#ctx0" brushRef="#br0" timeOffset="25236.84">3062 563 0,'-27'46'16,"0"-6"-1,8-4 1,5-11 0,14-13-1,14-4 1,24-10-1,20-6 1,19 0 0,13 16-1,-5 5 1,-22 14 0,-25 26-1,-33 3 1,-35 2-1,-21-12 1,-9-11 0,10-18-1,9-4 17,25-6-17,4-4 1,12-3-16</inkml:trace>
  <inkml:trace contextRef="#ctx0" brushRef="#br0" timeOffset="27525.53">4154 261 0,'0'-5'15,"3"-4"1,0-1-1,-6 17 1,-13 23 0,-20 33-1,-16 28 1,2 7 0,5-5-1,13-17 1,10-19-1,9-29 1,7-12 0,12-18-1,12-26 1,22-28 15,11-15-15,10-5-1,5 4 1,3 9 0,3 12-1,-9 9 1,-24-4 0,-18 8-1,-4 11 1,-12 11-1,0 9 1,-5 7-16</inkml:trace>
  <inkml:trace contextRef="#ctx0" brushRef="#br0" timeOffset="27763.47">4094 541 0,'25'36'0,"5"2"16,6-6 15,2-17-15,7-10-1,2-13 1,-5-2-1,-16 0-15,-26 10 0</inkml:trace>
  <inkml:trace contextRef="#ctx0" brushRef="#br0" timeOffset="28322.59">4636 491 0,'-9'23'16,"-1"15"-1,-1 1 1,-1-3 0,12-18-1,14-26 1,8-17-1,3-8 1,-2 3 0,-3 5-1,-7 4 1,-9 12 0,2 18-1,-6 19 1,2 28-1,10 16 1,1 14 0,8-11-1,-6-8 1,-13-19 0,-19-14-1,-29-8 1,-22-8-1,-9-9 1,-2-9 0,13-2-1,30-1 1,36 3-16</inkml:trace>
  <inkml:trace contextRef="#ctx0" brushRef="#br0" timeOffset="32007.15">1367 2388 0,'0'58'0,"0"15"15,4 15 1,1 10-1,6 4 1,4-10 0,8-13-16,0-26 15,-10-20 1,1-28 0,9-18-1,5-25 1,7-28-1,8-19-15,-1-11 16,2 3 0,-17 10-1,6 19 1,4 17 0,-8 7-1,-9 10-15,-9 14 16,-8 9-1,-3 7-15</inkml:trace>
  <inkml:trace contextRef="#ctx0" brushRef="#br0" timeOffset="32281.25">1957 2827 0,'0'53'0,"3"2"16,13-2-1,11-25 1,3-18-1,3-18 1,-18 6 0,-15 2-16</inkml:trace>
  <inkml:trace contextRef="#ctx0" brushRef="#br0" timeOffset="32476.33">2097 2408 0,'0'0'0,"0"0"16,0 0-1,0 0-15</inkml:trace>
  <inkml:trace contextRef="#ctx0" brushRef="#br0" timeOffset="33471.94">2531 2499 0,'50'-10'0,"19"2"16,4-10-1,-8 4 1,-16 2 0,-27 3-1,-22 9-15</inkml:trace>
  <inkml:trace contextRef="#ctx0" brushRef="#br0" timeOffset="33699">2594 2749 0,'61'-21'16,"8"-4"0,-2-3-1,-21 5 1,-46 23-16</inkml:trace>
  <inkml:trace contextRef="#ctx0" brushRef="#br0" timeOffset="34775.87">3423 2209 0,'14'-2'16,"19"-8"-1,21-8 1,19-8 15,3-1-31,-13 7 16,-11 7-1,-26 4 1,-26 9-16</inkml:trace>
  <inkml:trace contextRef="#ctx0" brushRef="#br0" timeOffset="35065.11">3584 2006 0,'0'57'16,"0"14"0,0-6-1,8-5 1,7-17-1,8-10 1,-13-18 15,-5-9-31,-5-6 16</inkml:trace>
  <inkml:trace contextRef="#ctx0" brushRef="#br0" timeOffset="35676.8">4242 1783 0,'50'15'15,"7"21"1,-18 25 0,-24 21-1,-35 11 1,-38-4-1,-27-16 1,-9-17 0,14-18-1,30-29 1,32-26 0,26-13-1,31-11 1,26 8-1,21 10 1,12 16 0,-1 10-1,-17 9 1,-12 6 0,-20-21-1,-5-14 1,0-6-1,-8 2 1,-20 12 0,-15 9-1</inkml:trace>
  <inkml:trace contextRef="#ctx0" brushRef="#br0" timeOffset="36098.5">4817 1889 0,'-24'48'0,"0"15"15,15 3 1,25-18 0,32-25-1,28-26 16,4-25-31,-4-20 32,-23-12-17,-25-6 1,-33 11 0,-34 10-1,-25 17 1,-10 15-1,-1 8 1,12 5 0,17 5-1,23-3 1,13-2 0,7 0-1,3 0-15</inkml:trace>
  <inkml:trace contextRef="#ctx0" brushRef="#br0" timeOffset="37156.42">5421 1589 0,'-2'20'0,"-5"19"16,1-2 0,-2-6 15,11-14-31,15-17 16,10-20-1,14-15 1,2-6-1,-2-4 1,-12 10 0,-6 10-1,-15 14 1,-7 17 0,-4 13-1,-6 9 1,4-3-1,-5 1 1,9-12 0,13-5-1,11-18 1,9-7 0,1-20-1,1-10 1,-8 9-1,-11 7 1,-1 25 0,-7 14-16,12 14 15,6 5 1,6 0 0,-3-4-1,-8-6 1,-8-8-1,-3-2 1,-10-8-16</inkml:trace>
  <inkml:trace contextRef="#ctx0" brushRef="#br0" timeOffset="37425.44">5433 1879 0,'72'-8'16,"12"1"-1,5-6 1,-8-1-1,-18 1 1,-23 5 0,-22 1-1,-18 7-15</inkml:trace>
  <inkml:trace contextRef="#ctx0" brushRef="#br0" timeOffset="37819.83">5530 1993 0,'5'7'0,"14"6"16,20 9-1,11 6 1,3 5 0,-16-6-1,-14 3 1,-25-9 0,-19 0-1,-11-7 1,4-9-1,3-22 1,6 1 0,7-4-1,5 8 1,7 12-16</inkml:trace>
  <inkml:trace contextRef="#ctx0" brushRef="#br0" timeOffset="38937.82">6512 1949 0,'77'-12'16,"-14"0"-1,9-1-15,-7-2 16,10 3-16,27-2 16,11 0-1,-12-15 1,-15-6-1,-39 5 1,-22 18 0,-11 7-1,-14 5-15</inkml:trace>
  <inkml:trace contextRef="#ctx0" brushRef="#br0" timeOffset="39265.64">7256 1672 0,'70'6'15,"23"11"1,9 1 0,-11 5-1,-57-3 1,-51-2 15,-44 1-15,-17-1-1,-2 3 1,8-7 0,25-5-1,27-7 1,5 0-1,15-2-15</inkml:trace>
  <inkml:trace contextRef="#ctx0" brushRef="#br0" timeOffset="72093.48">1382 4188 0,'-2'60'16,"2"28"0,0 20-1,2 11 1,6-1-16,4-7 16,1-13-1,0-15 1,-3-35-1,-10-38 1,-10-32 0,-3-39-1,0-31 1,3-15 0,5 35-1,-5-5-15,-13-21 16,-4-7-1,2 33 1,-21 12-16,-37-3 0,-11 13 16,18 10-1,50-1 1,38 11 0,37-2-1,23 9 1,18 7-1,-16 14-15,4 8 0,-15 6 16,8 11-16,25 19 16,-8 9-1,-15 9 1,-25 6 0,-31 1-1,-34-3-15,-24-9 16,-27-10-1,-6-4 1,2-24 0,0-17-1,8-12 1,16-4-16,23 7 16,25 9-16</inkml:trace>
  <inkml:trace contextRef="#ctx0" brushRef="#br0" timeOffset="72541.59">1205 3825 0,'15'-2'0,"21"-14"16,26-2-1,12-4 1,4 1-1,-10 6-15,-12 2 16,-18 4 0,-25 4-1,-26-3 1,-25-2 0,-20-2-1,-3-2-15,11-3 16,12-8-1,5-1 1,20 14 0,13 12-16</inkml:trace>
  <inkml:trace contextRef="#ctx0" brushRef="#br0" timeOffset="72994.64">2028 4505 0,'-24'48'16,"4"9"-1,26-4 1,15-7-16,24-20 16,6-24-1,-3-20 1,-10-15 0,-10 3-1,-8 7 1,-20 23-16</inkml:trace>
  <inkml:trace contextRef="#ctx0" brushRef="#br0" timeOffset="73135.06">2061 4130 0,'0'0'15,"0"0"-15</inkml:trace>
  <inkml:trace contextRef="#ctx0" brushRef="#br0" timeOffset="73489.67">2644 4152 0,'61'-3'15,"18"-7"1,-1-2 0,-9-1-1,-25 4 1,-44 9-16</inkml:trace>
  <inkml:trace contextRef="#ctx0" brushRef="#br0" timeOffset="73692.62">2728 4407 0,'68'-10'15,"-10"-1"1,10-1-16,36-6 16,-7-5-1,-20 4 1,-77 19-16</inkml:trace>
  <inkml:trace contextRef="#ctx0" brushRef="#br0" timeOffset="74588.52">3667 3885 0,'-5'53'16,"-12"15"-1,-7 3 1,-1-9 0,1-11-1,19-36 1,14-28 0,19-30-1,19-27 1,2-13-1,2 3 1,-3 13 0,-6 25-1,-14 37 1,-7 26 0,-14 23-1,5 25 1,5 6-1,-3-7 1,4-20 15,8-31-15,13-22 0,12-27-1,8-29 1,4-17-1,-6-7 1,-16 9 0,1 15-1,-21 54 1,-8 35 0,-8 30-1,-2 17 1,4 6-1,-4-11 1,12-30 0,9-17-1,-8-10 1,-11-8 0,-5-5-16</inkml:trace>
  <inkml:trace contextRef="#ctx0" brushRef="#br0" timeOffset="75403.53">5132 3660 0,'0'21'16,"2"27"-1,8 18 1,6 11-1,1-6 1,-2-16 0,-2-12-1,-9-25 1,6-18 0,12-25-1,9-23 1,7-15-1,0-7 17,-5 4-17,-8 8 1,-6 20 0,-11 18-1,1 9 1,-7 7-1,-2 1-15,0 3 16,0 0-16</inkml:trace>
  <inkml:trace contextRef="#ctx0" brushRef="#br0" timeOffset="75709.11">5711 3908 0,'-5'17'15,"-9"18"1,6 3-1,11-5 1,21-13 0,15-18-1,-2-4 1,-5-6 0,-32 8-16</inkml:trace>
  <inkml:trace contextRef="#ctx0" brushRef="#br0" timeOffset="75874.17">5804 3660 0,'0'0'16,"0"0"-16,0 0 15</inkml:trace>
  <inkml:trace contextRef="#ctx0" brushRef="#br0" timeOffset="76778.58">5071 3459 0,'22'-4'16,"27"-10"-1,23-3 1,12-4 0,5 9-1,-4 2 1,-16 5-1,-28-2 1,-18 4 0,-24-5-1,-32-5 1,-19-2 0,-8-5-1,7 2 1,6 4-1,17-2 1,30 16-16</inkml:trace>
  <inkml:trace contextRef="#ctx0" brushRef="#br0" timeOffset="77611.39">1382 2074 0,'10'0'15,"10"0"1,18 0 0,23 0-1,13-8 1,16-5-16,-15 6 16,-14-4-1,-22 2 1,-15 6-1,-15-2 1,-15 0 0,-21-8-16,-12 1 15,-11-4 1,-7 1 0,10 3-1,17 4 1,30 8-16</inkml:trace>
  <inkml:trace contextRef="#ctx0" brushRef="#br0" timeOffset="78924.89">1478 5916 0,'0'75'16,"0"-6"-1,0 13-15,0-8 16,0 14-16,0 30 16,0-15-1,-3-24 1,1-62-1,2-31 17,0-44-17,-12-31 1,-11-22 0,-13-5-1,-4 8 1,-8 10-1,5 10 1,28 9 0,30 25-1,28 20 17,30 24-17,-10 12 1,12 16-16,-15-3 15,12 13-15,14 20 16,-15 10 0,-49 2-1,-50-2 1,-41-12 0,-16-19-1,2-21 1,15-18 15,23-7-15,16 10-1,29 9-15</inkml:trace>
  <inkml:trace contextRef="#ctx0" brushRef="#br0" timeOffset="79380.56">1321 5603 0,'71'-9'15,"25"-4"1,1 3 0,-12-3-1,-32-9 1,-47-6-1,-23-5 1,-28 3 0,-10 5-1,9 4 1,5 7 0,13 0 15,14 7-31,14 7 15</inkml:trace>
  <inkml:trace contextRef="#ctx0" brushRef="#br0" timeOffset="79987.98">2089 6203 0,'0'60'16,"0"6"-1,11-3 1,22-9 15,11-28-15,7-22-1,-9-34 1,-9-27 0,-10 5-1,-7 6 1,-16 46-16</inkml:trace>
  <inkml:trace contextRef="#ctx0" brushRef="#br0" timeOffset="80165.16">2072 5860 0,'0'0'15,"0"0"1,0 0 0,0 0-16</inkml:trace>
  <inkml:trace contextRef="#ctx0" brushRef="#br0" timeOffset="80573.64">2779 5931 0,'55'-4'16,"-5"-5"-1,-12 4 1,-38 5-16</inkml:trace>
  <inkml:trace contextRef="#ctx0" brushRef="#br0" timeOffset="80789.73">2791 6120 0,'77'-8'16,"13"-2"-1,-10-2 1,-22 0 0,-58 12-16</inkml:trace>
  <inkml:trace contextRef="#ctx0" brushRef="#br0" timeOffset="81122.48">3869 5541 0,'63'-18'16,"30"-2"15,9-3-15,-11 0 0,-20 0-1,-35 11 1,-36 12-16</inkml:trace>
  <inkml:trace contextRef="#ctx0" brushRef="#br0" timeOffset="81465.53">3829 5699 0,'40'38'16,"0"-11"0,18 6-16,-2-8 15,7 8-15,8 18 32,-33 7-17,-48-18 1,-34-15-1,-9-18 17,12-9-17,6-7 1,16 1 0,19 8-16</inkml:trace>
  <inkml:trace contextRef="#ctx0" brushRef="#br0" timeOffset="81890.47">4736 5583 0,'-15'71'15,"-18"12"1,-7-10 15,-2-13-15,11-24 0,23-29-1,28-27 16,29-18-15,-2 5 0,8-1-16,31-17 15,9-1 17,-16-2-17,-14 14 1,-30 17-1,-35 23-15</inkml:trace>
  <inkml:trace contextRef="#ctx0" brushRef="#br0" timeOffset="82546.89">4908 5840 0,'40'38'15,"13"-12"1,6-21 0,3-14 15,-7-10-16,-24-4 1,-30 8 0,-15 4 15,-12 19-15,4 7-1,9 0 16,21-2-15,14-3 0,9-7-1,4-6 17,-7 1-17,2 4 1,0 26-1,6 30 17,-6 18-17,-26 4 1,-33-22 0,-12-30 15,-12-21-31,-32-26 15,-6-7 1,23 1 0,68 25-16</inkml:trace>
  <inkml:trace contextRef="#ctx0" brushRef="#br0" timeOffset="82886.84">3821 5268 0,'-33'43'31,"-4"15"-31,3 2 16,5 26-16,8 0 16,19 17-16,15-7 15,22 4 1,10-24 0,30-5-16,1-23 15,15-8-15,19 1 16,-38-14-1,-72-27-15</inkml:trace>
  <inkml:trace contextRef="#ctx0" brushRef="#br0" timeOffset="83589.87">5480 5112 0,'28'36'16,"13"16"-16,-1 4 16,14 24-16,-5 6 15,4 15-15,-14-7 16,-1 13-16,-14-18 31,-24 7-31,-38 6 16,-34-25-1,-1-43 1,14-31 0,23-3 15,20 0-15,16 0-16</inkml:trace>
  <inkml:trace contextRef="#ctx0" brushRef="#br0" timeOffset="83933.1">6288 5011 0,'-38'46'32,"-9"19"-32,9 3 15,-8 20-15,11-2 16,0 20-16,17-10 16,7 15-16,16-18 31,19 3-31,11-23 15,22-13-15,33-10 16,-10-11 0,-39-20-1,-41-19-15</inkml:trace>
  <inkml:trace contextRef="#ctx0" brushRef="#br0" timeOffset="84205.09">6429 5558 0,'78'-5'16,"9"2"0,-7 3-1,-22-5 1,-58 5 0</inkml:trace>
  <inkml:trace contextRef="#ctx0" brushRef="#br0" timeOffset="84486.85">6567 5399 0,'-3'83'15,"3"6"17,0-11-17,3-25 1,2-28 0,-5-13-1,0-12-15</inkml:trace>
  <inkml:trace contextRef="#ctx0" brushRef="#br0" timeOffset="85120.07">7147 5215 0,'68'3'15,"-12"5"1,7 14 0,-10 5-1,5 22-15,-21 1 16,-14 21-16,-20-8 31,-23 10-31,-13-15 16,-25-5-16,-1-13 15,-8-15 1,-27-30 0,31-25-1,46-7 1,53 11 15,6 10-15,18 22-16,1 4 31,12 5-31,25 13 16,-2-6-1,-13-14 17,-25-13-17,-29 2 1,-29 3-16</inkml:trace>
  <inkml:trace contextRef="#ctx0" brushRef="#br0" timeOffset="85526.43">7832 5409 0,'-30'73'16,"20"9"15,43-17-15,40-30 15,17-45-15,-6-38 15,-38-24-15,-62-2-1,-14 25 17,-23 12-32,-32-1 15,-6 5 16,20 11-15,71 22-16</inkml:trace>
  <inkml:trace contextRef="#ctx0" brushRef="#br0" timeOffset="86125.23">8276 5293 0,'8'6'15,"4"-4"1,16-2 15,15-10-15,5-8 15,-11 1-15,-7 2-1,-9 7 16,-14 8-15,-4 0 15,2 0-15,17-2 0,22-3 15,8-8-16,4 6 17,-6 4-17,-2 8 1,-10 5 15,-13-2-15,-25-8-1</inkml:trace>
  <inkml:trace contextRef="#ctx0" brushRef="#br0" timeOffset="86352.28">8430 5485 0,'63'-3'16,"7"3"15,-9 0-15,-24 3-1,-37-3-15</inkml:trace>
  <inkml:trace contextRef="#ctx0" brushRef="#br0" timeOffset="86667.24">8513 5639 0,'10'12'16,"11"14"15,13 8-15,-3 0 15,-21-15-15,-17-8-1,-14-11 16,1-5-15,3-3 0,17 8-16</inkml:trace>
  <inkml:trace contextRef="#ctx0" brushRef="#br0" timeOffset="87071.39">8987 4890 0,'45'41'16,"13"17"-16,0 2 31,15 26-31,-18-15 16,1 4-16,4 15 0,-1 9 16,6 22-1,-14-13 1,-11 6-16,-28-27 15,-37-18-15,-48-2 32,5-18-17,35-27 1,33-22-16</inkml:trace>
  <inkml:trace contextRef="#ctx0" brushRef="#br0" timeOffset="88437.22">2693 7256 0,'7'84'16,"3"-19"0,3 11-16,-1-6 15,4 8-15,-2 15 16,0-4-1,-14-47 1,-6-38 0,-4-30-1,-5-27 1,-5-19 0,10 13-1,-3-7-15,1-34 16,-1-9-1,-9 4 1,-19 9 0,-7 23-1,8 20 1,40 36 0,38 17-1,2 1 1,18 15-16,0 4 15,10 7 1,-3 7 0,6 3-16,1 34 15,-36 7 1,-58 0 0,-44-12 15,-14-23-16,-8-29 1,14-14 0,34-2-1,40 2-15</inkml:trace>
  <inkml:trace contextRef="#ctx0" brushRef="#br0" timeOffset="88841.61">3195 7672 0,'24'48'15,"12"-10"1,2-8 0,-4-12-1,-10-9 1,-13-1 0,-11-8-16</inkml:trace>
  <inkml:trace contextRef="#ctx0" brushRef="#br0" timeOffset="89110.36">3259 7332 0,'9'0'15,"-1"8"1,-8-8-16</inkml:trace>
  <inkml:trace contextRef="#ctx0" brushRef="#br0" timeOffset="89607.33">2658 6907 0,'66'0'16,"24"0"15,4 0-15,-9 2-1,-30 0 1,-43-4 15,-34-6-15,-28-7-1,-11-3 1,6-1 15,7 3-31,48 16 0</inkml:trace>
  <inkml:trace contextRef="#ctx0" brushRef="#br0" timeOffset="90134.04">3675 7259 0,'18'0'16,"22"-3"15,2 3-15,2-9-1,-44 9-15</inkml:trace>
  <inkml:trace contextRef="#ctx0" brushRef="#br0" timeOffset="90353.4">3651 7460 0,'55'3'16,"15"9"15,-2-1-15,-15-7 0,-18 5-1,-35-9-15</inkml:trace>
  <inkml:trace contextRef="#ctx0" brushRef="#br0" timeOffset="91177.04">4859 6947 0,'-12'81'16,"2"-17"0,-4 9-16,0-4 15,-1 7 1,-3 27 0,26-23-1,32-44 1,28-36-1,0-16 1,-17 2 0,-51 14-1</inkml:trace>
  <inkml:trace contextRef="#ctx0" brushRef="#br0" timeOffset="91597.03">5205 7165 0,'-25'66'15,"9"20"1,32-3 0,12-33 15,27-11-31,5-20 15,13-10-15,-8-9 16,9-18-16,17-31 16,-28-21 15,-51-16-15,-21 28-1,-29 8-15,-6 12 16,-20 12-16,2 9 31,-10 4-31,-22 3 16,9 8-1,29-1 1,26 3 0,30 0-1</inkml:trace>
  <inkml:trace contextRef="#ctx0" brushRef="#br0" timeOffset="91998.9">5917 7224 0,'-27'63'16,"14"15"0,49-13-1,4-27 17,20-13-32,1-10 15,10-15-15,15-35 16,-37-33-1,-28 17 17,-36-6-32,-15 12 15,-23-1-15,-5 5 16,-16 11-16,-26-2 16,0 6-1,28 11 1,72 15-1</inkml:trace>
  <inkml:trace contextRef="#ctx0" brushRef="#br0" timeOffset="92483.02">4331 7032 0,'26'6'15,"25"-4"1,2 3 0,4 2-1,-57-7 1</inkml:trace>
  <inkml:trace contextRef="#ctx0" brushRef="#br0" timeOffset="92753.31">4408 6971 0,'2'49'16,"1"-1"15,5-3-15,-5-23-1,-3-22-15</inkml:trace>
  <inkml:trace contextRef="#ctx0" brushRef="#br0" timeOffset="94102.61">6806 6941 0,'-4'51'15,"-6"7"1,-3 5 0,3-5 15,0-16-16,10-16 1,10-18 0,16-21 15,19-20-15,15-7-1,13-11 1,3 3 15,-6 0-15,-12 5-1,-18 13 17,-17 13-17,-23 17-15</inkml:trace>
  <inkml:trace contextRef="#ctx0" brushRef="#br0" timeOffset="94346.93">6958 7110 0,'28'38'15,"17"-8"17,8-7-17,3-3 1,-21-7 0,-35-13-1</inkml:trace>
  <inkml:trace contextRef="#ctx0" brushRef="#br0" timeOffset="94890.07">7369 7105 0,'2'21'15,"6"12"16,0-1-15,5-10 15,-3-14-15,-1-20 15,-6-11-15,5 0-1,7 31 17,28 27-17,17 28 17,5 0-17,-9-5 16,-49-20-15,-35-23 0,-11-25 15,-7-15-15,8-5 15,13 6-16,25 24-15</inkml:trace>
  <inkml:trace contextRef="#ctx0" brushRef="#br0" timeOffset="95545.25">7904 7088 0,'0'10'15,"0"10"1,4 2 15,9-9-15,7-16 15,15-19-15,5-14 15,-12 6-15,-10 20-1,-8 20 16,-3 10-15,-1 8 15,6-12-15,19-11 0,6-14 15,3-13-16,8 2 17,13 17-17,7 18 1,0 15 15,-15-2-15,-12-3 15,-19-9-15,-22-16-16</inkml:trace>
  <inkml:trace contextRef="#ctx0" brushRef="#br0" timeOffset="95885.03">7266 7481 0,'37'0'16,"21"0"-16,11 5 31,26-1-31,1 7 15,27 1-15,-7-1 16,8 1 0,-17-1-1,-7-4-15,-5 13 16,-44-7 15,-26-6-15,-13-5-1,-12-2-15</inkml:trace>
  <inkml:trace contextRef="#ctx0" brushRef="#br0" timeOffset="96306.95">8047 7682 0,'-45'3'16,"-4"7"15,17 12-15,23 16-1,31 13 1,19 4 15,0-12-15,-24-20 0,-39-16 15,-27-14-16,-20-6 1,6 1 0,13-1-1,50 13-15</inkml:trace>
  <inkml:trace contextRef="#ctx0" brushRef="#br0" timeOffset="130485.64">10962 14136 0,'-12'42'15,"4"-9"1,10-15 0,16-18-1,31-25 1,-4-1-1,13-9-15,0 0 16,17-11-16,-1 11 31,16-10-31,-10 4 16,9 1-16,11-8 16,-26 14-1,-74 34 1</inkml:trace>
  <inkml:trace contextRef="#ctx0" brushRef="#br0" timeOffset="139975.7">9944 12026 0,'63'-9'15,"26"-10"1,-14 8 15,11 5-31,-10 4 16,17-4-16,-11 4 15,17 4-15,-11 4 32,18 2-32,-12-1 15,8 5-15,-11-1 16,7 1-16,-14-7 16,2 5-16,19-7 31,-29-6-16,-38 0 17,-26 1-17,-5-3 17,-3 5-17,-4 0-15</inkml:trace>
  <inkml:trace contextRef="#ctx0" brushRef="#br0" timeOffset="145620.56">11227 877 0,'-6'75'16,"-1"-7"0,2 10-16,-2 0 15,2 10-15,-6-7 16,-1 8-16,1-14 15,-3 8-15,-7 13 16,9-28 0,14-54-1,14-36 1,1-24-16,-1 4 16,1-1-1,-7 15 1,-10 28-16</inkml:trace>
  <inkml:trace contextRef="#ctx0" brushRef="#br0" timeOffset="145952.84">10930 808 0,'30'-35'16,"38"4"-1,-8 17 1,13 8-16,-7 12 16,17 11-16,-12 6 15,2 10-15,-5 30 16,-50 20 0,-21-22-1,-27-9-15,-11-9 16,-14-3-16,-33 9 15,12-14 1,13-7 0,28-8-1,14-10 1,21-10-16</inkml:trace>
  <inkml:trace contextRef="#ctx0" brushRef="#br0" timeOffset="146325.44">12204 942 0,'-22'5'0,"-36"13"31,-15 27-15,5 30-1,28 24 1,14 14 0,17-10-1,6-17 16,10-43-15,3-31 0,-2-7-1,-6 0 1,-2-5-16</inkml:trace>
  <inkml:trace contextRef="#ctx0" brushRef="#br0" timeOffset="146486.29">11831 1380 0,'63'-14'0,"14"-7"32,-7-4-17,-17 2 1,-53 23-16</inkml:trace>
  <inkml:trace contextRef="#ctx0" brushRef="#br0" timeOffset="147085.84">11398 609 0,'56'-8'15,"14"-2"1,-2 3 0,-20-14-1,-27-4 17,-27 1-17,-32 4 1,-20 4-1,6 4 1,6 4 0,16 3 15,15 2-31,15 3 16</inkml:trace>
  <inkml:trace contextRef="#ctx0" brushRef="#br0" timeOffset="147427.34">12691 806 0,'73'0'15,"12"-3"16,-1 1-15,-14 2 0,-32-5-1,-38 5-15</inkml:trace>
  <inkml:trace contextRef="#ctx0" brushRef="#br0" timeOffset="147610.19">12837 1108 0,'61'-10'0,"16"-5"32,-3-5-17,-18 5 1,-56 15-16</inkml:trace>
  <inkml:trace contextRef="#ctx0" brushRef="#br0" timeOffset="148113.87">13822 659 0,'-45'61'16,"-8"22"0,15 13-1,38-12 1,51-32 15,-1-24-15,23-13-16,-3-10 15,19-10-15,-8-10 16,7-5-16,-10-6 16,-2-14-16,1-28 15,-33-21 1,-47 14-1,-47 10 1,1 22 0,-19 15-16,5 10 15,-20 11-15,8 7 16,-16 7-16,-32 17 16,6 6-1,50-13 1,67-17-16</inkml:trace>
  <inkml:trace contextRef="#ctx0" brushRef="#br0" timeOffset="160180.64">10487 15045 0,'2'56'15,"8"1"1,2-1 0,1-13-1,-1-28 1,9-30 0,9-31-1,-5 1 1,11-16-16,-1 1 15,14-20-15,0-1 16,6-4-16,11-24 16,-6 13-1,-60 96-15</inkml:trace>
  <inkml:trace contextRef="#ctx0" brushRef="#br0" timeOffset="166187.43">12814 2812 0,'-12'55'16,"-6"23"0,-7 20-1,-6-2 1,6-13 15,3-37-15,20-46-1,6-44 1,6-33 0,-2-29-1,-8-8 17,-10 6-17,-2 17 1,1 29-1,6 41 1,10 32 0,18 27-1,14 29 17,2-14-17,6 8-15,0-9 16,8 3-16,30 19 15,1-3 1,-16-13 0,-51-26-1,-27-14 17,-28 2-17,-25 3 1,-22-9-1,-6 0 1,13-10 0,27 4-1,51-8-15</inkml:trace>
  <inkml:trace contextRef="#ctx0" brushRef="#br0" timeOffset="166778.2">13401 2791 0,'21'82'0,"-9"-15"31,1 11-31,-3-5 15,2 11-15,-4 21 16,0-7 0,-6-52-1,-2-59 1,-2-45 15,-1 1-15,-4-15-16,-4 10 15,4-13-15,-11-22 16,3 12 0,25 15-1,31 31 1,29 30 15,16 29-15,-11 12-1,-29 16 1,-46 5 0,-48-5-1,-38-8 17,-19-20-17,3-20 1,17-15-1,32 8 1,53 7-16</inkml:trace>
  <inkml:trace contextRef="#ctx0" brushRef="#br0" timeOffset="167162.93">13422 2529 0,'73'-17'16,"12"-1"-1,1-2 1,-18 5 0,-40 0-1,-30-1 17,-29 4-17,-17 4 1,-13-2-1,6 3 1,7 2 0,48 5-16</inkml:trace>
  <inkml:trace contextRef="#ctx0" brushRef="#br0" timeOffset="168148.15">14293 2746 0,'66'0'16,"2"-5"-1,-2 2 1,-11 3-1,-23-2 1,-32 2-16</inkml:trace>
  <inkml:trace contextRef="#ctx0" brushRef="#br0" timeOffset="168412.96">14445 2978 0,'63'0'0,"4"-5"15,-11 2 1,-13 1 0,-43 2-16</inkml:trace>
  <inkml:trace contextRef="#ctx0" brushRef="#br0" timeOffset="208004.62">15281 2731 0,'0'56'16,"0"9"-16,0-5 16,0 18-16,-2 31 15,-11 1 1,-9-16-1,-4-44 1,12-45-16,3-33 16,1-32-1,0-25 1,2 14 0,-9-5-16,-11-32 15,-2-1 1,4 7-1,26 21 1,23 23 0,25 23-1,23 27 1,11 28 0,-8 21-1,-24 17 1,-32-1-1,-48 1 1,-28-10 0,-18-10-1,3-11 1,12-16 0,24-11-1,16 0 1,11 0-1,10 0-15</inkml:trace>
  <inkml:trace contextRef="#ctx0" brushRef="#br0" timeOffset="208653.81">15909 2771 0,'-53'18'15,"-3"20"1,19 27 0,21 16 15,19 15-16,7-1 1,5-11 0,-2-24-1,-8-30 1,-12-30 0,-16-23 15,-17-10-16,-16 6 1,5 4 0,6 8-1,32 7 1,39 6 0,39 2-1,19 2 1,-1-2-1,-15 4 1,-68-4-16</inkml:trace>
  <inkml:trace contextRef="#ctx0" brushRef="#br0" timeOffset="209317.23">15279 2401 0,'15'-3'15,"28"-4"1,17-4 0,6-3-1,-6-4 1,-25-10 0,-30 1-1,-29-1 1,-25 2-1,-4 1 1,6 6 0,8 3-1,22 9 1,17 7-16</inkml:trace>
  <inkml:trace contextRef="#ctx0" brushRef="#br0" timeOffset="209640.42">16481 2738 0,'63'0'16,"10"-2"0,-5-3-1,-16 0 16,-18-2-15,-34 7-16</inkml:trace>
  <inkml:trace contextRef="#ctx0" brushRef="#br0" timeOffset="210254.47">17350 2580 0,'6'60'15,"-6"13"-15,-6-8 16,6 14-1,-3 16 1,1-6 0,4-61-1,9-36 1,1-15 0,0-2-1,-1 6 1,-11 19-16</inkml:trace>
  <inkml:trace contextRef="#ctx0" brushRef="#br0" timeOffset="210571.19">17272 2410 0,'78'0'16,"-9"4"-1,3 10-15,-4 4 16,6 10-16,-2 22 16,-44 15-1,-53-4 17,-40-11-17,-24-14 1,3-13-1,16-11 1,30-9 15,20-3-15,20 0-16</inkml:trace>
  <inkml:trace contextRef="#ctx0" brushRef="#br0" timeOffset="210803.56">17862 2920 0,'5'48'16,"17"-10"15,21-24-16,5-8 1,-5-16 0,-11 0-1,-32 10-15</inkml:trace>
  <inkml:trace contextRef="#ctx0" brushRef="#br0" timeOffset="210979.79">17937 2494 0,'0'0'16,"0"0"0,0 0-1,0 0-15</inkml:trace>
  <inkml:trace contextRef="#ctx0" brushRef="#br0" timeOffset="211542.31">17419 2179 0,'67'-18'15,"24"6"1,7 0 0,-9-4-1,-49-9 1,-43-1 0,-45 4-1,-22 2 16,2 8-15,12-2 0,56 14-16</inkml:trace>
  <inkml:trace contextRef="#ctx0" brushRef="#br0" timeOffset="214009.23">12875 4467 0,'0'45'15,"-8"11"-15,-2 2 31,-10 15-31,-10 33 16,-5-1 15,12-61-15,20-63 15,6-16-15,15-25-16,1 0 15,7-21 1,-3 8 0,-4-5-16,2-23 15,-14 33 17,-9 50-17,-3 43 16,17 36-15,8-8 15,18 7-31,8-4 16,14 5-16,-1-7 16,3-1-1,6 19 1,-47-12-1,-49-13 17,-43-19-17,-12-5 17,7-10-17,16-6 1,27-2-1,33-5-15</inkml:trace>
  <inkml:trace contextRef="#ctx0" brushRef="#br0" timeOffset="214512.1">13477 4525 0,'5'66'15,"-5"-1"17,3 10-32,-1-1 15,1 7-15,4 11 32,-5-33-17,-4-65 1,0-18 15,-3-29-31,2-1 16,1-18-16,2 1 31,5-5-31,35-7 16,25 25-1,19 43 1,-17 38-1,-39 27 17,-40 13-17,-46-17 1,-21-32 0,2-18-1,14-14 16,17 3-31,46 15 0</inkml:trace>
  <inkml:trace contextRef="#ctx0" brushRef="#br0" timeOffset="-214683.94">13475 4349 0,'70'-16'16,"5"-3"0,-1 0-1,-29-6 17,-35 3-17,-22 6 1,-14 2-1,1 6 1,3 3 0,4 0-1,18 5-15</inkml:trace>
  <inkml:trace contextRef="#ctx0" brushRef="#br0" timeOffset="-214299.49">14437 4371 0,'63'-3'0,"5"2"31,-7 1-31,-24-6 16,-37 6-16</inkml:trace>
  <inkml:trace contextRef="#ctx0" brushRef="#br0" timeOffset="-214110.18">14405 4674 0,'67'-6'0,"17"-1"15,-4 2 1,-20-2-1,-60 7-15</inkml:trace>
  <inkml:trace contextRef="#ctx0" brushRef="#br0" timeOffset="-213556.45">15339 4270 0,'-33'51'15,"8"19"1,18 13-1,25-1 1,32-12 0,28-22-1,20-21 1,-23-11 0,6-22-16,-15-4 15,10-14-15,-13-2 16,2-9-1,13-28-15,-18-16 32,-44-2-17,-27 24 1,-29 7-16,-11 12 16,-21 0-16,-3 13 15,-16 7-15,7 8 16,-1 5-1,-11 8-15,12-1 16,37 6 0,22-6-1,25-2-15</inkml:trace>
  <inkml:trace contextRef="#ctx0" brushRef="#br0" timeOffset="-211955.4">16592 4368 0,'70'-1'16,"14"-10"-1,-7 1 1,-14 3 0,-63 7-16</inkml:trace>
  <inkml:trace contextRef="#ctx0" brushRef="#br0" timeOffset="-211265.45">17499 3755 0,'-56'40'16,"11"2"0,-3 19-16,8-1 31,-5 5-31,15-4 16,-3 17-16,12-8 15,8 12-15,13 31 16,30-23-16,31-34 31,13-38-15,1-18-1,3-13 1,-15-2 0,-30 8-1,-33 7-15</inkml:trace>
  <inkml:trace contextRef="#ctx0" brushRef="#br0" timeOffset="-211050.97">17627 4202 0,'78'-10'15,"8"-2"1,-10-3 0,-11 2-1,-35 5 1,-30 8-16</inkml:trace>
  <inkml:trace contextRef="#ctx0" brushRef="#br0" timeOffset="-210798.92">17753 4112 0,'-10'68'15,"5"5"1,-2-12 0,4-19-1,3-24 1,0-18-16</inkml:trace>
  <inkml:trace contextRef="#ctx0" brushRef="#br0" timeOffset="-199986.27">18323 3860 0,'-12'76'15,"-2"19"1,0 1 0,-4-7-1,18-47 17,20-42-32,25-35 31,18-31-16,-15 16 1,2-6-16,19-14 16,-6 2-1,-39 33 1,-29 29 0,-19 29-1,-17 25 1,-1 18-1,6 9 1,23-2 0,29-18-1,34-32-15,28-30 16,11-29 0,-7-7-1,-29-1 1,-37-2-1,-44 8 1,-32 8 0,-19 9-1,1 9 1,18 4 0,16 6-1,20 0 1,8-1-1,16 3-15</inkml:trace>
  <inkml:trace contextRef="#ctx0" brushRef="#br0" timeOffset="-199609.51">19019 3958 0,'-16'53'15,"4"15"1,12-3 0,24-9-1,27-28 1,19-28 0,6-28-1,-5-15 1,-36-7-1,-38-1 1,-32 4 0,-25 14-1,-8 15-15,7 6 16,13 4 0,15 2-1,19 2 1,9 4-1,5 0-15</inkml:trace>
  <inkml:trace contextRef="#ctx0" brushRef="#br0" timeOffset="-199177.6">19532 3827 0,'-10'37'0,"8"-3"15,-3-12 1,10-14-1,7-8 1,16-12 0,12-14-1,16-4 1,4-3 0,1 1-1,-11-1 1,-12 0 15,-15 5-15,-13 13-1,-3 10 1,-7 5-16</inkml:trace>
  <inkml:trace contextRef="#ctx0" brushRef="#br0" timeOffset="-198623.15">19739 3920 0,'18'3'16,"27"-1"0,13-4-1,7-13 1,3-8-1,-17-2 17,-26-1-17,-25 9 1,-13 12 0,-4 10-1,9 15 1,16 5-1,14 1 17,17-6-17,-2-8 1,-9-4 0,-16 2-1,-14-2 1,-13 1 15,-10 4-15,-6 0-1,13-11 1,11-11 0,10-5-1,4 2 1,-7 12-1</inkml:trace>
  <inkml:trace contextRef="#ctx0" brushRef="#br0" timeOffset="-198168.95">20364 3848 0,'0'0'0,"4"0"32,17-6-17,9-6 1,3-6 0,-3 1-1,-12 1 1,-6 11-1,-4 5 17,-6 5-17,4 5 1,16 3 0,26-3-1,10-5 1,0 3 15,-10-8-15,-18-2-1,-12 2 1,-18 0-16</inkml:trace>
  <inkml:trace contextRef="#ctx0" brushRef="#br0" timeOffset="-197909.06">19883 4139 0,'75'-7'15,"28"-8"1,1 0-1,-18-3 17,-18 11-17,-31-3 1,-16 7 0,-21 3-16</inkml:trace>
  <inkml:trace contextRef="#ctx0" brushRef="#br0" timeOffset="-197618.07">20109 4276 0,'13'12'0,"12"14"31,3 4-16,0-3 1,-21-12 0,-17-10 15,-6-25-15,-3-15-1,3-6 1,2 4-1,14 37-15</inkml:trace>
  <inkml:trace contextRef="#ctx0" brushRef="#br0" timeOffset="-197227.8">20792 3451 0,'58'46'16,"-10"-4"15,7 17-31,-4-1 16,9 13-16,-9-6 15,6 18-15,-8-8 16,-4 9-16,-14-11 16,-9 8-16,-27 19 15,-12-27 1,-22-7-16,-1-19 31,-20-7-31,-36 6 16,3-8-1,40-15 1,53-23-16</inkml:trace>
  <inkml:trace contextRef="#ctx0" brushRef="#br0" timeOffset="-195922.62">12826 6269 0,'-26'60'15,"3"-4"17,-3 7-32,-1 25 15,6-25 16,24-58-15,7-25 15,5-26-31,3-4 16,0-20-16,4-39 16,-9 3 15,-13 25-16,-2 54 17,4 39-17,22 39 17,7-3-17,10 5 1,6-5-1,18 7-15,-4-7 16,8 0-16,8 17 31,-49-9-15,-53-21 15,-43-18-15,-20-9-1,-1-16 17,12-4-17,28 2 1,49 10-16</inkml:trace>
  <inkml:trace contextRef="#ctx0" brushRef="#br0" timeOffset="-195352.63">13565 6440 0,'8'70'31,"2"19"-16,-3-1 17,-4-40-17,-11-53 17,1-18-17,-14-25-15,2-4 16,-6-19-16,2 7 31,5-11-31,15-21 16,38 23 15,41 33-15,20 45 15,-10 33-16,-39 20 1,-54 2 15,-54-17-15,-19-13 15,-3-17-15,13-8-1,70-5 1</inkml:trace>
  <inkml:trace contextRef="#ctx0" brushRef="#br0" timeOffset="-195026.39">13422 5896 0,'63'-15'15,"17"-6"17,1 7-17,-16 0 16,-35 0-15,-19-4 15,-11 6-15,0 6 0,0 6-16</inkml:trace>
  <inkml:trace contextRef="#ctx0" brushRef="#br0" timeOffset="-194544.87">13722 5770 0,'-16'-10'15,"-9"-11"17,-3 2-17,0-4 17,28 23-32</inkml:trace>
  <inkml:trace contextRef="#ctx0" brushRef="#br0" timeOffset="-194176.9">14405 6036 0,'70'-11'16,"13"-3"-1,-5-2 17,-18 0-17,-29 11 1,-31 5-16</inkml:trace>
  <inkml:trace contextRef="#ctx0" brushRef="#br0" timeOffset="-194001.31">14475 6256 0,'65'0'16,"-4"0"-1,-13 3 1,-48-3-16</inkml:trace>
  <inkml:trace contextRef="#ctx0" brushRef="#br0" timeOffset="-193737.61">15258 6055 0,'46'-3'16,"17"-2"0,40-6-1,6 4 1,-23 3-1,-86 4-15</inkml:trace>
  <inkml:trace contextRef="#ctx0" brushRef="#br0" timeOffset="-193289.95">16082 5987 0,'-12'55'16,"-8"19"-16,-6 28 15,2-4 17,3-22-17,14-36 1,7-40 0</inkml:trace>
  <inkml:trace contextRef="#ctx0" brushRef="#br0" timeOffset="-192818.12">16710 5780 0,'-38'42'15,"-7"32"17,17 21-17,33 9 17,46-23-17,2-36 1,10-25-16,-6-20 31,14-25-31,-23-8 16,5-22-16,-20 1 31,-24-14-31,-18 15 16,-29 0-16,-8 13 31,-12 2-31,-40 4 15,0 6 17,28 7-17,70 21-15</inkml:trace>
  <inkml:trace contextRef="#ctx0" brushRef="#br0" timeOffset="-192392.01">17287 5848 0,'-26'65'16,"7"26"15,24 7-16,37-24 1,4-34 15,15-33-31,-12-9 16,7-26-16,-8-43 31,-48-15-15,-20 29 15,-23 12-31,-12 17 16,-26 7-16,8 9 15,-10 5 1,-18-1 0,13 3-1,88 5-15</inkml:trace>
  <inkml:trace contextRef="#ctx0" brushRef="#br0" timeOffset="-191717.96">18192 5591 0,'-2'40'16,"-1"3"15,6-18-15,9-15-1,20-20 17,27-15-17,22-8 1,9 5 15,-15-2-15,-9 5-1,-36 12 1,-30 13-16</inkml:trace>
  <inkml:trace contextRef="#ctx0" brushRef="#br0" timeOffset="-191460.35">18461 5752 0,'41'18'15,"-4"-6"1,-14-2 0,-23-10-16</inkml:trace>
  <inkml:trace contextRef="#ctx0" brushRef="#br0" timeOffset="-190987.89">18768 5661 0,'-2'6'15,"2"1"17,-3 4-17,3-4 1,0-2 15,0-3-15,0-2-1,0 5 1,14 13 15,3 10-15,6 10 15,-11-4-31,-15-3 31,-16-29-15,-6-9 0,-1-5 15,3-4-16,23 16-15</inkml:trace>
  <inkml:trace contextRef="#ctx0" brushRef="#br0" timeOffset="-190361.22">19008 5659 0,'0'5'15,"0"8"1,7-1 15,9-4-15,17-16-1,2-4 1,-7-4 15,-6 6-15,-9 8 0,0 7-1,-3 5 16,-6 3-15,15-5 0,5-8 15,14-8-15,12 2-1,8 2 1,0 1 15,-9 0-15,-21 6-1,-14 10 1,-4 2 15,-8 2-15,-2-4-1,0-13-15</inkml:trace>
  <inkml:trace contextRef="#ctx0" brushRef="#br0" timeOffset="-190037.53">18179 6150 0,'43'0'16,"15"-2"-16,5 0 31,22-2-31,4 0 16,19-6-16,-5 4 15,4 0-15,19-8 16,-16 0 15,-54 8-15,-29 2 0,-27 4-16</inkml:trace>
  <inkml:trace contextRef="#ctx0" brushRef="#br0" timeOffset="-189648.85">18900 6339 0,'-35'18'15,"12"10"1,21-1 0,14 1 15,8-3-16,-17-4 1,-26-19 0,-25-18-1,-2 2 17,1-6-17,49 20-15</inkml:trace>
  <inkml:trace contextRef="#ctx0" brushRef="#br0" timeOffset="-189268.22">18283 5692 0,'17'10'16,"24"8"15,-1-4-15,-3 4-1,-37-18-15</inkml:trace>
  <inkml:trace contextRef="#ctx0" brushRef="#br0" timeOffset="-164451.65">7901 16504 0,'7'58'16,"6"20"-1,7 13 1,3-8-1,10-43 1,7-42 0,14-49-1,-17 4 17,7-14-32,-3 6 15,9-9-15,-1 7 16,9-9-16,22-26 15,-2 3 1,-27 29 0,-51 60-16</inkml:trace>
  <inkml:trace contextRef="#ctx0" brushRef="#br0" timeOffset="-161571.36">24318 1756 0,'-28'63'15,"-5"20"1,8-5 0,2-10-1,16-50 1,14-44 15,5-8-15,11-19-16,0-3 15,2-13-15,11-36 16,-6-3 0,-13 12-1,-4 25 1,-6 36 0,-7 30 15,-4 27-16,1 22 1,13 26 0,18 20-1,18 2 1,17-7 0,14-11-1,-3-20 16,-17-13-15,-39-19 0,-36-8-1,-43 2 1,7-8 0,-15 3-16,-29-9 15,0 3 16,17-5-15,26-5 0,25 3-1,30 2-15</inkml:trace>
  <inkml:trace contextRef="#ctx0" brushRef="#br0" timeOffset="-160857.28">25056 1562 0,'17'61'15,"4"24"1,-7 18 0,0 13 15,-7-11-15,-5-23-1,1-50 1,-1-39-1,-4-31 1,-8-31 0,-8-21 15,-7-8-15,0 0-1,5 7 1,20 17-1,27 20 1,32 13 0,21 26-1,5 25 17,-8 13-17,-32 14 1,-43 9-1,-42-6 1,-30-7 0,-27-15-1,1-11 17,16-4-17,20-6 1,32 1-1,28 2-15</inkml:trace>
  <inkml:trace contextRef="#ctx0" brushRef="#br0" timeOffset="-160395.89">25144 1206 0,'81'-7'15,"14"-14"1,-4 2 0,-31-2-1,-41 1 1,-40 8-1,-27 0 1,-15 1 0,2-1 15,9 1-15,13 1-1,39 10-15</inkml:trace>
  <inkml:trace contextRef="#ctx0" brushRef="#br0" timeOffset="-159946.25">26033 1302 0,'61'0'0,"15"0"31,4-3-15,-15 3 0,-21 0-1,-44 0-15</inkml:trace>
  <inkml:trace contextRef="#ctx0" brushRef="#br0" timeOffset="-159739.52">25996 1577 0,'63'-10'15,"-3"0"1,-14-1-1,-46 11-15</inkml:trace>
  <inkml:trace contextRef="#ctx0" brushRef="#br0" timeOffset="-158879.28">27565 756 0,'0'0'0,"-18"0"16,-36 0 0,3 0 15,-12 4-31,3 6 0,-11 0 0,-24 6 15,11 4 1,33 0 0,42 0-1,36 11 1,39-3 0,20 4-1,2 6 1,-27 12-1,-49 13 1,-17-18 0,-28 0-16,-8-6 15,-18-2-15,-38 14 16,1-4 0,29-9-1,50-15 1,41-12-1,41-4-15,32-7 16,13-5 0,-3 3-1,-25-6 1,-21 2 0,-34 4-1,-9 2 1,-18 0-16</inkml:trace>
  <inkml:trace contextRef="#ctx0" brushRef="#br0" timeOffset="-158091.22">28155 887 0,'-5'70'15,"-7"11"1,1 9-16,1-7 16,3-17-1,5-11 1,4-37 0,5-20-1,1-9 1,-3 1-1,-3 5 1,-2 5-16</inkml:trace>
  <inkml:trace contextRef="#ctx0" brushRef="#br0" timeOffset="-157848.65">28059 742 0,'79'-14'0,"17"-2"15,4 9 1,-2-3 0,-14 2-1,-26 3 1,-31 3-1,-9-3 1,-18 5-16</inkml:trace>
  <inkml:trace contextRef="#ctx0" brushRef="#br0" timeOffset="-157638.86">28211 1085 0,'70'-5'15,"11"-7"1,-4-1 0,-18 1-1,-32 4-15,-27 8 0</inkml:trace>
  <inkml:trace contextRef="#ctx0" brushRef="#br0" timeOffset="-156689.89">29766 717 0,'-28'61'16,"-15"15"-1,-5 7 1,13 2-1,29-9 1,29-15 0,26-19-1,16-19 1,10-18 0,-7-17-1,-27-17 1,-19-8-1,-11 2 1,-11 13 0,0 8-1,0 14-15</inkml:trace>
  <inkml:trace contextRef="#ctx0" brushRef="#br0" timeOffset="-156493.75">29529 942 0,'60'-13'16,"33"6"-1,18-12 1,-3 5 0,-14-2-1,-34 4 1,-27 5-1,-33 7-15</inkml:trace>
  <inkml:trace contextRef="#ctx0" brushRef="#br0" timeOffset="-146381.39">23207 3646 0,'59'0'16,"27"2"-1,20 6 1,2-6 0,-12-2-1,-38 0 1,-58 0-16</inkml:trace>
  <inkml:trace contextRef="#ctx0" brushRef="#br0" timeOffset="-146069.25">24251 3497 0,'-12'75'16,"0"-6"-1,-6 6-15,3-10 31,-5 14-31,-8 16 16,0-9 0,5-32-1,23-54-15</inkml:trace>
  <inkml:trace contextRef="#ctx0" brushRef="#br0" timeOffset="-145639.78">24554 3550 0,'-28'73'15,"9"17"16,26-1-15,33-31 0,31-43-1,14-37 1,4-32 0,-22-24-1,-33-2 1,-52 14 15,-43 25-15,-24 16-1,-9 8 1,17 10 0,26-1-1,51 8-15</inkml:trace>
  <inkml:trace contextRef="#ctx0" brushRef="#br0" timeOffset="-145246.89">24950 3534 0,'-8'79'15,"13"12"1,23-14 0,30-28-1,20-42 17,13-42-17,-13-33 1,-22-13-1,-44 0 1,-45 29 0,-37 17-1,-11 14 17,-2 12-17,12 3 1,29-2-1,42 8-15</inkml:trace>
  <inkml:trace contextRef="#ctx0" brushRef="#br0" timeOffset="-144811.3">25530 3353 0,'-21'46'16,"4"-2"0,4 0-1,1-11 1,14-31-1,19-25 1,16-17 0,26-16-1,7 3 17,2 1-17,-13 4 1,-11 11-1,-25 11 1,-15 14 0,-1 6-1,-7 6-15</inkml:trace>
  <inkml:trace contextRef="#ctx0" brushRef="#br0" timeOffset="-144573.98">25635 3485 0,'43'7'0,"11"-7"31,-5-5-15,-11-3-16,-38 8 15</inkml:trace>
  <inkml:trace contextRef="#ctx0" brushRef="#br0" timeOffset="-144067.37">25940 3485 0,'0'0'16,"2"-6"-1,7-11 17,-4-14-17,2 3 1,-5 8 0,8 13-1,6 14 1,7 21-1,7 10 17,-2 2-17,-9 3 1,-11-11 0,-16-8-1,-20-12 1,-4-12-1,-1-2 1,5-8 15,28 10-31</inkml:trace>
  <inkml:trace contextRef="#ctx0" brushRef="#br0" timeOffset="-143508.37">26291 3388 0,'0'0'15,"0"0"1,5-5-1,7-7 1,13-16 0,3-5 15,-5 5-15,-11 19-1,-4 26 1,-6 13-1,0 8 1,-2-2 0,11-19 15,15-22-15,6-13-1,-4-6 1,5 1-1,2 12 1,-5 15 0,-7 7-1,-11 10 17,-4-6-17,-8-5 1,0-10-16</inkml:trace>
  <inkml:trace contextRef="#ctx0" brushRef="#br0" timeOffset="-143224.25">25625 3888 0,'81'-3'15,"-18"1"1,10-6-16,25-5 16,-2-7-1,-15 1 1,-41 8-1,-40 11 1</inkml:trace>
  <inkml:trace contextRef="#ctx0" brushRef="#br0" timeOffset="-142861.92">25975 4031 0,'11'10'16,"17"16"0,14 9-1,-2-5 1,-15 3-1,-17 0 1,-25-6 0,-16-4-1,-13-13 17,1-18-17,8-4 1,9-1-1,28 13-15</inkml:trace>
  <inkml:trace contextRef="#ctx0" brushRef="#br0" timeOffset="-142532.59">26837 3701 0,'74'-15'16,"3"0"-1,2 0-15,-19 0 16,-30 4 0,-30 11-16</inkml:trace>
  <inkml:trace contextRef="#ctx0" brushRef="#br0" timeOffset="-142329.28">26843 3916 0,'60'-16'16,"13"-6"-1,-3-3 1,-14 6 0,-56 19-16</inkml:trace>
  <inkml:trace contextRef="#ctx0" brushRef="#br0" timeOffset="-141514.33">28094 3159 0,'-70'30'0,"-5"11"31,1-3-31,25-3 16,30-8-1,32-12 1,30-2 0,20 0-1,7 7 1,-16 13-1,-22 14 1,-34 9 0,-33 9-1,-21-4 1,0-5 0,8-10-1,18-9 1,25-4-1,23-10 1,27-11 0,26-23-1,9-21 1,-6-4 15,-19 6-31,-55 30 0</inkml:trace>
  <inkml:trace contextRef="#ctx0" brushRef="#br0" timeOffset="-141063.72">28483 3303 0,'5'63'15,"0"30"1,8 18 0,-1-7 15,-2-16-15,-2-58-1,-3-41 16,2-19-15,-4-5 0,-1-3-1,-2 38-15</inkml:trace>
  <inkml:trace contextRef="#ctx0" brushRef="#br0" timeOffset="-140817.29">28465 3187 0,'81'-16'16,"-16"9"0,8 2-16,26 1 15,-6 13 16,-20 12-15,-25-7 0,-26-6-1,-22-8-15</inkml:trace>
  <inkml:trace contextRef="#ctx0" brushRef="#br0" timeOffset="-140613.41">28518 3487 0,'30'0'15,"36"-2"1,15-6 0,-11 2-1,-12-1 1,-25 2-1,-33 5-15</inkml:trace>
  <inkml:trace contextRef="#ctx0" brushRef="#br0" timeOffset="-140004.84">27735 3000 0,'-49'50'16,"9"-6"0,-10 11-16,7-5 15,-3 13-15,14-2 16,-1 15-16,12 27 0,27 5 15,27-9 1,30-16 0,15-26-1,15-23 1,5-19 0,-12-5-1,-38-8 1,-48-2-16</inkml:trace>
  <inkml:trace contextRef="#ctx0" brushRef="#br0" timeOffset="-139510.33">29065 2892 0,'35'30'16,"13"14"-16,-5-2 16,13 16-16,-14 0 15,1 12-15,-16-4 16,-4 12-16,-23 23 15,-28 10 1,-19-8 0,-9-17-1,19-26 1,19-32 0,8-13-1,2-8 1,8-7-16</inkml:trace>
  <inkml:trace contextRef="#ctx0" brushRef="#br0" timeOffset="-138255.39">29886 2892 0,'-35'56'16,"-13"29"-1,0 21 1,15 12-1,26 3 1,22-12 0,26-34-1,17-27 1,1-22 0,-10-9-1,-24-12 1,-25-5-16</inkml:trace>
  <inkml:trace contextRef="#ctx0" brushRef="#br0" timeOffset="-137609.78">30267 3091 0,'-28'48'15,"3"12"1,2 14 0,11 6-1,9-6 1,18-16-1,20-23 1,21-28 0,15-19-1,4-24 1,0-12 0,-6-14-1,-24-9 1,-40 5-1,-33 9 1,-22 11 0,-10 18-1,-6 8 1,13 12 0,11 1-1,19 5 1,15-1-1,8 3-15</inkml:trace>
  <inkml:trace contextRef="#ctx0" brushRef="#br0" timeOffset="-137121.97">30794 3455 0,'0'-6'15,"4"-6"1,-1-6-16,-3 18 0</inkml:trace>
  <inkml:trace contextRef="#ctx0" brushRef="#br0" timeOffset="-136499.54">31010 3127 0,'-20'48'16,"3"9"0,8 1-1,9-5 1,16-15-1,14-16 1,15-14 0,6-16-1,5-7-15,-9-7 16,-11-3 0,-19-10-1,-7-9 1,-15 4-1,-17-5 1,-17 5 0,-13 6-16,-3 18 15,1-2 1,12 3 0,17 4-1,11 6 1,14 5-16</inkml:trace>
  <inkml:trace contextRef="#ctx0" brushRef="#br0" timeOffset="-135442.45">31741 2935 0,'-15'5'16,"-23"3"-1,-20 12 1,-5 2 0,7 4-1,24 1-15,24 6 16,23 2 0,31 1-1,17-1 1,5 0-1,-5-7 1,-13-5-16,-30 1 16,-25-6-1,-10-5 1,-17 2 0,-17-10-1,-4-3 1,-4-4-16,16-13 15,16-21 1,15-8 0,23-7-1,20 3 1,17 2-16,8 12 16,-12-2-1,-4 3 1,-9-7-1,-15 10 1,-6 7 0,-5 11-1,-7 12-15</inkml:trace>
  <inkml:trace contextRef="#ctx0" brushRef="#br0" timeOffset="-135010.97">32026 3076 0,'0'5'16,"5"8"0,15 10-1,18-1 1,7 3 0,-2 5-16,-8 0 15,-17 3 1,-24 0-1,-18-3 1,-12-9 0,-2-21-16,1-21 15,4-17 1,10-9 0,8-1-1,2 16 1,13 32-16</inkml:trace>
  <inkml:trace contextRef="#ctx0" brushRef="#br0" timeOffset="-134627.78">32238 2570 0,'58'44'0,"-11"-2"16,9 7-16,-8 0 15,15 11-15,-3-5 16,8 3-16,-7-7 15,2 9-15,2 26 16,-12 7 0,-38-4-16,-30-12 15,-26-17 1,-9-16 0,9-16-1,20-11 1,21-17-16</inkml:trace>
  <inkml:trace contextRef="#ctx0" brushRef="#br0" timeOffset="-133907.65">32152 3033 0,'0'0'15,"-10"5"1,-6 0 0,-1 6-1,-1-1-15,6-5 16,1 2 0,11-7-16</inkml:trace>
  <inkml:trace contextRef="#ctx0" brushRef="#br0" timeOffset="-133107.36">29874 4051 0,'46'-8'15,"13"-4"-15,7 2 16,25 0-16,-3-3 16,28-2-16,-28 2 15,0 3-15,15-2 0,-14 2 16,11-3-16,14-2 0,-11 0 15,6-2-15,17 1 0,-18 3 16,8 1-16,15 2 0,-20 0 16,0 5-16,12-3 0,-17 8 15,-2-2-15,6-1 0,-1 3 0,12 8 16,7 12-16,-53-30 16,-37 5-1,-18 0 1,-12 5-1,-2 0-15,-6 0 0</inkml:trace>
  <inkml:trace contextRef="#ctx0" brushRef="#br0" timeOffset="-132494.39">30645 4174 0,'-21'14'16,"-19"16"0,-11 22-1,7 9 1,21-6-1,41-12 1,35-25 0,32-23-1,19-21 1,-9-16 0,-29-9-1,-43-2 1,-49 6-1,-37 9 1,-25 8 0,-5 5-1,5 7 1,25 1 0,27 6-1,18 6 1,18 5-1</inkml:trace>
  <inkml:trace contextRef="#ctx0" brushRef="#br0" timeOffset="-132294.55">31073 4368 0,'3'0'16,"6"-1"-1,-3-5 1,2 4-16,-8 2 0</inkml:trace>
  <inkml:trace contextRef="#ctx0" brushRef="#br0" timeOffset="-131845.6">31418 4167 0,'-28'33'16,"3"2"0,13 6-1,17-7 1,20-8-16,17-9 16,9-17-1,0-7 1,-6-14-1,-17-6 1,-10-8-16,-27-3 16,-15 5-1,-22 8 1,-7 7 0,-5 1-1,6 4 1,6 1-1,13 2-15,19 8 16,14 2-16</inkml:trace>
  <inkml:trace contextRef="#ctx0" brushRef="#br0" timeOffset="-131293.98">32018 4016 0,'-50'5'0,"1"11"15,4 0 1,18 2-1,14 8 1,18 7 0,21 2-16,14 2 15,2-1 1,2-1 0,-14-8-1,-13-4 1,-24-7-1,-16-2-15,-12-8 16,4-4 0,1-10-1,11-20 1,5-11 0,14-9-1,14-5 1,3 5-16,3 13 15,5 2 1,8 5 0,5 3-1,-1 2 1,-9 4 0,-28 19-16</inkml:trace>
  <inkml:trace contextRef="#ctx0" brushRef="#br0" timeOffset="-130909.08">32368 4190 0,'-28'10'16,"14"2"-16,14 4 15,17 2 1,26 1 0,7 9-1,3 2 1,-4 0-1,-30-9-15,-31-2 16,-34 2 0,-17-4-1,0-4 1,5 0 0,58-13-16</inkml:trace>
  <inkml:trace contextRef="#ctx0" brushRef="#br0" timeOffset="-130303.79">27973 4374 0,'-70'10'16,"-21"-1"-16,1-3 15,-24 2-15,8-1 16,-22 0-16,12-1 15,-22-2-15,36 0 16,7 0-16,-11-1 0,18-3 16,-8 2-16,-17 6 0,22-6 15,-12 1-15,-18 5 16,20-3-16,-12 2 16,-23 4-16,17-7 0,-4 4 0,-21-1 0,21 3 15,-6 3-15,-17 5 0,22-6 16,-6 4-16,-19 4 0,28-6 15,0 2-15,-13 9 0,31-5 16,-8-2-16,-10 2 0,0-5 16,-7 6-16,32-7 15,48-6 1,48-8-16</inkml:trace>
  <inkml:trace contextRef="#ctx0" brushRef="#br0" timeOffset="-129333.53">24509 4961 0,'-23'0'16,"-30"5"-1,-27 28 1,19-1 15,1 12-31,-10 33 16,19 9-1,46-23 1,45-40 15,6-20-15,13-27-16,0-1 31,6-15-31,21-30 16,-15-6-1,-49 11 17,-50 27-17,-32 12 1,-8 9-1,7 6 1,16 2 0,45 9-16</inkml:trace>
  <inkml:trace contextRef="#ctx0" brushRef="#br0" timeOffset="-129085.21">24781 5281 0,'5'0'31,"12"0"-15,-1 0-1,-1-3 1,-15 3-16</inkml:trace>
  <inkml:trace contextRef="#ctx0" brushRef="#br0" timeOffset="-128530.14">25189 4986 0,'-20'45'16,"5"8"15,8-2 0,24-16-15,23-25 0,18-30 15,-5-18-15,-22-9-1,-50 9 1,-33 10 15,-19 5-15,3 8-1,15 3 1,15 1 0,38 11-16</inkml:trace>
  <inkml:trace contextRef="#ctx0" brushRef="#br0" timeOffset="-127954.96">25673 4830 0,'-13'10'0,"-10"6"16,1 6 15,9 5-15,22 9 0,15 9-1,6 3 16,0 0-15,-16-1 15,-25-8-15,-22-15 0,-2-13 15,7-32-16,14-19 17,18-15-17,19-1 1,8 2 0,-12 3-1,-1 3 16,-10 10-15,-1 18 0,-7 20-16</inkml:trace>
  <inkml:trace contextRef="#ctx0" brushRef="#br0" timeOffset="-127535.33">26036 4971 0,'-15'13'16,"-15"12"-1,12 5 17,20 6-17,26-4 17,15-4-17,-10-3 16,-26-5-15,-14-8 0,-9-4 15,9-2-15,7-6-16</inkml:trace>
  <inkml:trace contextRef="#ctx0" brushRef="#br0" timeOffset="-126798.92">29317 4709 0,'47'-20'16,"17"-10"-16,-3-3 15,11-7-15,-1-4 16,7-6-16,-8 2 16,14-12-16,-11 1 15,10-8 1,-10 1-16,18-7 16,-8 5-16,8-15 15,-5 10-15,17-10 16,-10 5-16,10-8 15,-22 23-15,-6 3 16,8-10-16,-12 14 0,0-2 16,11-5-16,2-2 0,19-14 15,-10 9-15,9-12 0,-20 17 16,9-5-16,-18 14 16,10 1-16,21-3 15,9-6 1,-23-13-1,-11 1-15,-28 23 16,-19 21 0,-17 16-1,-5 6 1,-10 10-16</inkml:trace>
  <inkml:trace contextRef="#ctx0" brushRef="#br0" timeOffset="-126435.4">32872 2114 0,'23'60'15,"2"13"1,1-4-16,-7-17 16,-6-22-1,-13-30-15</inkml:trace>
  <inkml:trace contextRef="#ctx0" brushRef="#br0" timeOffset="-124744.38">28732 6337 0,'-12'5'16,"-27"18"0,2 0-1,-19 7 1,4 2-1,-14 6-15,-19 12 16,6 3 0,44-15 15,50-15-15,43-8-1,25-3 1,-4 9 15,-32 14-15,-47 10-1,-42 21 1,-30 7 15,0 5-15,24-5-1,48-17 1,17-29 15,32-15-31,5-12 16,18-12-16,26-23 16,-3-3-1,-18 3 1,-77 35-1</inkml:trace>
  <inkml:trace contextRef="#ctx0" brushRef="#br0" timeOffset="-124396.98">29307 6438 0,'0'45'15,"0"18"-15,0 0 16,0 20-16,-2 35 16,-4-7 15,14-43-16,4-55 1,4-56 0,-4-32 15,0-6-15,2 6-1,-14 75-15</inkml:trace>
  <inkml:trace contextRef="#ctx0" brushRef="#br0" timeOffset="-124195.38">29373 6256 0,'80'-7'15,"13"4"1,-15 3 15,-12 3-15,-36 1-1,-30-4-15</inkml:trace>
  <inkml:trace contextRef="#ctx0" brushRef="#br0" timeOffset="-123988.96">29269 6619 0,'60'-10'15,"14"-2"1,-4-1 0,-14 3 15,-24 3-16,-32 7-15</inkml:trace>
  <inkml:trace contextRef="#ctx0" brushRef="#br0" timeOffset="-123565.89">27502 6738 0,'59'-3'16,"6"-4"15,0-1-15,-16 2-1,-49 6-15</inkml:trace>
  <inkml:trace contextRef="#ctx0" brushRef="#br0" timeOffset="-123359.29">27467 6971 0,'63'-2'16,"15"-6"-1,-9 6 1,-22-3-1,-47 5-15</inkml:trace>
  <inkml:trace contextRef="#ctx0" brushRef="#br0" timeOffset="-122365.33">22508 6863 0,'40'0'16,"21"0"0,42-7-1,8-3 1,-13-1-1,-98 11-15</inkml:trace>
  <inkml:trace contextRef="#ctx0" brushRef="#br0" timeOffset="-117117.95">23715 6448 0,'-12'50'16,"-6"19"-16,0-1 15,3 22-15,5-5 16,6 16 0,4-10-1,4 5-15,9 15 16,-1-15 0,-1-47-1,-9-23 1,-2-26-1</inkml:trace>
  <inkml:trace contextRef="#ctx0" brushRef="#br0" timeOffset="-116481.71">24156 6301 0,'60'28'31,"-14"8"-16,2 17-15,-18 7 32,-10 23-32,-15 0 15,-10 20-15,-13-12 16,-12 8-16,-5-16 31,-12-5-31,-25-26 16,15-59-1,27-46 17,30-27-17,27-1 1,33 25 15,24 44-15,-21 19-1,4 21 1,-13 7 0,6 13-16,13 15 15,3-13 17,-11-24-17,-29-13 1,-16-6-1,-20-7 1</inkml:trace>
  <inkml:trace contextRef="#ctx0" brushRef="#br0" timeOffset="-116195.93">24844 6448 0,'56'-23'31,"7"-2"-31,-4 2 16,8-5-16,24-14 15,-6 2 17,-37 14-17,-48 26-15</inkml:trace>
  <inkml:trace contextRef="#ctx0" brushRef="#br0" timeOffset="-115589.95">24870 6531 0,'-4'13'15,"2"10"16,-5-4-15,4-1 15,3-8-15,10-8 15,26 1-15,27 5 15,24 9-15,12 21-1,-8 18 17,-30 16-17,-49 7 16,-50-1-15,-33-17 0,-11-27 15,10-28-15,25-12 15,17-6-16,12 4 1,18 8 0</inkml:trace>
  <inkml:trace contextRef="#ctx0" brushRef="#br0" timeOffset="-115051.34">25605 6412 0,'-5'36'16,"-3"4"15,-1 21-31,6-1 16,1 10-16,7 29 31,30-4-15,33-27 15,15-40-15,10-41-1,-13-34 16,-19-34-15,-31-12 15,-42-11-15,-13 40 0,-29 6-1,2 19 1,-22 15-16,7 6 15,-9 8-15,-23 4 32,6 4-17,43 2 1,50 0-16</inkml:trace>
  <inkml:trace contextRef="#ctx0" brushRef="#br0" timeOffset="-100651.16">26447 6553 0,'-11'74'15,"6"-14"1,-4 9-16,-1 34 31,4-6-15,4-11 0,2-60 15,2-49-16,4-43 17,-1 6-17,0-10 1,2-32 0,6-14-1,2 3 16,0 17-15,2 23 15,-3 53-15,0 40 0,12 31 15,6 27-16,6 28 17,2 10-17,8-6 1,5-19 15,-3-33-15,-4-38-1,-18-38 17,-9-34-17,-5-34 1,-10-25 0,4-8-1,-6 4 16,-2 11-15,0 19 0,-2 29 15,2 29-15,0 14-1,0 13-15</inkml:trace>
  <inkml:trace contextRef="#ctx0" brushRef="#br0" timeOffset="-92349.99">21730 13594 0,'-8'4'16,"-32"2"15,-11 2-15,-22-4-16,-8 4 31,-22 2-31,17-4 15,-2 1-15,-13 0 0,11 1 32,-3-2-32,-21 3 0,16 1 15,-10-3-15,-20 1 0,16-1 16,-6 4 0,-18 1-16,20-4 15,-8 2-15,-20 2 0,26-4 16,5-3-16,-10 3 0,-3-6 15,-18 6-15,20-5 16,-17 6-16,26-3 16,-17 6-16,27-2 0,-14 0 15,23-7-15,-15 0 16,18-3-16,-17 4 16,14-1-16,-13-1 15,23-2-15,-9 0 16,-24 0-16,-2 0 15,20 8 1,1-6 0,49 1 15,-7-18-15,20 0-1,21 7 16,7 6-15,10 2-16</inkml:trace>
  <inkml:trace contextRef="#ctx0" brushRef="#br0" timeOffset="-91955.61">17526 13530 0,'-40'26'16,"-25"9"-16,-9 0 31,-16 14-31,-1-4 16,-10 5-16,-25 11 31,63-1-15,40-19 15,46-7-31,17-8 16,32 4-16,10-12 15,27 2 1,-11-5-1,11 0-15,11 3 16,-14-5 0,-106-13-16</inkml:trace>
  <inkml:trace contextRef="#ctx0" brushRef="#br0" timeOffset="-91417.19">18283 12869 0,'0'47'16,"0"19"-1,0-4 1,2 16-16,6 31 15,6-14 1,9-21 0,-12-39 15,-6-15-15,-5-20-16</inkml:trace>
  <inkml:trace contextRef="#ctx0" brushRef="#br0" timeOffset="-91063.35">18307 12704 0,'51'0'16,"12"-7"-16,-3 4 15,11-7-15,22-5 31,-7-3-15,-26 3 0,-27 12-1,-33 3-15</inkml:trace>
  <inkml:trace contextRef="#ctx0" brushRef="#br0" timeOffset="-90857.13">18311 13024 0,'72'0'32,"6"0"-17,-12 0 1,-23 0-1,-43 0-15</inkml:trace>
  <inkml:trace contextRef="#ctx0" brushRef="#br0" timeOffset="-90301.16">17854 12730 0,'-71'30'15,"-9"10"1,15 6 15,51 6-15,45-4 15,17 6-15,-20 13-1,-49 6 17,-29-8-17,2-6 17,48-22-17,43-12 16,20-7-15,2-13 15,-12 3-15,-53-8-16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3T14:28:27.0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1821 838 0,'-10'79'15,"2"-11"1,0 5-16,-1-7 0,-2 9 0,2 25 16,5 1-1,8-5 1,8-11 0,13-24-1,-7-27 1,8-22-16,17-15 15,24-10 1,13-10 0,8-1-1,-1-2 1,-10 1-16,-29 8 16,-48 17-16</inkml:trace>
  <inkml:trace contextRef="#ctx0" brushRef="#br0" timeOffset="650.03">3343 1110 0,'-67'0'0,"-26"18"31,24 0-15,-4 14-16,-13 29 15,13 15 1,30 1 0,47-16-1,35-28 1,26-28 0,17-30-1,3-23 1,-13-8-1,-24-1 1,-27-7 0,-24 7-1,-10 14 1,-4 10 0,6 31-1,6 24 1,5 26-1,13 17 1,14 7 0,21-15-1,18-19 1,-1-16 0,-7-11-1,-20-6 1,-38-5-16</inkml:trace>
  <inkml:trace contextRef="#ctx0" brushRef="#br0" timeOffset="1238.33">3788 1103 0,'0'13'16,"8"17"-1,7 16 1,7 3 0,7-5-1,11-24 1,0-23 0,-1-24-1,-3-17 1,0 5-1,-5 6 1,-7 12 0,-11 17-1,-2 16 1,1 18 0,12 8-1,23-3 1,16-13-1,11-14 1,7-12 0,-8-26-1,-12-4 1,-22-1 0,-37 10-1,-20 5 1,-3 7-1,6 3 1,6 8 0,6-1-1,0 3 1,3 0 0</inkml:trace>
  <inkml:trace contextRef="#ctx0" brushRef="#br0" timeOffset="1803.48">5998 985 0,'-27'0'16,"-39"0"0,-12 12-1,-4 21 1,12 10-1,38 2-15,48-7 16,36-10 0,33-18-1,19-20 1,-12-20 0,-25-18-1,-34-3 1,-38 9-1,-33 16 1,-36 16 0,-14 18-1,5 6 1,10 7 0,53-11-1,40-5 1,8-2-1,7 2 1,-35-5-16</inkml:trace>
  <inkml:trace contextRef="#ctx0" brushRef="#br0" timeOffset="2208.48">6886 355 0,'-18'4'16,"-18"22"-1,-4 31 1,-3 29-16,18 17 15,22 1 1,19-3 0,20-10-1,5-15 1,-2-29 0,-17-34-1,-17-26 1,-17-15-1,-16-7 1,-3 5 0,6 2-1,25 28-15</inkml:trace>
  <inkml:trace contextRef="#ctx0" brushRef="#br0" timeOffset="2367.36">6594 783 0,'64'0'16,"15"5"0,-2-3-1,-11 2 1,-23 3 0,-43-7-16</inkml:trace>
  <inkml:trace contextRef="#ctx0" brushRef="#br0" timeOffset="3030.74">8757 587 0,'-70'9'16,"10"7"-1,-6 17-15,5 2 16,1 13-16,-8 27 16,33 9-1,52-22 1,31-14 0,8-15-1,-14-15 1,-42-18-16</inkml:trace>
  <inkml:trace contextRef="#ctx0" brushRef="#br0" timeOffset="3441.71">9186 673 0,'-56'22'15,"-14"23"1,7 18 0,35 0-1,46-17 1,47-29 15,26-19-15,7-24-1,-10-14 1,-45-13 0,-50 13-1,-54 12 1,-32 10 0,-4 16 15,7 2-16,26-8 1,31 6 0,33 2-16</inkml:trace>
  <inkml:trace contextRef="#ctx0" brushRef="#br0" timeOffset="3850.21">9553 770 0,'14'31'16,"-5"-6"-1,1-10 17,1-20-17,6-28 1,16-18-1,2-6 1,3 21 0,5 26-1,-13 28 1,-5 14 0,-5 9-1,3-8 1,18-10-1,18-16 1,10-7 0,-6-7-1,-18-1 1,-45 8-16</inkml:trace>
  <inkml:trace contextRef="#ctx0" brushRef="#br0" timeOffset="4194.46">10491 445 0,'-53'13'15,"-2"15"1,17 10 0,20 12-1,26 0 1,-8-50-16,0 0 0,0 0 0,0 0 0,35 51 15,13-4 1,-2-9 0,-11-8-1,-26-12-15,-18-8 16,-22-2 0,-1-6-1,-1-4 1,3-6-1,12 3 1,18 5-16</inkml:trace>
  <inkml:trace contextRef="#ctx0" brushRef="#br0" timeOffset="4564.39">10763 673 0,'48'-16'16,"5"-6"0,13-6-1,-13-8 1,-8-4 0,-10 3-1,-35 19 1,-26 12-1,-21 22 1,-13 12 0,-6 17-1,13 5 1,11 0 0,28-4-1,32-16 1,13-7-1,6-3 1,-6-8-16,-31-12 16</inkml:trace>
  <inkml:trace contextRef="#ctx0" brushRef="#br0" timeOffset="4976.67">11321 828 0,'-4'33'16,"4"-7"-1,-2-10 1,2-16-1,2-12 1,4-15 0,11-21-1,6-8 1,5-5 0,-3 9-1,-3 4 1,1 23 15,2 12-15,-4 6-1,-14 5 1,-7 2-16</inkml:trace>
  <inkml:trace contextRef="#ctx0" brushRef="#br0" timeOffset="5605.68">11892 682 0,'5'40'16,"-3"-2"-1,-2-10 16,9-15-15,5-18 0,12-18-1,9-15 1,2-10 0,-4 8 15,-8 5-16,-4 10 1,-4 9 0,-4 6-1,-6 3 1,-7 7-16</inkml:trace>
  <inkml:trace contextRef="#ctx0" brushRef="#br0" timeOffset="6116.23">12607 579 0,'-17'5'15,"-29"7"1,-14 11-1,-1 5 1,19-6 15,39-11-15,29-22 0,24-11-1,8-6 1,-8 0-1,-7 11 17,-18 20-17,-4 21 1,-7 20 0,0 6-1,5-5 1,14-15-1,22-22 17,8-26-17,-2-7 1,-15 0 0,-46 25-16</inkml:trace>
  <inkml:trace contextRef="#ctx0" brushRef="#br0" timeOffset="6415.05">13273 337 0,'10'36'15,"10"36"1,-20-72-16,0 0 0,0 0 0,0 0 0,26 96 15,-1 0 1,-3-21 0,-2-39 15,-17-36-15,-10-20-1,-7-9 1,5 15-1,9 14-15</inkml:trace>
  <inkml:trace contextRef="#ctx0" brushRef="#br0" timeOffset="6586.14">13140 596 0,'93'11'15,"12"-3"1,-9 4 0,-31-2-1,-65-10-15</inkml:trace>
  <inkml:trace contextRef="#ctx0" brushRef="#br0" timeOffset="6806.49">13867 692 0,'11'13'16,"4"4"0,0 1-1,-2-10 1,-1-4-1,-4 0 1,-8-4-16</inkml:trace>
  <inkml:trace contextRef="#ctx0" brushRef="#br0" timeOffset="7331.12">13734 478 0,'63'25'16,"25"-2"0,15-8-1,-12-2 1,-3 10 0,8 9-1,-33 6 1,-40-10-1,-30-5 1,-11-4 0,-10-3-1,16 3 1,21-1 0,22-5-1,9-8 1,1-15-1,-14-10 1,-27-10 0,-30-6-1,-23-4 1,-12 12 0,4 11-1,24 11 1,23 20-1,17 6 1,10-3 0,2 0-1,-15-17-15</inkml:trace>
  <inkml:trace contextRef="#ctx0" brushRef="#br0" timeOffset="7663.09">14594 794 0,'0'0'0,"0"0"15,12-4 1,20-13 0,19-8-1,10 7 1,-1 0-1,-12 11 1,-15 10 0,-11 11-1,-6 6 1,-4-6 0,4-2-1,-4 0 1,-5-4-1,-7-8-15</inkml:trace>
  <inkml:trace contextRef="#ctx0" brushRef="#br0" timeOffset="8195.81">15964 826 0,'-58'22'15,"-15"7"1,8-3 0,25-5-1,45-16 16,25-12-15,17-14 0,-8-3-1,-32 8 1,-32 6 0,-24 7-1,-5 3 16,3 3-15,13 2-16,38-5 16</inkml:trace>
  <inkml:trace contextRef="#ctx0" brushRef="#br0" timeOffset="9208.34">15863 760 0,'-40'43'15,"3"5"1,14-8-1,30-14 1,33-14 0,34-17 15,17-18-15,4-14-1,-9-11 1,-29-8-1,-39 4 1,-43 3 0,-36 17 15,-25 24-15,2 16-1,12 4 1,23 1-1,18-3 1,18-3 0,13-7-1</inkml:trace>
  <inkml:trace contextRef="#ctx0" brushRef="#br0" timeOffset="9695.44">17156 148 0,'-73'-10'16,"-17"10"-1,1 22 1,13 30 0,26 17 15,27 17-16,26 10 1,22 0 0,13-16-1,5-20 1,-8-14 15,-27-33-15,-16-23-1,-10-5 1,4-1 0,14 16-16</inkml:trace>
  <inkml:trace contextRef="#ctx0" brushRef="#br0" timeOffset="9865.73">16723 563 0,'63'0'15,"30"-2"17,2 2-17,-1-2 1,-24-5 0,-70 7-16</inkml:trace>
  <inkml:trace contextRef="#ctx0" brushRef="#br0" timeOffset="10773.84">18222 760 0,'-35'34'16,"5"-8"-1,12-3 1,18-28 0,25-32-1,3-6 1,12-10-16,25-28 16,12 3-1,0 10 1,-24 40-1,-18 36 1,-14 35 0,-11 19-1,-10 12 1,-5-6 0,0-15-1,3-15 1,4-21-1,10-24 1,21-19 0,18-19-1,12-5 1,4 0 0,-16 14-1,-13 8 1,-15 31-1,-9 35 1,-4 17 0,1 0-1,-9-7 1,1-12 0,2-11-1,-3-13 1,-2-12-16</inkml:trace>
  <inkml:trace contextRef="#ctx0" brushRef="#br0" timeOffset="11209.04">19283 748 0,'-10'35'16,"17"-5"-1,21-15 1,28-7 0,19-18-1,6-15 1,-18-20-1,-23-13 1,-29 5 0,-37 15-1,-32 15 1,-18 10 0,-15 8-1,6 5 1,19 0-1,21 5 1,22-5 0,11 0-16,12 0 0</inkml:trace>
  <inkml:trace contextRef="#ctx0" brushRef="#br0" timeOffset="11929.12">19844 742 0,'-17'36'15,"2"-8"1,5-8 0,12-20-1,19-25 1,16-24 0,14-8-1,1 7 16,-11 6-15,-14 17 0,-14 27-1,-13 25 1,-7 23 0,-6 3-1,1-4 16,17-24-15,22-25 0,27-29-1,16-12 1,3-4 0,-13 3-1,-12 17 16,-22 27-15,-9 25 0,-4 21-1,-3 4 1,-3-10 0,-4-5 15,5-11-16,-6-12 1,-2-12-16</inkml:trace>
  <inkml:trace contextRef="#ctx0" brushRef="#br0" timeOffset="12366.8">20848 692 0,'58'-17'16,"2"-9"0,-2-2-1,-20-6 1,-28 1-1,-38 17 17,-27 16-17,-26 25 1,0 19 0,18 8-1,26 6 1,37-19 15,37-25-15,24-14-1,-1-4 1,-9-10 0,-51 14-16</inkml:trace>
  <inkml:trace contextRef="#ctx0" brushRef="#br0" timeOffset="12813.23">21148 780 0,'2'-2'16,"8"-16"-1,15-14 1,15-14 15,9-1-15,6 8 0,-7 14-1,-16 20 1,-14 30 15,-8 21-15,-5 9-1,18-12 1,19-22 0,17-29-1,3-12 1,-3-9 15,-22 12-31,-37 17 16</inkml:trace>
  <inkml:trace contextRef="#ctx0" brushRef="#br0" timeOffset="13097.56">21944 307 0,'0'58'0,"0"10"31,3 13-15,2-6-1,2-17 1,5-18-1,-1-22 1,-6-11 15,-3-2-31,-2-5 16</inkml:trace>
  <inkml:trace contextRef="#ctx0" brushRef="#br0" timeOffset="13306.62">21775 476 0,'58'2'15,"12"6"1,6-3 15,4-2-15,-14-3-1,-28 4 1,-38-4-16</inkml:trace>
  <inkml:trace contextRef="#ctx0" brushRef="#br0" timeOffset="13731.13">22367 631 0,'5'6'0,"8"9"31,15 0-15,19-13 0,11-12-1,0-12 1,-15 0-1,-10-6 1,-11 2 0,-11 19-1,-11 12 1,0 2 0,0 16-1,2 7 1,11-4-1,17-12 1,16 0-16,-1-7 31,-10-2-15,-35-5-16</inkml:trace>
  <inkml:trace contextRef="#ctx0" brushRef="#br0" timeOffset="14300.21">22995 612 0,'-3'12'15,"-2"11"1,-3-1 0,6-4-1,2-7 1,15-14-1,16-12 1,6-8 0,1-7-1,-3 4 1,-5 9 0,-7-1-1,-11 18 1,-3 21-1,-4 4 1,2 2 0,0 1-1,6-13 1,12-5 0,16-10-1,13-12 1,7-16-1,-5 3 1,-11 10 0,-7 4-1,-13 17 1,3 8 0,-8 10-1,3-2 1,0-4-1,-11-5 1,-12-13-16</inkml:trace>
  <inkml:trace contextRef="#ctx0" brushRef="#br0" timeOffset="37322.47">1968 3018 0,'58'0'15,"8"0"-15,43 0 16,27-2 0,-136 2-16</inkml:trace>
  <inkml:trace contextRef="#ctx0" brushRef="#br0" timeOffset="38141.65">3630 2656 0,'-23'0'16,"-38"10"0,12-1-1,-15 10 1,-2 0-16,-7 17 0,10-1 16,-6 12-16,8 2 15,3 6-15,-2 28 16,40 8-1,50-23 1,6-28 0,24-14-1,-2-19-15,11-7 16,28-15-16,-6-7 31,-23 3-31,-68 19 0</inkml:trace>
  <inkml:trace contextRef="#ctx0" brushRef="#br0" timeOffset="38670.83">4119 2787 0,'-55'9'15,"-16"9"1,-5 25 0,13 17-1,23 11 1,37-3 0,36-21-1,25-26 1,15-31-1,3-31 1,-6-19 0,-20-11-1,-25 2 1,-16 3 0,-19 22-1,-3 33 1,-3 22-1,-4 25 1,6 22 0,9 7-1,27-14 1,30-30 15,11-27-31,-2-14 16,-12 0-1,-49 20-15</inkml:trace>
  <inkml:trace contextRef="#ctx0" brushRef="#br0" timeOffset="39143.65">4683 2824 0,'-14'58'16,"0"-5"0,7-6-1,-1-21 1,8-21 0,10-36-1,9-21 1,14-19-1,11-1 1,3 11 0,-6 29-1,-6 32 1,-9 32 0,-1 20-1,3 19 1,-11-3-1,6-25 1,2-25 0,8-36-1,2-12 1,-5-5 0,-4 2-1,-26 33 1</inkml:trace>
  <inkml:trace contextRef="#ctx0" brushRef="#br0" timeOffset="39510.11">5348 2821 0,'-8'46'0,"2"-6"31,-5-7-15,11-28 0,12-28-1,16-24 1,18-14 0,6 1-1,4 6 1,2 24-1,-7 38-15,-7 24 16,-3 12 0,-14-2-1,-6-14 1,-9-7 0,-4-14-1,-8-7-15</inkml:trace>
  <inkml:trace contextRef="#ctx0" brushRef="#br0" timeOffset="40243.91">6374 2628 0,'-10'2'16,"-13"8"0,-15 8-1,-12 12 1,-4 8 0,14 7-1,26-4 1,24-8-1,30-19 1,30-14 0,23-20-1,-2-10 1,-22-16 0,-45-4-16,-41 5 15,-51 15 1,-25 12-1,-3 8 1,15 7 0,16 3-1,27 3 1,18-3 0,20 0-16</inkml:trace>
  <inkml:trace contextRef="#ctx0" brushRef="#br0" timeOffset="40737.74">7106 1846 0,'-9'73'15,"4"-12"17,-5 12-32,7-3 0,-3 12 0,3-13 15,0 7-15,-3 25 16,12-5 0,1-13-1,13-43 1,-8-16-1,-12-28 17,-4 0-17,4-2 1,0 6-16,0 0 0</inkml:trace>
  <inkml:trace contextRef="#ctx0" brushRef="#br0" timeOffset="41011.32">6837 2265 0,'57'0'15,"15"0"-15,-2 0 16,25-6-16,-11 4 16,14-3-16,29-5 15,-17 3 1,-43-1 0,-33 2-1,-34 6-15</inkml:trace>
  <inkml:trace contextRef="#ctx0" brushRef="#br0" timeOffset="45896.45">9213 2119 0,'-63'2'16,"-20"21"0,20 2-1,-2 11-15,-11 26 16,16 21-1,38 4 1,49-17 15,13-30-15,20-10-16,42-12 16,2-8-1,-28-5 1,-76-5-16</inkml:trace>
  <inkml:trace contextRef="#ctx0" brushRef="#br0" timeOffset="46251.49">9728 2410 0,'2'-2'15,"8"-15"1,15-24 15,15-16-15,16-9-1,7 6 1,8 19 0,-1 24-1,-4 6-15,-11 14 16,-29-3 0,-26 0-16</inkml:trace>
  <inkml:trace contextRef="#ctx0" brushRef="#br0" timeOffset="47556.28">10718 2123 0,'0'0'16,"0"0"0,0-2-1,0 0 1,-3-3-1,1 2 1,2 3 0,0 0-1,0 0 1,0 0 0,0 0-1,0 0 1,2 0-1,8 0 1,11 0 0,14 0-1,13-5 1,-1-5 0,-3-2-16,-14-6 15,-18 3 1,-19 2-1,-28 3 1,-23 10 0,-13 12-1,0 22 1,8 13 0,15 16-1,26 8 1,39-14-1,34-21 1,35-21 0,-16-12-1,5-9-15,-6-4 16,4-10-16,27-15 16,9-5-1,-4 2 1,-11-5-1,-44 22 1,-24 7 0,-39 9 15,-25 2-15,-20 9-1,-3 13 1,14 6-1,22 8 1,30-8 0,30-9-1,20-12 1,8-8 0,-7-16-1,-21-8 1,-32 0 15,-26 2-15,-22 10-1,-8 5 1,8 16 0,17 10-1,15 8 1,5 3-1,8-12 1,0-14-16</inkml:trace>
  <inkml:trace contextRef="#ctx0" brushRef="#br0" timeOffset="48322.93">11461 2131 0,'5'8'15,"13"20"1,7 2 0,6-6-1,4-6 17,0-10-17,-2-3 1,-8-5-1,0-5 1,-10 2 0,-15 3-16</inkml:trace>
  <inkml:trace contextRef="#ctx0" brushRef="#br0" timeOffset="48744.45">12250 1592 0,'5'61'16,"-5"24"15,-7 23-15,-6 11-1,0-18 1,8-14-1,8-35 17,-3-28-17,0-11 1,0-8 0,0-5-16</inkml:trace>
  <inkml:trace contextRef="#ctx0" brushRef="#br0" timeOffset="48943.49">11978 1953 0,'25'0'16,"36"0"15,14 0-16,-5 0 1,-12 2 0,-58-2-16</inkml:trace>
  <inkml:trace contextRef="#ctx0" brushRef="#br0" timeOffset="49339.92">12665 2084 0,'28'-6'16,"38"-2"-1,15-9 17,2-4-17,-22-5 1,-39 5-1,-37 8 1,-31 13 0,-24 13-1,-3 15 17,20 12-17,46 0 1,51-14-1,33-14 1,5-6 0,-8-4-1,-74-2-15</inkml:trace>
  <inkml:trace contextRef="#ctx0" brushRef="#br0" timeOffset="49894.11">14198 1990 0,'-12'3'16,"-16"4"-1,-16 9-15,2 14 32,12 8-17,34-1 1,39-9-1,40-10 1,15-18 0,-4-8-1,-26-12 1,-37-13 0,-31-3-1,-31 4 1,-35 10-1,-16 8 1,1 12 0,13 12-1,17 3 1,29-8 0,9-1-1,6-1 1,7-3-16</inkml:trace>
  <inkml:trace contextRef="#ctx0" brushRef="#br0" timeOffset="50405.64">14831 2184 0,'0'0'16,"0"0"0,2-5-1,5-13 1,8-9-1,3-11 1,5 2 0,10 8-1,7 6 1,8 5 0,-3 9-1,-7 8 1,-13-8-16,-25 8 0</inkml:trace>
  <inkml:trace contextRef="#ctx0" brushRef="#br0" timeOffset="51693.63">16289 1957 0,'-9'19'16,"-7"7"-1,-5 10 1,7 0-1,4 1 17,20-9-17,18-14 1,25-23 0,15-26-1,12-23 1,-7-16-1,-17-14 17,-29-15-17,-16-5 1,-19 11 0,-7 22-1,-6 43 1,-3 44 15,-12 43-15,11-4-1,2 10-15,8-1 16,2 10-16,11 26 16,32-18 15,23-25-16,0-23 1,-26-10 0,-27-20-16</inkml:trace>
  <inkml:trace contextRef="#ctx0" brushRef="#br0" timeOffset="52122.85">16962 1945 0,'48'-8'16,"12"-4"15,1-8-16,-6-4 1,-25 2 0,-30 7-1,-27 15 1,-34 15 15,-14 23-15,4 18-1,26 1 1,52-7 0,37-17-1,8-12 1,-9-9 0,-43-12-16</inkml:trace>
  <inkml:trace contextRef="#ctx0" brushRef="#br0" timeOffset="52508.17">17587 1796 0,'-47'10'16,"8"8"-1,17 13 17,29 6-17,24 1 1,11-3 0,-7-2-1,-22-3 1,-21-7-1,-16-21 17,-9-15-17,8 1 1,7 0 0,0 2-1,18 10-15</inkml:trace>
  <inkml:trace contextRef="#ctx0" brushRef="#br0" timeOffset="53060.37">18028 1521 0,'13'68'15,"-6"21"1,0 9 15,-4-7-15,-3-19 0,-3-46-1,-6-29 1,-4-10-1,3 1 1,10 12-16</inkml:trace>
  <inkml:trace contextRef="#ctx0" brushRef="#br0" timeOffset="53241.05">17864 1748 0,'76'-10'16,"7"2"-1,-10-2 1,-20 3 0,-53 7-16</inkml:trace>
  <inkml:trace contextRef="#ctx0" brushRef="#br0" timeOffset="53527.28">18348 1907 0,'5'0'15,"7"0"1,14-10-1,14-10 1,10-6 0,8-4-16,-7 7 15,-3 11 1,0 7 0,-6-2-1,-24 3 1,-18 4-16</inkml:trace>
  <inkml:trace contextRef="#ctx0" brushRef="#br0" timeOffset="54007.73">19059 1796 0,'-5'2'16,"-8"11"0,0 13-1,6 6 1,19-4-1,21-8 1,18-10 0,4-7-1,-12-6 1,-13-19 0,-25-6-1,-17-5 1,-18 10-1,-19 11 1,-4 1 0,1 4-1,-4-1 1,13 6 0,18-5-1,25 7-15</inkml:trace>
  <inkml:trace contextRef="#ctx0" brushRef="#br0" timeOffset="54570.3">19620 1776 0,'0'40'15,"0"-10"1,0-7-1,14-13 1,12-8 0,20-16-1,12-21 1,8-14 0,-1 2-1,-14 9 1,-27 35 15,-33 34-15,-9 1-1,-20 16-15,-5 1 16,-10 8-16,-2-7 16,-6 11-16,-21 25 15,10 2 1,20-3-1,15-17 1,16-38 0,21-30-16</inkml:trace>
  <inkml:trace contextRef="#ctx0" brushRef="#br0" timeOffset="57018.7">2061 4903 0,'67'-10'16,"21"-8"0,-6-1-1,-14 1-15,-68 18 0</inkml:trace>
  <inkml:trace contextRef="#ctx0" brushRef="#br0" timeOffset="57794.44">3026 4361 0,'45'-8'16,"18"-9"-16,3-1 15,25-5-15,-6 1 16,22-3-16,-8 0 16,9 0-16,-12 4 15,0-4-15,12 0 16,-47 10-1,-61 15-15</inkml:trace>
  <inkml:trace contextRef="#ctx0" brushRef="#br0" timeOffset="58089.18">3412 4416 0,'-22'66'16,"-6"28"-1,6-21 1,3 2-16,0 21 15,5-11 1,-3-19 0,14-36-1,3-30-15</inkml:trace>
  <inkml:trace contextRef="#ctx0" brushRef="#br0" timeOffset="58468.01">4105 4924 0,'0'0'16,"3"-8"-1,3-8 1,12-16 0,18-16-1,19-11 1,16 7-1,13 6 1,-10 11 0,-27 15-1,-47 20-15</inkml:trace>
  <inkml:trace contextRef="#ctx0" brushRef="#br0" timeOffset="59376.61">5119 4638 0,'-10'-2'0,"-13"-1"16,-15 3 15,-17 8-16,1 19 1,7 12 0,14 8-1,21 1 1,21-10 0,20-15-1,16-20 1,10-24-1,-4-14 1,-6-5 0,-9-1-1,-19 8 1,-4 14 0,-5 16-1,-7 15 1,3 19-1,5 6 1,14-2 0,10-10-1,-5-7 1,-5-5 0,-23-13-16</inkml:trace>
  <inkml:trace contextRef="#ctx0" brushRef="#br0" timeOffset="59784.63">5640 4747 0,'-11'25'0,"-1"-5"15,0-5 1,11-12 0,9-15-1,15-19 1,9-12 0,9-4-1,1 6 1,0 13-1,-2 20 1,3 22 0,-10 10-1,-6 6 1,0-5 0,-1-1-1,-1-6 1,-4-6-16,-21-12 15</inkml:trace>
  <inkml:trace contextRef="#ctx0" brushRef="#br0" timeOffset="60188.78">6444 4399 0,'-40'15'0,"5"10"16,24 10 0,30 8-1,26 6 1,10-5-1,-4-8 1,-14-11 0,-13-10-1,-24-5 1,-22 1 0,-5-9-1,-6-4 1,5-6-1,6 2 1,9-1-16,13 7 0</inkml:trace>
  <inkml:trace contextRef="#ctx0" brushRef="#br0" timeOffset="60677.6">7338 3855 0,'-47'7'16,"-6"26"-1,-8 32 1,15 31-1,17 15 1,19 6 0,24-8-1,11-13 17,-1-25-17,-11-35 1,-6-18-1,-5-9 1,-2-9-16</inkml:trace>
  <inkml:trace contextRef="#ctx0" brushRef="#br0" timeOffset="60909.66">7001 4359 0,'66'8'16,"12"4"-1,12-5 1,-4 4 0,-13-9 15,-33 6-31,-40-8 15</inkml:trace>
  <inkml:trace contextRef="#ctx0" brushRef="#br0" timeOffset="61392.74">7941 4379 0,'28'-11'16,"-13"-1"0,-13-5-1,-17 3 17,-17 12-17,-14 15 1,3 19-1,11 14 1,10-1 0,22-9-1,19-17 17,7-5-17,-12-4-15,-14-10 16</inkml:trace>
  <inkml:trace contextRef="#ctx0" brushRef="#br0" timeOffset="61757.52">8272 4525 0,'0'0'16,"2"-8"-1,10-9 1,11-18 0,5-11-1,5 6 1,-6 7-1,6 5 17,0 10-17,-3 13 1,0 3 0,-13-3-1,-17 5-15</inkml:trace>
  <inkml:trace contextRef="#ctx0" brushRef="#br0" timeOffset="62119.96">8913 4288 0,'-2'10'15,"4"15"1,16 8 0,15 4-1,9-3 1,-14-4 0,-19 1-1,-23-14 16,-9-2-15,4-5 0,3-2-1,5-6 1,0 0 0,11-2-16</inkml:trace>
  <inkml:trace contextRef="#ctx0" brushRef="#br0" timeOffset="62934.28">10571 3666 0,'0'73'16,"0"22"0,-2 17-1,-3-7 1,3-19-16,-3-23 16,0-45-1,12-24 1,8-18-1,10-12 1,19-4 0,5 5-1,12 9 1,7 12 0,-3 18-1,-7 19 1,-19 8-1,-32 13 1,-30 2 0,-32-8-1,-23-8 1,-15-10 0,9-9-1,14-7 1,22 1-1,25-5 1,23 0-16</inkml:trace>
  <inkml:trace contextRef="#ctx0" brushRef="#br0" timeOffset="63335.45">11088 4174 0,'61'3'16,"4"-3"-1,5-12 1,-3-9 0,-20-6 15,-22 1-16,-29 6 1,-32 8 0,-26 9-1,-15 16 1,7 25 0,22 17-1,36-1 1,37-17-1,22-12 1,4-8 0,-6-6-1,-45-11-15</inkml:trace>
  <inkml:trace contextRef="#ctx0" brushRef="#br0" timeOffset="63703.75">11908 3613 0,'0'83'0,"0"25"31,0 8-15,0-15-1,0-33 1,2-32-1,0-22 1,-2-4 0,0-10-16</inkml:trace>
  <inkml:trace contextRef="#ctx0" brushRef="#br0" timeOffset="63886.52">11693 3848 0,'38'1'15,"35"3"1,8-2 0,0 7-1,-81-9-15</inkml:trace>
  <inkml:trace contextRef="#ctx0" brushRef="#br0" timeOffset="64442.96">12378 4021 0,'8'10'15,"10"2"1,15-2 0,11-10-1,7-7 1,-8-2 15,-11-5-15,-9 7-1,-10 9 1,-3 11 0,7 12-1,14 0 1,14-9 15,6-11-15,-1-18-1,-4-9 1,-22-4 0,-18-6-1,-12-1 1,-6 5 15,2 12-15,10 16-16</inkml:trace>
  <inkml:trace contextRef="#ctx0" brushRef="#br0" timeOffset="64911.13">13222 4016 0,'49'2'16,"1"-4"-1,3-8 16,-12-13-15,-11-10 0,-28 6-1,-25 6 1,-19 21 15,-9 21-15,3 14-1,20 11 1,25-7 0,34-13-1,34-14 17,11-12-17,-3-2 1,-13-8-1,-60 10-15</inkml:trace>
  <inkml:trace contextRef="#ctx0" brushRef="#br0" timeOffset="65304.21">13781 4021 0,'21'-5'15,"25"-15"1,4-8 15,-4-4-15,-19-2 0,-29 17-1,-28 15 1,-26 19-1,-5 15 1,8 4 0,30 0 15,39-17-15,29-14-1,15-15 1,-2-4-1,-7-7 1,-51 21-16</inkml:trace>
  <inkml:trace contextRef="#ctx0" brushRef="#br0" timeOffset="65675.36">14216 4006 0,'0'0'16,"0"0"0,7-2-1,21-11 1,14-18 0,14-4-1,-3-2 1,-3 11-1,-7 24 1,-10 17 0,-5 10-1,5 11 1,-3-2 0,7-6-1,11-5 1,0-7-1,-18-2 1,-30-14-16</inkml:trace>
  <inkml:trace contextRef="#ctx0" brushRef="#br0" timeOffset="66318.25">16047 3825 0,'-47'17'16,"1"13"-1,16 8 1,22 0 0,36-12 15,43-14-15,22-12-1,2-23 1,-29-17-1,-46-8 1,-48 10 0,-32 13 15,-18 15-15,12 10-1,14 2 1,13 6-1,17-3 17,22-5-32</inkml:trace>
  <inkml:trace contextRef="#ctx0" brushRef="#br0" timeOffset="66908.06">16614 3527 0,'-12'71'16,"-3"5"0,-3-4-1,6-16 1,12-28 0,9-21 15,12-17-16,9-13 1,13-2 0,7 8-1,13 12 1,8 17 0,-11 14 15,-17 6-16,-28-4 1,-38 2 0,-22-7-1,-26-6 1,-6-4 15,5-5-15,25-4-1,47-4-15</inkml:trace>
  <inkml:trace contextRef="#ctx0" brushRef="#br0" timeOffset="67383.5">17358 3802 0,'12'62'16,"-12"24"-1,-25 15 1,-22-13-1,-14-27 1,0-36 15,11-18-15,17-11 0,18 1-1,15 3-15</inkml:trace>
  <inkml:trace contextRef="#ctx0" brushRef="#br0" timeOffset="67553.16">17261 3487 0,'0'0'15,"0"0"-15,0 0 16</inkml:trace>
  <inkml:trace contextRef="#ctx0" brushRef="#br0" timeOffset="67974.13">17680 3848 0,'61'-11'16,"4"-9"0,-4-2-1,-18-6 1,-33-5-1,-31 12 17,-24 12-17,-26 18 1,-2 17 0,20 12-1,43-3 1,53-10 15,33-9-15,7-7-1,-10-7 1,-73-2-16</inkml:trace>
  <inkml:trace contextRef="#ctx0" brushRef="#br0" timeOffset="68239.39">18311 3668 0,'-49'18'16,"9"14"0,8 7 15,32-9-16,35-13 1,37-14 0,22-18-1,-6-10 1,-15-1 0,-73 26-16</inkml:trace>
  <inkml:trace contextRef="#ctx0" brushRef="#br0" timeOffset="68568.09">18696 3310 0,'-23'46'15,"-3"17"1,4 15 0,9-3-1,19-6 1,11-29 0,13-20-1,-9-27 1,-9-13-1,-2 2 1,-2 3-16,-8 15 16</inkml:trace>
  <inkml:trace contextRef="#ctx0" brushRef="#br0" timeOffset="68756.19">18391 3439 0,'73'4'15,"-13"2"1,14-4-16,-7-2 16,6 0-16,31 4 15,1-8 1,-11-4 0,-46 6-1,-48 2-15</inkml:trace>
  <inkml:trace contextRef="#ctx0" brushRef="#br0" timeOffset="69117.06">19240 3471 0,'-32'6'16,"4"6"0,25 8-1,23 5 1,10 1 0,3-4-1,-10-6 1,-14-4-1,-16 1 1,-21 5 0,-17-6-1,0-5 1,5 4 0,40-11-16</inkml:trace>
  <inkml:trace contextRef="#ctx0" brushRef="#br1" timeOffset="190239.8">9935 5411 0,'-33'13'15,"-11"6"1,-21 0-16,-5 9 16,-23 10-1,-3-2 1,-18 6-16,16-5 15,-8 17-15,-18 11 32,52 3-17,72-20 17,25-22-17,33-12-15,5-3 16,28-1-1,-11-6 1,13 14-16,13 2 16,-56 16 15,-39-4-15,-41 9-16,-14-3 31,-28 10-31,-2-3 15,-19 13-15,10-8 16,-3 9 0,-7 13-1,75-23 1,31-25 15,43-13-31,19-9 16,34-2-16,-1-2 15,18-4-15,-10 1 32,-3-3-32,18 1 15,-33-2 1,-98 9-16</inkml:trace>
  <inkml:trace contextRef="#ctx0" brushRef="#br1" timeOffset="191875.99">10730 6025 0,'8'72'31,"-5"-9"-15,-1 8-16,-2-9 15,0 17-15,3 25 16,2-1 15,-3-23-15,-2-52-1,-2-45 1,-8-34 15,-11-32-15,-4-21-1,-5-14 17,8 7-17,16 8 1,36 30 0,31 33 15,24 34-16,-14 16 1,0 20-16,25 23 16,-6 5 15,-29-5-15,-51-17-1,-55-16 16,-6-12-15,-19-1-16,1-4 16,-13-6-16,-35-7 15,12-3 17,29 1-32,76 12 0</inkml:trace>
  <inkml:trace contextRef="#ctx0" brushRef="#br1" timeOffset="192388.45">10655 5722 0,'23'-2'16,"37"-7"-1,31 0 1,12-4 15,-17 3-15,-36 2-1,-40-4 1,-35-4 15,-23 0-15,0 0 0,7-1-1,41 17-15</inkml:trace>
  <inkml:trace contextRef="#ctx0" brushRef="#br1" timeOffset="195305.74">12714 5961 0,'72'-4'31,"-9"0"-15,16 2-16,24-6 15,0 4 16,-29-1-15,-74 5-16</inkml:trace>
  <inkml:trace contextRef="#ctx0" brushRef="#br1" timeOffset="195587.49">12602 6228 0,'36'-5'16,"19"3"-16,6-3 31,22-2-31,-3 1 15,9-4-15,19 0 32,-14 3-17,-94 7-15</inkml:trace>
  <inkml:trace contextRef="#ctx0" brushRef="#br1" timeOffset="196610.17">14684 5231 0,'-32'12'32,"-12"1"-17,-29 12-15,-5 3 16,-25 2-16,7 2 15,-7 6 1,10-2 0,7 1-16,-18 15 15,67-8 17,60-19-17,14-11 16,31-7-31,6-4 16,16-1-16,1 0 16,10 6-16,-15 2 31,2 8-31,-23 30 16,-39-11-1,-35 11-15,-21-5 16,-30 7-16,-6-4 31,-24 6-31,4-4 16,-10 8-16,16-9 15,4 4-15,38 9 32,36-24-17,39-16-15,17-5 31,31-8-31,-2 1 16,18-5-16,25-1 16,-7 3-1,-39-2 1,-80-3-16</inkml:trace>
  <inkml:trace contextRef="#ctx0" brushRef="#br1" timeOffset="198161.81">15395 5951 0,'7'70'15,"-2"-9"17,-3 12-32,1-5 15,-6 16-15,-4 31 16,2-4 0,-2-25 15,4-59-16,1-38 1,-6-45 15,3 0-15,-2-14-16,2 5 16,-4-16-16,4-31 15,10 2 16,21 16-15,27 42 0,22 40-1,-11 16 17,4 18-32,-16 6 15,9 16-15,12 19 31,-38-1-15,-60-17 15,-13-22-15,-29-18-16,-2-7 31,-9-8-31,-17-8 16,6-5-1,89 23-15</inkml:trace>
  <inkml:trace contextRef="#ctx0" brushRef="#br1" timeOffset="199058.84">15251 5757 0,'23'0'15,"30"0"1,27 0 0,8 0-1,-2 0 16,-20 0-15,-39-7 15,-29-6-15,-33-9 15,-11-4-15,6 1-1,0 2 1,40 23-16</inkml:trace>
  <inkml:trace contextRef="#ctx0" brushRef="#br1" timeOffset="199732.23">16541 5510 0,'-45'54'32,"2"-7"-17,8-9 1,35-38-16</inkml:trace>
  <inkml:trace contextRef="#ctx0" brushRef="#br1" timeOffset="209435.9">24300 4155 0,'-8'-3'15,"-14"0"1,-18 3-1,-28 13 1,-16 17 0,-4 18-1,2 12 1,16 8 0,21 3-1,25-5 1,26-11-1,34-17 1,24-15 0,18-18-1,10-21 1,13-21 0,5-16-1,-13-2 1,-32-11-1,-29 0 17,-27 6-17,-17 12 1,-11 21 0,-5 14-1,8 13 1,8 20-1,2 23 1,10 18 15,17 4-15,20 0 0,17-22-1,11-13 1,-9-14-1,-21-6 1,-35-10-16</inkml:trace>
  <inkml:trace contextRef="#ctx0" brushRef="#br1" timeOffset="210094.34">25108 3623 0,'-19'23'15,"-20"25"1,-3 4-1,-1-3 1,7-10 15,14-13-31,22-26 0</inkml:trace>
  <inkml:trace contextRef="#ctx0" brushRef="#br1" timeOffset="210929.11">25099 3391 0,'-51'-3'16,"-7"14"-1,-8 17 1,-6 22 15,1 25-15,3 19 0,15 6-1,23 2 1,35-25-1,33-21 1,35-28 0,-10-16 15,17-15-31,-6-9 16,13-11-16,-3-2 15,7-10-15,-15 0 16,-1-14-16,8-23 15,-28-21 1,-47 1 0,-40 19-1,-45 23 17,-23 20-17,-9 14 1,16 9-1,38 7 1,55 0-16</inkml:trace>
  <inkml:trace contextRef="#ctx0" brushRef="#br1" timeOffset="211293.05">25673 3630 0,'83'-7'0,"-18"4"32,9-7-32,27-8 15,-1-12 1,-14-5 0,-21 0-1,-34 17 1,-13 8-1,-18 10-15</inkml:trace>
  <inkml:trace contextRef="#ctx0" brushRef="#br1" timeOffset="211638.24">26086 3443 0,'73'12'15,"24"0"17,11 13-17,-8-2 1,-49 10 0,-54-1-1,-43 6 1,-26-3 15,-1-10-15,17-12-1,26-18 1,12 2 0,8 3-1,10 0-15</inkml:trace>
  <inkml:trace contextRef="#ctx0" brushRef="#br1" timeOffset="212310.52">27027 3610 0,'9'48'0,"4"3"16,0-14-1,-3-9 1,-10-23 0,-3-15-1,-9-18 1,-11-19 0,-12-17-1,-11-6 1,-1-1-1,11 9 1,23 4 0,26 7-1,32 15 1,23 16 0,18 18-1,2 20-15,-7 12 16,-31 18-1,-34 7 1,-34 1 0,-30-3-1,-13-16 1,0-12 0,14-15-1,10-14 1,11-4-1,13 3 1,13 5-16</inkml:trace>
  <inkml:trace contextRef="#ctx0" brushRef="#br1" timeOffset="212805.4">27578 3449 0,'6'36'15,"-6"-6"1,0-8 0,0-9-1,0-3 1,0-10 0,2-15-16,3-15 15,5-11 1,3-4-1,-3 7 1,-8 11 0,8 8-1,10 12 1,1-1 0,9 6-1,-2 2 1,2 0-1,-13 2 1,-17-2-16</inkml:trace>
  <inkml:trace contextRef="#ctx0" brushRef="#br1" timeOffset="213093.09">28127 3330 0,'3'8'16,"-1"4"-1,6-4 1,-5 0-1,-1-3-15,-2 0 16,0-3 0,5 1-1,-5-3-15</inkml:trace>
  <inkml:trace contextRef="#ctx0" brushRef="#br1" timeOffset="213236.21">28045 3054 0,'0'0'0,"0"0"16,0 0-16</inkml:trace>
  <inkml:trace contextRef="#ctx0" brushRef="#br1" timeOffset="214288.86">28443 3350 0,'0'0'16,"0"0"0,7-9-1,10-14 1,14-10 0,-4 5-1,-4 6 1,-8 7-1,-2 2 1,-6 13 0,-4 10-1,-1 5 1,7 1 0,8-4-1,23-4 1,10-8-1,4-11 1,-5-1 0,-5-1-1,-16 5 1,-11 4 0,-9 1-1,-3-1 1,0 4-1,7 0 1,18-6 0,8-7-1,-2-4 1,-12 2 0,-6 2-1,-3 3 1,1 8-1,2 4 1,12 0 0,10 4 15,16-4-15,4-10-1,-3 1 1,-8-10-1,-17-6 1,-2 2 0,-27 4-1,-18 4 1,-31 3 0,-19 15-1,-10 18 1,8 10-1,30 10 1,27-3 0,36-4-1,23-17 1,20-8 0,-3-9-1,-8-4 1,-23-3-1,-35 5-15</inkml:trace>
  <inkml:trace contextRef="#ctx0" brushRef="#br1" timeOffset="-205593.22">9626 7615 0,'0'75'16,"-5"23"15,-2 5-16,2-12 1,3-48 0,-3-48 15,5-43-15,0-10-1,0 18 1,0-19-16,-3 2 15,-7-16-15,-12-31 32,-4 12-17,24 33 17,30 42-17,35 24 1,17 29 15,3 11-15,-27 9-1,-47-8 17,-36-10-17,-13-11 1,0-4-1,26-1 17,35 6-17,35 10 1,9 8 0,0-9-1,-29 1 1,-36-3-1,-31-10 1,-11-4 15,-14-11-15,5-5 0,9-1-1,17-4 1,25 0-16</inkml:trace>
  <inkml:trace contextRef="#ctx0" brushRef="#br1" timeOffset="-205194.08">10259 7871 0,'48'-20'0,"2"-4"31,-1-7-15,-17 6 0,-29 4-1,-31 3 1,-28 16-1,-9 15 1,-1 22 0,26 14-1,33-2 17,29-10-17,13-12 1,1-9-1,-9-6 1,-27-10-16</inkml:trace>
  <inkml:trace contextRef="#ctx0" brushRef="#br1" timeOffset="-204818.75">10811 7312 0,'0'40'15,"0"4"1,-2 20-16,-3 3 15,2 8-15,3 33 16,3-3 0,4-21 15,-5-47-15,1-37-1,-3-19 1,0-1-1,-3-3 1,3 23-16</inkml:trace>
  <inkml:trace contextRef="#ctx0" brushRef="#br1" timeOffset="-204242.54">10678 7680 0,'54'10'15,"23"-5"17,9 2-17,4-7 1,-5-5 0,-14 3-1,-38-8 1,-30 0-1,-19 5 17,-17 5-17,3 15 1,10 17 0,28 9-1,29-3 1,17-7-1,4-17 1,-11-14 15,-14-14-15,-33-20 0,-27-6-1,-14 4 1,1 4 15,7 9-15,8 8-1,13 6 1,3 5 15,9 4-31</inkml:trace>
  <inkml:trace contextRef="#ctx0" brushRef="#br1" timeOffset="-203984.28">11428 7876 0,'14'-12'16,"21"-13"-1,14-3 1,7-2 15,-8 7-15,-10 10 0,-13 4-1,-25 9-15</inkml:trace>
  <inkml:trace contextRef="#ctx0" brushRef="#br1" timeOffset="-203476.16">10763 7460 0,'-10'-7'16,"-2"-8"-1,3-15 17,20-6-17,15 4 1,16 4 15,9 13-15,3 15-1,-3 8 1,-7 4 15,-15-2-15,-29-10-16</inkml:trace>
  <inkml:trace contextRef="#ctx0" brushRef="#br1" timeOffset="-202946.26">11801 7722 0,'49'6'16,"0"-14"-1,-3-4 17,-18-11-17,-23-2 1,-31 10 15,-16 17-15,3 23 15,20 13-15,38 5-1,42-13 17,25-7-17,-3-11 1,-10-1-1,-73-11-15</inkml:trace>
  <inkml:trace contextRef="#ctx0" brushRef="#br1" timeOffset="-201642.92">14908 7360 0,'-25'12'16,"-27"19"-1,-15 14 17,15 15-17,29 3 1,38-5-1,31-20 17,14-30-17,3-26 1,-7-28 0,-16-16-1,-20-9 1,-17 6 15,-14 22-15,4 33-1,-1 38 17,16 24-17,10 9 1,24-11-1,14-7 17,4-15-17,-4-5-15,-56-23 16</inkml:trace>
  <inkml:trace contextRef="#ctx0" brushRef="#br1" timeOffset="-201085.35">15533 7310 0,'-15'0'16,"-20"-3"-1,7 13 17,5 25-17,6 21 1,17 11 0,20 5 15,8-10-16,-1-17 1,-8-9 0,-19-20-1,-14-16 1,-9-11 15,1-4-15,4-3-1,6 6 1,4 0 15,8-2-15,8 5 0,-3 3-1,5-1 1,-10 7-1</inkml:trace>
  <inkml:trace contextRef="#ctx0" brushRef="#br1" timeOffset="-200791.5">15351 7564 0,'26'-3'16,"32"-9"15,12-4-15,-6 0-1,-9 2 17,-20 4-32,-35 10 15</inkml:trace>
  <inkml:trace contextRef="#ctx0" brushRef="#br1" timeOffset="-200228.33">16033 7032 0,'-6'73'15,"1"-7"1,-2 10-16,2 29 31,-3 3-15,8-39 15,3-44-15,2-20-1,0-13 17,-3-16-17,-23-30 1,-26-11 15,-6 11-15,38 22 15,37 22-15,14 10 15,2 5-15,-5 5-1,-33-10 1</inkml:trace>
  <inkml:trace contextRef="#ctx0" brushRef="#br1" timeOffset="-199487.51">16329 7400 0,'58'3'15,"8"-10"17,-3-7-17,-33-3 17,-37-1-17,-47 13 16,-18 15-15,9 18 0,40 0 15,41-8-15,34-10 15,22-18-16,6-7 17,-14 0-17,-28 15 1,-24 18 15,-14 12-15,3-5 15,8-9-15,3-19 15,14-17-15,15-13 15,7 3-16,1 7 17,-4 8-17,-16 4 1,-13 4 15,-18 7-31</inkml:trace>
  <inkml:trace contextRef="#ctx0" brushRef="#br1" timeOffset="-169508.08">8992 9510 0,'2'44'16,"1"27"0,-3 0-1,2 20-15,-2 2 16,0 15-16,0-13 16,-2 7-16,-3 24 15,-5-54 16,2-56-15,5-26 0,3-5-1,0 4 1,0 11 0</inkml:trace>
  <inkml:trace contextRef="#ctx0" brushRef="#br1" timeOffset="-169146.95">8868 9411 0,'67'22'15,"-18"4"1,10 9-16,-10-3 31,9 20-31,8 30 16,-20 9-1,-48-13 1,-54-29 15,5-27-15,-15-18-16,-27-14 15,7-6 1,16-10 15,28 8-15,42 18-16</inkml:trace>
  <inkml:trace contextRef="#ctx0" brushRef="#br1" timeOffset="-168547.39">8781 9219 0,'15'0'31,"30"3"-15,27 4-1,14 2 1,-7-7 15,-37-13-15,-37-8 0,-40-12-1,-23-4 16,0 0-15,11 7 0,47 28-16</inkml:trace>
  <inkml:trace contextRef="#ctx0" brushRef="#br1" timeOffset="-168065.83">9521 9960 0,'15'51'15,"0"14"1,-2 6 0,-3-14 15,-8-16-16,3-21 1,-5-20-16</inkml:trace>
  <inkml:trace contextRef="#ctx0" brushRef="#br1" timeOffset="-167746.05">9921 9743 0,'77'3'16,"18"0"-1,13-3 1,-12-11 0,-25-6-1,-26 2 17,-22 8-32,-23 7 0</inkml:trace>
  <inkml:trace contextRef="#ctx0" brushRef="#br1" timeOffset="-167498.37">10096 9580 0,'9'58'16,"1"15"-1,3 3 1,13-21 0,4-19-1,-13-20 1,-6-6 0,-11-10-16</inkml:trace>
  <inkml:trace contextRef="#ctx0" brushRef="#br1" timeOffset="-166895.86">10804 9640 0,'0'49'15,"0"13"-15,0 4 16,0 17-16,-3 30 16,1-7-1,2-40 17,0-47-17,0-33 1,0-14-1,-8-23-15,-2-7 16,-5-17-16,0 5 16,-6-9-16,-3-27 15,-2 13 1,6 25 0,38 38-1,29 30 16,-3 10-15,14 12-16,27 29 16,5 12-1,-27 2 1,-50-16 0,-51-24-1,-40-31 1,-12-22 15,-1-17-15,16 3-1,24 8 1,51 34-16</inkml:trace>
  <inkml:trace contextRef="#ctx0" brushRef="#br1" timeOffset="-166559.62">10582 9280 0,'27'0'16,"42"0"-1,22 0 1,2 0 0,-20 0-1,-31-5 1,-36-5 0,-29-5-1,-15-6 1,0 2 15,0 1-31,38 18 0</inkml:trace>
  <inkml:trace contextRef="#ctx0" brushRef="#br1" timeOffset="-165245.83">11139 9965 0,'10'0'16,"15"0"-1,15 3 1,13 7-1,-13 12 1,-14 14 15,-24 2-15,-9-1 0,-6-6-1,8-13 1,18-6-1,22 1 17,18-4-17,-3 1 1,-2 1 0,-48-11-16</inkml:trace>
  <inkml:trace contextRef="#ctx0" brushRef="#br1" timeOffset="-164840.95">11715 9766 0,'69'5'15,"9"3"1,3-6 0,-23-12 15,-26-10-15,-10 5-1,-11 5 1,-11 10-16</inkml:trace>
  <inkml:trace contextRef="#ctx0" brushRef="#br1" timeOffset="-164616.16">11905 9689 0,'3'68'16,"-1"-3"-1,-2-5 17,2-25-17,-2-35-15</inkml:trace>
  <inkml:trace contextRef="#ctx0" brushRef="#br1" timeOffset="-163757.86">12509 9711 0,'5'60'15,"1"-5"16,-4 13-31,-2 41 16,0-1 0,0-17-1,0-61 17,-10-52-17,-2-28 1,-4-9 15,6 17-31,-4-24 16,0-2-1,-6-18-15,-2-32 16,4 7 0,31 51 15,11 34-16,25 26-15,4 8 16,17 22 0,-7 0-1,5 16-15,-3 17 16,-34 7 0,-51-12 15,-36-20-16,-20-18 1,8-15 0,8-7 15,20-1-15,40 3-16</inkml:trace>
  <inkml:trace contextRef="#ctx0" brushRef="#br1" timeOffset="-162985.02">12786 10061 0,'0'0'15,"0"0"17,0 0-17,5 0 1,23 0-1,7 3 17,-2 4-17,1-2 1,-22 6 15,-17 8-15,-16-1-1,1 2 1,15 3 15,16 7-15,13 8 0,2-3 15,-16-5-16,-20-17 1,-18-23 0,-15-18 15,3-5-15,5 6-1,35 27-15</inkml:trace>
  <inkml:trace contextRef="#ctx0" brushRef="#br1" timeOffset="-162492.86">12290 9303 0,'28'0'15,"35"-3"1,18 6 15,1 7-15,-8-1-1,-36-5 1,-41-12 15,-29-7-15,-17-6-1,-1-4 17,5-4-17,9-2 1,18 16 0,18 15-16</inkml:trace>
  <inkml:trace contextRef="#ctx0" brushRef="#br1" timeOffset="-161547.75">13185 9794 0,'60'0'16,"16"0"0,-1-2-1,-14-9 16,-19-2-15,-19 6 0,-23 7-16</inkml:trace>
  <inkml:trace contextRef="#ctx0" brushRef="#br1" timeOffset="-161265.05">13331 9718 0,'0'56'16,"-2"-8"15,-1-16-15,-2-14-1,2-8 1,3-10-16</inkml:trace>
  <inkml:trace contextRef="#ctx0" brushRef="#br1" timeOffset="-161047.98">13787 9757 0,'8'-8'16,"15"-8"0,-23 16-16</inkml:trace>
  <inkml:trace contextRef="#ctx0" brushRef="#br1" timeOffset="-160882.22">13953 9766 0,'0'0'15,"3"0"1,4-7-16,-7 7 16</inkml:trace>
  <inkml:trace contextRef="#ctx0" brushRef="#br1" timeOffset="-160727.87">14218 9783 0,'0'0'15,"0"0"1,0 0-16</inkml:trace>
  <inkml:trace contextRef="#ctx0" brushRef="#br1" timeOffset="-160570.36">14457 9787 0,'0'0'0</inkml:trace>
  <inkml:trace contextRef="#ctx0" brushRef="#br1" timeOffset="-160124.31">14871 9718 0,'68'3'15,"22"-1"1,16 1 0,-13-6-1,-17 3 1,-31-2 0,-45 2-16</inkml:trace>
  <inkml:trace contextRef="#ctx0" brushRef="#br1" timeOffset="-159778.85">14989 9925 0,'85'5'15,"22"5"1,0 5-1,-13-2 1,-30 0 0,-35-6-1,-29-7-15</inkml:trace>
  <inkml:trace contextRef="#ctx0" brushRef="#br1" timeOffset="-158255.68">16131 9612 0,'2'48'16,"-2"13"-16,0-1 16,-2 23-16,2-7 31,-5 17-31,5 21 15,0-4 1,0-67 15,5-62-15,-5-12 0,2-27-16,-2-2 15,-10-19 1,-3 7-1,-12-15-15,-3 12 16,-12-6-16,-13-19 16,13 2 15,42 39-15,16 27-1,34 26-15,2 14 31,16 20-31,-7 0 16,8 9-16,-15 9 16,-9 14-16,-17 33 31,-39 6-15,-45-21-1,-16-30 1,10-31 15,20-21-15,9-9-1,13 5 17,18 8-32</inkml:trace>
  <inkml:trace contextRef="#ctx0" brushRef="#br1" timeOffset="-157999.93">16576 10021 0,'-19'60'15,"-4"-5"1,2-1 15,4-17-15,6-19 0,11-18-16</inkml:trace>
  <inkml:trace contextRef="#ctx0" brushRef="#br1" timeOffset="-157329.1">15919 9250 0,'20'0'16,"30"0"-1,31 0 17,3 2-17,-12 0 1,-32-6 15,-24-24-15,-21-5-1,-15-7 1,-1 10 15,4 4-15,4 9-1,13 17-15</inkml:trace>
  <inkml:trace contextRef="#ctx0" brushRef="#br1" timeOffset="-157034.34">17083 9298 0,'-38'40'16,"3"5"15,7-7-15,6-12-1,22-26-15</inkml:trace>
  <inkml:trace contextRef="#ctx0" brushRef="#br1" timeOffset="-156448.25">17333 9842 0,'25'0'16,"36"0"-1,14-3 17,6-7-17,-13 0 1,-19 0-1,-49 10-15</inkml:trace>
  <inkml:trace contextRef="#ctx0" brushRef="#br1" timeOffset="-156207.02">17456 9701 0,'3'78'15,"1"7"1,-1-9 0,4-13 15,-4-30-16,-3-33-15</inkml:trace>
  <inkml:trace contextRef="#ctx0" brushRef="#br1" timeOffset="-155606.56">17985 9892 0,'7'68'16,"7"18"0,-5 0 15,-1-36-16,-3-42 1,-15-51 15,0-5-15,-6-12-16,-1-1 16,-3-13-16,-20-26 15,1 2 16,27 22-15,37 44 0,36 34 15,19 28-15,-9 25-1,-36 6 16,-42-8-15,-21-30 0,-15-26-1,5-17 17,6 2-17,32 18-15</inkml:trace>
  <inkml:trace contextRef="#ctx0" brushRef="#br1" timeOffset="-155272.72">17766 9313 0,'35'2'16,"40"1"-1,22 1 1,-12 2 0,-27-6 15,-45-6-16,-26-3 1,-13-4 15,2 1-15,24 12-16</inkml:trace>
  <inkml:trace contextRef="#ctx0" brushRef="#br1" timeOffset="-154076.31">18293 10008 0,'20'7'15,"27"14"1,2-4 0,-17 6-1,-24 2 1,-23 6-1,-13-3 17,-4-3-17,28-8 1,27-11 0,10-4-1,-3-4 1,-5-2-1,-25 4-15</inkml:trace>
  <inkml:trace contextRef="#ctx0" brushRef="#br1" timeOffset="-153744.33">18801 9811 0,'69'6'16,"-6"-14"0,-13-5-1,-14 0 1,-17 9 0,-19 4-16</inkml:trace>
  <inkml:trace contextRef="#ctx0" brushRef="#br1" timeOffset="-153476.09">18991 9718 0,'-18'50'16,"6"4"15,1-9-15,8-10 0,-1-17-1,-1-8 1,5-10-16</inkml:trace>
  <inkml:trace contextRef="#ctx0" brushRef="#br1" timeOffset="-152069.06">19515 9718 0,'7'53'16,"8"20"15,5 13-15,-2-1-1,0-13 1,-5-25 0,-13-34-1,-11-31 1,-14-28 0,-8-16-1,0-19 1,3-7 15,0-3-15,22 15-1,31 19 1,38 27 0,25 19-1,1 34 1,-6 25-1,-25 17 17,-39 6-17,-39-11 1,-19-27 0,-6-26-1,3-9 1,17-3 15,27 5-31</inkml:trace>
  <inkml:trace contextRef="#ctx0" brushRef="#br1" timeOffset="-151661.04">19318 9340 0,'71'-5'15,"20"1"1,9 4 0,-14 4-1,-46-8 1,-45-1 0,-36-8-1,-8-10 16,-2-2-15,11 2 0,7 3-1,33 20-15</inkml:trace>
  <inkml:trace contextRef="#ctx0" brushRef="#br1" timeOffset="-150825.87">19907 9965 0,'16'3'15,"19"7"1,8 2 0,-11 1 15,-14-3-16,-27 0 1,-12 0 0,-4 3 15,20 10-15,18 7-1,14 5 16,9 0-15,-9-7 0,-21-10 15,-29-13-15,-10-7-1,3-8 1,7-1-1,23 11-15</inkml:trace>
  <inkml:trace contextRef="#ctx0" brushRef="#br1" timeOffset="-150392.75">20225 9794 0,'20'-2'16,"28"2"-1,10-5 17,-4 1-17,-19-8 1,-13-13 15,-7-10-15,-7 2-1,-4 5 1,-4 28-16</inkml:trace>
  <inkml:trace contextRef="#ctx0" brushRef="#br1" timeOffset="-150165.92">20356 9708 0,'0'51'15,"3"1"1,2-6 15,-1-23-15,10-13-1,-5-10 17,-6 0-17,-3 0-15</inkml:trace>
  <inkml:trace contextRef="#ctx0" brushRef="#br1" timeOffset="-149981.36">20745 9711 0,'7'0'16,"3"0"-1,-10 0-15</inkml:trace>
  <inkml:trace contextRef="#ctx0" brushRef="#br1" timeOffset="-149826.4">20931 9743 0,'0'0'15,"0"0"-15</inkml:trace>
  <inkml:trace contextRef="#ctx0" brushRef="#br1" timeOffset="-149622.42">21409 9738 0,'5'0'16,"18"-2"0,-23 2-16</inkml:trace>
  <inkml:trace contextRef="#ctx0" brushRef="#br2" timeOffset="-97897.33">1687 10802 0,'17'-2'16,"27"-4"0,24-2-1,23 8 1,10-2-1,2 12 1,-7 10 0,-19 10-1,-29 6 1,-25 7 0,-34 5-1,-19-3 1,-14-5-1,-10 1 1,1-14-16,15-4 16,13-8-1,25-7 1,33-1 0,22 11-1,25 7 1,2 13-1,-8 12 1,-33 11 0,-24 10-1,-39 1 1,-33-1 0,-24-13-1,-19-23 1,19-30-1,19-20 17,21-5-17,20 10 1,19 10-16</inkml:trace>
  <inkml:trace contextRef="#ctx0" brushRef="#br2" timeOffset="-96615.83">3690 10824 0,'3'34'16,"2"5"-1,0 27-15,4 0 16,-4 19-16,-2-4 16,2 7-16,8 30 31,0-7-16,-3-50 1,-8-51 0,-2-38 15,-2-15-15,-6 6-1,8 37-15</inkml:trace>
  <inkml:trace contextRef="#ctx0" brushRef="#br2" timeOffset="-96416.61">3612 11195 0,'73'25'15,"17"0"16,2-15-15,-14-4 0,-25-6-16,-53 0 15</inkml:trace>
  <inkml:trace contextRef="#ctx0" brushRef="#br2" timeOffset="-95931.35">4289 11235 0,'11'68'15,"0"8"1,-7-3-1,20-35 1,11-43 0,4-38 15,8-20-15,-3-8-1,-19 28 1,-15 26-1,-15 30 1,-6 31 0,-6 2 15,-2 10-31,-11 35 16,-3-4-1,6-11 1,4-18 15,13-27-15,10-31-16</inkml:trace>
  <inkml:trace contextRef="#ctx0" brushRef="#br2" timeOffset="-95353.09">4746 11537 0,'0'74'16,"0"9"-1,0-13 1,0-42 15,0-46-15,5-46-1,0 3 1,4-13 0,7-29-1,7-3 1,15 23-1,15 37 1,7 44 0,-2 38-1,-15 24 1,-25 16 15,-32 2-15,-23-23-1,-18-22 1,12-33 15,8-23-15,9-7 0,9 10-1,17 20 1</inkml:trace>
  <inkml:trace contextRef="#ctx0" brushRef="#br2" timeOffset="-94950.54">5255 11394 0,'38'10'16,"7"-2"-1,1-8 17,-11-13-17,-17-13 1,-18-4 0,-23 6-1,-21 8 1,-8 21-1,10 28 1,10 25 0,30 7 15,36-7-15,19-19-1,2-15 1,-13-4-1,-42-20-15</inkml:trace>
  <inkml:trace contextRef="#ctx0" brushRef="#br2" timeOffset="-94381.39">5943 11347 0,'-14'-4'16,"-23"2"-1,-9 0 1,8 4-1,17 15 1,30 24 0,27 14-1,9 13 17,-7-1-17,-28-23 1,-27-28-1,-9-19 17,1-10-17,9-1 1,-3-4 0,19 18-16</inkml:trace>
  <inkml:trace contextRef="#ctx0" brushRef="#br2" timeOffset="-93701.66">6966 11452 0,'-13'2'16,"-17"19"-1,-13 24 1,12 18-1,27 7 17,36-13-17,37-23 1,9-34 0,-10-38 15,-41-25-16,-40-18 17,-39 6-17,-6 12 1,8 16 0,9 13-1,25 19 1,4 8-1,12 7-15</inkml:trace>
  <inkml:trace contextRef="#ctx0" brushRef="#br2" timeOffset="-93067.15">7648 10921 0,'-39'19'16,"3"32"-1,13 32 1,13-13 15,8 8-31,7-4 16,12 12-16,-1-8 16,12-1-16,19 19 31,8-19-16,-24-51 1,-31-45 15,-8-9-15,-21-20-16,-2 0 31,-17-13-31,0 8 16,-7-2-16,-16-5 15,30 15 17,52 24-17,47 21 1,27 18 0,14-1 15,-14 4-16,-21-6 1,-64-15-16</inkml:trace>
  <inkml:trace contextRef="#ctx0" brushRef="#br2" timeOffset="-92263.39">8843 11512 0,'40'81'16,"-1"5"-1,-4-13 17,-8-20-17,-12-20 1,-15-33-16</inkml:trace>
  <inkml:trace contextRef="#ctx0" brushRef="#br2" timeOffset="-92100.88">8670 11056 0,'0'0'15,"0"0"1,0 0-16</inkml:trace>
  <inkml:trace contextRef="#ctx0" brushRef="#br2" timeOffset="-91668.3">9227 11744 0,'0'-8'16,"9"-22"-1,15-18 17,10 1-17,14 19 16,5 41-15,3 37 15,-7 10-15,4-27 0,6-46 15,1-32-16,-9-3 1,-11 4 0,-40 44-16</inkml:trace>
  <inkml:trace contextRef="#ctx0" brushRef="#br2" timeOffset="-91436.68">9970 11170 0,'13'73'16,"-1"-11"0,3 15-16,3-5 15,-4 9-15,9 15 32,-8-23-17,-7-38 1,-5-17-1,-1-8 1,-2-10-16</inkml:trace>
  <inkml:trace contextRef="#ctx0" brushRef="#br2" timeOffset="-91269.77">9898 11404 0,'63'13'16,"-2"-1"-1,-15 1 1,-46-13-16</inkml:trace>
  <inkml:trace contextRef="#ctx0" brushRef="#br2" timeOffset="-90865.33">10516 11580 0,'53'-19'16,"-5"-5"15,-20-3-15,-28 2-1,-25 4 1,-24 17 0,-11 19 15,13 25-16,26 16 1,39-12 0,17-16 15,3-5-15,-10-10-1,-28-13-15</inkml:trace>
  <inkml:trace contextRef="#ctx0" brushRef="#br2" timeOffset="-90641.88">10776 11658 0,'15'-15'16,"30"-20"15,16-15-15,-1 2-1,-6 2 1,-54 46-16</inkml:trace>
  <inkml:trace contextRef="#ctx0" brushRef="#br2" timeOffset="-89845.29">11512 11550 0,'-26'-5'32,"-37"-3"-17,-20 11 1,5 7 15,37 11-15,39-9-1,32-12 1,23-8 15,-2 1-15,-13-3 15,-10 14-15,2 19 15,7 13-15,12-1 15,-2-8-15,-9-6-1,-11-31 16,14-35-15,7-11 15,-18 3-15,-23 35 0,-12 36 15,5 35-16,19 10 17,28-15-17,16-23 17,0-12-17,-17-11 1,-46-2-16</inkml:trace>
  <inkml:trace contextRef="#ctx0" brushRef="#br2" timeOffset="-89520.42">12124 11074 0,'-8'48'16,"3"12"-16,3 1 31,4 22-31,3-8 16,15 14-16,16 32 15,5-49 16,1-51-15,-25-11 15,-6-5-15,-11-5-16</inkml:trace>
  <inkml:trace contextRef="#ctx0" brushRef="#br2" timeOffset="-89324.68">12029 11386 0,'70'33'32,"16"8"-17,-4-11 1,-19-8-1,-63-22-15</inkml:trace>
  <inkml:trace contextRef="#ctx0" brushRef="#br2" timeOffset="-88589.36">12872 11583 0,'-2'45'15,"17"8"1,28-5 15,17-20-15,-10-35 15,-24-47-15,-39-19 15,-28 0-15,-22 8-1,9 17 17,8 18-17,23 15 1,23 15-16</inkml:trace>
  <inkml:trace contextRef="#ctx0" brushRef="#br2" timeOffset="-88197.16">13228 11717 0,'0'0'16,"5"-3"15,14-17-15,17-18 0,7-7 15,2 5-16,-10 24 17,-7 41-17,-5 31 17,-3 9-17,-5-9 16,-2-13-15,-13-43-16</inkml:trace>
  <inkml:trace contextRef="#ctx0" brushRef="#br2" timeOffset="-87698.38">13890 11535 0,'-35'-10'16,"17"30"15,18 6-15,21 14-16,4 5 31,13 13-31,17 20 16,-17-5-1,-48-27 1,-38-24 15,-10-9-15,10-11-1,48-2-15</inkml:trace>
  <inkml:trace contextRef="#ctx0" brushRef="#br2" timeOffset="-82230.19">12467 11414 0,'5'50'16,"-5"11"15,0 3-15,0-12 0,-5-22-1,5-30-15</inkml:trace>
  <inkml:trace contextRef="#ctx0" brushRef="#br2" timeOffset="-82069.39">12481 11147 0,'0'0'0</inkml:trace>
  <inkml:trace contextRef="#ctx0" brushRef="#br2" timeOffset="-80014.16">1101 12518 0,'0'65'16,"0"-12"-1,1 15-15,3 36 16,2 9-1,-1-22 1,4-28 0,-6-31-1,-3-17 1,0-15-16</inkml:trace>
  <inkml:trace contextRef="#ctx0" brushRef="#br2" timeOffset="-79484.59">942 12246 0,'-20'40'16,"-9"18"-16,0 5 16,-3 25-16,6 3 15,8 22-15,7-7 16,13 15-16,12-15 16,19 2-16,1-20 15,23-4-15,-5-26 16,23-16-16,-7-17 15,17-15-15,-16-12 16,8-23-16,-15-8 16,8-14-1,-12-4-15,0-15 16,-17 1 0,-3-18-16,-13 8 15,-14-19-15,-5 9 16,-23-16-16,-3 14 15,-20-7-15,-4 20 16,-26 1-16,-1 22 16,-17 11-16,6 20 15,-5 0-15,-14 10 16,42 5 0,29 0-1,30 5-15</inkml:trace>
  <inkml:trace contextRef="#ctx0" brushRef="#br2" timeOffset="-77873.54">2326 12674 0,'2'44'16,"2"10"-16,6 7 16,6 22-16,-2 1 15,5 19-15,-5-13 16,5 18-16,-8-15 15,3-2-15,-5 10 16,-7-53 0,-2-56-1,0-11 17,0-30-32,-2-4 15,-10-27-15,-1 2 16,-10-18-16,2 10 15,-6-17-15,4 15 16,-2-13-16,-8-32 16,8 14-1,28 37 1,27 38 0,12 31-1,21 31 16,-8 0-15,7 17-16,-6 0 16,7 16-16,-13 1 15,0 9-15,4 27 16,-42-7 0,-43-36 15,-21-22-16,-21-12 1,-6-14 0,14-5-1,18 3 1,38 15 0,45 24-1,3 0 1,13 9-16,33 17 15,15-2 17,7-12-17,-14-6 1,-43-20 0,-50-20-16</inkml:trace>
  <inkml:trace contextRef="#ctx0" brushRef="#br2" timeOffset="-77387.27">3148 13171 0,'61'12'15,"6"-4"1,-3-19 0,-19-14 15,-21-8-16,-29 3 1,-32 10 15,-17 20-15,-7 31 0,15 24-1,32 23 16,38-10-15,31-10 0,8-13-1,-18-17 1,-45-28-16</inkml:trace>
  <inkml:trace contextRef="#ctx0" brushRef="#br2" timeOffset="-76542.78">3844 13128 0,'-45'25'16,"7"15"-1,18 18 17,32 7-17,35 3 1,30-19 0,13-35 15,9-31-16,-8-29 1,-22-12 0,-27 5 15,-32 16-15,-31 17-1,-16 17 1,-15 26 15,11 25-15,24 12-1,40 1 17,35-21-17,15-17 1,-6-26-1,-23-32 17,-36-25-17,-42-10 1,-33-4 0,3 13 15,6 14-16,17 11 1,18 21 0,23 15-16</inkml:trace>
  <inkml:trace contextRef="#ctx0" brushRef="#br2" timeOffset="-75990.69">4625 13213 0,'11'66'16,"1"12"15,5-23-15,6-17-1,-9-18 1,-8-10 0,-6-10-16</inkml:trace>
  <inkml:trace contextRef="#ctx0" brushRef="#br2" timeOffset="-75817.46">4518 12740 0,'0'0'16,"0"0"-1,0 0 1,0 0-16</inkml:trace>
  <inkml:trace contextRef="#ctx0" brushRef="#br2" timeOffset="-75507.02">5101 12697 0,'16'60'16,"1"23"-16,4 0 15,4 26-15,0-11 16,3 13-16,15 25 16,-7-10 15,-13-63-15,-23-63-16</inkml:trace>
  <inkml:trace contextRef="#ctx0" brushRef="#br2" timeOffset="-42339.89">6026 13143 0,'58'-15'16,"-2"-6"15,-16 6-31,-40 15 0</inkml:trace>
  <inkml:trace contextRef="#ctx0" brushRef="#br2" timeOffset="-41329.18">7019 12886 0,'-18'5'16,"-22"18"0,-16 24-1,7 24 17,21 15-17,31 5 1,36-9-1,37-26 1,14-39 15,7-41-15,-37-12 15,-18-17-31,-21-2 16,-14-11-16,-14 5 15,-21 1-15,-10 12 32,-17 10-32,-31 6 15,0 14 1,17 8 0,17 2 15,27 6-16,25 2-15</inkml:trace>
  <inkml:trace contextRef="#ctx0" brushRef="#br2" timeOffset="-40839.17">7626 13165 0,'-13'63'31,"1"5"-15,-1-12-1,13-38 16,16-51-15,16-38 15,8-15-15,9 13 15,6 41-15,-8 54-1,-11 44 17,-11 10-17,-5-6 17,-7-15-17,-6-14 1,-7-41-16</inkml:trace>
  <inkml:trace contextRef="#ctx0" brushRef="#br2" timeOffset="-40307.32">8168 13158 0,'13'7'15,"19"-1"16,21-6-15,7-8 0,-2-10 15,-23-5-15,-37 4 15,-36 4-16,-22 19 1,2 32 15,23 27-15,48 12 15,29-7-15,10-15 15,-11-10-15,-41-43-16</inkml:trace>
  <inkml:trace contextRef="#ctx0" brushRef="#br2" timeOffset="-39323.15">9360 13088 0,'-3'-4'15,"-4"0"17,-9 4-17,-9 15 17,-8 30-17,17 24 16,27 8-15,40-16 0,24-26 15,4-35-15,-29-48 15,-30 3-16,-32-8-15,-44-18 16,-15 11 15,8 13-15,16 21 15,19 8-15,10 11-1,18 7-15</inkml:trace>
  <inkml:trace contextRef="#ctx0" brushRef="#br2" timeOffset="-38591.16">9846 12553 0,'12'73'15,"-7"-13"1,4 14-16,-4 35 15,-3 4 17,-2-20-17,-2-23 1,4-50 15,8-32-15,8-23-1,10-11 1,21 11 15,23 20-15,-2 25 0,-12 20-1,-23 13 16,-35-3-15,-35-10 0,-21-22-1,3-12 17,6-12-17,11-2 1,36 18-16</inkml:trace>
  <inkml:trace contextRef="#ctx0" brushRef="#br2" timeOffset="-37792.82">10625 13158 0,'23'43'16,"-6"17"-1,-9 5 1,-24-16 15,-24-30-15,-8-23-1,3-4 1,17-2 0,28 10-16</inkml:trace>
  <inkml:trace contextRef="#ctx0" brushRef="#br2" timeOffset="-37615.39">10559 12742 0,'0'0'16,"0"0"-1,0 0-15</inkml:trace>
  <inkml:trace contextRef="#ctx0" brushRef="#br2" timeOffset="-37190.83">10985 13148 0,'22'-13'15,"22"-15"17,-14-10-17,-20 3 1,-25 13-1,-31 19 17,-14 26-17,6 25 1,35 5 0,29-3 15,13-7-16,-6-15 1,-17-28-16</inkml:trace>
  <inkml:trace contextRef="#ctx0" brushRef="#br2" timeOffset="-36857.39">11423 13012 0,'-42'16'16,"3"23"-1,14 22 16,31 14-15,36-5 0,16-17 15,-4-15-15,-12-12-1,-42-26-15</inkml:trace>
  <inkml:trace contextRef="#ctx0" brushRef="#br2" timeOffset="-36323.17">11778 12599 0,'0'49'16,"0"21"-16,0-6 15,0 27 1,0-3 0,9 13-16,0-10 15,9-3 1,20-5-1,-13-63 1,-25-55 15,-15-20-15,-2 14 15,-19-17-31,-5 0 16,-8-5-16,-2 3 15,-7-3-15,10 7 32,56 52-17,14 8 1,26 22 0,36 22-1,1 5 1,-7-7-1,-78-46-15</inkml:trace>
  <inkml:trace contextRef="#ctx0" brushRef="#br2" timeOffset="-34527.63">13003 12923 0,'-56'-7'16,"4"7"15,27 13-15,48 22-1,5 1 16,17 8-31,18 30 16,-13 13 15,-42 4-15,-51-25 15,-17-23-15,4-23-1,15-10 17,24-8-17,17-2-15</inkml:trace>
  <inkml:trace contextRef="#ctx0" brushRef="#br2" timeOffset="-34006.25">13338 13254 0,'3'60'31,"-8"20"-15,-16-4 15,-11-31-16,4-55 1,8-15 15,7-22-31,11-9 16,10-17-16,4 8 31,14-11-31,4 8 16,17 5-16,27 5 31,-1 48-15,-25 55 15,-26 4-15,-17 11-16,-25 31 31,-12-4-16,4-19 1,2-15 15,14-27-15,12-26 0</inkml:trace>
  <inkml:trace contextRef="#ctx0" brushRef="#br2" timeOffset="-33584.7">13893 12669 0,'-15'61'16,"-3"14"-16,3-1 16,2 8-16,-1 29 31,-4-8-15,8-27 15,5-38-16,5-38-15</inkml:trace>
  <inkml:trace contextRef="#ctx0" brushRef="#br2" timeOffset="-33376.61">14095 13191 0,'0'0'15,"0"2"1,0 6 0,0-8-16</inkml:trace>
  <inkml:trace contextRef="#ctx0" brushRef="#br2" timeOffset="-33214.61">14084 12752 0,'0'0'15,"0"0"1,0 0-16</inkml:trace>
  <inkml:trace contextRef="#ctx0" brushRef="#br2" timeOffset="-32909.39">14452 12740 0,'0'60'16,"0"-7"15,-2 15-31,2-5 16,0 11-16,0 21 15,13-20 1,4-27 15,-10-24-15,-1-12-1,-6-12-15</inkml:trace>
  <inkml:trace contextRef="#ctx0" brushRef="#br2" timeOffset="-32511.16">14372 12984 0,'65'-2'16,"11"-6"0,-5 0-1,-24 3 1,-47 5-16</inkml:trace>
  <inkml:trace contextRef="#ctx0" brushRef="#br2" timeOffset="-32096.05">14906 12933 0,'-35'13'15,"22"13"1,26 16 0,19 16 15,6 3-15,-13-3-1,-22-23 16,-21-13-15,-7-14 0,5-8-1,8-5 17,1-5-17,6 5 1,5 5-16</inkml:trace>
  <inkml:trace contextRef="#ctx0" brushRef="#br2" timeOffset="-31773.79">15639 13105 0,'-7'48'15,"4"-13"1,0-14 15,1-12-15,2-9-16</inkml:trace>
  <inkml:trace contextRef="#ctx0" brushRef="#br2" timeOffset="-31570.07">15541 12512 0,'12'-7'15,"6"-3"16,13-3-15,-31 13-16</inkml:trace>
  <inkml:trace contextRef="#ctx0" brushRef="#br2" timeOffset="-31211.24">15914 13191 0,'12'-12'15,"14"-19"1,1 1 15,4 17 0,-3 26-15,-9 22 0,-3 0 15,-7-7-15,2-3-1,-8-12 1,-3-13-1</inkml:trace>
  <inkml:trace contextRef="#ctx0" brushRef="#br2" timeOffset="-30680.65">16364 12633 0,'-2'43'16,"10"21"-16,0-4 15,9 16-15,13 32 31,3-10-15,-8-25 15,-12-57-15,-5-39 0,-27-22 15,-18-24-31,-14 1 31,4 13-15,26 25 15,37 30-15,14 20 15,8 5-16,2 0 17,-40-25-32</inkml:trace>
  <inkml:trace contextRef="#ctx0" brushRef="#br2" timeOffset="-30328.45">16723 13145 0,'12'18'15,"26"15"17,19 2-17,4-18 16,-18-26-15,-30-27 15,-41-14-15,-27 2 0,-11 5 15,14 9-16,52 34-15</inkml:trace>
  <inkml:trace contextRef="#ctx0" brushRef="#br2" timeOffset="-28813.19">6677 14161 0,'16'50'15,"2"19"1,3 10 0,-10 3-1,-10-9 1,-2-15 0,-7-38-1,5-33 1,3-32-1,11-26 1,8-15 0,11-2-1,1 10-15,4 12 32,-4 44-17,-17 37 1,-4 33-1,-7 17 1,0-2 0,13-18-1,12-24 1,7-26 0,11-20-1,4-21 1,1-4-1,-1 4 1,-10 31 0,-14 33 15,-14 35-15,0 12-1,-8 6 1,-2-8-1,5-20 1,-7-43-16</inkml:trace>
  <inkml:trace contextRef="#ctx0" brushRef="#br2" timeOffset="-27929.64">7646 14181 0,'0'0'32,"0"0"-17,0 15 1,0 20 0,0 21-1,0 4 1,13-14-1,15-14 1,10-24 15,6-28-15,5-26 0,-12-4-1,-4 5 1,-9 12-1,-15 25 1,-7 28 0,9 18 15,3 13-15,9 2-1,-6-11 1,3-9-1,-12-15 17,-8-18-32</inkml:trace>
  <inkml:trace contextRef="#ctx0" brushRef="#br2" timeOffset="-27429.1">8263 13823 0,'9'43'15,"0"10"-15,-1 5 16,10 17-16,-4-2 16,7 18-16,-6-13 31,-2 5-31,-1 23 15,1-15 1,-6-43 0,-7-48-16</inkml:trace>
  <inkml:trace contextRef="#ctx0" brushRef="#br2" timeOffset="-26569.29">8759 13828 0,'9'15'32,"1"38"-17,-6 3 16,6 14-31,1-2 16,-1 20-16,-1-9 16,0 11-16,3 21 15,1-7 1,-6-59 0,-4-38-1,-1-12 1,-2 3-1,0 2-15</inkml:trace>
  <inkml:trace contextRef="#ctx0" brushRef="#br2" timeOffset="-26354.67">8644 14095 0,'26'6'16,"33"11"-1,25 1 1,-1 1 0,-8-1-1,-75-18-15</inkml:trace>
  <inkml:trace contextRef="#ctx0" brushRef="#br2" timeOffset="-25561.81">9188 14241 0,'2'16'15,"7"21"1,0 21 15,-1 10-15,-1-5 0,-1-27-1,-1-32 1,-5-6-1,0 2 1,0 0-16</inkml:trace>
  <inkml:trace contextRef="#ctx0" brushRef="#br2" timeOffset="-25377.65">9139 14015 0,'4'-3'16,"6"1"15,1-4-15,-11 6-16</inkml:trace>
  <inkml:trace contextRef="#ctx0" brushRef="#br2" timeOffset="-24877.83">9486 14678 0,'-5'40'16,"0"-10"0,-8-28-1,-3-22 1,1-30 0,11-23-1,6-15 1,15 2-1,17 20 17,19 28-17,-1 36 1,-1 30 0,-18 25-1,-31 7 1,-20-14-1,-22-14 17,0-12-17,2-12 1,13 0 0,25-8-16</inkml:trace>
  <inkml:trace contextRef="#ctx0" brushRef="#br2" timeOffset="-24619.55">9861 13909 0,'13'73'31,"-3"-8"-16,0 9-15,-6-9 16,7 15-16,4 34 16,-2-6-1,-3-22 1,0-38 0,-8-26-16,-2-22 15</inkml:trace>
  <inkml:trace contextRef="#ctx0" brushRef="#br2" timeOffset="-24178.97">10096 14435 0,'17'0'16,"21"0"0,12-2-1,6-11 1,-14-17 0,-12-8-1,-26 0 1,-25 13-1,-11 8 1,-12 17 0,4 20-1,10 20 1,20 18 0,30 2-1,26-9 1,14-11-1,1-12 1,-17-7 0,-44-21-16</inkml:trace>
  <inkml:trace contextRef="#ctx0" brushRef="#br2" timeOffset="-23642.3">11141 14246 0,'-48'20'0,"-8"18"16,4 17-1,24 6 1,31 2 0,27-12-1,23-11 1,15-20-1,-5-24 1,-13-27 0,-20-20-1,-30-9 1,-30 2 0,-20 10-1,-13 18 1,3 12-1,14 18 1,18 10 0,8 0-1,10-7 1,10-3-16</inkml:trace>
  <inkml:trace contextRef="#ctx0" brushRef="#br2" timeOffset="-23018.9">11652 13941 0,'0'33'15,"0"5"17,0 22-32,0 1 15,0 12-15,-5 33 16,5-5-1,0-19 1,0-43 0,0-39-1,5-26 17,11-14-17,7-3 1,1 11-1,12 24 17,2 20-17,-13 24 1,-22 11 0,-21-4-1,-20-9 1,-10-22-1,5-12 17,8-10-17,15 5 1,20 5-16</inkml:trace>
  <inkml:trace contextRef="#ctx0" brushRef="#br2" timeOffset="-22706.85">12172 14458 0,'23'56'16,"-21"14"15,-27-2-15,-23-20 0,-7-23-1,4-11 1,23-12-1,28-2-15</inkml:trace>
  <inkml:trace contextRef="#ctx0" brushRef="#br2" timeOffset="-22510.69">12076 14071 0,'0'0'16,"2"0"0,-2 0 15,0 0-31,0 0 0</inkml:trace>
  <inkml:trace contextRef="#ctx0" brushRef="#br2" timeOffset="-22042.22">12509 14433 0,'13'-10'16,"12"-11"-1,0 4 1,-12-3-1,-18 7 17,-28 13-17,-19 13 1,-4 19 0,28 16-1,33 0 1,20-7-1,8-9 17,-7-8-32,-26-24 0</inkml:trace>
  <inkml:trace contextRef="#ctx0" brushRef="#br2" timeOffset="-21744.77">12849 14375 0,'-9'2'15,"-12"14"1,-1 24 0,11 20-1,25 9 16,26-11-15,18-26 0,0-22-1,-11-15 1,-19 0 0,-28 5-16</inkml:trace>
  <inkml:trace contextRef="#ctx0" brushRef="#br2" timeOffset="-21477.35">13101 14075 0,'4'46'15,"3"14"-15,3-2 16,5 17-16,0-4 16,5 15-16,8 17 15,3-7 17,-10-27-17,-12-35 1,-9-34-16</inkml:trace>
  <inkml:trace contextRef="#ctx0" brushRef="#br2" timeOffset="-21256.26">13006 14170 0,'58'23'15,"18"7"17,6 6-17,-11-6 1,-23-12 0,-48-18-16</inkml:trace>
  <inkml:trace contextRef="#ctx0" brushRef="#br2" timeOffset="-20896.77">13595 14352 0,'-17'20'16,"17"19"-1,20 21 1,23 15 0,4 1-1,-1-8 1,-34-43 15,-24-25-15,-8-13-1,0 1 1,20 12-16</inkml:trace>
  <inkml:trace contextRef="#ctx0" brushRef="#br1" timeOffset="-6214.2">1285 15685 0,'9'0'16,"7"0"-1,9 0 1,7 0-16,3 0 16,-2 6-1,-3-2 1,-4 12-1,-9 14 1,-22 8 0,-20 9-16,-18 11 15,-15 3 1,2-1 0,16 3-1,18-5 1,24-10-1,23-8 1,16-7-16,3-8 16,-3-15-1,0-33 1,3-22 0,-8-5-1,-8 5-15,-6 9 16,-22 36-16</inkml:trace>
  <inkml:trace contextRef="#ctx0" brushRef="#br1" timeOffset="-5495.37">1365 15307 0,'-44'10'0,"-6"6"16,-8 14-1,-5 15 1,0 26-1,0 14 1,8 16 0,17 5-16,15 7 15,20-2 1,20 0 0,17 5-1,13-13 1,16-17-1,11-17-15,8-20 16,0-16 0,-6-18-1,-3-15 1,-1-12 0,-6-9-1,-11-9-15,-6-15 16,-5-8-1,0-8 1,-11-9 0,-5-5-1,-8-13 1,-2-6 0,-13-15-16,-10-6 15,-22-4 1,-25 16-1,-17 12 1,-19 15 0,-12 6-1,-4 4 1,16 11-16,44 27 16,44 28-16</inkml:trace>
  <inkml:trace contextRef="#ctx0" brushRef="#br1" timeOffset="-4382.13">2405 15791 0,'0'0'0,"14"0"16,20-3-1,22 3 1,19-2 0,18-3-1,15-5 1,-7-3-1,-21-7 1,-30-10 0,-25-1-1,-14 15 1,-3 10 0,-8 6-16</inkml:trace>
  <inkml:trace contextRef="#ctx0" brushRef="#br1" timeOffset="-4115.87">2773 15745 0,'-2'68'16,"-6"19"-1,6 8 1,4 6-1,6-6 1,-6-11 15,-2-36-15,0-23 0,0-12-1,0-13-15</inkml:trace>
  <inkml:trace contextRef="#ctx0" brushRef="#br1" timeOffset="-3896.03">2592 16348 0,'22'3'15,"31"1"1,20-4-1,1-4 17,-15-2-17,-18-1 1,-41 7-16</inkml:trace>
  <inkml:trace contextRef="#ctx0" brushRef="#br1" timeOffset="-3378.03">3307 16338 0,'-5'30'16,"2"-5"-1,3-22 17,5-18-17,12-23 1,11-18-1,-3 3 17,1 8-17,11 30 1,1 23 15,-2 27-15,5 13-1,-17-3 1,-3-7 15,-6-16-15,-11-11 0,-4-11-16</inkml:trace>
  <inkml:trace contextRef="#ctx0" brushRef="#br1" timeOffset="-2922.13">3942 16257 0,'12'0'16,"15"-5"0,-2-10-1,-6-10 17,-19-5-17,-19 12 1,-20 15-1,-7 21 17,15 25-17,10 17 1,31 6 15,32-21-15,27-19-1,-1-16 1,-18-10 0,-50 0-16</inkml:trace>
  <inkml:trace contextRef="#ctx0" brushRef="#br1" timeOffset="-2632.24">4418 15526 0,'9'46'15,"2"15"-15,-1-1 16,3 15-16,-3-3 15,4 13-15,-8-5 16,-1 11-16,3 30 16,-13-2-1,2-36 1,1-43 0,2-40-16</inkml:trace>
  <inkml:trace contextRef="#ctx0" brushRef="#br1" timeOffset="-2072.7">4804 16214 0,'-8'-4'15,"-7"-4"1,-15 10 0,-6 16-1,11 12 1,18 19 0,14 1-1,18-8 1,16-14-1,-3-18 1,-9-22 0,-8-26-1,-8-20 1,-3 0 0,-8 7-1,1 13 1,-3 36-1,0 30 1,8 27 0,7 13-1,10 5 1,15-12 0,2-18-1,-5-18 1,-20-12 15,-17-13-31</inkml:trace>
  <inkml:trace contextRef="#ctx0" brushRef="#br1" timeOffset="-1641.24">5238 16161 0,'-43'0'16,"4"0"-1,12 3 1,21 12-1,27 23 1,15 15 0,9 8-1,-2 4 1,-13-5 0,-27-12-1,-19-10 1,-4-28-1,8-25 1,3-18 0,9-2-1,5 0 1,-5 35-16</inkml:trace>
  <inkml:trace contextRef="#ctx0" brushRef="#br1" timeOffset="-1294.97">5648 15539 0,'6'30'15,"-1"6"1,3 20-16,-2 4 16,8 23-16,-5-3 15,1 11-15,-5-8 16,5 11-16,0-19 16,4 8-16,7 15 0,7-34 15,-14-52 1,-12-20-1,-4-9 1,2 12 0,0 5-16</inkml:trace>
  <inkml:trace contextRef="#ctx0" brushRef="#br1" timeOffset="-1093.64">5461 15955 0,'11'5'16,"25"10"-1,24 18 1,20 4-16,-2-1 16,-8-11-1,-20-5 1,-50-20-16</inkml:trace>
  <inkml:trace contextRef="#ctx0" brushRef="#br1" timeOffset="-850.39">6145 16265 0,'10'60'16,"2"11"0,1-13-1,6-40 1,-10-9 0,-4-1-1,-3-6-15,-2-2 0</inkml:trace>
  <inkml:trace contextRef="#ctx0" brushRef="#br1" timeOffset="-662.14">6147 15831 0,'0'0'16,"0"0"-1,5 0 1,0 0 0,3 5-16,-8-5 0</inkml:trace>
  <inkml:trace contextRef="#ctx0" brushRef="#br1" timeOffset="-283.43">6693 16197 0,'-7'-15'0,"-8"-11"31,-17-1-31,-17 11 31,-1 16-31,5 25 16,19 24 0,24 26-1,25 11 1,27-11-1,13-17 1,-3-15 0,-24-23-1,-36-20-15</inkml:trace>
  <inkml:trace contextRef="#ctx0" brushRef="#br1" timeOffset="1804.76">7729 16108 0,'-12'-7'16,"-22"-13"0,-13 7 15,-13 15-16,-1 32 1,21 31 0,22 18-1,31 1 1,35-16 0,17-18 15,-2-20-16,-26-10 1,-37-20-16</inkml:trace>
  <inkml:trace contextRef="#ctx0" brushRef="#br1" timeOffset="2236.61">8072 16214 0,'-12'11'16,"-14"14"0,3 15-1,14 15 17,28-4-17,32-6 1,19-17-1,4-21 1,-16-29 0,-30-28-1,-36-9 1,-40 4 15,-30 5-15,1 12-1,15 5 1,21 5 0,24 16-1,8 5 1,9 7-16</inkml:trace>
  <inkml:trace contextRef="#ctx0" brushRef="#br1" timeOffset="2551.49">8540 15655 0,'0'53'15,"0"18"1,0-3 0,0 19-16,0-3 15,4 11-15,1-11 16,4 1-16,17-4 16,4-25-1,-13-31 1,-12-13-1,-5-12-15</inkml:trace>
  <inkml:trace contextRef="#ctx0" brushRef="#br1" timeOffset="2852.61">8792 15605 0,'9'45'15,"-2"26"-15,0-1 16,4 18-16,-1-5 16,-3 13-16,0-10 15,4 7-15,6 25 16,27-32-1,-6-46 17,-18-19-17,-13-11 1,-7-10-16</inkml:trace>
  <inkml:trace contextRef="#ctx0" brushRef="#br1" timeOffset="3060.12">9095 16257 0,'0'53'15,"8"15"1,3-5 0,2-23-1,3-15 16,-9-12-15,-7-13-16</inkml:trace>
  <inkml:trace contextRef="#ctx0" brushRef="#br1" timeOffset="3236.49">9141 15829 0,'9'2'16,"14"7"-1,3 0 1,-26-9-16</inkml:trace>
  <inkml:trace contextRef="#ctx0" brushRef="#br1" timeOffset="3636.48">9511 16106 0,'5'13'16,"20"29"-1,18 22 1,7 19 0,-9 2-1,-19-6 1,-26-19-1,-27-33 17,11-44-17,4-26 1,4-5 0,7 1-1,5 47-15</inkml:trace>
  <inkml:trace contextRef="#ctx0" brushRef="#br1" timeOffset="3829.4">10052 16325 0,'0'53'15,"0"-8"-15,0-2 31,-5-15-31,3-10 16,2-13 0,0-5-16</inkml:trace>
  <inkml:trace contextRef="#ctx0" brushRef="#br1" timeOffset="4010.32">9947 15811 0,'10'2'15,"13"9"1,2-4 0,-2 3-1,-23-10-15</inkml:trace>
  <inkml:trace contextRef="#ctx0" brushRef="#br1" timeOffset="4434.92">10360 16333 0,'-3'10'0,"3"17"16,11 19-1,13 2 1,15-8 0,6-7-1,-10-21 1,-7-12-1,-15-20 1,-19-20 0,-16-8-1,-15 0 1,-2 6 0,6 11-1,10 6 1,11 12-1,5 6 1,7 7-16</inkml:trace>
  <inkml:trace contextRef="#ctx0" brushRef="#br1" timeOffset="4886.53">10755 16355 0,'5'38'0,"-2"-2"16,-3-9-1,0-14 1,0-6 0,0-3-1,0-12 1,6-13-1,3-26 1,4-19 0,7 3-1,-4 10 1,3 18 0,4 24-1,5 22 1,0 27-1,4 19 1,-6 6 0,-2 0-1,-3-12 1,-9-16 0,-6-15-1,-6-20-15</inkml:trace>
  <inkml:trace contextRef="#ctx0" brushRef="#br1" timeOffset="5301.76">11438 16247 0,'0'0'0</inkml:trace>
  <inkml:trace contextRef="#ctx0" brushRef="#br1" timeOffset="34808.68">11905 15980 0,'0'60'15,"0"22"1,-6 13 0,4-2-1,-3-20 17,5-48-17,0-40 1,0-40-1,5 2 1,3-15-16,-1 5 16,6-10-1,5 7 1,-1-12-16,6-18 16,0 18-1,2 43 1,-1 45-1,-1 38 17,0 32-17,-2 27 1,-7-4 0,0-18-1,-2-55 1,8-52 15,2-39-15,-1-19-1,-3 2 1,-4 15 0,7 38-1,-4 37 1,1 46 15,-11 30-15,3 11-1,1-16 1,6-28 0,3-27-1,-10-16 1,-5-7 15,-5-5-31</inkml:trace>
  <inkml:trace contextRef="#ctx0" brushRef="#br1" timeOffset="35292.15">12537 16058 0,'0'23'16,"7"25"-1,7 12 1,3 3 0,10-25-1,-1-27 1,-1-30 15,-2-21-15,-8-3-1,-3 5 1,-1 8 0,-6 25-1,0 20 1,2 26 15,13 14-15,3-2-1,3-25 1,9-34 0,-10-9 15,-3-5-16,-22 20-15</inkml:trace>
  <inkml:trace contextRef="#ctx0" brushRef="#br1" timeOffset="35597.61">13036 15577 0,'13'48'16,"-1"18"-16,1-1 16,0 26-16,-1-6 15,1 13-15,-1 33 16,9-22-1,-4-41 1,-7-28 0,-2-25-1,-8-15-15</inkml:trace>
  <inkml:trace contextRef="#ctx0" brushRef="#br1" timeOffset="36074.35">13459 15630 0,'0'55'16,"0"18"-16,0-5 16,0 13-16,3-8 15,-1 8-15,6 22 16,2-8 15,-7-72-15,-1-43-1,-2-8 1,0 6 0,0 22-16</inkml:trace>
  <inkml:trace contextRef="#ctx0" brushRef="#br1" timeOffset="36288.36">13293 15897 0,'68'3'15,"10"-1"1,-4-2 0,-9 0-1,-30 0 1,-35 0-1</inkml:trace>
  <inkml:trace contextRef="#ctx0" brushRef="#br1" timeOffset="36465.18">13842 16156 0,'0'0'15,"0"-2"1,0 2 0,0 0-1,0 0-15</inkml:trace>
  <inkml:trace contextRef="#ctx0" brushRef="#br1" timeOffset="36651.05">13785 15698 0,'0'0'15,"0"0"1,0 0 15,0 0-31,0 0 16</inkml:trace>
  <inkml:trace contextRef="#ctx0" brushRef="#br1" timeOffset="37152.74">14065 16222 0,'0'79'15,"-3"3"1,3-11 0,0-53-1,0-34 1,0-32 0,-2-27-1,2-18 1,-6 5-1,6 12 1,8 18 0,14 27-1,8 29 1,3 22 0,-10 20-1,-18 19 1,-25 1-1,-26-7 1,-1-20 0,14-36-1,23-40 1,17-25 0,6-2-1,2 4 1,-15 66-16</inkml:trace>
  <inkml:trace contextRef="#ctx0" brushRef="#br1" timeOffset="37376.11">14432 15590 0,'0'68'16,"0"-8"-1,0 10-15,0-4 16,3 7-16,2 28 0,7-21 16,6-22-1,-8-27 1,-8-18 0,-2-13-16</inkml:trace>
  <inkml:trace contextRef="#ctx0" brushRef="#br1" timeOffset="37780.75">14601 16055 0,'40'0'0,"3"-7"15,-3-1 1,-7-4 0,-8-1-1,-25 6 1,-23 4 0,-14 16-1,-1 12 1,10 15-1,28 13 1,33-7 0,28-11-1,20-15 1,1-17 0,-14-6-1,-20 0 1,-48 3-16</inkml:trace>
  <inkml:trace contextRef="#ctx0" brushRef="#br1" timeOffset="38385.28">15611 15915 0,'-18'0'16,"-22"10"-1,-8 25 1,6 25 0,21 16-1,29 4 1,32-4-1,16-18 1,5-23 0,-3-32-1,-13-39 1,-27-26 0,-23-19 15,-31 13-16,-22 15 1,0 25 0,17 13-1,16 10 1,13 3 0,5 2-1,7 0-15</inkml:trace>
  <inkml:trace contextRef="#ctx0" brushRef="#br1" timeOffset="38982.25">16133 15537 0,'0'68'16,"0"-12"15,0 13-31,0-5 16,0 8-16,0 32 15,3-4 1,1-18-1,-4-58 1,0-21 15,0-18-15,5-11 0,18-6-1,17 9 1,16 18-1,2 20 17,-7 14-17,-16 5 1,-23 7 0,-24-13-1,-21-13 1,-8-15-1,-4-15 17,8-8-17,11 3 1,26 20-16</inkml:trace>
  <inkml:trace contextRef="#ctx0" brushRef="#br1" timeOffset="39293.33">16763 15998 0,'18'50'15,"-4"18"1,-5 13 0,-9-8 15,-18-20-15,-8-21-1,3-9 1,11-15-1,12-8-15</inkml:trace>
  <inkml:trace contextRef="#ctx0" brushRef="#br1" timeOffset="39484.18">16713 15647 0,'7'0'15,"8"3"1,-15-3-16</inkml:trace>
  <inkml:trace contextRef="#ctx0" brushRef="#br1" timeOffset="39952.17">17151 16040 0,'5'-17'16,"5"-8"-1,3 0 1,-16 12-1,-19 13 1,-18 23 0,-9 14-1,14 11 17,28-8-17,37-12 1,17-15-1,4-8 1,-11-5 0,-40 0-16</inkml:trace>
  <inkml:trace contextRef="#ctx0" brushRef="#br1" timeOffset="40224.32">17489 15932 0,'-16'8'15,"-14"25"1,6 22 0,24 13-1,26 5 1,28-17-1,6-22 17,-4-11-17,-21-10-15,-35-13 16</inkml:trace>
  <inkml:trace contextRef="#ctx0" brushRef="#br1" timeOffset="41489.83">17899 15443 0,'-2'56'16,"-3"9"-1,5 1 1,0 15-16,0-4 16,7 9-16,-4-10 15,7 7-15,3 15 16,7-38-1,-15-52 1,0-33 0,-5-11 15,-5 11-31,5 25 16</inkml:trace>
  <inkml:trace contextRef="#ctx0" brushRef="#br1" timeOffset="41687.82">17750 15738 0,'28'3'16,"30"1"15,5 7-16,0 1 1,-63-12-16</inkml:trace>
  <inkml:trace contextRef="#ctx0" brushRef="#br1" timeOffset="42122.75">18565 15932 0,'-48'0'31,"-2"8"-15,17 20-1,30 9 16,39 19-15,24 19 0,8-7-1,-28-10 17,-37-25-17,-34-18 1,-14-5-1,7-20 17,16-13-17,6-5 1,7 16 0,9 12-16</inkml:trace>
  <inkml:trace contextRef="#ctx0" brushRef="#br1" timeOffset="43241.21">12209 17023 0,'-22'0'16,"-31"8"15,-26 5-15,4 1-1,12-1 1,40 2-1,46 10 1,28 11 0,14 14 15,1 20-15,-24 14-1,-21 2 1,-37-6-1,-31-20 1,-14-14 15,1-18-15,25-11 0,35-17-16</inkml:trace>
  <inkml:trace contextRef="#ctx0" brushRef="#br1" timeOffset="43625.09">12580 16766 0,'-5'54'16,"2"13"-1,3-4 1,0 13-16,3 35 15,7 3 1,7-32 0,-9-39-1,0-20 1,-5-13 0,-3-10-16</inkml:trace>
  <inkml:trace contextRef="#ctx0" brushRef="#br1" timeOffset="43863.23">12378 17124 0,'15'8'15,"26"12"1,15 0-1,16-2 1,4-6 0,-13-2-1,-18-2 1,-45-8-16</inkml:trace>
  <inkml:trace contextRef="#ctx0" brushRef="#br1" timeOffset="44087.64">13006 17281 0,'8'42'15,"-6"-11"1,1-12 0,2-8-1,-5-11-15</inkml:trace>
  <inkml:trace contextRef="#ctx0" brushRef="#br1" timeOffset="44299.52">13014 16774 0,'5'0'15,"5"0"1,2-3-1,-12 3-15</inkml:trace>
  <inkml:trace contextRef="#ctx0" brushRef="#br1" timeOffset="44707.24">13513 17154 0,'-41'-17'16,"-4"17"-1,7 32 17,15 39-17,23 22 1,30 0 0,21-17-1,19-43 1,6-33-1,-5-13 17,-24-2-32,-47 15 0</inkml:trace>
  <inkml:trace contextRef="#ctx0" brushRef="#br1" timeOffset="45155.95">13832 16736 0,'5'30'16,"3"5"0,2 21-16,-5 5 15,5 19-15,1-7 16,-2 15-16,3 31 15,4-18 1,-4-58 15,-3-46-15,-2-30 0,10-12-1,6 2 1,5 10-1,9 31 1,9 29 0,-6 24-1,-2 2 1,3-10 0,-11-8-1,-10-13 1,-20-22-16</inkml:trace>
  <inkml:trace contextRef="#ctx0" brushRef="#br1" timeOffset="46931.61">14326 16774 0,'0'10'15,"-10"22"1,-15 19 0,-15 17-1,-16 8 1,3-1 0,8-9-1,10-24 1,15-16-1,12-14 1,8-12-16</inkml:trace>
  <inkml:trace contextRef="#ctx0" brushRef="#br3" timeOffset="77483.16">20117 11815 0,'10'-10'32,"23"-15"-17,30-11 16,30 2-15,8 16 0,2 22 15,-17 32-15,-36 19 15,-42-2-16,-39-3 17,-9-9-17,5-15 17,27-17-17,31-4 1,33 5 15,7 15-15,-14 23 15,-28 17-15,-42 16 15,-6-30-16,-21-21-15,-38-10 32,0-7-17,19-4 1,67-9-16</inkml:trace>
  <inkml:trace contextRef="#ctx0" brushRef="#br3" timeOffset="78176.97">20207 11296 0,'-47'20'16,"-13"15"-16,-1 3 16,-10 22-16,8 3 31,-3 23-31,19-3 15,6 23-15,11-8 16,13 21-16,14-19 16,20 11-1,14-20 1,19 5-16,11-20 16,25-4-16,-1-21 31,26-8-31,-6-18 15,25-10-15,-18-15 32,17-20-32,-28-8 15,2-35-15,-27-5 16,-5-27-16,-24 4 31,-8-30-31,-17 10 16,-14-25-16,-19 20 31,-24-13-31,-10 28 16,-31-4-16,-4 24 31,-29 9-31,4 21 16,-21 10-16,10 16 15,0 2-15,-23 1 31,66 9-31,73 13 0</inkml:trace>
  <inkml:trace contextRef="#ctx0" brushRef="#br3" timeOffset="78733.8">21689 11692 0,'-2'50'16,"-8"18"-16,2-3 16,-2 19-1,5-4 1,2 11-16,6-10 16,17 7-16,8-21 31,19-6-31,-1-26 15,15-22-15,27-31 32,-3-7-17,-34 7 1,-51 18-16</inkml:trace>
  <inkml:trace contextRef="#ctx0" brushRef="#br3" timeOffset="78986.36">21669 11968 0,'68'3'15,"7"-3"1,-3-5 15,-18-2-15,-54 7-16</inkml:trace>
  <inkml:trace contextRef="#ctx0" brushRef="#br3" timeOffset="79198.98">21800 11550 0,'84'-15'31,"-4"0"-15,-17 2 0,-63 13-16</inkml:trace>
  <inkml:trace contextRef="#ctx0" brushRef="#br3" timeOffset="79527.27">22521 11658 0,'2'46'0,"9"14"15,-2 6 1,10 17-16,-2 0 16,6 8-16,2 20 15,-3-10 1,-7-34 15,-5-36-15,-10-31-16</inkml:trace>
  <inkml:trace contextRef="#ctx0" brushRef="#br3" timeOffset="80501.52">23156 12108 0,'-13'-6'32,"-18"-4"-17,-16 7 1,-8 18 0,1 23 15,19 20-16,28 1 1,25-12 15,24-21-15,12-24 0,-5-25-1,-3-17 16,-13-8-15,-10 12 0,-18 21-1,-8 28 17,1 23-17,4 16 1,29 7-1,21-17 17,3-9-17,-1-13 1,-27-7 0,-27-13-16</inkml:trace>
  <inkml:trace contextRef="#ctx0" brushRef="#br3" timeOffset="80904.12">23547 12125 0,'7'17'16,"21"28"15,32 19-15,18 6 0,-17 1-1,-48-13 16,-44-28-15,-17-28 0,6-31 15,1-30-15,13-1-1,8 7 1,20 53-16</inkml:trace>
  <inkml:trace contextRef="#ctx0" brushRef="#br3" timeOffset="81218.62">24098 11726 0,'0'51'16,"3"19"-1,2 1 1,-3 20-16,1 0 16,-1 12-16,-2-13 15,0 1-15,0 5 31,-2-28-15,2-33 0,0-19-1,0-16-15</inkml:trace>
  <inkml:trace contextRef="#ctx0" brushRef="#br3" timeOffset="81466.42">23920 12132 0,'60'33'15,"33"-11"1,13-9 15,-11-10-15,-29-3-1,-66 0-15</inkml:trace>
  <inkml:trace contextRef="#ctx0" brushRef="#br3" timeOffset="81685.58">24625 12530 0,'25'25'16,"0"-9"-1,-4-9 16,-14-2-15,-7-5-16</inkml:trace>
  <inkml:trace contextRef="#ctx0" brushRef="#br3" timeOffset="81828.66">24605 11991 0,'0'0'16,"0"0"-16</inkml:trace>
  <inkml:trace contextRef="#ctx0" brushRef="#br3" timeOffset="82181.98">25206 12319 0,'-62'2'31,"-9"18"-15,24 21 15,49 6-15,43 4-1,11-8 16,-9-13-15,-47-30-16</inkml:trace>
  <inkml:trace contextRef="#ctx0" brushRef="#br3" timeOffset="82805.22">26533 12211 0,'-6'-8'16,"-14"5"15,-15 14-16,-15 24 17,4 33-17,34 25 1,32 3 15,8-11-15,-4-27-1,-24-58-15</inkml:trace>
  <inkml:trace contextRef="#ctx0" brushRef="#br3" timeOffset="83446.88">27046 12372 0,'-58'0'15,"-7"20"1,-1 23-1,29 22 17,49 6-17,13-21 1,24-10-16,33 3 16,4-27 15,-28-37-16,-35-27 1,-34-17 0,-19-6 15,-12 9-15,4 13-1,10 14 1,8 12-1,10 13 17,10 10-32</inkml:trace>
  <inkml:trace contextRef="#ctx0" brushRef="#br3" timeOffset="83802.06">27507 12039 0,'8'43'15,"5"22"-15,-1-4 16,9 20 0,-7-4-1,7 14-15,-3 30 16,12-40 0,-2-54-1,-16-14 16,-5-5-31,-7-8 16</inkml:trace>
  <inkml:trace contextRef="#ctx0" brushRef="#br3" timeOffset="84130.17">27903 11966 0,'18'60'16,"-1"18"-16,1 5 15,2 19 1,0-7-1,1 11-15,4 25 16,0-53 0,-7-52-1,-9-11 17,-6-11-32,-3-4 15</inkml:trace>
  <inkml:trace contextRef="#ctx0" brushRef="#br3" timeOffset="84357.69">28334 12523 0,'12'55'15,"4"3"17,1-8-17,-6-24 1,-11-26-16</inkml:trace>
  <inkml:trace contextRef="#ctx0" brushRef="#br3" timeOffset="84546.6">28309 12108 0,'2'-4'16,"6"0"-1,2-7 1,-7 4-1,-3 7-15</inkml:trace>
  <inkml:trace contextRef="#ctx0" brushRef="#br3" timeOffset="84950.27">28758 12225 0,'7'16'15,"16"26"1,17 29-1,11 10 1,-19-1 15,-32-12-15,-27-20 0,-17-28 15,4-12-16,5-16 1,10 3 0,25 5-16</inkml:trace>
  <inkml:trace contextRef="#ctx0" brushRef="#br3" timeOffset="85457.32">29277 12495 0,'7'68'16,"8"13"15,10-16-15,8-22-1,-5-15 1,-15-15 0,-13-13-16</inkml:trace>
  <inkml:trace contextRef="#ctx0" brushRef="#br3" timeOffset="85679.17">29261 12047 0,'21'4'16,"14"4"-1,2 2 1,1 1 15,-38-11-31</inkml:trace>
  <inkml:trace contextRef="#ctx0" brushRef="#br3" timeOffset="86053.07">29571 12644 0,'13'47'16,"22"2"-1,15-9 1,8-25 0,-9-30 15,-24-31-16,-36-14 1,-36 0 0,-18 1 15,-4 15-15,19 3-1,17 13 16,18 15-31,15 13 16</inkml:trace>
  <inkml:trace contextRef="#ctx0" brushRef="#br3" timeOffset="86510.83">30081 12765 0,'-3'2'15,"-5"3"1,5 1 0,3-19 15,11-20-16,11-17 1,8-18 15,5 4-15,2 29 0,-2 45-1,0 41 16,5 29-15,3 4 0,-8-16 15,-4-15-15,-14-28-1,-17-25-15</inkml:trace>
  <inkml:trace contextRef="#ctx0" brushRef="#br3" timeOffset="87016.52">30791 12599 0,'70'-8'15,"14"-5"1,-14 0 0,-19 1-1,-51 12-15</inkml:trace>
  <inkml:trace contextRef="#ctx0" brushRef="#br3" timeOffset="113289.77">20598 13470 0,'0'71'15,"0"-11"1,-2 14-16,2 24 31,2-10-15,3-48 15,0-62-15,2-16 15,2-23-31,0-7 15,4-10-15,10-37 32,-3 3-17,5 52 1,-3 60 15,-6 23-15,-1 27-16,8 43 31,-3 6-15,-5-17 15,0-54-15,5-56 15,8-42-16,4-13 17,-6 15-17,6 45 1,-9 31 15,0 27-31,-6 13 16,-3 25-16,-2-3 31,6 8-31,12 18 16,13-45 15,-1-38-15,-1-16-1,-24 0 16,-17 3-31</inkml:trace>
  <inkml:trace contextRef="#ctx0" brushRef="#br3" timeOffset="113758.66">21379 13598 0,'-12'64'15,"12"19"17,10-5-17,15-30 17,13-40-17,5-46 16,-8-33-15,-15-12 15,-7 15-15,-8 47 0,-13 52 15,18 42-16,18 14 17,7-10-17,0-21 17,-4-16-17,-31-40-15</inkml:trace>
  <inkml:trace contextRef="#ctx0" brushRef="#br3" timeOffset="114051">21838 13264 0,'12'52'32,"9"29"-32,-6-1 15,5 22-15,-7-13 16,9 1 0,8 13-1,0-20 1,-14-40-1,-16-43-15</inkml:trace>
  <inkml:trace contextRef="#ctx0" brushRef="#br3" timeOffset="114385.09">22271 13135 0,'5'53'16,"3"23"-16,2 4 16,0 21-1,1-5 1,-2 4-16,6 32 15,-13-72 17,-11-60-17,-4-12 17,9 6-17,4 6-15</inkml:trace>
  <inkml:trace contextRef="#ctx0" brushRef="#br3" timeOffset="114589.17">22241 13546 0,'48'33'16,"0"-8"15,-13-5-15,-15-7-1,-20-13-15</inkml:trace>
  <inkml:trace contextRef="#ctx0" brushRef="#br3" timeOffset="114783.33">22735 13640 0,'11'39'16,"-4"-3"0,0-11-1,-4-10 1,-3-15-16</inkml:trace>
  <inkml:trace contextRef="#ctx0" brushRef="#br3" timeOffset="114948.42">22677 13301 0,'0'0'16,"0"0"0,0 0-16</inkml:trace>
  <inkml:trace contextRef="#ctx0" brushRef="#br3" timeOffset="115470.93">23075 13841 0,'0'53'15,"0"7"17,0-14-17,-5-36 1,-10-40-1,7-36 17,1-29-17,17-12 1,17 14 0,29 42 15,4 47-16,-6 38 1,-24 30 15,-28 11-15,-25-11 0,-2-34-1,10-46 16,15-31-15,3-6 0,7 2-1,-10 51-15</inkml:trace>
  <inkml:trace contextRef="#ctx0" brushRef="#br3" timeOffset="115730.79">23476 13130 0,'8'53'15,"2"18"-15,-6-3 16,4 15-16,-3 31 15,3-7 17,2-24-17,-5-42 1,-5-41-16</inkml:trace>
  <inkml:trace contextRef="#ctx0" brushRef="#br3" timeOffset="116133.48">23785 13573 0,'51'9'16,"5"-2"-1,-21-10 1,-25-15 15,-22 3-15,-19 8 0,-4 19-1,7 28 16,8 16-15,38 2 0,19-10 15,6-7-15,-2-9-1,-41-32-15</inkml:trace>
  <inkml:trace contextRef="#ctx0" brushRef="#br3" timeOffset="116641.61">24682 13604 0,'-54'20'16,"-4"18"15,23 25-15,26-13 15,27 3-31,15-15 15,18 2-15,42-7 16,3-36 15,-33-42-15,-61-18 15,-20 18-15,-27 9-16,-38 4 31,3 11-15,13 4-1,17 4 17,25 8-17,25 5-15</inkml:trace>
  <inkml:trace contextRef="#ctx0" brushRef="#br3" timeOffset="117260.61">25171 13375 0,'-5'58'32,"3"12"-32,2 25 15,0-3 16,7-24-15,2-46 0,-4-34 15,2-24-15,-2-6 15,10 11-16,23 26 17,18 41-17,9 32 1,-25 15 15,-40-10-15,-45-35 15,-18-40-15,3-29-1,9-7 17,13 6-17,38 32-15</inkml:trace>
  <inkml:trace contextRef="#ctx0" brushRef="#br3" timeOffset="117595.69">25698 13881 0,'20'81'32,"-6"-18"-17,-12 10-15,-15 15 16,-22-33-1,-14-37 1,2-20 0,22-1-1,25 3-15</inkml:trace>
  <inkml:trace contextRef="#ctx0" brushRef="#br3" timeOffset="117805.89">25625 13422 0,'0'0'15,"0"0"1,0 0-1,0 0 1</inkml:trace>
  <inkml:trace contextRef="#ctx0" brushRef="#br3" timeOffset="118237.15">26068 13871 0,'13'-10'15,"10"-5"16,2-8-15,-19 8 15,-24 5-15,-18 17 0,-1 19 15,14 9-16,16 0 17,14-7-17,-2-5 1,-5-23-16</inkml:trace>
  <inkml:trace contextRef="#ctx0" brushRef="#br3" timeOffset="118655.81">26573 13649 0,'-61'-8'15,"-9"14"16,14 19-15,34 25 15,31 21-15,22 7 0,-1-5 15,-17-28-16,-15-34 17,-12-29-17,2-12 17,1-3-17,-1 5 1,12 28-16</inkml:trace>
  <inkml:trace contextRef="#ctx0" brushRef="#br3" timeOffset="119172.67">26971 13677 0,'0'0'15,"0"0"17,0 0-17,-5 0 1,-3 7 0,-2-1 15,0 2-16,6-4 1,-5 3 0,7-4 15,-3 0-15,5-3-1,0 0 1,0 0 15,0 0-15,0 0-1,-3-3 1,-1-7 15,-4-2-15,2-1-1,6 13-15</inkml:trace>
  <inkml:trace contextRef="#ctx0" brushRef="#br3" timeOffset="119865.79">27021 13165 0,'2'28'15,"2"10"17,3 22-32,-5 6 15,3 20-15,-2-3 16,-11 15-16,4-13 16,-7 11-16,1 28 31,5-16-16,8-70 1,6-42 0,0-20-1,0 11 1,-9 13 0</inkml:trace>
  <inkml:trace contextRef="#ctx0" brushRef="#br3" timeOffset="120081.61">26878 13709 0,'56'28'15,"21"3"1,16-3-1,-7-5 1,-25-9 0,-61-14-16</inkml:trace>
  <inkml:trace contextRef="#ctx0" brushRef="#br3" timeOffset="120494.31">27530 13709 0,'-50'0'16,"-3"3"0,17 17-1,29 21 1,32 19 15,33 16-15,10 2-1,-12-5 17,-31-20-17,-38-21 1,-25-16-1,-4-9 1,-1-7 15,10-5-15,13 1-16,20 4 16</inkml:trace>
  <inkml:trace contextRef="#ctx0" brushRef="#br3" timeOffset="122020.75">26515 13679 0,'-3'0'15,"-4"0"1,-9 8 15,-7 7-15,2 18 15,5 12-15,6 8-1,13 5 16,22-13-15,22-24 15,11-14-15,0-14 0,-15 0-1,-43 7-15</inkml:trace>
  <inkml:trace contextRef="#ctx0" brushRef="#br3" timeOffset="123856.53">28835 13425 0,'-7'88'16,"2"-19"-1,-5 8-15,2-11 16,3 7-16,-5 23 16,1-13 15,3-43-15,6-35-1,6-35 16,13-23-15,21-20 0,24 0-1,23 25 17,9 40-17,-5 46 1,-25 30-1,-49 15 17,-42-5-17,-38-17 1,-20-28 15,5-30-15,27-29-1,27-15 1,11-1 15,10 12-15,3 30-16</inkml:trace>
  <inkml:trace contextRef="#ctx0" brushRef="#br3" timeOffset="124841.89">29564 13881 0,'-12'13'16,"-16"25"-1,-5 19 17,10 11-17,23-7 1,26-20 0,21-27-1,13-26 1,-4-31-1,-21-25 17,-32-8-17,-29 6 1,-28 15 0,-13 17 15,8 16-16,25 1 1,24-2 15,8 13-15,39 7 0,9 6-1,17 7-15,-2 3 31,7 9-31,17 19 16,-24 17 0,-37 4-1,-24 1 17,-5-2-17,1-5 1,19-18-1,5-11 17,3-20-17,2-22 1,0-20 0,-5-7-1,-4 1 16,-4 6-15,-5 25 0,-4 25-1,7 27 17,11 7-17,6-2 1,11-22-1,7-22 1,-7-8 0,-13-3-1,-25 8-15</inkml:trace>
  <inkml:trace contextRef="#ctx0" brushRef="#br3" timeOffset="125290.88">30375 14108 0,'2'43'16,"4"-8"-1,1-13 1,3-22 0,6-17-1,6-19 1,3-1 15,3 4-15,7 23-1,0 22 1,0 22 15,4 6-15,-4 3 0,0-13-1,-9-5 1,-14-12-1,-12-13-15</inkml:trace>
  <inkml:trace contextRef="#ctx0" brushRef="#br3" timeOffset="125615.98">30992 14060 0,'-7'2'16,"-14"13"15,-19 18-15,3 25 0,11 15-1,26-2 1,28-18-1,25-25 1,3-21 0,-4-10-1,-14-4 1,-38 7-16</inkml:trace>
  <inkml:trace contextRef="#ctx0" brushRef="#br3" timeOffset="126150.2">31234 14173 0,'0'0'15,"3"5"1,7 0 0,5-2-16,18 2 15,13-3 1,3-4-1,7-8 1,-10-10 0,-4-5-1,-27 7 1,-25-2 0,-20 9-1,-26 19 1,-9 18 15,7 21-15,20 19-1,31 12-15,26-3 16,9-4 0,3-18-1,-13-20 1,-18-33-16</inkml:trace>
  <inkml:trace contextRef="#ctx0" brushRef="#br3" timeOffset="127505.93">21160 14967 0,'-7'5'16,"-21"20"-1,0 5 1,-12 16-16,-3 35 16,7 22-1,27-2 17,34-31-17,36-37 16,21-43-15,-21-15 15,-3-24-31,-17-6 16,-6-18-16,-13 5 16,-7-10-1,-22-20 1,-29 15-1,-16 30 17,1 20-17,11 11 17,19 11-32,21 11 15</inkml:trace>
  <inkml:trace contextRef="#ctx0" brushRef="#br3" timeOffset="128161.26">21896 14532 0,'-16'-3'16,"-19"8"15,-10 33-15,15 4 15,2 19-31,14 3 16,0 13-16,12 1 15,7 12-15,6-6 32,3 11-32,14 24 15,2-36 16,-15-68-15,-20-52 15,-23-27-15,-5-4 15,1 15-15,15 21-1,17 19 17,24 13-17,27 7 17,0-1-17,1 4 1,-52-10-16</inkml:trace>
  <inkml:trace contextRef="#ctx0" brushRef="#br3" timeOffset="128743.71">22493 14690 0,'-20'-3'16,"-26"-2"0,-9 25 15,2 33-15,26 3 15,11 15-31,11-6 15,15 15-15,26 29 32,4-8-17,-10-51 17,-15-45-17,-4-13 1,-32-19-1,-7-6 1,-17-15-16,-26-25 31,8 10-15,39 30 15,36 31-15,33 15-1,18 2 17,1 5-17,-9-5 1,-55-15 0</inkml:trace>
  <inkml:trace contextRef="#ctx0" brushRef="#br3" timeOffset="129798.65">23231 15141 0,'11'5'15,"6"-3"1,16-2-1,5-9 1,-3-4 0,-2-8-1,-11-6 1,-16-6 0,-17 6-1,-19 11-15,-15 16 16,-6 23 15,-5 15-31,9 10 16,12 2-1,30-4 1,20-16 0,27-10-1,11-15 1,10-10-1,16-8 1,7-5 0,-11 6-1,-14-1 1,-21 0 0,-22 9-1,-9 1 1,-11-2-1,-10 2 1,-16 6 0,-10 15-1,0 12 1,12 8 0,24 2-1,18-7 1,11-10-1,9-13 1,4-20 0,-10-5-1,-7-8 1,-11-10 0,-1 3-1,-9 5 1,1 7-1,-3 15 1,0 11-16,0 7 16,7 0-1,8 5 1,7-2 0,1 2-1,0-5 1,-13-7-1,-10-8-15</inkml:trace>
  <inkml:trace contextRef="#ctx0" brushRef="#br3" timeOffset="130142.38">24093 15188 0,'-15'6'15,"-5"1"1,-6 16 0,4 10-1,4 7 1,18-2-1,18-10 1,13-23 0,21-26-1,1-19 1,-2-5 0,-9 7-1,-42 38-15</inkml:trace>
  <inkml:trace contextRef="#ctx0" brushRef="#br3" timeOffset="130614.45">24358 14788 0,'0'76'15,"0"25"1,0 15 0,0-1-1,12-27 1,13-45 15,6-37-15,12-22-1,2-19 1,-5-3 0,-12 8-1,-3 4 1,-7 26 15,-6 19-15,7 6-1,11 3 1,10-1 0,2 3-1,-7-7 1,-35-23 0</inkml:trace>
  <inkml:trace contextRef="#ctx0" brushRef="#br3" timeOffset="131074.44">25303 15172 0,'-13'1'0,"-10"12"31,-1 12-15,6 18 0,13 8-1,22-1 1,19-12 0,11-18-1,-3-28 16,-20-27-15,-24-15 0,-30-3-1,-22 8 1,-2 9 0,14 8 15,13-2-16,11 13 1,11 7 0,5 10-16</inkml:trace>
  <inkml:trace contextRef="#ctx0" brushRef="#br3" timeOffset="131627.9">25779 14667 0,'-10'48'31,"-3"15"-31,6 3 15,2 14-15,0-2 16,5 13-16,10 35 16,8-18-1,-16-67 1,-15-54 0,-9-35-1,-6-22 16,-7-16-31,-18 3 32,2 22-17,11 34 1,27 24 0,29 16-1,32 12 1,32 5-1,18-10 17,1-10-17,-17-10 1,-28-2 0,-54 2-16</inkml:trace>
  <inkml:trace contextRef="#ctx0" brushRef="#br3" timeOffset="132082.31">26247 14801 0,'-12'55'16,"-8"21"0,0 19-1,5 1 1,2-8-1,3-20 17,7-32-17,8-36 1,16-23 0,4-15-1,5 3 1,-9 2-1,-2 20 1,4 21 0,5 18 15,7 14-15,10-3-1,1-12 1,-6-12-1,-7-8 1,-15-5 0,-18 0-16</inkml:trace>
  <inkml:trace contextRef="#ctx0" brushRef="#br3" timeOffset="132475.91">26683 15247 0,'11'0'15,"11"0"1,6-3 0,-3-7-1,-9-10 1,-7 0-1,-6 2 1,-10 18 0,-14 20-1,-4 21 1,5 14 0,25 0 15,23-9-16,19-16 1,4-17 0,-6-10-1,-20-3-15,-25 0 16</inkml:trace>
  <inkml:trace contextRef="#ctx0" brushRef="#br3" timeOffset="132882.16">27006 15340 0,'0'3'16,"0"1"15,5 1-16,25-10 1,24-12 0,13-16 15,-6-2-15,-8 5-1,-53 30-15</inkml:trace>
  <inkml:trace contextRef="#ctx0" brushRef="#br3" timeOffset="133446.03">27444 15431 0,'3'-16'16,"15"-29"0,-18 45-16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4T14:31:54.29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1140 1063 0,'10'83'0,"-1"-15"16,-4 10-16,1-8 15,-1 16-15,-2-7 16,2 3-16,5 29 15,17 6 1,12-22 0,20-34-1,0-36 1,4-25-16,-2-25 16,-6-15-1,-20-11 1,-14-7-1,-11 10 1,0 15 0,-10 33-16</inkml:trace>
  <inkml:trace contextRef="#ctx0" brushRef="#br0" timeOffset="242.38">1233 1615 0,'52'-28'16,"7"-4"-1,2-2 1,-13 9-1,-15 7 1,-18 9-16,-15 9 16</inkml:trace>
  <inkml:trace contextRef="#ctx0" brushRef="#br0" timeOffset="445.64">1005 1116 0,'49'-45'15,"31"-13"1,8 2-16,-6 2 16,-21 20-1,-61 34-15</inkml:trace>
  <inkml:trace contextRef="#ctx0" brushRef="#br0" timeOffset="740.08">1918 957 0,'17'56'15,"5"16"-15,-3-1 16,8 12-16,7 28 16,-4-13-1,-5-27 1,-1-44-16,-15-11 15,-1-11 1,-8-5-16</inkml:trace>
  <inkml:trace contextRef="#ctx0" brushRef="#br0" timeOffset="1228.7">2446 1201 0,'-31'48'16,"1"5"0,11 3-1,8-8 1,22-24-16,14-20 15,12-25 1,6-16 0,-3-14-1,-6-3 1,-12 2 0,-8 14-1,-3 11-15,-6 24 16,-5 23-1,0 23 1,0 7 0,10-5-1,14-9 1,20-23-16,5-23 16,11-13-1,-10-5 1,-16 6-1,-34 22 1</inkml:trace>
  <inkml:trace contextRef="#ctx0" brushRef="#br0" timeOffset="1547.03">2919 1030 0,'3'5'0,"10"8"16,15 7 0,2 2 15,3-2-15,-11 11-1,-10-3 1,-1-3-1,-9-5 1,1-23 0,-3-20-1,-3-1 1,1-6 0,2 30-16</inkml:trace>
  <inkml:trace contextRef="#ctx0" brushRef="#br0" timeOffset="1846.55">3307 615 0,'27'77'16,"6"25"-1,4 0 1,-3-21 0,4-36-1,-14-34 1,-19-19 0,-16-4-1,-7-2 1,12 5-1,6 9-15</inkml:trace>
  <inkml:trace contextRef="#ctx0" brushRef="#br0" timeOffset="2032.86">3216 831 0,'67'-11'15,"4"-1"1,-12 0 0,-11-1-1,-26 8 1,-22 5-16</inkml:trace>
  <inkml:trace contextRef="#ctx0" brushRef="#br0" timeOffset="2350.17">3829 808 0,'20'40'16,"3"-7"0,-4-5-1,-6-13 1,-8-10-1,-7-25-15,-20-48 32,-9-17-17,-4 4 1,2 18 0,10 14-1,11 24 1,7 13-1,0 5-15,5 7 0</inkml:trace>
  <inkml:trace contextRef="#ctx0" brushRef="#br0" timeOffset="2725.3">4575 468 0,'-71'33'16,"-20"18"-1,9 12 1,45-5 0,65-21 15,11-17-31,21-17 16,1-6-1,10-7-15,20-11 16,0 4-1,-32 2-15,-59 15 16</inkml:trace>
  <inkml:trace contextRef="#ctx0" brushRef="#br0" timeOffset="3234.01">3667 259 0,'0'0'0</inkml:trace>
  <inkml:trace contextRef="#ctx0" brushRef="#br0" timeOffset="4105.14">977 2666 0,'37'-28'15,"20"-7"-15,6-1 16,16-12-16,4-2 16,23-16-16,-22 19 15,-4-2-15,8-1 0,-8 7 16,2-2-16,14-3 0,6-3 15,25-6-15,-12 6 16,14 4-16,-21 11 0,8 8 0,-23 11 16,6 4-1,31-2-15,1-10 16,-10-12 0,-36 3-1,-2-12-15,-11 9 16,16-13-16,-2 2 15,29-12 1,-16 9-16,20-19 16,-33 14-16,-3 5 15,9-2-15,4 3 0,25-8 16,-10 21-16,20 7 16,-16 14-1,10 6-15,-22 6 16,2-2-16,-31 4 15,-37 0-15,-37 2 16</inkml:trace>
  <inkml:trace contextRef="#ctx0" brushRef="#br0" timeOffset="9312.94">3981 2307 0,'0'61'16,"0"27"-1,-3-20 1,-8 13-16,2-6 16,-7 19-16,6-9 15,-2 13-15,-1-7 16,1 10-16,-1-15 15,-2 7-15,-6 20 16,-1-4 0,9-39-1,16-24 1,24-21 0,1-12-1,5-11 1,10-7-1,15-2 1,17-1 0,21 0-1,-21-2 1,4 0 0,-8 0-16,15 3 15,-12-4-15,17 4 0,-6 4 16,12 1-1,-9-3-15,18 5 16,-10 0 0,15 0-16,-15-3 15,19 1-15,-13 0 16,14 2-16,-17 0 0,20 2 0,-21-2 16,16 2-16,-19 1 15,6 4-15,-15-2 16,7 11-16,29-1 15,-1-5 1,-3-5 0,-8-2-1,-12 4 1,-50-5 0,-22 1-1,-14-3 1,1-15-1,-3-13 1,9-23 0,5-32 15,-7 15-15,4-9-16,-9 3 15,-2-9-15,-3 5 16,-6-13-16,-1 5 15,-1-14-15,-3 11 16,4-11-16,0 9 16,0-7-16,0 15 15,0-6 1,0-22 0,0-2-1,-3 20 1,-2 40-1,-15 23 1,-10 13 0,-6 11-1,-11-2 17,-24 4-32,11 1 15,-6 3 1,2 0-16,-17 3 15,-1-1-15,-15 8 0,3 0 16,-15 3-16,11-3 16,-20-3-16,9 1 15,-17-3-15,8 0 16,-15 0-16,12-2 16,-17 9-16,17 7 15,-14 3-15,17-2 16,-18 8-16,17-8 15,-22 10-15,20-7 16,-11 4-16,19 1 16,-10 7-16,23-2 15,-3 2-15,-14 4 16,59-20 0,31-14-1,27-5-15</inkml:trace>
  <inkml:trace contextRef="#ctx0" brushRef="#br0" timeOffset="12428.83">10352 1672 0,'16'54'15,"-4"29"1,-5-13-1,-2 8-15,-1-7 16,1 12-16,-5-10 16,2 13-16,-2-8 15,0 11-15,0-9 16,-7 10-16,3-9 0,-1 9 16,1-11-1,1 9-15,-4 23 0,0 4 16,-4-13 15,11-45-31,13-11 16,-8-23-1,5-9 1,-3-3 0,-5-8-1,-2-1 1,0-2-1,0 0 1,0 0 0,4 0-1,13-5 1,13-8 0,26-4-1,16 4 1,24 8-1,-20 0 1,8 3-16,-12 2 16,14 0-16,-8 0 15,10 0-15,-7 0 16,15 2-16,-10 3 16,19-3-16,-14 1 15,25-1-15,-15 3 16,17-5-16,-12-5 31,12 0-31,-17-2 16,15 0-16,-21 1 15,14 12-15,-20-6 16,16 2-16,-17 1 16,8-1-16,23-2 15,-1-13 1,-15-11 15,-15 10-15,-32 14-1,-26 0 1,8-17 15,-1-16-15,1-15-1,1-25 1,-12 13 0,-2-11-16,-10 9 15,6-19-15,-9 5 16,9-20-16,-4 7 31,1-16-31,-6 12 16,8-7-16,-5 13 15,6-8-15,-7 14 16,9-7-16,-2 15 16,-4-10-16,3-18 15,-17 5 1,-6 35 15,-20 14-15,-9 12-1,-6 19 1,-4 9 0,-16 9-1,-28 10 17,10-1-17,-5 4-15,0-5 16,-19 3-16,-1-6 15,-20-4-15,10-1 16,-22 4-16,30-4 16,6-2-1,-6 0-15,13 0 0,-6 3 16,-7 4-16,12-5 16,-2 1-16,-16 4 0,1-3 15,-28-4-15,12 0 16,-16 0-16,19 0 15,-21-4-15,28 8 16,-9 8-16,20 0 16,-5 8-16,-24 8 15,34-7 1,49-14-16,23 0 16,26-7-16</inkml:trace>
  <inkml:trace contextRef="#ctx0" brushRef="#br1" timeOffset="15693.9">4218 2752 0,'0'25'0,"-8"37"15,-6 29 17,0-3-17,0-15 1,6-15 0,2-38-1,6-34 1,7-38-1,14-31 1,4-20 0,2-5-1,1 15 1,-1 33 0,-4 44-1,4 39 1,-9 38-1,-1 16 1,-6 4 0,-5-18-1,0-35 1,-1-35 0,6-42-1,14-31 1,6-11-1,-4 8 1,-4 18 0,-3 39-1,-5 34 1,9 29 0,-3 32-1,-5 16 1,-1 1-1,3-13 1,-11-21 0,7-31-1,2-18 1,-5-6 0,-5 3-1,-6 0 1</inkml:trace>
  <inkml:trace contextRef="#ctx0" brushRef="#br1" timeOffset="15961.27">4915 2827 0,'15'55'16,"5"5"-1,-5-8 1,-2-15 0,-3-14-1,-5-11 1,-5-12-16</inkml:trace>
  <inkml:trace contextRef="#ctx0" brushRef="#br1" timeOffset="16726.3">5316 2630 0,'57'-20'16,"-4"5"-1,-7 2 1,-13 1-1,-19 7-15,-14 5 16</inkml:trace>
  <inkml:trace contextRef="#ctx0" brushRef="#br1" timeOffset="16935.34">5338 2807 0,'25'-11'15,"26"-11"1,10-3 0,-1 0-1,-60 25-15</inkml:trace>
  <inkml:trace contextRef="#ctx0" brushRef="#br1" timeOffset="17533.09">5817 2267 0,'48'7'16,"0"1"-1,-18 15 1,-18 10-1,-17 5 1,-16 0 0,-4-6-1,1-9 1,15-5 0,13 0-1,25-2 1,22 8-1,14 1 1,-7 10 0,-25 5-1,-27 15 1,-40 4-16,-15-4 16,-7-7-1,16-26 1,19-24-1,17-18 1,8-5 0,8 2-1,-1 5 1,-11 18-16</inkml:trace>
  <inkml:trace contextRef="#ctx0" brushRef="#br1" timeOffset="17972.03">6325 2378 0,'0'23'16,"0"27"-1,0 20 1,0 1-1,0-13 1,0-18 0,-2-14-1,2-16 1,0-17 0,13-18-1,9-19 1,14-14-1,12-10-15,12 5 32,5 5-32,1 11 15,-14 11 1,-13 9 0,-19 14-1,-10 7 1,-5 2-1,-5 4-15</inkml:trace>
  <inkml:trace contextRef="#ctx0" brushRef="#br1" timeOffset="18729.34">6550 2589 0,'14'41'15,"-2"-3"1,6-26-16,13-17 31,7-12-31,9-8 16,-3-5-1,-9-3 1,-15 8 0,-1 9-1,-15 8 1,-4 6 0,-13 7-1,-8 16 1,0 11-1,3 1 1,13-3 0,10-4-1,13-12 1,3-4 0,0-12-1,2-16 1,-1-2-1,-9-2 1,0 4-16,-3 6 16,-7 12-1,4 16 1,6 26 0,4 21-1,14 7 1,-6-7-1,-9-5 1,-21-12 0,-36-14-1,-22-17 1,-17-10 0,0-10-1,0-4 1,20-7-1,29 8 1,31 8-16</inkml:trace>
  <inkml:trace contextRef="#ctx0" brushRef="#br1" timeOffset="20756.22">10916 2197 0,'0'24'15,"-4"35"1,-6 27-1,-8 9 1,-2-11 0,5-22-1,0-13 1,8-37 0,3-28-16,8-29 15,10-27 1,14-19-1,0-5 1,-3 7 0,0 25-1,-5 15 1,-4 42 0,3 35-1,-1 22 1,-1 21-1,-8 4 1,1-12 0,-8-18-1,5-11 1,4-34 0,6-34-1,13-23 1,1-9-1,1 6 1,-4 11 0,-5 29-1,-2 30 1,1 35 0,0 29-1,4 16 1,-1-7-1,-3-12 1,-6-30 0,-16-41-16</inkml:trace>
  <inkml:trace contextRef="#ctx0" brushRef="#br1" timeOffset="21779.31">11557 2487 0,'18'0'16,"24"0"0,7 0-1,-9 9 1,-22 19-1,-34 18 1,-17 10 15,-9-7-15,3-8 0,32-19-1,35-14 1,27-23-1,23-6 1,-9-1 15,-9 0-31,-60 22 16</inkml:trace>
  <inkml:trace contextRef="#ctx0" brushRef="#br1" timeOffset="22125.23">12078 2214 0,'56'-5'16,"-5"5"-1,-11 0 1,-15 0 0,-25 0-16</inkml:trace>
  <inkml:trace contextRef="#ctx0" brushRef="#br1" timeOffset="22346.28">12111 2416 0,'51'-15'16,"7"0"0,0-3-1,-11 6 1,-21 4-1,-26 8-15</inkml:trace>
  <inkml:trace contextRef="#ctx0" brushRef="#br1" timeOffset="22852.51">12490 1919 0,'59'-7'15,"20"0"1,7 17-1,-16 17 17,-40 24-17,-37 19 1,-36 13 0,-15 3-1,3-13 1,20-5-1,35-18 17,27-27-17,28-25 1,11-21 0,5-7-1,-11 2 1,-15 7-1,-45 21-15</inkml:trace>
  <inkml:trace contextRef="#ctx0" brushRef="#br1" timeOffset="23275.96">13140 2016 0,'-6'68'16,"-6"4"-1,0-7 1,-2-12 0,7-27 15,7-26-16,16-23 1,19-22 0,19-8-1,13-5 1,8 0 15,-10 5-15,-7 5-1,-22 11 1,-18 17 0,-9 10-1,-9 10 1</inkml:trace>
  <inkml:trace contextRef="#ctx0" brushRef="#br1" timeOffset="23500.34">13301 2187 0,'17'40'15,"3"-12"1,3-3-1,-2-5 1,-11-13 0,-10-7-16</inkml:trace>
  <inkml:trace contextRef="#ctx0" brushRef="#br1" timeOffset="24038.66">13618 2174 0,'-5'17'16,"-13"19"0,3 4-1,8-7 1,14-17 15,8-16-15,6-11-1,-3-1 1,-6-1 0,-2 0-1,0 3 16,-2 18-15,-1 20 0,11 19-1,-1 4 1,1-4 0,-23-1-1,-30-9 16,-28-13-15,-11-24 0,7-10-1,16-1 1,51 11-16</inkml:trace>
  <inkml:trace contextRef="#ctx0" brushRef="#br1" timeOffset="27188.34">7410 2920 0,'65'-13'16,"-9"5"0,17 7-16,-2-2 15,14 3 1,-8 0-1,14 0-15,-10 0 16,5-8-16,31-6 16,-3-7-1,0 6 1,-49 2 0,-30 8-1,-35 5-15</inkml:trace>
  <inkml:trace contextRef="#ctx0" brushRef="#br1" timeOffset="27595.99">8213 2680 0,'20'6'16,"28"6"0,30 6 15,-7 2-15,4 3-16,32 7 15,0 2 1,-36 6-1,-60-2 1,-25-9 0,-28 3-1,-5-4 1,-20 4-16,2-7 16,-8 0-16,-25-1 15,5-7 1,37-3-1,56-12-15</inkml:trace>
  <inkml:trace contextRef="#ctx0" brushRef="#br1" timeOffset="28676.72">4877 4276 0,'3'73'0,"2"20"16,12 7 15,8 4-15,1-13-1,-7-21 1,-6-32 0,-5-38-1,7-35 1,6-33 0,10-28-1,2-2 1,-4 2-1,-7 5 1,-2 16 0,-12 17-1,0 30 1,-5 16 0,-3 12-16</inkml:trace>
  <inkml:trace contextRef="#ctx0" brushRef="#br1" timeOffset="34978.54">5249 4686 0,'9'59'16,"5"10"0,-6-3-1,0-8 1,-3-23-1,-5-35-15</inkml:trace>
  <inkml:trace contextRef="#ctx0" brushRef="#br1" timeOffset="35581.98">4711 4043 0,'4'0'16,"19"0"0,23 0-1,14 0 1,1-6 0,-11 0-1,-17-7 1,-19-9-1,-8-4 1,-21 4 0,-10 10-1,1 4 1,0 5 0,6 1-1,8 2 1,10 0-16</inkml:trace>
  <inkml:trace contextRef="#ctx0" brushRef="#br1" timeOffset="35989.21">5571 4210 0,'18'0'15,"19"0"1,0 0-16,-2 0 31,-8-5-31,-27 5 0</inkml:trace>
  <inkml:trace contextRef="#ctx0" brushRef="#br1" timeOffset="36219.14">5626 4477 0,'49'3'16,"-3"-6"-1,-8 0 1,-14-4-1,-24 7-15</inkml:trace>
  <inkml:trace contextRef="#ctx0" brushRef="#br1" timeOffset="38699.33">6074 4095 0,'-5'-4'0,"-5"-3"16,0-6-1,7-5 1,16-4 0,12 0-1,23 4 1,23 3 0,6 9-1,5 12 1,-10 9-1,-21 10 1,-24 12 0,-24 1-1,-23 3 1,-10 1 0,-1-14-1,13-5 1,1-10-1,12-5-15,5-1 16,17 5 0,29 11-1,17 12 1,6 10 0,-17 3-1,-22 3 1,-32-1-1,-39 1 1,-31-5 0,-27-19-1,-6-17 1,9-20 0,20-8-1,37 9 1,39 9-16</inkml:trace>
  <inkml:trace contextRef="#ctx0" brushRef="#br1" timeOffset="39059.68">5769 3948 0,'23'-2'0,"19"-8"15,11-3 1,-9 0 0,-9 1-1,-35 12-15</inkml:trace>
  <inkml:trace contextRef="#ctx0" brushRef="#br1" timeOffset="39337.71">5854 3825 0,'0'17'15,"0"29"1,0 9 0,0-5-1,0-12 1,-2-10-16,2-28 15</inkml:trace>
  <inkml:trace contextRef="#ctx0" brushRef="#br1" timeOffset="40363.68">6696 3960 0,'3'16'16,"5"19"0,-4 13-1,6-2 1,-3-12 0,0-11-1,6-20 1,1-19-1,6-19 1,7-12 0,6-4-1,-5 9 1,-4 11 0,-13 24-16,-3 21 15,-2 19 1,-2 7-1,0-4 1,-3-4 0,11-21-1,14-22 1,4-16 0,0-14-1,0 9 1,-7 9-1,0 18 1,-3 18 15,5 17-15,-2 5 0,0-7-1,-6-6 1,-10-6-1,2-6 1,-9-10-16</inkml:trace>
  <inkml:trace contextRef="#ctx0" brushRef="#br1" timeOffset="40628.18">6935 4367 0,'26'-6'16,"25"1"-16,19-7 31,3-1-16,-5 0 1,-25 4 0,-43 9-16</inkml:trace>
  <inkml:trace contextRef="#ctx0" brushRef="#br1" timeOffset="40997.01">6993 4563 0,'5'10'0,"16"8"16,14 12-1,5-2 1,-3-6-1,-11-7 17,-15 0-17,-22 5 1,-13 1 0,-3-6-1,-5-2 1,14-6-1,6-7 1,4 0 0,8 0-16</inkml:trace>
  <inkml:trace contextRef="#ctx0" brushRef="#br1" timeOffset="42345.44">11194 3925 0,'13'66'16,"-6"12"-1,0 10 1,-4 8 0,0-3-1,5-12 1,1-13-1,-4-25 1,0-25 0,-1-18-16,0-26 31,9-22-15,10-25-16,7-13 31,5-5-16,0 3 1,3 11 0,0 3-1,-5 4 1,-9 11 15,-8 22-15,-11 17-1,-5 20-15</inkml:trace>
  <inkml:trace contextRef="#ctx0" brushRef="#br1" timeOffset="43141.3">10226 1917 0,'-60'-2'15,"-24"2"1,19 0 0,-13 0-16,13 0 15,-16 2-15,8 0 16,-10 6-16,-26-5 16,6-6-1,38-22 16,30 8-15,17 9 0,8 2-1,10 6-15</inkml:trace>
  <inkml:trace contextRef="#ctx0" brushRef="#br1" timeOffset="43515.66">9667 1713 0,'-58'35'16,"7"-7"0,-9 5-16,0-5 15,-13 4-15,-30 14 16,1-6 15,20-7-15,49-15-1,44-8 1,36-8 0,36-2-1,12-2 1,-4-4 15,-12 2-15,-32-2-1,-47 6-15</inkml:trace>
  <inkml:trace contextRef="#ctx0" brushRef="#br1" timeOffset="45244.81">11547 4306 0,'10'0'15,"15"0"1,13 0 15,8 4-15,-11 17 0,-21 15-1,-21-4 1,-18 0-1,-11 2 1,11-7 15,25-7-15,25-12 0,29-11-1,9-12 1,-3-5-1,-9-3 1,-51 23 0</inkml:trace>
  <inkml:trace contextRef="#ctx0" brushRef="#br1" timeOffset="46286.21">11091 3696 0,'13'0'16,"20"-5"-1,27-8 1,15 1-1,9-1 1,-2-4 0,-11 4-1,-21 3 17,-27 3-17,-25-4 1,-21 8-1,-12-1 1,-3 1 0,5 3-1,10-3 1,23 3-16</inkml:trace>
  <inkml:trace contextRef="#ctx0" brushRef="#br1" timeOffset="46698.21">12127 3983 0,'35'0'16,"-10"0"0,-8-2-1,-8 2 1,-9 0-16</inkml:trace>
  <inkml:trace contextRef="#ctx0" brushRef="#br1" timeOffset="46904.3">12174 4174 0,'48'0'16,"-3"-2"0,-6-5-1,-20 4 1,-19 3-16</inkml:trace>
  <inkml:trace contextRef="#ctx0" brushRef="#br1" timeOffset="47273.12">12570 3890 0,'53'-2'16,"3"-3"-1,-11 0 1,-10-1 15,-20 1-31,-15 5 0</inkml:trace>
  <inkml:trace contextRef="#ctx0" brushRef="#br1" timeOffset="47723.65">13051 3630 0,'0'30'15,"0"11"1,-2 15-16,-3 2 15,-1 12-15,-1 28 16,2 0 0,3-14 15,14-39-15,6-23-1,-8-8 1,-3-10-1,-7-4-15</inkml:trace>
  <inkml:trace contextRef="#ctx0" brushRef="#br1" timeOffset="48501.47">13296 3686 0,'5'45'15,"-5"-2"1,0-13 0,0-7-1,5-23 1,7-25 15,11-22-15,10-25-1,-3-3 1,2 15 0,-11 37-1,-14 35 1,1 26 15,-3 7-15,3-7-1,-6-5 1,8-18 0,15-15-1,13-25 1,5-13 15,-5-5-15,-10 7-1,-5 17 1,-14 13 0,-4 24-1,3 10 1,2 7 15,0-2-15,-3-8-1,4-7 1,-3-5 0,-8-13-16</inkml:trace>
  <inkml:trace contextRef="#ctx0" brushRef="#br1" timeOffset="48782.47">13429 3963 0,'68'-3'15,"25"1"16,9-6-15,-13 4 0,-22 1-1,-30-2 1,-37 5-16</inkml:trace>
  <inkml:trace contextRef="#ctx0" brushRef="#br1" timeOffset="49326.02">13674 4188 0,'-31'4'0,"6"2"31,15-2-15,20 17 0,23 14-1,15 5 17,2-2-17,-18-6 1,-32-7-1,-32-9 1,-18-6 0,-6-2-1,11-6 17,12-2-17,13 0 1,20 0-16</inkml:trace>
  <inkml:trace contextRef="#ctx0" brushRef="#br1" timeOffset="51774.36">17068 468 0,'-20'38'15,"-8"17"-15,-8 3 31,-14 22-31,18-6 16,-17 4-16,-9 13 0,9-8 16,-7 8-16,-5 10 0,11-13 15,2 5-15,0 13 0,10 2 16,16 24-16,19-19 16,36 15-16,8-25 15,29 8 1,-17-30-1,4-5-15,12 12 0,-17-15 16,6 5-16,8 21 0,-23-9 16,2 6-16,3 20 0,-17-11 15,-8 11-15,-6 25 0,-12-20 16,-10 8-16,-12 14 0,-1-19 16,-15 7-16,-13 20 0,8-24 15,-4-2-15,-19 29 0,11-31 16,-3 8-16,-15 23 0,16-28 15,-4 10-15,-5 27 0,13-25 16,3 5-16,-3 28 0,10-28 16,3 12-16,0 23 0,10-32 15,4 5-15,-7 28 0,16-35 16,5 2-16,1 25 0,6-32 16,11-3-16,3 20 0,4-35 15,8 0-15,9 15 0,-7-30 16,9 3-16,16 14 0,-13-27 15,0 2-15,14 18 0,-17-25 16,-2 7-16,4 23 0,-17-25 0,-6 9 0,-7 27 16,-4-24-16,-5-2 15,-5 30-15,-2-25 0,0 9 0,-11 27 16,5-28-16,-5 3 0,-10 27 16,9-28-16,-6 8 0,-11 28 0,9-27 15,1 4-15,-4 24 0,5-24 16,-3 9-16,0 24 0,6-31 15,-1 8-15,-2 22 0,10-30 16,2 5-16,3 23 0,5-31 16,-1 6-16,12 19 0,-3-31 15,9 1-15,4 21 0,-4-31 16,6 6-16,1 27 0,2-35 16,-1 12-16,0 21 0,-2-28 15,-3 7-15,0 31 0,-8-31 16,1 9-16,-6 24 0,1-28 15,-6 16-15,-7 25 0,1-28 16,-7 6-16,-9 21 0,5-27 16,-3-10-16,-5 6 0,1 7 15,12-71 1,15-78-16</inkml:trace>
  <inkml:trace contextRef="#ctx0" brushRef="#br1" timeOffset="52566.31">15818 2731 0,'15'56'16,"6"19"-16,-4-2 15,8 18-15,3-14 16,2 14-16,21 18 31,9-31-15,-15-65-1,-12-49 1,-15-7 0,-6 10-1,-12 33-15</inkml:trace>
  <inkml:trace contextRef="#ctx0" brushRef="#br1" timeOffset="53055.77">15576 2628 0,'26'-11'15,"37"-14"1,-3 5 15,13 2-31,-3 9 16,11 6-16,5 26 15,-36 29 1,-50 21 0,-35 3 15,-3-5-16,31-10 1,40-14 0,34-10-1,17-3 1,-19 11 0,-50 21 15,-20-11-16,-28 1-15,-39 16 16,-14-6 0,13-23-1,25-13 1,22-15 0,26-15-16</inkml:trace>
  <inkml:trace contextRef="#ctx0" brushRef="#br1" timeOffset="53456.55">16569 2831 0,'-30'64'15,"-3"29"16,10 8-15,34-38 0,34-51-1,-5-21 1,15-22-16,-6-6 16,-2-17-16,-4-23 15,-35-6 16,-54 24-15,-1 32 0,-16 17-16,-36 22 15,-7 13 1,20 0 0,26-5-1,29-10 1,31-10-16</inkml:trace>
  <inkml:trace contextRef="#ctx0" brushRef="#br1" timeOffset="53978.25">16793 2796 0,'16'61'16,"19"9"15,12-17-15,1-30-1,8-38 1,-11-33-1,-15-25 17,-14-7-17,-9 6 1,-14 27 0,2 33-1,5 28 1,12 25-1,11 17 17,15-5-17,6-24 1,0-21 0,-9-16-1,-10-4 1,-8 5-1,-17 9 1</inkml:trace>
  <inkml:trace contextRef="#ctx0" brushRef="#br1" timeOffset="54344.59">17319 2738 0,'0'0'16,"0"-2"15,6-15-15,-1-16 0,0-13-1,5 9 1,10 14-1,6 23 1,2 9 15,7 0-15,12 0 0,4-2-1,0-4 1,-11 0-1,-40-3-15</inkml:trace>
  <inkml:trace contextRef="#ctx0" brushRef="#br1" timeOffset="54610.05">17741 2340 0,'-13'46'16,"16"-4"-1,30-11 17,16-16-17,9-5 1,-7-7-1,-16-6 1,-35 3-16</inkml:trace>
  <inkml:trace contextRef="#ctx0" brushRef="#br1" timeOffset="55062.59">18144 2280 0,'35'-38'15,"8"-5"1,-5 5-1,-15 3 1,-23 15 0,-26 15-1,-19 35 1,-10 30 0,4 14 15,21-4-16,30-25 1,33-17 0,25-22-1,7-12 1,-9-4 0,-11 0-1,-45 10-15</inkml:trace>
  <inkml:trace contextRef="#ctx0" brushRef="#br0" timeOffset="59909.24">19485 1851 0,'-11'44'16,"4"18"-16,2 7 15,-3 14-15,6-5 16,-9 23-16,6-9 15,-4 17-15,1-9 16,2 14-16,-1-10 16,2 16-16,0-16 15,1 14-15,1-19 16,-8 6-16,2-19 16,-5 2-16,-5 19 15,3-28 1,11-41-1,0-20 1,26-8 0,3-2-1,4-14 1,18-1 0,15-10-16,24-6 15,-17 5 1,7-4-1,-1 2 1,17-6-16,-9 8 16,16-2-16,-3 8 15,13-1-15,-10 3 16,15-3-16,-10 3 16,11 6-16,-9 4 15,16 0-15,-12 2 31,15 5-31,-11 0 16,11 9-16,-16-8 16,13 4-16,-18-2 15,8 0-15,-20-5 16,9 4-16,24-2 16,-3-12-1,-58 3 16,-31-2-15,-6-31 0,-3-23-1,-1-28 1,-7 16 0,6-8-1,-7 7-15,2-14 16,-4 4-16,-2-12 0,-2 12 15,-3-12 1,2 10-16,-4-13 0,-1 13 16,-2-8-16,0 13 15,0-10 1,0 15-16,5-11 16,-5-23-16,0-7 15,-5 3 1,0 20-1,-17 21 1,-16 17 0,-13 20-1,-6 18 1,-14 7 15,-22 8-15,20 0-1,-11 6-15,9-4 16,-24 3-16,6 2 16,-20 3-16,7 1 15,-25 1-15,33 1 16,2-1 0,-10 1-16,18-2 15,-5 0-15,-15 3 0,14-2 16,-4 0-16,-13 6 0,18 0 15,-3 0-15,-15 7 0,1-2 16,-21-1-16,22-2 16,6-4-16,20-4 15,43-5 1,40-7-16</inkml:trace>
  <inkml:trace contextRef="#ctx0" brushRef="#br0" timeOffset="61843.27">27155 1760 0,'2'61'16,"8"25"0,-2-17-1,-3 3-15,-2-6 16,-3 11-16,-3-3 15,-2 11-15,-3-7 16,-6 15-16,-4-11 16,-3 9-16,-1-11 15,-1 8-15,3-10 16,5 8-16,-5 25 16,2 2-1,8-10 1,0-27-1,10-31 1,0-22-16,10-11 16,10-6-1,6-1 1,11-3 0,21-4-1,20-14 1,21 1-1,11-3 1,-31 6 0,3-4-16,-11 12 15,7-4-15,-7 6 16,9 0-16,-6-1 16,13-4-16,-3 3 15,16-3-15,-11 4 16,11-1-16,-9-1 15,18 5-15,-14 0 16,17 5-16,-12-3 16,16 3-16,-18 0 15,19 1-15,-17 1 16,19 0-16,-16 1 16,10-4-16,-15 4 15,16 0-15,-21-5 16,10 2-16,21 5 15,-26-2 1,-22-26 0,-43 13-1,9-33 1,-4-8 0,-10-4-1,-10-10 1,-4-19-1,-1 19 1,5-8-16,-3 1 16,2-15-16,4 9 15,4-14-15,0 10 16,1-9-16,-4 14 16,3-22-16,-4 9 15,-2-14-15,-3 13 16,1-9-16,1 14 15,0-4-15,2-24 16,-10 4 0,-23 16-1,-24 34 1,-17 22 0,-9 13-1,-17 10 1,-16 8-1,23-1 1,-5 3 0,7 0-16,-11 3 15,6-1 1,-18-2-16,11 3 16,-18 4-16,6-2 15,-19 5-15,13 0 16,-22 0-16,7 1 15,-17-4-15,35-2 16,2 0-16,-13-3 0,18 3 16,-4-5-16,-17 4 0,17-4 15,-3 2-15,-23 5 0,23-7 16,-8 10-16,-17 8 0,19-1 16,-2-1-16,-10-2 0,-2 0 0,-23-5 0,18-1 15,-1-2-15,28 1 16,48-5-1,48-2-15</inkml:trace>
  <inkml:trace contextRef="#ctx0" brushRef="#br1" timeOffset="66262.32">20291 2517 0,'0'67'16,"0"-6"-1,0 18-15,-5 21 16,5-4 0,0-34-1,5-48 17,0-50-17,2-4 1,0-23-16,4-3 15,6-9-15,9-31 16,9 5 0,6 38 15,1 50-15,-2 49-1,-4 32 1,-9 15-1,-6-9 1,-12-14 0,-3-48 15,4-42-15,13-38-1,5-16 1,7 12-1,2 23 1,1 37 15,-5 45-15,-5 40 0,-5 20-1,-6-2 1,-4-13 15,-1-17-15,-7-34-1,-5-27-15</inkml:trace>
  <inkml:trace contextRef="#ctx0" brushRef="#br1" timeOffset="66456.84">21139 2749 0,'6'60'15,"-1"11"1,5-6 0,2-10-1,-3-29 1,-9-26-16</inkml:trace>
  <inkml:trace contextRef="#ctx0" brushRef="#br1" timeOffset="67852.63">28157 2421 0,'-17'68'0,"-8"13"16,0 1-1,-1-6 1,4-17 0,11-37-1,14-32 1,13-37-1,3-2 1,4-12-16,0 1 16,7-13-16,18-26 15,5 9 1,-13 14 0,-17 49-1,-10 31 1,-6 32-1,-2 27 1,-5 20 0,-2 3-1,-6-16 1,3-19 0,-3-19-16,8-22 15,3-22 1,15-33-1,9-26 1,11-7 0,2 0-1,-10 17 1,-4 42 0,-3 31-1,0 36 1,-9 27-1,-7 19 1,-9-6 0,-8-18-1,10-32 1,10-32 0,3-15-1,2-7 16,-2 8-15,-13 8-16</inkml:trace>
  <inkml:trace contextRef="#ctx0" brushRef="#br1" timeOffset="68241.17">28735 2628 0,'35'10'16,"-12"8"-1,-16 14 1,-14 6-1,-11-5 1,1-8 0,3-2-1,23-16 1,28-9 0,13-3-1,6-6 1,-6-1-1,-12 2 1,-38 10-16</inkml:trace>
  <inkml:trace contextRef="#ctx0" brushRef="#br1" timeOffset="70048.38">31358 2487 0,'60'9'15,"31"2"1,-21-9-1,6 1-15,-8 2 0,8-3 16,32-2-16,13 0 16,-2-2-1,-28-3 1,-44 2 0,-47 3-16</inkml:trace>
  <inkml:trace contextRef="#ctx0" brushRef="#br1" timeOffset="70448.45">32340 2252 0,'21'7'0,"29"23"15,23 11 1,16 9 0,2 3-1,-9-5 1,-29-5-1,-41-2-15,-38-3 16,-46-1 0,12-9-1,-8-2-15,-30 4 16,-8-8 0,15-5-16,39-3 15,52-14 1</inkml:trace>
  <inkml:trace contextRef="#ctx0" brushRef="#br1" timeOffset="71250.59">28225 4011 0,'9'32'15,"5"39"1,12 25-1,6 15 1,3-1 0,6-6-1,-3-23 1,-5-20 0,-16-29-1,-7-32 1,3-38-1,10-37 1,2-26 0,5-3-1,0 11 1,1 13 0,-14 29-1,-6 26 1,-4 13-1,-5 7 1,-2-1 0,0 6-16</inkml:trace>
  <inkml:trace contextRef="#ctx0" brushRef="#br1" timeOffset="71711.89">29052 3960 0,'-12'46'16,"0"-9"0,1-11-1,6-14 1,5-12-16</inkml:trace>
  <inkml:trace contextRef="#ctx0" brushRef="#br1" timeOffset="72251.58">28259 3795 0,'63'-6'15,"7"6"1,0 0 0,-14 3-1,-23 0 1,-24-9 0,-18-9-1,-17-2 1,-6 3-1,1 5 1,8 4 0,23 5-16</inkml:trace>
  <inkml:trace contextRef="#ctx0" brushRef="#br1" timeOffset="73389.39">28735 4586 0,'9'0'16,"22"0"0,10 2-1,-1 8 1,-12 13-1,-26 7 1,-18 8 0,-16 8-1,-3-9 1,2-4 0,28-18-1,23-15 1,24-10-1,9-2 1,-6-4 0,-10 4-1,-35 12-15</inkml:trace>
  <inkml:trace contextRef="#ctx0" brushRef="#br1" timeOffset="74387.6">29513 4180 0,'46'-13'15,"1"-2"1,-6 0 0,-19 3-1,-22 12-15</inkml:trace>
  <inkml:trace contextRef="#ctx0" brushRef="#br1" timeOffset="74957.39">29443 4397 0,'18'0'0,"22"-6"15,11-4 1,-2-3 0,-5 4-1,-20 3 1,-24 6-16</inkml:trace>
  <inkml:trace contextRef="#ctx0" brushRef="#br1" timeOffset="77526.48">30174 3878 0,'0'-3'15,"12"-10"1,23-1 0,31 0-1,27 7 1,11 5 0,-16 11-1,-38 19 1,-39 10-1,-39 5 1,-28-3 0,-2 0-1,2 1 1,24-3 0,29-3-1,21 2 1,30 7-1,19 3 1,-4-3 0,-19-4-1,-42 4 1,-37 2 0,-33-5-1,-10-7 1,0-6-1,18-4 1,21-12 0,22-4-1,17-8-15</inkml:trace>
  <inkml:trace contextRef="#ctx0" brushRef="#br1" timeOffset="77694.22">30808 4427 0,'0'0'0,"0"0"15,0 0-15</inkml:trace>
  <inkml:trace contextRef="#ctx0" brushRef="#br1" timeOffset="78321.39">31411 3827 0,'-81'-4'0,"-15"-2"15,21 14 1,32 9 0,28 13-1,27 8 1,29 12-1,25 11-15,6 7 16,4-2 0,-8-9-1,-16-9 1,-31-10 0,-28-3-1,-19-1 1,-14-15-16,-18-6 15,-10-7 1,0-20 0,2-10-1,26-20 1,30-6 0,25-5-16,31 2 15,14 2 1,1 8-1,-16 6 1,-10-1 0,-19 2-1,-7-4 1,-4 5-16,-5 12 16,0 10-1,0 13-15</inkml:trace>
  <inkml:trace contextRef="#ctx0" brushRef="#br1" timeOffset="78985">31852 3769 0,'-3'30'16,"1"-6"-16,2-10 16,0-9-1,2-10 1,14-15-1,14-16 1,0-6 0,3 4-1,-9 8-15,-6 15 16,-5 7 0,-5 16-1,2 10 1,-8 9-1,3-1 1,0-2-16,3-6 16,4-6-1,6-6 1,13-16 0,9-12-1,5-12 1,0-1-16,-7 7 15,-13 11 1,-10 1 0,-4 11-1,-4 10 1,0 16 0,14 7-16,4-1 15,-3-7 1,-6-7-1,-4-4 1,-12-9-16</inkml:trace>
  <inkml:trace contextRef="#ctx0" brushRef="#br1" timeOffset="79281.06">31826 4043 0,'79'-12'16,"21"2"-1,16-5 1,-4 2-1,-14 3 1,-16 3-16,-26 1 16,-31 4-1,-12-3 1,-13 5-16</inkml:trace>
  <inkml:trace contextRef="#ctx0" brushRef="#br1" timeOffset="79849.67">32134 4260 0,'0'5'0,"0"8"16,5 4 0,15 2-1,8 3 1,9 1-1,-2-3 1,-4-6 0,-23 7-16,-16-6 15,-27 0 1,-15-5 0,-13-5-1,2-5 1,11-2-1,14-3-15,36 5 0</inkml:trace>
  <inkml:trace contextRef="#ctx0" brushRef="#br1" timeOffset="82554.61">20170 4416 0,'25'61'16,"1"22"-1,-4 18 1,1-1 0,2-5-1,3-27 1,0-38-1,4-34 17,13-41-17,-10 3 1,4-16-16,-12 2 16,3-7-16,0-27 15,0-6 1,-2 10 15,-2 25-15,-13 31-1,-6 16 1,-4 5 0,-3 9-1</inkml:trace>
  <inkml:trace contextRef="#ctx0" brushRef="#br1" timeOffset="83143.64">21090 4006 0,'0'61'16,"0"11"-1,-3-6 1,1-8 0,-4-26-1,6-32-15</inkml:trace>
  <inkml:trace contextRef="#ctx0" brushRef="#br1" timeOffset="83586.22">20953 4742 0,'-10'65'16,"-2"14"-1,-1-15 1,3-7 0,3-27-1,4-15 1,3-15-16</inkml:trace>
  <inkml:trace contextRef="#ctx0" brushRef="#br1" timeOffset="84504.4">21521 4397 0,'25'-4'15,"25"-3"1,8 0-1,-5-4 1,-8 2 0,-45 9-16</inkml:trace>
  <inkml:trace contextRef="#ctx0" brushRef="#br1" timeOffset="84733.21">21614 4628 0,'68'-14'16,"2"-4"-1,-14 0 1,-56 18-16</inkml:trace>
  <inkml:trace contextRef="#ctx0" brushRef="#br1" timeOffset="85276.86">22292 3885 0,'47'-23'16,"29"0"-1,22 9 1,5 12-1,-10 4 1,-39 12 0,-45 11-1,-28 13 1,-19 10 0,-20 11-1,3 1 1,1 1-1,17 1 1,9-4 0,7-20-1,12-17 1,9-21-16</inkml:trace>
  <inkml:trace contextRef="#ctx0" brushRef="#br1" timeOffset="85539.27">22422 4686 0,'0'0'15,"0"0"1,0 0-16,0 0 16</inkml:trace>
  <inkml:trace contextRef="#ctx0" brushRef="#br1" timeOffset="86381.23">20210 4105 0,'68'-8'16,"18"0"-1,4-2 1,-11-5 15,-37-12-15,-34 6 0,-33 1-1,-23 5 1,-3 2-1,4 3 17,12 0-32,35 10 0</inkml:trace>
  <inkml:trace contextRef="#ctx0" brushRef="#br2" timeOffset="148060.53">5846 6172 0,'1'39'15,"6"19"-15,4 4 16,1 29-16,-2-3 31,3 23-31,-8-7 16,3 4-16,-6-12 15,0-3-15,-2 3 16,8-66 15,2-43-15,-5-7 0,-2 10-1,-3 10-15</inkml:trace>
  <inkml:trace contextRef="#ctx0" brushRef="#br2" timeOffset="148413.76">5663 6049 0,'43'0'16,"10"11"-16,5 3 16,20 19-16,-2 2 15,11 16-15,-16-1 16,-1 11-16,-13 24 16,-48-11 15,-54-19-16,-2-24 1,-17-13-16,-29-11 16,2 0 15,18-7-15,73 0-16</inkml:trace>
  <inkml:trace contextRef="#ctx0" brushRef="#br2" timeOffset="149412.69">5610 5795 0,'30'0'15,"14"2"1,19-4-16,4 2 15,19-3-15,30-4 32,-8-3-17,-50-18 1,-58-10 0,-50 3 15,-36 12-16,-7 11 1,15 9 0,17 6-1,31-3 1,30 0-16</inkml:trace>
  <inkml:trace contextRef="#ctx0" brushRef="#br2" timeOffset="149783.1">6890 6984 0,'-22'70'16,"-1"-2"0,1-15-1,13-27 1,9-26-16</inkml:trace>
  <inkml:trace contextRef="#ctx0" brushRef="#br2" timeOffset="150259.59">8723 6233 0,'55'0'16,"15"0"-1,-5 0 1,21 0-16,35 0 15,-2-5 17,-33-2-17,-86 7-15</inkml:trace>
  <inkml:trace contextRef="#ctx0" brushRef="#br2" timeOffset="150538.29">9087 5995 0,'-6'52'16,"3"11"-16,6 33 31,11 7-15,6-10-1,-5-35 17,-15-58-32</inkml:trace>
  <inkml:trace contextRef="#ctx0" brushRef="#br2" timeOffset="151106.64">11051 6142 0,'0'43'16,"0"21"0,0 1-1,0 23-15,0-2 16,0 19-16,0-6 15,0 7-15,-5 20 32,2-56-17,6-70 1,-3-25 0,5-27-16,0-44 31,-3-5-16,3 12 1,-5 89-16</inkml:trace>
  <inkml:trace contextRef="#ctx0" brushRef="#br2" timeOffset="151397.72">11053 5951 0,'61'16'16,"9"8"-16,-7 6 16,11 13-16,-14 0 31,-5 10-31,-37 20 16,-23-25 15,-39-15-31,-3-16 15,-23-17-15,-32-12 16,2-6 15,19-2-31,81 20 16</inkml:trace>
  <inkml:trace contextRef="#ctx0" brushRef="#br2" timeOffset="151800.04">10799 5720 0,'12'0'15,"28"-9"-15,16 0 16,30-6-16,-1 2 16,16 0-16,35 1 31,-50-1-16,-76 6 1,-53 2 15,-10-1-15,5-1 0,48 7-16</inkml:trace>
  <inkml:trace contextRef="#ctx0" brushRef="#br2" timeOffset="152411.04">11743 6704 0,'48'21'15,"-12"17"16,-46 12-15,-43 5 15,-15-6-15,19-17 15,57-12-15,45-10-1,23-5 17,-3 0-17,-13-5 1,-60 0-16</inkml:trace>
  <inkml:trace contextRef="#ctx0" brushRef="#br2" timeOffset="153332.16">16033 6125 0,'26'0'16,"13"0"-1,22 0 1,41 0 0,1 0-1,-1 3 1,-102-3-16</inkml:trace>
  <inkml:trace contextRef="#ctx0" brushRef="#br2" timeOffset="153586.37">15884 6525 0,'65'0'15,"33"0"-15,0 0 32,11 0-32,32 6 15,-18-4 1,-123-2-16</inkml:trace>
  <inkml:trace contextRef="#ctx0" brushRef="#br2" timeOffset="154708.67">19979 6304 0,'-5'53'32,"1"22"-32,4-1 15,0 13-15,0-3 32,9 11-32,-2 29 15,3-31 1,-15-77 15,-5-29-15,-10-42-16,2-9 31,-12-29-31,5 2 16,-1-19-16,8 9 15,4-3 1,28-17-1,7 44 1,27 26-16,4 23 31,27 21-31,-1 14 16,17 21-16,-14 7 31,10 21-31,-26-5 16,-9 11-16,-38 19 15,-21-33 17,-35-18-32,-9-12 15,-27-14 1,1 0 0,-8-8-16,-14-6 15,6-2 1,89 12-16</inkml:trace>
  <inkml:trace contextRef="#ctx0" brushRef="#br2" timeOffset="155107.28">19792 5797 0,'52'-5'31,"22"-7"-31,1-4 16,26 2-16,0-2 31,2-3-31,4-7 16,-83 11-1,-66 8 17,-39 4-17,0 0 16,14 1-15,67 2-16</inkml:trace>
  <inkml:trace contextRef="#ctx0" brushRef="#br2" timeOffset="156101.34">20835 6889 0,'-13'60'16,"-1"13"-1,-2-20 17,9-30-17,2-11 1,2-7 15,3-5-31</inkml:trace>
  <inkml:trace contextRef="#ctx0" brushRef="#br2" timeOffset="156480.03">21218 5677 0,'-25'73'15,"2"17"1,11-3 15,4-19-15,6-34-1,2-34-15</inkml:trace>
  <inkml:trace contextRef="#ctx0" brushRef="#br2" timeOffset="157392.1">24386 6549 0,'9'0'15,"31"0"-15,16 4 16,28-4-16,-3 0 31,9 0-31,21 0 16,-3-4-1,-108 4-15</inkml:trace>
  <inkml:trace contextRef="#ctx0" brushRef="#br2" timeOffset="157681.97">24708 6339 0,'-17'46'31,"-6"15"-31,2-1 15,-3 15-15,-6 36 32,7-8-17,7-27 1,9-38 0,7-38-1</inkml:trace>
  <inkml:trace contextRef="#ctx0" brushRef="#br2" timeOffset="158466.23">26687 6307 0,'2'50'16,"5"25"-16,-4-1 31,-3 24-31,0-7 16,-3 14-16,1-12 16,-3-4-1,5-21 1,0-68-1,0-43 17,0 3-17,0-31-15,-6-4 16,-13-26-16,-7 10 16,-11-13-16,-21-19 31,22 18-16,62 54 17,16 28-17,29 23-15,2 10 32,23 16-32,-11 4 15,8 5-15,-12 26 16,-63-8-1,-36-21 1,-33-9-16,-6-16 31,-19-7-31,6-2 16,-9-13-16,-16-8 16,9-2 15,31 6-16,55 19-15</inkml:trace>
  <inkml:trace contextRef="#ctx0" brushRef="#br2" timeOffset="158800.26">26469 5974 0,'11'0'16,"29"-5"-16,15 0 15,29-6 1,-2 1 0,14-2-16,31-10 15,-22-14 1,-72 6 15,-56 0-15,-29 2-1,-1 3 1,7 4 0,46 21-16</inkml:trace>
  <inkml:trace contextRef="#ctx0" brushRef="#br2" timeOffset="159896.03">27095 6856 0,'58'17'16,"-6"17"-1,-22 6 1,-40 2-1,-27-9 17,-12-5-17,7-13 1,24-5 0,34-3 15,33 1-16,12 0 1,-3-3 0,-10 2-1,-48-7-15</inkml:trace>
  <inkml:trace contextRef="#ctx0" brushRef="#br2" timeOffset="161706.64">27691 5661 0,'-19'61'16,"-7"9"0,1-7-1,5-14 1,20-49-16</inkml:trace>
  <inkml:trace contextRef="#ctx0" brushRef="#br2" timeOffset="203426.05">4496 8221 0,'-9'61'16,"-5"25"0,2 17-1,3 10 1,3-7-1,-4-10 1,7-26 0,3-44-1,3-32 17,7-39-17,5-33 1,6-25-1,3-8 1,4 5 0,2 19-1,0 51 17,6 48-17,3 38 1,-6 31-1,-9 8 1,-4-13 0,-6-22-1,-5-36 1,6-36 15,7-36-15,14-22-1,7-8 1,10 7 0,-1 23-1,4 47 1,-4 45 0,-6 37 15,-18-11-16,-3 9-15,-3 22 16,-3-7 0,-4-20-1,-10-33 1,0-17 0,-5-18-16</inkml:trace>
  <inkml:trace contextRef="#ctx0" brushRef="#br2" timeOffset="203925.9">5554 8690 0,'14'48'15,"-5"13"1,3 7 0,-1-11-1,-6-13 1,0-22 0,-5-22-16</inkml:trace>
  <inkml:trace contextRef="#ctx0" brushRef="#br2" timeOffset="204603.18">5973 8368 0,'10'53'15,"5"19"1,7 24-1,2 5 1,-4-5 0,-1-23-1,5-31 17,9-36-17,7-37 1,5-36-1,-5-24 1,-6-5 0,-10 13-1,-1 15 1,-11 33 0,-6 20-1,-1 4 1,-5 9-1,0 2-15</inkml:trace>
  <inkml:trace contextRef="#ctx0" brushRef="#br2" timeOffset="206085">6658 8725 0,'5'48'16,"3"18"0,-2 7-1,2-8 1,-7-9 15,6-21-15,-4-17-16,-3-18 0</inkml:trace>
  <inkml:trace contextRef="#ctx0" brushRef="#br2" timeOffset="206889.52">8627 8564 0,'57'3'15,"11"0"-15,30-3 16,9-3 15,-17 0-15,-34 0-1,-56 3-15</inkml:trace>
  <inkml:trace contextRef="#ctx0" brushRef="#br2" timeOffset="207169.15">8765 8428 0,'-6'73'15,"4"10"1,1-2 0,-3-13 15,0-30-15,4-38-16</inkml:trace>
  <inkml:trace contextRef="#ctx0" brushRef="#br2" timeOffset="208356.05">10226 8519 0,'-2'69'16,"-3"1"-1,-2-7 1,-2-13 0,7-30-1,4-30 1,17-33 15,8-25-15,16-23-1,5 1 1,-5 11 0,-8 37-1,-15 32 1,-8 28-1,-7 34 1,1 13 0,-3-1-1,-1-11 17,-2-18-17,7-28 1,9-31-1,17-34 1,7-23 0,5-5-1,-4 10 1,1 31 15,-2 35-15,-4 38-1,-9 35 1,-4 23 0,-3 4-1,-5-17 1,3-15 0,-11-31-1,-2-14 1,-2-5-1,-3-8 1</inkml:trace>
  <inkml:trace contextRef="#ctx0" brushRef="#br2" timeOffset="209710.06">11018 8672 0,'7'0'16,"8"-7"-1,13 2 1,15 3-1,-3 4 17,-12 13-17,-10 10 1,-15 6 0,-9-6-1,-2-2 1,6-6-1,7-6 1,27-4 0,17-7-1,2-5 17,-4-1-17,-10-4 1,-37 10-16</inkml:trace>
  <inkml:trace contextRef="#ctx0" brushRef="#br2" timeOffset="210191.96">11567 8346 0,'20'82'16,"3"19"15,-3-2-16,-5-17 1,6-57 15,4-52-15,8-44 0,-3-24 15,-6-4-16,-1 6 1,-7 25 0,-2 20 15,-9 20-15,-2 17-1,-3 11-15</inkml:trace>
  <inkml:trace contextRef="#ctx0" brushRef="#br2" timeOffset="210676.18">11971 8648 0,'47'10'16,"-1"2"15,-18 8-15,-21 13-1,-17 0 17,-6-8-17,9-3 1,27-9 15,28-3-15,8-5-1,-3-3 1,-16 4 0,-37-6-16</inkml:trace>
  <inkml:trace contextRef="#ctx0" brushRef="#br2" timeOffset="211509.55">16261 8436 0,'49'4'16,"11"2"-16,1 1 16,21 3-1,-6-2 1,4 4-16,19 2 15,-11-4 1,-37-3 0,-51-7-1</inkml:trace>
  <inkml:trace contextRef="#ctx0" brushRef="#br2" timeOffset="211717.04">16350 8731 0,'58'0'15,"17"2"-15,6 0 16,17 6-16,-10-2 16,6 1-16,11 5 31,-21-1-31,-84-11 15</inkml:trace>
  <inkml:trace contextRef="#ctx0" brushRef="#br2" timeOffset="213214.34">18998 8476 0,'0'88'16,"-2"20"-1,-1 6 1,1-14 0,-4-24-1,6-61 1,8-45 0,-5-10 15,4-16-31,0-2 15,7-12-15,3 5 16,1-9-16,14-21 16,4 14-1,-1 45 1,-8 45 0,-4 31-1,-8 32 1,-2 24-1,2 1 17,-8-25-17,11-34 1,8-43 0,9-43-1,7-32 1,4-16-1,-3 8 1,-13 17 15,-5 44-15,1 34 0,4 38-1,0 26 1,3 22-1,-1 5 1,-4-12 0,-5-23-1,-11-31 1,-2-26 0,-7-2 15,0-1-16,-3-3-15</inkml:trace>
  <inkml:trace contextRef="#ctx0" brushRef="#br2" timeOffset="213431.03">19974 8765 0,'5'61'16,"-1"2"0,6-5-1,1-10 17,-6-28-17,-5-20-15</inkml:trace>
  <inkml:trace contextRef="#ctx0" brushRef="#br2" timeOffset="213987.6">20368 8549 0,'31'81'31,"-3"14"-15,-3-4-1,-5-21 1,2-49 15,6-49-15,5-42 0,-5-31 15,-8-15-16,-8 15 1,-6 25 15,4 42-15,-5 29 0,2 22 15,-4 5-16,3-4 1,-6-18-16</inkml:trace>
  <inkml:trace contextRef="#ctx0" brushRef="#br2" timeOffset="214383.1">20840 8889 0,'0'46'16,"0"-6"15,0-17-16,0-11 1,0-7 0,0-5-16</inkml:trace>
  <inkml:trace contextRef="#ctx0" brushRef="#br2" timeOffset="214707.7">21176 8201 0,'-23'54'16,"2"3"0,2-1-1,5-21 1,14-35-16</inkml:trace>
  <inkml:trace contextRef="#ctx0" brushRef="#br2" timeOffset="-213848.42">22909 8738 0,'83'0'15,"13"-7"1,-13-19-1,-21-14 1,-18 5 15,-21 19-31,-23 16 16</inkml:trace>
  <inkml:trace contextRef="#ctx0" brushRef="#br2" timeOffset="-213620.12">23000 8610 0,'-11'76'16,"9"11"-1,2-9 1,5-17-1,-2-31 1,-3-12 0,0-18-16</inkml:trace>
  <inkml:trace contextRef="#ctx0" brushRef="#br2" timeOffset="-212404.31">24239 8718 0,'-12'53'16,"4"20"-1,5-3 1,3-30 15,14-47-15,0-21-1,9-17-15,0-10 16,-1-11-16,14-37 31,-1-3-15,5 43 0,-5 65-1,-14 22 16,-9 23-31,4 47 16,9 7 0,-1-8 15,9-53-15,8-55-1,-8-19 1,2-20-16,0-7 31,3-17-31,-3 5 16,3-3-16,10-17 15,-20 50 17,-10 56-17,-14 47 1,1-7-1,-10 15 1,3 31 0,9 9-1,14-13 1,14-22 0,0-22 15,-14-26-16,-21-25-15</inkml:trace>
  <inkml:trace contextRef="#ctx0" brushRef="#br2" timeOffset="-211957.51">25292 8874 0,'41'18'16,"-3"9"-1,-15 8 1,-31 11 15,-20 3-15,-15-5 0,8-8-1,40-18 16,30-21-15,11-12 0,1-7-1,-11 1 1,-36 21-16</inkml:trace>
  <inkml:trace contextRef="#ctx0" brushRef="#br2" timeOffset="-211426.57">25772 8456 0,'2'73'15,"3"-10"17,0 10-32,6 33 15,-4-3 1,-2-23-1,-3-46 17,10-45-17,19-38 1,7-35 15,2-11-15,3-4-1,-13 16 1,-7 23 15,-11 29-15,-4 13 0,-5 9 15,-3 9-31</inkml:trace>
  <inkml:trace contextRef="#ctx0" brushRef="#br2" timeOffset="-210822.94">26135 8867 0,'52'15'31,"-19"7"-15,-28 2 0,-23-2-1,-2 0 17,0 4-17,7 1 1,24-14-1,26-18 17,22-18-17,-7-7 1,-4 10 0,-48 20-16</inkml:trace>
  <inkml:trace contextRef="#ctx0" brushRef="#br2" timeOffset="-210519.82">26694 8108 0,'-13'61'16,"-9"25"0,-4 9-1,1-9 16,2-25-15,23-61-16</inkml:trace>
  <inkml:trace contextRef="#ctx0" brushRef="#br2" timeOffset="-206133.7">2693 9580 0,'0'5'16,"-10"15"-1,-15 28 1,-19 25-1,4-7 1,3 6-16,9-4 16,1 15-16,3-4 15,4 12-15,10-8 16,6 12-16,-1-12 16,11 6-16,4-16 15,15 5-15,21 12 0,-3-19 16,-23-36-1,-8-20 1,-12-15-16</inkml:trace>
  <inkml:trace contextRef="#ctx0" brushRef="#br2" timeOffset="-203622.33">3002 9878 0,'3'-6'15,"14"-2"1,23-2 0,21 3-1,21 7 1,1 10-1,-9 2 17,-27 11-17,-36 5 1,-31 12 0,-13-1-1,0-5 1,1-6-1,29-6 1,22 6 0,25 15 15,27 11-15,7 13-1,-13 6 1,-39 0-1,-44-10 1,-30-15 0,-18-15 15,-9-28-15,20-31-1,33-26 1,25-16-1,13 5 1,1 15 0,-17 48-16</inkml:trace>
  <inkml:trace contextRef="#ctx0" brushRef="#br2" timeOffset="-203177.87">3909 9938 0,'8'65'15,"-5"26"1,-6 7 0,1 0-1,-4-14 1,4-24-1,2-37 1,0-23 15,10-23-15,18-14 0,20-9-1,17-2 1,10 0-1,2 1 1,-9 6 15,-15 6-15,-18 12 0,-18 10-1,-17 13-15</inkml:trace>
  <inkml:trace contextRef="#ctx0" brushRef="#br2" timeOffset="-202408.68">4157 10306 0,'14'42'15,"20"-12"1,14-11 15,14-27-15,11-10 0,0-10-1,-5 3 1,-15 2-1,-33 18 1,-35 15 0,-27 15 15,-9 17-15,9 2-1,23 2 1,24-11-1,23-17 1,5-18 0,2-18-1,-2-14 17,-8-4-17,-11 3 1,-6 9-1,-8 5 1,1 14 0,11 29-1,16 28 1,7 23 15,1 16-15,-14 3-1,-24-12 1,-23-15 0,-21-35-1,-2-32 1,11-16 15,4-6-15,15 9-1,18 13-15</inkml:trace>
  <inkml:trace contextRef="#ctx0" brushRef="#br2" timeOffset="-201929.06">4653 9625 0,'37'28'16,"9"18"-16,-6-2 15,13 22-15,-5 5 16,7 21-16,-7-3 31,6 17-31,-17-11 16,-9 6-16,-10-15 15,-18 0-15,-33 9 16,-22-22 0,-2-50-1,10-33 1,12-5 0,17 7-1,18 8-15</inkml:trace>
  <inkml:trace contextRef="#ctx0" brushRef="#br2" timeOffset="-201559.58">5455 9731 0,'-30'68'16,"6"-3"0,4 9-1,4-4 1,5 16-16,3-8 15,2 15-15,12-15 16,10 11-16,3-24 16,19 5-16,2-19 15,20-6-15,31 3 16,-9-10 0,-41-20-1,-41-18-15</inkml:trace>
  <inkml:trace contextRef="#ctx0" brushRef="#br2" timeOffset="-199402.13">5784 9892 0,'3'-2'15,"9"-1"1,18-4 0,23-4 15,20 6-15,16 5-1,-11 14 1,-18 10-1,-24 12 1,-26 1 0,-25 1-1,-18 0 1,-2-6 0,1-4-1,22 3 16,22 1-15,26 16 0,22 13-1,4 4 1,-4-9 0,-32 0-1,-36-4 1,-30-4-1,-19-3 1,-2-11 0,1-27-1,15-14 17,17-11-17,16 0 1,4 8-1,8 10-15</inkml:trace>
  <inkml:trace contextRef="#ctx0" brushRef="#br2" timeOffset="-198666.05">6553 9950 0,'3'12'15,"5"16"1,-5-3-1,2-1 1,-5-10 0,4-8-1,9-24 1,11-15 0,11-15-1,2-4 16,-7 16-15,-1 28 0,-11 24-1,-3 19 1,-8 3 0,-2-3-1,-2-12 1,0-8-1,8-15 1,2-18 0,17-15-1,1-2 17,-6 3-17,-2 6 1,-2 24-1,3 22 1,13 20 0,2 8-1,-1-3 1,-3-9 15,-10-11-15,-25-25-16</inkml:trace>
  <inkml:trace contextRef="#ctx0" brushRef="#br2" timeOffset="-198414.44">6754 10300 0,'63'0'15,"10"0"1,0 0 0,-12 0-1,-24 3 1,-37-3-16</inkml:trace>
  <inkml:trace contextRef="#ctx0" brushRef="#br2" timeOffset="-197944.65">6898 10530 0,'-4'5'16,"4"12"-1,9 9 1,18 8 15,14 9-15,-2 3 0,-10-8-1,-21-5 1,-31-16-1,-24-9 1,-7-11 0,-1-9-1,15-6 1,10 8 0,30 10-16</inkml:trace>
  <inkml:trace contextRef="#ctx0" brushRef="#br2" timeOffset="-197410.75">5612 10194 0,'14'0'0,"10"8"15,10-8 17,7-5-17,-5 0 1,-3-2-1,-33 7-15</inkml:trace>
  <inkml:trace contextRef="#ctx0" brushRef="#br2" timeOffset="-197136.72">5736 10109 0,'0'20'16,"0"18"0,11-1-1,3-9 1,8-7-1,-11-9 1,-11-12-16</inkml:trace>
  <inkml:trace contextRef="#ctx0" brushRef="#br2" timeOffset="-196373.48">7195 9689 0,'36'57'31,"-1"-7"-15,12 13-16,-1 3 15,12 17-15,-8-2 16,4 22-16,-15-5 31,-11 13-31,-12-8 16,-16 5-16,-28 16 16,-23-41-1,4-42 16,21-19-15,14-11 0,12-11-16</inkml:trace>
  <inkml:trace contextRef="#ctx0" brushRef="#br2" timeOffset="-195961.39">8203 10208 0,'55'2'15,"11"3"16,7-5-15,-7 0 0,-13-5-1,-29 3 1,-24 2-16</inkml:trace>
  <inkml:trace contextRef="#ctx0" brushRef="#br2" timeOffset="-195694.73">8370 10064 0,'4'80'16,"6"11"0,-1-1-1,0-14 17,-4-38-32,-5-38 0</inkml:trace>
  <inkml:trace contextRef="#ctx0" brushRef="#br2" timeOffset="-194845.81">9561 9433 0,'-33'74'15,"9"-19"17,-7 21-32,5-3 15,-6 20-15,9-7 16,0 14-16,11-3 31,10 10-31,4-14 16,13 9-16,33 9 15,23-21 1,-21-37 15,-24-23-31,-26-30 16</inkml:trace>
  <inkml:trace contextRef="#ctx0" brushRef="#br2" timeOffset="-193067.14">9679 9733 0,'18'-12'16,"30"-10"15,30 1-15,18 26-1,2 33 1,-35 2-1,-12 18-15,-16-5 16,-12 17-16,-11-1 16,-14 9-16,-11-10 15,-17 2 1,-30 16 0,-19-23-1,-1-28 1,17-35-1,27-25 1,26-20 0,20-3-1,26 8 1,21 14 0,19 21-1,13 25 16,4 13-15,-18-2 0,-17-7-1,-25-6 1,-18-8 0,-15-10-16</inkml:trace>
  <inkml:trace contextRef="#ctx0" brushRef="#br2" timeOffset="-192595.62">10549 9844 0,'0'58'16,"0"21"-1,3 16 1,-3-4 0,0-23 15,10-28-16,2-32 1,11-23 0,10-23-1,10-10 1,12-5 0,8-2-1,-3 10 1,-16 4-1,-17 3 1,-7 8 15,-12 18-15,-8 12-16</inkml:trace>
  <inkml:trace contextRef="#ctx0" brushRef="#br2" timeOffset="-192369.88">10718 10136 0,'37'38'15,"17"-2"1,-1-14-1,-8-1 1,-17-9 0,-28-12-16</inkml:trace>
  <inkml:trace contextRef="#ctx0" brushRef="#br2" timeOffset="-191766.96">11149 10160 0,'0'14'16,"-3"20"-1,-2 3 1,3 5-1,4-14 1,15-18 0,9-12-1,-3-21 1,-9-15 0,-8-4 15,-1 1-16,-5 11 1,-5 15 0,2 10-1,6 18 1,12 27 0,5 33-1,11 23 1,-7 2 15,-8-7-15,-19-28-1,-12-36 1,-12-27 0,-1-15-1,0-7 16,5-1-15,23 23-16</inkml:trace>
  <inkml:trace contextRef="#ctx0" brushRef="#br2" timeOffset="-190671.19">11249 9413 0,'18'8'16,"22"22"0,4 5-1,8 11-15,-4 9 32,2 20-32,-6 1 15,-4 18-15,-10-9 16,-5 11-16,-10-10 31,-4 9-31,-9-11 16,-15-1-16,-25 16 15,-12-7 1,18-39 15,16-25-15,16-28-16</inkml:trace>
  <inkml:trace contextRef="#ctx0" brushRef="#br2" timeOffset="-189977.11">12116 9431 0,'-7'20'15,"-10"10"1,-6 13-16,2 11 31,-9 18-31,4-1 16,2 17-16,8-5 16,9 10-16,10-9 31,17 4-31,4-15 15,22 0-15,25 10 16,2-8 0,-35-36-1,-38-39-15</inkml:trace>
  <inkml:trace contextRef="#ctx0" brushRef="#br2" timeOffset="-188721.19">12325 9771 0,'51'-10'15,"2"0"1,-1 2 15,-19 1-15,-33 7-16</inkml:trace>
  <inkml:trace contextRef="#ctx0" brushRef="#br2" timeOffset="-187893.45">12863 9665 0,'7'46'15,"-2"14"-15,0 1 16,-3 15-16,-4 37 16,-6-5-1,3-22 17,1-39-17,1-22 1,3-12-1,0-13 1</inkml:trace>
  <inkml:trace contextRef="#ctx0" brushRef="#br2" timeOffset="-187058.9">13159 9844 0,'21'34'16,"-7"-12"15,-3-5-15,-6-17-1,5-25 1,-2-23 15,-3-9-15,2 6-1,1 26 17,12 27-17,3 28 1,-8 19 15,-3-2-15,-1-6-1,-4-21 1,9-30 15,10-38-15,7-23 0,1 1 15,-10 14-16,-8 21 1,-11 30 15,2 35-15,6 31 0,9 9-1,6-2 16,2-10-15,-7-18 0,-5-10 15,-8-14-15,-8-9-1,-2-7-15</inkml:trace>
  <inkml:trace contextRef="#ctx0" brushRef="#br2" timeOffset="-186826.11">13266 10099 0,'47'0'16,"14"7"-16,37 1 15,10 7 1,-14-2 15,-31-1-15,-31-6 0,-32-6-16</inkml:trace>
  <inkml:trace contextRef="#ctx0" brushRef="#br2" timeOffset="-186352.67">13520 10222 0,'-7'10'16,"-2"13"-1,4 15 17,16 8-17,4 1 1,5-6-1,-22-17 17,-24-11-17,-19-13 1,-3-15 15,23-13-15,22-7-1,11 2 1,-1 16 15,-7 17-31</inkml:trace>
  <inkml:trace contextRef="#ctx0" brushRef="#br2" timeOffset="-185955.53">13752 9403 0,'25'44'16,"10"8"-16,1 3 16,11 29-1,2 1 1,11 21-16,-2-5 16,5 18-16,-13-14 15,3 9-15,-23-15 16,-18-5-16,-49-11 15,-41-34 1,-15-24 0,22-13-1,36-3 1,35-9-16</inkml:trace>
  <inkml:trace contextRef="#ctx0" brushRef="#br2" timeOffset="-184222.25">16378 10069 0,'9'0'15,"29"0"-15,50 0 16,10-5 0,1 2-1,-99 3 1</inkml:trace>
  <inkml:trace contextRef="#ctx0" brushRef="#br2" timeOffset="-183958.82">16390 10472 0,'63'2'16,"10"6"-16,40 2 16,3-2 15,-30-1-15,-86-7-16</inkml:trace>
  <inkml:trace contextRef="#ctx0" brushRef="#br2" timeOffset="-179989.39">18197 9912 0,'0'0'15,"0"-8"1,12-9 15,18-16-15,36-2 0,20 10-1,12 18 16,1 19-15,-17 21 0,-36 13-1,-41 8 1,-35 2 0,-26-5-1,-2-9 1,11-14-1,14-8 17,25-2-17,31 7 1,27 7 0,21 9-1,4 9 1,-6 8-1,-24 10 1,-38-2 0,-35-1 15,-32-5-15,-13-17-1,10-33 1,18-29-1,15-6 1,12 9 0,18 16-16</inkml:trace>
  <inkml:trace contextRef="#ctx0" brushRef="#br2" timeOffset="-179512.84">19147 9981 0,'-5'83'16,"-10"22"-1,-8-4 1,1-13 0,-1-27-1,15-31 1,11-30 0,11-25 15,12-21-16,9-9 1,13-11 0,13 3-1,-7 1 1,-13 1 0,-15 11-1,-9 17 16,-10 17-15,-7 16-16</inkml:trace>
  <inkml:trace contextRef="#ctx0" brushRef="#br2" timeOffset="-179276.19">19136 10157 0,'16'51'16,"12"9"-1,4 2 1,-6-14 0,-4-7-1,-9-24 1,-6-7-1,-7-10-15</inkml:trace>
  <inkml:trace contextRef="#ctx0" brushRef="#br2" timeOffset="-178715.52">19502 10323 0,'-5'38'16,"0"2"0,12-7-1,9-6 1,6-9-1,1-15 1,0-21 15,-9-12-15,0-7 0,-5 3-1,-6 12 1,2 6-1,-5 6 1,2 18 0,11 20-1,10 29 17,4 19-17,-4 7 1,-23-7-1,-38-28 1,-27-23 0,0-15-1,14-7 1,51-3-16</inkml:trace>
  <inkml:trace contextRef="#ctx0" brushRef="#br2" timeOffset="-178272.49">18131 9529 0,'-37'35'15,"-4"16"-15,3 5 16,-8 22-16,9 5 16,4 25-16,14-7 31,15 18-31,15-14 16,17 4-16,7-23 15,7-4-15,12 6 16,-22-37-1,-32-51-15</inkml:trace>
  <inkml:trace contextRef="#ctx0" brushRef="#br2" timeOffset="-177736.78">19701 9673 0,'31'35'16,"14"14"-16,-5 0 16,13 23-16,-10-3 31,5 23-31,-13-7 16,2 18-16,-14-12 15,-10 15-15,-13-20 31,-23-3-31,-22 12 16,0-22 0,22-34-1,23-39-15</inkml:trace>
  <inkml:trace contextRef="#ctx0" brushRef="#br2" timeOffset="-176650.06">20359 10099 0,'15'61'32,"5"19"-17,10 19 1,-2-2 15,-8-15-15,6-45-1,-2-37 1,2-33 15,1-25-15,6-20-1,5-2 17,-6 14-17,-9 16 1,-10 17 0,-8 18 15,0 5-16,-5 10-15</inkml:trace>
  <inkml:trace contextRef="#ctx0" brushRef="#br2" timeOffset="-176352.28">20857 10565 0,'0'47'15,"3"-4"16,5-7-15,-3-13 0,-2-11-1,-3-12-15</inkml:trace>
  <inkml:trace contextRef="#ctx0" brushRef="#br2" timeOffset="-176113.47">21055 10021 0,'-6'50'15,"1"0"17,0-14-17,5-36-15</inkml:trace>
  <inkml:trace contextRef="#ctx0" brushRef="#br2" timeOffset="-175274.56">22499 10427 0,'59'7'15,"10"3"1,-9-10 0,-17-8-1,-13 4 1,-18-1-1,-12 5-15</inkml:trace>
  <inkml:trace contextRef="#ctx0" brushRef="#br2" timeOffset="-175019.09">22655 10336 0,'2'75'0,"5"14"31,-2-9-15,5-17-1,-4-30 1,-6-33-16</inkml:trace>
  <inkml:trace contextRef="#ctx0" brushRef="#br2" timeOffset="-173782.11">23969 9640 0,'-19'45'15,"-14"13"-15,0 3 16,-8 17-16,4 0 15,-6 21-15,13-9 16,5 16-16,7-10 16,18 10-16,7-19 15,18 8 1,26 15 0,10-12-1,-26-37 1,-15-29-1,-20-32-15</inkml:trace>
  <inkml:trace contextRef="#ctx0" brushRef="#br2" timeOffset="-172925.66">24325 9799 0,'53'-5'16,"-5"7"0,10 21-16,-7 2 15,3 21 1,-13 2-1,-6 22-15,-12-4 16,-20 20-16,-17-11 16,-21 13-1,-5-14 1,-18-2-16,0-19 16,-10-8-16,-22-9 15,19-39 1,33-37 15,35-16-15,29-4-1,22 13 17,22 21-17,21 29 1,10 31-1,-16 9 17,-19 0-17,-20-5 1,-24-18 15,-9-12-31,-13-8 16</inkml:trace>
  <inkml:trace contextRef="#ctx0" brushRef="#br2" timeOffset="-165543.47">25041 9988 0,'-5'58'15,"-5"7"-15,4-2 16,1 13-16,10 22 16,1-2 15,1-22-16,1-44 1,-4-30 0,-4-26 15,5-22-15,16-15-1,12-12 16,12-6-15,10 8 0,-4 10-1,-9 5 17,-14 18-17,-12 19 1,-16 21-16</inkml:trace>
  <inkml:trace contextRef="#ctx0" brushRef="#br2" timeOffset="-165306.52">25204 10353 0,'21'38'15,"4"-2"1,-2-12 0,-16-11-1,-7-13-15</inkml:trace>
  <inkml:trace contextRef="#ctx0" brushRef="#br2" timeOffset="-164720.15">25555 10386 0,'-5'46'15,"-3"-6"1,5-8 0,3-24 15,3-20-15,5-27-1,-3-8 1,2 4 15,-4 8-15,-3 10-1,0 20 17,9 29-17,17 35 1,-3-9-1,5 11 1,16 29 0,-3 8-1,-28-12 1,-39-28 15,-24-40-15,-8-26-1,8-20 1,7 8 15,15 0-15,28 20-16</inkml:trace>
  <inkml:trace contextRef="#ctx0" brushRef="#br2" timeOffset="-164335.05">25635 9673 0,'38'38'16,"10"17"-16,0 1 16,10 22-16,-10-3 15,5 21 1,-16-7 0,-4 8-16,-12-11 15,-21 7-15,-31 13 16,-20-36-1,-7-36 17,23-15-17,21-8 1,14-11-16</inkml:trace>
  <inkml:trace contextRef="#ctx0" brushRef="#br2" timeOffset="-163937.78">26469 9610 0,'-5'7'15,"-12"29"-15,-6 12 16,-15 30-16,1 0 16,-2 20-16,15 0 31,3 16-31,12-19 15,14 6-15,2-20 16,23-5-16,36-3 16,17-13 15,-18-22-15,-34-18-1,-31-20-15</inkml:trace>
  <inkml:trace contextRef="#ctx0" brushRef="#br2" timeOffset="-161921.55">26673 9817 0,'8'-8'16,"17"-5"15,19 0-15,23 9 0,13 4-1,-3 8 1,-10 11-1,-24 9 1,-23 5 0,-32 0-1,-26-3 17,-15 0-17,10-12 1,8-3-1,25 3 1,25 7 0,28 13-1,18 12 1,9 11 0,-2-1-1,-20 6 1,-31-3-1,-39-10 17,-38-19-17,-24-13 1,-2-19 0,14-7-1,18-2 1,54 7-16</inkml:trace>
  <inkml:trace contextRef="#ctx0" brushRef="#br2" timeOffset="-161594.91">26408 10033 0,'61'-4'16,"-1"1"15,-14-8-16,-23-4 1,-11 3 0,-7 5-1,-5 7-15</inkml:trace>
  <inkml:trace contextRef="#ctx0" brushRef="#br2" timeOffset="-161337.31">26482 9864 0,'-10'53'15,"7"18"1,6 2-1,7-13 17,5-9-17,-7-26 1,-8-25-16</inkml:trace>
  <inkml:trace contextRef="#ctx0" brushRef="#br2" timeOffset="-160829.66">27379 10353 0,'0'0'16,"0"-2"-1,0-1 1,0-2 0,0 5-16</inkml:trace>
  <inkml:trace contextRef="#ctx0" brushRef="#br2" timeOffset="-160098.15">27817 9766 0,'-50'-9'16,"-10"9"-1,-1 2 17,16 5-17,22 14 1,29 24 0,31 23-1,1-15 1,10 5-16,15 20 15,-13 5 1,-22 0 0,-33-20-1,-21-23 1,-11-24 0,-8-19 15,1-27-16,14-30 1,25-19 0,23-12-1,20 6 1,2 12 0,-3 14-1,-9 12 1,-7 4-1,-9 0 1,-1 15 15,-6 13-15,-5 15-16</inkml:trace>
  <inkml:trace contextRef="#ctx0" brushRef="#br2" timeOffset="-159452.49">27996 9699 0,'13'34'15,"2"4"1,6 0 0,-7-3-1,-2-7 1,-1-10-1,-3-21 1,5-20 15,4-9-15,3-4 0,-3 8-1,-6 17 1,-4 20-1,-4 17 1,4 1 0,-2 1-1,6-11 1,3-14 0,9-13 15,3-18-16,4-7 1,-10 0 0,0 7-1,-4 15 1,3 21 0,4 17-1,-6 7 1,-4 2-1,-3-9 17,-3-8-17,-3-7 1,-2-7 0,-2-3-16</inkml:trace>
  <inkml:trace contextRef="#ctx0" brushRef="#br2" timeOffset="-159239.78">28143 10049 0,'23'0'0,"22"0"15,15 2 16,1-2-15,-8 0 0,-16 0-1,-37 0-15</inkml:trace>
  <inkml:trace contextRef="#ctx0" brushRef="#br2" timeOffset="-158825.91">28261 10218 0,'0'0'16,"5"9"-1,15 14 1,13 10 0,10 12-1,-8 1 1,-28-1 0,-26-15 15,-20-10-16,2-20 1,4-23 0,10-9-1,6 1 1,4 6 0,13 25-16</inkml:trace>
  <inkml:trace contextRef="#ctx0" brushRef="#br2" timeOffset="-158457.28">28586 9587 0,'33'35'0,"4"18"15,-1 8 1,7 22-16,-3 0 16,-2 15-16,-11-9 15,-4 14-15,-12-17 16,-20-1-16,-33 1 15,-26-41 1,-3-32 0,21-13-1,25 0 1,25 0 0</inkml:trace>
  <inkml:trace contextRef="#ctx0" brushRef="#br2" timeOffset="-157580.75">29942 4180 0,'43'0'16,"-1"-3"0,-4-2-1,-13-2 1,-12 4 0,-13 3-16</inkml:trace>
  <inkml:trace contextRef="#ctx0" brushRef="#br2" timeOffset="-157255.43">30055 4216 0,'0'42'16,"0"-7"-1,3-10 1,2-12-1,-5-8 1,0-5-16</inkml:trace>
  <inkml:trace contextRef="#ctx0" brushRef="#br2" timeOffset="-156606.06">30040 4119 0,'-8'18'16,"-1"7"-1,1 1 1,-3-4 0,4-7-1,7-15-15</inkml:trace>
  <inkml:trace contextRef="#ctx0" brushRef="#br2" timeOffset="-142564.83">5238 11798 0,'0'-16'15,"-5"-14"16,-9-16-15,-22 8 0,-36 23-1,12 15 17,-6 23-32,8 5 15,0 18-15,6 32 16,31 17 15,48-9-15,32-26-1,24-35 1,8-37 15,-3-38-15,-15-25-1,-14-9 1,-25 21 15,-26 35-15,-14 44 0,-1 8 15,0 32-31,-1 12 15,3 27-15,0 4 16,13 20-16,-3-18 16,12 1-16,8 14 31,2-18-15,-16-49-1,-11-49-15</inkml:trace>
  <inkml:trace contextRef="#ctx0" brushRef="#br2" timeOffset="-142222.59">4366 12006 0,'33'0'15,"25"-2"1,3-4 0,-1 4-1,-60 2-15</inkml:trace>
  <inkml:trace contextRef="#ctx0" brushRef="#br2" timeOffset="-141964.49">4504 11769 0,'0'78'15,"2"21"1,1-4 15,-3-19-15,2-21-1,5-27 1,-7-28-16</inkml:trace>
  <inkml:trace contextRef="#ctx0" brushRef="#br2" timeOffset="-140857.45">5819 11769 0,'0'71'15,"3"22"17,2 8-17,0-3 1,-3-19 0,5-29 15,-6-38-16,3-26 1,-3-30 0,14-16 15,13-13-15,20-5-1,10-3 1,4 8 15,-13 12-15,-16 24-1,-33 37-15</inkml:trace>
  <inkml:trace contextRef="#ctx0" brushRef="#br2" timeOffset="-140592.99">5917 11961 0,'23'61'16,"12"6"-1,6-6 1,-4-13 15,-19-23-15,-18-25-16</inkml:trace>
  <inkml:trace contextRef="#ctx0" brushRef="#br2" timeOffset="-140012.22">6404 11883 0,'-18'13'15,"-11"22"1,-8 13-1,18-1 1,19-9 15,15-15-15,8-18 0,0-17-1,-11-17 16,-4-5-15,-7 0 0,2 10-1,-1 13 17,20 31-17,12 31 1,7 24-1,-6 16 17,-15-7-17,-28-30 1,-12-33 0,-10-33 15,5-12-16,5 5 1,20 19-16</inkml:trace>
  <inkml:trace contextRef="#ctx0" brushRef="#br2" timeOffset="-139351.52">6817 11921 0,'2'58'15,"7"2"1,-5-10 0,4-12-1,1-25 16,6-26-15,7-22 0,2-16-1,1-3 17,1 15-17,-8 29 1,-4 31-1,-6 14 1,3 10 15,-4-12-15,5-11 0,6-24-1,7-24 16,7-11-15,-3 4 15,6 24-15,5 20 15,-7 13-15,-5-2-1,-10-2 17,-6-6-17,-12-14-15</inkml:trace>
  <inkml:trace contextRef="#ctx0" brushRef="#br2" timeOffset="-139026.93">6250 12487 0,'45'-5'15,"18"1"1,8 1 0,25-5-16,0 6 15,18-6-15,-12 1 16,7-3-16,27-10 31,-13 2-15,-57 8-1,-66 10-15</inkml:trace>
  <inkml:trace contextRef="#ctx0" brushRef="#br2" timeOffset="-138586.78">6806 12599 0,'11'15'16,"25"27"-1,14 11 1,0 5 0,-24-4 15,-26-12-15,-21-17-1,-9-12 1,12-13 15,8-13-15,4 1-1,6-1 1,0 13-16</inkml:trace>
  <inkml:trace contextRef="#ctx0" brushRef="#br2" timeOffset="-137802.8">8107 12336 0,'65'8'16,"24"2"0,4-4 15,-12-4-15,-18 5-1,-63-7-15</inkml:trace>
  <inkml:trace contextRef="#ctx0" brushRef="#br2" timeOffset="-137519.84">8281 12127 0,'0'48'32,"0"13"-32,3 37 15,7 10 17,3-15-17,-1-27 1,-7-31-1,-5-35-15</inkml:trace>
  <inkml:trace contextRef="#ctx0" brushRef="#br2" timeOffset="-136930.52">9287 11611 0,'-25'55'15,"-10"18"-15,7 5 32,-7 31-32,12-18 15,2 0-15,7 12 0,3 5 16,8 28-16,11-18 31,19 3-31,10-30 16,15-13-16,31-12 15,-32-29 17,-24-17-17,-27-20-15</inkml:trace>
  <inkml:trace contextRef="#ctx0" brushRef="#br2" timeOffset="-136302.87">9541 12119 0,'66'11'16,"11"-3"15,2-8-15,-16 0 0,-23-6-1,-40 6-15</inkml:trace>
  <inkml:trace contextRef="#ctx0" brushRef="#br2" timeOffset="-134899.41">10305 11873 0,'42'-23'15,"19"8"17,18 23-17,-22 9 1,3 19-16,-12 1 16,3 21-1,-13-2 1,-1 12-16,-11-5 15,-9 7-15,-17 31 16,-30 3 0,-29-22 15,-25-26-15,-7-24-1,2-19 16,29-26-15,35-22 0,34-12-1,37 1 17,24 21-17,9 35 1,1 33-1,-9 17 17,-18-7-17,-10-13 1,-24-9 15,-3-18-15,-11-8-1,-5-5-15</inkml:trace>
  <inkml:trace contextRef="#ctx0" brushRef="#br2" timeOffset="-134411.28">11028 11991 0,'-3'48'15,"3"2"16,0-7-15,0-3 0,8-25-1,22-17 17,18-21-17,15-7 1,10 6-1,8 3 17,-11-15-17,-9-9 17,-21 5-17,-17 20 1,-23 20-16</inkml:trace>
  <inkml:trace contextRef="#ctx0" brushRef="#br2" timeOffset="-134180.89">11235 12022 0,'19'37'15,"22"8"1,9-11 15,3-17-15,-13-4 0,-15-3-1,-25-10-15</inkml:trace>
  <inkml:trace contextRef="#ctx0" brushRef="#br2" timeOffset="-133624.58">11598 12057 0,'-11'9'31,"-4"12"-15,-5-4 0,13-4 15,9-3-15,13-10 15,8-8-16,-1 1 17,-7-1-17,-7 29 17,5 26-17,10 22 16,-1 1-15,-17-19 0,-15-29 15,-3-27-15,1-20 15,1-8-16,4 1 17,7 32-32</inkml:trace>
  <inkml:trace contextRef="#ctx0" brushRef="#br2" timeOffset="-132975.89">11824 12039 0,'3'8'15,"1"11"17,1 7-17,6-6 16,4-13-15,8-7 15,4-11-15,1-5 15,-8 11-15,-7 20-1,-8 15 17,-5 3-17,-5-5 17,12-13-17,19-25 16,19-23-15,13-5 15,-3 5-15,-2 17 15,-15 4-15,-10 10-1,-14 4 17,-3-2-17,-11 0 1</inkml:trace>
  <inkml:trace contextRef="#ctx0" brushRef="#br2" timeOffset="-132643.46">11531 12500 0,'21'3'31,"9"-3"-16,18 2-15,5 4 16,18-6 0,-3 0-1,7 0-15,24-8 16,-6 0 15,-20 0-15,-38 3-1,-35 5-15</inkml:trace>
  <inkml:trace contextRef="#ctx0" brushRef="#br2" timeOffset="-132200.15">11862 12656 0,'-5'3'16,"0"20"15,15 25-16,22 15 17,9-3-17,-19-15 17,-27-22-17,-17-28 16,-9-13-15,7-4 0,6-1 15,0 3-15,18 20-16</inkml:trace>
  <inkml:trace contextRef="#ctx0" brushRef="#br2" timeOffset="-131758.58">12302 11568 0,'16'37'15,"4"16"-15,0 11 16,21 29-16,-11-18 31,3 3-31,5 11 0,-1 9 16,1 30-16,-8-14 31,-14 14-31,-9-27 16,-14-5-16,-19 0 31,11-45-16,5-27 1,10-24-16</inkml:trace>
  <inkml:trace contextRef="#ctx0" brushRef="#br2" timeOffset="-130958.47">11908 12142 0,'9'-2'15,"14"-8"16,15-5-15,15 0 15,10 4-15,2 16 15,-17 31-15,-18 19 15,-12 6-15,-8-11-1,-8-17 17,-2-33-32</inkml:trace>
  <inkml:trace contextRef="#ctx0" brushRef="#br2" timeOffset="-129631.41">4201 11341 0,'-5'10'15,"-12"28"16,-5 2-15,-11 29-16,3 4 16,-6 27-16,14-17 15,3 1-15,5 14 16,9-12 0,5 7-16,5 13 0,4-19 15,15 2-15,6 14 0,9-2 16,13 10-16,14 28 15,-27-61 1,-39-78-16</inkml:trace>
  <inkml:trace contextRef="#ctx0" brushRef="#br2" timeOffset="-129071.72">7256 11379 0,'45'33'16,"6"15"-16,-6 7 15,13 35-15,-13-16 32,-5 9-32,3 13 0,-9-16 15,-3 11-15,4 12 0,-9-12 31,-2 5-31,-5 7 0,-7 3 16,-12 10-16,-22 12 16,2-45 15,9-40-15,11-43-16</inkml:trace>
  <inkml:trace contextRef="#ctx0" brushRef="#br2" timeOffset="-122915.91">8719 14204 0,'29'-8'16,"5"3"15,22-3-31,2 3 16,10-3-16,41 6 31,-4 4-15,-26 34 15,-42-1-15,-24 18-16,-16 5 31,-20 23-31,-7-3 16,-8 25-16,6-6 15,-1 13 1,5-12-1,3 1-15,8 6 16,17-70 15,5-42-15,2 2 15,-5 0-15,-2 5-16</inkml:trace>
  <inkml:trace contextRef="#ctx0" brushRef="#br2" timeOffset="-122697.83">9004 14597 0,'28'0'16,"27"5"0,1 0 15,9 5-15,-65-10-16</inkml:trace>
  <inkml:trace contextRef="#ctx0" brushRef="#br2" timeOffset="-122284.73">8200 14501 0,'61'0'15,"-1"-8"1,-7-5 15,-20 4-15,-33 9-16</inkml:trace>
  <inkml:trace contextRef="#ctx0" brushRef="#br2" timeOffset="-122028.88">8274 14264 0,'-2'55'16,"-4"19"-16,3 34 15,1-2 17,2-18-17,0-35 16,0-53-31</inkml:trace>
  <inkml:trace contextRef="#ctx0" brushRef="#br2" timeOffset="-121215.64">9836 14375 0,'-5'50'32,"2"5"-17,3-12 1,3-17 15,12-21-15,13-25 15,12-16-15,16-21-1,7-17 16,0 1-15,-8 13 0,-20 17 15,-35 43-31</inkml:trace>
  <inkml:trace contextRef="#ctx0" brushRef="#br2" timeOffset="-120943.72">10040 14433 0,'30'35'16,"13"-5"15,-5 1-15,-13-14 0,-25-17-1</inkml:trace>
  <inkml:trace contextRef="#ctx0" brushRef="#br2" timeOffset="-120346.55">10383 14307 0,'-3'7'16,"-9"11"-1,1 12 1,11 5 15,16 1-15,14-8 15,3-16-15,-14-24-1,-6-22 17,-8-3-17,-10 2 1,3 9 15,2 24-15,2 34 15,17 32-15,5 19-1,4 3 17,-3-8-17,-15-25 16,-13-28-15,3-12 0,0-9 15,0-4-31</inkml:trace>
  <inkml:trace contextRef="#ctx0" brushRef="#br2" timeOffset="-119169.08">10897 14380 0,'2'17'16,"1"9"15,4-4-15,-4-4-1,-3-18 17,4-25-17,5-20 1,3-8 15,8 15-15,0 28 15,-2 25-15,-2 20-1,-2 3 17,1-7-17,10-22 1,8-27 15,6-17-15,-9 0 15,0 15-15,-13 22-1,1 31 16,8 22-15,9 16 15,5-10-15,-5-11 15,-12-17-15,-23-33-16</inkml:trace>
  <inkml:trace contextRef="#ctx0" brushRef="#br2" timeOffset="-118754.42">10208 14833 0,'56'-7'16,"27"-3"-1,6 2 1,27 1-16,-23 5 16,0-2-16,10 8 0,6 0 31,19 9-31,-20-3 16,1 3-16,12-6 31,-51-5-16,-34-2 17,-36 0-32</inkml:trace>
  <inkml:trace contextRef="#ctx0" brushRef="#br2" timeOffset="-118189.6">10932 15051 0,'-33'12'31,"24"11"-16,39 17 1,5-3 15,7 9-31,26 17 16,-7 5 15,-36-13-15,-48-19-1,-40-19 17,-17-17-17,4-9 1,16-2 15,60 11-31</inkml:trace>
  <inkml:trace contextRef="#ctx0" brushRef="#br2" timeOffset="-116900.9">16105 12246 0,'68'13'16,"25"-3"0,5-6 15,-7-1-15,-25 2 15,-33-5-16,-33 0-15</inkml:trace>
  <inkml:trace contextRef="#ctx0" brushRef="#br2" timeOffset="-116709.14">16098 12578 0,'50'18'31,"28"0"-31,-3 1 16,11 7-16,26 1 15,-9 5 1,-103-32 0</inkml:trace>
  <inkml:trace contextRef="#ctx0" brushRef="#br2" timeOffset="-116010.81">16196 14186 0,'70'10'16,"16"0"-1,5-5 1,-16 0-1,-24 0 1,-51-5-16</inkml:trace>
  <inkml:trace contextRef="#ctx0" brushRef="#br2" timeOffset="-115796.89">16241 14634 0,'71'21'16,"25"4"0,0-3-1,-21-1 1,-75-21-16</inkml:trace>
  <inkml:trace contextRef="#ctx0" brushRef="#br2" timeOffset="-29013.64">17764 12064 0,'7'-10'15,"28"-10"1,35 3 15,-6 6-15,11 11-16,28 16 31,-12 28-15,-40 20-1,-39 6 16,-31 3-15,-9-12 0,19-13 15,43-8-15,34 3 15,14 7-16,-28 18 1,-34-18 0,-38 3-1,-17-5 1,-28 0-16,0-9 16,-18-5-16,-20 2 31,6-11-16,37-8 1,58-17-16</inkml:trace>
  <inkml:trace contextRef="#ctx0" brushRef="#br2" timeOffset="-28545.27">18985 12187 0,'-17'54'16,"-8"16"-1,-3 9 1,8-12 15,2-12-15,28-32 0,33-23 15,30-20-16,25-17 1,0-19 0,-14-12 15,-16-13-15,-25 11-1,-18 32 1,-25 38-16</inkml:trace>
  <inkml:trace contextRef="#ctx0" brushRef="#br2" timeOffset="-28301.06">19129 12543 0,'30'43'16,"8"-6"-1,-3-9 1,-7-10 0,-15-11-1,-13-7-15</inkml:trace>
  <inkml:trace contextRef="#ctx0" brushRef="#br2" timeOffset="-27820.51">19520 12588 0,'-5'38'15,"12"0"1,10-8 0,11-20 15,-2-23-15,-8-22-1,-6-7 16,-5 6-15,-3 6 0,3 25-1,8 38 17,10 35-17,3 30 1,-5 13-1,-23-13 17,-26-21-17,-2-25 1,10-27 0,18-25-16</inkml:trace>
  <inkml:trace contextRef="#ctx0" brushRef="#br2" timeOffset="-27395.45">17768 11704 0,'-30'25'15,"-16"20"-15,4 11 32,-11 27-32,15-13 15,3 11-15,0 15 0,9-10 32,6 4-32,10 16 0,5 7 15,5 14-15,3-19 31,4-7-31,-2-20 16,-5-81-16</inkml:trace>
  <inkml:trace contextRef="#ctx0" brushRef="#br2" timeOffset="-26891.02">19701 11692 0,'36'44'15,"11"12"-15,-4 5 16,13 22-16,-16-15 31,-2 6-31,2 13 0,-13-6 16,1 7-16,2 20 0,-12-15 31,-5 3-31,-6 7 0,-7 6 16,-12 9-16,-21 24 15,5-44 16,10-48-15,18-50-16</inkml:trace>
  <inkml:trace contextRef="#ctx0" brushRef="#br2" timeOffset="-26336.8">20447 12296 0,'5'78'16,"5"28"-1,3 10 16,-1-15-15,11-41 15,5-57-15,7-41 15,7-36-15,-3-21-1,-11-1 17,-6 18-17,-9 22 1,-13 56-16</inkml:trace>
  <inkml:trace contextRef="#ctx0" brushRef="#br2" timeOffset="-26065.99">20941 12879 0,'2'35'32,"1"-10"-17,-1-10 1,3-5 15,-5-10-31</inkml:trace>
  <inkml:trace contextRef="#ctx0" brushRef="#br2" timeOffset="-25856.47">21090 12344 0,'2'13'16,"15"24"-1,-17-37-15</inkml:trace>
  <inkml:trace contextRef="#ctx0" brushRef="#br2" timeOffset="-24875">21148 12349 0,'-35'33'15,"-11"-1"1,6-4 15,10-8-15,30-20-16</inkml:trace>
  <inkml:trace contextRef="#ctx0" brushRef="#br2" timeOffset="-24121.59">22460 12659 0,'76'-11'16,"20"-1"-1,2-10 16,-15-1-15,-35 10 0,-48 13-16</inkml:trace>
  <inkml:trace contextRef="#ctx0" brushRef="#br2" timeOffset="-23618.13">22657 12511 0,'0'65'15,"7"23"1,-2 5-1,3-17 1,0-30 0,-8-46-16</inkml:trace>
  <inkml:trace contextRef="#ctx0" brushRef="#br2" timeOffset="-21129.54">23939 11649 0,'-22'47'15,"-11"19"1,3-3-1,-16 20-15,6 3 16,-6 28-16,11-7 16,0 27-16,12-16 31,9 16-31,3-17 16,14-2-16,32 0 15,24-35 1,-33-39 15,-12-22-15,-14-19-16</inkml:trace>
  <inkml:trace contextRef="#ctx0" brushRef="#br2" timeOffset="-20824.41">24181 12321 0,'68'0'31,"18"0"-15,5 2 0,-8 7 15,-25-7-15,-58-2-16</inkml:trace>
  <inkml:trace contextRef="#ctx0" brushRef="#br2" timeOffset="-20552.73">24391 12238 0,'-8'58'16,"-5"15"-16,-6 38 31,-2 0-15,6-20 0,10-48-1,5-43 1</inkml:trace>
  <inkml:trace contextRef="#ctx0" brushRef="#br2" timeOffset="-20066.47">24915 11998 0,'48'-4'16,"15"-3"-16,0 3 31,19 2-31,-1 2 15,8 10-15,19 18 16,-43 31 15,-40-10-15,-34 17-16,-14 0 31,-17 9-31,2-7 16,-8 10-16,-12 28 15,8-6 17,7-26-17,23-39 17,10-15-17,10-20-15</inkml:trace>
  <inkml:trace contextRef="#ctx0" brushRef="#br2" timeOffset="-19845.84">25262 12541 0,'58'12'15,"8"-2"1,-6-2 15,-16-3-15,-44-5-16</inkml:trace>
  <inkml:trace contextRef="#ctx0" brushRef="#br2" timeOffset="-19646.47">25832 12730 0,'7'-5'15,"-2"2"1,-2 1-1,-3 2-15</inkml:trace>
  <inkml:trace contextRef="#ctx0" brushRef="#br2" timeOffset="-19157.51">26275 12193 0,'-47'68'16,"14"-10"0,8 13-16,12-8 31,15 9-31,9-11 15,24 1-15,2-13 32,19-6-32,30-11 15,-1-34 1,-37-28 15,-53-3-15,-55 10 15,-24 11-15,12 1 15,16 11-15,23 3-1,18 2 16,15-5-31</inkml:trace>
  <inkml:trace contextRef="#ctx0" brushRef="#br2" timeOffset="-18661.77">26885 12051 0,'-5'57'15,"3"7"1,2-11 0,-3-17-1,3-16 17,5-18-17,12-12 1,14-15-1,17-10 17,17-6-17,3-6 1,-2 4 0,-13 8-1,-28 20 1,-25 15-16</inkml:trace>
  <inkml:trace contextRef="#ctx0" brushRef="#br2" timeOffset="-17899.14">27116 12259 0,'16'-8'16,"19"-5"-1,0-2 1,-7-8-1,5 1 1,15 4 0,-3 8 15,-17 15-15,-17 18-1,-15 12 1,-3 3 15,7-3-15,16-10-1,14-17 1,-8-21 15,-7-20-15,-12-7-1,-6-3 1,-4 13 15,1 12-15,6 26 0,11 27-1,4 26 16,0 7-15,-5-8 0,-15-27-1,-15-26 1,-8-17 15,3-2-15,2-6-1,23 18-15</inkml:trace>
  <inkml:trace contextRef="#ctx0" brushRef="#br2" timeOffset="-17309.31">27712 12100 0,'12'38'16,"4"2"-1,-9-7 1,0-8 0,-4-13 15,-1-7-16,6-7 1,2-8 0,-2-2 15,2-2-15,-2 12-1,-6 12 1,0 8 15,3 2-15,3-10-1,15-12 1,12-16 15,2-4-15,-1 14-1,-3 10 1,-8 8 0,-5 3 15,-4 0-15,-11-9-1,-5-4-15</inkml:trace>
  <inkml:trace contextRef="#ctx0" brushRef="#br2" timeOffset="-16878.32">27018 12548 0,'61'0'16,"22"2"-16,-2 1 15,32 7-15,-4 0 32,22 5-32,-15-2 15,10 0-15,20-4 16,-22-1-1,-59-6 1,-65-2-16</inkml:trace>
  <inkml:trace contextRef="#ctx0" brushRef="#br2" timeOffset="-16342.02">27785 12793 0,'-18'0'16,"-14"0"-1,-4 2 16,14 11-15,19 12 0,13 11-1,5-2 17,-7-11-17,-24-20 1,-24-16-1,-13-10 1,2 3 15,6-2-15,45 22-16</inkml:trace>
  <inkml:trace contextRef="#ctx0" brushRef="#br2" timeOffset="-15855.41">27067 12175 0,'30'36'16,"26"12"-1,9 7 16,5 3-15,-9-8 0,-26-19-1,-35-31-15</inkml:trace>
  <inkml:trace contextRef="#ctx0" brushRef="#br2" timeOffset="-15032.91">28054 11933 0,'26'40'15,"11"21"-15,-1-1 16,12 26-16,-11-13 31,1 6-31,8 9 0,-9-5 16,6 10-16,0 18 0,-8-13 15,1 3-15,-4 15 0,-9 2 16,-20 3-16,-26 18 16,0-46-1,13-48 16,10-45-31</inkml:trace>
  <inkml:trace contextRef="#ctx0" brushRef="#br0" timeOffset="-9003.59">23990 13879 0,'51'0'16,"26"-3"-1,-1 3 1,12-5-16,25 0 15,-22 0 1,-91 5-16</inkml:trace>
  <inkml:trace contextRef="#ctx0" brushRef="#br0" timeOffset="-8328.75">25206 13526 0,'72'-5'16,"-12"3"15,15-2-31,-7 4 16,8 11-16,20 21 31,-31 36-15,-34-15-1,-22 15 1,-13-7 0,-27 14-16,-1-4 15,-11 15-15,6-8 31,-4 2-31,8 21 16,16-41 0,24-42-1,-4-8 1,-3-4 0,0-6-16</inkml:trace>
  <inkml:trace contextRef="#ctx0" brushRef="#br0" timeOffset="-8093.69">25376 14027 0,'33'7'15,"7"-1"16,25 1-31,34-2 16,2 3 15,-13-3-31,-88-5 16</inkml:trace>
  <inkml:trace contextRef="#ctx0" brushRef="#br0" timeOffset="-7915.69">26165 14312 0,'5'0'16,"7"2"-1,1 3 1,-13-5-16</inkml:trace>
  <inkml:trace contextRef="#ctx0" brushRef="#br0" timeOffset="-7445.37">26673 13879 0,'-50'65'16,"14"-7"15,4 11-31,15-9 16,17 7-16,7-8 15,23 1-15,31 10 16,9-19 0,-19-36-1,-23-30 1,-23-15 0,-28-11-1,-20 14 16,-10 12-15,5 15 0,12 4-1,11 7 1,13-4 0,12-7-16</inkml:trace>
  <inkml:trace contextRef="#ctx0" brushRef="#br0" timeOffset="-6946.01">27225 13987 0,'-12'40'16,"-1"4"-1,3-7 1,3-12 0,12-20-1,20-18 17,22-14-17,16-14 1,11-14-1,4-8 17,-10 0-17,-10 6 1,-21 18 0,-37 39-16</inkml:trace>
  <inkml:trace contextRef="#ctx0" brushRef="#br0" timeOffset="-6714.47">27507 14095 0,'11'0'16,"6"0"-1,1 3 1,-18-3-16</inkml:trace>
  <inkml:trace contextRef="#ctx0" brushRef="#br0" timeOffset="-6230.63">27850 13969 0,'-10'0'16,"-13"8"15,-5 7-16,4 8 1,6 5 0,13 1 15,10-3-15,7-6-1,6-5 1,-6-10-1,-1 0 17,-6-3-17,2 4 1,-4 13 0,-1 7-1,-2-3 1,0-3-1,-5-8 1,-2-4 0,2 2-1,5-10-15</inkml:trace>
  <inkml:trace contextRef="#ctx0" brushRef="#br0" timeOffset="-5640.48">28022 14085 0,'0'2'15,"0"6"1,9-5 0,10-11-1,8-5 16,-7 1-15,3-1 0,-5 8-1,-11 10 17,3 5-17,-3 3 1,4-11-1,6-7 17,8-5-17,8-5 1,2 2 0,-4 4-1,-4 6 1,-9-4-1,-18 7 1</inkml:trace>
  <inkml:trace contextRef="#ctx0" brushRef="#br0" timeOffset="-4988.04">27195 14448 0,'43'10'15,"17"0"-15,9-7 16,18-1-16,2-2 16,24 3-16,-12 4 15,20 5-15,-12-1 16,1-3-16,22 1 15,-15-11 1,-54-5 0,-29 4-1,-34 3-15</inkml:trace>
  <inkml:trace contextRef="#ctx0" brushRef="#br0" timeOffset="-4530.9">27419 14072 0,'41'29'16,"17"3"0,-1-4-1,-8-6 1,-22-7-1,-27-15-15</inkml:trace>
  <inkml:trace contextRef="#ctx0" brushRef="#br0" timeOffset="-3012.11">27875 14761 0,'0'0'16,"0"0"-1,-2 0 1,-10-6 0,-9 1-1,-2 3 1,1-3-16,9 12 16,13 13-1,18 9 1,10 8-1,5 1 1,-9-3 0,-11-7-1,-20-11 1,-21-6 0,-18-17-1,-1-9 1,6-5-1,6 0 1,35 20-16</inkml:trace>
  <inkml:trace contextRef="#ctx0" brushRef="#br0" timeOffset="-2298.27">27803 13957 0,'0'17'16,"0"13"0,0 13-1,0-3 17,0-6-32,0-10 15,0-24 1</inkml:trace>
  <inkml:trace contextRef="#ctx0" brushRef="#br0" timeOffset="-513.25">25083 14488 0,'34'-47'16,"15"-19"-16,5-5 16,18-14-16,-11 14 15,4-2-15,9-13 0,-11 13 31,10-10-31,13-15 0,-9 12 16,11-7-16,19-16 0,-19 19 16,10-6-16,26-17 15,-26 27-15,2-2 16,16-10-16,-20 17 0,0 4 0,8-15 0,-4 7 16,14-14-16,-21 17 15,13-5-15,-25 22 16,7-1-16,8-4 15,-34 15 1,-31 4 0,-26 6-1,-26 7 1,-16 8 0,-14 7-1,-17 5 16,-5-2-15,2 2 0,36 1-1,60 4 17,19 5-17,28 1-15,4 4 16,27 3-16,-9 3 15,-1 12-15,-11 33 32,-41-5-17,-46 7-15,-45 11 16,-34-16 0,-4-17 15,10-8-16,28-8 1,50-12-16</inkml:trace>
  <inkml:trace contextRef="#ctx0" brushRef="#br0" timeOffset="929.07">28455 11490 0,'-23'10'16,"-27"22"-1,-18 25 1,13 22 15,30 5-15,52-6-1,13-30 1,21-8 0,-1-20-1,16-7-15,-11-7 16,9-17-16,16-27 16,-24-30-1,-46-10 16,-28 20-15,-27 7-16,-13 9 16,-28 2-1,4 4-15,-12-1 16,-21-9 0,14 8-16,91 38 0</inkml:trace>
  <inkml:trace contextRef="#ctx0" brushRef="#br0" timeOffset="3240.73">12139 14876 0,'60'-2'15,"13"-8"1,-2-3-1,-13 1 1,-58 12-16</inkml:trace>
  <inkml:trace contextRef="#ctx0" brushRef="#br0" timeOffset="5060.52">12683 14427 0,'8'-2'0,"12"-3"31,20-7-15,18-6-1,18 3 1,14-5 0,-1 5-1,-13 12 17,-24 18-17,-24 20 1,-17 16-1,-22 22 1,-4-12 0,-8 7-16,3-15 15,-5 17 1,-13 31 0,5 12-1,8-12 1,22-33-1,16-42 1,2-32 0,-2-9-1,-1-3 17,-2 1-17,-10 17-15</inkml:trace>
  <inkml:trace contextRef="#ctx0" brushRef="#br0" timeOffset="5306.6">12968 14795 0,'16'8'16,"26"12"-1,21 3 1,7 0 0,-7-8-1,-12-8 1,-16-4 0,-35-3-1</inkml:trace>
  <inkml:trace contextRef="#ctx0" brushRef="#br0" timeOffset="6040.08">13513 15194 0,'0'0'16,"4"0"15,1-8-31,-5 8 0</inkml:trace>
  <inkml:trace contextRef="#ctx0" brushRef="#br0" timeOffset="6635.58">14004 14495 0,'-46'46'15,"9"-5"17,-3 17-32,4-5 15,0 15 1,12 30-1,26 0 1,33-18 15,26-36-15,7-32 0,-13-19-1,-15-21 1,-21-3-1,-22-1 1,-25 9 0,-20 16 15,-8 19-15,7 13-1,18 6 1,23 1-1,11-7 1,0-10 0,-3-15-16</inkml:trace>
  <inkml:trace contextRef="#ctx0" brushRef="#br0" timeOffset="7139.34">14311 14372 0,'0'8'16,"0"25"-1,0 22 1,0 9 0,0-6-1,0-14 1,0-8 0,0-16-1,0-10 1,5-10-1,8-13 1,9-9 0,6-9-1,12-1 1,1-4 0,-6 2-1,-13-12 1,-16-2-1,-9 3 1,-4 11 0,2 7-1,5 27-15</inkml:trace>
  <inkml:trace contextRef="#ctx0" brushRef="#br0" timeOffset="7853.26">14508 14640 0,'25'27'0,"8"-4"16,2-18-1,2-13 1,4-17-1,2-10 1,-13 2 0,-7 11-1,-11 16 1,-4 12 0,-8 12-1,-3 12 1,-7 5-1,1-8 1,0-4 0,4-5-1,5-14 1,11-6 0,1-8-1,-2-5 1,-7-10-1,-1-8 1,1 8 0,-3 5-1,-3 15 1,1 17 0,-1 18-1,8 18 1,11 13-1,4 4 1,0-4 0,-12-14-1,-14-19 1,-9-15 0,-5-16-1,-3-14 1,1-1-1,6 3 1,16 15-16</inkml:trace>
  <inkml:trace contextRef="#ctx0" brushRef="#br0" timeOffset="8544.83">15047 14617 0,'0'5'16,"3"23"-1,-1-3 1,3 0-1,-2-7 1,-3-6 0,4-15-1,10-12-15,3-4 16,-2-4 0,0-3-1,-5 4 1,0 7-1,-5 2 1,0 13 0,-2 10-1,4 6 1,-1-2 0,6 4-1,9-8 1,3-10-1,1-10 1,8-8 0,-5 4-1,-3-2 1,-4 6 0,-9 8-1,3 12 1,5 5-1,-4 2 1,-4-1 0,-1-9-1,-9 1 1,5-3 0,-7-5-16</inkml:trace>
  <inkml:trace contextRef="#ctx0" brushRef="#br0" timeOffset="8858.76">14508 15015 0,'70'3'0,"-10"-1"16,17 3-16,-5-5 15,14 0-15,-8 0 16,5 0-16,26-7 16,-6-14-1,-38-7 1,-34 13-1,-13 8 1,-18 7-16</inkml:trace>
  <inkml:trace contextRef="#ctx0" brushRef="#br0" timeOffset="9390.17">15183 15224 0,'-63'8'16,"-16"-8"0,12 5-1,6 2 1,39 9 0,37 6-1,33 13 1,-3-5-1,13 11-15,20 7 16,-7 2 0,-24 1-1,-34-11 1,-33-12 0,-31-16-1,-24-12 1,-8-20-1,7-5 1,11 0 0,27 7-1,38 18-15</inkml:trace>
  <inkml:trace contextRef="#ctx0" brushRef="#br0" timeOffset="13513.67">13686 16481 0,'-12'3'16,"-23"12"-1,-19 13 1,-6 19 15,4 27-15,9 19-1,21 0 1,31-5 0,41-22-1,32-21 17,-10-22-17,5-18-15,-10-8 16,8-17-16,-11-2 15,1-16-15,9-35 16,-19-12 0,-39-6-1,-32 2 1,-35 21 0,-22 23-1,-7 22 16,0 18-15,14 8 0,35-1-1,35-2-15</inkml:trace>
  <inkml:trace contextRef="#ctx0" brushRef="#br0" timeOffset="13776.54">14258 17048 0,'5'-2'16,"0"-8"-1,6 0 1,-11 10-16</inkml:trace>
  <inkml:trace contextRef="#ctx0" brushRef="#br0" timeOffset="14440.79">14666 16491 0,'-2'13'0,"-13"23"31,-10 17-15,-5 17-16,2 8 15,5 1 1,13 3 0,17-1-1,21-8 1,18-10-1,4-23 1,3-9 0,-6-24-1,-11-20 1,-11-12 0,-10-12-1,-22-11 1,-21 5-1,-20 13 1,-13 15 0,1 7-1,8 8 1,16 5 0,19-5-1,17 0-15</inkml:trace>
  <inkml:trace contextRef="#ctx0" brushRef="#br0" timeOffset="14857.94">12947 16668 0,'33'0'16,"41"-7"15,17-4-15,-8 6-1,-15-5 1,-68 10-16</inkml:trace>
  <inkml:trace contextRef="#ctx0" brushRef="#br0" timeOffset="15629.53">15085 16434 0,'-13'42'15,"1"-1"1,2 1-1,1-1 1,7-3 0,0-15-1,4-4-15,9 2 32,1-14-32,8-14 15,6-8 1,11-13-1,11-15 1,5 0 0,5-10-1,-11 3 1,-16 2 0,-16-3-1,-17 6 1,-8 7-1,-3 13 1,6 13 0,7 12-16</inkml:trace>
  <inkml:trace contextRef="#ctx0" brushRef="#br0" timeOffset="15855.28">15178 16423 0,'5'43'16,"16"5"0,0 0-1,10-13 1,7-12 0,2-10-1,-12-8 1,-8 2-1,-12-4 1,-8-3-16</inkml:trace>
  <inkml:trace contextRef="#ctx0" brushRef="#br0" timeOffset="16420.04">15589 16502 0,'-5'2'16,"-3"8"0,-5 13-1,-4 2 1,10 0 0,1 1-1,19-1 1,7-5-1,3-15 1,-5-20 0,-6-13-1,-7-12 1,-10 2 15,0 10-15,2 13-1,3 15 1,5 28 0,11 25-1,11 25 17,-7 10-17,-2-7 1,-15-16-1,-11-35 1,-7-27 15,3-10-15,1 1 0,11 6-16</inkml:trace>
  <inkml:trace contextRef="#ctx0" brushRef="#br0" timeOffset="17142.46">15818 16640 0,'17'33'0,"4"-5"31,-6-6-15,-7-4-1,-3-13 1,2-15-1,3-8 1,-2-2 15,-1 5-15,-4 3 0,2 4-1,-3 6 1,1 2-1,-1 2 1,6 3 15,-3-2-15,5-6 0,11-12-1,6-11 1,4 1-1,-12 3 17,-1 7-17,-6 17 1,2 28 0,3 13-1,6 5 1,0-5 15,-2-8-15,0-11-1,-21-24-15</inkml:trace>
  <inkml:trace contextRef="#ctx0" brushRef="#br0" timeOffset="17470.68">15208 16988 0,'61'15'0,"-11"-2"31,18 2-31,-5-8 0,15 6 16,-8-3-1,19-2-15,-8-6 16,7 1-16,28-3 16,-13-3-1,-30 1 1,-38-4-1,-35 6-15</inkml:trace>
  <inkml:trace contextRef="#ctx0" brushRef="#br0" timeOffset="18082.06">15894 17230 0,'-10'0'16,"-6"10"-1,4 8 1,14 14-1,21 16 1,12 2 0,1-4 15,-16-6-15,-26-7-1,-18-13 1,-17-12-1,-6-3 1,21-15 15,33-5-15,33-8 0,4 0-1,3 3 1,-47 20-16</inkml:trace>
  <inkml:trace contextRef="#ctx0" brushRef="#br0" timeOffset="18442.34">16720 16952 0,'61'-2'16,"9"0"-1,-5-6 1,-16 8 0,-19-3-1,-30 3-15</inkml:trace>
  <inkml:trace contextRef="#ctx0" brushRef="#br0" timeOffset="18710.59">16750 17275 0,'61'23'16,"7"-3"0,-13 3-1,-15-10 1,-40-13-16</inkml:trace>
  <inkml:trace contextRef="#ctx0" brushRef="#br0" timeOffset="21311.99">17885 16408 0,'52'3'16,"17"2"15,3-2-15,1 7-1,-8 7 1,-19 18-1,-25 11 1,-30 1 0,-21 6-1,-17 3 17,-1-10-17,15-6 1,26-5-1,29-5 1,26 10 0,10-2-1,-7 5 1,-16 15 0,-23 10-1,-29 5 1,-29 0-1,-17-12 1,-5-36 0,8-25 15,9-12-15,27 4-1,24 8-15</inkml:trace>
  <inkml:trace contextRef="#ctx0" brushRef="#br0" timeOffset="21798.37">18726 16491 0,'-18'64'16,"3"19"-1,5 8 1,0-11-1,7-9 1,3-24 0,16-24-1,17-18 1,11-17 0,15-16-1,6-18 1,9-14-1,-4-3 1,-12 12 0,-18 14-1,-17 17 1,-13 9 0,-10 11-16</inkml:trace>
  <inkml:trace contextRef="#ctx0" brushRef="#br0" timeOffset="22703.16">18920 16713 0,'15'56'16,"5"9"-1,3 3 1,-3-7 0,6-8-1,-5-8 1,5-25-1,-3-25 1,7-13 0,5-7-1,0 3 1,6-1 0,4-5-1,-7-2 1,-10 11-1,-5 0 1,-14 14 0,-9 0-1,-12 5 1,-13 10 0,-8 13-1,5-1 1,16 1-1,17 3 1,20-9 0,10-4-16,1-3 15,-4-5 1,-14-13 0,-8-14-1,-3-4 1,-4 3-1,-3 8 1,0 5 0,0 1-1,2 6 1,7 13 0,5 20-1,7 26 1,-7 9-1,-4 15 1,-4 1 0,-22-20-1,-19-13 1,0-23 0,7-10-1,10-7 1,18-8-16</inkml:trace>
  <inkml:trace contextRef="#ctx0" brushRef="#br0" timeOffset="23549.09">17836 16106 0,'-35'32'16,"-13"21"0,13-4-1,0 21-15,2 3 16,5 24-16,9-3 31,0 25-31,10-15 16,11 21-16,8-16 15,23 4-15,7-20 16,20-4-16,1-29 16,20-12-16,30-13 15,-18-12 1,-50-10 0,-43-13-16</inkml:trace>
  <inkml:trace contextRef="#ctx0" brushRef="#br0" timeOffset="24019.2">19567 16091 0,'39'38'16,"13"24"-1,-9-11 1,0 15-16,-8-6 16,13 16-16,-5-1 15,0 19 1,-10-9 0,-5 14-16,-11-9 15,-15 6-15,-27 12 16,-25-35-1,-3-40 1,27-13 0,14-10-1,12-10-15</inkml:trace>
  <inkml:trace contextRef="#ctx0" brushRef="#br0" timeOffset="24539.44">20212 16648 0,'9'58'16,"-7"20"-1,8 12 1,4 1-1,9-8 1,13-40 0,9-43-1,-2-33 17,-8-24-17,-5-17 1,-4 1-1,1 3 1,4 9 0,-6 11 15,-13 25-31,-12 25 0</inkml:trace>
  <inkml:trace contextRef="#ctx0" brushRef="#br0" timeOffset="24929.64">20678 17013 0,'0'45'15,"0"-7"1,0-10 0,4-8-1,-2-8 1,-2-4 0,0-8-16</inkml:trace>
  <inkml:trace contextRef="#ctx0" brushRef="#br0" timeOffset="25219.8">20827 16434 0,'0'57'16,"0"1"0,5-7-1,-2-26 1,-3-25-1</inkml:trace>
  <inkml:trace contextRef="#ctx0" brushRef="#br3" timeOffset="46067.92">17738 17688 0,'61'-12'15,"16"4"1,27 8 0,-26 0-1,8 11-15,-5-2 16,12 1-1,-5 1-15,18-7 16,-8-1-16,18 5 16,-13-3-16,23 0 15,-17-5-15,12 0 16,-21 0-16,9 0 16,-18 0-16,7 0 0,-15 0 15,8-5-15,24-8 16,6-7-1,-5-13 17,-22-4-17,-31 14 1,-36 10 0,-12 6-1,-15 7-15</inkml:trace>
  <inkml:trace contextRef="#ctx0" brushRef="#br3" timeOffset="47037.01">18285 17870 0,'10'0'16,"18"0"-1,17 10 1,15 8 0,11 12-1,-10-5 1,-11-2 0,-30-8-1,-25 0 1,-13-2-1,-5-1 1,4 3 0,3-7-1,11 12 1,10 12 0,18 14-1,5 10 1,-3-9-1,-12-6 1,-18 1 0,-16-4-1,-7-10 1,-9-5 0,-6-10-1,8-4 1,20-1-1,17-6 1,16-4 0,-1-3-1,4 2 1,-21 3-16</inkml:trace>
  <inkml:trace contextRef="#ctx0" brushRef="#br3" timeOffset="47550.65">19015 18026 0,'0'20'15,"-5"23"1,0 13 0,-4-6-1,-7-2 1,-1-10 0,9-15-1,0-11 1,6-6-1,4-9 1,12-10 0,10-10-1,12-2 1,9-3 0,6-4-1,-1 1 1,-7 1-1,-5-5 1,-3-6 0,-8 3-1,-6 8 1,-11 18 0,-10 12-16</inkml:trace>
  <inkml:trace contextRef="#ctx0" brushRef="#br3" timeOffset="47805.74">19139 18266 0,'8'40'0,"-1"3"31,6-26-31,7-14 31,3-8-15,-8-5 0,-2 5-16,-13 5 15</inkml:trace>
  <inkml:trace contextRef="#ctx0" brushRef="#br3" timeOffset="48451.18">19474 18240 0,'-10'3'15,"-13"7"1,-2 5 0,5 5-1,7-2 1,11 7 0,10 5-1,7-4 1,10-11-1,0-13 1,-5-4 0,-9-13-1,-6-16 1,-3 1 0,3 5-1,-5 5 1,0 7-1,0 5 1,0 6 0,2 10-1,8 14 1,6 16 0,-4 12-1,-1 8 1,-6-2-1,-8-11 1,-8-7 0,-8-18-1,-11-15 1,2-8 0,2-1-1,6-7 1,20 11-16</inkml:trace>
  <inkml:trace contextRef="#ctx0" brushRef="#br3" timeOffset="49381.33">16518 17565 0,'-2'2'16,"-10"6"-1,-26 0 1,-3-3 0,-20 0-16,-2-3 15,-19 3-15,-4-5 16,-23 0-1,9 0 1,-29 0-16,34 0 16,-1 0-16,-10 0 0,17 0 15,-1 0-15,-11 3 0,-7-1 16,-28-2-16,15 3 16,-22 7-16,17 0 15,-11 13-15,16-6 16,-17 13-16,22-12 15,-12 2-15,19 0 16,-12 8-16,25-3 16,-9 8-16,-21 16 15,32-10 1,46-18 0,48-19-1,0 0 16,0-2-15,0 0 0,0 0-16</inkml:trace>
  <inkml:trace contextRef="#ctx0" brushRef="#br3" timeOffset="50287.83">14253 17958 0,'0'0'15,"0"0"1,3 0 0,17 5-1,23-2 1,22-3 0,8 0-1,1 2 1,-14 0-1,-15 4 1,-29 6 0,-25 4-1,-18 6 1,-18 3 0,-3-2-1,7-8 1,22-2-16,24 4 15,20 4 17,15 6-17,11 6 1,-4 2 0,-12-2-1,-22-5 1,-23-2-1,-18-4 1,-10-5 0,1-4-1,6-11 1,16-9 0,12-6-1,17-7 1,13-12-1,11-6-15,4 5 16,9 5 0,-3 6-1,-12 6 1,-36 16-16</inkml:trace>
  <inkml:trace contextRef="#ctx0" brushRef="#br3" timeOffset="51022.4">15037 17981 0,'-3'17'16,"-7"21"-1,-5 15 1,-2 7-1,1-1 1,6-14 0,1-15-1,6-12 1,0-11 0,9-9-1,6-11 1,8-4-1,2-6 1,6 0 0,7-2-1,9-10 1,3-1 0,-6-9-1,-6 5 1,-10 4-1,-5 8 1,-14 11 0,-10 2-1,-5-8 1,-6 1 0,-5-1-1,-3 18 1,6 30-1,-2 33 1,7 15 0,4 5-1,8-5 1,13-7 0,8-18-1,11-23 1,-5-13-1,3-9 1,-12-6 0,-8 3-1,-10 0-15</inkml:trace>
  <inkml:trace contextRef="#ctx0" brushRef="#br3" timeOffset="51661.55">15523 18213 0,'0'0'15,"0"0"1,-2 0 0,-8 4-1,-11 9 1,-6 2-1,6 6 1,4 1 0,7-2-1,10 3 1,15-5 0,3-11-1,4-2 1,1-12-1,-5-9 1,-1-6 0,-4-1-1,-8 6 1,0 1 0,-5 9-1,0 2 1,5 5-1,15 12 1,2 21 0,-4 26-1,-2 13 17,-9 5-17,-4-5 1,-19-27-1,-17-25 1,-4-17 0,2-3-1,12-3 1,23 3-16</inkml:trace>
  <inkml:trace contextRef="#ctx0" brushRef="#br3" timeOffset="52029.99">15001 17970 0,'36'41'15,"12"2"-15,2 0 16,19 7-16,-4-5 15,26 6-15,-16-11 16,8-7-16,25 0 16,-20-13-1,-42-8 1,-46-12-16</inkml:trace>
  <inkml:trace contextRef="#ctx0" brushRef="#br3" timeOffset="52651.08">14994 16355 0,'33'23'0,"12"15"0,3-3 16,15 8-16,0 3 15,16 7-15,-9-1 16,10 9-16,-4-11 15,2 8-15,18 8 16,-23-16 15,-36-25-15,-37-25-16</inkml:trace>
  <inkml:trace contextRef="#ctx0" brushRef="#br3" timeOffset="60889.53">23060 16781 0,'0'58'15,"5"21"1,5 14-1,3 5 1,2 0 0,3-4-1,-4-7 1,7-15 0,-6-23-1,10-26 1,-12-13-1,-1-17-15,6-23 16,-1-36 15,9-22-15,7-21 0,-6-1-1,4 1 1,-19 16-1,-10 13 1,-2 20 0,0 29-1,0 31-15</inkml:trace>
  <inkml:trace contextRef="#ctx0" brushRef="#br3" timeOffset="61364.4">23584 17217 0,'-5'48'16,"-8"15"-1,-1 5 1,-2-10 0,9-18-1,-1-17-15,6-10 31,0-8-31,2 0 16,0-5-16</inkml:trace>
  <inkml:trace contextRef="#ctx0" brushRef="#br3" timeOffset="61858.55">23862 16373 0,'4'48'16,"-8"20"-1,-10 8 1,0-6 0,-2-17-1,6-18 1,3-14-1,5-11 1,2-10-16</inkml:trace>
  <inkml:trace contextRef="#ctx0" brushRef="#br3" timeOffset="62683.49">24108 17026 0,'0'0'0,"3"0"31,9 0-15,18 0-1,11-3 1,7 0 0,2-1-1,-7-1 1,-15-3 0,-28 8-16</inkml:trace>
  <inkml:trace contextRef="#ctx0" brushRef="#br3" timeOffset="62946.28">24251 17258 0,'41'0'15,"-3"0"1,-5-3 15,-18 0-31,-15 3 16</inkml:trace>
  <inkml:trace contextRef="#ctx0" brushRef="#br3" timeOffset="63705.42">25063 16602 0,'-13'11'15,"-17"24"1,0 0 0,0 15-16,3 1 31,-1 17-31,5-5 15,5 10-15,8 35 16,26 3 0,29-20-1,20-35 1,16-26 0,-1-30 15,-4-23-16,-8-25 1,-17-25 0,-16-15-1,-18-16 1,-19-1 0,-24-4-1,-21 8 16,-21 8-15,-13 20 0,-7 23-1,2 22 1,8 15 0,20 6-1,28 4 1,30 3-16</inkml:trace>
  <inkml:trace contextRef="#ctx0" brushRef="#br3" timeOffset="63994.41">24535 16701 0,'19'-8'15,"22"-9"1,6-1 15,-1-2-31,-46 20 0</inkml:trace>
  <inkml:trace contextRef="#ctx0" brushRef="#br3" timeOffset="64553.47">25641 17251 0,'0'0'16,"0"0"-1,0 0 17,0 0-32,0 0 0</inkml:trace>
  <inkml:trace contextRef="#ctx0" brushRef="#br3" timeOffset="65359.83">25900 16605 0,'48'-5'16,"4"7"0,7 21-1,-1 25 1,-5 25 0,-16 25-1,-14 18 1,-23-2 15,-23-9-15,-17-19-1,-10-23 1,-4-28 0,5-25-1,13-20 1,11-12 15,9-1-15,7 3-1,9 0 1,14 5 0,19 4-1,13 14 16,14 17-15,11 18 0,2 12-1,-10 6 1,-15-8 0,-16-21-1,-16-14 1,-11-5-1,-5-8 1</inkml:trace>
  <inkml:trace contextRef="#ctx0" brushRef="#br3" timeOffset="66954.68">26729 16688 0,'0'48'16,"0"0"0,2 2-1,1-4 1,-1-11-1,6-13 1,-2-22 15,1-19-15,3-22 0,-1-14-1,0-5 1,3-1-1,1 8 1,-3 15-16,-5 13 16,-3 17-1,1 18 1,-3 13 0,0 12-1,0 8 1,2 0-1,3-5 1,-3-13 0,9-13-1,4-9 1,0-11 0,8-19-1,-1-11 1,-1-5-1,-3 0 1,-4 8 0,1 10-1,-9 9-15,1 4 16,-4 15 0,-3 19-1,5 18 1,8 16-1,6 2 1,4 2 0,3-4-1,-7-2 1,-6-22 0,-8-12-1,-2-10 1,-3-10-16</inkml:trace>
  <inkml:trace contextRef="#ctx0" brushRef="#br3" timeOffset="67265.23">26750 17036 0,'19'2'15,"32"6"1,26-3 0,12 2-1,-3-9 1,-16-10-1,-17-1 1,-20 2 0,-18 4-1,-15 7-15</inkml:trace>
  <inkml:trace contextRef="#ctx0" brushRef="#br3" timeOffset="67880.17">27155 17245 0,'0'0'16,"0"0"0,0 0-1,-11 6 1,-6-2-1,-8 8 1,-3 2 0,13-5-1,2 6-15,11 16 16,7 4 0,13 0-1,2 3 1,7 0-1,-6-5 1,-3-8 0,-4-7-1,-16-9 1,-28-1 0,-21-13-1,-6-10 1,4 0-1,13-3 1,9 3 0,31 15-16</inkml:trace>
  <inkml:trace contextRef="#ctx0" brushRef="#br3" timeOffset="69575.2">22329 778 0,'-65'-10'15,"-1"8"17,-19 4-32,12 0 15,-3 6-15,-17 4 0,9 1 16,-12 4-16,-16 11 0,8-10 15,-7 5-15,-20 5 0,20-6 16,-5 1-16,-10 2 0,21-4 16,-1-7-16,-5 2 0,2-4 15,-9-4 1,-15-8 0,65 0-1,32 0 1,36 0-16</inkml:trace>
  <inkml:trace contextRef="#ctx0" brushRef="#br3" timeOffset="69949.61">20641 708 0,'-43'27'16,"-10"11"-16,-5 5 15,-17 10 1,1 2 0,-13 6-16,11-11 15,-5 9-15,-12 3 16,40-17-1,61-22 1,45-10 0,1-9 15,20 7-31,36 1 16,2 3-1,-19-2 1,-93-13-16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3T14:40:23.69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1077 783 0,'10'60'16,"1"32"-1,-8-19-15,2 2 0,-1-7 16,1 8-16,3 32 16,-2 1-1,5-26 1,8-33-1,-13-40 1,-1-30-16,-5-20 16,-6-9-1,1 5 1,-4 8 0,9 36-16</inkml:trace>
  <inkml:trace contextRef="#ctx0" brushRef="#br0" timeOffset="408.25">864 808 0,'23'-48'0,"18"-4"32,16 6-32,24 11 15,12 15 1,4 20-1,-9 20 1,-17 26-16,-28 16 16,-40 19-1,-41 4 1,-31 1 0,-11-5-1,6-11 1,14-16-1,37-9-15,29-15 16,16-8 0,20-9-1,15-10 1,6-16 0,-3-4-16,-10-6 15,-17 8 1,-33 15-16</inkml:trace>
  <inkml:trace contextRef="#ctx0" brushRef="#br0" timeOffset="817.38">1687 1038 0,'50'-30'0,"4"-13"15,2-5 1,-10 4 0,-7 12-1,-30 11 1,-29 17-16,-24 14 15,-9 20 1,-4 29 0,13 16-1,8 15 1,24-4 0,27-25-16,24-33 15,15-19 1,-4-11-1,-19-5 1,-31 7-16</inkml:trace>
  <inkml:trace contextRef="#ctx0" brushRef="#br0" timeOffset="1117.72">2394 773 0,'-19'17'15,"-24"24"-15,0 17 16,8 10 0,18-3-1,26-16 1,29-24-1,28-18 1,9-20-16,1-9 16,-8-3-1,-30 7 1,-38 18-16</inkml:trace>
  <inkml:trace contextRef="#ctx0" brushRef="#br0" timeOffset="1607.86">2894 768 0,'-40'48'15,"7"13"1,22-1 0,35-14-1,28-26 1,28-26-1,14-18 1,-11-22 0,-21-8-1,-48 7 1,-38 15 0,-34 11-1,-19 21 1,-3 15-1,6 3 1,16-4 0,29 2-1,11-11 1,18-5-16</inkml:trace>
  <inkml:trace contextRef="#ctx0" brushRef="#br0" timeOffset="1893.83">3500 699 0,'11'59'15,"8"9"1,-8-7 0,7-33-1,7-26 1,-2-7 0,-9 2-1,-14 3-15</inkml:trace>
  <inkml:trace contextRef="#ctx0" brushRef="#br0" timeOffset="2051.17">3412 417 0,'0'0'15,"0"0"1,0 0-1,0 0-15</inkml:trace>
  <inkml:trace contextRef="#ctx0" brushRef="#br0" timeOffset="2302.59">4058 380 0,'12'88'15,"2"21"1,1-6 0,-4-23-1,0-24 1,-5-31-1,-6-25-15</inkml:trace>
  <inkml:trace contextRef="#ctx0" brushRef="#br0" timeOffset="12536.44">4031 2149 0,'-3'83'15,"3"-13"1,-3 6-16,1-5 15,-4 15-15,1-7 16,-7 12-16,5-9 16,1 6-16,3-11 15,0 9-15,0-10 16,-5 7-16,3 26 16,-2-2-1,3-8 1,8-31-1,-4-30 1,0-20 0,0-8-1,0-8 1,9 3 0,8-2-1,11-3 1,13-3-1,16-7 1,20-3 0,17-7-1,10 2 1,-28 8 0,8 0-16,-14 8 15,13-6-15,-10 6 16,13 2-16,-11 0 15,16 0-15,-13 0 16,16 2-16,-13-2 16,8 2-16,-7-2 15,6 0-15,-11 0 16,9 0-16,30-4 16,5 1-1,2-2 1,-8 5-1,-2-2 1,-17 0 0,-18-1-1,-10-5 1,-35 5 0,-4-11-1,4-9 1,-4-3-1,-4-6 1,-3-13 0,0-15-1,1-19-15,2-24 16,1-11 0,-2-12-1,2 3 1,9 4-1,-5 3 1,-10-5 0,2 6-1,-1 14 1,-1 10 0,-1 18-1,0 13 1,-6 22-1,-10 2 1,-1 22 0,-12 1-1,-10 0 1,-20 5 0,-12 8-1,-22 8 1,-23-2-16,22-2 15,-8 2 1,10-4-16,-8 3 0,8-2 16,-20-1-16,7-2 15,-12 5-15,7-2 16,-12 1-16,2 2 16,-11 1-1,5-2-15,-12 3 0,17 2 16,-24 2-16,16-2 15,-11 6-15,14-3 16,-17 9-16,13-2 16,-15 6-16,24-7 15,-15 2-15,25-4 16,-4-4-16,5-1 16,42-7-1,27 1 1,22-6-16</inkml:trace>
  <inkml:trace contextRef="#ctx0" brushRef="#br0" timeOffset="14790.27">7419 1881 0,'-7'26'16,"-5"39"0,-1-9-1,-3 17-15,4-2 16,-4 14-1,4-7 1,-8 13-16,0-8 16,-5 13-16,2-11 15,-5 12-15,6-15 16,-6 15-16,5-22 16,-2 8-16,-10 17 15,9-9 1,19-15-1,7-36 1,0-16 0,0-15-1,0-2 1,7-7 0,7-4-1,10-8 1,15-6-1,10-6 17,12 5-17,15 6 1,9 3 0,19 8-1,-24 2 1,1 0-16,-16 0 15,14 0-15,-11 0 16,15 2 0,-5 3-1,10-5-15,-5 0 16,13-5-16,-10 3 16,12-3-16,-7-1 15,7 1-15,-12 2 16,7-2-16,-15 3 15,12 2-15,-16 0 16,4 0-16,38-5 16,5 1 15,-13-2-15,-15-2-1,-30 3 1,-30 0-1,-18 5 1,8-2 0,-1-3 15,-4-6-15,-6-3-1,-1-9 1,-1-10-1,-5-7 1,2-15 0,6-18-1,2-21 1,-2 21-16,6-2 16,-5 9-16,5-12 0,-6 8 15,0-11 1,-3 10-16,3-9 15,12-27-15,5-6 16,0 7 0,-7 8-1,-1 13 1,-4 19 0,-8 26-1,-5 22 1,-7-7-1,2 12 1,-10 1 0,7 5-1,-15 7 1,-17 2 0,-20 8-1,-16 4 1,-24 7-1,18-8 1,-5-1-16,6-2 16,-15-5-1,10 2-15,-22-1 0,10 1 32,-17 3-32,12 1 15,-21-6-15,13 2 16,-14 1-16,8 2 15,-16 2-15,12 1 16,-23 5-16,18-6 16,-15 1-16,20 0 15,-8 4-15,22 0 16,-2-4 0,-25 2-1,67-4 1,29-9-1,33-2-15</inkml:trace>
  <inkml:trace contextRef="#ctx0" brushRef="#br1" timeOffset="18465.12">6938 2605 0,'55'-10'15,"11"-1"1,2 4 0,-5 0-1,-25 7 1,-40 2 0,-47 6-1,-26 4 1,-13 3-1,9 4 1,12-5 0,44-12-1,43-6 1,31-6 0,18-1-1,2 1 1,-13 8-1,-27 7 17,-36 15-17,-28 6 1,-13-2 0,6-1-1,17-10 1,26-10-1,22-9 1,22-2 0,2 3-1,-14 5 1,-27 10 0,-26 8 15,-15 0-16,-7-3 1,10-5-16,10-4 16,30-5-1,26-1 1,11 0 0,1 0 15,-23 0-16,-40 0 1,-43 0 0,-28 0-1,1 0 1,9 0 0,46-7-1,39-15 1,40-3-1,26-5 1,8 4 0,-8 3-1,-41 16 1,-42 11 0,-42 17-1,-23 2 1,-3-6-1,18-7 1,35-13 0,44-13-1,21-3 1,28 0 0,-6 3-1,-7 4 1,-13 4-1,-19 2 1,-12 2 15,-13 4-31</inkml:trace>
  <inkml:trace contextRef="#ctx0" brushRef="#br1" timeOffset="21758.88">4748 2610 0,'0'18'15,"0"24"1,-2 37-1,2 11 1,2 1 0,-2-18-1,3-22 1,2-39 0,0-28-1,8-28 1,7-22-1,9-22 1,0-3 0,4 5-1,2 16 1,-2 30 0,-8 24-1,-2 26 1,2 20-1,-3 11 1,1 4 0,-10-10-1,-4-9 1,-1-8 0,0-23-1,6-28 1,19-20-1,3-7 1,-3 4 0,-3 21-1,3 22 1,-5 33 0,2 28 15,-6 18-16,-6 6 1,3-11 0,-9-15-1,-2-19 1,-8-14 0,2-6-16,-4-7 15</inkml:trace>
  <inkml:trace contextRef="#ctx0" brushRef="#br1" timeOffset="21981.62">5673 2686 0,'0'52'15,"2"-1"1,-2-9 0,0-14-1,0-14 1,0-14-16</inkml:trace>
  <inkml:trace contextRef="#ctx0" brushRef="#br1" timeOffset="23598.74">8025 2438 0,'-4'51'16,"-6"19"15,-1 4-16,-1-7 1,5-21 0,7-40-1,5-42 17,25-38-17,9-21 1,1-3-1,-3 17 1,-1 20 0,-13 49-1,-2 43 17,-10 31-17,-6 13 1,0 4-1,-5-18 1,3-34 0,12-40-1,23-39 1,22-29 15,6 0-15,-11 16-1,-15 32 1,-19 44 0,-1 41-1,-5 36 1,-3 3 15,-6-12-15,1-30-1,4-24 1,-7-12 0,-1-7-1,-3-6-15</inkml:trace>
  <inkml:trace contextRef="#ctx0" brushRef="#br1" timeOffset="24170.78">8850 2535 0,'58'-4'16,"5"8"-1,0 3 1,-28 18 0,-31 15-1,-32 11 17,-18-4-17,7-6 1,6-16-1,30-12 1,36-8 0,30-3-1,9 3 17,0-2-17,-15-3 1,-21 2-1,-36-2-15</inkml:trace>
  <inkml:trace contextRef="#ctx0" brushRef="#br1" timeOffset="27016">4281 3958 0,'8'-3'16,"25"-14"0,28-8-1,17-3 1,14 3-1,-5 2 1,-14 3 0,-15 7-1,-23 4 1,-24-5 0,-19 10-1,-7 1 1,-8 8-1,-12 8 1,-16 7 0,-9 7-1,-8 12 1,5 3 0,5 6-1,5 2 1,9-1-1,8-11 1,20-18 0,7-13-1,6 0 17,10-4-17,22-3 1,17-3-1,21 1 1,15 4 0,-1 11-1,-18 15 1,-25 8 0,-28-2-1,-25 9 1,-24-3-1,-15 6 1,-5-11 0,1-18-1,12-9 1,16-12 0,11 0-1,19 4-15</inkml:trace>
  <inkml:trace contextRef="#ctx0" brushRef="#br1" timeOffset="27543.62">5134 3950 0,'-5'54'15,"-5"11"1,0-2-1,2-7 1,6-21 0,1-23-1,4-19 1,18-19 0,12-14-1,9-17 1,19-7-1,7 4 1,4 2 0,-1 10-1,-10 10 1,-11 8 0,-30 18-1,-10 6 1,-5 4-1,-5 2-15</inkml:trace>
  <inkml:trace contextRef="#ctx0" brushRef="#br1" timeOffset="28339.68">5280 4064 0,'21'43'0,"-4"2"15,11-12 17,10-20-17,15-19-15,12-6 16,1-6-1,1-5 1,-13 3 0,-12 3-1,-17-1 1,-20 13 0,-12 7-1,-21 14 1,0 12-1,0 2 1,8-5 0,10 0-1,10-12 1,10-6 0,7-9-1,3-19 1,-1-4-1,-4 0 1,-5 3 0,-5 6-16,4 4 15,-7 15 1,7 22 0,10 17-1,10 11 1,1 8-1,4-3 1,-7-11 0,-17-11-1,-11-9 1,-23-7 0,-10-12-1,-16-2 1,1-17-1,0-9 1,13 2 0,9 0-1,27 18-15</inkml:trace>
  <inkml:trace contextRef="#ctx0" brushRef="#br1" timeOffset="30063.34">8082 3656 0,'23'-3'0,"26"-9"32,25-6-17,10 3 1,-3 2-1,-24 16 1,-32 19 0,-37 6-1,-32 10 17,-18-3-17,-6-1 1,12-8-1,28-3 1,35 3 0,22 4-1,32 0 1,11 5 15,-1 0-15,-34-2-1,-31 2 1,-39 1 0,-20-9-1,-12-4 1,4-18 15,11-7-15,11-8-1,17 5 1,22 5-16</inkml:trace>
  <inkml:trace contextRef="#ctx0" brushRef="#br1" timeOffset="30809.75">8908 3643 0,'-9'61'31,"-7"9"-15,-11 4-1,-3-12 1,5-14 0,5-15-1,17-28 1,15-25 0,20-18 15,23-15-16,11-15 1,13-3 0,5 3-1,-4 8 1,-18 6 0,-21 15-1,-19 16 16,-11 13-15,-11 10-16</inkml:trace>
  <inkml:trace contextRef="#ctx0" brushRef="#br1" timeOffset="31121.12">9095 3834 0,'11'41'15,"1"0"1,13-9 15,18-20-15,7-12-1,1-5 1,-9-4 0,-42 9-16</inkml:trace>
  <inkml:trace contextRef="#ctx0" brushRef="#br1" timeOffset="31748.86">9420 3830 0,'-25'25'16,"2"5"-1,20-13 1,19-6 0,12-1-1,-3-10 1,2-15 0,-1-10-1,-6 2 16,-8 5-15,-1 6 0,-6 7-1,-5 3 1,0 6 0,10 29-1,8 17 16,12 14-15,5 5 0,0-5-1,-9-14 1,-17-9 0,-27-16-1,-29-8 1,-37-7 15,17-7-15,-6-18-16,-29-11 15,12-6 1,24 7 0,66 25-16</inkml:trace>
  <inkml:trace contextRef="#ctx0" brushRef="#br1" timeOffset="35172.81">6532 899 0,'10'58'16,"1"20"0,0 25-1,-8 4 1,6-2-1,-7-19 1,6-21 0,9-34-1,-4-19 1,4-10 0,2-14-1,10-26-15,9-28 16,-1-16-1,-1-4 1,-9 2 0,-1 12-1,-6 14 1,1 7 0,-9 19-1,-7 16 1,-3 6-1,-2 10-15</inkml:trace>
  <inkml:trace contextRef="#ctx0" brushRef="#br1" timeOffset="36814.47">7087 1083 0,'10'-3'16,"24"-6"0,23-7-1,18-4 1,-2 7-1,-9 1 1,-64 12-16</inkml:trace>
  <inkml:trace contextRef="#ctx0" brushRef="#br1" timeOffset="37085.86">7142 1322 0,'28'-7'16,"30"-6"-1,5-2 17,3-5-32,-66 20 0</inkml:trace>
  <inkml:trace contextRef="#ctx0" brushRef="#br1" timeOffset="37636.15">7837 985 0,'-41'45'15,"0"8"1,11 7 0,25-4-1,32-16 17,34-17-17,29-26 1,-17-11-1,0-7-15,25-22 16,1-10 15,-21-7-15,-23 0 0,-45 21-1,-40 12 1,-40 12-1,4 10 1,-10 0-16,6 3 31,-14 2-31,-31 0 16,0 0 0,33 2-1,82-2-15</inkml:trace>
  <inkml:trace contextRef="#ctx0" brushRef="#br2" timeOffset="78432.92">13185 450 0,'7'26'16,"-1"8"-1,-6 22-15,-11 5 16,-17 20-16,0-16 31,-12 5-31,-10 11 0,2-10 16,-5 2-16,-7 10 0,-1 3 15,-7 25-15,23-13 16,18 18-16,18-23 16,37 8-16,5-20 15,33 7-15,0-13 16,24 13-1,-7-7 1,15 15-16,-27-21 16,-15 1-16,-2 15 0,-15-16 15,-15 11-15,-6 20 0,-10-18 16,-13 10-16,-16 23 0,-3-15 16,-12 10-16,-11 20 0,4-23 15,-5 6-15,-8 17 0,9-15 16,-1 4-16,-6 14 0,12-22 15,7-5-15,4 20 16,11-29-16,10 0 0,13 18 0,11-2 16,17 22-16,7-28 15,19 19-15,-6-25 16,19 18-16,-12-20 16,-5 31-16,-20-41 15,-10 1-15,-3 15 0,-12-22 16,-3 6-16,-10 19 0,2-23 15,-10 12-15,-10 17 0,1-21 16,-8 9-16,-13 16 0,5-18 16,-2 7-16,-13 21 0,13-21 15,-8 3-15,-8 17 0,16-19 16,2-4-16,-4 22 0,17-24 16,7 3-16,0 12 0,13-2 15,7 21-15,11-29 16,25 10-16,8-29 15,26 4-15,-9-17 16,16 9-16,-19-9 16,11 12-16,-22 0 15,2 19-15,-18-15 16,-15 27-16,-11-33 16,-17-3-16,-12 12 0,-1-16 15,-8 9-15,-14 13 0,7-16 16,-7 13-16,-13 18 0,7-20 15,-1 8-15,-13 15 0,11-21 0,-1 0 0,-8 18 16,15-17-16,0 3 16,-5 25-16,11-29 0,4 5 0,-1 16 0,9-24 31,11 1-31,1 17 0,15-9 16,24 12-16,6-33 15,32 11-15,-7-28 16,26 4-16,-12-15 15,15 8-15,-18-15 16,4 15-16,-17-8 16,-1 17-16,-22-10 15,-10 19-15,-13-10 16,-17 23-16,-10-9 16,-20 20-16,3-9 15,-10 25-15,5-15 16,-4 23-16,14-21 15,7 18-15,10-20 16,16 17-16,13-21 16,24 5-16,0-18 15,16 12-15,-11-15 16,7 14-16,-11-14 16,-3 22-16,-19-14 0,-14 14 15,-7-10-15,-13 1 0,-2-9 16,6-47-1,16-48 1</inkml:trace>
  <inkml:trace contextRef="#ctx0" brushRef="#br2" timeOffset="79832.45">12308 3532 0,'12'68'15,"1"-2"1,0 11-16,-1 3 16,8 10-16,-5-7 15,8 10-15,10 23 16,-1-21 15,-16-70-15,-11-40-1,0-17 1,-10 14 0,5 18-16</inkml:trace>
  <inkml:trace contextRef="#ctx0" brushRef="#br2" timeOffset="80359.85">12124 3520 0,'48'-28'16,"35"3"0,-13 13-1,6 0-15,25 20 16,-20 26 15,-48 20-15,-54 17-1,-32 5 1,-12-7 0,29-17-1,49-17 16,45-10-15,-3-4 0,8-1-16,26 15 15,-24 18 1,-58 15 0,-44 7 15,-36-4-16,-6-16 1,9-10 0,19-11-1,24-19 1,27-15-16</inkml:trace>
  <inkml:trace contextRef="#ctx0" brushRef="#br2" timeOffset="80843.84">13079 3792 0,'-30'56'15,"0"21"1,14 7-1,16-22 17,21-36-17,6-34 1,6-38 0,-5-21-1,-9-7 1,-5 9-1,-9 9 17,-3 42-17,5 39 1,9 31 0,14 16-1,10-18 1,11-30 15,-6-11-15,-20-8-1,-25-5-15</inkml:trace>
  <inkml:trace contextRef="#ctx0" brushRef="#br2" timeOffset="81216.88">13475 3867 0,'0'0'16,"10"-5"0,13-18-1,7-9 1,3 4 15,4 13-15,-2 20-1,-4 21 1,-6 9 0,0-3-1,6-4 1,-1-10-1,-6-6 17,-11-7-17,-13-5-15</inkml:trace>
  <inkml:trace contextRef="#ctx0" brushRef="#br2" timeOffset="81898.09">14084 3658 0,'-10'10'0,"-13"18"32,-4 19-17,-4 12 1,14-6-1,22-20 1,20-23 0,15-30-1,3-28 1,3-8 0,-11 0-1,-7 16 1,-10 10-1,-11 28 1,-7 30 0,-2 32-1,-1 29 1,1 1 0,-9-5-1,-11-14 1,-24-15-1,-17-24 1,-12-15 0,-6-17-1,8-12 1,15-1 15,31 6-31,27 7 0</inkml:trace>
  <inkml:trace contextRef="#ctx0" brushRef="#br2" timeOffset="82274.62">14437 2827 0,'3'68'16,"2"-7"0,0 16-16,5 1 15,5 10-15,10 33 16,3-4 0,-8-27-1,-7-45-15,-13-45 16</inkml:trace>
  <inkml:trace contextRef="#ctx0" brushRef="#br2" timeOffset="82444.25">14656 3779 0,'0'0'0</inkml:trace>
  <inkml:trace contextRef="#ctx0" brushRef="#br0" timeOffset="87235.77">16634 1504 0,'0'51'16,"0"19"-16,0 0 15,0 21-15,0 2 16,-5 26-16,3-11 16,0 21-16,-1-14 15,-5 12 1,0-15-1,-4 12-15,-1-18 16,-4 8-16,-1-21 16,1 2-16,-8 19 15,6-51 1,15-31 0,1-17-1,15-7 16,14-8-15,20-3 0,19-9-1,28-8 1,-18 5 0,6-6-1,-13 9 1,21-8-16,-4 8 15,21-6-15,-8 5 16,23-5-16,-10 6 16,25-1-16,-20 4 15,23 1-15,-18 0 16,15 3-16,-18 0 31,23 3-31,-20-1 0,18 3 16,-13 3-16,10-3 15,-20 0-15,10-3 0,-20 0 16,7-1-16,-18 4 16,12 4-16,-21-1 15,9 2-15,24 5 16,-32 0 15,-11-32-15,-22-29-1,-14-17 1,0-13 0,-13 13-1,1-7-15,0 4 16,-7-14 0,-4 4-1,-2-17-15,0 9 16,5-14-16,-5 13 15,5-24-15,-5 23 16,8-14-16,-2 16 16,-1-3-1,0-29 1,-20 0 0,-26 24-1,-19 31 1,-15 14-1,-19 21 1,-24 14 15,26 10-15,-18 2-16,11 5 16,-25 0-16,6 0 15,-21 5-15,8-3 16,-17 8-16,31-8 15,7 4-15,-11 2 0,-2-6 16,-28 5-16,33-5 16,6 6-16,-11 0 0,20 0 15,-8 2-15,-15 2 0,18-2 16,-5-2-16,-15 4 0,22-4 16,-2-3-16,-16 2 0,16-4 15,2 4-15,-16-3 0,0 3 16,-24 5-16,23 1 15,-8 8-15,20 1 16,-5-2-16,10-5 0,42-15 16,23 0-1,13 0 1,13 0-16</inkml:trace>
  <inkml:trace contextRef="#ctx0" brushRef="#br0" timeOffset="89623.87">25937 1110 0,'-2'36'16,"-3"10"-1,-2 24 1,-4 0-1,-6 21-15,-1-1 16,-7 20-16,0-13 16,-7 17-16,6-9 15,-7 14-15,11-18 16,3 14-16,7-21 16,2 15-16,2-19 15,3 1-15,-4 17 16,-1-7 15,20-38-15,-3-33-1,-5-10 1,16-20 0,5-2-1,10-8 1,14-2-1,19-4 17,24-4-17,-18 7 1,5 4-16,-6 6 16,19-5-16,-9 5 31,22 3-31,-9 0 15,19 0-15,-20 0 16,1 0-16,9 0 0,-17 0 16,4 0-16,17 0 0,-20 0 15,10 0-15,8 0 0,3 0 16,26-2-16,-15 2 16,7-7-16,-19 5 15,12-9-15,-23 8 16,4-4-16,-19 4 15,15 1-15,-20 2 16,9 2-16,31-2 16,3-4-1,-31-4 1,-28 2 0,-9-4-1,-24 8 1,3-21-1,-12 11 1,0-11 0,4-10-1,-6-7 1,1-18 0,6-18-1,-5 11 1,2-3-16,-2 3 15,5-14-15,-4 7 16,4-14-16,-7 7 16,1-8-16,1 5 15,-6-6-15,-2 13 16,-2-10-16,-1-29 16,1 1-1,-8 6 1,-28 24-1,-19 23 17,-9 22-17,-18 13 1,-21 5 0,17 7-1,-5 6-15,5-1 16,-21 6-16,6-1 15,-18-2-15,7 5 16,-17 0-16,14 0 16,-22-3-16,18 1 15,-20-1-15,15-1 16,-20 1-16,15-4 16,-15 1-16,12 4 15,-19-3-15,17 2 0,-20 3 16,22 0-16,-17 0 0,20 0 15,-17-2 1,22-6 0,-15 0-16,20-2 15,3-2-15,34 2 16,39 8 0,35 2-16</inkml:trace>
  <inkml:trace contextRef="#ctx0" brushRef="#br1" timeOffset="93665.58">17778 2070 0,'11'56'15,"-6"-3"17,0 10-32,-3 35 15,-4 6 1,-6-17 0,6-48-1,4-55 1,1-17 15,7-17-31,-1-7 16,7-15-16,1 10 15,4-19-15,1 16 16,11-9-16,18-9 16,9 25-1,-3 51 1,-3 48 15,-8 41-15,-20 20-1,-5 0 1,-8-21 0,-6-45-1,1-52 16,15-44-15,-4 1 0,7-9-16,9-32 15,1 12 1,-6 25 0,-8 42-1,-4 35 1,-3 30-1,0 33 1,2 21-16,-3 7 16,-5-17-1,-4-17 1,4-33 0,-7-17-1,0-12 1,-2-9-16</inkml:trace>
  <inkml:trace contextRef="#ctx0" brushRef="#br1" timeOffset="93960.22">18884 2305 0,'5'51'15,"4"1"-15,-7-9 32,1-17-32,-3-26 0</inkml:trace>
  <inkml:trace contextRef="#ctx0" brushRef="#br1" timeOffset="95611.38">27228 1859 0,'-26'73'16,"-1"18"-1,-6 0 1,7-10 0,7-21-1,6-22 1,10-36 0,9-30-1,16-34 1,19-32-1,-1-11-15,5 1 16,-1 11 0,-2 30-1,-7 40 1,-12 38 0,-11 30-1,-6 27 1,-3 12-1,-3 3 1,-3-17 0,1-20-1,-2-22 1,8-28 0,8-25-1,13-26 1,8-12-1,4 0 1,-1 10 0,-6 26-1,-7 20-15,-3 27 16,-5 24 0,-3 17-1,-4 3 1,-5-12-1,-1-9 1,-2-15 0,0-16-1,0-4 1,0-8-16</inkml:trace>
  <inkml:trace contextRef="#ctx0" brushRef="#br1" timeOffset="96127.61">27878 2078 0,'30'0'16,"33"0"-1,11 10 1,-11 8-1,-26 10 1,-29 12 0,-29 5-1,-14-7 1,2-6 0,3-5-1,13-13 1,19-9-1,29-12 1,24-3 0,6-6-16,-4 3 15,-9 4 1,-20-1 0,-28 10-16</inkml:trace>
  <inkml:trace contextRef="#ctx0" brushRef="#br1" timeOffset="105430.25">29766 2006 0,'50'0'15,"20"-4"1,4 2-16,21 0 0,-2 4 31,21-2-31,-11 0 0,18 2 16,-15-2-1,10 0-15,-16-2 16,9 0-16,-21-3 16,10-3-16,14-12 15,-17-8-15,-37 8 16,-27 10 0,-19 8-1,-22-14 1,-15-9-1,-10-5 1,-9 2-16,2 3 16,-2 0-1,4 2 1,-2 10 0,4 6-1,10 4 1,8 3-1,22 10 1,41 8 0,3 2-1,17 3-15,0-6 16,12 9-16,-4-6 16,7 5-16,26 11 0,-9-2 15,-37 4 1,-43-2-1,-27-11 1,-32-10 0,-26-2-1,-23-1-15,-3-4 16,10-8 0,14-10-1,11-6 1,15 2-1,24 6-15,22 8 16</inkml:trace>
  <inkml:trace contextRef="#ctx0" brushRef="#br1" timeOffset="106124.82">30342 1063 0,'13'65'16,"-3"18"0,-5 5-1,0-2 1,-3-18-1,14-30 1,17-28 0,9-33-1,14-29 1,2-24 0,-7-10-1,-4 6 1,-1 12-1,-11 20 1,-21 23 0,-3 12-1,-8 5 1,-1 6 0,-2 2-16</inkml:trace>
  <inkml:trace contextRef="#ctx0" brushRef="#br1" timeOffset="106742.49">30748 1380 0,'53'0'0,"-2"0"15,-16 8 1,-21 10 0,-18 6-1,-29 4 1,-10 8 0,2-9-1,22-7 16,24-10-15,27-6-16,8-4 31,-3-4-15,-13-1-16,-24 5 0</inkml:trace>
  <inkml:trace contextRef="#ctx0" brushRef="#br1" timeOffset="107092.86">31220 828 0,'-36'45'0,"-2"-3"15,-2-8 1,12-8 0,13-14-1,15-12-15</inkml:trace>
  <inkml:trace contextRef="#ctx0" brushRef="#br1" timeOffset="107513.01">31363 1103 0,'53'-5'0,"5"1"16,-10-7-1,-8-1 1,-19 4 0,-12 5-1,-9 3-15</inkml:trace>
  <inkml:trace contextRef="#ctx0" brushRef="#br1" timeOffset="107723.28">31368 1309 0,'48'-4'15,"-6"1"1,-16 0-16,-13 1 16,-8 2-1,-5 0-15</inkml:trace>
  <inkml:trace contextRef="#ctx0" brushRef="#br1" timeOffset="108995.14">31980 796 0,'13'0'16,"22"-8"0,16 0-1,6 6-15,7 12 16,1 5 0,-22 8-1,-20 7 1,-28 10-1,-28 6 1,-25 15-16,-13-1 16,3 1-1,5-9 1,30-11 0,15-9-1,27-10 1,26-6-16,18-14 15,10-14 1,7-13 0,-2-8-1,-17 6 1,-19 11-16,-32 16 16</inkml:trace>
  <inkml:trace contextRef="#ctx0" brushRef="#br1" timeOffset="109704.27">32592 959 0,'0'31'16,"0"-4"-1,-2-11 1,-3-11 0,10-5-1,10-16-15,13-16 16,15-11-1,5-13 1,-5 8 0,-8 11-1,-5 9 1,-18 23-16,-8 22 16,-13 11-1,-3 8 1,-4-1-1,4-9 1,0-6 0,12-8-1,12-10-15,14-12 16,11-7 0,6-14-1,-5-4 1,-10 7-1,-6 6 1,-11 17-16,-4 12 16,-5 16-1,3 12 1,13 0 0,4-1-1,-1-12-15,-1-10 16,-7-4-1,-6 0 1,-5-6 0,-2-2-16</inkml:trace>
  <inkml:trace contextRef="#ctx0" brushRef="#br1" timeOffset="109955.8">32555 1277 0,'65'0'16,"31"-6"-1,15-6 1,-3-8-16,-15 0 15,-29 2 1,-31 9 0,-33 9-16</inkml:trace>
  <inkml:trace contextRef="#ctx0" brushRef="#br1" timeOffset="110412.7">32820 1501 0,'-41'18'15,"10"2"-15,10-2 16,21 2 0,19 5-1,20 3 1,8 2-1,1-5 1,-10-8-16,-24-6 16,-18-4-1,-27-4 1,-16-6 0,-6-7-1,2-2 1,9 2-16,42 10 0</inkml:trace>
  <inkml:trace contextRef="#ctx0" brushRef="#br1" timeOffset="114196.53">17969 503 0,'14'84'16,"0"21"-1,4 6 1,-3-15 0,3-18 15,-2-25-15,-4-45-1,2-24 1,9-29-1,5-29 1,5-16 15,2-3-15,-10 18 0,-6 19-1,-7 28 1,-5 13 15,-5 7-15,-2 8-16</inkml:trace>
  <inkml:trace contextRef="#ctx0" brushRef="#br1" timeOffset="114994.81">18370 881 0,'0'20'15,"0"21"1,-2 12-1,-6-13 1,-4-12 0,-1-18-1,8-5 1,0-3-16,5-2 16</inkml:trace>
  <inkml:trace contextRef="#ctx0" brushRef="#br1" timeOffset="115457.18">18877 385 0,'-25'45'16,"-1"11"-1,4-14 1,4-4-1,6-15 1,4-13 0,8-10-16</inkml:trace>
  <inkml:trace contextRef="#ctx0" brushRef="#br1" timeOffset="116077.37">19136 607 0,'18'-6'15,"31"1"1,8-4-1,1-4 1,-12 2 0,-46 11-16</inkml:trace>
  <inkml:trace contextRef="#ctx0" brushRef="#br1" timeOffset="116325.17">19152 848 0,'60'-10'16,"8"-2"-1,-5-1 1,-17 3 0,-46 10-16</inkml:trace>
  <inkml:trace contextRef="#ctx0" brushRef="#br1" timeOffset="116805.15">19656 259 0,'53'-10'16,"24"-1"-1,12 7 1,4 17 0,-17 14-1,-38 18 16,-34 13-15,-27 3 0,-14-1-1,4-12 1,5-10 0,9-21-1,8-6 16,9-4-31,2-7 0</inkml:trace>
  <inkml:trace contextRef="#ctx0" brushRef="#br1" timeOffset="117071.22">19885 924 0,'0'0'16,"0"0"-16,0 0 0</inkml:trace>
  <inkml:trace contextRef="#ctx0" brushRef="#br1" timeOffset="146041.01">6250 5135 0,'-12'13'15,"-31"19"17,0 1-17,-15 7-15,-2 0 16,-19 8-16,6-2 16,-17 5-16,9-7 31,-4 2-31,-19 9 15,26 1 1,60-24 0,59-18 15,6-12-15,26-4-16,7 2 15,22-8-15,-6 5 16,14-4-1,-14 4 1,3 0-16,-1 16 16,-58 17-1,-60 13 1,-7-8 15,-26 3-31,-26 15 16,-1 13-1,34-1 1,59-5 15,17-22-15,23-15-16,43-6 16,-1-9-1,-14 2 1,-81-10-16</inkml:trace>
  <inkml:trace contextRef="#ctx0" brushRef="#br1" timeOffset="146700.68">7145 5661 0,'-14'76'32,"0"-13"-17,-1 10-15,-5 28 16,12-20-1,16-51 17,2-51-17,-8-41 17,-9-27-17,-7-11 1,-10 9 15,9 12-15,30 35-1,42 16 1,-6 15 15,23 19-31,-7 1 16,10 13-16,5 20 15,-43 18 17,-35-13-17,-40 1 1,-11-18 0,-27-6-16,2-9 15,-9-8-15,-22-10 16,9-8 15,28 3-15,66 10-16</inkml:trace>
  <inkml:trace contextRef="#ctx0" brushRef="#br1" timeOffset="147081.41">7010 5385 0,'34'-11'15,"9"1"1,27-5-16,-1 2 15,14-2 1,20-5 0,-25 5-1,-68 4 17,-51 2-17,-18-4 16,-5 1-15,7-1 0,57 13-16</inkml:trace>
  <inkml:trace contextRef="#ctx0" brushRef="#br1" timeOffset="148720.81">12633 5785 0,'48'3'16,"25"1"-16,8-1 31,29-1-31,-1-2 16,9-2-16,-19 2 31,-4-7-31,14-1 16,-46-2-1,-63 10-15</inkml:trace>
  <inkml:trace contextRef="#ctx0" brushRef="#br1" timeOffset="148941.31">12970 6095 0,'68'0'16,"34"-5"-16,3 5 31,16-5-31,-15-2 15,0 1-15,15-4 16,-121 10-16</inkml:trace>
  <inkml:trace contextRef="#ctx0" brushRef="#br1" timeOffset="150561.6">18499 4802 0,'-13'3'16,"-29"6"-1,-2 2 1,-15 4-16,-2 1 16,-20 14-16,0-3 15,-14 14-15,9-4 16,-15 9-16,6-4 31,-3-1-31,14 21 16,72-11 15,52-16-15,8-14 15,25-9-31,0-2 15,17 0-15,31 3 16,-37 22 15,-54-8-15,-46 11-16,-21-2 31,-31 9-31,3-4 16,-19 9-16,-24 18 31,43 5-15,47-28 15,48-15-31,23-12 16,32-5-16,4-8 31,15-5-31,26-3 15,-9-4 1,-121 7-16</inkml:trace>
  <inkml:trace contextRef="#ctx0" brushRef="#br1" timeOffset="151593.07">19028 5460 0,'0'76'15,"0"-11"1,0 8-16,0 33 31,0-1-15,0-23-1,-4-58 1,-5-48 15,-13-39-15,2 5-1,-3-8-15,-12-29 16,7-9 15,30 13-15,52 23 0,-6 33 15,15 12-31,-3 18 15,15 15-15,-7 6 16,4 8-16,-5 27 16,-36 7 15,-64-10-15,-8-20-1,-24-11-15,2-10 16,-10-7-1,-23-12 1,8-6 0,23-2-1,65 20-15</inkml:trace>
  <inkml:trace contextRef="#ctx0" brushRef="#br1" timeOffset="151971.81">18978 5228 0,'60'0'16,"26"-2"-1,15-6 17,-6 3-17,-26-2 1,-57 1 15,-47-2-15,-28 4-1,-8-6 1,14 0 0,9-1-1,48 11-15</inkml:trace>
  <inkml:trace contextRef="#ctx0" brushRef="#br1" timeOffset="152286.9">20014 5182 0,'-28'38'16,"3"2"-1,7-14 1,18-26-16</inkml:trace>
  <inkml:trace contextRef="#ctx0" brushRef="#br1" timeOffset="162938.67">6853 7307 0,'5'50'16,"2"23"0,-4 18 15,-1 10-15,3 13-1,-5 1 1,-5-9-1,0-23 1,-2-28 0,5-25-1,-1-34 1,-1-27 15,-3-29-15,-4-26-1,-14-17 1,-8-8 0,-3-8-1,10 9 1,8 5 15,10 16-15,19 34-1,21 27 1,19 25 0,19 25 15,-14 4-15,5 10-16,17 19 15,-8 13 16,-39-6-15,-49-3 0,-50-21 15,-25-18-15,-5-20-1,12-11 1,32 2-1,54 9 1</inkml:trace>
  <inkml:trace contextRef="#ctx0" brushRef="#br1" timeOffset="163544.01">6589 7065 0,'0'0'15,"9"-3"1,16-7-1,33-2 17,30 1-17,23 2 1,-2-1 0,-16 2 15,-53-2-16,-45 2 17,-38 6-17,-17-1 1,-5 1 0,6 2 15,18 0-31,41 0 15</inkml:trace>
  <inkml:trace contextRef="#ctx0" brushRef="#br1" timeOffset="164775.44">7279 7781 0,'12'70'15,"0"6"17,-2-8-17,-2-17 1,-3-25 15,0-8-31,-5-18 16</inkml:trace>
  <inkml:trace contextRef="#ctx0" brushRef="#br1" timeOffset="165443.84">7427 7801 0,'7'0'15,"26"0"1,15 0-1,3 10 17,-5 8-17,-29 17 1,-25 10 0,-17 3 15,-5-10-16,12-13 1,18-5 0,31-12 15,24-1-15,5-2-1,-10 3 16,-9-4-15,-41-4-16</inkml:trace>
  <inkml:trace contextRef="#ctx0" brushRef="#br1" timeOffset="169924.68">12630 7650 0,'46'4'15,"17"-4"-15,5 0 16,20 0-16,1 0 31,6-4-31,26 1 16,-20-2-1,-101 5-15</inkml:trace>
  <inkml:trace contextRef="#ctx0" brushRef="#br1" timeOffset="170293.14">12464 8042 0,'45'0'16,"16"-2"-16,2 2 15,20-5-15,-8 2 16,16-4-16,23 2 31,-5-3-15,-42 4-1,-67 4-15</inkml:trace>
  <inkml:trace contextRef="#ctx0" brushRef="#br1" timeOffset="172303.34">17007 7609 0,'11'73'32,"-6"-10"-17,7 15-15,-2-4 16,3 14-16,-3-8 31,0 11-31,-2 27 16,1-9-1,-1-59 1,-6-52 15,-2-57-15,-2 2-1,-6-16-15,4 5 32,-9-16-32,-5 6 15,-7-7-15,0 9 16,-11 0-16,-6-24 31,26 21-15,34 44 15,41 43-15,-7 8-1,19 10 1,-6 8 0,19 11-16,-11-5 15,4 8-15,7 23 16,-47-18 15,-59-21-15,-13-16-1,-25-9-15,-3-7 32,-32-13-32,8-4 15,-9-6-15,-22-5 16,16-5-1,102 33-15</inkml:trace>
  <inkml:trace contextRef="#ctx0" brushRef="#br1" timeOffset="172785.71">16809 7365 0,'14'-5'16,"34"-8"15,0 6-15,10-1-16,7-2 31,9 5-31,22-5 16,-31 0-1,-53 5 17,-36 0-17,-17 2 17,-4 3-17,4 3 1,41-3-16</inkml:trace>
  <inkml:trace contextRef="#ctx0" brushRef="#br1" timeOffset="173233.52">17817 8100 0,'0'56'16,"-4"5"-1,4-11 17,0-7-17,4-18 1,-4-25-16</inkml:trace>
  <inkml:trace contextRef="#ctx0" brushRef="#br1" timeOffset="173834.48">18239 7171 0,'-5'63'31,"-4"13"-16,-4-6 1,0-17 0,13-53-16</inkml:trace>
  <inkml:trace contextRef="#ctx0" brushRef="#br1" timeOffset="174851.83">20319 7934 0,'40'0'15,"18"-2"-15,33-9 16,-1-1 0,-12 0-1,-78 12-15</inkml:trace>
  <inkml:trace contextRef="#ctx0" brushRef="#br1" timeOffset="175184.6">20543 7717 0,'-23'64'15,"1"21"1,-1 6 0,7-16-1,4-17 16,5-30-15,7-28-16</inkml:trace>
  <inkml:trace contextRef="#ctx0" brushRef="#br1" timeOffset="176124.52">22471 7620 0,'-9'40'31,"5"20"-31,-4 1 16,-1 22-16,3-3 16,-4 16-16,5-11 31,-5 4-31,4 12 15,6-46 1,6-42 15,-3-8-15,-3 0 0,0-5-16</inkml:trace>
  <inkml:trace contextRef="#ctx0" brushRef="#br1" timeOffset="176467.48">22397 7529 0,'44'0'16,"14"10"-16,1 2 31,15 18-31,-6 0 16,2 13-16,-5 25 15,-39 6 1,-52-6 0,-11-28-1,-24-8-15,-37-11 16,-7-14 15,12 1-15,32-8-1,61 0-15</inkml:trace>
  <inkml:trace contextRef="#ctx0" brushRef="#br1" timeOffset="177037.93">23010 7183 0,'-8'56'16,"1"10"15,4-11-15,3-12 0,0-16-1,0-14 1,0-13-16</inkml:trace>
  <inkml:trace contextRef="#ctx0" brushRef="#br1" timeOffset="178117.05">22992 7972 0,'13'-2'16,"24"-4"-1,21 6 1,10 0 0,-5 8 15,-17 12-15,-34 13-1,-29 10 1,-22 4-1,-8-1 1,4-8 0,10-10-1,18-16 1,23-4 15,35-8-15,20-5-1,5 2 1,-15-2 0,-8 0-1,-17 1 1,-28 4-16</inkml:trace>
  <inkml:trace contextRef="#ctx0" brushRef="#br2" timeOffset="207165.54">4688 8539 0,'0'5'15,"-10"12"1,-13 26 0,4 1-1,-15 13-15,7-1 32,-9 25-32,6-4 15,-6 26-15,6-6 16,-3 16-16,8-10 15,-3 11-15,11-21 16,8 18-16,9-21 16,19 1-16,6-21 15,27-2-15,-1-19 16,24-11 0,22-8-1,-11-5 1,-46-10-16,-40-15 15</inkml:trace>
  <inkml:trace contextRef="#ctx0" brushRef="#br2" timeOffset="208612.41">5137 9214 0,'0'63'16,"-3"21"15,1 14-16,-1-3 1,3 1 0,0-20-1,3-28 1,-1-39 0,6-31-1,6-31 16,10-27-15,1-10 0,0-5-1,-2 2 1,-4 11 0,2 24-1,2 40 1,1 30 15,1 34-15,-3 26-1,-11 19 1,0 3 0,-6-23-1,2-19 1,3-35 15,3-34-15,4-28-1,13-29 1,1-11 0,-1 7-1,-5 10 1,3 30-1,2 18 1,2 30 0,-1 23-1,4 24 1,3 29 15,-10 17-15,-8-4-1,-5-13 1,-3-25 0,-6-35-1,-4-10 1,-2-16-16</inkml:trace>
  <inkml:trace contextRef="#ctx0" brushRef="#br2" timeOffset="208985.67">6087 9660 0,'7'51'16,"-2"-1"-1,0-12 1,-5-11 0,3-11-1,-1-11 1,-2-5-16</inkml:trace>
  <inkml:trace contextRef="#ctx0" brushRef="#br2" timeOffset="209313.18">6455 9403 0,'52'8'15,"19"0"1,-1-14 0,-3-9-1,-13-8 1,-16 1-1,-17 9 1,-21 13-16</inkml:trace>
  <inkml:trace contextRef="#ctx0" brushRef="#br2" timeOffset="209595.76">6639 9204 0,'0'61'16,"0"14"0,-4 6-1,4-6 1,11-39-1,4-24 1,-5-4 0,-7-6-1,-3-2-15</inkml:trace>
  <inkml:trace contextRef="#ctx0" brushRef="#br2" timeOffset="210453.81">7092 9242 0,'10'58'16,"2"15"0,1 3 15,0-14-15,-1-21-1,-7-39 16,2-37-15,-6-45 0,4-19-1,5 3 17,0 21-17,5 43 1,11 42 15,14 40-15,2 23-1,2 7 1,-9-9 15,-10-21-15,-12-37-1,-3-38 1,2-36 15,3-19-15,0 2 0,3 15 15,3 40-16,13 40 1,7 40 0,-8 20 15,-5 9-15,-4-13-1,1-13 1,-6-27 15,-10-12-15,-9-21-16</inkml:trace>
  <inkml:trace contextRef="#ctx0" brushRef="#br2" timeOffset="210912.76">7830 9524 0,'20'2'15,"18"1"1,11 6 15,-22 5-15,-20 12 0,-16 6 15,-7-2-16,11-5 1,26-5 0,19-9 15,7-8-15,-1-3-1,-4-9 1,-42 9-16</inkml:trace>
  <inkml:trace contextRef="#ctx0" brushRef="#br2" timeOffset="211448.25">8085 8678 0,'40'43'16,"7"15"-16,-1 2 16,17 20-16,-7 1 31,14 18-31,-9-6 15,7 13-15,-15-15 16,5 14-16,-18-21 16,-4 9-16,-24 23 31,-32-16-15,-29-45-1,2-29 1,24-13 15,11-6-15,12-7-16</inkml:trace>
  <inkml:trace contextRef="#ctx0" brushRef="#br2" timeOffset="212515.94">9108 9033 0,'6'12'32,"0"26"-17,15 26 1,6 21-1,6 11 17,5 7-17,4-10 1,-6-15 15,-11-22-15,-7-41-1,5-30 1,7-28 15,4-28-15,0-9 0,8-19 15,2 2-16,-2 8 1,-9 19 0,-15 32 15,-8 17-15,-5 11-1,-5 10-15</inkml:trace>
  <inkml:trace contextRef="#ctx0" brushRef="#br2" timeOffset="213204.37">9715 9550 0,'0'18'16,"0"24"0,-5 10 15,2-3-15,3-22-1,3-22 1,5-15-1,2-5 1,-5-2 0,-5 17-16</inkml:trace>
  <inkml:trace contextRef="#ctx0" brushRef="#br2" timeOffset="213796.31">9846 9580 0,'0'0'15,"5"0"1,7 0 0,4-2-1,7-1 1,6 3-1,1 0 1,-7 5 0,-12 15 15,-14 2-15,-5 3-1,-1-1 1,4-5-1,2 4 1,11-3 0,22-7-1,10-2 1,-3-7 0,0 1 15,-7-5-16,-30 0-15</inkml:trace>
  <inkml:trace contextRef="#ctx0" brushRef="#br2" timeOffset="214720.7">9047 8761 0,'20'4'16,"31"-1"0,27 2 15,7 1-16,-6-6 1,-14 2 15,-22-2-15,-25-8 0,-28-4-1,-36-16 16,-17-15-15,-5 5 0,8 4-1,60 34-15</inkml:trace>
  <inkml:trace contextRef="#ctx0" brushRef="#br2" timeOffset="-180037.12">12845 9499 0,'55'-3'16,"25"-1"-16,1-4 15,5-5-15,19 3 16,-14-2 0,-91 12-16</inkml:trace>
  <inkml:trace contextRef="#ctx0" brushRef="#br2" timeOffset="-179724.05">12956 9783 0,'70'-2'15,"-7"2"17,12 0-32,39 11 15,0-7 1,-16 4 0,-40-3-1,-58-5-15</inkml:trace>
  <inkml:trace contextRef="#ctx0" brushRef="#br2" timeOffset="-168721.01">16236 9401 0,'0'70'15,"-17"13"16,-8 8-15,2-15 0,8-46-1,15-48 17,17-44-17,1 1 1,4-9-1,-4 9 1,8-17-16,14-23 16,0 5-1,1 59 17,-1 54-17,-13 51 1,-6 30 15,-9 3-15,-7-14-1,2-56 1,7-48 15,13-43-15,11-24-1,4 4 17,2 32-17,1 48 1,-2 51 15,-15 1-15,-4 14-16,2 25 15,-3-3 1,0-20 15,-11-33-15,-5-17 0,-4-8 15,-3-10-31</inkml:trace>
  <inkml:trace contextRef="#ctx0" brushRef="#br2" timeOffset="-168509.83">17042 9542 0,'13'58'15,"-8"15"1,-7 5 15,-3-10-15,-3-20-1,5-25 1,3-23-16</inkml:trace>
  <inkml:trace contextRef="#ctx0" brushRef="#br2" timeOffset="-167310.04">17428 9238 0,'12'60'16,"14"25"-1,-3-17 16,0 5-31,7 25 16,3 3 0,-5-15-1,-4-63 17,6-49-17,5-42 1,6-23 15,-3-6-15,-5 8-1,-8 14 17,-8 27-17,-11 25 1,-4 11-1,-2 12 1</inkml:trace>
  <inkml:trace contextRef="#ctx0" brushRef="#br2" timeOffset="-166947.52">17969 9678 0,'4'60'15,"-4"1"17,0-13-17,-4-8 1,4-23-1,0-17-15</inkml:trace>
  <inkml:trace contextRef="#ctx0" brushRef="#br2" timeOffset="-166651.04">18293 9093 0,'-10'61'15,"-8"13"16,3-4-15,2-10 0,3-22-16,10-38 15</inkml:trace>
  <inkml:trace contextRef="#ctx0" brushRef="#br2" timeOffset="-165496.47">20308 9723 0,'69'0'15,"18"0"17,7-2-17,-11-6 1,-30 6 0,-53 2-16</inkml:trace>
  <inkml:trace contextRef="#ctx0" brushRef="#br2" timeOffset="-165216.35">20482 9464 0,'-5'60'16,"3"26"-1,2 5 17,0-5-17,0-26 1,0-60-16</inkml:trace>
  <inkml:trace contextRef="#ctx0" brushRef="#br2" timeOffset="-163768.87">22075 9431 0,'-7'63'16,"1"12"0,-2 16 15,4-18-16,-4-27 1,6-38 0,2-36 15,12-41-15,4 14-1,11-12 1,14-22-1,3-15 1,-3 29 0,-14 50 15,-6 55-15,-9 48-1,-1 23 1,-2-5 15,14-23-15,8-48-1,11-45 17,-7-13-17,4-17-15,13-29 16,4-4-1,-13 13 1,-21 53 15,-9 49-15,-6 41 0,-4 22-1,-3 9 1,0-13-1,0-25 1,-3-24 0,1-24-1,2-18-15</inkml:trace>
  <inkml:trace contextRef="#ctx0" brushRef="#br2" timeOffset="-163329.78">22886 9678 0,'43'11'15,"-10"6"1,-13 8 0,-7 10-1,-13 3 1,-13 5-1,-4 0 1,6-8 0,26-18 15,21-9-15,6-11-1,-1-6 1,-8 1-1,-33 8-15</inkml:trace>
  <inkml:trace contextRef="#ctx0" brushRef="#br2" timeOffset="-162722.62">23373 9383 0,'2'60'16,"0"19"0,3 4-1,9 2 1,3-7-1,8-35 1,-5-35 0,-5-35-1,10-32 1,11-16 15,1-8-15,-1 15-1,-1 8 1,-2 14 0,-16 18-1,-6 13 1,-6 7 0,-3 6-1,-2 2-15</inkml:trace>
  <inkml:trace contextRef="#ctx0" brushRef="#br2" timeOffset="-162028.16">23710 9713 0,'43'5'15,"0"0"17,-15 10-17,-11 8 1,-15 3-1,-14-2 1,-11 4 0,3-10-1,5-6 1,13-3 0,7-7 15,13-2-16,9-11 1,0-1 0,1-1-1,-28 13-15</inkml:trace>
  <inkml:trace contextRef="#ctx0" brushRef="#br2" timeOffset="-161721.52">24093 9149 0,'-7'73'16,"-6"18"0,0-13-1,1-18 1,12-60-16</inkml:trace>
  <inkml:trace contextRef="#ctx0" brushRef="#br0" timeOffset="-126302.34">6600 10525 0,'48'-53'15,"-10"8"1,8-8-16,-5-3 16,9-9-16,-5 2 15,10-16-15,-5 9 16,8-11-16,-5 8 15,18-15-15,-3 7 16,18-20 0,-24 28-1,1 8-15,11-23 0,-9 19 16,1-3-16,17-19 0,-13 15 16,5 0-16,11-14 0,-10 17 31,0 2-31,10-7 0,-5-3 0,9-9 15,-12 9-15,5-2 0,8-13 16,10 61 0,-51 17-1,-33 2 1,-34 0 0,-21 11-1,-17 5 16,-19 13-15,-19 11 0,-10 7-1,10-9 17,56-24-17,31-11 1,34-19-16,11 2 31,25-11-31,4 10 16,16-1-16,-9 14 15,8 10-15,-15 19 16,-7 24-16,-19 41 31,-12 19-15,-14-6-1,-4-31 1,-12-58-16</inkml:trace>
  <inkml:trace contextRef="#ctx0" brushRef="#br0" timeOffset="-125652.86">9350 7921 0,'-41'64'16,"-4"21"15,17 9-15,52-22 0,10-34 15,22-15-31,1-13 15,17-15-15,-9-7 16,3-16-16,-12-7 31,-8-16-31,-29-32 16,-26 22 0,-33 3-16,-16 18 15,-25 5-15,4 12 16,-16 8-1,-30 11 1,4 4 0,42 4-1,77-4-15</inkml:trace>
  <inkml:trace contextRef="#ctx0" brushRef="#br0" timeOffset="-114113.78">9115 11522 0,'-32'33'16,"-8"13"-16,1 9 31,-3 18-31,11 0 16,8 23-16,14-11 31,12 14-31,8-16 16,22 5-16,5-20 15,21-5 1,1-20 0,23-20-16,-7-18 15,17-18-15,-18-7 31,8-20-31,-20-8 16,-5-17-16,-17-4 16,-14-14-1,-14 7 1,-21-17-16,-6 16 16,-29-12-16,-5 24 31,-26 1-31,-1 16 15,-18 11-15,9 16 32,-4 19-32,-19 15 15,10 4 1,49-7 0,48-10-16</inkml:trace>
  <inkml:trace contextRef="#ctx0" brushRef="#br0" timeOffset="-112920.14">12346 11921 0,'-5'-3'15,"10"-2"17,37 0-17,7-2 1,21 2 0,-2-1-1,10 1-15,20-2 16,-4 2 15,-32-3-15,-62 8-16</inkml:trace>
  <inkml:trace contextRef="#ctx0" brushRef="#br0" timeOffset="-112674.8">12320 12153 0,'43'0'31,"17"2"-31,37 11 16,4-1 15,-8 1-15,-93-13-16</inkml:trace>
  <inkml:trace contextRef="#ctx0" brushRef="#br0" timeOffset="-103701.81">15178 11117 0,'15'-5'16,"23"-7"0,25-9-1,20 3 1,10-4-1,-12 7 1,-21 0 15,-32-1-15,-20-1 0,-6 4-1,-12 8 1,-27 10-16,-14 0 15,-25 8-15,3 2 16,-4 13-16,-14 17 16,17 14-1,34-10 1,30-8 0,23-22 15,19 5-16,24 8 1,25 14 0,4 9-1,-2 11 1,-34-4 0,-49 1 15,-46 1-16,-20-7 1,-2-19 15,18-18-15,22-17 0,16-1-1,4-2 16,8 0-31</inkml:trace>
  <inkml:trace contextRef="#ctx0" brushRef="#br0" timeOffset="-103277.92">16047 11110 0,'-7'67'32,"-16"27"-17,-10 1 1,-7-12 15,10-17-15,32-46 15,36-35-15,-3-7 15,16-16-31,-4-3 16,20-5-16,-13 1 15,12-4-15,12-20 16,-7 6 15,-21 17-15,-24 24-1,-26 22-15</inkml:trace>
  <inkml:trace contextRef="#ctx0" brushRef="#br0" timeOffset="-103027.31">16113 11366 0,'5'53'16,"13"13"15,17-14-15,2-16 15,4-11-15,-24-12-1,-17-13-15</inkml:trace>
  <inkml:trace contextRef="#ctx0" brushRef="#br0" timeOffset="-102434.27">16625 11437 0,'-21'42'16,"9"4"-1,12-10 16,14-26-15,14-26 15,0-19-15,-12-17 0,-9 3 15,-7 12-16,0 28 1,5 35 15,5 9-15,10 16-16,-3 1 16,14 19-1,-6-3 1,5 8-16,5 19 15,-22-11 17,-33-42-17,-27-32 17,-14-27-17,6-11 16,9 3-15,46 25-16</inkml:trace>
  <inkml:trace contextRef="#ctx0" brushRef="#br0" timeOffset="-101714.23">15225 10557 0,'-35'13'15,"-17"12"-15,-1 8 16,-15 18-16,8 9 16,-12 29-16,18 1 15,-4 23-15,19-20 31,9-5-31,5 19 0,10 0 16,12 28-16,16-20 16,28 7-16,1-45 15,11-16 1,28-10-16,15-6 16,19 3-16,-11-13 15,-4-3-15,-29-11 16,-71-21-16</inkml:trace>
  <inkml:trace contextRef="#ctx0" brushRef="#br0" timeOffset="-101269.35">16869 10646 0,'33'42'16,"-1"19"-16,11 2 15,15 28-15,-7-18 16,1 2-16,4 18 16,-11-12-1,-7 7-15,-3 11 0,-9 4 16,-8 25-16,-18-19 31,-26-3-31,-9-33 16,-23-21-16,-30-16 15,17-16 17,35-12-17,36-8-15</inkml:trace>
  <inkml:trace contextRef="#ctx0" brushRef="#br0" timeOffset="-100324.66">17650 10981 0,'5'58'15,"8"25"17,-6-17-17,10 7-15,-1-6 16,4 9-16,8 32 31,-3-5-15,-2-14 15,-1-74-15,4-53 15,-7-7-16,-1-16-15,13-29 16,-1-6 15,3 15-15,-8 18 0,-10 28 15,-5 20-16,-10 15-15</inkml:trace>
  <inkml:trace contextRef="#ctx0" brushRef="#br0" timeOffset="-100020.4">18136 11562 0,'-5'71'15,"1"15"16,-7-13-15,1-22 0,5-23-1,5-28-15</inkml:trace>
  <inkml:trace contextRef="#ctx0" brushRef="#br0" timeOffset="-99702.35">18409 11031 0,'-9'53'16,"-8"3"15,2-4-31,5-24 16,10-28-1</inkml:trace>
  <inkml:trace contextRef="#ctx0" brushRef="#br0" timeOffset="-98669.58">19474 11407 0,'71'-3'16,"14"0"-1,-1-4 1,-14 5-1,-24-4 1,-23 2 0,-23 4-16</inkml:trace>
  <inkml:trace contextRef="#ctx0" brushRef="#br0" timeOffset="-98423.83">19595 11265 0,'0'74'16,"13"16"-1,9 3 1,4-14 15,-11-34-15,-15-45-16</inkml:trace>
  <inkml:trace contextRef="#ctx0" brushRef="#br0" timeOffset="-97652.14">20689 10605 0,'-33'50'15,"-8"24"-15,1 4 32,-2 23-32,7 0 15,1 27-15,12-12 16,9 13-16,13-13 31,20 5-31,8-23 16,15-3-16,17 4 31,-22-42-15,-20-29-1,-18-28-15</inkml:trace>
  <inkml:trace contextRef="#ctx0" brushRef="#br0" timeOffset="-96906.89">20946 10703 0,'63'8'16,"18"17"15,5 23-15,-29 18-1,-47 14 1,-35 4 15,-28-14-15,3-4 0,27 2 15,46 0-16,32-3 1,-2 1 15,-40 2-15,-51-13 0,-35-20 15,-13-14-16,11-16 17,27-5-17,48 0-15</inkml:trace>
  <inkml:trace contextRef="#ctx0" brushRef="#br0" timeOffset="-96478.2">21656 10918 0,'0'73'31,"-2"25"-15,-10 8-1,-4-18 1,4-20 15,7-46-15,12-44 0,19-33 15,26-16-16,26-4 1,-2-1 15,-13 9-15,-15 13 0,-20 24-1,-28 30-15</inkml:trace>
  <inkml:trace contextRef="#ctx0" brushRef="#br0" timeOffset="-96230.89">21785 11303 0,'27'48'16,"11"0"15,-2-10-15,-16-15-1,-20-23-15</inkml:trace>
  <inkml:trace contextRef="#ctx0" brushRef="#br0" timeOffset="-95696.83">22194 11271 0,'-44'48'15,"9"10"17,18 2-17,17-18 17,12-19-17,0-27 1,2-26 15,-2-9-15,-3 9-1,5 17 17,11 31-17,0 12 16,11 13-31,-4 5 16,3 12-16,-2 36 31,-18-8-15,-25-22 0,0-30 15,3-19-16,7-17-15</inkml:trace>
  <inkml:trace contextRef="#ctx0" brushRef="#br0" timeOffset="-95326.02">22453 10759 0,'40'43'16,"8"22"-16,-8 1 15,16 19-15,-16 1 31,-8 17-31,-16-12 16,-16 15-16,-10-16 16,-8-1-16,-17-4 15,5-59 1,14-24 15,6 3-15,8-5-1,2 0-15</inkml:trace>
  <inkml:trace contextRef="#ctx0" brushRef="#br0" timeOffset="-94890.98">23209 10703 0,'-23'48'16,"-12"13"-16,2 2 16,-13 17-16,14-4 15,6 21-15,12-13 16,9 17-16,10-13 15,12 5-15,29 24 32,-6-18-17,-17-52 1,-23-47-16</inkml:trace>
  <inkml:trace contextRef="#ctx0" brushRef="#br0" timeOffset="-94525.38">23340 11056 0,'58'-2'16,"12"-3"-1,-2-5 1,-5 2 0,-30 3-1,-33 5-15</inkml:trace>
  <inkml:trace contextRef="#ctx0" brushRef="#br0" timeOffset="-94266.95">23391 10908 0,'5'68'16,"2"10"-1,3 0 1,0-18 15,-5-27-31,-5-33 0</inkml:trace>
  <inkml:trace contextRef="#ctx0" brushRef="#br0" timeOffset="-93685.51">23902 10797 0,'50'45'16,"0"29"15,-6 19-15,-32 20-1,-35-10 1,-25-20-1,-19-35 1,1-35 0,8-26-1,20-17 1,16-13 0,24 5 15,28 11-16,20 19 1,21 28 0,5 21-1,-3 9 1,-13-5 0,-17-12-1,-26-18 1,-6-5 15,-11-10-31</inkml:trace>
  <inkml:trace contextRef="#ctx0" brushRef="#br0" timeOffset="-91670.07">24960 10565 0,'25'28'16,"5"7"-1,23 18-15,-2 5 16,15 25-1,-11 0 1,8 19-16,-8-8 16,-2 23-16,-18-19 15,-10 15-15,-15-17 32,-12 2-32,-15-25 15,-24-7-15,-32-3 31,15-23-15,30-17 0,28-23-16</inkml:trace>
  <inkml:trace contextRef="#ctx0" brushRef="#br0" timeOffset="-89422.07">28646 4598 0,'76'-2'0,"-10"-3"31,9 2-31,-5 3 16,19 0-16,-3 0 16,20 0-16,-10 0 15,11 0-15,-9 0 16,9-2-16,-14 2 16,3-6-16,25-6 15,-8-3 1,-45 10-1,-33-3 1,-20 6 0,-15 2-16</inkml:trace>
  <inkml:trace contextRef="#ctx0" brushRef="#br0" timeOffset="-89057.19">29753 4371 0,'65'20'16,"-4"-6"-1,9 2-15,-1 2 16,6 0-16,-5 5 15,6-1-15,20 14 16,-23 12 0,-53-8-1,-48-5 1,-40-7 0,-17-8-1,-4-10 1,14-8-1,24 1 1,51-3-16</inkml:trace>
  <inkml:trace contextRef="#ctx0" brushRef="#br0" timeOffset="-88695.99">29224 4248 0,'60'-10'16,"20"0"-1,6-2 1,-10-4 0,-15 1-1,-26 4 1,-16 4-1,-19 7-15</inkml:trace>
  <inkml:trace contextRef="#ctx0" brushRef="#br0" timeOffset="-88452.83">29453 4185 0,'0'53'16,"0"2"0,0-12-1,2-11 1,-2-16-1,0-16-15</inkml:trace>
  <inkml:trace contextRef="#ctx0" brushRef="#br0" timeOffset="-86738.36">29485 4059 0,'4'60'16,"-8"1"-1,-3-13 1,2-16 0,0-16-16,5-16 15</inkml:trace>
  <inkml:trace contextRef="#ctx0" brushRef="#br0" timeOffset="-69281.77">9521 13107 0,'-21'8'15,"-26"12"17,7 8-17,-13 10-15,10 4 31,-3 24-31,11-11 16,12 16-16,14-10 31,18 7-31,12-18 16,26-5-16,6-20 16,26-9-16,-6-16 31,13-23-31,-14-5 15,4-27-15,-19 2 16,-16-20-16,-18 5 31,-23-10-31,-15 12 16,-25-2-16,-9 15 16,-26 2-16,-29 4 31,4 7-16,25 7 17,36 17-17,39 16-15</inkml:trace>
  <inkml:trace contextRef="#ctx0" brushRef="#br0" timeOffset="-68773.81">12688 13503 0,'84'12'16,"16"1"15,-4 2-15,-20-2-1,-76-13-15</inkml:trace>
  <inkml:trace contextRef="#ctx0" brushRef="#br0" timeOffset="-68520.13">12711 13745 0,'40'10'31,"18"5"-31,3 0 16,14 5-16,41 3 15,-2 2 17,-28-7-17,-86-18-15</inkml:trace>
  <inkml:trace contextRef="#ctx0" brushRef="#br0" timeOffset="-67382.31">14207 13175 0,'86'-7'16,"-13"4"15,6-4-31,24-3 16,-2 2-1,-35 1 1,-66 7-16</inkml:trace>
  <inkml:trace contextRef="#ctx0" brushRef="#br0" timeOffset="-66964.19">14240 13062 0,'-45'22'16,"-1"4"15,29 9-16,32 8 1,13-8 15,20 3-31,5-8 16,13 13-16,27 10 16,-20 10-1,-46 6 16,-42-12-15,-42-14 0,-4-21-1,8-14 17,15-10-17,18 2 1,20 0-16</inkml:trace>
  <inkml:trace contextRef="#ctx0" brushRef="#br0" timeOffset="-66559.2">15123 13326 0,'-28'56'16,"-10"23"-1,-2 1 1,2-5 15,33-27-15,30-33-1,26-30 17,-4-9-17,14-15-15,-3 2 16,5-14-16,25-19 16,0-3 15,-20 12-16,-28 25 1,-40 36-16</inkml:trace>
  <inkml:trace contextRef="#ctx0" brushRef="#br0" timeOffset="-65846.79">15234 13598 0,'10'43'16,"20"-5"0,23-15 15,17-13-16,16-10 1,15-18 0,2-22 15,-32-7-15,-41 13 15,-36 19-16,-18 25 1,-6 23 15,14 7-15,18-2 15,21-10-15,8-23 15,1-15-15,-1-2 15,-8 6-15,-11 24-1,-7 38 16,-10 22-15,-38-5 15,-25-18-15,-10-19 15,25-14-15,53-22-16</inkml:trace>
  <inkml:trace contextRef="#ctx0" brushRef="#br0" timeOffset="-65479.55">13890 12734 0,'-18'36'16,"-4"19"-16,4 8 31,4 31-31,5-1 16,18 25-16,3-11 15,6 2-15,12 23 32,-10-32-17,-20-100-15</inkml:trace>
  <inkml:trace contextRef="#ctx0" brushRef="#br0" timeOffset="-65021.3">15952 12929 0,'53'53'0,"-1"-3"15,24 25-15,-15-11 32,-1 6-32,8 13 0,-3 5 15,3 19-15,-24-14 32,-17 2-32,-49-6 15,-29-54 16,-5-38-15,16-10 0,20 6-1,20 7-15</inkml:trace>
  <inkml:trace contextRef="#ctx0" brushRef="#br0" timeOffset="-64330.29">16811 13082 0,'12'53'16,"4"21"-16,-4-4 31,1 15-31,2-4 15,5 7-15,0 28 32,21-25-17,4-63 1,-8-56 15,-6-37-15,-13 4 15,-4-10-31,-5-25 16,-7 11 15,0 19-15,1 24 15,2 24-16,-5 18-15</inkml:trace>
  <inkml:trace contextRef="#ctx0" brushRef="#br0" timeOffset="-64081.86">17317 13720 0,'-7'69'16,"-1"-2"-1,6-17 17,0-24-17,2-14 1,0-12-16</inkml:trace>
  <inkml:trace contextRef="#ctx0" brushRef="#br0" timeOffset="-63622.39">17552 13209 0,'-5'60'16,"7"15"15,3-10-15,3-13 0,-8-52-16</inkml:trace>
  <inkml:trace contextRef="#ctx0" brushRef="#br0" timeOffset="-62863.58">18234 13445 0,'16'2'16,"34"1"15,33-3-15,8-3-1,-13-1 17,-20-4-32,-58 8 15</inkml:trace>
  <inkml:trace contextRef="#ctx0" brushRef="#br0" timeOffset="-62568.87">18451 13236 0,'0'53'16,"-2"30"-1,-6 10 1,6-12 15,-9-13-15,9-35-1,2-33-15</inkml:trace>
  <inkml:trace contextRef="#ctx0" brushRef="#br0" timeOffset="-60305.82">19464 12865 0,'-20'38'15,"-11"18"-15,-1-6 16,-6 21-16,5-6 31,3 21-31,7-5 16,6 14-16,12-11 15,15 4-15,2-15 16,27-3 0,34 4-1,8-17 1,-29-19-1,-22-20 1,-30-18-16</inkml:trace>
  <inkml:trace contextRef="#ctx0" brushRef="#br0" timeOffset="-60024.53">19716 13248 0,'58'3'15,"12"-3"1,4-8 15,-13 4-15,-31-4-1,-30 8-15</inkml:trace>
  <inkml:trace contextRef="#ctx0" brushRef="#br0" timeOffset="-59742.2">19825 13084 0,'-13'61'16,"10"17"-1,6 0 17,7-9-17,-5-30 1,-2-15 0,-3-24-16</inkml:trace>
  <inkml:trace contextRef="#ctx0" brushRef="#br0" timeOffset="-58481.59">20615 12911 0,'-12'12'16,"-20"29"0,4 4 15,-7 18-31,2 0 15,-2 20-15,9-5 32,6 8-32,13-10 15,14 7-15,13-20 32,15-3-32,5-17 15,21-13-15,-5-12 16,7-26-1,13-27 1,-31-36 0,-50-6 15,-56 18-15,-27 24 15,0 20-16,22 15 17,21 10-17,20-5 17,12-2-17,13-3-15</inkml:trace>
  <inkml:trace contextRef="#ctx0" brushRef="#br0" timeOffset="-57927.13">21115 12936 0,'-13'73'16,"3"10"15,5-7-15,3-18-1,-4-36 17,12-27-17,8-15 16,12-20-15,9-8 15,13-5-15,5-7 15,2-1-15,-9 11-1,-22 20 1,-24 30 0</inkml:trace>
  <inkml:trace contextRef="#ctx0" brushRef="#br0" timeOffset="-57097.11">21288 13175 0,'3'8'31,"12"10"-16,11-14 17,6-16-17,8-18 17,5-11-17,-6 7 1,-9 13 15,-18 16-15,-16 25 15,-1 13-15,5 0 15,2-1-16,1-11 17,4-13-17,-2-14 17,1-9-17,-4-2 1,0 1 15,11 19-15,12 27 15,5 23-15,-4 10 15,-9-3-16,-7-27 17,-10-30-17,-5-13 1,0 7 15,5 3-31</inkml:trace>
  <inkml:trace contextRef="#ctx0" brushRef="#br0" timeOffset="-56350.91">21884 13140 0,'2'5'15,"3"8"16,0 0-15,2-13 15,-4-13-15,2-5 15,0-1-15,0 5-1,12 14 17,4 14-17,7 8 17,-8 0-17,0-8 16,0-14-15,6-16 15,4-7-15,-6 1 0,-3 9 15,-12 15-16,-5 19 17,-2-4-17,-2 3 17,0-6-17,0-14-15</inkml:trace>
  <inkml:trace contextRef="#ctx0" brushRef="#br0" timeOffset="-55599.9">21150 13480 0,'0'0'15,"15"0"17,13 0-17,22 0-15,11 0 31,27 3-31,6 5 16,18-1-16,-3 3 16,10 8-16,-16-6 31,-5 1-31,13 0 16,-46-4-1,-65-9-15</inkml:trace>
  <inkml:trace contextRef="#ctx0" brushRef="#br0" timeOffset="-55148.09">21705 13664 0,'-3'8'16,"6"10"15,14 17-16,8 10 17,0 4-17,-20 0 1,-19-11 15,-25-15-15,-8-13 15,1-10-15,8-3-1,38 3-15</inkml:trace>
  <inkml:trace contextRef="#ctx0" brushRef="#br0" timeOffset="-54350.1">22173 12800 0,'33'28'16,"7"17"-16,3 3 31,13 20-31,-4 5 16,9 30-16,-11-2 31,-2 23-31,-12-1 16,-22 13-16,-6-15 15,-18 5-15,-6-18 16,-10-10-16,-7 16 16,15-58-1,18-56-15</inkml:trace>
  <inkml:trace contextRef="#ctx0" brushRef="#br0" timeOffset="-45201.36">24234 10928 0,'5'15'16,"5"18"15,8 5-15,5-15 0,-1-23-1,-4-28 16,0-13-15,-1-6 0,6 1 15,-6 13-15,-4 15-1,0 26 1,-5 14 15,2 10-15,-8 0-1,5-4 17,7-19-17,10-15 1,9-15-1,3-12 17,1 0-17,-4 8 1,-8 23 0,-3 27 15,-1 23-16,14 7 1,0-9 15,-5-6-15,-12-15 0,-5-10-1,-5-7 16,-8-8-31</inkml:trace>
  <inkml:trace contextRef="#ctx0" brushRef="#br0" timeOffset="-44944.4">24466 11135 0,'3'23'15,"19"-9"1,34-1 15,34-3-15,9-5 0,-11 0 15,-20-5-16,-68 0-15</inkml:trace>
  <inkml:trace contextRef="#ctx0" brushRef="#br0" timeOffset="-44419.41">24743 11414 0,'-47'5'16,"1"2"15,19 7-15,27 10 15,29 14-15,27 18-1,-1 1 17,-22-14-17,-48-18 17,-33-12-17,-10-13 1,6-2 15,8-3-15,44 5-16</inkml:trace>
  <inkml:trace contextRef="#ctx0" brushRef="#br3" timeOffset="-27137.45">19814 14468 0,'69'3'16,"27"2"-1,7-1 17,-1-1-17,-35-3 1,-67 0-16</inkml:trace>
  <inkml:trace contextRef="#ctx0" brushRef="#br3" timeOffset="-26395.26">20906 14204 0,'-23'7'15,"-35"28"1,-17 31-1,3 15 17,25 14-17,40 7 1,47-12 0,32-15-1,14-27 1,-13-37-1,-25-34 17,-35-20-17,-38-5 1,-30 10 0,-8 10-1,9 14 1,12 3-1,17 6 17,11-2-17,14 7-15</inkml:trace>
  <inkml:trace contextRef="#ctx0" brushRef="#br3" timeOffset="-25577.24">21367 14325 0,'-18'37'15,"1"9"16,6-4-15,6-6 0,3-14-1,7-16 1,18-14 0,9-15-1,6-10 16,3-2-15,1 0 0,-4 5-1,-3-6 1,-5 2 0,-2 5 15,-12 9-31,-16 20 15</inkml:trace>
  <inkml:trace contextRef="#ctx0" brushRef="#br3" timeOffset="-25337">21495 14473 0,'18'22'15,"13"-9"1,6-7 0,-2-1-1,-4-5 1,-31 0-16</inkml:trace>
  <inkml:trace contextRef="#ctx0" brushRef="#br3" timeOffset="-24801.35">21782 14493 0,'-7'13'15,"-3"15"1,5 12 0,5 6-1,3-14 1,6-19 15,4-21-15,0-7-1,-3-5 1,-6 7 0,-1 8-1,3 8 17,6 12-17,5 25 1,4 10-1,-14 1 1,-17-15 15,-15-21-15,-8-21 0,10-26-1,11-17 1,7 4-1,5 5 1,0 40 0</inkml:trace>
  <inkml:trace contextRef="#ctx0" brushRef="#br3" timeOffset="-24177.77">22012 14557 0,'0'5'16,"0"15"15,0 2-15,2-4-1,11-6 1,12-6-1,3-12 1,0 1 15,-11-2-15,-4 2 0,-6 5-1,-4 12 1,-1 9-1,-2-4 1,0 3 15,13-12-15,12-10 0,11-13-1,4-11 1,-10 1-1,-7 5 17,-8 17-17,5 16 1,0 14 0,-2 7-1,-4-1 1,2-9-1,-11-11 1,-5-13-16</inkml:trace>
  <inkml:trace contextRef="#ctx0" brushRef="#br3" timeOffset="-23879.56">21561 14997 0,'46'10'16,"14"1"-16,3-2 15,28 4-15,-6-2 16,13-7-16,-7 4 31,-1-3-31,19 2 16,-36-1-16,-73-6 16</inkml:trace>
  <inkml:trace contextRef="#ctx0" brushRef="#br3" timeOffset="-23446.54">22064 15201 0,'-52'6'15,"4"-4"1,17 11 0,31 12-1,31 12 1,9 9 15,6 1-15,-16-6-1,-15-11 1,-30-17 0,-18-8-1,-15-10 17,1-15-17,3 2 1,9-2-1,35 20-15</inkml:trace>
  <inkml:trace contextRef="#ctx0" brushRef="#br3" timeOffset="-22328.34">9143 14377 0,'58'-5'31,"17"-8"-31,-1 4 16,6-1-16,24-3 15,-8 3 1,-44 0-1,-52 10-15</inkml:trace>
  <inkml:trace contextRef="#ctx0" brushRef="#br3" timeOffset="-21676.49">10128 14002 0,'-53'38'15,"8"-1"1,-2 11-16,-12 35 16,24 16-1,35 2 1,37-23 0,32-23-1,11-22 1,-12-17-1,-10-27 1,-23-14 0,-22-8-1,-28 13 1,-30 12 0,-16 13-1,1 11 1,9 2-1,9-4-15,21-3 16,21-11 0</inkml:trace>
  <inkml:trace contextRef="#ctx0" brushRef="#br3" timeOffset="-21169.37">10546 14043 0,'-7'52'15,"2"-4"1,-2-10 0,4-13-1,-5-10 1,8-7-1,8-8 1,4-10 0,9-5-1,7-6 1,4-7 0,-1-6-1,-1-10 16,-8 7-15,-4 7 0,-18 30-16</inkml:trace>
  <inkml:trace contextRef="#ctx0" brushRef="#br3" timeOffset="-20982.26">10632 14110 0,'11'35'16,"1"-2"0,11-13-1,2-7 1,0-5 0,-7-4-1,-18-4-15</inkml:trace>
  <inkml:trace contextRef="#ctx0" brushRef="#br3" timeOffset="-20552.7">10853 14125 0,'-7'6'16,"-10"-1"-1,9 7 1,10 1 0,11-1-1,13 1 1,-2-3 0,2 5-1,-6 5 1,-8 6-1,-6 6 1,-6-4 0,-6 2-1,-3-5 1,4-17 0,0-21-1,2-17 1,1-3-1,2 5 1,0 28-16</inkml:trace>
  <inkml:trace contextRef="#ctx0" brushRef="#br3" timeOffset="-20050.6">11104 14113 0,'0'32'15,"0"-4"1,0-3 0,2-15-1,8-10 1,2-10-1,6 3 1,-6-3 0,-3 2-1,1 5 1,-3 1 0,-5-3-1,1 5 1,-3 0-1,8 0 1,7-2 0,15 0-1,10-6 1,6 2 0,-18-8-1,-14-7 16,-9 1-15,-2 13-16,-3 7 16</inkml:trace>
  <inkml:trace contextRef="#ctx0" brushRef="#br3" timeOffset="-19822.81">10769 14471 0,'60'9'15,"27"4"1,17-8 0,2-2-1,-18-6 1,-30 0-1,-58 3-15</inkml:trace>
  <inkml:trace contextRef="#ctx0" brushRef="#br3" timeOffset="-19498.32">11088 14727 0,'16'16'15,"17"19"1,4 10 0,-9 6-1,-21-3 1,-22-16-1,-21-14 1,-11-6 0,4-3-1,8-7 1,18-2 0,17 0-16</inkml:trace>
  <inkml:trace contextRef="#ctx0" brushRef="#br3" timeOffset="-17575.09">19797 14776 0,'42'-28'16,"26"-9"-16,-5-7 15,23-16 1,-2 2 0,14-15-16,-5 5 15,16-15-15,-27 22 16,-1 3-16,10-3 0,-13 6 15,3-1-15,12-12 0,-15 11 32,-3-3-32,14-9 0,-16 9 15,0-1-15,18-12 0,-6 0 16,21-18-16,-15 16 16,14-11-16,-19 13 15,5-5-15,-26 18 16,8-4-16,24-16 15,-4-1 1,-23 11 0,-35 35-1,-4-1 1,-13 16 0,-6 0 15,-30-8-16,-9 13 17,-19 2-17,-17 8 17,-18 0-17,1 0 16,15-13-15,42 2 15,53 2-15,10 7 0,21 12-1,-1 0 1,10 8-16,24 17 15,-18 15 17,-34 23-17,-26 5 1,-16-12 0,-3-24 15,3-16-16,0-21-15</inkml:trace>
  <inkml:trace contextRef="#ctx0" brushRef="#br3" timeOffset="-17096.68">22974 12659 0,'-32'45'16,"6"16"-1,19 14 1,40 6 15,4-28-15,19-13-16,-5-10 15,19-12-15,26-13 16,-18-38 15,-35-1-15,-25-20-16,-18 1 15,-26-10-15,-12 5 32,-23-5-32,2 10 15,-15-2-15,-31-11 16,6 6 0,36 20-1,63 40-15</inkml:trace>
  <inkml:trace contextRef="#ctx0" brushRef="#br3" timeOffset="-14820.32">9465 16302 0,'21'0'15,"32"0"1,2 0 15,8-5-31,31-7 0,-4-1 16,-12-2-1,-78 15-15</inkml:trace>
  <inkml:trace contextRef="#ctx0" brushRef="#br3" timeOffset="-14172.15">10455 15862 0,'-42'57'16,"-3"22"0,6 19-1,7 18 1,10 5-1,22 0 1,30-13 0,22-25-1,19-27 1,5-26 0,-9-38-1,-16-27 1,-28-15-1,-34-3 1,-26 12 0,-26 21-1,-10 23 1,2 22 0,24 8-1,37-13 1,22-5-1,11-10 1,-1 3 0,-22-8-16</inkml:trace>
  <inkml:trace contextRef="#ctx0" brushRef="#br3" timeOffset="-13704.28">11005 15975 0,'-15'48'15,"2"17"1,6 3 0,9-2-1,11-11 1,-1-12-16,11-27 16,3-19-1,9-22 1,7-11-1,7-7 1,3-7 0,6-7-1,-10 1 1,-10-5 15,-5 11-15,-15 17-1,-18 33-15</inkml:trace>
  <inkml:trace contextRef="#ctx0" brushRef="#br3" timeOffset="-12955.48">11172 16078 0,'5'60'0,"7"12"16,8-5 0,8-11-1,15-34 1,7-29 0,3-18 15,6-13-16,-2-10 1,1 0 0,-23 11-1,-29 16 1,-12 12 0,-11 13-1,-9 14 16,-1 12-15,4 6 0,10-4-1,11-4 1,2-11 0,2-7-1,3-6 16,0-4-15,-5 0 0,5 7-1,8 10 1,10 21 0,2 15 15,-2 11-16,-14-4 1,-18-20 0,-6-27-1,-3-34 1,6-32 0,3-2 15,2-1-31,7 56 15</inkml:trace>
  <inkml:trace contextRef="#ctx0" brushRef="#br3" timeOffset="-12344.68">11789 16093 0,'10'51'16,"3"7"15,2-3-15,5-25 0,-3-22-1,6-21 1,2-12-1,-2-7 1,-1 4 15,-8 7-15,-5 9 0,-4 4-1,0 8 1,-5 5 15,0-2-15,2-3-1,12 0 1,9-3 0,-1-4-1,0 2 1,-1 0 15,1 2-15,1 3-1,0 0 1,-9 0 15,5 3-15,-19-3-16</inkml:trace>
  <inkml:trace contextRef="#ctx0" brushRef="#br3" timeOffset="-12054.25">11531 16653 0,'76'5'16,"-8"-2"0,8-1-16,-5-2 15,12-2-15,25-9 16,-7-1-1,-30 1 1,-71 11-16</inkml:trace>
  <inkml:trace contextRef="#ctx0" brushRef="#br3" timeOffset="-11561.86">12043 16774 0,'-60'16'16,"-13"-2"-1,2-2 1,28 14 15,34 12-15,36 12-1,34 10 1,9 6 0,-9-3-1,-26-10 1,-43-20 15,-22-18-15,-16-5-1,6-10 1,15-3 0,18-4-1,14 2 16,-5 2-15,-2 3-16</inkml:trace>
  <inkml:trace contextRef="#ctx0" brushRef="#br3" timeOffset="-10995.25">12826 16325 0,'69'-5'15,"-8"3"1,19-6-16,-4 6 15,20 2 1,-11-6 0,11 1-16,23-7 15,-9 2 1,-49 0 0,-61 10-16</inkml:trace>
  <inkml:trace contextRef="#ctx0" brushRef="#br3" timeOffset="-10710.54">13061 16438 0,'73'13'16,"24"-5"-1,1-16 1,-12-9 0,-19-1-1,-32 6 1,-35 12-16</inkml:trace>
  <inkml:trace contextRef="#ctx0" brushRef="#br3" timeOffset="-9854.3">14414 15897 0,'79'-10'16,"19"0"-1,12-3 1,2-4 0,-12-14-1,-24 1 1,-26 2 0,-25 21-1,-25 7-15</inkml:trace>
  <inkml:trace contextRef="#ctx0" brushRef="#br3" timeOffset="-9451.51">14616 15836 0,'-36'36'15,"-11"11"1,1-4 0,9-5-1,22-2 1,20-4-1,27 1 1,24-3 0,17 13-1,10 8 1,-3 11 0,-8 10-1,-17-10 1,-38-7-1,-29-14 1,-18-9 0,-14-4-1,9-12 1,7-9 0,3-14-1,13 4 1,5 3-1,7 0-15</inkml:trace>
  <inkml:trace contextRef="#ctx0" brushRef="#br3" timeOffset="-8856.8">15397 15947 0,'0'68'16,"-7"13"-1,-6 20-15,1-8 16,2-2 0,10-16-1,5-19 1,7-44-1,16-32 1,14-18 0,9-12-1,7-7 1,7-1 0,3-1 15,-2-1-16,-6 0 1,-7 4 0,-20 5-1,-15 23 1,-8 16 0,-10 12-1</inkml:trace>
  <inkml:trace contextRef="#ctx0" brushRef="#br3" timeOffset="-8646.01">15614 16272 0,'2'59'16,"21"16"0,22 0 15,16-19-16,10-21 1,-12-17 0,-25-6-1,-34-12-15</inkml:trace>
  <inkml:trace contextRef="#ctx0" brushRef="#br3" timeOffset="-8127.78">16070 16361 0,'-11'17'0,"-8"24"32,6 16-17,13 4 1,18-5-1,7-16 1,3-35 0,0-23 15,-6-28-15,-9-9-1,-3 8 1,-8 16-1,3 21 1,0 25 0,8 38 15,-1-8-15,9 21-16,-7-5 15,7 12-15,2 27 16,-23-7-1,-33-35 1,-18-30 0,-4-13 15,25-9-15,30-6-16</inkml:trace>
  <inkml:trace contextRef="#ctx0" brushRef="#br3" timeOffset="-7578.2">14447 15516 0,'-28'53'15,"-12"21"1,10-12-1,-5 14-15,10-3 16,-1 13-16,9-6 16,6 19-16,11-14 15,18 13-15,5-17 16,27-8-16,1-23 16,22-14-16,35-11 15,-2-12 1,-48-6-16,-58-7 15</inkml:trace>
  <inkml:trace contextRef="#ctx0" brushRef="#br3" timeOffset="-7101.13">16231 15622 0,'33'39'16,"7"11"-1,1 5 1,4 26-16,3 4 16,8 26-16,-16-25 15,0-1-15,0 13 0,-6 9 16,3 23-16,-12-16 15,-12 14-15,-13-24 32,-23-1-32,-29-20 15,-9-32 1,28-27 0,18-11-1,15-13-15</inkml:trace>
  <inkml:trace contextRef="#ctx0" brushRef="#br3" timeOffset="-6115.61">16914 16093 0,'5'26'16,"8"46"-1,-8-11 1,7 10-16,-1-8 16,6 15-16,3-13 31,6 11-31,6 27 15,-1-5 1,4-30 0,-12-55-1,-4-43 1,-6-37 15,0-30-15,0-11-1,1 4 1,7 19 0,1 12-1,-6 25 1,-9 25 0,-7 23-16</inkml:trace>
  <inkml:trace contextRef="#ctx0" brushRef="#br3" timeOffset="-5750.89">17473 16731 0,'6'48'15,"4"-5"17,0-3-17,-6-20 1,-1-7 0,-3-13-16</inkml:trace>
  <inkml:trace contextRef="#ctx0" brushRef="#br3" timeOffset="-4808.67">17657 16174 0,'6'53'15,"4"5"17,-3-7-17,-2-14 1,0-17-1,-3-9 1,-2-11-16</inkml:trace>
  <inkml:trace contextRef="#ctx0" brushRef="#br2" timeOffset="6036.68">14324 17086 0,'55'13'15,"23"-3"1,-15-8-1,8 3-15,-6-5 16,13 0-16,-2 0 16,15 3-16,-5-3 15,12 5-15,-10 0 16,18-5-16,-11 0 16,21 5-16,-13 5 15,27 10-15,-35-7 16,1 3-16,12-2 0,-20-1 15,5-1-15,16 1 0,-16-3 16,1 2-16,13 2 0,7 3 16,19 1-1,-29-1-15,7-14 0,10-34 16,-40 1 0,-41 13-1,-20 10 1,-20 7-16</inkml:trace>
  <inkml:trace contextRef="#ctx0" brushRef="#br2" timeOffset="6894.03">15150 17492 0,'54'0'15,"-2"0"1,-2-8 0,-7-14-1,-15-9 1,-5 1 0,-21 13-1,-14 6 1,-16 11-1,-9 15 1,-9 16 0,-2-1-16,2 5 15,9 1 1,14-1 0,23-2-1,25 2 1,31 3-1,17 5 1,-1 9 0,-21 4-1,-41 9 1,-35-4 0,-25-8-1,-11-8 1,6-20-1,24-32 1,31-28 0,31-18-1,22-11 1,0 9 0,-8 7-1,-45 48-15</inkml:trace>
  <inkml:trace contextRef="#ctx0" brushRef="#br2" timeOffset="8015.61">15821 17565 0,'-16'58'0,"-3"7"31,-4 11-15,0 5-1,8-18 1,2-20 0,13-31-1,16-22 16,24-18-15,13-17 0,7-3-1,-2 0 1,-13-2 15,-12-1-15,-15 9-1,-20 14 1,-9 23 0,-11 33-1,-12 24 17,7 22-17,4 9 1,23-7-1,33-21 1,20-30 0,15-22-1,5-16 17,1-2-17,-11-3 1,-16 3-1,-34 5 1,-26 7 0,-13 11 15,-6 5-15,2 6-1,4 15 1,14 0-1,14-6 1,14-7 0,6-11 15,-2-10-15,-1-10-1,-2-11 1,-4 4-1,-8-1 1,2 13 15,5 25-15,6 25 0,5 24-1,-8 11 1,-15-1-1,-28-29 1,-22-32 15,-8-26-15,5-7 0,18 0-1,35 15-15</inkml:trace>
  <inkml:trace contextRef="#ctx0" brushRef="#br2" timeOffset="8858.84">12860 17426 0,'-6'0'16,"-34"0"-1,-2 0 1,-27-2-16,-4 0 16,-25-6-16,17 5 15,-4 1 1,-14-6-16,14 3 15,-8-3-15,-23 4 0,18-1 16,-4-1-16,-19-1 0,18 4 16,-4-2-16,-20-2 0,21 2 15,-3 0-15,-11 2 0,21 1 16,-1 2-16,-11-3 0,-2 3 16,-26 3-16,26-1 15,-8 8-15,25-4 16,-5-2-16,23 1 0,5-14 15,37 3 1,17 4 0,8 2-1,9 0 1,2 0-16</inkml:trace>
  <inkml:trace contextRef="#ctx0" brushRef="#br2" timeOffset="24996.92">13019 17726 0,'22'0'16,"28"-2"-1,21-9 17,7-4-17,-5-7 1,-22-3-1,-33 4 1,-18 6 0,-6 3-1,4 4 1,2 8-16</inkml:trace>
  <inkml:trace contextRef="#ctx0" brushRef="#br2" timeOffset="25560.64">13066 17673 0,'0'15'15,"-2"23"1,-8 8-1,0-1 1,2-13 15,-2-4-15,0-10 0,8-8-1,7-5 1,14 6-1,17-2 1,12 4 15,2 12-15,-10 8 0,-9 12-1,-19 8 1,-15-3-1,-21-14 1,-17-13 15,4-18-15,6 2 0,8-4-1,6-6 1,12 3-1,5 0 1</inkml:trace>
  <inkml:trace contextRef="#ctx0" brushRef="#br2" timeOffset="27728.85">16239 15705 0,'0'53'16,"0"20"-16,-3 5 15,-7 23 1,3-18-1,-4 3-15,-1 12 0,-4-7 16,2 0-16,-7 22 0,2-17 16,-2 5-16,-11 17 0,4-17 15,-5 7-15,-7 20 0,4-19 16,1-3-16,-8 20 0,8-28 16,-2 1-16,-4 9 0,-2 3 15,-8 17-15,7-14 16,0 4-16,32-70 15,5-23 1,4-12 0,3-6-1,0-7-15</inkml:trace>
  <inkml:trace contextRef="#ctx0" brushRef="#br2" timeOffset="28194.85">16592 14919 0,'2'65'16,"-7"32"-1,-5 6 1,-5-15-1,2-27 1,13-61-16</inkml:trace>
  <inkml:trace contextRef="#ctx0" brushRef="#br2" timeOffset="36440.93">2172 12757 0,'59'8'15,"13"-1"1,-9 3-1,-19 1 1,-44-11-16</inkml:trace>
  <inkml:trace contextRef="#ctx0" brushRef="#br2" timeOffset="37298.71">2806 12384 0,'0'45'16,"-5"16"-16,2-1 16,-4 21-16,4-5 15,0 12 1,2 31 0,1-9-1,1-29 1,-1-41-1,0-40-15</inkml:trace>
  <inkml:trace contextRef="#ctx0" brushRef="#br2" timeOffset="37555.08">3115 13155 0,'8'3'16,"16"14"-1,-24-17-15</inkml:trace>
  <inkml:trace contextRef="#ctx0" brushRef="#br2" timeOffset="38131.03">3379 12576 0,'69'-13'16,"19"5"-1,2 16 1,-37 20 15,-42 20-15,-23-11-1,-24 9-15,-2-1 16,-8 6-16,-18 29 31,21 8-15,53-14-1,17-31 17,29-18-32,40-10 15,2-5 1,-22 0 0,-76-10-16</inkml:trace>
  <inkml:trace contextRef="#ctx0" brushRef="#br2" timeOffset="39695.45">4149 12525 0,'5'48'16,"-5"0"0,0-5 15,0-3-15,3-12-1,0-20 1,3-23 15,2-13-15,9-13-1,2-12 1,2 0 15,1 8-15,-7 10-1,-2 30 1,6 22 15,3 24-15,0 9 0,0 0 15,-5-9-16,-9-21 1,3-28 0,8-20 15,6-19-15,-2-4-1,-1 6 16,-4 27-15,4 31 0,6 35-1,5 18 1,-8 6 15,-3-3-15,-8-12-1,-2-26 1,-12-31-16</inkml:trace>
  <inkml:trace contextRef="#ctx0" brushRef="#br2" timeOffset="39917.41">4350 12984 0,'52'0'16,"12"0"-16,34-2 16,1 2 15,-19-6-31,-80 6 15</inkml:trace>
  <inkml:trace contextRef="#ctx0" brushRef="#br2" timeOffset="40316.54">4669 13121 0,'-44'12'16,"9"10"-1,27 6 17,34 7-17,26 13 1,3 8-1,-10-1 17,-29 1-17,-18-16 1,-12-5 0,-3-13 15,0-1-16,12-14 1,5-7-16</inkml:trace>
  <inkml:trace contextRef="#ctx0" brushRef="#br2" timeOffset="41174.08">10935 15915 0,'32'32'15,"17"14"-15,-2 1 16,16 19-16,0-3 16,18 15-16,-9-7 15,9-3-15,15 15 16,-28-25-1,-68-58-15</inkml:trace>
  <inkml:trace contextRef="#ctx0" brushRef="#br2" timeOffset="44526.92">5056 12941 0,'61'0'15,"6"0"1,-7-2 15,-6-4-15,-54 6-16</inkml:trace>
  <inkml:trace contextRef="#ctx0" brushRef="#br2" timeOffset="44760.46">5180 13155 0,'62'-2'31,"-3"2"-15,-14-5 0,-45 5-16</inkml:trace>
  <inkml:trace contextRef="#ctx0" brushRef="#br2" timeOffset="45265.11">5738 12865 0,'12'81'16,"9"17"15,2 6-15,0-11-1,-6-22 1,3-49 15,3-34-15,4-37 0,4-28-1,0-14 16,-1-5-15,-10 10 0,-2 18-1,-8 25 1,-5 21 15,-5 22-31</inkml:trace>
  <inkml:trace contextRef="#ctx0" brushRef="#br2" timeOffset="45579.43">6225 13337 0,'6'45'15,"1"-7"16,-2-13-15,0-12 0,-5-13-16</inkml:trace>
  <inkml:trace contextRef="#ctx0" brushRef="#br2" timeOffset="46150.38">6490 12482 0,'14'66'16,"2"22"15,-4 8-15,1-10 0,-2-28-1,-11-58-15</inkml:trace>
  <inkml:trace contextRef="#ctx0" brushRef="#br2" timeOffset="47981.21">1652 11996 0,'-10'76'0,"3"-8"31,1 15-31,4-5 16,-3 23-16,5-10 15,-3 17-15,3-10 16,8 15-16,-3-19 16,15 14-16,-2-15 15,7 3-15,28 15 16,23-20 0,18-31-1,16-22 1,-31-20 15,2-6-31,-4-2 16,2 0-16,1-5 15,11 3-15,-9-1 16,19 2-16,-3-2 16,28 8-16,-30-3 15,0 6-15,15-3 0,-15-2 31,6 4-31,19 6 0,-20-3 16,12 5-16,14 8 0,-19-8 16,7 1-16,17 1 0,-20-4 15,7 2-15,16 1 0,-26-6 16,8-6-16,16 7 0,-24-8 16,0 2-16,12 4 0,0-1 15,22 5-15,-22-3 16,7-2-16,-30-6 15,7 6-15,16-10 0,-31-4 16,-10-23 0,-27-9-1,-13-20 1,-12-12 0,-3-21-1,-9 20 16,6-8-31,-2 5 16,10-20-16,3 1 16,10-17-16,-3 4 15,9-23 1,-10 16 0,10-23-16,-5 18 15,4-13-15,-8 20 16,7-10-16,-10 20 15,3 3-15,8-20 32,-23 55-17,-25 10 1,-33 21 15,-12 9-15,-31 5 15,6 1-15,-16-1-16,4 1 15,-20-6-15,0 1 16,-22-8-16,25 6 16,4-1-16,-19-2 0,18 5 31,-7-4-31,-22-3 0,17 5 15,-13-2-15,-24-5 0,20 8 16,-9 1-16,-30-1 16,23 3-16,-6 5 0,-15-3 0,17 6 15,-7 0-15,-15-4 0,24 6 16,3 6-16,-26-2 0,32 6 16,-4 3-16,-13 7 0,25-5 15,-1 9-15,-16 0 0,27-1 16,-3 2-16,-14 3 0,9 2 15,-22 10-15,25-7 16,-23-3-16,-10 1 16,80-16-16,36-5 31,38-10-31</inkml:trace>
  <inkml:trace contextRef="#ctx0" brushRef="#br2" timeOffset="55979.64">13620 17552 0,'0'15'16,"0"31"-1,0 24 1,-4 11 0,-6 2-1,-3-15 17,3-20-17,5-23 1,0-12-1,10-21 1,2-15 0,16-17 15,8-10-15,-4 0-1,6-6 1,-5-6-1,-9-9 1,-13 7 15,-6 7-15,-6 16 0,-1 18-1,2 14 1,-2 24-1,2 38 1,-1 25 15,14 25-15,9-2 0,11-13-1,3-30 1,1-31-1,-2-16 1,-7-11 0,-13 0-1,-10 0-15</inkml:trace>
  <inkml:trace contextRef="#ctx0" brushRef="#br2" timeOffset="56623.03">14054 17794 0,'-12'10'16,"-14"16"-1,-2 9 1,5-2 15,11-1-15,12-11-1,16-9 1,8-12 0,2-12-1,-3-9 1,-11 6-1,-1-2 1,-4 10 0,-2-4-1,-3 11 1,3 18 0,0 17-1,3 20 1,-5 11-1,-1 7 1,-2 0 0,0-15-1,-7-28 1,-14-27 0,-11-36-1,-11-20 1,-12-7-1,1-19 1,-1-11 0,10-1 15,15 28-31,30 63 16</inkml:trace>
  <inkml:trace contextRef="#ctx0" brushRef="#br2" timeOffset="56856.42">13439 17358 0,'36'53'16,"6"-4"-1,19 11-15,-10-13 16,8 4-1,15 10-15,-11-11 16,7 5-16,16 10 0,7 3 16,5 13-16,-12-15 15,0-3-15,-11-5 0,-75-58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3T14:50:41.06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977 949 0,'62'-40'15,"-9"4"1,15-9-16,-6 7 16,10-12-16,-1 8 0,17-4 0,-8 9 15,16-7-15,-13 9 16,8-3-16,18-2 15,-10-2 1,-24-1 0,-41 25-1,-16 8 1,-7 2-16,-11 8 0</inkml:trace>
  <inkml:trace contextRef="#ctx0" brushRef="#br0" timeOffset="247.06">1579 843 0,'12'66'15,"-4"10"1,1 7 0,-1 0-1,-5-17-15,0-28 16,-3-38-16</inkml:trace>
  <inkml:trace contextRef="#ctx0" brushRef="#br0" timeOffset="487.2">1329 1396 0,'66'-38'16,"25"-11"-1,5-8 1,-13 6 0,-14 6-1,-30 20-15,-39 25 0</inkml:trace>
  <inkml:trace contextRef="#ctx0" brushRef="#br0" timeOffset="897.77">2097 1151 0,'0'0'15,"0"0"1,3-10-16,11-23 16,13-15-1,19-17 1,4-6 0,5 1-1,-8 34 1,-6 36-1,-8 30 1,-11 18-16,-4 5 16,2-7-1,5-19 1,-4-6 0,-11-14-1,-10-7-15</inkml:trace>
  <inkml:trace contextRef="#ctx0" brushRef="#br0" timeOffset="1761.91">2748 854 0,'23'-13'16,"25"-15"-1,17-12 17,3 2-17,-12 8 1,-29 5-1,-33 12 1,-29 13 0,-20 20-1,-16 23 1,1 17 0,18 4-1,24-1-15,33-11 16,33-24-1,25-22 1,13-19 0,-1-8-1,-15-1 1,-24 10 0,-36 12-16</inkml:trace>
  <inkml:trace contextRef="#ctx0" brushRef="#br0" timeOffset="2841.68">3349 307 0,'2'70'0,"-2"-9"31,0 7-31,-2 35 16,-4-4-1,14-19 1,15-32 0,12-41-1,14-19 1,9-13 0,2-8-1,6-12 1,5-10-1,-14 6 1,-16 16 0,-38 16-1,-23 9 1,-28 13 0,-19 20-1,4 16 1,16 9-1,22 3 1,27-20 0,28-16-1,21-24 1,10-18 0,-3-13-1,-8 0 1,-17 1-1,-18 1 1,-15 28 0,-11 31-1,-1 20 1,2 7 0,18-9-1,11-11 1,10-15-1,-5-10 1,-6 3 0,-18-8-16</inkml:trace>
  <inkml:trace contextRef="#ctx0" brushRef="#br0" timeOffset="3306.1">4187 468 0,'-5'12'16,"-9"9"-1,14 4 1,27 3 0,18 5-1,7-8 1,-4-6-1,-36 2 1,-25 12 0,-26-1-1,-7-7 1,12-11 0,5-12-1,9-4 1,10 2-1,10 0-15</inkml:trace>
  <inkml:trace contextRef="#ctx0" brushRef="#br0" timeOffset="3655.7">4669 247 0,'4'62'16,"1"19"0,13 7-1,-3 0 1,0-17-1,-6-46 1,-8-35 0,-14-21-1,-7-3 1,0 1 0,2 7-1,18 26-15</inkml:trace>
  <inkml:trace contextRef="#ctx0" brushRef="#br0" timeOffset="3825.68">4542 468 0,'66'2'16,"14"-4"-1,3-3 1,-10-2-1,-25 1 1,-48 6-16</inkml:trace>
  <inkml:trace contextRef="#ctx0" brushRef="#br0" timeOffset="4027.07">5147 528 0,'8'3'16,"-3"4"0,4-4-1,-1 2 1,-5-5 0,0 0-1,-3 0-15</inkml:trace>
  <inkml:trace contextRef="#ctx0" brushRef="#br0" timeOffset="4196.46">5071 317 0,'15'0'15,"18"0"1,4-5-1,2 0 1,-39 5-16</inkml:trace>
  <inkml:trace contextRef="#ctx0" brushRef="#br0" timeOffset="4544.89">5779 367 0,'-68'10'0,"-17"6"15,0 7 1,38 6-1,58 6 1,41-5 0,29-12-1,1-5 1,-18-5 0,-7-5-1,-33-1 1,-24-2-16</inkml:trace>
  <inkml:trace contextRef="#ctx0" brushRef="#br0" timeOffset="7321.44">2931 2197 0,'4'70'0,"0"-9"31,-4 12-31,0-3 16,-4 13-16,0-9 16,0 14-16,-4-5 15,3 16-15,-3-7 16,-1 12-16,4-9 16,-5 19-16,0-18 15,0 9-15,2-9 16,-7 5-16,2 21 15,1-13 1,7-55 0,5-19-1,0-15 1,0-10 0,12-5-1,10-2 1,19-9-1,22-10 1,31-12 0,-21 5-1,5-3-15,-12 4 16,6-3-16,-5 7 16,11-5-16,-7 6 15,20 1-15,-8 7 16,11 2-16,-6-4 15,16 3-15,-8 6 16,20-5-16,-17 4 16,22 3-16,-11 0 15,15-3-15,-17 3 16,13-2-16,-21-4 16,21 4-16,-14 0 15,14 2-15,-17 0 16,9 2-16,-18 6 15,3-6-15,28-2 16,-21 0 0,-33-10-1,-32 8 1,3-20 0,-3-4-1,-14-7 1,-7-5-1,10-7 1,0-11 0,9-22-1,-9 16 1,-3-10-16,-2 9 16,1-12-16,-2 5 15,4-11-15,3 7 0,3-3 16,-2 7-16,6-13 15,-2 17-15,2-13 16,-1-21-16,-9-4 16,-26 13-1,-18 11 1,-27 17 0,-16 8-1,-23 7 1,17 20-1,-6 6-15,4 8 16,-15 2-16,7 2 16,-20 2-16,8-2 15,-21 1-15,6-2 16,-14 6-16,7-5 16,-21 0-16,15 5 15,-25-2-15,35 4 16,8-2-16,-11 3 0,14-1 15,-1 3-15,-16 3 0,16-1 16,0 6-16,-16 2 0,-1 2 16,-23 3-16,15 0 15,-17 4-15,24-5 16,-8 9-16,26-4 16,-9 12-16,26-6 0,-7 13 0,-18-8 15,49-17 1,30-8-1,12 0 1,13-5-16</inkml:trace>
  <inkml:trace contextRef="#ctx0" brushRef="#br0" timeOffset="8588.49">11295 1748 0,'0'0'0</inkml:trace>
  <inkml:trace contextRef="#ctx0" brushRef="#br0" timeOffset="10492.92">11715 2023 0,'4'75'15,"-4"-14"1,-4 12-1,2-5 1,-8 10-16,0-5 16,-3 11-16,-6 26 15,-7 16 1,1-2 0,0-6-1,2-20 1,10-32 15,9-34-15,-1-17-1,14-9 1,-1-4 0,2-2-1,5 0 1,1 0 15,6 0-15,10-2-1,12-4 1,21 6 0,24 8-1,16 3 16,-22-9-15,1 1-16,-11-1 16,12-4-16,-7-1 15,15-4-15,-2 1 16,18-2-16,-9 6 16,24 0-16,-8 2 15,17 0 1,-12 2-1,16-4-15,-20 2 16,9-7-16,-17 3 16,12 2-16,-20 2 15,10 0-15,-20 0 16,4 0-16,24-5 16,-4 5-1,-41 0 1,-34 0-1,-22-3 1,-8 3 0,-3 0-1,-5-14 1,1-9 0,-3-10-1,-3-9 1,1-17-1,2-17 1,7-24 0,4 22-1,4-2-15,0 14 16,2-15-16,-1 11 16,4-9-16,7-30 15,9-8 1,7 3-1,-1 5 1,-7 15-16,-14 9 16,-11 23-1,-4 30 1,-12-7 0,3 19-1,-11 5 1,-7 5-1,-14 5 1,-21 7 0,-21 11-1,11-3 1,-5 3-16,8-4 16,-14-1-16,0-1 15,-18-3-15,9-2 16,-17-2-16,7 0 15,-22 0-15,12 0 16,-15-2-16,10 2 31,-22 0-31,14 0 16,-20-4-16,19 4 16,-24 6-16,23-1 15,-15-3-15,23-2 16,-13-7-16,19 1 15,-3-6 1,17 2-16,-5-5 16,-34-8-1,16 13 1,59 5 0,27 0-1,14 5 16,11 0-15,5 18 0,3 10-1,-1 6 1,-2 19 0,-10 26-1,-3 17 16,1 3-15,2-17 0,2-17-1,1-32 1,7-33-16</inkml:trace>
  <inkml:trace contextRef="#ctx0" brushRef="#br1" timeOffset="13721.06">3926 2754 0,'-6'83'15,"1"15"1,-3 0-1,5-17 1,-4-24 0,5-29-1,4-33 1,16-40 0,-3-1-1,4-9-15,-1-3 16,13-15-16,-6 5 15,5-10-15,22-27 16,4 4 0,6 20-1,-21 58 1,-11 56 0,-9 4-1,-5 21-15,-8-2 16,-7 15-16,3 22 15,1-10 1,-5-18 0,3-52-1,19-50 1,-5-4 0,10-20-16,-2 4 15,10-12-15,18-22 16,-2 8-1,-8 41 1,-8 49 0,-5 39-1,1 32 1,-16 21 0,-3 1-1,0-21 1,-7-20-1,1-26 1,-3-17 15,-3-16-31</inkml:trace>
  <inkml:trace contextRef="#ctx0" brushRef="#br1" timeOffset="13959.47">5074 2895 0,'12'71'15,"1"1"1,-1-9-1,-1-15 1,-4-22 0,-7-26-16</inkml:trace>
  <inkml:trace contextRef="#ctx0" brushRef="#br1" timeOffset="15695.37">12633 2282 0,'0'56'15,"-5"16"1,-7 12 0,-2-1-1,5-18 1,11-32 15,10-42-15,21-47-1,-5 5 1,7-14-16,1 4 16,4-9-16,18-19 15,3 20 16,-12 43-15,-16 38 0,-12 32-1,-12 23 1,-9 7 0,-4-13-1,1-21 16,6-28-15,10-38 0,19-29-1,13-23 1,6 3 0,-11 17-1,-10 30 16,-12 43-15,-8 40 0,-7 32-1,-6 8 1,1-9 0,-1-16 15,-4-19-16,5-27 1,2-24-16</inkml:trace>
  <inkml:trace contextRef="#ctx0" brushRef="#br1" timeOffset="16212.2">13553 2451 0,'40'10'15,"-13"13"1,-18 14 15,-32 12-15,-15-2-1,0-8 1,7-9 0,31-16-1,33-9 17,28-7-17,10-3 1,-8-5-1,-13 0 1,-9 2 0,-41 8-16</inkml:trace>
  <inkml:trace contextRef="#ctx0" brushRef="#br1" timeOffset="20537.06">3909 4386 0,'11'56'16,"9"27"0,-7-12-1,4 4-15,-3-4 16,2 7-16,0 30 15,4 3 1,2-15 0,14-35 15,-9-49-15,-2-40-1,-10-7 16,3-18-31,-6-2 16,4-16-16,3-27 16,0-3-1,-2 11 1,-9 16 0,0 34-1,-5 17 1,-3 23-16</inkml:trace>
  <inkml:trace contextRef="#ctx0" brushRef="#br1" timeOffset="20873.43">4523 4870 0,'0'68'15,"0"21"16,0 1-15,0-11 0,-4-22-1,4-29 1,0-28-16</inkml:trace>
  <inkml:trace contextRef="#ctx0" brushRef="#br1" timeOffset="22031.81">3984 4250 0,'16'0'16,"23"-2"-1,18-6 1,15 0 0,13-6-1,-10 1 1,-15 6 0,-16-3-1,-30-4 1,-17-3-1,-19-1 1,-24-2 15,-7 3-15,-1-4 0,6 7-1,19 3-15,29 11 0</inkml:trace>
  <inkml:trace contextRef="#ctx0" brushRef="#br1" timeOffset="22728.94">6748 2933 0,'80'-3'15,"-14"0"1,13 3-16,-5 0 16,14 0-16,-8 0 15,8-5 1,31 0 0,-3-5-1,-25-5 1,-56-2-1,-18 9 1,-6 3 0,-9 2-1,-2 3-15</inkml:trace>
  <inkml:trace contextRef="#ctx0" brushRef="#br1" timeOffset="23076.56">7531 2628 0,'59'10'16,"27"4"0,-18 0-1,6 6-15,-11-3 16,7 8-16,23 10 15,-19 3 1,-50 6 15,-46-2-15,-7-9 0,-25-5-16,1-6 15,-15-2-15,-30-2 16,5 0-1,30-3 1,63-15-16</inkml:trace>
  <inkml:trace contextRef="#ctx0" brushRef="#br1" timeOffset="23618.05">5197 4429 0,'75'-8'15,"4"3"1,-9-2 0,-11 3-1,-30-4 1,-29 8-16</inkml:trace>
  <inkml:trace contextRef="#ctx0" brushRef="#br1" timeOffset="23869.1">5238 4696 0,'66'0'15,"18"3"1,8-1 0,-18 6-1,-23 0 1,-51-8-16</inkml:trace>
  <inkml:trace contextRef="#ctx0" brushRef="#br1" timeOffset="37551.68">6097 4190 0,'10'-5'16,"24"-15"-1,24-3 1,23 8-1,21 7 1,-5 19 0,-23 8-1,-33 12 1,-32 5 0,-26 1-1,-29 5 1,-12-1-1,0-3 1,8-5 0,12-9-1,36-1-15,30 5 16,21 7 0,13 11-1,-10 5 1,-24 3-1,-31-1 1,-35 3 0,-28-8-1,-9-15 1,3-16 0,5-17-1,22-9 1,17 1-1,28 8-15</inkml:trace>
  <inkml:trace contextRef="#ctx0" brushRef="#br1" timeOffset="38571.18">6989 4174 0,'-3'24'0,"-4"16"16,1 0-1,-1-4 1,4-14 0,3-14-1,8-21 1,7-18 0,18-11-1,7-11 1,3 10-1,-12 13 1,-9 28 0,-12 24 15,-5 16-15,0 7-1,-5-10 1,2-19-1,11-26 1,12-28 0,16-23-1,6-2 17,-3 8-17,-12 33 1,-14 36-1,-5 26 1,4 18 0,3-2-1,11-8 1,-4-15 15,-1-10-15,-14-11-1,-5-8 1,-7-4-16</inkml:trace>
  <inkml:trace contextRef="#ctx0" brushRef="#br1" timeOffset="38835.18">7061 4482 0,'72'0'16,"21"-8"0,0-7 15,-8-2-16,-19 2 1,-33 7 0,-33 8-16</inkml:trace>
  <inkml:trace contextRef="#ctx0" brushRef="#br1" timeOffset="39215.67">7195 4661 0,'22'13'16,"34"12"-1,14 7 1,-9-4-1,-25 2 1,-36-5 15,-40-1-15,-22-4 0,0 2-1,12-9 1,12-6-1,15-7 1,10 0 0,13 0-16</inkml:trace>
  <inkml:trace contextRef="#ctx0" brushRef="#br1" timeOffset="40636.1">12033 3731 0,'0'33'15,"0"5"1,0 15-16,0 5 15,0 15 1,0-3 0,5 13-16,-2 26 15,-1 4 1,3-9 0,-2-29-1,-3-37 1,10-36 15,7-32-15,14-40-1,-11 6 1,10-6-16,-2 8 16,7-12-16,-2 6 15,2-3-15,13-17 16,0 5 15,-8 17-15,-15 24-1,-12 24 1,-5 8 0,-8 10-16</inkml:trace>
  <inkml:trace contextRef="#ctx0" brushRef="#br1" timeOffset="41727.67">12449 4368 0,'53'-7'16,"5"7"15,0 10-15,-25 16-1,-41 19 1,-33 5 0,-19 0-1,-5-4 1,17-11 15,35-17-15,38-13-1,24-15 1,5-5 0,0-8-1,-54 23-15</inkml:trace>
  <inkml:trace contextRef="#ctx0" brushRef="#br1" timeOffset="42319.33">12109 3575 0,'20'-3'16,"38"-5"0,27 1 15,9-11-16,-11 1 1,-30-3 0,-33-3-1,-28 3 1,-16 0 0,-6 8 15,-1 2-16,8 4 1,23 6-16</inkml:trace>
  <inkml:trace contextRef="#ctx0" brushRef="#br1" timeOffset="42759.3">13038 3946 0,'23'0'16,"21"0"-1,1 0 1,-8 2 0,-7-2 15,-12 2-31,-18-2 16</inkml:trace>
  <inkml:trace contextRef="#ctx0" brushRef="#br1" timeOffset="42946.04">13071 4188 0,'74'0'16,"14"2"0,5-4-1,-18 2 1,-26-3-1,-49 3 1</inkml:trace>
  <inkml:trace contextRef="#ctx0" brushRef="#br1" timeOffset="45102.78">14319 3552 0,'0'0'16,"0"0"0,0 0-1,0 0 1,-3 8 0,-12 12-1,-16 10 1,-9 16-1,-4 2 1,3 3 0,3 1-1,-2 5 1,12 11 0,13 6-1,10-1 1,25-3-1,18-17 1,12-15 0,18-15-1,7-21 1,4-14 0,-6-9-1,-13-13 1,-11-7-1,-35 11 1,-28 0 0,-30 10-1,-19 7 1,-12 8 0,-4 13-1,14 6 1,15 2-1,18-1 1,16-10 0,6-3-1,10-2-15</inkml:trace>
  <inkml:trace contextRef="#ctx0" brushRef="#br1" timeOffset="45844.91">14808 3552 0,'0'18'15,"-8"18"1,-5 11 0,3-4-1,8-18 1,4-25 0,13-15-1,6-10 1,6-10-1,1-3 1,-2 10 0,-7 5-1,-6 11 1,-5 15 0,-1 13-1,0 18 1,-4 2-1,0-10 1,-3-3 0,10-12-1,13-19 1,12-12 0,5-12-1,0-4 1,-7 2-1,-10 15 1,-8 11 0,-7 28-1,-6 23 1,-2 15 0,-2-3-1,2-13 1,-3-18-16,-2-11 15,5-6 1,0-4 0,0-3-1</inkml:trace>
  <inkml:trace contextRef="#ctx0" brushRef="#br1" timeOffset="46151.55">15495 3802 0,'-60'58'0,"10"-10"16,-1 4-16,-17 22 15,8-3 1,9-14 0,41-31-1,20-16 1,2-10 0,-6 0-1,-6 0-15</inkml:trace>
  <inkml:trace contextRef="#ctx0" brushRef="#br1" timeOffset="46552.43">15642 3970 0,'-13'11'16,"-12"1"-1,0 6 1,12 8 0,28 6-1,23 1 1,15 4-1,-11 4 1,-31-3 15,-36-10-15,-33-21 0,-15-10-1,2-7 1,15-2-1,56 12-15</inkml:trace>
  <inkml:trace contextRef="#ctx0" brushRef="#br1" timeOffset="47302.56">13679 3678 0,'62'-4'32,"19"-2"-17,-5-4 1,-16 5-1,-60 5-15</inkml:trace>
  <inkml:trace contextRef="#ctx0" brushRef="#br1" timeOffset="48232.78">11345 2605 0,'-65'-2'31,"4"2"-15,-12 2-16,-3 3 15,-11 2-15,3-4 0,-14 5 16,5 2-16,-8 4 0,16 0 16,-11-2-16,-25-2 15,2-12 1,46-6-1,38 5 1,15 3 0,9 0-1,11 0-15</inkml:trace>
  <inkml:trace contextRef="#ctx0" brushRef="#br1" timeOffset="48657.83">10455 2469 0,'-40'20'16,"-18"10"-16,0-2 15,-10 5-15,0-6 16,-13 6-16,14-5 16,-13 7-16,-24 8 15,6-5 1,40-15 0,50-21 15,20 1-16,27-1 1,29 8 0,18 1-1,9 1 1,-4 0 0,-11 2-1,-29-5-15,-51-9 16</inkml:trace>
  <inkml:trace contextRef="#ctx0" brushRef="#br2" timeOffset="53501.5">17871 591 0,'-35'46'16,"-18"12"-1,3 3 1,-15 14-16,0-3 15,-12 24-15,7-5 16,-6 18-16,15-11 16,1 15-16,17-10 15,16 14-15,12-11 16,17 9-16,8-21 31,20 14-31,6-15 16,14 16-16,-5-11 15,13 23-15,-20-30 16,-2-4-16,-3 15 0,-11-17 16,-7 9-16,-5 16 0,-7-14 15,-11 8-15,-6 19 0,-7-18 16,-9 9 0,-19 22-16,7-18 0,-6 1 0,-4 18 15,6-22-15,6 0 16,-6 19-16,11-20 0,4-3 0,-1 12 0,6-20 15,4 1-15,-1 14 0,8-22 16,3 5-16,2 18 0,7-26 16,-2 5-16,5 20 15,0-22-15,8 4 0,2 19 0,-3-23 16,11 5-16,-1 18 0,4-29 16,4 11-16,10 12 0,-2-19 15,2-3-15,2 16 0,-6-21 16,-1 5-16,6 19 0,-12-21 15,-1 11-15,-5 17 0,-5-22 16,-6 8-16,-1 19 0,-1-24 16,-10 7-16,-3 20 0,-2-23 15,-8 14-15,-2 17 0,0-23 16,-8 3-16,-12 23 0,10-31 16,-6 9-16,-2 9 0,5-22 15,-2 7-15,-5 11 0,7-18 16,1-3-16,-1 18 0,8-3 15,-6 28-15,8-20 16,9 20-16,9-29 16,29 5-16,9-23 15,10 7-15,-5-26 0,25 14 16,-5-24-16,15 11 0,-10-11 16,10 18-16,-10-10 15,3 13-15,-11-11 16,-1 24-16,-17-9 15,-2 27-15,-14-11 16,-11 24-16,-8-34 16,-4 0-16,-17 7 0,7-12 15,-6-1-15,-12 17 0,6-22 16,-10 9-16,-6 14 0,5-20 16,0 8-16,-5 17 0,6-17 15,1 7-15,1 18 0,1-20 16,9 11-16,-1 25 0,10-23 15,6 5-15,0 21 0,4-26 16,8-4-16,7 19 0,6 2 16,8 10-16,1-10 15,-14-66 1,-13-65 0</inkml:trace>
  <inkml:trace contextRef="#ctx0" brushRef="#br2" timeOffset="54515.43">16821 2376 0,'-50'25'15,"-19"18"1,6-6 0,-12 11-16,7-5 15,3 11-15,-2 14 16,60-21 0,51-22-1,3-7 1,21-6-1,-3 1 1,16 5-16,-11 2 16,4 15-16,-11 35 15,-33-14 1,-30 12-16,-18-15 16,-17 7-16,-30 11 15,-6-33 1,33-56 15,21-17-15,24-33-16,9 2 15,6-14-15,10-18 16,-1 2 0,-31 96-16</inkml:trace>
  <inkml:trace contextRef="#ctx0" brushRef="#br2" timeOffset="54770.96">17249 2338 0,'-2'48'16,"2"15"-16,0 0 15,0 20-15,2-3 16,6 11-16,5-10 15,4 5-15,8 14 16,-15-55 0,-15-50-1,-5-12 17,3 11-17,7 6-15</inkml:trace>
  <inkml:trace contextRef="#ctx0" brushRef="#br2" timeOffset="54938.85">17133 2749 0,'79'-3'15,"-4"-2"1,-17 2-1,-58 3-15</inkml:trace>
  <inkml:trace contextRef="#ctx0" brushRef="#br2" timeOffset="55158.08">17603 2749 0,'19'50'16,"9"10"0,-3-2-1,3-18 1,-13-9 15,-10-19-31,-5-12 16</inkml:trace>
  <inkml:trace contextRef="#ctx0" brushRef="#br2" timeOffset="55308.07">17572 2396 0,'0'0'16,"0"0"-1,0 0-15</inkml:trace>
  <inkml:trace contextRef="#ctx0" brushRef="#br2" timeOffset="55644.71">18139 2463 0,'-58'46'16,"13"-6"0,-6 14-16,-2 23 15,28-3 1,50-29-1,5-25 17,23-30-32,33-28 15,3-9 1,-9 1 0,-27 10-1,-53 36-15</inkml:trace>
  <inkml:trace contextRef="#ctx0" brushRef="#br2" timeOffset="56061.2">18353 2179 0,'-5'80'16,"0"17"-1,3 3 1,2-14 0,0-23-1,-6-26 1,17-34 0,8-28-1,7-23 1,9-17-1,8-19 1,15-4 0,5 5-1,0 15 1,-13 18 0,-20 17-1,-12 18-15,-13 5 16,0 8-1,-5 2-15</inkml:trace>
  <inkml:trace contextRef="#ctx0" brushRef="#br2" timeOffset="56290.09">18679 2496 0,'89'35'16,"13"6"0,-17-8-1,-35-12 1,-50-21-16</inkml:trace>
  <inkml:trace contextRef="#ctx0" brushRef="#br0" timeOffset="61204.98">21269 1811 0,'-3'56'15,"3"14"-15,0-5 16,3 21-16,-1 0 16,8 22-16,-3-4 15,2 19-15,-2-12 16,-7 21-16,0-15 16,-2 10-16,-7-20 31,-3 10-31,-3 19 15,-3-13 1,18-54 0,0-35-1,23-21 1,8-13 15,11-13-15,26-9-1,20-11 1,-18 10 0,11 4-16,-8 1 15,13 0-15,-5 0 16,15 4-16,-8 0 31,20 5-31,-10 6 16,21 3-16,-13 0 15,17 8-15,-15-8 16,16 2-16,-16-2 16,18 0-16,-23 0 15,14 2-15,-19 1 16,10 2-16,-14-5 16,11 0-16,-19 0 15,5 6-15,27 1 16,8-4-1,-5-13 1,-23-19 0,-35-3-1,-20-9 1,-13-19 0,3-20-1,-3-22 16,-7 23-15,-3-5-16,-7 9 16,0-14-16,-1 9 15,0-16-15,1 13 16,8-6-16,-7 11 16,12-7-16,6-24 15,-6-1 16,-16 9-15,-23 20 0,-17 15-1,-8 14 1,-2 19 0,-21 5-1,8 15 1,-10-2-1,0 3 1,-19-1-16,1 3 16,-18-1-16,6 9 15,-18-3-15,10 0 16,-17 0-16,10 3 16,-15-3-16,9 5 15,-12 5-15,12-3 16,-14 1-16,12-1 15,-17 3-15,16-5 16,-11 0-16,9 3 16,-19 9-16,22-2 15,-20 6-15,23 3 16,-19 11-16,22 1 16,-16 7-16,22-8 15,1 5-15,12-12 16,44-12 15,24-6-31,23-5 16</inkml:trace>
  <inkml:trace contextRef="#ctx0" brushRef="#br0" timeOffset="63202.6">24884 1676 0,'-2'2'16,"0"18"-1,-1 26 1,-2 26 15,3 24-15,-2-20-1,-3 2-15,2-7 16,-2 11-16,4-6 16,-1 15-16,-5-14 15,-1 17-15,1-11 16,-7 13-16,6-13 16,-5 8-16,-7 30 31,6-3-16,6-12 1,8-33 0,-3-35-1,5-21 1,0-6 0,0-6 15,0-3-16,0-2 1,5-2 0,7-9-1,18-6 1,26-4 0,14 1-1,16 5 16,12 6-15,-22 1 0,7 6-16,-9 2 15,16 0-15,-5 0 16,14 0-16,-8 0 16,12-4-16,-10 2 15,13-8-15,-18 3 16,18-6-1,-12 3 1,6 8-16,-14-3 16,17-3-16,-15 5 15,15 1-15,-19-4 16,9 2-16,-15-7 16,5 1-16,31-7 15,2 4 1,-8 6-1,-13 4 1,-9 6 0,-40-3-1,-4-10 1,-19 7 0,-13 1-16,-5 2 15,0 0 1,-5 0-1,0 0 1,0-8 0,2-7-1,7-20 1,3-23 0,6-17-1,4-22 1,1-13-1,5-11 1,-5-2 0,-9 28-1,4 11-15,-8 10 16,3-4-16,4-22 16,4-7-1,-4 9 1,1 15-1,-30 20-15,-1 25 16,-15 8 0,-10 9-1,-10 2 1,-18 3 0,-18 6-1,-23 8 1,27-4-1,-3 6-15,9 0 16,-11 6-16,9-4 16,-17 4-16,9-2 15,-14 1-15,10 0 16,-18-2-16,11-3 16,-16 0-16,15 0 15,-18-8-15,16 8 16,-23 0-1,16 0-15,-19 5 16,13-2 0,-17 2-16,17 5 15,-12 2-15,16-2 16,-11 3-16,20-3 16,-8-4-16,-15-1 15,40-3 1,44-2-1,19 0 1,18 0-16</inkml:trace>
  <inkml:trace contextRef="#ctx0" brushRef="#br1" timeOffset="75202.55">22415 2353 0,'0'68'16,"0"23"15,0 17-16,-5-2 1,-8-31 0,6-49-1,7-46 1,2-16 0,10-22-1,4-3 1,5-14-16,3 3 15,10-10-15,15-13 16,9 22 0,-12 39-1,-19 42 1,-9 30 0,-13 30-1,-5 18 1,-2-2-1,-1-22 1,8-26 0,18-36-1,15-33-15,20-30 32,7-21-32,0 3 15,-14 16 1,-23 43-1,-11 32 1,-9 27 0,-3 27-1,-2 8 1,-3 7 0,0-19-1,0-17 1,0-21-1,0-8 1,0-14-16</inkml:trace>
  <inkml:trace contextRef="#ctx0" brushRef="#br1" timeOffset="75432.78">23324 2584 0,'-5'54'15,"5"-2"1,-2-4 0,0-12-1,2-19 1,0-7-1,0-10-15</inkml:trace>
  <inkml:trace contextRef="#ctx0" brushRef="#br1" timeOffset="76510.85">25683 2391 0,'0'60'31,"-5"20"-16,-2-1 1,-4-14 0,4-40-1,12-39 1,10-46 0,3 1-1,9-9 1,-1 7-1,4-9-15,12-18 16,-3 7 0,-12 41-1,-7 42 1,-7 42 0,-3 31-1,-7 13 16,-1-5-15,3-13 0,8-44-1,12-38 1,21-39 0,9-19-1,3-2 1,-10 12 15,-11 17-15,-16 36-1,-7 32 1,-1 30 0,-3 11-1,1 0 1,-6-16 15,0-13-15,-3-21-1,1-14 1,-1 3 0,-2-5-16</inkml:trace>
  <inkml:trace contextRef="#ctx0" brushRef="#br1" timeOffset="77091.5">26442 2469 0,'22'0'16,"31"0"-1,8 0 1,-6 2 0,-19 14-1,-34 16 1,-25 8 0,-12 4 15,2-14-16,8-7 1,22-11 0,24-10-1,19-2 1,11-4 0,-6-4-1,-13 6 1,-14-4-1,-8 1 1,-8 2 0,-2 3-16</inkml:trace>
  <inkml:trace contextRef="#ctx0" brushRef="#br1" timeOffset="78288.81">24002 476 0,'0'18'16,"0"40"-1,0 29 1,3 22 0,2 4-1,-2-9 1,2-11 0,2-20-1,0-23 1,-4-25-1,3-14 1,3-17 0,6-24-1,8-20 1,7-23 0,8-16-1,8-11 1,1 9-1,4 8 1,-3 15 0,-1 28 15,-24 19-15,-10 14-1,-9 0 1,-4 7-16</inkml:trace>
  <inkml:trace contextRef="#ctx0" brushRef="#br1" timeOffset="81100.75">24955 370 0,'-17'60'16,"-6"1"-1,-3-6 1,7-17 0,8-21-1,11-17-15</inkml:trace>
  <inkml:trace contextRef="#ctx0" brushRef="#br1" timeOffset="82298.53">25336 735 0,'65'-13'16,"5"1"0,-9 0-1,-23 1 1,-38 11-16</inkml:trace>
  <inkml:trace contextRef="#ctx0" brushRef="#br1" timeOffset="82549.45">25290 1008 0,'70'-25'16,"11"1"15,-8 2-15,-20 7-1,-53 15-15</inkml:trace>
  <inkml:trace contextRef="#ctx0" brushRef="#br1" timeOffset="83046.58">26081 357 0,'86'0'16,"20"-2"-1,-3 12 1,-13 10 0,-31 21-1,-44 9 16,-38 15-15,-28 15 0,-19 7-1,0-7 1,12-7 0,15-19-1,20-27 1,23-27-16</inkml:trace>
  <inkml:trace contextRef="#ctx0" brushRef="#br1" timeOffset="83370.61">26180 1201 0,'0'0'16,"0"0"-1,0 0 1,0 0-16</inkml:trace>
  <inkml:trace contextRef="#ctx0" brushRef="#br1" timeOffset="91702.09">24363 1098 0,'-3'56'15,"-4"-7"1,2-7 0,-3-12-1,3-8 1,0-14-1,5 0 1,0-8-16</inkml:trace>
  <inkml:trace contextRef="#ctx0" brushRef="#br1" timeOffset="92084.59">24519 1045 0,'20'0'15,"20"3"1,9 7 15,-21 10-15,-32 8-1,-20 9 1,-15-2 0,9 1-1,30-13 1,30-11 15,18-9-15,3-3-1,-6-3 1,-15-5 0,-30 8-16</inkml:trace>
  <inkml:trace contextRef="#ctx0" brushRef="#br2" timeOffset="118859.52">5109 6531 0,'0'76'16,"0"-9"-1,2 9-15,4-3 16,-1 21-16,2-14 31,-2 15-31,3 26 16,-6-12 0,-2-66-1,0-56 16,6-32-15,0-6 0,5 1-1,-11 50-15</inkml:trace>
  <inkml:trace contextRef="#ctx0" brushRef="#br2" timeOffset="119267.48">4925 6355 0,'28'-3'16,"4"0"-1,22 3-15,5 6 16,15 13-16,-4 7 31,11 12-31,-11 2 16,-2 15-16,12 26 15,-46 0 1,-57-20 15,-46-22-15,5-21-1,-7-8-15,-22-17 16,5-9 15,14-4-15,37 8 0,37 12-16</inkml:trace>
  <inkml:trace contextRef="#ctx0" brushRef="#br2" timeOffset="119742.9">6003 6959 0,'5'55'16,"0"8"-16,2 31 15,-1-6 17,4-12-17,0-31 1,-10-45-16</inkml:trace>
  <inkml:trace contextRef="#ctx0" brushRef="#br2" timeOffset="120476.23">5074 6110 0,'68'-20'16,"23"2"15,22 6-16,-3 4 1,-17 5 0,-32 1-1,-45-3 17,-30-3-17,-27-5 1,-22-4-1,2 2 17,2 0-17,59 15-15</inkml:trace>
  <inkml:trace contextRef="#ctx0" brushRef="#br2" timeOffset="121236.46">8465 6631 0,'40'-2'15,"21"2"-15,4 0 31,19-2-31,32-9 16,2 2 0,-27 1-1,-91 8 1</inkml:trace>
  <inkml:trace contextRef="#ctx0" brushRef="#br2" timeOffset="121560.53">8815 6352 0,'-28'66'16,"6"-8"15,-8 15-31,-7 30 16,0-5 15,7-20-15,13-38-1,17-40-15</inkml:trace>
  <inkml:trace contextRef="#ctx0" brushRef="#br2" timeOffset="122583.8">11655 6355 0,'0'47'16,"0"21"-16,0-2 31,6 25-31,1-6 16,5 19-16,1-11 31,2 5-31,1 8 16,-21-69-1,-8-65 17,0-14-17,-10-24-15,-2-4 32,-5-24-32,-3 7 15,-4-17-15,1 19 16,1-1-1,-1-23 1,40 14 0,13 39 15,25 16-31,14 22 16,22 11-16,0 14 31,13 16-31,-10 5 15,0 14-15,-6 32 32,-52 1-17,-32-24 17,-28-8-32,-10-16 15,-25-1-15,-31-6 16,0-6 15,25 0-15,78-14-16</inkml:trace>
  <inkml:trace contextRef="#ctx0" brushRef="#br2" timeOffset="123167.36">11416 5883 0,'55'0'16,"11"-5"-16,-5 0 31,11-2-31,26-11 16,-19-10-1,-55 3 17,-48 10-17,-34-1 17,-3 12-17,3-4 1,58 8-16</inkml:trace>
  <inkml:trace contextRef="#ctx0" brushRef="#br2" timeOffset="123784.11">12150 6670 0,'24'0'16,"34"12"15,-5 20-15,-25 19-1,-44 10 17,-24-3-17,5-8 16,45-25-15,41-13 15,17-6-15,-8-6 15,-9-8-15,-51 8-16</inkml:trace>
  <inkml:trace contextRef="#ctx0" brushRef="#br2" timeOffset="125015.14">16639 6027 0,'49'0'31,"21"0"-31,2 0 15,28 2-15,-10 5 16,23-4 0,-7-3-1,2 0-15,21 0 16,-41-3 0,-88 3-16</inkml:trace>
  <inkml:trace contextRef="#ctx0" brushRef="#br2" timeOffset="125262.84">16710 6388 0,'63'0'16,"22"0"-16,-6 1 31,17 2-31,25 5 16,-14-4 0,-107-4-16</inkml:trace>
  <inkml:trace contextRef="#ctx0" brushRef="#br2" timeOffset="127631.2">21356 5679 0,'6'53'15,"-6"21"1,0-2 0,-8 26-16,3-7 15,-2 18-15,-1-14 31,3 6-31,2-3 16,6-68 15,0-65-15,-1-8 15,-2-22-31,-2-1 16,-11-16-16,-2 1 15,-10-13 1,2 6 0,-8-5-16,6 10 15,1 0-15,8-21 32,44 31-17,9 38 16,29 28-31,-1 12 16,21 25-16,-5 3 31,10 19-31,-18-1 16,-11 9-16,-26 23 31,-58-17-15,-11-29-1,-23-13-15,-39-12 32,-1-6-17,15-12 1,81 6 0</inkml:trace>
  <inkml:trace contextRef="#ctx0" brushRef="#br2" timeOffset="128096.65">21039 5275 0,'13'-7'15,"34"-8"1,7 3 15,18-3-31,7 4 16,17-1-16,-10 1 31,2 7-31,12-4 16,-62 8 15,-48 2-16,-18-2 17,8 6-17,20-6-15</inkml:trace>
  <inkml:trace contextRef="#ctx0" brushRef="#br2" timeOffset="129062.34">21447 5075 0,'23'9'16,"25"12"15,4 1-15,4 3-1,-56-25-15</inkml:trace>
  <inkml:trace contextRef="#ctx0" brushRef="#br2" timeOffset="129719.71">21679 6344 0,'0'23'31,"3"20"-15,4 0 15,4-1-16,-4-12 1,0-11 0,-7-19-16</inkml:trace>
  <inkml:trace contextRef="#ctx0" brushRef="#br2" timeOffset="130194.21">21952 6337 0,'47'12'31,"-14"13"-15,-18 17 15,-25 7-15,-10-5 15,15-17-15,33-14-1,22-16 17,8-7-17,-8-3 16,-12 0-15,-38 13-16</inkml:trace>
  <inkml:trace contextRef="#ctx0" brushRef="#br2" timeOffset="130818.06">22511 4905 0,'-28'61'15,"-7"12"17,2-5-17,8-15 16,13-25-15,12-28-16</inkml:trace>
  <inkml:trace contextRef="#ctx0" brushRef="#br2" timeOffset="139551.54">4397 8406 0,'0'30'0,"-6"48"32,6-16-17,-3 12-15,0 25 16,1-4-1,2-20 1,-5-26 0,2-40-1,6-34 17,7-38-17,1 5 1,8-12-16,11-28 15,7-8 1,-4 25 0,-12 20-1,7 39 1,-1 32 15,9 30-15,3 31-1,-6 15 1,-9 2 0,-7-18-1,1-25 1,-3-41 0,13-40 15,2-27-16,5-10 1,-2 2 0,-8 14-1,-4 26 1,-4 31 0,6 25 15,10 25-16,2 27 1,-5 5 0,-7-9-1,-9-14 1,-3-19 0,-3-21-1,-6-8 16,-2-11-31</inkml:trace>
  <inkml:trace contextRef="#ctx0" brushRef="#br2" timeOffset="139784.99">5401 8796 0,'24'55'15,"-5"-2"1,-2-7 0,2-11-1,-15-17 1,-4-18-16</inkml:trace>
  <inkml:trace contextRef="#ctx0" brushRef="#br2" timeOffset="140360.37">5706 8509 0,'19'75'16,"10"6"-1,1 3 1,0-12 0,-3-17-1,-21-37 1,1-33 15,4-35-15,6-26-1,6-14 1,1 1 0,-3 12-1,-5 20 1,-7 23-1,-1 13 1,-5 12 0,-3 5-1,0 4-15</inkml:trace>
  <inkml:trace contextRef="#ctx0" brushRef="#br2" timeOffset="140777.76">6152 8733 0,'0'50'16,"3"11"0,1 2-1,7-5 1,-1-10 0,-3-21-1,-7-27-15</inkml:trace>
  <inkml:trace contextRef="#ctx0" brushRef="#br2" timeOffset="141520.64">5530 8187 0,'24'0'16,"37"-6"-1,30 4 1,2-3 0,-10-2-1,-15 1 1,-35-12-1,-38 3 1,-23-7 0,-14-3 15,5-1-15,8 6-16,29 20 15</inkml:trace>
  <inkml:trace contextRef="#ctx0" brushRef="#br2" timeOffset="142275.9">8165 8497 0,'53'7'15,"18"-2"-15,-6 2 16,11 1-16,30-1 16,-6-1 15,-19-4-15,-42 1-1,-39-3-15</inkml:trace>
  <inkml:trace contextRef="#ctx0" brushRef="#br2" timeOffset="142516.66">8286 8446 0,'16'61'16,"3"-7"-1,2-5 17,-9-22-32,-12-27 15</inkml:trace>
  <inkml:trace contextRef="#ctx0" brushRef="#br2" timeOffset="143660.81">10078 8436 0,'-3'61'15,"-4"18"1,2 8 0,-2-17-1,-2-12 1,9-50 15,5-39-15,6-40-1,-4 11 1,5-10-16,11-28 16,8-1-1,-4 26 1,-6 50 0,-6 44-1,-6 32 16,-3 20-15,2 3 0,-6-9-1,0-17 1,6-27 0,7-32-1,11-31 1,9-29-1,2-10 1,3 2 15,-9 16-15,-11 31 0,-8 30-1,4 38 1,5 28-1,0 14 1,-2 1 0,-2-18-1,-4-18 1,-8-25 15,-3-7-15,-2-13-16</inkml:trace>
  <inkml:trace contextRef="#ctx0" brushRef="#br2" timeOffset="144095.5">10781 8600 0,'48'-3'16,"7"6"15,-7 7-15,-23 8-1,-20 14 1,-7-4 0,-3-3-1,-3-5 1,8-7 0,13-3-1,22-8 1,13-4-1,-3-5 17,-5-4-32,-40 11 0</inkml:trace>
  <inkml:trace contextRef="#ctx0" brushRef="#br2" timeOffset="144815.34">11381 8251 0,'24'64'16,"9"24"15,0 0-16,-8-5 1,-7-22 15,-6-26-15,-3-17 0,1-28-1,4-33 16,12-28-15,4-12 0,0 0 15,3 12-15,2 16-1,-10 17 16,-12 18-15,-13 20-16</inkml:trace>
  <inkml:trace contextRef="#ctx0" brushRef="#br2" timeOffset="145267.67">11809 8567 0,'8'7'16,"2"8"0,-3 10-1,-10 9 17,-1-7-17,16-2 1,26-4 15,15-9-15,-3-10-1,-10-4 17,-9-6-32,-31 8 15</inkml:trace>
  <inkml:trace contextRef="#ctx0" brushRef="#br2" timeOffset="146651.07">11310 8030 0,'18'0'15,"24"-5"1,30 2 15,17-1-15,0-4 0,-16 2 15,-28-10-16,-32-12 1,-28 0 0,-15 0 15,-1 11-15,8 4-1,23 13-15</inkml:trace>
  <inkml:trace contextRef="#ctx0" brushRef="#br2" timeOffset="148012.75">16960 8398 0,'45'0'31,"15"5"-31,1-5 16,15 3-16,-6-3 15,8 2-15,23 0 16,-10-2 15,-34 0-15,-29 0 0,-28 0-16</inkml:trace>
  <inkml:trace contextRef="#ctx0" brushRef="#br2" timeOffset="148230.01">16982 8628 0,'11'0'15,"26"7"-15,14-5 31,24 1-31,4 2 16,8-2-16,24-1 16,-4 6-1,-107-8-15</inkml:trace>
  <inkml:trace contextRef="#ctx0" brushRef="#br2" timeOffset="150678.1">20082 8234 0,'0'66'16,"0"19"15,4 1-15,-4-13 0,0-20-1,0-38 16,3-30-15,10-40 0,-1 4 15,9-12-31,9-33 16,12-9-1,7 11 1,-2 31 15,-17 50-15,1 49-1,-1 38 17,-5 19-17,3-3 1,-11-17-1,-4-20 17,-5-46-17,5-32 1,9-27 15,19-27-15,9 3-1,-2 12 17,-3 33-17,-8 39 1,-3 39 0,-1 32 15,-9 19-16,-6 3 1,3-39 15,-4-46-15,1-29 0,-4-12 15,-3 5-16,-11 20-15</inkml:trace>
  <inkml:trace contextRef="#ctx0" brushRef="#br2" timeOffset="151017.53">21158 8567 0,'12'43'16,"-1"-13"-1,-7-10 1,-1-10 15,-3-10-31</inkml:trace>
  <inkml:trace contextRef="#ctx0" brushRef="#br2" timeOffset="151416.07">21435 8274 0,'53'-7'31,"25"2"-15,3 3 0,-4-7-1,-16 0 17,-25 1-17,-19 1 1,-17 7-16</inkml:trace>
  <inkml:trace contextRef="#ctx0" brushRef="#br2" timeOffset="151676.62">21669 8169 0,'-2'86'32,"2"7"-17,0-10 1,0-21 0,-3-18 15,-2-27-16,5-17-15</inkml:trace>
  <inkml:trace contextRef="#ctx0" brushRef="#br2" timeOffset="153515.06">22122 8167 0,'11'62'16,"1"19"15,0-3-15,-1-13 0,-3-21 15,-1-27-16,-5-27 1,1-25 0,12-28 15,6-11-15,3 4-1,4 9 16,0 29-15,0 30 0,-5 24 15,-6 18-15,-9 3-1,-3-13 16,0-5-15,5-20 0,12-25-1,9-20 17,4-11-17,-2 6 1,-8 10-1,-5 7 1,-7 28 0,0 28-1,-3 18 17,-3 6-17,3 4 1,-2-16-1,-6-12 1,1-8 0,2-10-1,-5-8 1,0 1 0,0-3-16</inkml:trace>
  <inkml:trace contextRef="#ctx0" brushRef="#br2" timeOffset="153983.6">22753 8381 0,'0'0'16,"10"0"-1,15 0 1,10 2 0,3 3-1,-13 5 1,-20 7-1,-17-1 1,-11-4 0,6 3 15,17 6-15,27-7-1,21-3 1,12-8-1,1-3 1,-8-3 0,-18 0-1,-35 3-15</inkml:trace>
  <inkml:trace contextRef="#ctx0" brushRef="#br2" timeOffset="154453.21">23053 7662 0,'45'30'31,"13"14"-31,-5 3 16,10 19-16,-5-4 16,3 15-16,-14-5 15,-5 14-15,-16-5 16,-8 7-16,-13 28 16,-28-20-1,-15-26 1,18-37-1,10-13 1,10-20-16</inkml:trace>
  <inkml:trace contextRef="#ctx0" brushRef="#br2" timeOffset="155058.51">20069 7589 0,'-27'31'31,"-14"11"-31,-2 4 16,-10 17-16,1 5 15,-9 14-15,8-3 16,-3 14-16,16-12 16,8 9-16,18-12 15,23 1 1,5-19 0,32-4-16,32 4 15,8-7 1,-44-28-1,-42-25-15</inkml:trace>
  <inkml:trace contextRef="#ctx0" brushRef="#br2" timeOffset="157093.29">23821 7902 0,'3'15'15,"9"30"1,9 33 0,11 21-1,6 11 16,2-9-15,-2-23 0,-2-25-1,-14-20 1,-12-31 0,-5-25-1,5-21 1,3-24 15,9-16-15,11-2-1,3 3 1,-12 15 15,-6 18-15,-8 25-1,-3 12 1,-3 5 0,-4 8-16</inkml:trace>
  <inkml:trace contextRef="#ctx0" brushRef="#br2" timeOffset="157505.91">24363 8428 0,'2'43'15,"5"0"1,-1-8 15,-1-20-15,-2-5 0,-3-10-16</inkml:trace>
  <inkml:trace contextRef="#ctx0" brushRef="#br2" timeOffset="157946.37">24587 8325 0,'43'10'16,"4"5"-1,-16 11 17,-26 8-17,-27 12 1,-13-1-1,2-7 17,17-13-17,32-13 1,17-12 0,11-9 15,-1-1-16,-13-3 1,-30 13-16</inkml:trace>
  <inkml:trace contextRef="#ctx0" brushRef="#br2" timeOffset="158390.53">25059 7743 0,'-9'58'16,"4"7"-1,-2-4 1,2-14 0,5-47-16</inkml:trace>
  <inkml:trace contextRef="#ctx0" brushRef="#br2" timeOffset="158955.94">23881 7654 0,'16'0'16,"26"0"15,24 0-15,7 0-1,-5 0 17,-12 0-17,-31-7 17,-31-8-17,-13-10 1,-9-1-1,2-1 1,26 27-16</inkml:trace>
  <inkml:trace contextRef="#ctx0" brushRef="#br1" timeOffset="190909.84">4270 10160 0,'0'0'16,"8"-3"15,17-5-15,29-5-1,32 1 1,-18 7-1,11-3-15,19 6 16,0-1 0,-28-14-1,-31-3 17,-15 4-17,-16 12 1,-8 4-16</inkml:trace>
  <inkml:trace contextRef="#ctx0" brushRef="#br1" timeOffset="191447.14">4410 10099 0,'-11'15'15,"-14"28"1,-9 10 0,5 7-1,7-7 17,11-9-17,15-20 1,20-7-1,14-6 1,21-9 0,29 9-1,-20-4 17,9 15-32,-15 4 15,1 12-15,8 32 16,-23 14-1,-36-9 1,-35-15 0,-22-20-1,-10-32 1,-1-20 15,16-6-15,15-7-1,13 12 1,12 13-16</inkml:trace>
  <inkml:trace contextRef="#ctx0" brushRef="#br1" timeOffset="191913.94">5241 10179 0,'0'66'15,"-3"19"1,-5 6 15,3-20-15,-3-21-1,8-37 1,10-24 0,7-15-1,29-23 1,26-9-1,10 8 1,-7 4 15,-14 6-15,-18 5 0,-26 15-1,-7 15 1,-10 5-16</inkml:trace>
  <inkml:trace contextRef="#ctx0" brushRef="#br1" timeOffset="192661.27">5419 10436 0,'12'61'16,"7"7"0,15-15-1,23-25 1,7-23 0,15-17-1,3-19 1,-2-5 15,-11-1-15,-21 9-1,-36 21 1,-24 19 0,-20 18-1,-4 13 1,6 11-1,12-12 1,25-9 0,16-18-1,13-18 17,-1-17-17,-8-13 1,-6-12-1,-9-1 1,-7 12 0,-2 8-1,-3 22 1,9 18 0,10 32-1,15 22 1,7 19-1,-19 2 17,-41-18-17,-39-34 1,-23-24 0,-2-16-1,17-7 1,66 10-16</inkml:trace>
  <inkml:trace contextRef="#ctx0" brushRef="#br1" timeOffset="193093.55">4344 9733 0,'-55'41'16,"11"2"15,0 9-31,4 6 16,3 18-16,7 2 15,-3 20-15,13-7 16,7 22-16,10-14 16,14 4-16,6-19 15,29-4-15,4-29 16,27-16-16,46-12 15,-6-14 1,-49-7 0,-68-2-16</inkml:trace>
  <inkml:trace contextRef="#ctx0" brushRef="#br1" timeOffset="193524.14">6083 9917 0,'26'33'16,"12"17"-16,2 3 15,11 23-15,-3-3 16,7 18 0,-8-6-1,2 19-15,-13-16 16,-7 7-16,-13-14 15,-14 5-15,-27 5 16,-24-38 0,-3-48-1,4-23 1,10-10 0,18 16-1,20 12-15</inkml:trace>
  <inkml:trace contextRef="#ctx0" brushRef="#br1" timeOffset="193939.95">6890 9783 0,'-26'59'0,"-1"-7"31,-4 16-31,4-1 16,-4 15-16,4-1 15,5 10-15,9-7 16,4 9-16,6-13 16,10 5-16,23 19 15,36-14 1,13-42 0,11-29-1,-15-17 1,-37-2-1,-38 0 1</inkml:trace>
  <inkml:trace contextRef="#ctx0" brushRef="#br1" timeOffset="194221.69">7133 10367 0,'60'-4'15,"-2"4"17,-18-2-32,-40 2 15</inkml:trace>
  <inkml:trace contextRef="#ctx0" brushRef="#br1" timeOffset="194569.22">7248 10149 0,'8'69'16,"2"19"15,0 3-15,5-24 0,5-13-1,-10-30 16,-7-11-15,-3-13-16</inkml:trace>
  <inkml:trace contextRef="#ctx0" brushRef="#br1" timeOffset="195354.08">7555 10015 0,'66'-2'15,"10"4"1,-1 16 0,-22 10-1,-37 7 16,-36-2-15,-23-2 0,-6 3 15,24 12-15,38 9-1,30 17 1,15-3 15,-21 2-15,-29-13-1,-30-20 17,-17-20-17,6-24 1,16-16-1,2-4 17,7 7-17,8 19-15</inkml:trace>
  <inkml:trace contextRef="#ctx0" brushRef="#br1" timeOffset="196009.04">8128 10106 0,'0'8'31,"0"10"-15,4-6 0,14-9-1,11-16 17,5-15-17,2-4 1,-9 7 15,-9 22-15,-10 26-1,-3 14 1,-3 4 15,8-6-15,5-25-1,13-28 1,12-14 15,0-14-15,-2 3 0,0 23 15,-2 16-16,-4 14 1,-6 2 0,-11 1 15,-6-6-15,-9-7-16</inkml:trace>
  <inkml:trace contextRef="#ctx0" brushRef="#br1" timeOffset="196259.04">8337 10325 0,'73'0'15,"17"3"17,-1 5-17,-12-3 1,-28 2 0,-49-7-16</inkml:trace>
  <inkml:trace contextRef="#ctx0" brushRef="#br1" timeOffset="196600.02">8468 10461 0,'-18'18'15,"20"13"1,21 11 15,12 6-15,-5-8-1,-21-11 17,-32-12-17,-12-22 1,-4-13-1,6-6 17,9 0-17,24 24-15</inkml:trace>
  <inkml:trace contextRef="#ctx0" brushRef="#br1" timeOffset="196976.16">8899 9854 0,'32'28'15,"11"17"-15,3 6 16,12 24-16,-9 6 16,0 17-16,-17-5 31,-17 14-31,-11-17 16,-23 6-16,-8-21 15,-15-7-15,-41-22 16,-21-29 15,18-13-15,42 0-1,44-4-15</inkml:trace>
  <inkml:trace contextRef="#ctx0" brushRef="#br1" timeOffset="197638.2">5769 4439 0,'53'3'15,"15"-3"1,-3 0 0,-7 0-1,-13 0-15,-20-3 16,-14-1 0,-11 4-16</inkml:trace>
  <inkml:trace contextRef="#ctx0" brushRef="#br1" timeOffset="197903.52">5862 4371 0,'3'56'0,"7"-3"15,5-3 1,0-4 0,-5-22-1,-10-24-15</inkml:trace>
  <inkml:trace contextRef="#ctx0" brushRef="#br1" timeOffset="199264.27">9597 10341 0,'93'2'16,"5"-2"0,-7 0-1,-16-2 1,-31-3 0,-44 5-16</inkml:trace>
  <inkml:trace contextRef="#ctx0" brushRef="#br1" timeOffset="199562.46">9823 10132 0,'3'60'16,"-3"26"-1,0 12 1,-3-10 0,-4-17-1,2-28 16,-1-21-31,6-22 0</inkml:trace>
  <inkml:trace contextRef="#ctx0" brushRef="#br1" timeOffset="200006.63">10751 9580 0,'-26'55'16,"-9"16"-16,2-6 15,-7 18-15,-1-5 16,4 19-16,6-7 16,10 11-16,7-15 15,14 7 1,8-18-1,19 6-15,27 7 16,21-30 0,13-35-1,-27-18 1,-31-1 0,-30-4-16</inkml:trace>
  <inkml:trace contextRef="#ctx0" brushRef="#br1" timeOffset="200579.14">11116 9675 0,'58'14'16,"3"10"0,-21 9-1,-31 4 1,-26 9-1,-18-3 1,-3 5 15,16 7-15,22 6 0,25-1-1,22 6 1,7 12-1,-19-5 1,-35-3 15,-31-14-15,-17-31 0,8-29-1,15-32 1,10-10-1,4 7 1,11 39-16</inkml:trace>
  <inkml:trace contextRef="#ctx0" brushRef="#br1" timeOffset="201005.11">11751 9844 0,'-10'58'16,"-16"25"15,-1 6-15,0-9-1,9-14 1,33-41 15,35-28-15,29-21 0,11-20 15,16-6-16,-11 0 1,-14 12 15,-23 10-15,-30 10 0,-28 18-16</inkml:trace>
  <inkml:trace contextRef="#ctx0" brushRef="#br1" timeOffset="201798.37">11922 10121 0,'30'58'15,"14"-7"17,13-19-17,-1-19 1,-8-20 15,-1-6-15,9-7-1,0 3 17,-16 1-17,-18 16 1,-12 20 0,-10 13 15,-2-1-16,-3-6 1,5-21 15,0-20-15,0-18 0,-3-5-1,3 8 16,0 2-15,8 33 0,10 26 15,19 27-15,17 22-1,-7 6 16,-17-13-15,-32-25 0,-24-31 15,-11-11-15,2-14-1,9 3 1,26 5-16</inkml:trace>
  <inkml:trace contextRef="#ctx0" brushRef="#br1" timeOffset="202175.69">12477 9538 0,'35'30'15,"13"19"-15,-3 7 16,13 22-16,-7 0 31,7 18-31,-11-6 16,-9 16-16,-15-12 15,-10 4-15,-13 21 16,-33-51 15,-5-58-15,0-38 0,5-10 15,13 13-16,20 25-15</inkml:trace>
  <inkml:trace contextRef="#ctx0" brushRef="#br1" timeOffset="202567.06">13301 9585 0,'-33'37'16,"-2"14"-16,2 2 31,-3 17-31,12 1 15,-2 15-15,11-13 16,5 7-16,26 18 16,38-19 15,27-21-15,-3-23-1,-14-10 16,-31-12-31,-33-13 16</inkml:trace>
  <inkml:trace contextRef="#ctx0" brushRef="#br1" timeOffset="204351.01">13436 9920 0,'74'-5'16,"11"-2"15,-1 3-15,-22 0-1,-62 4-15</inkml:trace>
  <inkml:trace contextRef="#ctx0" brushRef="#br1" timeOffset="204964.34">14123 9731 0,'-56'63'16,"0"23"-1,10 19 16,25-3-15,33-20 0,38-21 15,23-23-15,8-31-1,-11-27 1,-21-13-1,-35 3 1,-37 7 0,-29 14-1,-8 11 17,2 10-17,20 6 1,18-2-1,15-4 1,2-5 0,3-7-16</inkml:trace>
  <inkml:trace contextRef="#ctx0" brushRef="#br1" timeOffset="205820.34">14470 9671 0,'5'19'16,"5"27"-1,3 1 1,-3-8-1,-1-9 17,2-23-17,6-14 1,16-23 0,3-9-1,-7 2 1,-6 9-1,-10 16 1,-5 17 0,-11 10 15,-2 2-15,3-1-1,-1-7 1,3-3-1,0-6 1,10-6 0,7-11-1,6-1 1,-2-2 15,-7 6-15,-3 4-1,4 10 1,10 12 0,13 20-1,8 3 1,-11-4 0,-7-4-1,-6-9 16,-12-8-15,-10-10-16</inkml:trace>
  <inkml:trace contextRef="#ctx0" brushRef="#br1" timeOffset="206089.49">14561 10039 0,'63'0'16,"14"2"0,14 6-1,-5-4 1,-13 2 15,-30-1-31,-43-5 16</inkml:trace>
  <inkml:trace contextRef="#ctx0" brushRef="#br1" timeOffset="206458.26">14759 10268 0,'16'43'15,"1"-3"1,-1-8 15,-6-7-15,-10-12-1,-13-10 1,-5-8 0,4-13-1,5 0 1,7-2-1,-1 5 1,3 15-16</inkml:trace>
  <inkml:trace contextRef="#ctx0" brushRef="#br1" timeOffset="206890.96">14951 9396 0,'15'25'15,"8"5"1,15 29-16,7-5 16,15 27-16,1 0 15,10 22 1,-8-5 0,0 16-16,-11-11 15,-11 6-15,-15-21 16,-14 5-16,-30 3 15,-39-33 1,-15-28 0,25-12-1,24-13 17,11-6-32,12-4 0</inkml:trace>
  <inkml:trace contextRef="#ctx0" brushRef="#br1" timeOffset="208161.81">17030 9927 0,'91'11'15,"2"1"17,-12 0-17,-31-2 1,-50-10-16</inkml:trace>
  <inkml:trace contextRef="#ctx0" brushRef="#br1" timeOffset="208435.44">16919 10222 0,'74'8'32,"16"-3"-17,-5 2 1,-18 1-1,-67-8-15</inkml:trace>
  <inkml:trace contextRef="#ctx0" brushRef="#br1" timeOffset="209534.51">19318 9511 0,'-22'33'15,"-6"21"-15,-2-5 16,0 25-16,2-1 15,2 20-15,8-8 16,6 14-16,7-13 16,17 10-16,9-13 15,7 2 1,14 14 0,-7-26-1,-17-36-15,-18-37 16</inkml:trace>
  <inkml:trace contextRef="#ctx0" brushRef="#br1" timeOffset="210254.91">19923 9640 0,'70'-10'15,"16"-3"1,-5 6 0,-16-3 15,-22 2-15,-43 8-16</inkml:trace>
  <inkml:trace contextRef="#ctx0" brushRef="#br1" timeOffset="210655.79">19923 9721 0,'-12'30'15,"19"15"1,33 13 15,30 13-15,6 12-1,-20 5 17,-51 1-17,-43-6 1,-22-23-1,2-30 17,28-30-17,12-15 1,15 0 0,3 2-1,0 13-15</inkml:trace>
  <inkml:trace contextRef="#ctx0" brushRef="#br1" timeOffset="211141.12">20717 9779 0,'-3'68'15,"1"25"17,-6 3-17,5-13 1,3-23 15,0-37-15,11-33-1,22-25 17,7 2-17,10-4-15,0 1 16,13-4-16,30-16 31,1 1-15,-21 9-1,-28 18 17,-24 11-32,-21 17 0</inkml:trace>
  <inkml:trace contextRef="#ctx0" brushRef="#br1" timeOffset="211409.5">20860 10061 0,'46'45'15,"12"-4"1,-6-9 15,-13-9-15,-39-23-16</inkml:trace>
  <inkml:trace contextRef="#ctx0" brushRef="#br1" timeOffset="211990.37">21386 10087 0,'-47'32'15,"-1"11"1,26 5 0,24-5 15,20-21-15,19-19-1,2-16 16,-11-17-15,-11-3 0,-4 3 15,-4 12-15,10 24-1,7 31 1,15 31 15,0 15-15,-27 3-1,-41-13 17,-27-25-17,-8-38 1,10-27 15,8-9-15,12 4-1,28 22-15</inkml:trace>
  <inkml:trace contextRef="#ctx0" brushRef="#br1" timeOffset="212215.87">21891 10011 0,'73'0'16,"15"-8"15,-2-7-16,-13-5 1,-30 7 0,-43 13-16</inkml:trace>
  <inkml:trace contextRef="#ctx0" brushRef="#br1" timeOffset="212516.89">22027 9955 0,'5'74'15,"3"-2"1,2-13-1,4-37 17,2-25-17,2-9 1,-3-1 0,-15 13-16</inkml:trace>
  <inkml:trace contextRef="#ctx0" brushRef="#br1" timeOffset="213775.28">22858 9665 0,'58'-5'16,"8"3"15,5 4-15,-6 3-1,-27 13 1,-23 7-1,-23 3 1,-17 4 0,-22-1-1,-7-4 1,4-9 0,19 5 15,31 2-16,31 3 1,24 7 0,15 10-1,-3 6 1,-37 4 0,-32-1-1,-32-6 1,-16-21-1,-1-17 17,14-20-17,12-15 1,4 0 0,9 2-1,12 23-15</inkml:trace>
  <inkml:trace contextRef="#ctx0" brushRef="#br1" timeOffset="214370.75">23557 9771 0,'14'58'15,"-1"15"1,-5-3 0,-6-16-1,5-16 17,-4-19-17,-3-13 1,0-14-1,3-22 1,7-10 0,18-9-1,14 2 1,9 4 0,7 10 15,3 0-16,-12 1 1,-11-4 0,-13 9-1,-9 12 1,-16 15-16</inkml:trace>
  <inkml:trace contextRef="#ctx0" brushRef="#br1" timeOffset="-214395.06">23745 9932 0,'28'56'16,"10"-8"-1,8-15 1,-9-15-1,1-18 1,4-16 0,2-6-1,-4-1 1,-15 8 15,-10 4-15,-15 11-1,-10 8 1,-5 7 0,-5 8-1,8 2 1,9 0 15,6-10-15,6-12-1,1-11 1,1-4 0,-6-1-1,-3 1 1,6 2 0,1 10-1,14 12 16,7 18-15,3 23 0,-12 3-1,-9-1 17,-10-30-17,-2-34 1,-2-30-1,-5-6 17,2 2-17,5 43-15</inkml:trace>
  <inkml:trace contextRef="#ctx0" brushRef="#br1" timeOffset="-214019.62">24035 9391 0,'41'35'15,"14"13"-15,-2 2 31,18 18-31,-8 5 16,10 23-16,-13-5 16,3 12-16,-21-12 15,-5 5-15,-35 12 32,-41-30-17,-8-43 1,7-24 15,20-9-15,10 0-1,10-2-15</inkml:trace>
  <inkml:trace contextRef="#ctx0" brushRef="#br1" timeOffset="-212528.43">24975 9829 0,'12'58'15,"9"17"1,-3 9-1,1-11 17,-3-18-17,6-25 1,3-32 15,8-38-15,2-23-1,4-13 1,-9-5 15,0 8-15,-8 15 0,-6 18-1,-6 18 16,-8 11-15,0 6 0,-2 5-16</inkml:trace>
  <inkml:trace contextRef="#ctx0" brushRef="#br1" timeOffset="-212167.84">25429 10129 0,'0'13'16,"0"14"-1,0-2 1,2-9 15,11-8-15,2-8-1,-7 0 1,-8 0-16</inkml:trace>
  <inkml:trace contextRef="#ctx0" brushRef="#br1" timeOffset="-211927.72">25663 10157 0,'8'40'31,"-6"-10"-15,-2-17 0,0-13-1,0-8 16,-2 3-15,2 5-16</inkml:trace>
  <inkml:trace contextRef="#ctx0" brushRef="#br1" timeOffset="-210770.86">25537 10081 0,'0'0'16,"7"0"-1,19 0 16,17 0-15,7 6 0,-12 8-1,-21 17 17,-17-1-17,-17 2 1,-1-6 15,0-6-15,24-10-1,24-7 1,23-6 15,2-5-15,-2 1-1,-13 2 17,-17-3-17,-23 8-15</inkml:trace>
  <inkml:trace contextRef="#ctx0" brushRef="#br1" timeOffset="-210322.57">25918 9562 0,'-6'66'16,"4"-4"0,-3-6 15,10-23-16,-5-33-15</inkml:trace>
  <inkml:trace contextRef="#ctx0" brushRef="#br1" timeOffset="-192165.56">5180 12238 0,'29'0'15,"47"3"17,20-3-17,-5 5 1,-11-3 15,-32 1-31,-48-3 16</inkml:trace>
  <inkml:trace contextRef="#ctx0" brushRef="#br1" timeOffset="-191839.64">5421 11973 0,'-15'78'16,"-3"24"15,3 8-15,4-7-1,3-25 1,2-27 0,4-23-1,2-28-15</inkml:trace>
  <inkml:trace contextRef="#ctx0" brushRef="#br1" timeOffset="-191497.39">5931 11911 0,'9'70'15,"-1"-7"1,-3 12-16,-3-1 16,-2 9-16,7 25 15,2-27 16,12-64-15,13-37 0,-1-15-1,-5 2 1,-28 33-16</inkml:trace>
  <inkml:trace contextRef="#ctx0" brushRef="#br1" timeOffset="-191258.59">6248 11933 0,'30'-2'16,"38"-16"-1,23-12 16,3-10-15,-14 7 0,-20 3-1,-60 30-15</inkml:trace>
  <inkml:trace contextRef="#ctx0" brushRef="#br1" timeOffset="-190855.05">6301 11871 0,'-28'25'15,"8"5"1,17 10 0,26 11 15,29 10-16,-3-14 1,6 3-16,11 26 16,-11 7 15,-38-7-15,-34-19-1,-31-21 1,-8-16-1,21-31 17,21-19-17,5-2 1,9 4 0,0 28-16</inkml:trace>
  <inkml:trace contextRef="#ctx0" brushRef="#br1" timeOffset="-190320.72">6928 11757 0,'0'60'16,"-5"11"-1,-2-2 17,1-17-17,6-20 1,13-29 0,16-25 15,15-19-16,19-14 1,13-9 15,12-6-15,-2 0 0,-13 9 15,-28 21-16,-45 40-15</inkml:trace>
  <inkml:trace contextRef="#ctx0" brushRef="#br1" timeOffset="-190047.96">7056 11812 0,'14'59'16,"10"-4"15,22-13-15,9-19 15,5-16-16,-26 1 1,-34-8-16</inkml:trace>
  <inkml:trace contextRef="#ctx0" brushRef="#br1" timeOffset="-188917.64">7475 11777 0,'-8'15'16,"5"23"-1,14 5 17,14-15-17,2-6 16,-6-22-15,-21-22 0,-12-14 15,-11-1-15,10 24 15,21 33-16,27 35 17,5 21-17,-22-1 1,-23-14 15,-18-38-15,4-48 15,8-36-15,6-7-1,7-5 1,6 13 15,17-1-31,36 3 16,11 43 15,-11 37-15,-24 29 15,-14 10-15,-9-9-1,-1-29 16,6-31-15,-2-24 15,1-3-15,-5 12 0,-8 25 15,-5 21-16,-3-1 17,6-6-17,17-11 17,10-17-17,5-12 1,1 2 15,-4 14-15,7 26 15,1 9-15,0-1 15,-10-3-16,-9-11 1,-21-12-16</inkml:trace>
  <inkml:trace contextRef="#ctx0" brushRef="#br1" timeOffset="-188563.72">7133 12200 0,'62'-2'16,"29"-6"0,-2 3-1,28 0-15,-8 5 16,15 0-16,-17 0 31,0 5-31,14-3 16,-44 1-1,-77-3-15</inkml:trace>
  <inkml:trace contextRef="#ctx0" brushRef="#br1" timeOffset="-188116.58">7744 12344 0,'-44'10'16,"6"2"15,22 16-16,32 18 17,31 14-17,22 3 1,-29-5 15,-54-15-15,-53-21 15,-24-17-15,-1-14-1,20-4 1,72 13-16</inkml:trace>
  <inkml:trace contextRef="#ctx0" brushRef="#br1" timeOffset="-187515.77">5219 11419 0,'-52'28'16,"7"2"0,-3 25-16,8 6 31,-9 29-31,14 4 16,4 25-16,12-9 15,11 22-15,18-22 16,27 8-1,4-19 1,15-3-16,14 7 16,-32-47-1,-38-56-15</inkml:trace>
  <inkml:trace contextRef="#ctx0" brushRef="#br1" timeOffset="-187007.52">8309 11379 0,'40'61'16,"16"21"-16,-11-11 31,-2 4-31,8 14 0,-9-6 16,7 10-16,3 18 0,-10-15 31,-3 10-31,-2 14 0,-6-16 16,-17 2-16,-3 9 0,-11-6 15,-23 2-15,-28 12 16,12-39 0,20-44-1,19-40 1</inkml:trace>
  <inkml:trace contextRef="#ctx0" brushRef="#br1" timeOffset="-185706.04">9455 12366 0,'51'0'15,"17"0"-15,30-4 32,0-1-17,-19-3 1,-79 8-16</inkml:trace>
  <inkml:trace contextRef="#ctx0" brushRef="#br1" timeOffset="-185265.08">9594 11948 0,'0'50'15,"0"-7"1,0 18 0,0-1-1,0 19-15,0-1 16,3 5-16,2 18 31,5-13-15,-3-35-1,-7-53-15</inkml:trace>
  <inkml:trace contextRef="#ctx0" brushRef="#br1" timeOffset="-184787.56">10489 11351 0,'-16'31'16,"-14"21"-16,0 4 15,-23 22-15,5 3 16,-5 27-16,8-3 16,4 24-1,11-16 1,18 21-16,9-18 16,16 10-16,9-23 15,18-10-15,32 13 31,-20-35-15,-27-36 0,-25-35-16</inkml:trace>
  <inkml:trace contextRef="#ctx0" brushRef="#br1" timeOffset="-183281.16">10511 11883 0,'18'0'16,"38"-5"0,24-8 15,10-5-16,-6-1 1,-21 3 0,-63 16-16</inkml:trace>
  <inkml:trace contextRef="#ctx0" brushRef="#br1" timeOffset="-182521.91">11431 11636 0,'-3'53'31,"3"12"-31,0-2 16,0 21-16,0-12 16,-2 12-16,-5 19 31,2-15-16,-4-35 17,7-25-17,2-28-15</inkml:trace>
  <inkml:trace contextRef="#ctx0" brushRef="#br1" timeOffset="-181882.04">12078 11490 0,'-58'4'16,"-7"22"15,9 34-15,32-7 15,18 15-31,14-7 16,27 12-16,8-3 31,17 8-31,-6-7 15,6 7-15,-13-7 32,-3 2-32,-34 13 15,-45-34 1,-26-46 15,-4-42-15,16-34 15,25 9-15,13-7-16,11 2 31,21-9-31,2 10 16,9-13-16,11-25 31,-8-3-16,-15 19 1,-15 37 15,0 23-15,-5 27-16</inkml:trace>
  <inkml:trace contextRef="#ctx0" brushRef="#br1" timeOffset="-181356.85">12716 11468 0,'0'57'15,"-10"26"17,-13 10-17,3-7 1,3-26 15,24-36-15,19-35 15,19-32-15,15-12 15,13-13-16,3-3 17,-3 9-17,-13 8 1,-21 22 0,-39 32-16</inkml:trace>
  <inkml:trace contextRef="#ctx0" brushRef="#br1" timeOffset="-181091.08">12915 11689 0,'8'53'31,"22"-6"-15,10-14-1,5-15 17,-17-5-17,-28-13-15</inkml:trace>
  <inkml:trace contextRef="#ctx0" brushRef="#br1" timeOffset="-180546.2">13268 11641 0,'-2'12'16,"-9"24"15,4 11-15,2-3 15,7-14-15,1-28-1,-3-16 16,-3-15-15,1 10 15,11 8-15,19 26 15,18 29-15,-3 11 15,-13 10-15,-30-22-1,-17-25 17,-1-26-17,-3-6 16,9 0-15,12 14-16</inkml:trace>
  <inkml:trace contextRef="#ctx0" brushRef="#br1" timeOffset="-179931.29">13598 11754 0,'8'38'15,"-6"-2"1,8-14 15,11-19-15,4-18 15,3-13-15,-4-2 15,-3 12-15,-6 18-1,-3 15 16,1 10-15,-5-5 15,4-7-15,9-10 15,6-16-15,6-7 15,0 4-15,7 9-1,0 12 17,-2 6-17,-7-4 1,-17 0 15,-14-7-31</inkml:trace>
  <inkml:trace contextRef="#ctx0" brushRef="#br1" timeOffset="-179627.57">13087 12248 0,'63'-2'31,"18"4"-31,1-2 15,20-2-15,-7-3 32,8 0-32,18-2 15,-30 1 1,-91 6-16</inkml:trace>
  <inkml:trace contextRef="#ctx0" brushRef="#br1" timeOffset="-179164.32">13464 12402 0,'0'8'31,"11"24"-15,22 29 15,7 12-16,-8-3 1,-29-19 15,-31-28-15,-17-39 15,-3-29-15,8-3 15,5 2-15,35 46-16</inkml:trace>
  <inkml:trace contextRef="#ctx0" brushRef="#br1" timeOffset="-178696.79">14132 11305 0,'38'49'15,"10"11"-15,0 5 16,10 27 0,-8-5-1,8 32-15,-20-31 16,-3 4-16,0 8 0,-9-15 15,-3 6-15,-4 12 0,2 5 16,4 26 0,-2-18-1,-8 8-15,-18-28 16,-30-13-16,-39-5 16,23-32 15,27-24-31,22-22 15</inkml:trace>
  <inkml:trace contextRef="#ctx0" brushRef="#br1" timeOffset="-177496.91">17287 11871 0,'69'0'15,"15"2"1,2 0 0,8 1-16,24 7 15,-20 0 1,-98-10-16</inkml:trace>
  <inkml:trace contextRef="#ctx0" brushRef="#br1" timeOffset="-177235.75">17322 12147 0,'38'3'31,"21"2"-31,1 2 16,20 3-16,34 5 31,2-2-15,-34 0 0,-82-13-16</inkml:trace>
  <inkml:trace contextRef="#ctx0" brushRef="#br1" timeOffset="-175727.69">19383 11545 0,'-63'-5'16,"-9"12"0,9 26-1,20 18 17,37 19-17,19-14 1,25 9-16,7-9 15,19 9-15,-1-10 32,14 11-32,-11-13 15,-1 5-15,-12 20 16,-45-8 0,-43-21 15,-24-29-16,-8-33 1,4-34 15,10-32-15,20 16 0,18-10-16,10 7 15,15-12-15,5 10 31,15-7-31,18-23 16,1 2 0,-14 18-1,-18 35 17,-6 26-17,-11 17-15</inkml:trace>
  <inkml:trace contextRef="#ctx0" brushRef="#br1" timeOffset="-175228.97">19870 11719 0,'-5'83'32,"2"11"-17,-1-9 1,-1-19 15,5-35-15,7-31 15,10-27-15,24-20 15,-3 9-16,10-7-15,27-14 32,9 7-17,-14 6 17,-22 14-32,-48 32 15</inkml:trace>
  <inkml:trace contextRef="#ctx0" brushRef="#br1" timeOffset="-174958.99">20082 11951 0,'22'53'31,"9"-3"-15,-6-4 15,-8-19-15,-17-27-16</inkml:trace>
  <inkml:trace contextRef="#ctx0" brushRef="#br1" timeOffset="-174376.22">20583 11926 0,'-12'20'16,"-1"21"15,13 13-15,17-1 15,23-15-16,1-28 17,-13-27-17,-18-19 17,-15-12-17,-6 11 1,2 16 15,11 29-15,21 40 15,0-5-15,5 15-16,7 35 31,-23 3-16,-24-15 17,-14-16-17,13-35 1,13-30-16</inkml:trace>
  <inkml:trace contextRef="#ctx0" brushRef="#br1" timeOffset="-173967.26">18933 11414 0,'-33'40'16,"-5"18"-16,5 3 15,-5 19-15,13-1 16,10 24-16,15-12 31,23 12-31,4-15 16,14 3-16,15 7 16,-21-38-1,-35-60-15</inkml:trace>
  <inkml:trace contextRef="#ctx0" brushRef="#br1" timeOffset="-173489.84">20813 11404 0,'32'58'32,"16"15"-32,-10-12 15,2 4-15,7 16 0,-3-11 32,-2 8-32,14 15 0,-5 6 15,-6 22-15,-18-16 16,-13 5-16,-42-13 31,-28-26-15,31-36 15,13-20-15,12-15-16</inkml:trace>
  <inkml:trace contextRef="#ctx0" brushRef="#br1" timeOffset="-172907.01">21607 11812 0,'12'41'31,"2"17"-31,4-1 16,8 14-16,-3-6 31,1 9-31,12 17 16,-1-19 15,-7-56-16,-1-62 1,-9-4 15,-8-13-31,-4-31 16,-4 7 15,-2 16-15,-2 21 15,-2 25-15,4 25-16</inkml:trace>
  <inkml:trace contextRef="#ctx0" brushRef="#br1" timeOffset="-172556.46">22113 12296 0,'12'53'15,"3"5"17,2-15-17,-6-18 1,-6-13 15,-5-12-31</inkml:trace>
  <inkml:trace contextRef="#ctx0" brushRef="#br1" timeOffset="-172309.95">22292 12334 0,'2'63'16,"8"2"15,3-12-15,-3-20-1,-10-33-15</inkml:trace>
  <inkml:trace contextRef="#ctx0" brushRef="#br1" timeOffset="-171100.93">22171 12299 0,'0'0'16,"5"0"-1,15 0 17,5 2-17,8 16 17,-9 4-17,-8 9 16,-9 1-15,-7-1 0,-4-1 15,8-13-15,14-6 15,20-9-16,18-4 17,-7-4-17,-3-3 1,-13 1 0,-33 8-1</inkml:trace>
  <inkml:trace contextRef="#ctx0" brushRef="#br1" timeOffset="-170283.06">22644 11611 0,'0'70'15,"0"6"16,0-5-15,-2-24 0,2-47-16</inkml:trace>
  <inkml:trace contextRef="#ctx0" brushRef="#br0" timeOffset="-162131.48">18393 12669 0,'61'13'31,"-3"-4"-15,18-1-16,6 2 15,27-1-15,-23-5 16,4 4-16,11-4 16,-10 4-1,7 2-15,21 3 0,-16-6 16,10 3-16,21 3 0,-18-3 15,12 0-15,28 0 0,-23-5 16,7 5-16,18 3 0,-21-3 16,3 13-16,16-3 0,-25 0 15,1 2-15,9 6 16,-23-4-16,1-2 0,11 3 0,-23-10 16,-7 5-1,19 3-15,-6-7 0,28 3 16,-22-6-16,14 2 15,4-15-15,-67 0 16,-35 0 0,-19 0 15,-16 0-31</inkml:trace>
  <inkml:trace contextRef="#ctx0" brushRef="#br0" timeOffset="-161260.12">20014 12923 0,'-56'-20'15,"-19"5"1,-6 13 15,18 27-15,30 30 0,24-7-1,26 10 1,8-2-1,20 7-15,1-6 16,12 9-16,12 25 31,-42-13-15,-46-28 0,-25-25 15,11-27-16,14-39 17,15-4-17,16-13-15,7 5 32,10-10-32,5 6 15,9-3-15,19-16 31,2 1-15,-7 13 0,-28 32 15,-30 30-31</inkml:trace>
  <inkml:trace contextRef="#ctx0" brushRef="#br0" timeOffset="-160853.79">20405 13062 0,'-18'56'15,"-10"19"1,7 5 15,4-16-15,15-29 15,25-30-15,24-20 15,18-21-16,3-11 1,-10 4 15,-14 3-15,-14 19 0,-30 21-16</inkml:trace>
  <inkml:trace contextRef="#ctx0" brushRef="#br0" timeOffset="-160610.46">20508 13291 0,'7'21'31,"21"16"-15,2 4 15,3-1-15,-8-12 0,-25-28-16</inkml:trace>
  <inkml:trace contextRef="#ctx0" brushRef="#br0" timeOffset="-160029.6">20840 13405 0,'-2'12'15,"-4"18"16,-1 8-15,4-4 15,13-23-15,6-15 15,-2-24-15,0-5 15,-5 1-15,-1 19 15,-3 30-15,5 42-1,5 18 16,-2-3-15,-13-21 15,-16-28-15,-6-25 15,-3-16-15,2-6 15,5 3-15,18 19-16</inkml:trace>
  <inkml:trace contextRef="#ctx0" brushRef="#br0" timeOffset="-159597.65">19729 13526 0,'15'-65'16,"3"11"15,6-19-31,4 0 16,28-25-16,-13 17 16,9-1-16,11-15 0,-9 15 31,11-7-31,11-17 0,-8 19 15,5-8-15,12-8 16,-12 13 0,3 1-16,15-9 0,-5 2 15,1-14-15,-13 9 16,-9 2-16,-11 14 16,-24 44-1,-30 41-15</inkml:trace>
  <inkml:trace contextRef="#ctx0" brushRef="#br0" timeOffset="-159073.75">21427 11268 0,'-10'51'16,"2"3"0,1-8-1,2-13 1,5-33-16</inkml:trace>
  <inkml:trace contextRef="#ctx0" brushRef="#br0" timeOffset="-157834.25">15553 13477 0,'-48'3'15,"-20"0"-15,-7-1 16,-31 4-16,23-6 31,-5 0-31,-21-6 0,13 6 16,-9-2-16,-21-4 0,12-1 15,-7 2-15,-23-5 0,19 2 32,-16 4-32,-21-4 0,24 6 15,-1-1-15,-17-2 0,20 2 16,-3-2-16,-20 0 0,24 5 16,1-3-16,-17 1 0,25 0 15,-1 2-15,-18-5 0,26 5 16,-2-3-16,-20-4 0,26 4 15,-1 0-15,-24 3 0,30 0 16,-8-2-16,-22 2 0,28 0 16,-4 0-16,-20 0 0,25 0 15,-3 0-15,-24 2 0,29-2 16,-1 0-16,-24 3 0,26-3 16,-4 0-16,-18 0 0,21 0 15,-6 0-15,-20 3 0,30 1 16,-4-4-16,-22 3 0,31-3 15,-5 0-15,-27-3 0,31-1 16,-7 4-16,-21 0 0,29 0 16,-9 0-16,-22 0 0,26 0 15,-7-3-15,-19 0 0,25-4 16,-2 5-16,-18-3 0,20-1 16,-2 4-16,-22-3 0,28 0 15,-6 2-15,-20 1 0,26-1 16,-11-1-16,-17 1 0,26 3 15,-3 0-15,-23-3 0,24 3 0,-3-5 16,-14 5-16,25 0 0,-8 0 16,-15 5-16,3-2 0,-28-3 15,22 0-15,-13 0 16,11-3-16,60 3 16,35 0 15,31 0-31</inkml:trace>
  <inkml:trace contextRef="#ctx0" brushRef="#br0" timeOffset="-156662.15">9320 13659 0,'-31'-10'16,"-7"2"-1,-25 1 1,-5-1-1,-12 6-15,-38 4 16,18 24 15,48 1-15,41 19-16,27 2 31,27 15-31,12 2 16,21 11-16,-5-10 15,9 14-15,-16-12 32,-15 5-32,-33 5 15,-55-20 1,-36-23 0,-8-29-1,11-24 1,25-28-1,42-17 17,10 8-17,25-6-15,1 8 16,17-15-16,-6 6 16,8-12-1,9-24 1,-5 2-1,-17 33 1,-37 63 0</inkml:trace>
  <inkml:trace contextRef="#ctx0" brushRef="#br0" timeOffset="-156111.78">9695 13679 0,'0'68'15,"-2"-7"1,-9 7-16,-9 33 31,2 5-15,4-21 0,-4-24-1,13-39 1,7-27 15,8-18-15,13-14-1,19-16 1,30-3 15,18 6-15,1 5-1,-13 2 17,-28-5-17,-19 13 1,-14 15 0,-17 20-16</inkml:trace>
  <inkml:trace contextRef="#ctx0" brushRef="#br0" timeOffset="-155900.95">9823 14015 0,'15'56'15,"10"-2"1,10-1-1,2-12 1,-15-16 0,-22-25-16</inkml:trace>
  <inkml:trace contextRef="#ctx0" brushRef="#br0" timeOffset="-155252.56">10396 13992 0,'-16'18'15,"-17"22"1,3 18-1,5 2 1,13-12 0,17-23-1,17-20 1,11-17 0,-3-18-1,1-11 1,-14 1-1,-15-8 17,-7 0-17,-4 13 1,-1 9 0,6 26 15,13 31-16,10 34 1,2-4 0,6 9-16,1-6 15,5 6-15,14 26 16,2 0 0,-26-18-1,-37-31 1,-46-24-1,2-12 1,-10-19-16,-33-12 16,1-10-1,24 4 1,76 26-16</inkml:trace>
  <inkml:trace contextRef="#ctx0" brushRef="#br0" timeOffset="-144170.08">11922 15537 0,'84'-3'15,"14"-5"1,-7 4-1,-21-4 1,-70 8-16</inkml:trace>
  <inkml:trace contextRef="#ctx0" brushRef="#br0" timeOffset="-143537.65">12676 15207 0,'78'4'15,"17"11"17,1 13-17,-27 2 1,-47 6-1,-39 2 1,-24-3 0,-2 3 15,23 7-15,35 8-1,39 8 1,13 14-1,-19 3 1,-42-8 15,-45-9-15,-17-20 0,14-34-1,19-27 1,13-8-1,8 5 17,2 23-32</inkml:trace>
  <inkml:trace contextRef="#ctx0" brushRef="#br0" timeOffset="-143109.95">13450 15196 0,'-16'53'15,"-3"7"1,3 1-1,4-13 1,1-15 0,13-23 15,21-10-15,21-13-1,15-17 1,15-13-1,1-23 1,-4 1 0,-10 2 15,-16 18-15,-45 45-16</inkml:trace>
  <inkml:trace contextRef="#ctx0" brushRef="#br0" timeOffset="-142895.56">13656 15469 0,'20'30'15,"-4"-5"1,-7-10 0,-4-5-1,-5-10-15</inkml:trace>
  <inkml:trace contextRef="#ctx0" brushRef="#br0" timeOffset="-142385.49">13953 15388 0,'-9'7'16,"-14"13"-1,4 8 1,12 5-1,18-8 1,8-4 0,0-14 15,-5 1-15,-3-6-1,-1-2 1,-3 5-1,-5 15 1,9 23 0,1 15-1,3-2 1,-2-9 0,-3-14-1,-10-23 1,0-27-1,-3-11 1,-1-5 0,1 3-1,3 30-15</inkml:trace>
  <inkml:trace contextRef="#ctx0" brushRef="#br0" timeOffset="-141754.43">14263 15509 0,'3'43'0,"1"-1"15,5-6 1,-7-16-1,6-2 1,-6-18 0,8-18-1,8-7 1,7-13 0,3-5-1,-9 3 1,2 12-1,-11 18 1,-8 20 0,1 15-1,-3 13 1,0 0 0,0-3-1,0-10 1,10-15-1,13-12 1,2-10 0,0-4-1,-2-1 1,-8 7 0,-2 10-1,4 7 1,-1 5-1,-2 4 1,4 2 0,-3-6-1,-2 1 1,-13-13-16</inkml:trace>
  <inkml:trace contextRef="#ctx0" brushRef="#br0" timeOffset="-141196.58">13883 15884 0,'45'0'16,"15"3"-16,3-3 15,21 2-15,34 6 16,3-5 0,-15-3-1,-30-3 1,-38 3-1,-38 0-15</inkml:trace>
  <inkml:trace contextRef="#ctx0" brushRef="#br0" timeOffset="-140832.04">14281 16040 0,'-38'3'16,"2"2"-1,24 13 1,22 4 0,20 9-1,14 6 1,-7-4-1,-11-5 1,-31-8 0,-36-10-1,-22-10 1,-10-10 0,10 0-1,17-3 1,46 13-16</inkml:trace>
  <inkml:trace contextRef="#ctx0" brushRef="#br0" timeOffset="-140392.79">12029 16577 0,'40'3'15,"15"-3"1,28 5-16,-10-5 16,5 0-16,26 0 0,-11 0 15,10 0-15,25 0 0,-9 0 16,7 0 0,28 8-16,-18-1 15,7 6-15,27 7 0,-27-3 16,5 6-16,13 10 0,-24-8 15,-6 0-15,10 3 0,-5 2 0,8-5 16,-3-2-16,-70-16 16,-36 1-1,-35-8-15</inkml:trace>
  <inkml:trace contextRef="#ctx0" brushRef="#br0" timeOffset="-139200.33">13228 16890 0,'-16'-3'16,"-16"-4"0,-17-4-1,-3 16 17,11 16-17,17 24 1,24 16-1,35 12 1,0-18 15,12 0-31,-6-2 16,7 3-16,10 24 16,-10 1-1,-31-15 1,-24-24-1,-26-21 1,-13-16 15,1-16-15,8-19 0,12-20-1,22-21 1,20-7 15,24-12-15,11-1-1,6 8 1,-7 19 0,-13 19 15,-18 22-31,-20 23 0</inkml:trace>
  <inkml:trace contextRef="#ctx0" brushRef="#br0" timeOffset="-138728.62">13727 17076 0,'-11'58'15,"6"10"1,-2-12-1,2-11 1,0-22 0,5-13-1,5-8 17,10-12-17,17-7 1,12-8-1,3-10 1,-3-1 0,-9 3 15,-10 7-15,-10 11-16,-15 15 15</inkml:trace>
  <inkml:trace contextRef="#ctx0" brushRef="#br0" timeOffset="-137954">13800 17069 0,'7'55'16,"-2"11"15,5 2-31,13 2 31,10-19-15,10-24 0,7-19-1,-5-8 1,-10-15 0,-2-11-1,-15-1 1,-6-3-1,-7 7 1,-10 11 0,0 9-1,-2 13 1,2 13 0,-3 14-1,5 3 1,1 6-1,2-11 1,11-12 0,3-8-1,0-13 1,-10-9 0,1-26-1,-12-17 1,-4-3-1,-1 10 1,5 10 0,-2 16-1,2 2 1,17 22 0,15 26-1,10 27 1,4 29-1,-17-16 1,-4 2-16,-13 21 16,-22-13-1,-41-33 1,-23-25 0,6-9-1,29-14 1,46-2-16</inkml:trace>
  <inkml:trace contextRef="#ctx0" brushRef="#br0" timeOffset="-137068.75">16678 16650 0,'72'11'15,"24"-1"1,2-1 0,-7-6-1,-23-3 1,-68 0-1</inkml:trace>
  <inkml:trace contextRef="#ctx0" brushRef="#br0" timeOffset="-136800.12">16927 17240 0,'68'0'15,"15"0"1,-7 0-1,-26-3 1,-50 3-16</inkml:trace>
  <inkml:trace contextRef="#ctx0" brushRef="#br0" timeOffset="-135459.96">17750 16396 0,'9'20'15,"21"36"1,-6-1 15,4 15-31,-2 1 16,4 9-16,-5-1 15,3 9-15,7 28 16,0-10 0,-2-28-1,-15-66 1,-6-46 15,1-40-15,-3 11-1,2-10-15,6-30 16,3 2 0,9 8-1,5 9 17,-7 22-17,-13 28 1,-15 34-16</inkml:trace>
  <inkml:trace contextRef="#ctx0" brushRef="#br0" timeOffset="-134849.15">18368 17156 0,'-3'21'16,"-2"22"-1,5 12 1,5-4 0,4-16-1,0-20 1,1-5 0,-8-8-16,-2-2 15</inkml:trace>
  <inkml:trace contextRef="#ctx0" brushRef="#br0" timeOffset="-134468.25">18620 17141 0,'40'13'16,"-2"10"-1,-15 5 1,-23 7 0,-23 3-1,-7-3 1,-3-7-16,8-6 15,22-6 1,26-1 0,15-10-1,8-3 1,-6-2 0,-12-2-1,-28 2-15</inkml:trace>
  <inkml:trace contextRef="#ctx0" brushRef="#br0" timeOffset="-134026.78">19089 16282 0,'-25'61'0,"-1"19"31,7 14-31,8-1 16,6-20-1,-2-25 1,4-25 0,3-23-16</inkml:trace>
  <inkml:trace contextRef="#ctx0" brushRef="#br0" timeOffset="-129335.92">10746 16476 0,'32'28'16,"24"0"0,19 2-1,13-7 1,-4-11 0,-14-4-1,-27 0-15,-43-8 16</inkml:trace>
  <inkml:trace contextRef="#ctx0" brushRef="#br0" timeOffset="-129052.39">10811 16988 0,'65'13'16,"16"-3"-1,2-5 1,-9-1-1,-34-4 1,-40 0-16</inkml:trace>
  <inkml:trace contextRef="#ctx0" brushRef="#br0" timeOffset="-128169.7">6429 16504 0,'48'0'16,"15"0"-16,0 0 16,19 0-16,-8 0 15,12 2-15,27 6 16,-4-5-1,-49 4 1,-60-7-16</inkml:trace>
  <inkml:trace contextRef="#ctx0" brushRef="#br0" timeOffset="-127336.08">7521 16045 0,'-18'51'15,"-3"-6"1,-2 13-16,9 0 16,-9 16-16,11-1 15,2 7 1,7-2 0,6 5-16,27 26 15,28-19 1,20-23-1,15-56 1,-30-18 0,-5-28-16,-17-11 15,-7-17 1,-10 0 0,-10-20-16,-3 7 15,-11-17-15,-11 10 16,-6-5-16,-9 17 15,-16 1-15,-37 2 16,-21 20 0,7 25-1,9 16 1,38 7 15,24 0-31,22 0 16</inkml:trace>
  <inkml:trace contextRef="#ctx0" brushRef="#br0" timeOffset="-127061.99">8021 16842 0,'0'0'15,"0"0"1,0 0-1,0 0-15</inkml:trace>
  <inkml:trace contextRef="#ctx0" brushRef="#br0" timeOffset="-126413.08">8095 16141 0,'10'-3'16,"22"3"0,22 0-1,13 0 1,-6 6 0,-18 2-1,-15-4 1,-21 9 15,-9 9-15,-11 9-1,10-1 1,19 13 0,17 7-1,9 16 1,-2 12-1,-24 5 17,-19-10-17,-20-10 1,-9-12 0,4-26-1,3-19 1,12-5-1,6-1 1,7 0 0</inkml:trace>
  <inkml:trace contextRef="#ctx0" brushRef="#br0" timeOffset="-125584.38">8927 16275 0,'-24'-38'16,"-13"0"15,-7 13-15,-8 15-1,11 22 1,17 26 0,18 23-1,14-13 17,14 12-32,5-2 15,7 7-15,2 1 16,4 2-16,7 25 15,-8-4 1,-31-21 0,-29-33-1,-10-20 17,-14-18-17,0-16 1,5-17-1,14-12 1,16-2 0,20-1-1,25-2 17,19-2-17,7-5 1,-3-1-1,-21 1 1,-28 2 0,-23 10-1,-14 11 1,-1 11 15,7 10-15,22 16-16</inkml:trace>
  <inkml:trace contextRef="#ctx0" brushRef="#br0" timeOffset="-124391.71">13131 14947 0,'44'65'16,"-2"-12"15,19 15-31,2-1 16,18 20-16,-18-16 15,0-3-15,9 5 0,7 3 16,3 10-16,-8-14 16,-4-1-16,-14-11 15,-56-60-15</inkml:trace>
  <inkml:trace contextRef="#ctx0" brushRef="#br0" timeOffset="-123820.71">13746 17137 0,'26'42'15,"14"16"-15,6-2 16,17 22-16,2-5 16,16 5-16,-1-7 15,3-1-15,18 14 16,-22-24-1,-79-60-15</inkml:trace>
  <inkml:trace contextRef="#ctx0" brushRef="#br0" timeOffset="-122553.58">9106 16234 0,'2'38'15,"-2"13"1,10 7 0,-1-1-1,3-11 16,-8-24-15,1-29 0,-3-33-1,3-21 1,8-6 0,7-2 15,-4 17-16,3 21 1,-3 28 0,2 26-1,-4 20 1,2 16 0,-6-9 15,0-10-16,0-23 1,2-21 0,14-30-1,4-16 1,3 0 15,-8 5-15,-5 22-1,-2 31 1,5 19 0,9 23-1,6 14 1,7-4 15,-7-7-15,-5-15-1,-18-21 1,-15-17-16</inkml:trace>
  <inkml:trace contextRef="#ctx0" brushRef="#br0" timeOffset="-122298.64">9216 16748 0,'60'11'16,"29"-4"0,1-2-1,-4-7 1,-15-5-1,-33 1 1,-38 6-16</inkml:trace>
  <inkml:trace contextRef="#ctx0" brushRef="#br0" timeOffset="-113745.21">9567 16874 0,'-3'0'0,"-8"-5"32,4 5-17,-5 0 1,-1 0-1,-4 0 1,-1 5 0,-3 1-1,7 1 17,-7 5-17,6 4 1,-3-4-1,11 4 1,0-4 0,9 11-1,10 2 1,6 8 15,8 0-15,6 4-1,1 1 1,0-5 0,-14-5-1,-5-6 1,-22-7 15,-17-6-15,-14-9-1,-10-19 1,-7-11 0,9-3-1,8 5 1,39 28-16</inkml:trace>
  <inkml:trace contextRef="#ctx0" brushRef="#br0" timeOffset="-81833.39">22632 4540 0,'-66'-35'16,"-24"0"-1,24 12 1,-12 5-16,12 8 16,-17 5-16,8 5 15,-21 7-15,5 11 16,-20 8-16,13-2 31,-18 17-31,15-3 16,-15 17-16,18-1 15,-13 16-15,20-3 16,-5 19-16,19-8 16,-16 23-16,30-26 31,5-1-31,2 19 0,16-20 15,-6 8-15,4 15 0,6-16 32,4 8-32,-1 19 0,15-19 15,6 3-15,3 12 0,9 0 16,19 18-16,1-20 16,25 5-16,1-21 15,11 6-15,-9-26 16,13 6-16,27 5 15,-20-31 1,7-9-16,-6-14 16,11-7-16,-6-10 15,14 0-15,-15-5 16,15-10-16,-8-3 16,11-10-16,-10 1 15,17-14-15,-12 2 16,14-14-16,-16 5 15,14-15-15,-12 5 16,12-15-16,-15 5 16,13-10-16,-13 5 15,8-6-15,-13 9 16,5-16-16,-13 10 16,6-13-16,-16 7 15,6-7-15,-13 10 16,-3-17-16,-15 18 15,-7-13-15,-7 13 16,1-12-16,-9 11 16,-3-11-16,-5 14 15,3-12-15,-6 18 16,-2-18-16,-2 12 16,-6-10-16,-2-22 0,-25 0 15,-19 15 1,-16 9-1,-11 17 1,18 24 0,-12 10-16,10 11 15,-16 9-15,2 8 16,-24 4-16,-2 9 16,-11 10-16,-23 5 15,43-9 1,96-19-16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4.05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0 154 9801,'11'3'449,"-4"-3"448,-7-7 704,0 1-992,8-4-545,-1-3-32,15-7-64,3 1 0,8-7 64,7 6-64,0 0-289,-4 7-608,-3 10-576,-1 3-865,-6 3-1121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4.54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6 9833,'22'-3'598,"-1"1"0,1 1 0,4 2-598,-11 1-94,0 1-1,-1 0 1,1 1-1,-1 1 1,0 1-1,0 0 1,0 0 0,5 5 94,-13-7-59,1-1 0,-1 2 1,0-1-1,0 1 1,0 0-1,-1 0 1,0 0-1,0 1 1,0 0-1,-1 0 0,1 0 1,-1 1-1,-1-1 1,0 1-1,0 0 1,0 0-1,1 4 59,-3-7-27,-1 0-1,1 0 1,-1 1-1,0-1 1,-1 0 0,1 0-1,0 0 1,-1 0-1,0 0 1,0 0 0,0 0-1,-1 0 1,1 0 0,-1 0-1,0 0 1,-1 1 27,-5 7 119,-1 0 1,0-1-1,-1 0 1,-1 1-120,2-3 362,1 0 1,0 1-1,0 0 0,-1 4-362,9-14 22,1 1-1,-1 0 0,1-1 1,-1 1-1,1 0 0,-1-1 1,1 1-1,0-1 0,-1 1 1,1-1-1,0 0 1,0 1-1,-1-1 0,1 0 1,0 1-1,0-1 0,0 0 1,-1 0-1,1 0 0,0 0 1,0 0-1,0 1 0,0-2 1,-1 1-1,1 0 0,0 0 1,0 0-1,0 0 0,0 0 1,-1-1-22,38 1 208,115-6-1729,-92 3-972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5.18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273 5 4260,'0'0'83,"1"0"1,-1 0-1,0 1 0,1-1 1,-1 0-1,0 0 0,0 0 1,1 0-1,-1 0 0,0 0 1,1 0-1,-1 0 1,0 0-1,1 0 0,-1 0 1,0 0-1,1 0 0,-1 0 1,0 0-1,1 0 0,-1 0 1,0 0-1,0 0 0,1 0 1,-1 0-1,0-1 0,1 1 1,-1 0-1,0 0 0,0 0 1,1 0-1,-1-1 0,0 1 1,0 0-1,1 0 0,-1-1 1,0 1-1,0 0 0,0-1 1,0 1-1,0 0 0,1 0 1,-1-1-1,0 1 1,0 0-1,0-1-83,-1 2 40,0-1 1,0 1 0,0-1-1,0 1 1,0-1 0,0 1-1,0 0 1,0 0 0,1-1-1,-1 1 1,0 0-1,0 0 1,1 0 0,-1 0-1,1 0 1,-1 0 0,1 0-1,-1 0 1,1 0-1,-1 0 1,1 1-41,-41 86 2210,-13 47-2210,20-40 382,-10 25 14,6 2 1,-11 69-397,46-168 31,0-1 0,1 1-1,1 0 1,2 0 0,0 0 0,1 0 0,2-1 0,0 1 0,1-1 0,1 0 0,2 0 0,0-1 0,1 0 0,7 11-31,4 4-193,3 0 1,0-2 0,3 0 0,1-2-1,1-1 1,1-1 0,19 12 192,28 24-2739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4T14:58:05.7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1616 579 0,'0'20'16,"0"30"-1,0 36 1,0-13-16,0 6 0,0-9 16,0 6-16,0-11 15,0 13-15,0 31 16,-4 6 0,-1 4-1,-8-15 1,-7-19-1,-10-55-15,7-32 16,5-21 0,6-26-1,4-13 1,0-1 0,3 7-16,5 56 0</inkml:trace>
  <inkml:trace contextRef="#ctx0" brushRef="#br0" timeOffset="374.69">1266 627 0,'19'-40'15,"23"2"1,23 13-1,31 17 1,-23 11 0,6 16-1,-15 6 1,7 19-16,12 29 16,-20 17-1,-38 9 1,-25-31-1,-28-6-15,-7-16 16,-18-1-16,-27 6 16,5-4-1,7-4 1,27-12-16,19-18 16,22-13-16</inkml:trace>
  <inkml:trace contextRef="#ctx0" brushRef="#br0" timeOffset="916.68">2367 999 0,'-39'39'0,"-13"19"16,-1 12-1,13 5 1,17-1-1,23-16 1,27-23 0,21-20-16,15-18 15,14-19 1,6-18 0,-4-13-1,-9-7 1,-25-1-1,-32 8-15,-38 12 16,-36 14 0,-22 12-1,-8 12 1,14 3 0,14 0-1,16 3-15,25-1 16,9-2-1,13 0-15</inkml:trace>
  <inkml:trace contextRef="#ctx0" brushRef="#br0" timeOffset="1352.76">3200 333 0,'0'47'16,"-3"15"-16,3 2 15,-2 19-15,-1-5 16,-3 7-16,3 27 16,3-1-1,0-23 1,0-43-1,0-37 1,0-21 0,0 0-1,0 6 1,0 7-16</inkml:trace>
  <inkml:trace contextRef="#ctx0" brushRef="#br0" timeOffset="1600.16">2988 692 0,'50'0'16,"13"0"-16,36 0 15,14-7 1,-13-3 0,-19 2-1,-41 0 1,-40 8-16</inkml:trace>
  <inkml:trace contextRef="#ctx0" brushRef="#br0" timeOffset="2100.59">3783 873 0,'61'-17'16,"12"-1"0,8-7-1,-5-5 1,-23-1 0,-31-1-1,-27 7 1,-31 12-1,-27 18 1,-24 28 0,-4 17-1,5 18 1,28 9 0,41-7 15,44-25-16,36-25 1,23-15 0,-3-10-1,-17 0-15,-66 5 16</inkml:trace>
  <inkml:trace contextRef="#ctx0" brushRef="#br0" timeOffset="2591.77">4399 983 0,'0'25'15,"0"-8"1,0-12 0,4-25-1,17-25 1,7-19 0,11-6-1,1 5 1,-2 9-1,-5 41 1,-5 32 0,-3 29-1,3 14 1,0 9 0,-4-9-1,-8-12 1,7-26-1,7-17 1,-2-7 0,-16-1-1,-12 3-15</inkml:trace>
  <inkml:trace contextRef="#ctx0" brushRef="#br0" timeOffset="3033.01">5373 237 0,'0'62'15,"0"24"1,0 15 0,0 2-1,0-7 1,3-15-1,8-19 1,-2-21 0,-7-32-1,-2-21 1,-5-16 0,-4-2-1,-2 5 1,11 25-1</inkml:trace>
  <inkml:trace contextRef="#ctx0" brushRef="#br0" timeOffset="3286.49">5129 563 0,'8'0'16,"24"3"-1,32 8 1,21 3 0,16 7-1,-11-2 1,-10-3 0,-10-6-1,-33 0 1,-19-8-1,-18-2-15</inkml:trace>
  <inkml:trace contextRef="#ctx0" brushRef="#br0" timeOffset="3553.7">6078 657 0,'14'51'0,"-2"1"16,-5-6 0,1-26-1,-3-28 1,0-7-1,0 2 1,-5 13-16</inkml:trace>
  <inkml:trace contextRef="#ctx0" brushRef="#br0" timeOffset="3745.6">5966 426 0,'0'0'15,"0"0"1,0 0 0,0 0-16</inkml:trace>
  <inkml:trace contextRef="#ctx0" brushRef="#br0" timeOffset="4380.66">6724 574 0,'-17'3'16,"-29"7"-1,-21 12 1,-7 6 0,14 8-1,16 1 1,32-12-1,24-8 1,27-11 0,18-8-1,7-14 1,-7-12 0,-16-11-1,-13-10-15,-11 9 16,-21 17-1,-9 16 1,-4 14 0,1 9-1,5 8 1,16 14 0,20 8-1,15-9 1,5-7-1,1-14 1,0-11 0,-1-12-1,-2-17 1,-3-1 0,-12 6-1,-28 19-15</inkml:trace>
  <inkml:trace contextRef="#ctx0" brushRef="#br0" timeOffset="4710.22">7285 238 0,'24'81'15,"-2"26"1,-6 5 0,-6-3-1,-6-23 1,4-36-1,-6-25 17,2-13-17,-4-12-15</inkml:trace>
  <inkml:trace contextRef="#ctx0" brushRef="#br0" timeOffset="5901.87">8621 307 0,'-15'60'15,"-18"18"1,-4 18 0,-1 2-1,8-15 1,27-17 0,26-26-1,25-17 16,18-20-15,11-16 0,-11-2-1,-19-15 1,-21-8 0,-6 0-1,-10 17 1,-10 21-16</inkml:trace>
  <inkml:trace contextRef="#ctx0" brushRef="#br0" timeOffset="6183.58">8687 559 0,'65'-10'16,"9"-8"0,-9 1 15,-21-6-15,-30 0-1,-20 5 1,-6 1-1,3 10 1,9 7-16</inkml:trace>
  <inkml:trace contextRef="#ctx0" brushRef="#br0" timeOffset="6378.81">8661 277 0,'66'-26'16,"22"-1"15,8 1-15,-8 6 0,-23 5-1,-65 15-15</inkml:trace>
  <inkml:trace contextRef="#ctx0" brushRef="#br0" timeOffset="6965.24">9365 770 0,'-10'18'16,"3"-16"-1,7-14 1,9-24 0,14-14 15,15-3-15,9 15-1,9 14 1,-5 21-1,-4 20 1,-16 23 0,-9 4-1,-10-2 17,-1-14-17,-4-5 1,1-13-1,2-5 1,0 0 0,-3-5-1,-7 0-15</inkml:trace>
  <inkml:trace contextRef="#ctx0" brushRef="#br0" timeOffset="7408.48">9919 669 0,'16'0'15,"21"0"1,13-10 0,6-4-1,-6-7 1,-5 4-1,-10-3 1,-21-1 0,-24 1-1,-16 2 1,-17 14 0,1 8-1,-3 20 1,6 13-1,14 11 1,16-3 0,21-15-1,23-14-15,17-24 16,7-7 0,-9-5-1,-10 4 1,-40 16-16</inkml:trace>
  <inkml:trace contextRef="#ctx0" brushRef="#br0" timeOffset="7766.33">10496 768 0,'0'0'16,"5"2"-1,5-4 1,3-10 0,7-16-1,7-15 1,6-3-1,-3 8 1,3 11 0,0 12-1,-3 8 1,0 4 0,-12 0-1,-8 3-15,-10 0 0</inkml:trace>
  <inkml:trace contextRef="#ctx0" brushRef="#br0" timeOffset="8435.77">11219 574 0,'-7'0'16,"-11"0"0,-13 5-1,-4 15 1,5 5-1,2 0 1,14 6 0,11-12-1,8-1 1,13-15 0,-1-11-16,6-5 15,2-6 1,1-9-1,-7 7 1,-3 5 0,-6 13-1,2 12 1,6 19 0,-6 15-1,-6 7 1,-12 4-1,-21-7 1,-16-3 0,-4-9-1,1-18 1,6-7 0,19-22-1,19-22 1,4 0-1,8 6 1,-10 28-16</inkml:trace>
  <inkml:trace contextRef="#ctx0" brushRef="#br0" timeOffset="8956.9">11726 559 0,'0'40'16,"0"6"-1,2-11 1,11-17-1,19-21 1,22-25 15,11-18-15,-5-9 0,-9 8-1,-21 19 1,-15 25-1,-20 34 1,-20 37 15,-1-10-15,-9 9-16,0-6 16,-5 7-16,-18 18 15,-2 4 1,9-17-1,18-32 17,19-18-32,14-23 15</inkml:trace>
  <inkml:trace contextRef="#ctx0" brushRef="#br0" timeOffset="200264.19">1703 2614 0,'50'-4'0,"18"-1"16,34-2-16,6 1 31,-25-4-31,-83 10 0</inkml:trace>
  <inkml:trace contextRef="#ctx0" brushRef="#br0" timeOffset="200993.05">3334 2096 0,'-65'2'31,"12"1"-15,-16 7-16,6 0 16,-13 8-16,-15 17 15,17 10 17,55 3-17,54 5 1,6-10-1,22-3-15,-8 1 32,16 2-32,10 27 15,-45 15 1,-31-24 15,-30-5-31,-11-16 16,-18-2-16,-40-2 15,9-29 1,16-25 15,30-5-15,15 11 0,24 12-16</inkml:trace>
  <inkml:trace contextRef="#ctx0" brushRef="#br0" timeOffset="201370.71">4039 1763 0,'0'65'15,"0"19"-15,0-6 32,0 25-32,0-12 15,2 7-15,-2 23 16,0-25-1,10-64 17,9-39-17,-3-8 1,-8 11 0,-8 4-16</inkml:trace>
  <inkml:trace contextRef="#ctx0" brushRef="#br0" timeOffset="201978.18">3841 2137 0,'21'9'16,"34"6"-1,18-2 1,12-6 0,8-4-1,1-6 17,-20-6-17,-44-2 1,-26 6-1,-24 5 1,-13 11 0,5 17-1,9 12 1,24 2 0,32-7-1,36-17 1,20-18-1,-4-18 1,-20-17 0,-42-7-1,-42 2 1,-51 4 0,7 16-1,-12 12-15,-31 8 16,1 6-1,13 3 1,46 1 0,19-5-1,13 1 1,10-6-16</inkml:trace>
  <inkml:trace contextRef="#ctx0" brushRef="#br0" timeOffset="202343.21">4864 2350 0,'-7'28'16,"6"-3"-1,-3-25 1,8-23 0,7-19-1,14-16 1,10-3 0,1 9-1,-9 11 1,-1 13-1,-8 16 1,-11 4 0,-2 6-1,-5 2-15</inkml:trace>
  <inkml:trace contextRef="#ctx0" brushRef="#br0" timeOffset="202771.01">5442 2174 0,'38'-18'16,"1"-4"-1,-1-1 1,-6 0 0,-21 11-1,-24 2 1,-28 10 0,-16 12-1,-18 19 1,7 9-1,12 6 1,42-9 0,36-12-1,31-15 1,10-12 0,-5-8-1,-11-3 1,-47 13-16</inkml:trace>
  <inkml:trace contextRef="#ctx0" brushRef="#br0" timeOffset="203272.86">5799 2179 0,'0'8'16,"-5"12"-1,3 2 1,6-4 0,19-10-1,20-21 1,12-20 0,20-23-1,2-21 1,-14-19-1,-16-13 1,-27 8 0,-27 29-1,-30 27 1,-26 26-16,-18 34 16,20 12-1,6 13-15,1 37 16,17 15-1,47-1 1,47-21 0,-3-30-1,13-15-15,35-5 16,7-7 0,-17-8-1,-35 2 1,-57-7-16</inkml:trace>
  <inkml:trace contextRef="#ctx0" brushRef="#br0" timeOffset="204186.83">7568 2046 0,'56'-28'15,"12"-5"1,0-3-1,-7 6 1,-17 8 15,-30 10-15,-30 8 0,-26 18-1,-19 28 1,-5 21-1,11 7 1,29-3 15,42-23-15,38-30 0,32-28-1,10-11 1,-8 0-1,-20 3 1,-68 22-16</inkml:trace>
  <inkml:trace contextRef="#ctx0" brushRef="#br0" timeOffset="204596.56">8191 2046 0,'-12'32'16,"-2"-4"0,14-25 15,22-24-15,19-19-1,20-15 1,9 7-1,-1 22 17,-22 32-17,-17 24 1,-9 17 0,2-3-1,6-6 16,-5-13-15,-2-8 0,-10-6-1,-12-11 1</inkml:trace>
  <inkml:trace contextRef="#ctx0" brushRef="#br0" timeOffset="205267.27">8913 2026 0,'49'-13'16,"6"-10"0,-5-5-1,-17-4 1,-25 7 15,-26 9-15,-25 16-1,-10 18 1,-6 14 0,10 5-1,36-7 1,36-10 15,30-14-15,20-12-1,8-7 1,-6 2 0,-14 9 15,-24 12-16,-16 3 1,-9-1 0,-4-7-1,-3-10 1,5-20 0,13-9-1,5-5 16,2 7-15,0 12 0,3 12-1,-5 2 1,-4 6 0,-6 6-1,-18-6-15</inkml:trace>
  <inkml:trace contextRef="#ctx0" brushRef="#br0" timeOffset="205760.39">9935 1897 0,'-23'8'16,"-28"4"-1,-19 13 1,2 0 0,15-2-1,27-11 1,29-8 0,29-12 15,17-13-16,4-1 1,-6 4 0,-3 11-1,-20 19 1,-11 18 0,-15 14-1,-21 6 1,-12 3-1,-10-3 1,6-12 0,16-31-1,14-22 1,-1 0 0,7 10-1,3 5-15</inkml:trace>
  <inkml:trace contextRef="#ctx0" brushRef="#br0" timeOffset="206172.69">10214 1957 0,'5'8'16,"2"3"-1,19-10 1,32-13 0,-2-4-1,6-6-15,32-8 16,-9 2 0,-19 5-1,-39 18 1,-47 23-1,-8 8 1,-20 14-16,-4-3 16,-13 17-16,6-4 15,-9 15-15,-7 23 16,16 9 0,29-5-1,20-29 1,8-29-1,-3-20-15,5-14 0</inkml:trace>
  <inkml:trace contextRef="#ctx0" brushRef="#br0" timeOffset="212725.27">13252 105 0,'-9'18'16,"-17"22"-1,1 1 1,-10 14-16,0 5 16,-10 16-1,4-3 1,-7 18-16,7-13 16,9 13-16,2 29 15,20-9 1,33-40 15,14-33-15,-6-16-1,-19-14 1,-12-8-16</inkml:trace>
  <inkml:trace contextRef="#ctx0" brushRef="#br0" timeOffset="213666.26">13722 408 0,'0'78'16,"0"20"-1,-6 16 1,4-6 0,2-15-1,-3-19 17,-7-57-17,-3-30 1,-1-22-1,-9-20 1,-3-14 0,4-16-1,-3-17 17,7-3-17,18 9 1,25 21-1,29 17 1,21 26 0,13 32 15,8 30-15,-6 17-1,-41 6 1,-52 10-1,-43-2 1,-31-3 0,-4-11-1,3-12 1,14-12 15,27-7-15,17-9-1,20-7-15</inkml:trace>
  <inkml:trace contextRef="#ctx0" brushRef="#br0" timeOffset="214088.11">14410 450 0,'-36'53'16,"-7"15"-1,13 6 1,10-7 0,28-11-1,19-21 1,18-18 0,4-9-1,-2-8 1,-11-20-1,-9-8 1,-7-4 0,-6 12-1,-14 20-15</inkml:trace>
  <inkml:trace contextRef="#ctx0" brushRef="#br0" timeOffset="214558.94">14314 579 0,'65'-2'16,"13"-4"-1,-12-2 1,-11 6-1,-25-5 1,-24 5 0,-26 2-1,-3 0 1,-15-11 0,-23-6-16,-6-6 15,11 2 1,18 4-1,34 4 1,36 1 0,29-9-1,21-3 1,2-4 0,-9 5-1,-4 3 1,-21 7-1,-25 9 1,-25 4-16</inkml:trace>
  <inkml:trace contextRef="#ctx0" brushRef="#br0" timeOffset="-214558.84">14999 123 0,'42'37'16,"7"19"-1,-7 15 1,-14 12 0,-15 3-1,-19-6 1,-18-7 0,-19-7-1,-5-11 1,-3-7-1,11-18-15,20-12 16,20-18 0</inkml:trace>
  <inkml:trace contextRef="#ctx0" brushRef="#br0" timeOffset="-195920.98">1412 4056 0,'-22'56'0,"3"9"15,0 6 1,-4-13-1,1-11 1,11-26-16,6-9 16,5-12-16</inkml:trace>
  <inkml:trace contextRef="#ctx0" brushRef="#br0" timeOffset="-195300.14">1102 3764 0,'-34'53'15,"-5"25"1,13-15 0,-5 7-16,9-9 15,0 12-15,-1 35 16,13 6 0,27-9-1,26-21-15,12-29 16,12-22-1,16-20 1,13-26 0,-23-7-1,3-11-15,-11-3 16,3-12-16,-7 5 0,0-9 16,-9 2-16,-2-10 15,4-27-15,-20-14 16,-15 1-1,-30 7 1,-31 9 0,-21 11-1,5 31-15,-8 14 16,3 14-16,-17 12 0,6 5 16,-9 12-16,-33 11 15,9 8 1,30 9-1,39-22 1,19-11 0,19-12-16</inkml:trace>
  <inkml:trace contextRef="#ctx0" brushRef="#br0" timeOffset="-194304.37">3155 3678 0,'-21'-4'16,"-37"-2"-1,-29 4 1,-20 4 0,-4 21-1,5 15 1,14 14-1,17 15-15,23 1 16,8 7 0,22-7-1,19 0 1,20-5 0,13-5-1,19-8 1,24-9-1,21-9 1,14-17 0,11-15 15,-20-15-15,-24-17-1,-27-7 1,-23 15-1,-14 11 1,-11 13-16</inkml:trace>
  <inkml:trace contextRef="#ctx0" brushRef="#br0" timeOffset="-194023.05">2977 4095 0,'31'62'16,"12"9"-1,-4-6 1,8-27 15,-3-20-15,-14-11-1,-11-4 1,-19-3-16</inkml:trace>
  <inkml:trace contextRef="#ctx0" brushRef="#br0" timeOffset="-193835.63">3008 4089 0,'-45'0'16,"-10"-5"0,14 5-1,5-3 1,19 3-1,17 0-15</inkml:trace>
  <inkml:trace contextRef="#ctx0" brushRef="#br0" timeOffset="-193303.88">3455 4238 0,'0'8'16,"0"-1"-1,0 0 1,0-9 0,-4-18-1,1-18 1,6-13-1,16-1 1,-1 6 0,15 11-1,10 17 1,0 18 15,-5 8-31,-8 4 31,-7-2-15,-15-7-16,-8-3 16</inkml:trace>
  <inkml:trace contextRef="#ctx0" brushRef="#br0" timeOffset="-192723.62">4157 3986 0,'-11'0'16,"-11"-3"0,-14 6-1,-7 15 1,-2 9-1,12 9 1,19 2 0,15-4-1,23-8 1,10-11 0,7-15-1,0-13 1,-14-12-1,-7-10 1,-12-3 0,-3 0-1,-2 5 1,-3 11 0,0 16-1,0 22 1,0 14-1,3 7 17,8 1-17,14-2 1,5-8 0,-3-9-1,-10-3 1,-17-16-16</inkml:trace>
  <inkml:trace contextRef="#ctx0" brushRef="#br0" timeOffset="-192250.1">4617 4037 0,'10'44'15,"2"0"1,-7-12-1,6-15 1,7-17 0,-1-19-1,4-6 1,-6-8 0,-3 0-1,-2 0 1,-7 11-1,6 9 1,-8 8 0,-1 0-1,0 2 1,0 3 0,0 0-16</inkml:trace>
  <inkml:trace contextRef="#ctx0" brushRef="#br0" timeOffset="-191966.83">5098 3955 0,'0'19'0,"-5"16"15,1 2 1,1-4 0,1-15-1,-1-8 1,3-10-16</inkml:trace>
  <inkml:trace contextRef="#ctx0" brushRef="#br0" timeOffset="-191777">5046 3666 0,'2'-6'0,"6"4"16,-1-8 0,1 8-1,-8 2-15</inkml:trace>
  <inkml:trace contextRef="#ctx0" brushRef="#br0" timeOffset="-191416.91">5630 3427 0,'13'65'16,"3"28"0,-8 5-1,-5 0 1,-3-12 0,0-17-1,0-19 1,-3-32-1,-5-24 1,-3-9 0,3 8-1,8 7-15</inkml:trace>
  <inkml:trace contextRef="#ctx0" brushRef="#br0" timeOffset="-191212.25">5455 3729 0,'62'5'16,"10"2"-1,-2 3 1,-28-4-16,-42-6 15</inkml:trace>
  <inkml:trace contextRef="#ctx0" brushRef="#br0" timeOffset="-190633.58">6231 3757 0,'-11'0'15,"-14"5"1,-18 7 0,-12 6-1,2 7 1,10 6-1,28-12 1,21 2 0,22-11-16,13-10 15,7-8 1,-5-10 0,-13-12-1,-8-5 1,-8 5-1,-7-1 1,-7 16 0,0 5-1,0 7 1,0 14 0,0 11-1,6 14 1,6 4-1,13-5 1,18-12 0,3-8-1,-6-5 1,-13-4 0,-27-6-16</inkml:trace>
  <inkml:trace contextRef="#ctx0" brushRef="#br0" timeOffset="-189866.52">6905 3194 0,'11'61'16,"0"18"-1,-8 14 1,-3 0 0,0-13-1,0-6 1,0-17-1,5-21 1,-5-16 0,-5-15-1,-2-5 1,-3-3 0,7 1-1,3 2-15</inkml:trace>
  <inkml:trace contextRef="#ctx0" brushRef="#br0" timeOffset="-189653.22">6658 3497 0,'16'5'15,"21"13"1,21-1-1,13-2 1,5 3 0,-7-6-16,-20-2 15,-49-10-15</inkml:trace>
  <inkml:trace contextRef="#ctx0" brushRef="#br0" timeOffset="-189393.31">7457 3634 0,'13'34'15,"-1"-8"1,-2-7 0,-6-11-1,0 0 1,-4-8-16</inkml:trace>
  <inkml:trace contextRef="#ctx0" brushRef="#br0" timeOffset="-189186.66">7419 3278 0,'0'0'16,"3"2"-1,2 8 1,-5-10-16</inkml:trace>
  <inkml:trace contextRef="#ctx0" brushRef="#br0" timeOffset="-188708.68">7928 3532 0,'-5'13'15,"-14"14"1,3 11 0,21 5 15,30-10-31,25-13 31,14-17-15,-4-16-1,-23-12 1,-39-12 0,-41 1-1,-30 10 1,-20 11 15,1 8-15,21 7-1,39 0 1,33 0 0,8 0-1,-4-2 1,-15 2-1</inkml:trace>
  <inkml:trace contextRef="#ctx0" brushRef="#br0" timeOffset="-188310.66">8395 3595 0,'0'5'16,"0"8"-1,0-1 1,2-7 0,16-15-1,17-15 1,15-8 15,8 8-31,-4 10 31,-7 18-15,-8 17 0,-8 7-1,-4 1 1,-8-3-1,-7-7 1,-12-18-16</inkml:trace>
  <inkml:trace contextRef="#ctx0" brushRef="#br0" timeOffset="-187771.75">9234 3537 0,'-5'-5'0,"-8"-5"31,-15 3-15,-17 12 0,-6 12-1,11 16 1,17 3-1,26-8 1,22-14 15,18-14-15,5-14 0,-8-14-1,-7-8 1,-8 5-1,-9 14 1,-9 10 0,-7 14 15,0 10-15,7 8-1,21 6 1,10-16-1,5-5 1,-3-5 0,-12-7 15,-28 2-31</inkml:trace>
  <inkml:trace contextRef="#ctx0" brushRef="#br0" timeOffset="-187222.94">9777 3033 0,'16'66'16,"-4"24"-1,-3 24 1,-12 0-1,-4-9 1,3-21 0,9-30-1,16-23 1,-9-13 0,-4-9-1,-5-6 1,-3-3-16</inkml:trace>
  <inkml:trace contextRef="#ctx0" brushRef="#br0" timeOffset="-186271.32">11317 2887 0,'-2'70'16,"-3"27"0,0 18-16,2 6 31,-1-10-15,4-20-1,0-26-15,17-40 16,1-37 15,2-19-15,-5 1-1,-5 10 1,-10 20-16</inkml:trace>
  <inkml:trace contextRef="#ctx0" brushRef="#br0" timeOffset="-185900.78">11161 2738 0,'74'-2'0,"-14"-3"16,10 10-16,-7-5 31,16 10-31,19 21 16,-15 29-1,-43 20 1,-53-3 0,-14-30-1,-21-7-15,-43 0 16,-7-20 15,10-9-15,18-14-1,35 3 1,35 0-16</inkml:trace>
  <inkml:trace contextRef="#ctx0" brushRef="#br0" timeOffset="-185479.66">12267 2996 0,'-32'65'15,"-8"13"1,2 13 0,17-13-1,42-17 16,35-24-15,24-19 0,5-29-1,-9-11 1,-10-3 0,-28 4-1,-38 21-15</inkml:trace>
  <inkml:trace contextRef="#ctx0" brushRef="#br0" timeOffset="-185242.99">12363 3124 0,'60'-13'16,"-2"1"15,-9 0-15,-19 1 0,-15 8-1,-15 3-15</inkml:trace>
  <inkml:trace contextRef="#ctx0" brushRef="#br0" timeOffset="-185061.31">12297 2809 0,'79'-31'15,"12"2"1,0-1-1,-21 11 1,-70 19-16</inkml:trace>
  <inkml:trace contextRef="#ctx0" brushRef="#br0" timeOffset="-183229.13">13112 3278 0,'-2'-8'31,"-17"-2"-15,-18 5-1,-16 10 17,-15 20-17,2 20 17,11 13-17,29 3 16,31-11-15,36-12 15,20-13-15,4-7 15,1-16-15,-16-14-1,-25-13 17,-25-8-17,-25 8 17,-13 5-17,-7 4 16,10 6-15,9 6 15,11-4-15,5 6 0,5 2-1,5 0 1</inkml:trace>
  <inkml:trace contextRef="#ctx0" brushRef="#br0" timeOffset="-182991.08">13014 3479 0,'10'13'16,"15"17"15,13 10-15,2 8 15,3-2-15,-13-6-1,-30-40-15</inkml:trace>
  <inkml:trace contextRef="#ctx0" brushRef="#br0" timeOffset="-171620.97">2670 5213 0,'5'18'15,"-3"32"1,1 30 15,-6 19-15,6 5-1,0-19 1,-3-45 0,0-37-1,5-10 1,-5-1 0,0 8-16</inkml:trace>
  <inkml:trace contextRef="#ctx0" brushRef="#br0" timeOffset="-171246.14">2631 5097 0,'74'20'15,"-8"3"1,2 7-16,-2 6 31,6 14-31,-8-3 16,-1 14-16,-8 20 16,-42-8-1,-48-13 16,-47-20-15,16-17 0,-6-10-16,-24-6 15,3-7 17,30-2-32,63 2 0</inkml:trace>
  <inkml:trace contextRef="#ctx0" brushRef="#br0" timeOffset="-170643.88">3428 5396 0,'-3'24'16,"3"18"-1,8 14 1,10-6 15,17-17-15,15-28-1,10-20 1,-2-23 15,-9-12-15,-6 4-1,-19 18 1,-8 19 15,-14 18-15,6 24 0,7 23-1,15-3 16,1-11-15,1-14 0,-15-8 15,-17-20-31</inkml:trace>
  <inkml:trace contextRef="#ctx0" brushRef="#br0" timeOffset="-170200.36">4185 5411 0,'49'-15'16,"9"-10"-1,-10-5 1,-14 0 15,-30 5-15,-33 12 0,-38 21-1,-10 32 16,13 20-15,44 4 0,60-17-1,39-21 17,3-16-17,-7-10 1,-29-5-1,-46 5-15</inkml:trace>
  <inkml:trace contextRef="#ctx0" brushRef="#br0" timeOffset="-169528.08">5726 4686 0,'5'31'16,"0"34"-1,6 31 1,1 12 0,0 0-1,9-10 17,-3-24-17,-14-47 1,-19-42-1,-5-22 17,-3-4-17,0 1-15,23 40 16</inkml:trace>
  <inkml:trace contextRef="#ctx0" brushRef="#br0" timeOffset="-168948.38">5589 5019 0,'81'5'16,"20"-8"0,10-7 15,-1 6-16,-24-4 1,-30 0 0,-38 16-1,-25 14 17,-14 9-17,6 16 1,13 6-1,35-13 17,35-17-17,25-25 1,-11-23 0,-31-21 15,-48-4-16,-52 5 1,-31 17 0,-13 10 15,18 16-15,18 12-1,20 0 1,22-5-1,15-5-15</inkml:trace>
  <inkml:trace contextRef="#ctx0" brushRef="#br0" timeOffset="-167501.63">7722 4986 0,'-2'81'15,"-9"18"17,-1-5-17,-4-30 16,6-47-15,3-37 0,5-45 15,-1 9-15,3-15-1,3 11 1,6-10-16,29-19 15,33 17 1,14 32 0,-4 40-1,-30 32 1,-40 16 15,-43 2-15,-23-1-1,-11-7 1,11-14 15,13-6-15,21-12 0,21-10-16</inkml:trace>
  <inkml:trace contextRef="#ctx0" brushRef="#br0" timeOffset="-167006.89">8289 4780 0,'-38'12'15,"-8"13"1,13 16 0,15 17-1,29-1 17,36-19-17,22-22 1,7-22 15,-14-29-15,-31-20-1,-46 2 17,-41 15-17,-21 15 1,3 11-1,14 5 1,22 4 0,17 0-1,14 3 1,7 0 0</inkml:trace>
  <inkml:trace contextRef="#ctx0" brushRef="#br0" timeOffset="-166574.75">8808 4646 0,'-40'10'15,"14"5"1,24 10 0,30 10 15,26 14-15,10-4-1,-11-7 1,-30-8-1,-42-5 1,-28-5 0,-18-8-1,9-12 17,14-4-17,14-11 1,10 10-1,18 5-15</inkml:trace>
  <inkml:trace contextRef="#ctx0" brushRef="#br0" timeOffset="-166018.83">9289 4651 0,'22'45'16,"-4"16"0,-10 7-1,-3-15 16,-3-13-15,9-27 0,-9-6-1,1-4 1,-3-3-16</inkml:trace>
  <inkml:trace contextRef="#ctx0" brushRef="#br0" timeOffset="-165843.72">9211 4419 0,'2'-3'16,"6"-4"-1,0 3 1,-8 4-16</inkml:trace>
  <inkml:trace contextRef="#ctx0" brushRef="#br0" timeOffset="-165286.65">9826 4374 0,'5'55'0,"0"21"16,-3 10 0,-2 0-1,-2-14 1,2-16-1,-8-41 1,-4-25 0,-4-16-1,-7-11 1,-3-11 0,-15-2-1,6 1 1,7 12-1,2 9 1,26 21 0,33 17 15,23 15-15,15 3-1,-1-3 1,-2-5-1,-4-7 1,-12-1 0,-24-5-16,-28-7 15</inkml:trace>
  <inkml:trace contextRef="#ctx0" brushRef="#br0" timeOffset="-165088.36">10378 4659 0,'9'12'15,"10"13"1,1 0 0,-5-4-1,-3-6 1,-1-2-1,-11-13-15</inkml:trace>
  <inkml:trace contextRef="#ctx0" brushRef="#br0" timeOffset="-164911.15">10329 4452 0,'4'0'15,"6"0"1,-6 0 0,4-5-1,-8 5-15</inkml:trace>
  <inkml:trace contextRef="#ctx0" brushRef="#br0" timeOffset="-164478.72">10690 4628 0,'0'13'0,"10"14"16,15 1-1,19-5 1,21-11 0,3-14-1,0-10 1,-31-16 0,-33 0-1,-32 0 1,-25 3-1,-15 8 1,-1 6 0,17 9-1,36 2 1,23-2 0,14-1-1,-5-2 1,-16 5-16</inkml:trace>
  <inkml:trace contextRef="#ctx0" brushRef="#br0" timeOffset="-164039.15">11237 4638 0,'-16'23'16,"7"-3"0,4-12-1,12-4 1,14-8 0,14-14-1,12-7 1,4-11-1,0 6 1,-7 23 15,-8 20-15,-13 11 0,0 4-1,7 5 1,10-3-1,-8-2 17,-4-10-17,-28-18-15</inkml:trace>
  <inkml:trace contextRef="#ctx0" brushRef="#br0" timeOffset="-163597.58">12369 4452 0,'5'25'15,"-1"18"1,4 10 15,-1-12-15,6-9 0,4-7-1,-6-12 1,-11-13-16</inkml:trace>
  <inkml:trace contextRef="#ctx0" brushRef="#br0" timeOffset="-163395.41">12257 4112 0,'8'0'16,"5"-7"0,2-1-1,-2 0 1,-13 8-16</inkml:trace>
  <inkml:trace contextRef="#ctx0" brushRef="#br0" timeOffset="-163022.92">12746 4573 0,'0'0'15,"0"0"1,8-7-1,15-17 1,12-6 0,7-5 15,2 10-15,-2 20-1,-2 28 1,-1 19-1,-2 9 1,-4-6 0,-10-12-1,-23-33 1</inkml:trace>
  <inkml:trace contextRef="#ctx0" brushRef="#br0" timeOffset="-161796.48">2927 6498 0,'-54'11'15,"-9"18"1,-1 26 0,1 19-1,24 11 1,32-2 0,25-19-1,25-32 16,10-32-15,5-30 0,-5-25-1,-10-16 17,-18-4-17,-13 4 1,-7 16-1,0 37 17,1 33-17,16 33 1,3-2 0,18 1-1,5-9 1,15-8-16,37 0 15,6-7 1,-24-7 0,-82-16-16</inkml:trace>
  <inkml:trace contextRef="#ctx0" brushRef="#br0" timeOffset="-160883.54">4278 6591 0,'0'-12'16,"-10"-8"-1,-16 7 17,-15 20-17,-11 19 1,13 22-1,28 4 17,31-6-17,21-15 1,6-19 15,-12-24-15,-13-27-1,-8-13 1,-10-4 15,-4 15-15,0 22 0,5 26 15,8 23-16,18 36 1,-1-14 0,8 12-16,9 29 31,-11 7-15,-33-3-1,-40-29 1,-23-33 15,-6-25-15,8-16-1,20 2 1,38 4-16</inkml:trace>
  <inkml:trace contextRef="#ctx0" brushRef="#br0" timeOffset="-160470.29">4751 6835 0,'0'0'16,"0"-9"0,0-19 15,0-18-16,9-4 1,12 2 0,16 13 15,9 13-15,-5 6-1,-8 6 1,-33 10-16</inkml:trace>
  <inkml:trace contextRef="#ctx0" brushRef="#br0" timeOffset="-159874.95">5370 6523 0,'-47'15'16,"-4"21"-1,9 19 1,20-2 15,16-7-15,21-24-1,17-20 1,7-24 15,-1-16-15,-5-8-1,-8 7 17,-8 11-17,-4 17 1,-1 24 0,4 22 15,3 6-16,16-6 1,4-13 0,-3-6 15,-9-6-15,-27-10-16</inkml:trace>
  <inkml:trace contextRef="#ctx0" brushRef="#br0" timeOffset="-159491.55">5847 6506 0,'21'53'16,"6"9"-1,3-1 1,-7-13 0,-8-28 15,5-23-15,0-27-1,8-10 1,-1-10 15,-7-9-15,-4 5-1,-6 12 1,-3 18 0,-7 24-16</inkml:trace>
  <inkml:trace contextRef="#ctx0" brushRef="#br0" timeOffset="-159237.79">6437 6561 0,'9'46'16,"0"-7"15,-7-3-15,1-14 0,2-9-1,-5-13-15</inkml:trace>
  <inkml:trace contextRef="#ctx0" brushRef="#br0" timeOffset="-159062">6437 6231 0,'0'0'15,"0"0"1,0 0-16</inkml:trace>
  <inkml:trace contextRef="#ctx0" brushRef="#br0" timeOffset="-158690.12">6993 5918 0,'21'71'15,"-9"-8"1,-2 13-16,-2-6 31,-3 9-31,2 21 16,-2-12-1,7-30 1,-12-45 15,-3-24-15,-6-5-1,4-5 1,5 21-16</inkml:trace>
  <inkml:trace contextRef="#ctx0" brushRef="#br0" timeOffset="-158472.58">6927 6249 0,'74'10'16,"-8"-2"0,2 2-1,28 4 1,-6 4 0,-27 0-1,-63-18 1</inkml:trace>
  <inkml:trace contextRef="#ctx0" brushRef="#br0" timeOffset="-157968.43">7596 6337 0,'-60'18'16,"-12"6"15,18 13-15,38-13 15,39-11-15,27-18 15,14-21-16,-7-11 1,-19-11 15,-16 8-15,-8 24 15,-12 28-15,3 32-1,9 11 17,23-7-17,12-18 17,0-14-17,-12-7 1,-37-9-16</inkml:trace>
  <inkml:trace contextRef="#ctx0" brushRef="#br0" timeOffset="-157446.39">8079 5900 0,'16'41'15,"-2"17"-15,2-2 16,-1 17-16,3 35 31,-1-7-15,-11-50-1,-19-60 17,-13-31-17,0-10 17,2 14-17,-13-1-15,-37-21 16,-3 0 15,49 32-15,28 19-1,32 22 1,8 0 0,23 10-16,42 13 15,-8-3 16,-8-2-15,-89-33-16</inkml:trace>
  <inkml:trace contextRef="#ctx0" brushRef="#br0" timeOffset="-157225.66">8631 6218 0,'7'5'15,"4"5"1,1 3 15,-3-6-15,-9-7-16</inkml:trace>
  <inkml:trace contextRef="#ctx0" brushRef="#br0" timeOffset="-157043.68">8536 5969 0,'8'5'15,"9"-3"1,1 9 0,-18-11-16</inkml:trace>
  <inkml:trace contextRef="#ctx0" brushRef="#br0" timeOffset="-156640.02">8889 6206 0,'10'17'15,"26"19"17,26-4-17,19-16 16,-6-26-15,-32-20 15,-53-9-15,-46 4 0,-14 10 15,7 7-16,15 10 1,21-2 15,13 6-15,14 4-16</inkml:trace>
  <inkml:trace contextRef="#ctx0" brushRef="#br0" timeOffset="-156266.5">9369 6284 0,'3'-3'16,"8"-15"15,11-14-16,16-6 17,5-5-17,-6 25 1,-7 28 15,-2 20-15,3 14 15,7-4-15,-4-7-1,-3-8 1,-31-25-16</inkml:trace>
  <inkml:trace contextRef="#ctx0" brushRef="#br0" timeOffset="-155799.8">9863 6158 0,'-35'30'15,"18"3"1,24-18-1,26-10 17,10-15-17,-11-15 1,-9-11 0,-2 4 15,-19 22-16,-4 24 1,2 16 15,22 7-15,28-5 0,18-14-1,1-14 16,-9-11-15,-17 0 0,-43 7-16</inkml:trace>
  <inkml:trace contextRef="#ctx0" brushRef="#br0" timeOffset="-155447.56">10478 5606 0,'13'79'15,"-5"-14"1,1 15-16,5 31 16,0 3 15,2-9-15,8-32-1,-8-35 1,-11-18-1,-5-20-15</inkml:trace>
  <inkml:trace contextRef="#ctx0" brushRef="#br0" timeOffset="-154805.18">12069 5434 0,'-56'-12'15,"-32"19"17,-3 32-17,35-1 1,21 20 0,18-4-1,10 20-15,12-6 16,12 8-16,6-8 31,9 2-31,11 16 16,-7-24 15,-34-36-15,-20-26 15,-5-10-16,9 4 1,14 6-16</inkml:trace>
  <inkml:trace contextRef="#ctx0" brushRef="#br0" timeOffset="-154603.03">11736 5868 0,'73'23'16,"10"-8"0,-9 0 15,-20-5-15,-23-2-1,-31-8 1</inkml:trace>
  <inkml:trace contextRef="#ctx0" brushRef="#br0" timeOffset="-154385.78">12378 5893 0,'10'36'31,"1"-8"-15,-6-6-1,-3-12 1,-2-10-16</inkml:trace>
  <inkml:trace contextRef="#ctx0" brushRef="#br0" timeOffset="-154202.81">12393 5611 0,'0'0'15,"6"2"1,-6-2-1,0 0-15</inkml:trace>
  <inkml:trace contextRef="#ctx0" brushRef="#br0" timeOffset="-153780.84">12711 5918 0,'56'-9'15,"9"-9"17,-12-13-17,-31 3 16,-34 9-15,-34 19 15,-24 23-15,10 24 15,44 11-15,41-4-1,19-10 17,-14-16-17,-30-28-15</inkml:trace>
  <inkml:trace contextRef="#ctx0" brushRef="#br0" timeOffset="-153396.75">13231 5460 0,'2'58'15,"-2"12"-15,0 29 16,-2 2 15,-1-16-15,-3-40-1,6-45 1</inkml:trace>
  <inkml:trace contextRef="#ctx0" brushRef="#br0" timeOffset="-152714.78">13580 5881 0,'0'0'15,"0"2"1,3 6 15,7 1-15,10 4 15,18-10-15,27-23 15,-12-6-15,0-14-16,-13-5 31,0-16-31,-9-32 15,-25-8 1,-52 25 15,3 37-15,-20 31 0,5 12-1,-5 28-15,17 0 16,16 23-16,13-2 31,27 13-31,13-16 16,27 8-16,5-15 31,8-3-31,25-2 16,-6-7-1,-27-9 1,-55-22-16</inkml:trace>
  <inkml:trace contextRef="#ctx0" brushRef="#br1" timeOffset="-101180.22">2319 15395 0,'0'0'15,"7"0"1,4 5 0,7-2-16,4-1 15,6-2 1,7 0-1,11 3 1,13 4 0,10 1-1,10-3 1,12 3-16,-2-3 16,15 2-1,8-1 16,8 1-15,5-5 0,2 1-1,3 0 1,-9 1 0,-14 7-1,-11-4 1,-21 6-1,-29-8 1,-24-2 0,-10-3-1,-7-11 1,-5-11 0,-1-9-1,-9-14 16,-3-15-15,3-14 0,8-11-1,-6-11 1,5-10 0,3-7-1,0-8 1,-3 5-1,3 5 1,0 3 0,0 9-1,3 14 1,0 15 0,2 6-1,-2 16 1,-3 23 15,0 0-15,0 10-1,6 10 1,7-3 15,3 3-15,9 3-1,17 4 17,13 8-17,19-2 1,20 7 0,-22-8 15,3 4-31,-5-4 15,4-4-15,-3-1 16,12 1-16,-10-3 16,13 7-1,-13-1 1,15 3-16,-15 1 16,5 3-16,30-1 15,6 3 1,-12 8 15,-19 3-15,-25-9-1,-32-7 1,-10-7 0,-9-1-16,-5-2 15,1-2 1,-3-16 15,-5-12-15,-5-26-1,-3-21 1,-2-27 15,9 27-15,1-5-16,-2 13 15,5-8-15,2 12 16,-3-14 0,1 14-1,-3-13-15,4-25 16,-3-10 0,4 7-1,0 12 16,4 11-15,-4 38 0,0 25-1,0 10 1,0 2 15,6-2-15,8 2-1,0-2 1,19 2 15,17 4-15,21-2 0,14 6-1,21 0 16,-23 0-15,-2 8-16,-8-1 16,15 1-16,-13 0 15,11 5-15,-7-3 32,6 0-32,-11-8 15,3 4-15,30 1 16,3-5-1,-9-2 17,-28-2-17,-33-11 17,-19-11-17,-17-10 16,-6-17-15,-8-29 0,4 17 15,-1-9-31,5 3 16,-1-9-16,3 5 31,-5-17-31,3 11 15,-1-14-15,1 15 16,-6-11 0,0-24-1,3-8 1,3 10 15,2 34-15,0 38-1,15 17 1,8 9 15,4 11-15,16 4 0,17 4 15,24-2-16,-19-4 1,9 3-16,-6-3 16,9 7-1,-1-4 1,13 6-16,-7-1 16,11 0-16,-12-1 15,15 4-15,-15-3 31,7 3-31,29 4 16,4-6 0,-16 1-1,-17 5 17,-43-8-17,-22-4 1,-16-16-1,-2-2 17,-5-1-17,0-14 1,-7-17 15,-3-19-15,2-27-1,1 23 1,-3-6-16,5 8 31,-3-11-31,-2 9 16,3-11-16,-1 13 16,2-13-16,2 11 15,0-13 1,0 15-1,-3-13-15,-4-27 16,6-3 0,0 8 15,1 17-15,-4 31-1,8 25 1,0 14 15,12 9-15,9 4-1,12 3 17,16 10-17,18 6 1,20 6-1,22 1 17,-28-8-17,7 8-15,-15-8 16,15 7-16,-8-4 16,11-1-16,-10-4 15,12 2 1,-15 0-1,13-2-15,-18-5 16,10 2-16,21 0 16,4 1-1,-7-2 1,-31 4 0,-19-8-1,-26-2 1,-7-6 15,-4-10-15,-5-10-1,-5-12 1,-1-12 0,-10-9-1,-9-15 1,-7-14-1,6-13 1,-1-4 0,6-11 15,-1-5-15,8 0-1,-8 4 1,-7 9-1,-3 6 1,1 13 0,17 15-1,5 24 1,0 1 0,-6 21 15,22 2-16,1 6 1,6 0 0,5 3-1,12 7 1,6-2 0,12-5-1,14-3 1,14 2 15,10-3-15,13 0-1,8 1 1,-31 9 0,-2-2-16,-12 8 15,17-4 1,-13-1-1,11-3-15,-6 0 16,8-3-16,-6 6 16,10-3-16,-10 2 31,12 3-31,-16 0 16,4 5-16,20-3 15,-14-1 1,-44-1 15,-22 5-15,-23 0-16</inkml:trace>
  <inkml:trace contextRef="#ctx0" brushRef="#br1" timeOffset="-96975.02">11983 15987 0,'0'0'16,"0"-4"-1,2-24 1,-2-30-1,5-26 1,-3-24 0,2 25 15,1 5-31,0-30 16,-3 24-1,-2 1-15,0 14 16,0-11-16,0 5 15,0-5-15,0 6 16,0-14-16,0 12 31,5-17-31,-3 13 16,-2-13-16,0 9 16,0-13-16,0 10 15,0-16-15,0 15 16,0-20-16,0 15 31,0-18-31,3 12 16,-3-22-16,0 15 31,7-19-31,-3 7 16,-2-21-16,-2 36 31,0 6-31,-2-11 0,2 22 15,-4-7-15,-3-10 16,-3-3 0,-2-30-16,-1 15 15,-4-20-15,3 22 16,-3-7-16,4 15 16,3-9-16,6 16 15,-5-4-15,7 20 16,-1-15-16,1 24 15,4-14-15,-4 20 16,-3-12-16,3 14 16,-6-12-16,2-28 15,4 27 1,-3-1-16,3 19 0,-8-12 16,3 13-16,-11-16 0,8 16 15,-3-16-15,0-22 16,6-13-1,-1 12 1,5-4 0,-2-2-1,5 31 1,5-3-16,-2-30 31,-3-9-15,0-4-1,0 4 1,8 17 15,-5 13-15,-1 41 0,0 25 15,-2 13-16,0 4 1,0 12 0,0 14 15,-13 17-15,-17 26-1,-15 14 16,-11 8-15,7-9 0,10-19 15,17-33-15,11-29-1,16-26 16,16-22-15,14-15 0,0-1-1,-5 18 17,-7 23-17,5 30 1,7 33 15,-5 2-15,11 12-16,-5 2 15,4 11-15,18 23 16,-5-3 15,-8-13-15,-45-67-16</inkml:trace>
  <inkml:trace contextRef="#ctx0" brushRef="#br1" timeOffset="-95531.58">12278 12251 0,'24'-3'31,"7"1"-15,22-6-16,35-5 31,8-9-16,-13-6 1,-20 3 15,-30-8-15,-33-2 0,-38 10 15,-33 22-16,-14 29 17,4 19-17,21 10 17,22 6-17,18-1 16,10-12-15,10-15 0,0-18 15,0-5-15,5-7 15,7-3-16,26 0 17,23 17-17,7 21 17,-13 15-17,-19 15 1,-34-6 15,-23-11-15,-23-18 15,-7-31-15,6-16 15,17-15-16,5-1 17,11 13-17,12 17-15</inkml:trace>
  <inkml:trace contextRef="#ctx0" brushRef="#br1" timeOffset="-95014.65">13112 12457 0,'-51'-13'31,"0"19"-15,25 19 15,43 28-15,8-5-1,15 2 1,16 28 0,-26 0-1,-32-21 17,-24-35-17,3-40 16,9-22-15,4-6 15,-1 1-15,11 45-16</inkml:trace>
  <inkml:trace contextRef="#ctx0" brushRef="#br1" timeOffset="-94643.41">13382 12051 0,'0'31'16,"5"12"15,0 22-31,4 4 16,5 16-16,-5-7 31,3 12-31,4 19 16,1-8-1,-14-68 16,-6-46-15,-2-17 15,0 12-15,5 18-16</inkml:trace>
  <inkml:trace contextRef="#ctx0" brushRef="#br1" timeOffset="-94418.39">13288 12394 0,'50'8'16,"4"-6"15,-10 1-16,-11 0 1,-17-3 0,-16 0-16</inkml:trace>
  <inkml:trace contextRef="#ctx0" brushRef="#br1" timeOffset="-93626.71">13711 12631 0,'18'0'16,"17"0"15,8-5-15,-13-10 15,-19-13-15,-24-7 15,-20 5-15,-9 15-1,4 24 17,17 29-17,26 11 16,30-2-15,21-7 15,-5-6-15,-6-10 0,-45-24-16</inkml:trace>
  <inkml:trace contextRef="#ctx0" brushRef="#br1" timeOffset="-92732.52">14060 12555 0,'2'28'15,"1"25"1,4 18 15,-5 0-15,1-16-1,-6-19 1,-4-32 15,2-34-15,-3-33 0,5-23 15,3 0-16,3 8 1,15 30 0,10 31 15,7 27-15,0 18-1,-12 12 16,-18 5-15,-20-10 0,-21-10-1,-2-9 17,6-6-17,32-10-15</inkml:trace>
  <inkml:trace contextRef="#ctx0" brushRef="#br1" timeOffset="-91929.68">14554 12623 0,'-6'-7'15,"-7"-6"16,-14-2-15,-6 10 0,15 13-1,13 17 17,25 20-17,13 14 1,-5 1 15,-18-15-15,-18-17-1,-19-18 17,-13-10-17,-6-10 1,8-3-1,8 1 17,30 12-32</inkml:trace>
  <inkml:trace contextRef="#ctx0" brushRef="#br1" timeOffset="-88552.08">11661 6581 0,'-46'-25'31,"-2"13"-15,-12 12-16,2 5 31,-10 14-31,-29 27 16,13 19-1,35 16 1,52-3 15,22-27-15,31-9-16,7-12 16,27-7-16,-1-10 31,21-3-31,-9-10 15,7-13-15,-19-4 32,-3-19-32,-9-37 15,-56-17 17,-26 26-17,-39 7-15,-36-7 16,-10 7 15,27 19-15,63 38-16</inkml:trace>
  <inkml:trace contextRef="#ctx0" brushRef="#br1" timeOffset="-88100.18">11524 7058 0,'0'42'16,"-5"17"-16,0 1 31,-2 18-31,-4 3 16,-1 14-16,2-7 15,-5 11-15,-8 24 31,1-9-15,-1-54 0,7-45 15,6-8-15,8-4-1,-3 0 1,5-3-16</inkml:trace>
  <inkml:trace contextRef="#ctx0" brushRef="#br1" timeOffset="-87785.4">11345 7979 0,'-28'41'16,"-7"7"-1,-3 9 1,3-8-1,12-19 1,9-9 0,5-12-1,9-9-15</inkml:trace>
  <inkml:trace contextRef="#ctx0" brushRef="#br1" timeOffset="-87438.91">11580 8042 0,'48'18'16,"17"5"0,-2-3-1,15 2-15,23 9 16,2 0 0,-19-12 15,-42-4-16,-19-9 1,-23-6-16</inkml:trace>
  <inkml:trace contextRef="#ctx0" brushRef="#br1" timeOffset="-87078.28">11526 7589 0,'49'-28'31,"11"-9"-31,-2 2 16,13-6-16,17-17 31,0 8-15,-38 17-1,-50 33-15</inkml:trace>
  <inkml:trace contextRef="#ctx0" brushRef="#br1" timeOffset="-86662.8">11307 7589 0,'-63'-60'15,"-14"-6"1,10 6-1,13 14 1,24 21 0,30 25-1</inkml:trace>
  <inkml:trace contextRef="#ctx0" brushRef="#br1" timeOffset="-84379.32">13157 7275 0,'-20'70'16,"10"-10"15,5 10-31,10 29 16,32-1 15,34-17-15,15-38-1,4-28 1,-11-30 15,-16-15-15,-26-4 0,-11 10 15,-13 11-16,-1 15 1,8 16 15,13 20-15,33 10 0,-8-18-1,7-4 1,-2-9-1,10-12-15,27-20 16,-9-34 0,-25-23-1,-41-24 1,-37-4 0,-37 1 15,-21 8-16,-5 18 1,6 23 0,36 25 15,19 12-15,14 13-16</inkml:trace>
  <inkml:trace contextRef="#ctx0" brushRef="#br1" timeOffset="-83652.5">14764 7511 0,'69'-10'15,"11"-2"16,-4 1-15,-13 1 0,-28 5-1,-35 5-15</inkml:trace>
  <inkml:trace contextRef="#ctx0" brushRef="#br1" timeOffset="-83376.69">14797 7702 0,'76'8'15,"27"4"1,3 6 0,-17-8-1,-26-2 1,-31-3 0,-32-5-16</inkml:trace>
  <inkml:trace contextRef="#ctx0" brushRef="#br1" timeOffset="-82749.88">15637 6997 0,'0'35'31,"0"10"-15,0 21-16,0 4 31,-5 22-31,5-9 16,5 10-16,7 28 15,13-17 16,3-57-15,3-42 0,-9-10 15,-9 2-15,-13 3-16</inkml:trace>
  <inkml:trace contextRef="#ctx0" brushRef="#br1" timeOffset="-82474.91">15503 6977 0,'76'-10'15,"-13"-1"1,18 2-16,-9 3 31,12-4-31,21-4 16,-7-2 0,-40 8 15,-58 8-31</inkml:trace>
  <inkml:trace contextRef="#ctx0" brushRef="#br1" timeOffset="-82192.79">15604 7332 0,'88'0'16,"15"0"-1,-9 0 16,-31 0-15,-63 0-16</inkml:trace>
  <inkml:trace contextRef="#ctx0" brushRef="#br1" timeOffset="-80198.86">16005 7743 0,'0'72'15,"0"10"1,0-9 15,5-21-15,-13-42-1,-7-34 17,-16-37-17,-1-22 1,2-6 0,15 4 15,25 17-16,37 33 17,34 33-17,12 28 17,-14 20-17,-39-1 1,-43-17-1,-29-15 17,-17-16-17,2-15 1,12-2 15,12 0-15,7 8-1,16 12 1</inkml:trace>
  <inkml:trace contextRef="#ctx0" brushRef="#br1" timeOffset="-79000.69">16804 7450 0,'-6'-7'15,"-2"-3"16,-19 5-15,-16 5 0,-5 15 15,3 20-15,22 11 15,30-11-16,37-13 17,36-22-17,13-32 17,-5-28-17,-22-24 1,-18-16 15,-30 1-15,-26 11 15,-20 20-15,-7 20 15,-8 25-16,0 33 17,-4 41-17,14 31 17,26 20-17,14-29 1,28-5-1,38 0 1,8-8 0,0-14 15,-34-21-15,-47-25-16</inkml:trace>
  <inkml:trace contextRef="#ctx0" brushRef="#br1" timeOffset="-1556.92">637 14773 0,'16'58'0,"11"20"16,-10-15-1,0 10-15,-6-7 16,-6 7-16,-2-3 16,4 9-16,-4-9 15,-3 11-15,0 25 0,0-1 16,1-29 0,-1-56-1,0-25 1,0-23-1,0-19 1,0-27-16,0 12 16,0-12-16,0 4 15,0-16-15,0 3 16,0-13-16,0 18 16,0-8-16,-14-17 15,-25 15 1,-5 16-1,19 33-15,12 19 16,8 10 0,10 7-1,16 14 1,19 13 0,15 17-1,4 17-15,-8 15 16,-16 10-1,-18 3 1,-15-6 0,-21-19-1,-19-19 1,-15-14-16,1-15 16,6-13-1,17-18 1,7-7-1,14 1 1,3 8 0,5 16-16</inkml:trace>
  <inkml:trace contextRef="#ctx0" brushRef="#br1" timeOffset="-1113.42">1231 15146 0,'0'48'0,"-8"5"16,-2 7-1,-5 10 1,0 7 0,7 3-1,16-5 1,9-1-1,16-16 1,5-13 0,-5-25-16,-10-22 15,-7-16 1,-5-2 0,0 5-1,-11 15-15</inkml:trace>
  <inkml:trace contextRef="#ctx0" brushRef="#br1" timeOffset="-834.21">1285 15330 0,'17'3'15,"16"-6"1,12-7-16,-8-3 16,-6 0-1,-9 3 1,-14 5-1,-8 5-15</inkml:trace>
  <inkml:trace contextRef="#ctx0" brushRef="#br1" timeOffset="-588.21">1223 14942 0,'48'10'15,"8"-5"1,-3-3 0,-5 4-16,-12-6 15,-22 0 1,-14 0-16</inkml:trace>
  <inkml:trace contextRef="#ctx0" brushRef="#br1" timeOffset="6036.79">1599 15758 0,'0'0'0,"0"0"15,0 0 1,0 0 0,0 0-1,0 0 1,0 0-1,0 0 1,0 0 0,0 0-1,0 0-15,0 0 16,0 0 0,0 0-1,0 0 1,5-2-1,-1-1-15,4-5 16,-2 1 0,1-3-1,-4 0 1,-3 0 0,3 0-1,-3 3 1,0-4-16,-6 14 15,-4 12 1,-1 8 0,7 7-1,-1 0 1,2 5 0,3 8-16,0-2 15,3-1 1,14 3-1,2-3 1,3-8 0,1-6-16,-3-11 15,3-7 1,-3-6 0,3-2-1,-3 0 1,-6-2-1,-6-9-15,-2-6 16,1-11 0,-7 3-1,-7 0 1,-12-3 0,-1 3-1,6 5 1,-4 4-16,9 4 15,0 4 1,-4 6 0,4 2-1,-1 0 1,4-3 0,6-2-16,0 5 15,0 0 1,0 0-16</inkml:trace>
  <inkml:trace contextRef="#ctx0" brushRef="#br1" timeOffset="6376.64">1839 15915 0,'0'12'15,"0"18"1,8 6-16,3 4 15,13 5 1,-7-10 0,0-12-1,-10-5 1,2-8-16,-6-8 16,-3-2-16</inkml:trace>
  <inkml:trace contextRef="#ctx0" brushRef="#br1" timeOffset="6937.36">2091 15677 0,'9'3'16,"15"2"0,10 3-1,4-3 1,3 0 0,3-10-16,3-2 15,-8-7 1,-6 5-1,-14-1 1,-19 10-16</inkml:trace>
  <inkml:trace contextRef="#ctx0" brushRef="#br1" timeOffset="7169.02">2201 15866 0,'17'0'16,"21"6"-16,13-1 16,0 2-1,-7 3 1,-8-4-1,-36-6-15</inkml:trace>
  <inkml:trace contextRef="#ctx0" brushRef="#br1" timeOffset="7771.95">2710 15607 0,'-27'30'16,"-1"10"-1,0 13 1,8 15-1,22 11 1,29 4 0,27 0-1,23 0 17,12-10-17,-1-15 1,-8-38-1,-22-35 1,-17-43 15,-22-27-15,-15 14 0,-13-2-16,-26-25 31,-18 0-16,-23 10 1,-12 27 0,-2 21-1,6 12 1,25 13 0,31 5-1,24 10-15</inkml:trace>
  <inkml:trace contextRef="#ctx0" brushRef="#br2" timeOffset="99712.89">18670 915 0,'0'68'15,"0"-8"1,0 15-16,0-1 15,0 11-15,0-10 16,0 17 0,0-15-1,0 11-15,0 19 16,0-7 0,0-57-1,0-43 1,0-27-1,0-24 1,0 0 0,-2 4-1,2 47-15</inkml:trace>
  <inkml:trace contextRef="#ctx0" brushRef="#br2" timeOffset="100217.86">18383 929 0,'10'-7'0,"23"-16"15,20-7 1,28 4 0,24 11-1,-26 7 1,1 14-16,26 6 15,2 6 1,-29 13 0,-37 9-1,-42 8 1,-40 7 0,-36 0-1,-12-2 1,-2-7-1,7-6 1,17-5 0,33-17-1,33-18-15</inkml:trace>
  <inkml:trace contextRef="#ctx0" brushRef="#br2" timeOffset="100750.7">19606 1094 0,'-36'52'15,"-9"21"1,5 10 0,14 0-1,21-12 1,36-23 0,29-23-1,18-15 1,8-15-1,-9-16 1,-24-14 0,-20 1-1,-12 8 1,-14 14 0,-7 12-16</inkml:trace>
  <inkml:trace contextRef="#ctx0" brushRef="#br2" timeOffset="101006.4">19520 1203 0,'65'-9'16,"21"-7"-1,5-8 1,-9-10 0,-8-1-1,-18 5 1,-26 13 0,-30 17-16</inkml:trace>
  <inkml:trace contextRef="#ctx0" brushRef="#br2" timeOffset="101247.84">19611 887 0,'65'-26'16,"-9"6"-1,11 5-15,32 2 16,-4 3 0,-11 8 15,-39-5-31,-45 7 16</inkml:trace>
  <inkml:trace contextRef="#ctx0" brushRef="#br2" timeOffset="102884.77">20545 1348 0,'-2'-3'0,"-8"-5"31,-15 6-16,-19 4 1,-13 19 0,-12 17 15,-8 19-15,6 11 15,28 13-16,31 0 17,35-18-17,29-23 17,22-20-17,6-17 16,-9-14-15,-21-11 15,-23-10-15,-17-4 0,-24 6 15,-17 12-16,-4 6 17,5 3-17,5 7 17,12-1-17,13 3-15</inkml:trace>
  <inkml:trace contextRef="#ctx0" brushRef="#br2" timeOffset="103194.98">20503 1716 0,'12'20'16,"16"14"15,0 5 0,-6-4-15,-4-12 0,-18-23-16</inkml:trace>
  <inkml:trace contextRef="#ctx0" brushRef="#br2" timeOffset="103837.28">21181 1080 0,'62'-2'16,"29"-3"0,10 0-1,-18-3 1,-20 3 15,-25-2-15,-18 4-1,-20 3-15</inkml:trace>
  <inkml:trace contextRef="#ctx0" brushRef="#br2" timeOffset="104115.36">21162 1376 0,'63'-3'16,"26"0"-1,1-1 1,-6-2 15,-24 4-15,-24-4-1,-22 4 1,-14 2-16</inkml:trace>
  <inkml:trace contextRef="#ctx0" brushRef="#br2" timeOffset="111592.23">22543 456 0,'0'70'16,"0"-12"-1,0 7-15,0-2 16,0 15-16,0-7 16,-2 10-16,-3-3 15,-2 5-15,-11 28 16,2-12 0,16-46-1,13-46 16,2-22-15,3-4 0,-13 15-1,-5 4-15</inkml:trace>
  <inkml:trace contextRef="#ctx0" brushRef="#br2" timeOffset="111909.66">22380 506 0,'40'-18'15,"21"-7"-15,1 2 16,27 0-16,-3 1 31,17-3-31,-15 4 16,3 7-16,12-2 16,-20 4-1,-40 4 1,-43 8-1</inkml:trace>
  <inkml:trace contextRef="#ctx0" brushRef="#br2" timeOffset="112158.76">22521 831 0,'37'0'15,"37"0"17,12-5-17,2-5 1,-88 10-16</inkml:trace>
  <inkml:trace contextRef="#ctx0" brushRef="#br2" timeOffset="113136.58">23408 1013 0,'0'0'16,"-5"-3"0,-2 3-1,-21 3 1,-13 9-16,-14 13 31,4 10-31,11 4 16,15 1-1,18-12 1,21-9 0,19-11-1,15-8 1,8-8 0,-14-9-1,-7-8 1,-14-1-1,-11 1 1,-8 5 0,1 12-1,-3 1 1,0 14 0,0 11-1,0 17 1,0 16-1,2 14 1,6 8 0,5 3-1,-4-10 1,-6-11 0,-15-5-1,-16-14 1,-21-12-1,-8-10 1,-3-12 0,4-8-1,13-4 1,12 1 0,17 6-1,14 3-15</inkml:trace>
  <inkml:trace contextRef="#ctx0" brushRef="#br2" timeOffset="118131.7">22266 405 0,'-30'63'15,"5"-5"17,-3 17-32,0 4 15,-5 21-15,6-2 16,-4 23 0,9-12-1,7 7-15,12-20 31,19 2-31,12-33 16,26-14-16,7-21 16,27-15-1,3-7 1,5-8-16,15-8 16,-25 6-1,-86 2-15</inkml:trace>
  <inkml:trace contextRef="#ctx0" brushRef="#br2" timeOffset="118629.11">23741 287 0,'30'38'16,"7"17"-16,3 3 31,14 18-31,-6-1 16,4 18-16,-6-9 15,-8 11-15,-16-14 16,-19 7 0,-13-15-1,-20 5-15,-6-10 16,-12 3-16,-22 17 15,7-48 17,17-30-17,23-2 1,11-5 0,12-3-16</inkml:trace>
  <inkml:trace contextRef="#ctx0" brushRef="#br2" timeOffset="119278.29">24721 408 0,'0'62'15,"-5"31"17,2-17-17,-2 2-15,-12 23 16,-1-4 0,1-25-1,11-39 1,12-33-1,13-30 1,16-21 0,16-11 15,9 3-15,8 29-1,-5 30 1,-7 30-1,-16 29 1,-15 11 0,-12-9-1,-10-19 17,-6-14-17,3-16 1,0-12-16</inkml:trace>
  <inkml:trace contextRef="#ctx0" brushRef="#br2" timeOffset="119960.84">24507 309 0,'-33'46'16,"-6"9"-16,2 11 15,-8 17-15,4-3 16,-4 16-16,12-5 31,8 10-31,13-15 16,17 4-16,27 6 16,44-33-1,23-33 1,1-17-1,-9-13 1,-44-3 0,-47 3-16</inkml:trace>
  <inkml:trace contextRef="#ctx0" brushRef="#br2" timeOffset="120393.36">25232 289 0,'20'46'16,"13"17"-16,-3 5 16,15 20-1,-4 3 1,2 9-16,-18-9 15,-4 8-15,-19-21 32,-23-1-32,-6-24 15,-23-12-15,-41-11 16,3-13 0,37-3-1,51-14-15</inkml:trace>
  <inkml:trace contextRef="#ctx0" brushRef="#br2" timeOffset="124579.96">12378 13443 0,'0'34'31,"-2"22"-31,-8 5 16,2 24-16,6-2 31,-1 23-31,3-10 15,3 15-15,4 22 32,4-27-17,-7-78 1,6-58 15,-5-13-15,8-18-1,18-34 1,9-3 0,15 45 15,-15 35-15,-2 43-16,-5 16 31,-6 21-31,9 44 15,-5-2 1,-7-21 0,-24-83-16</inkml:trace>
  <inkml:trace contextRef="#ctx0" brushRef="#br2" timeOffset="125007.7">13079 13889 0,'58'-8'16,"15"3"-1,0-5 17,-13-3-17,-60 13-15</inkml:trace>
  <inkml:trace contextRef="#ctx0" brushRef="#br2" timeOffset="125245.61">13150 14052 0,'25'8'16,"28"-3"15,-3 2-15,1 4 0,-51-11-16</inkml:trace>
  <inkml:trace contextRef="#ctx0" brushRef="#br2" timeOffset="125838.62">13764 13662 0,'-25'70'31,"10"-6"-16,5 16-15,7-6 16,8 13 0,8-6-1,13-1-15,31 11 16,24-38 0,-3-63-1,-30-15 1,-7-25-16,-22-3 15,-3-20-15,-11 4 16,-10-13-16,-11 11 16,-9-7-1,-3 9 1,-12 1-16,-38-2 16,0 37 15,0 36-16,18 15 17,32-14-17,28-4-15</inkml:trace>
  <inkml:trace contextRef="#ctx0" brushRef="#br2" timeOffset="126102.51">14281 14108 0,'0'0'15,"0"0"1,0 0-16</inkml:trace>
  <inkml:trace contextRef="#ctx0" brushRef="#br2" timeOffset="126780.18">14631 13725 0,'-30'-35'15,"-13"17"1,-7 25-1,-1 34 1,21 22 15,35 15-15,33 0 0,20-25 15,3-33-16,-14-40 1,-19-22 0,-26-19 15,-19-7-15,-6 17-1,16 43 1,17 44 15,2 2-15,8 20-16,11 28 15,4-1 1,-5-14 0,-10-21-1,-5-25 1,-15-25-16</inkml:trace>
  <inkml:trace contextRef="#ctx0" brushRef="#br2" timeOffset="127516.29">15037 14151 0,'4'42'0,"5"4"16,-7-13 15,-2-3-31,0-18 16,5-9-1,2-16 1,7-19 0,3-9-1,1-4 1,-1-3-1,-2 8 17,0 14-17,-2 29 1,-3 24 15,0 26-15,1 0-16,-7-4 15,-1-14 1,4-20 0,6-18-1,7-14 1,-2-11 0,-1 0-1,-9 5 1,4 11-1,11 22 1,10 25 0,2 13-1,3 5 1,-3-5 0,-12-11-1,-23-37-15</inkml:trace>
  <inkml:trace contextRef="#ctx0" brushRef="#br2" timeOffset="158676.31">18658 3013 0,'2'76'16,"-2"-10"0,5 11-16,-5-3 15,0 11-15,0-5 16,0 11-16,-5-7 15,-2 9-15,-1-15 16,1 7-16,4 19 16,6-13-1,4-31 1,4-50 0,-2-33-1,-4-2 1,-2 13-1,3 7-15,-6 5 16</inkml:trace>
  <inkml:trace contextRef="#ctx0" brushRef="#br2" timeOffset="159077.28">18421 2922 0,'58'-12'16,"25"14"-1,-15 6 1,5 12-16,-10 0 15,11 20-15,16 21 16,-35 15 0,-44 4-1,-44-7 1,-35-7 0,-20-16-1,0-7 1,11-21-1,30-6 1,24-11 0,23-5-16</inkml:trace>
  <inkml:trace contextRef="#ctx0" brushRef="#br2" timeOffset="159514.26">19583 3194 0,'-46'68'0,"13"-10"31,1 5-31,-8 31 0,19 1 16,29-11-1,37-22 1,30-18-1,20-27 1,-11-19 0,-23-24-1,-26-12 1,-12 6 0,-13 17-1,-10 15-15</inkml:trace>
  <inkml:trace contextRef="#ctx0" brushRef="#br2" timeOffset="159747.14">19459 3378 0,'63'0'16,"12"-2"-1,4-3 1,-14 3 0,-16-9-1,-27 6 1,-9 2 0,-13 3-16</inkml:trace>
  <inkml:trace contextRef="#ctx0" brushRef="#br2" timeOffset="159962.84">19545 3016 0,'48'-8'15,"15"-4"-15,-5 4 16,12-2-16,29-2 15,-8-2 1,-34 4 0,-57 10-1</inkml:trace>
  <inkml:trace contextRef="#ctx0" brushRef="#br2" timeOffset="160580.31">20482 3545 0,'-47'0'16,"-20"12"-1,-5 16 1,1 21 15,18 8-15,30-2-1,32-2 1,28-10 0,29-7-1,17-12 17,-13-24-17,-22-14 1,-23-12-1,-9 3 1,-9 14 0,-7 9-16</inkml:trace>
  <inkml:trace contextRef="#ctx0" brushRef="#br2" timeOffset="160863.93">20417 3830 0,'37'34'16,"17"4"-1,-12-2 1,-1-11 15,-24-12-15,-7-6 0,-10-7-16</inkml:trace>
  <inkml:trace contextRef="#ctx0" brushRef="#br2" timeOffset="162292.9">21176 3213 0,'80'-28'16,"8"-8"-1,-7 4 1,-20 6-1,-61 26-15</inkml:trace>
  <inkml:trace contextRef="#ctx0" brushRef="#br2" timeOffset="162530.04">21326 3471 0,'64'-4'16,"-1"1"-1,-16 1 1,-47 2-16</inkml:trace>
  <inkml:trace contextRef="#ctx0" brushRef="#br2" timeOffset="163565.81">22501 2401 0,'-48'55'15,"10"-4"17,-10 22-32,5 3 15,-12 22-15,10-3 31,-3 24-31,12-11 16,11 15-16,18-16 31,14 0-31,18-31 16,29-13-16,-2-27 31,21-24-31,33-20 16,-13-9-1,-42 4 1,-51 13-16</inkml:trace>
  <inkml:trace contextRef="#ctx0" brushRef="#br2" timeOffset="164427.78">22826 2996 0,'-13'68'16,"0"-3"0,6-9-1,-3-11 17,5-40-17,15-33 1,15-27 15,18-21-15,8-6-1,-2 8 1,7 27 15,-13 36-15,-7 44-1,-9 28 1,-10 14 15,-6-3-15,-1-13 0,5-27 15,10-27-16,10-33 1,11-29 0,7-16 15,4 2-15,-6 13-1,-13 44 1,-6 36 15,-4 28-15,0 21-1,-10-1 17,-1-12-17,-1-18 1,-11-19-1,-5-21-15</inkml:trace>
  <inkml:trace contextRef="#ctx0" brushRef="#br2" timeOffset="165624.57">24458 2898 0,'-2'-6'15,"-8"-11"1,-13 9-1,-17 3 1,-13 12 0,-3 11-1,1 25 1,7 9 0,25-3-1,42-7 16,30-21-15,25-14 0,8-19 15,-3-16-15,-21-13-1,-23-6 1,-23 4-1,-16 11 1,-13 9 0,1 15-1,-5 16 1,7 16 15,4 25-15,15 21-1,12 23 1,19 13 0,11-5-1,2-13 1,-27-20 15,-35-22-15,-35-16-1,-20-10 1,-2-26 0,7-8-1,10-9 1,23 8 0,30 15-16</inkml:trace>
  <inkml:trace contextRef="#ctx0" brushRef="#br2" timeOffset="166370.57">24726 2051 0,'32'35'16,"9"13"-16,2 2 15,7 18-15,-2-2 31,8 17-31,-11-7 16,3 14-16,-8-12 16,-5 8-16,-19-10 15,-7 4-15,-9-11 16,-18 6-16,-29 18 16,-18-8-1,-7-12 1,2-45 15,-3-28-15,38-2-1,20 2 1,5 0 0,10 0-16</inkml:trace>
  <inkml:trace contextRef="#ctx0" brushRef="#br2" timeOffset="167355.07">25795 2018 0,'-41'70'16,"5"-9"-1,-4 11-15,8 0 16,-9 13 0,10-2-1,-1 5-15,10-7 16,6 5-16,6-13 16,18 11-16,4-22 15,18 6-15,41-2 16,20-24-1,5-26 1,-19-14 15,-38-2-31,-39 0 16</inkml:trace>
  <inkml:trace contextRef="#ctx0" brushRef="#br2" timeOffset="167980.21">26296 2247 0,'0'65'0,"0"26"32,-8 18-17,-7 5 1,-8-16-1,-7-26 1,15-33 0,10-37-1,10-18 17,15-18-17,16-15 1,11 1-1,1 14 1,2 16 0,3 22 15,0 29-15,-13 16-1,-14 4 1,-6-9-1,-5-8 17,-5-20-17,-7-7 1,-3-9-16</inkml:trace>
  <inkml:trace contextRef="#ctx0" brushRef="#br2" timeOffset="168466.13">26839 1881 0,'53'49'15,"-7"-7"1,9 14-16,-7 2 15,3 12-15,-8-5 16,5 19-16,-13-11 16,-2 10-16,-10-9 15,-6 8-15,-8 25 16,-21 6 0,-18-10-1,-28-23-15,-20-22 16,-3-22-1,4-21 1,19-7 0,30-6-1,28-2-15</inkml:trace>
  <inkml:trace contextRef="#ctx0" brushRef="#br2" timeOffset="-195449.9">19991 5739 0,'0'49'16,"0"18"-16,-5 5 31,-11 28-31,-1 5 15,-11 22-15,8-9 32,-8 14-32,11-22 15,1 1-15,16-13 16,6-42 15,-3-31-15,-3-13-1,0-12-15</inkml:trace>
  <inkml:trace contextRef="#ctx0" brushRef="#br2" timeOffset="-194980.66">19784 5671 0,'46'-17'31,"19"-1"-31,5-1 16,32-4-16,-4 4 31,21 2-31,-12 4 16,5 4-16,6 7 16,-73 21 15,-59 11-16,-35 0 17,-6-4-17,10-6 17,14-8-17,31-12-15</inkml:trace>
  <inkml:trace contextRef="#ctx0" brushRef="#br2" timeOffset="-194472.55">19930 5639 0,'49'-12'15,"16"-4"-15,5 6 32,26 0-32,0 7 15,27 9-15,-9 3 16,9 17 0,-27 9-1,-23 12-15,-40-6 16,-48 7-16,-6-12 31,-26-4-31,-32 4 0,6-11 16,-12 3-16,-21 2 0,-10-3 31,-22 1-31,24-3 16,5-2-16,-9 3 15,118-26-15</inkml:trace>
  <inkml:trace contextRef="#ctx0" brushRef="#br2" timeOffset="-193717.97">21304 5964 0,'-21'42'16,"-9"16"-16,-5 3 16,-18 20-16,10-6 31,-7 11-31,10-13 15,14 8-15,24-23 32,30-10-32,12-21 15,27-14-15,47-13 32,0-13-17,-28 1 1,-86 12-16</inkml:trace>
  <inkml:trace contextRef="#ctx0" brushRef="#br2" timeOffset="-193493.39">21279 6135 0,'75'-19'15,"-2"-2"1,-10-2 0,-63 23-16</inkml:trace>
  <inkml:trace contextRef="#ctx0" brushRef="#br2" timeOffset="-193297.25">21246 5747 0,'42'-13'15,"21"-1"-15,0-2 31,13 1-31,20-3 16,-5-2 0,-91 20-16</inkml:trace>
  <inkml:trace contextRef="#ctx0" brushRef="#br2" timeOffset="-192640.2">22017 6448 0,'-25'15'16,"-29"28"15,-4 19-16,16 12 17,35-4-17,24-26 1,19-32 15,-4-30-15,-10-18 15,-6-1-15,-11 6 15,2 29-15,14 25 15,19 17-16,8 5 17,-1-2-17,-12-12 1,-35-31-16</inkml:trace>
  <inkml:trace contextRef="#ctx0" brushRef="#br2" timeOffset="-191459.69">22521 6088 0,'48'-6'16,"15"-2"-16,35-6 16,5-4-1,-20 3 1,-83 15-16</inkml:trace>
  <inkml:trace contextRef="#ctx0" brushRef="#br2" timeOffset="-191245.78">22692 6327 0,'80'-18'15,"1"2"1,-20 2 0,-61 14-16</inkml:trace>
  <inkml:trace contextRef="#ctx0" brushRef="#br2" timeOffset="-190372.65">23806 5273 0,'-35'40'16,"-11"18"-16,1 5 15,-11 23-15,14-15 16,1 5 0,-6 14-16,3 6 15,4 25-15,15-13 16,15 8-16,12-23 15,29-7-15,41-17 32,19-29-17,-24-16 1,-38-11 0,-29-13-16</inkml:trace>
  <inkml:trace contextRef="#ctx0" brushRef="#br2" timeOffset="-189890.14">24065 5359 0,'71'-18'16,"27"11"-1,8 14 16,-23 37-15,-37 0 15,-31 17-31,-8-1 16,-19 19-16,-9-9 16,-11 13-1,-19 20 1,4-9-1,7-26 17,19-37-17,11-14 1,10-17-16</inkml:trace>
  <inkml:trace contextRef="#ctx0" brushRef="#br2" timeOffset="-189685.1">24274 5795 0,'36'0'16,"32"-3"15,10-4-16,-5 4 1,-73 3-16</inkml:trace>
  <inkml:trace contextRef="#ctx0" brushRef="#br2" timeOffset="-189195.93">24880 5601 0,'-26'38'16,"-7"15"-16,8 2 15,-3 16-15,11 24 31,47-17-15,6-35 0,27-30-1,4-21 1,14-20-16,-5-9 16,0-21-16,-24-3 31,-9-14-31,-21 6 15,-27-1-15,-12 17 16,-31 6 0,-3 14-1,-21 10-15,-36 11 16,-4 7 15,24 7-15,43 1-1,45-3-15</inkml:trace>
  <inkml:trace contextRef="#ctx0" brushRef="#br2" timeOffset="-188600.47">25570 5515 0,'0'68'16,"-3"28"15,-7 10-15,-3-18 15,1-15-15,12-50 15,12-35-15,14-27-1,22-24 16,17-10-15,13-5 15,3 10-15,-11 10 0,-26 23-1,-44 35-15</inkml:trace>
  <inkml:trace contextRef="#ctx0" brushRef="#br2" timeOffset="-187830.53">25772 5858 0,'25'46'16,"13"-9"-1,15-11 17,1-12-17,2-21 16,-10-24-15,-16-3 15,-20 10-15,-15 22 0,-15 23 15,-1 16-16,9 1 17,19-13-17,19-25 17,6-17-17,-2-13 1,-4 2 15,-14 12-15,-4 24 15,2 35-15,13 27-1,2 16 16,-12-3-15,-44-19 15,-4-30-15,-18-16-16,-35-10 16,-6-11 15,22-7-16,72 10-15</inkml:trace>
  <inkml:trace contextRef="#ctx0" brushRef="#br2" timeOffset="-186697.36">26371 5039 0,'18'36'16,"5"6"0,17 29-16,-3 4 15,12 31-15,-19-21 31,-8 2-31,3 11 0,-7 8 16,-10 22-16,-11-10 31,-22 7-31,-8-23 16,-20 4-16,-2-20 16,0-8-16,-13 5 31,34-45-16,34-38-15</inkml:trace>
  <inkml:trace contextRef="#ctx0" brushRef="#br2" timeOffset="-185812.54">27155 5339 0,'-28'55'16,"-18"13"-16,6 0 15,-8 20 1,8-2 0,5 20-16,14-10 15,12 12-15,9-10 16,15 11-16,10-23 16,18-4-1,22 12 1,-6-24-1,-32-37 1,-27-33-16</inkml:trace>
  <inkml:trace contextRef="#ctx0" brushRef="#br2" timeOffset="-184988.35">27863 5313 0,'-15'-2'16,"-26"0"15,-24 17-15,14 8-1,-7 15-15,-7 34 16,12 12 15,38-14-15,38-38-1,32-34 1,28-33 15,3-21-15,-5-4-1,-18 8 1,-30 38 0,-21 40 15,-10 9-15,-7 21-16,-2 2 15,-6 17-15,-7 39 16,2-2 15,4-21-15,3-30-1,4-28 1,4-18 15,3-15-31</inkml:trace>
  <inkml:trace contextRef="#ctx0" brushRef="#br2" timeOffset="-184806.31">28138 5946 0,'7'-3'16,"14"1"-1,3-8 1,-24 10-16</inkml:trace>
  <inkml:trace contextRef="#ctx0" brushRef="#br2" timeOffset="-184264.78">28601 5341 0,'-43'6'16,"10"21"0,26 37-1,7-6 16,21 14-31,0-4 16,7 5-16,11 24 16,-10-12-1,-29-35 17,-24-38-17,-20-31 1,-3-30-1,8-16 17,17-5-17,22-3 1,22 7 15,12 8-15,-4 13-1,-5 7 1,-7 18 15,-13 13-15,-5 7-16</inkml:trace>
  <inkml:trace contextRef="#ctx0" brushRef="#br2" timeOffset="-183613.34">28916 5385 0,'-2'26'16,"4"-5"0,19-21-1,16-25 1,11-13 15,2-4-15,-7 8-1,-18 30 17,-14 24-17,-14 12 1,-2 4 0,15-17 15,18-19-16,15-22 1,2-5 0,-7-3 15,-8 4-15,-8 24-1,4 16 1,14 7 15,1-4-15,-4-4-1,-4-3 17,-15-3-17,-18-7-15</inkml:trace>
  <inkml:trace contextRef="#ctx0" brushRef="#br2" timeOffset="-183381.51">29042 5692 0,'63'-3'16,"10"-7"0,-2 2 15,-21-2-15,-50 10-16</inkml:trace>
  <inkml:trace contextRef="#ctx0" brushRef="#br2" timeOffset="-182955.83">29175 5848 0,'3'20'16,"15"18"-1,10 9 17,-1 2-17,-7-2 1,-22-11-1,-18-19 17,-3-17-17,5-12 1,6-4 0,2 2 15,5 6-16,5 8-15</inkml:trace>
  <inkml:trace contextRef="#ctx0" brushRef="#br2" timeOffset="-182634.37">29433 5795 0,'0'5'16,"-2"5"0,-4 2 15,-4 6-15,3 0-1,16-6 16,17-4-15,9-8 0,0-5-1,-7 0 1,-28 5-16</inkml:trace>
  <inkml:trace contextRef="#ctx0" brushRef="#br2" timeOffset="-182078.18">29647 4971 0,'33'48'16,"7"12"-16,2 1 16,7 25-16,-9-3 31,6 23-31,-16-3 16,3 18-16,-10-13 15,-9 13-15,-7-20 16,-14 8-1,-5-27 1,-24 1-16,-30 1 16,-11-44-1,37-45 17,24-28-17,16-5 1,0 18-1,0 20-15</inkml:trace>
  <inkml:trace contextRef="#ctx0" brushRef="#br2" timeOffset="-181632.57">30685 4888 0,'-43'50'16,"6"-2"-1,-9 15-15,1 0 16,-6 21 0,4 1-1,-4 23-15,9-1 16,6 21-16,16-15 16,9 18-16,11-20 31,23 7-31,7-27 15,31-2-15,-1-29 16,24-18-16,37-5 16,-13-13 15,-53-11-15,-55-13-16</inkml:trace>
  <inkml:trace contextRef="#ctx0" brushRef="#br2" timeOffset="-180810.86">31055 5289 0,'-37'35'16,"-8"12"-16,4 4 16,-9 17-16,15-5 31,-1 15-31,16-5 15,15 11-15,10-14 16,28-1-16,7-20 16,20-8-16,6-19 31,17-9-31,-8-10 16,19-22-16,-21-6 15,2-22-15,-19-1 16,-14-22-16,-11 6 15,-16-16-15,-12 14 16,-18-14-16,-8 16 16,-18-6-16,-11 19 15,-19 4-15,5 14 16,-16 5-16,-37 8 31,6 10-15,27 10-1,43 0 1,43 0-16</inkml:trace>
  <inkml:trace contextRef="#ctx0" brushRef="#br2" timeOffset="-180513.55">31646 5840 0,'0'0'16,"0"0"-1,0 0 1,0 0-16</inkml:trace>
  <inkml:trace contextRef="#ctx0" brushRef="#br2" timeOffset="-179799.9">32356 5327 0,'-38'-38'0,"-23"2"31,-19 14-15,-16 22-1,6 29 1,11 24 0,32 21-1,41-1 1,44-18 0,42-25-1,16-9 1,1-23-1,-15-26 17,-26-12-17,-21-11 1,-33 13 0,-19 16-1,-15 22 1,1 30-1,-4 35 1,12 21 0,13 15-1,18-6 1,17-14 15,13-28-15,2-18-1,-10-15 1,-14-10 0,-16-10-16</inkml:trace>
  <inkml:trace contextRef="#ctx0" brushRef="#br2" timeOffset="-178395.75">32638 5797 0,'-5'16'16,"-1"17"0,-1-1-1,2-6 1,-2-9 0,4-11-1,8-20 1,12-21-1,9-13 1,7-2 15,-6 4-15,-1 11 0,-14 25-1,-4 25 1,-8 18-1,-5 5 1,-1 5 0,-1-13-1,7-10 1,10-20 0,15-22 15,19-14-16,3-2 1,-9 3 0,-8 22-1,-2 26 1,-13 20 0,-2 5-1,-9-3 1,2-10-1,-6-10 1,0-2 15,3-3-15,-3-10-16</inkml:trace>
  <inkml:trace contextRef="#ctx0" brushRef="#br2" timeOffset="-177960.93">33032 4729 0,'44'53'15,"-8"3"1,4 11-16,1 5 16,1 18-16,1-9 15,7 21-15,-10-11 16,6 16-16,-13-14 15,2 15-15,-12-18 16,-6 17-16,-6-22 16,-14 13-16,-10-20 15,-22 3-15,-3-16 16,-22 1-16,-31 15 16,5-16-1,46-32 1,40-33-16</inkml:trace>
  <inkml:trace contextRef="#ctx0" brushRef="#br2" timeOffset="-176114.48">19777 8507 0,'22'63'15,"-9"-5"1,0 14-16,-3 1 16,-6 28-16,1-10 15,-2 25 1,-3-15-1,3 9-15,0 29 16,6-46 0,-6-77 15,2-27-15,-5-24-16,-8-51 15,4 13 1,-15-12-16,5 2 15,-12-26-15,1 3 16,-5-17 0,2 15-1,-5-9-15,-4-11 16,-1 10 0,36 42-1,32 28 1,31 18-1,-9 17 1,16 13-16,3 8 16,20 18-1,-14 4 1,16 25-16,-17-2 16,2 20-16,-27-5 15,-18 7-15,-26-14 31,-24 4-31,-16-17 16,-25-5-16,2-10 16,-14-11-16,-27-6 15,4-7 1,34-3 0,59-6-1</inkml:trace>
  <inkml:trace contextRef="#ctx0" brushRef="#br2" timeOffset="-175700.65">20832 8645 0,'-30'68'15,"5"-8"17,0 13-32,9-2 15,7 15-15,9-13 16,12 7-16,11-17 31,17-2-31,41-10 16,12-42-1,-17-36 1,-19-18 15,-18 5-15,-22 16-1,-17 24-15</inkml:trace>
  <inkml:trace contextRef="#ctx0" brushRef="#br2" timeOffset="-175475.79">20825 8735 0,'46'11'15,"6"-4"1,6-7 15,-7 0-15,-11-4 0,-22 1-1,-18 3-15</inkml:trace>
  <inkml:trace contextRef="#ctx0" brushRef="#br2" timeOffset="-175303.39">20808 8456 0,'72'-20'15,"24"-1"1,-5 1 15,-13 1-31,-78 19 16</inkml:trace>
  <inkml:trace contextRef="#ctx0" brushRef="#br2" timeOffset="-174487.01">21752 9076 0,'-28'7'16,"-32"9"-1,-13 14 16,8 23-15,29 17 0,34 6-1,35-13 17,16-15-17,7-26 1,-18-24 15,-13-24-15,-12-11-1,-13-9 17,-2 9-17,-4 12 1,1 7-1,3 10 17,-3 8-17,5 3 1,0 2 15,0 13-15,7 7-1,11 15 17,10 10-17,-3-4 1,0-3 15,-25-43-31</inkml:trace>
  <inkml:trace contextRef="#ctx0" brushRef="#br2" timeOffset="-161915.85">22604 8614 0,'63'-4'0,"-3"-6"32,-11 2-32,-49 8 0</inkml:trace>
  <inkml:trace contextRef="#ctx0" brushRef="#br2" timeOffset="-161651.09">22508 8851 0,'63'-7'15,"21"-4"1,-2-1 0,-8 0-1,-74 12-15</inkml:trace>
  <inkml:trace contextRef="#ctx0" brushRef="#br2" timeOffset="-160925.9">23939 7851 0,'-33'20'15,"-7"6"1,-27 16-16,1 11 16,-15 15-1,13 3 1,-5 23-16,20-9 16,8 13-16,17-13 15,8 10-15,18-20 16,16 0-16,9-17 15,25-8-15,0-14 16,15-11-16,-2-13 16,9-1-16,25-22 15,-1-16 1,-23-23 15,-29-13-15,-21-8-1,-42 8 1,-34 22 0,2 26-1,-7 18-15,-19 35 16,9 29 0,22 7-1,22-12 1,14-13-1,5-27 17,7-22-32</inkml:trace>
  <inkml:trace contextRef="#ctx0" brushRef="#br2" timeOffset="-160583.26">24600 8046 0,'0'47'15,"2"24"-15,-2 1 32,3 27-32,-1-1 15,3 20-15,-5-17 16,0 0-16,0 13 31,-5-27-15,3-41-1,2-46-15</inkml:trace>
  <inkml:trace contextRef="#ctx0" brushRef="#br2" timeOffset="-159828.9">24963 7992 0,'78'-13'16,"-11"6"-1,7-1-15,34 6 16,1 0 15,-18 14-15,-51 26-1,-20 5 1,-20 22-16,-8 4 31,-4 18-31,-1-3 16,-2 16-16,-3-9 15,5 8-15,-1 21 16,3-32 15,9-65-15,-1-35 0,3-9 15,0 14-16,0 7-15</inkml:trace>
  <inkml:trace contextRef="#ctx0" brushRef="#br2" timeOffset="-159602.04">25388 8381 0,'74'0'15,"6"0"17,-7 0-17,-17 0 1,-56 0-16</inkml:trace>
  <inkml:trace contextRef="#ctx0" brushRef="#br2" timeOffset="-141904.62">26757 7957 0,'0'22'16,"0"34"0,0-1 15,0 11-31,-3 3 16,-5 8-16,3-3 15,-7 6-15,-6 21 16,6-13 15,2-36-15,8-36-1,4-24 1,8-25 15,10-27-15,7-23-1,19-13 1,14 1 0,11 8-1,2 23 1,-2 8 15,-22 20-15,-21 13-1,-15 16 1,-5-1 0,-6 6-1,-2 2-15</inkml:trace>
  <inkml:trace contextRef="#ctx0" brushRef="#br2" timeOffset="-141671.94">26885 8297 0,'18'49'16,"15"13"0,7 1-1,5-7 1,-4-16-1,-8-15 1,-19-13 0,-14-12-16</inkml:trace>
  <inkml:trace contextRef="#ctx0" brushRef="#br2" timeOffset="-140997.75">27470 8358 0,'-5'18'15,"-8"24"1,3 9-1,8-4 1,2-12 0,7-19-1,4-22 1,1-13 0,-5-16-1,-4-9 1,-3-1-1,-3 10 1,1 10 15,2 15-15,2 20 0,14 17-1,9 21 1,10 23-1,13 14 1,2 1 0,-10-8-1,-24-15 1,-24-20 0,-19-16-1,-29-19 16,-13-10-15,-1-14 0,12-1-1,13 0 1,22 6 0,23 11-16</inkml:trace>
  <inkml:trace contextRef="#ctx0" brushRef="#br2" timeOffset="-139578.81">28206 8322 0,'0'5'15,"-3"18"1,3 20 0,0 7 15,-2-4-15,2-11-1,0-15 1,2-7-1,8-19 1,11-18 0,-2-24-1,9-8 1,-8 9 0,-2 13-1,-5 27 1,-4 30 15,0 27-15,-2 11-1,-2-3 1,2-15 0,-4-11-1,10-32 1,9-35-1,10-28 1,7-18 0,-1 6 15,-6 15-15,-14 34-1,-8 38 1,-3 36-1,1 25 1,12 11 0,15-6-1,5-10 17,-4-21-17,-14-14 1,-8-17-1,-14-16-15</inkml:trace>
  <inkml:trace contextRef="#ctx0" brushRef="#br2" timeOffset="-139209.97">28036 9025 0,'81'-10'16,"-13"5"-1,11-2-15,-2-1 16,12 1-16,-6 4 16,13-2-16,22 2 15,-15 11 1,-29 7 15,-39-8-15,-15-4-1,-20-3-15</inkml:trace>
  <inkml:trace contextRef="#ctx0" brushRef="#br2" timeOffset="-138643.94">28465 9270 0,'-43'10'15,"6"-2"1,14 4 0,16 6-1,19 12 1,23 5 0,13 6 15,0 9-16,-28 0 1,-32-5 0,-24-9-1,-4-11 1,7-20 0,10-18-1,16-17 1,2-10 15,10-1-15,0 1-1,2 5 1,-7 35-16</inkml:trace>
  <inkml:trace contextRef="#ctx0" brushRef="#br2" timeOffset="-138239.88">28660 9232 0,'14'6'0,"16"-4"31,-4 8-15,-24 5-1,-25 10 1,-7 3 0,-5 4-1,2 1 1,28-13 15,31-4-15,21-9-1,6 3 1,-4 1 0,-14-7-1,-11 4 1,-11-6 0,-13-2-16</inkml:trace>
  <inkml:trace contextRef="#ctx0" brushRef="#br2" timeOffset="-137270.82">26308 9022 0,'60'3'15,"-6"-3"1,16-3-16,0 1 15,21-3-15,0 3 16,17-1-16,-7 3 16,15-3-16,-10 3 15,10 0-15,-16 0 16,11 6 0,-15 1-16,5 1 15,-18-3 1,8 0-16,23-5 15,2-10 1,-53-3 0,-31 8-1,-17 2 1,-15 3-16</inkml:trace>
  <inkml:trace contextRef="#ctx0" brushRef="#br2" timeOffset="-136158.62">28884 9045 0,'20'4'15,"40"-3"1,-5-1 15,13 6-31,-4-4 16,14 3-16,0 3 15,13 4-15,-9-2 16,14-4-16,-10 2 16,14 2-16,-16-6 15,4 4-15,28 0 16,-8 4-1,-42-2 17,-34-8-32,-32-2 15</inkml:trace>
  <inkml:trace contextRef="#ctx0" brushRef="#br2" timeOffset="-135458.92">29121 8476 0,'7'0'0,"0"0"31,-2 3-31,-5-3 15</inkml:trace>
  <inkml:trace contextRef="#ctx0" brushRef="#br2" timeOffset="-134606.03">29468 8551 0,'-18'41'16,"-1"-3"0,1-5-1,3-18 1,15-18 0,15-27 15,5-26-16,10-14 1,-2 0 0,-4 14-1,2 18 1,-3 25 0,-11 21 15,-1 25-16,-4 15 1,-5 12 0,1 3-1,-1-13 1,6-24 0,5-28 15,6-26-16,7-23 1,9-15 0,3 4-1,2 17 1,3 27 0,-2 23 15,-4 27-16,4 31 1,-11 28 0,0 5-1,-9-10 1,-9-18 0,-2-28-1,-10-40-15</inkml:trace>
  <inkml:trace contextRef="#ctx0" brushRef="#br3" timeOffset="-126870.65">16564 11049 0,'40'-8'16,"21"4"-16,4-2 15,28 6-15,9 6 32,18 1-32,1 0 15,20 6-15,-17-3 16,9 0-16,-22-5 15,3-2 1,17-6 0,-54-2-1,-38 0 1,-20 5 0,-19 0-16</inkml:trace>
  <inkml:trace contextRef="#ctx0" brushRef="#br3" timeOffset="-126471.86">17330 11101 0,'26'71'16,"-4"-8"15,-2 18-31,-3-5 16,-4 19-16,-8-9 31,-7 7-31,-8-17 15,-15 4-15,-36 6 32,-17-37-17,-3-38 1,14-18 15,36 5-15,31 2-16</inkml:trace>
  <inkml:trace contextRef="#ctx0" brushRef="#br3" timeOffset="-126208.13">18043 11525 0,'75'3'16,"23"4"15,-1-2-15,-17 5-1,-80-10-15</inkml:trace>
  <inkml:trace contextRef="#ctx0" brushRef="#br3" timeOffset="-126004.31">18139 11802 0,'60'0'16,"15"0"15,4 0-15,-18 0 0,-61 0-16</inkml:trace>
  <inkml:trace contextRef="#ctx0" brushRef="#br3" timeOffset="-125452.18">18912 11112 0,'0'65'16,"-5"19"-1,-2 9 1,-4-7 0,6-19 15,10-39-15,16-35-1,14-27 1,13-23 15,13-14-15,9-2-1,5 0 1,6 5 0,-15 13-1,-18 12 1,-26 26-1,-22 17-15</inkml:trace>
  <inkml:trace contextRef="#ctx0" brushRef="#br3" timeOffset="-124618.86">19162 11366 0,'41'33'16,"4"-8"0,-5-7-1,-10-6 1,-12-17-1,-1-27 1,19-12 0,16-1 15,6 13-15,-23 22-1,-21 20 1,-23 15-1,-5 10 1,4 10 0,20-4 15,10-11-15,2-17-1,-6-21 1,-11-22 15,-8-18-15,-7 0-1,-3 5 1,4 18 0,6 21-1,15 21 1,21 34 15,13 21-15,-6 19-1,-7 0 1,-20-13 0,-26-31 15,-13-34-16,-6-23 1,6-13 15,7 0-15,3 6 0,16 17-16</inkml:trace>
  <inkml:trace contextRef="#ctx0" brushRef="#br3" timeOffset="-123880.06">20082 11462 0,'0'0'15,"4"-2"16,4-11-15,12-17 15,6-5-15,-3 4 0,-4 11 15,-11 30-16,-3 22 1,-2 7 15,-1-4-15,10-20 15,19-28-15,12-22-1,9-6 17,-3 15-17,-12 30 1,-14 31 0,-11 19 15,-7-7-16,-1-9 17,-4-8-17,0-14 17,0-16-32</inkml:trace>
  <inkml:trace contextRef="#ctx0" brushRef="#br3" timeOffset="-123407.9">20522 11089 0,'23'3'16,"25"9"-1,0 8 17,-13 8-17,-12 5 1,-10-6-1,4-2 17,26 3-17,17-7 1,-4-2 15,-13-8-15,-18-6-1,-10 2 1,-5-4 15,-10-3-31</inkml:trace>
  <inkml:trace contextRef="#ctx0" brushRef="#br3" timeOffset="-122927.78">18983 11959 0,'58'-2'15,"25"-7"-15,-13 7 16,6-1-16,20-2 0,-10 5 31,12 0-31,21-2 0,-14 2 16,6 0-16,20 2 0,-20-2 31,0 8-31,10 3 0,2-2 16,10 6-16,11 10 15,-53-12 1,-43-6-1,-26-4 1,-22-3 0</inkml:trace>
  <inkml:trace contextRef="#ctx0" brushRef="#br3" timeOffset="-122298.01">19993 12286 0,'-47'-10'15,"-1"5"17,15 10-17,30 25 17,36 24-17,28 18 16,2-4-15,-28-13 0,-47-14 15,-34-21-15,-12-13 15,8-9-16,9-5 1,41 7 0</inkml:trace>
  <inkml:trace contextRef="#ctx0" brushRef="#br3" timeOffset="-121857.03">20268 12263 0,'10'10'15,"8"13"1,-4 10 15,-5 0 1,-7-3-17,15-8 1,27-1 15,26-1-15,0-8 15,-12-1-15,-20-7-1,-38-4-15</inkml:trace>
  <inkml:trace contextRef="#ctx0" brushRef="#br3" timeOffset="-120546.46">18814 14350 0,'12'77'16,"4"30"-1,-4 1 1,-1-9 0,-6-17-1,-5-46 1,-5-34 0,-6-27-1,-1-25 1,7-25-1,-3-22 1,-4-19 0,-11-7-1,-3-1 1,9 6 0,7 12-1,7 43 1,3 31 15,3 41-15,10 50-1,-1-7 1,1 19 0,-1-8-16,14 20 0,6-10 15,14 10-15,-6-13 16,16 4-16,24 19 15,8-16 1,-12-17 0,-28-58-1,-13-40 1,-17-35 0,-18-15-1,-16-3 1,-8 15-1,-2 13 1,11 28 0,15 35-16</inkml:trace>
  <inkml:trace contextRef="#ctx0" brushRef="#br3" timeOffset="-119947.88">19620 14614 0,'0'0'0,"0"0"16,0 0-1,0 0-15</inkml:trace>
  <inkml:trace contextRef="#ctx0" brushRef="#br3" timeOffset="-119081.53">19986 14546 0,'0'51'16,"0"14"-1,0-2 1,0-10 0,0-17 15,0-29-16,5-33 1,8-28 0,14-30-1,5-7 1,5 1 0,-7 7 15,0 27-16,-8 38 1,-6 49 0,-7 34-1,-4 28 1,0 13 15,-5-15-15,0-13-1,13-50 1,13-31 0,11-32-1,12-27 1,0-27 15,-3 3-15,-11 13-1,-4 43 1,1 45 0,-6 45-1,-7 36 17,-3 5-17,-4-11 1,-2-26-1,-10-64-15</inkml:trace>
  <inkml:trace contextRef="#ctx0" brushRef="#br3" timeOffset="-111020">28790 8285 0,'-9'-13'15,"-9"-20"1,-13-15 0,-4-10 15,-16-3-15,-16-3-1,-19-5 1,-12 9-1,25 20 1,-3 4-16,8 4 16,-5 1-16,4 8 15,-16-2 1,7 5 0,-15 5-16,18 3 15,-16 1-15,15 9 16,-15-1-16,13-2 15,-15 10-15,17-2 32,-15 10-32,16-1 15,-8 3-15,17 3 16,-15 7-16,-22 23 16,0 18-1,8 16 16,4 7-15,22 1 0,17-1-1,22 6 17,11 7-17,19 1 1,19 2-1,-5-29 17,9-3-32,0-10 15,15 15-15,-1-15 16,12 7-16,-2-9 31,11 4-31,-5-6 16,13 3-16,-11-3 15,15 1-15,-7-9 16,14-1-16,-12-7 16,15-8-16,-9-2 15,9-3 1,-12-5 0,6 0-16,29 18 15,10-2 1,4 2-1,-5-9 1,0-8 0,1-11-1,0-4 1,-4-7 0,-14-14-1,-4-10 1,-11-3 15,4-7-15,-3-10-1,-11-18 1,-12-5 0,-7-7-1,-14-2 1,-4-11-1,-8-2 17,0-3-17,0-5 1,-2-5 0,-5 1-1,-8 1 1,-8 1-1,-6-3 1,-19-4 15,-10-1-15,-7 8 0,-11 6-1,-14 14 1,-14 4-1,-17 8 1,12 8 15,33 24-31,51 31 16</inkml:trace>
  <inkml:trace contextRef="#ctx0" brushRef="#br2" timeOffset="-59571.5">24461 10351 0,'-26'10'16,"0"7"15,-23 19-31,-1 7 15,-18 22-15,0 3 16,-8 18-16,10-3 16,-1 5-16,11-5 15,18 5-15,21-6 16,20 0 0,32 16-16,35-20 31,21-24-16,14-42 1,-29-17 0,-5-20-16,7-36 15,-26-19 17,-41-8-17,-44 23 1,-38 32-1,-14 42 17,9 43-17,31 17 1,45-8 0,35-16-1,10-15 1,-10-9-1,-35-21-15</inkml:trace>
  <inkml:trace contextRef="#ctx0" brushRef="#br2" timeOffset="-59262.59">24965 10522 0,'0'45'16,"0"18"-16,0 8 16,-5 28-16,-5-4 15,0 17-15,-1-15 16,2 6-1,6 9 1,6-39 0,-3-36-1,0-17 1,0-20-16</inkml:trace>
  <inkml:trace contextRef="#ctx0" brushRef="#br2" timeOffset="-58633.36">25285 10585 0,'73'-7'15,"-10"-1"1,10-5-16,-10 4 15,17 1-15,37-2 32,-6 5-17,-41 24 1,-40 30 0,-17-3 15,-18 14-31,-8 2 15,-10 24-15,1-3 16,-3 18-16,5-10 31,2 5-31,-4 12 16,8-52 0,5-52-1,-3-34 16,-2-28-15,2-30 0,-18-10-1,-8 17 17,8 38-17,42 34 1,16 11 15,28 8-31,42 13 16,2 0-1,-6-6 1,-94-17-16</inkml:trace>
  <inkml:trace contextRef="#ctx0" brushRef="#br2" timeOffset="-58010.59">26687 10542 0,'82'0'16,"-14"0"0,6 2-16,29 11 15,3-3 1,-10-5-1,-21-5 1,-32-2 0,-21 2-1,-11 0 1,-11 0-16</inkml:trace>
  <inkml:trace contextRef="#ctx0" brushRef="#br2" timeOffset="-57591.5">27087 10590 0,'-13'53'16,"8"25"-1,15 20 1,-2-24-1,2 9-15,0-15 16,3 10 0,-11 22-1,-10 4 1,-25-26 0,-14-30-1,-11-28 1,-12-30-1,-6-26 1,0-21 0,11-9 15,17-2-15,15 15-1,12 23 1,21 30-16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6.08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38 4132,'20'-3'4571,"14"-10"-3905,4 0-752,-33 11 109,0 0 0,1 1 0,-1 0 0,0 0 0,1 0-1,-1 1 1,1-1 0,-1 1 0,1 1 0,-1-1 0,1 1-1,-1 0 1,0 0 0,1 0 0,-1 1 0,0 0 0,0 0 0,4 3-23,8 5 25,0 2 1,-1 1 0,-1 0 0,9 9-26,-19-17 21,-1 1 0,0 0 0,0 0 1,0 0-1,0 1 0,-1-1 0,0 1 1,0 0-1,-1 0 0,0 0 0,0 0 0,-1 0 1,0 0-1,0 5-21,0 3 57,-1-1 1,-1 1-1,0-1 1,-1 1-1,-1-1 1,0 0 0,-1 0-1,0 0 1,-6 12-58,-9 14 206,-1 0 1,-16 20-207,15-27 116,1 1 1,2 1 0,-3 15-117,19-48 10,1 1 0,-1 0 0,1 0 0,0 0 0,0 0-1,1 0 1,-1 0 0,1 0 0,-1 0 0,1 0 0,0 0 0,0 0 0,0 0 0,1 0 0,-1 0-1,1 0 1,-1 0 0,1 0 0,0 0 0,0 0 0,1 0 0,-1 0 0,0 0 0,1-1 0,0 1-1,0-1 1,0 1 0,0-1 0,0 0 0,0 1 0,0-1 0,1 0 0,-1-1 0,1 1 0,-1 0-1,1-1 1,0 1 0,0-1 0,0 0 0,0 0 0,0 0 0,0 0 0,0-1 0,1 1-10,12 2-190,1-1 0,-1 0 1,1-1-1,0-1 1,0-1-1,-1 0 1,14-3 189,23-6-2670,-2-2-2679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6.55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1 135 4644,'70'-48'251,"-56"36"-165,0 1 0,2 1 0,-1 0 1,1 1-1,0 1 0,1 0 0,0 1 0,16-4-86,-31 11 47,-1 0 0,1 0-1,-1 0 1,0 0 0,1 0 0,-1 0-1,1 0 1,-1 0 0,1 0 0,-1 1 0,1-1-1,-1 1 1,0-1 0,1 1 0,-1 0-1,0-1 1,1 1 0,-1 0 0,0 0 0,0 0-1,0 0 1,0 0 0,0 0 0,0 0-1,0 0 1,0 0 0,0 1 0,-1-1 0,1 0-1,0 0 1,-1 1 0,1-1 0,-1 1-1,1-1 1,-1 0 0,0 1 0,1-1 0,-1 1-1,0-1 1,0 1 0,0-1 0,0 1-1,-1 0-46,2 12 548,-1 1-1,-1 0 1,-1-1 0,-1 7-548,1-7 255,-22 125 508,11-76-365,4-1-1,1 14-397,7-57-391,0 0 1,2 0-1,0 0 0,1 0 0,1 0 1,1 0-1,1 0 0,0-1 0,4 7 391,-4-12-3181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6.8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88 7944,'4'-13'1601,"-1"4"-1569,1-1 673,-4-3 160,11 6-641,0-3-128,7 1-64,4-1-96,3 6 0,0 1-257,4 10-896,-7-1-1089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7.2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20 1 6983,'1'6'339,"-1"1"0,1-1 1,-1 1-1,0-1 0,-1 1 1,1-1-1,-1 1 1,-1-1-1,1 1 0,-2 2-339,-2 15 226,3-13-291,-1 7 177,1 0 1,1 0-1,0 0 1,1 0-1,2 11-112,-2-26-48,1 0 0,-1 1 0,1-1 1,0 1-1,0-1 0,0 0 0,0 0 0,0 0 0,1 1 0,-1-1 0,1 0 0,0-1 0,0 1 1,0 0-1,0-1 0,1 1 0,-1-1 0,1 1 0,0-1 0,-1 0 0,1 0 0,0 0 0,0-1 1,0 1-1,0-1 0,0 0 0,1 1 0,-1-2 0,0 1 0,1 0 0,-1 0 0,3-1 48,14 1-1879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7.56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215 1 6022,'4'3'352,"-11"7"-224,-8 10 833,-7 16-256,-3 9-97,-1 14 1,-3 7 128,8-1-193,2 4-320,-2-4-160,6 0 0,4-9 0,4-4-64,7-6-64,7-7-1249,4-9-1762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7.89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 1 6246,'-2'6'299,"0"0"0,0 0 0,1 1 1,0-1-1,0 0 0,1 1 0,0-1 0,0 1 0,0-1 0,2 6-299,12 69 708,-11-70-667,0 0 0,0 0 0,1 0 0,1-1 0,0 0 0,1 0 0,5 9-41,-9-17-53,0 1 0,0 0 0,0-1 1,0 0-1,0 1 0,1-1 0,-1 0 1,1 0-1,0 0 0,-1-1 0,1 1 1,0-1-1,0 1 0,0-1 0,0 0 0,0 0 1,0 0-1,1-1 0,-1 1 0,0-1 1,0 0-1,1 0 0,-1 0 0,0 0 1,0 0-1,1-1 0,-1 1 0,0-1 1,2-1 52,20-9-1783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8.25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226 0 5445,'0'10'609,"-4"3"-481,-7 7 833,-7 6 64,-7 16-225,-1 14 33,-6 9-160,3 7-161,7 10-255,0-4-129,7 4-64,5-4 0,2-2-32,5-11 0,3-3 0,3-16-352,5-13-1666,-1-10-3331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19.33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102 403 5093,'-15'92'1131,"-5"-1"1,-4 0-1,-16 33-1131,38-115-10,5-26 2352,16-76-2703,-10 53 227,23-97 343,11-126-209,-39 235 190,3 1 0,0 0 0,4-6-190,-8 24 38,-3 8-20,-1 0 0,1 1 0,1-1 0,-1 0 0,0 0-1,0 1 1,0-1 0,0 0 0,0 0 0,1 1 0,-1-1 0,0 0-1,1 1 1,-1-1 0,0 0 0,1 1 0,-1-1 0,1 1 0,-1-1-1,1 1 1,-1-1 0,1 1 0,-1-1 0,1 1 0,0-1 0,-1 1-1,1-1 1,0 1-18,4 19 32,1 7 18,9 24 39,-4 0-1,-1 1 0,-2 1-88,17 89 55,-15-93-32,-7-30 13,0-1 0,1 0 0,1 0 0,1-1 0,7 17-36,-13-33 24,1 0 0,-1 0 0,0 0 0,0 0 0,1 0 0,-1 0 0,0 1 0,1-1 0,-1 0 0,0 0 0,0 0 0,1 0 0,-1 0-1,0 0 1,1 0 0,-1 0 0,0 0 0,1 0 0,-1 0 0,0-1 0,1 1 0,-1 0 0,0 0 0,0 0 0,1 0 0,-1 0 0,0-1 0,0 1 0,1 0 0,-1 0-1,0 0 1,0-1 0,1 1 0,-1 0 0,0 0 0,0-1 0,0 1 0,0 0 0,0 0 0,1-1 0,-1 1 0,0 0 0,0-1 0,0 1 0,0 0 0,0 0 0,0-1 0,0 1-1,0-1-23,11-19 127,-10 17-92,52-104-36,-17 39 28,-4-2 0,19-59-27,-40 95 305,-1-1-1,-2 0 0,-1 0 0,-2-1 1,-1 0-1,-2-6-304,-4 26-604,2 25-5145,3 6-443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0.40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12 242 6406,'-8'6'903,"5"-3"2364,13-2-1501,8-3-1635,0-1 1,0 0-1,0-2 0,0 0 0,10-4-131,2-1-4,37-13-231,-2-2 1,0-3 0,34-22 234,18-21-3878,-92 53-115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1.00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83 0 5573,'-29'121'1360,"7"-33"713,-7 61-2073,29-147 16,-1-1 0,1 0 0,0 1 0,-1-1 0,1 1 0,0-1 1,0 1-1,0-1 0,0 1 0,0-1 0,0 1 0,0-1 0,1 0 0,-1 1 0,0-1 1,1 1-1,0-1 0,-1 0 0,1 1 0,-1-1 0,1 0 0,0 0 0,0 1 0,1 0-16,-1-2 12,0 0-1,1 0 1,-1 0-1,0 0 1,1 0-1,-1 0 1,0 0-1,1-1 1,-1 1-1,0-1 1,0 1-1,1 0 1,-1-1-1,0 0 1,0 1-1,0-1 1,0 0-1,0 0 1,0 0-1,0 1 1,1-2-12,12-10 11,-1-1-1,0 0 1,5-8-11,-16 19-20,33-40 42,-2 0-1,15-28-21,-48 69-10,1 1-1,-1 0 1,0-1-1,0 1 1,0 0-1,0-1 1,0 1-1,0 0 1,0 0-1,0-1 1,1 1-1,-1 0 1,0 0-1,0-1 1,0 1-1,1 0 1,-1 0-1,0-1 1,0 1-1,1 0 1,-1 0-1,0 0 1,0 0 0,1-1-1,-1 1 1,0 0-1,1 0 1,-1 0-1,0 0 1,1 0-1,-1 0 1,0 0-1,0 0 1,1 0-1,-1 0 1,0 0-1,1 0 1,-1 0-1,0 0 1,1 0-1,-1 0 1,0 0-1,1 0 1,-1 0-1,0 1 1,0-1-1,1 0 11,5 19-217,-1 41 46,-5-47 27,0-12 124,0 1-1,0-1 1,0 1-1,0-1 0,0 1 1,1-1-1,-1 1 1,0-1-1,1 1 1,-1-1-1,1 0 1,-1 1-1,1-1 1,0 0-1,0 1 1,-1-1-1,1 0 0,0 0 1,0 0-1,0 0 1,0 1-1,0-1 1,1-1-1,-1 1 1,0 0-1,0 0 1,1 0-1,-1-1 0,0 1 1,1-1-1,-1 1 1,1-1-1,-1 1 1,1-1-1,-1 0 1,1 0-1,-1 0 1,1 1-1,-1-2 0,1 1 1,-1 0-1,1 0 1,-1 0-1,0-1 1,1 1-1,-1-1 1,1 1-1,-1-1 1,0 1-1,1-1 0,-1 0 21,12-5-83,0 0 0,-1-1 0,0-1 0,-1 0 0,3-2 83,-11 8-32,173-136 807,-177 153-537,0 0 1,0 0 0,1 0 0,2 6-239,-2-9-132,0 0 1,1 0-1,1-1 0,0 1 1,0-1-1,1 0 0,1 1 1,0-1-1,1-1 0,0 1 1,0-1-1,2 3 132,17 12-2995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4T15:13:04.96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1371 965 0,'-42'-13'0,"7"0"16,22 3-1,26-2 1,22-6 0,26-12-1,24-1 1,19 6-16,-3 8 15,-14 27 1,-29 32 0,-39 19-1,-47 15 1,-22 10 0,-13-1-1,6-10 1,19-14-16,29-16 15,32-22 1,30-23 0,20-23-1,9-15 1,-5 3 0,-14 0-16,-63 35 15</inkml:trace>
  <inkml:trace contextRef="#ctx0" brushRef="#br0" timeOffset="583.41">1435 607 0,'-43'20'0,"-14"15"15,7 1-15,-9 18 0,11 0 16,-1 18-16,4-1 16,4 15-16,8-5 15,4 6-15,9-11 16,9 11-16,11 25 15,27-3-15,20-26 16,21-30 0,18-25-1,-18-19 1,7-13-16,-4-8 16,12-22-16,-8-4 15,17-17-15,-11 5 16,7-16-16,-9 6 15,12-8-15,-10 4 16,6-16-16,-18 10 0,-6-11 16,-16 6-16,-13-11 0,-16-18 15,-43 13 1,-38 26 0,-33 23-1,20 18 1,-11 20-16,14 4 0,-13 4 15,7 6-15,-10 4 0,-21 2 16,15 0 0,47-6-1,48-10-15</inkml:trace>
  <inkml:trace contextRef="#ctx0" brushRef="#br0" timeOffset="1207.58">3519 615 0,'-25'65'16,"3"-12"-1,-7 10-15,-14 32 16,3 11-1,17-5 1,35-15 0,29-25-1,39-19 1,14-20 0,4-11-1,-22-26 1,-28-13-1,-25-10 1,-13 5 0,-5 19-1,-5 14-15</inkml:trace>
  <inkml:trace contextRef="#ctx0" brushRef="#br0" timeOffset="1463.05">3461 915 0,'63'-14'15,"5"2"1,-15-8-1,-13-8 1,-13 5 0,-16 11-1,-11 12-15</inkml:trace>
  <inkml:trace contextRef="#ctx0" brushRef="#br0" timeOffset="1692.14">3415 574 0,'73'-13'16,"-7"4"-1,7-7-15,28-17 16,4-2-1,-17 0 1,-34 12 0,-54 23-16</inkml:trace>
  <inkml:trace contextRef="#ctx0" brushRef="#br0" timeOffset="2028.64">4366 561 0,'-16'58'16,"-3"15"-16,3-7 15,-7 14-15,-5 24 16,6-1 0,25-40-1,22-37 1,17-26 0,-4-10-1,-14 4 1,-24 6-16</inkml:trace>
  <inkml:trace contextRef="#ctx0" brushRef="#br0" timeOffset="2501.9">4939 773 0,'-54'17'0,"-8"19"32,-10 16-32,17 12 15,32-3 1,28-16 0,32-22 15,22-23-16,9-28 1,-2-20 0,-9-8-1,-14 8 1,-12 13 0,-22 30-1,-11 23 1,-8 28-1,3 12 1,14-1 0,26-16-1,17-14 1,3-9 0,-11-6-1,-42-12-15</inkml:trace>
  <inkml:trace contextRef="#ctx0" brushRef="#br0" timeOffset="2907.9">5568 756 0,'9'12'0,"18"21"16,12 4-1,10 3 1,-15-1 0,-13 3-1,-30-4 1,-21-2-1,-15-9 1,-1-9 0,22-16-1,13-14 1,29-18 0,12-11-1,3 6 1,0 0-1,-33 35-15</inkml:trace>
  <inkml:trace contextRef="#ctx0" brushRef="#br0" timeOffset="3243.77">6218 312 0,'0'70'16,"-3"26"0,1-22-1,-7 1-15,4 28 16,1-5-1,4-23 1,9-41 0,2-32-1,-1-14-15,-4-3 16,-5 6 0,-1 9-16</inkml:trace>
  <inkml:trace contextRef="#ctx0" brushRef="#br0" timeOffset="3487.86">5983 619 0,'48'16'16,"20"-6"-1,13-3 1,-5-2 0,-12-5-1,-10-8 1,-29 6 0,-25 2-16</inkml:trace>
  <inkml:trace contextRef="#ctx0" brushRef="#br0" timeOffset="3673.99">6663 783 0,'18'45'16,"-6"-7"0,-3-8-1,-1-11 1,-3-7-1,-1-4 1,-4-8-16</inkml:trace>
  <inkml:trace contextRef="#ctx0" brushRef="#br0" timeOffset="3849.65">6581 488 0,'8'3'16,"1"4"0,4 1-1,1 2 1,-14-10-16</inkml:trace>
  <inkml:trace contextRef="#ctx0" brushRef="#br0" timeOffset="4418.99">7404 619 0,'-25'12'15,"-33"16"1,-7 12 0,22 3-1,40-2 1,41-6 0,23-2-1,-1-7 16,-10-7-31,-50-19 16</inkml:trace>
  <inkml:trace contextRef="#ctx0" brushRef="#br0" timeOffset="5084.64">5663 685 0,'0'0'16,"0"0"-1,-1 0 1,-18-3 0,-9 13-1,-5 6 1,3-2-1,8 4 1,1-10 0,8 2-16,13-10 15</inkml:trace>
  <inkml:trace contextRef="#ctx0" brushRef="#br0" timeOffset="6613.92">9057 365 0,'-1'85'16,"1"-16"15,-4 8-31,-3 32 16,-4-1 0,1-12-1,3-28 1,2-46-1,3-44 1,2-28 0,0-8-1,-4 7 1,4 51 0</inkml:trace>
  <inkml:trace contextRef="#ctx0" brushRef="#br0" timeOffset="6955.33">8836 284 0,'67'-23'16,"-6"11"0,15 10-16,-8 2 15,12 12-15,-6 3 16,-2 10-16,1 31 31,-48 9-15,-55-5-1,-40 1 1,-21-11 0,5-14-1,39-28 1,29-24-1,18-7 17,2 6-17,-2 17-15</inkml:trace>
  <inkml:trace contextRef="#ctx0" brushRef="#br0" timeOffset="7304.22">9898 456 0,'-49'63'15,"-9"25"1,7 4-1,31-1 1,40-25 0,40-26 15,24-27-31,2-31 16,-11-9-1,-15-9 1,-16 11-1,-27 12 1,-17 13-16</inkml:trace>
  <inkml:trace contextRef="#ctx0" brushRef="#br0" timeOffset="7540.1">9914 596 0,'53'-7'15,"-3"-5"1,-4-2 0,-16 5-1,-13 7 1,-12-1-1,-5 3-15</inkml:trace>
  <inkml:trace contextRef="#ctx0" brushRef="#br0" timeOffset="7723.49">9902 342 0,'68'-25'0,"30"-11"15,7-1 1,-9 5 0,-20 4-1,-38 10 1,-38 18-16</inkml:trace>
  <inkml:trace contextRef="#ctx0" brushRef="#br0" timeOffset="9565.93">10632 708 0,'0'0'16,"-10"0"0,-15 0 15,-20 4-16,-11 12 1,-4 1 15,14 6-15,29 3 0,34 0-1,21 8 16,10-7-15,0 4 0,-20-6 15,-28 0-15,-36 0-1,-16-4 1,-6-9 15,7 1-31,51-13 16</inkml:trace>
  <inkml:trace contextRef="#ctx0" brushRef="#br0" timeOffset="19925.32">1814 2416 0,'63'-6'0,"30"4"16,18-10-1,1-4 1,-13 2-1,-33 4 1,-66 10-16</inkml:trace>
  <inkml:trace contextRef="#ctx0" brushRef="#br0" timeOffset="21574.69">3395 1942 0,'-65'11'15,"-19"13"1,-3 17-1,4 4 1,42 6 0,47-4-1,43-1 1,34-1 0,13-4-1,-10 1 1,-28 3-1,-46 3 1,-47 5 0,-29-5-1,-16-10 1,7-21 0,34-31-1,30-37 1,23-12-1,6 3 1,-1 14 0,-19 46-16</inkml:trace>
  <inkml:trace contextRef="#ctx0" brushRef="#br0" timeOffset="21835.9">4114 1702 0,'5'24'16,"-3"36"-1,1-5 1,-6 16-16,-4-6 16,-5 16-16,-6 28 15,-5-6 1,3-20-1,7-35 1,8-26 0,-1-8-1,6-14-15</inkml:trace>
  <inkml:trace contextRef="#ctx0" brushRef="#br0" timeOffset="22047.62">3915 2051 0,'60'-3'15,"-4"-7"1,-9-2-1,-23 4 1,-24 8-16</inkml:trace>
  <inkml:trace contextRef="#ctx0" brushRef="#br0" timeOffset="22422.96">4460 2028 0,'-50'38'0,"1"19"31,-1 4-15,31-6-1,44-24 1,43-19 0,25-14-1,-2-19 1,-16-11-1,-44-14 1,-43 4 0,-49 12-1,-35 9 1,-7 11 0,17 6-1,23-7 1,32 8-1,15 1 1,16 2-16</inkml:trace>
  <inkml:trace contextRef="#ctx0" brushRef="#br0" timeOffset="22729.9">4857 2235 0,'0'0'15,"0"-6"1,7-18 0,14-14-1,14-10 1,10-1-1,-2 11 1,-10 12 0,-5 8-1,-16 7 1,-12 11-16</inkml:trace>
  <inkml:trace contextRef="#ctx0" brushRef="#br0" timeOffset="23321.02">5338 2106 0,'25'-8'0,"31"-6"16,8-7 0,-6-2-1,-12 9 1,-21-6 0,-22 2-1,-20 6 1,-29 12-1,-17 14 1,-12 24 0,1 8-1,24 3 1,25 0 0,32-16-1,26-19 1,13-6-1,-1-8 1,-10-6 0,-35 6-16</inkml:trace>
  <inkml:trace contextRef="#ctx0" brushRef="#br0" timeOffset="24020.97">5929 2060 0,'-34'26'15,"7"9"1,6 11-1,20-8 1,20-16 0,24-20-1,22-14 1,8-21 0,-2-12-1,-15-18 1,-25-20-1,-17-13 1,-17 5 0,-13 15-1,-13 29-15,-12 19 16,-5 35 0,-3 39-1,7 29 1,13 23-1,21 9 1,31-19 0,30-30-1,23-33 1,9-15 0,-9-10-1,-24-2 1,-52 2-16</inkml:trace>
  <inkml:trace contextRef="#ctx0" brushRef="#br0" timeOffset="24268.59">6961 1937 0,'5'56'0,"2"9"15,-3-14 1,-4-14 0,2-11-1,4-14 1,-6-12-16</inkml:trace>
  <inkml:trace contextRef="#ctx0" brushRef="#br0" timeOffset="24448.04">6923 1695 0,'0'0'15,"0"0"-15,0 0 16,4-5 0,-4 5-16</inkml:trace>
  <inkml:trace contextRef="#ctx0" brushRef="#br0" timeOffset="24805">7422 2035 0,'0'28'0,"8"-15"32,4-15-17,13-26 1,11-20-1,9-1 1,-5 19 0,1 41-1,1 21 17,-4 8-17,0 6 1,-5-8-1,-13-13 1,-20-25-16</inkml:trace>
  <inkml:trace contextRef="#ctx0" brushRef="#br0" timeOffset="25369.95">8943 1895 0,'-21'7'15,"-38"8"1,-22 17 0,-2 9-1,33 4 1,48-14 0,47-19 15,28-16-16,10-22 1,-14-16 0,-24-2-1,-36 12 1,-23 21 15,-7 29-15,16 12-1,26 9 1,31-5 0,17-4-1,-3-12 1,-15 0 0,-51-18-16</inkml:trace>
  <inkml:trace contextRef="#ctx0" brushRef="#br0" timeOffset="25852.64">10033 1733 0,'-49'11'15,"2"3"1,24 11-1,35 13 1,34 8 0,22 6-1,5 6 1,-7 0 0,-37-9-1,-38-10-15,-39-9 16,-15-11 15,5-10-31,8-9 16,14-7-1,18 5 1,18 2-16</inkml:trace>
  <inkml:trace contextRef="#ctx0" brushRef="#br0" timeOffset="26384.93">10576 1869 0,'0'63'16,"0"28"-1,-7 7 1,-18-5 0,-8-18-1,3-36 1,10-39-16,2-26 31,11-24-31,-1-28 16,8-12-1,13-14 1,14 13 0,29 18-1,24 27 1,6 32 0,-21 28-1,-29 27 1,-36 12-1,-25-2 1,-13-4 0,2-11-1,9-18 1,7-6 0,9-5-1,11-7-15</inkml:trace>
  <inkml:trace contextRef="#ctx0" brushRef="#br0" timeOffset="26805.17">10990 2040 0,'0'0'16,"3"-8"0,1-14-16,15-16 15,5-9 16,6-7-31,14 20 16,0 18 0,5 19-1,-9 10 1,-12 5 0,-5-6-1,-14-2 1,-1-8-1,-6-2 1,-2 0-16</inkml:trace>
  <inkml:trace contextRef="#ctx0" brushRef="#br0" timeOffset="27047.4">11545 1857 0,'0'0'16,"0"0"-1,0 0 16,0 0-15,0 0-16</inkml:trace>
  <inkml:trace contextRef="#ctx0" brushRef="#br0" timeOffset="27214.3">11438 1529 0,'6'0'16,"4"0"0,2 3-1,-12-3-15</inkml:trace>
  <inkml:trace contextRef="#ctx0" brushRef="#br0" timeOffset="27608.01">11713 1927 0,'6'-8'15,"13"-9"1,16-16 0,4-4 15,-1 3-15,-6 19-1,-4 15 1,-6 13-1,-2 2 1,-4 2 0,-4-1 15,0-3-31,-12-13 16</inkml:trace>
  <inkml:trace contextRef="#ctx0" brushRef="#br0" timeOffset="28072.91">12232 1892 0,'0'10'15,"3"7"1,12 1-1,15-18 1,6-20 15,-6-16-15,-13-8 0,-11 5-1,-12 24 1,-1 25-1,14 34 17,16 26-17,14 16 17,-9 5-17,-33-19 1,-37-19-1,-6-18 1,17-12 0,31-23-16</inkml:trace>
  <inkml:trace contextRef="#ctx0" brushRef="#br0" timeOffset="29052.79">3110 3464 0,'-20'51'0,"6"14"15,11 3 1,15 2 0,17-11-1,16-29 17,5-30-17,0-30 1,-5-29-1,-12-11 1,-21-3 0,-34 7-1,-34 19 1,-15 22 0,-6 12-1,9 13 1,29 3-1,17-3 1,22 0-16</inkml:trace>
  <inkml:trace contextRef="#ctx0" brushRef="#br0" timeOffset="29872.95">3645 3504 0,'0'28'0,"-3"15"15,1 2 17,2-9-32,0-24 31,2-32-15,10-22-1,7-19 1,8-7-1,11 18 1,10 17 0,-2 15-1,-9 8 1,-4 10 0,-18 0-16,-15 0 15</inkml:trace>
  <inkml:trace contextRef="#ctx0" brushRef="#br0" timeOffset="30730.86">4837 3320 0,'-8'10'0,"-12"10"16,-8 13 0,-2 13 15,9 4-31,21-7 31,21-20-31,27-18 16,20-16 15,3-8-15,-11-16-1,-24-11 1,-44-5 0,-28 4-1,-24 14 1,-6 17-1,1 14 1,14 8 0,14 8-1,16-6 1,21-8-16</inkml:trace>
  <inkml:trace contextRef="#ctx0" brushRef="#br0" timeOffset="31148.62">5475 2845 0,'0'72'15,"0"-9"1,0 7-16,0 29 0,0 2 15,0-10 1,0-29 0,0-46-1,0-32 1,0-11 0,0-6-1,5 8 1,-5 25-16</inkml:trace>
  <inkml:trace contextRef="#ctx0" brushRef="#br0" timeOffset="31352.03">5268 3020 0,'25'-4'16,"41"-12"-1,25-14 1,16-7 0,-1-1-16,-19 0 15,-29 12 1,-58 26-16</inkml:trace>
  <inkml:trace contextRef="#ctx0" brushRef="#br0" timeOffset="32050.62">5900 3031 0,'-10'50'15,"-5"8"1,-3-10 0,8-11-16,4-13 15,6-17 1,11-19-1,12-9 1,6-2 0,-4 6-1,8 4 1,1 6 0,1 9-1,-2 9 1,2 3-1,0-1 1,10 2 0,-4-2-1,1-5 1,4-3 0,-2-10-1,-8 2 1,0-2-1,5-5 1,-11 3 0,-5-7-1,-3 0-15,-8-2 16,-5-1 0,-2 4-1,-14 8 1,-16 5-1,-7 7 1,-5 11 0,4 8-1,17 2 1,6-9 0,26-8-1,9-16 1,8-1-1,-7-4 1,-28 10-16</inkml:trace>
  <inkml:trace contextRef="#ctx0" brushRef="#br0" timeOffset="32404.23">6817 3280 0,'0'0'0,"0"0"16,0 0 0,2-2-1,10-14 1,2-3-1,11-11 1,10 2 0,9 2-1,-8 8 1,-9 11 0,-8 0-1,-6 1 1,-8 2-16,-5 4 15</inkml:trace>
  <inkml:trace contextRef="#ctx0" brushRef="#br0" timeOffset="33871.05">8218 2988 0,'-76'15'16,"-6"8"-1,3-1 1,24-1-1,42 4 1,41 10 0,39 11-1,16 3 17,-11 7-17,-42-8 1,-44-10-1,-45-10 1,-17-9 0,3-13-1,10-6 1,20-2 0,43 2-16</inkml:trace>
  <inkml:trace contextRef="#ctx0" brushRef="#br0" timeOffset="34207.89">8866 2620 0,'2'55'16,"-4"11"-16,-1 0 15,-7 11-15,-2-5 16,-7 5-16,-2 19 16,-5-8 15,26-55-16,7-23 1,-2-2 0,-2-6-1,-3-2-15</inkml:trace>
  <inkml:trace contextRef="#ctx0" brushRef="#br0" timeOffset="34400.25">8647 2847 0,'63'2'16,"5"1"0,-5-3-1,-18 5 1,-45-5-16</inkml:trace>
  <inkml:trace contextRef="#ctx0" brushRef="#br0" timeOffset="34788.11">9083 3187 0,'9'-12'16,"14"-22"-1,3-4 1,6 4 0,3 6-1,-4 7 17,-6 9-17,-13 7 1,-4 2-1,-8 3-15</inkml:trace>
  <inkml:trace contextRef="#ctx0" brushRef="#br0" timeOffset="35196.15">9710 3069 0,'41'-5'0,"-6"-3"16,-16-5 0,-8-2-1,-22 0 1,-13 5-1,-20 13 1,-11 17 15,3 15-15,16 7 0,36-6-1,40-13 1,23-14-1,5-5 1,-7-8 0,-61 4-16</inkml:trace>
  <inkml:trace contextRef="#ctx0" brushRef="#br0" timeOffset="35557.93">10262 2719 0,'-18'65'0,"-4"10"16,3 8 0,7-5-1,7-17 1,-2-15 0,4-24-1,0-12 1,3-5-1,0 0 1,0-5-16</inkml:trace>
  <inkml:trace contextRef="#ctx0" brushRef="#br0" timeOffset="35831.55">10042 2892 0,'28'0'15,"38"-8"1,17-1-1,-3-4 1,-6 0 0,-27 1-1,-47 12-15</inkml:trace>
  <inkml:trace contextRef="#ctx0" brushRef="#br0" timeOffset="36188.81">10678 2952 0,'-13'4'15,"-22"8"1,-13 14 0,5 8-1,26 7 1,31-9 0,37-16-1,19-16 1,3-8-1,-10-7 1,-15 2 0,-48 13-16</inkml:trace>
  <inkml:trace contextRef="#ctx0" brushRef="#br0" timeOffset="36668.74">11037 2698 0,'-19'56'16,"-6"17"0,-6 5-1,6-10-15,8-13 16,17-27-1,12-20 1,13-22 0,13-18-1,0-6 1,-3 3 0,-10 10-1,-4 4 1,-9 17-1,-1 8 1,-2 14 0,3 0-1,9 3 1,19-11 0,8-8-1,-5 0 1,0-4-1,-43 2-15</inkml:trace>
  <inkml:trace contextRef="#ctx0" brushRef="#br0" timeOffset="37033.33">11522 3043 0,'15'-2'16,"23"-13"0,27-15 15,14-9-15,11-1-1,-7 5 1,-32 20-1,-49 30 17,-15 8-17,-27 17-15,-7 3 16,-20 10-16,4-3 16,-7 6-16,-23 10 15,7-6 1,34-18-1,52-42-15</inkml:trace>
  <inkml:trace contextRef="#ctx0" brushRef="#br0" timeOffset="38360.48">3655 4414 0,'-18'68'15,"-7"28"1,-3 7 0,11-14-1,2-17 1,21-51-1,12-42 1,10-37 0,5-30-1,3-10 1,3 2 0,-10 15-1,0 44 1,-5 39-1,-7 31 1,4 25 0,1 7-1,-4-4 1,0-8 0,-1-41-1,13-39 1,11-34-1,12-19 1,4-6 0,-9 18-1,-13 40 1,-11 35 0,-12 39-1,1 27 16,1 11-15,5-12-16,-4-11 31,-1-21-15,-7-17 0,-7-23-16</inkml:trace>
  <inkml:trace contextRef="#ctx0" brushRef="#br0" timeOffset="38884.75">4837 4405 0,'20'-34'16,"-8"-1"0,-9 8-1,-18 13 1,-24 25-1,-14 19 1,-1 25 0,8 6-1,20-6 1,14-14 0,25-26-1,16-22 1,10-19-1,-4-15 1,-2-9 0,-5-3-1,-9 13 1,-5 8 0,-4 28-1,-1 30 1,-1 24-1,13 18 1,9-2 0,3-18-1,-3-25 1,-10-14 0,-10-6-1,-10-3-15</inkml:trace>
  <inkml:trace contextRef="#ctx0" brushRef="#br0" timeOffset="39216.98">5425 3888 0,'1'75'0,"-1"-7"16,0 8-16,0-6 15,0 6-15,0 24 16,5-18 0,-3-47-1,2-35 1,-8-28-1,-8-21 1,0 0 0,-1 3-1,13 46-15</inkml:trace>
  <inkml:trace contextRef="#ctx0" brushRef="#br0" timeOffset="39379.21">5276 4091 0,'72'4'15,"1"6"1,-5 2 0,-27-2-1,-41-10-15</inkml:trace>
  <inkml:trace contextRef="#ctx0" brushRef="#br0" timeOffset="39805.25">5794 4300 0,'52'-14'15,"6"-7"1,-7 2 0,-5-4-1,-9 0 1,-26 8 0,-22 4-1,-19 14-15,-25 12 16,-21 21-1,-7 14 1,9 5 0,29-4-1,45-14 1,36-16 0,22-24-1,7-15 1,-4-4-1,-8 4 1,-53 18-16</inkml:trace>
  <inkml:trace contextRef="#ctx0" brushRef="#br0" timeOffset="40139.37">6124 4399 0,'0'0'15,"5"0"1,6-6 0,6-16-1,13-13 1,3-6-1,3 4 1,-2 4 0,-1 8-1,-4 10 1,-4 2-16,-3 3 16,-10 5-1,-12 5 1</inkml:trace>
  <inkml:trace contextRef="#ctx0" brushRef="#br0" timeOffset="40374.53">6719 4198 0,'2'14'16,"5"14"-1,2 2 1,-2-5 0,-2-2-1,-5-23-15</inkml:trace>
  <inkml:trace contextRef="#ctx0" brushRef="#br0" timeOffset="40545.55">6693 3948 0,'0'0'15,"0"0"-15,0 0 0</inkml:trace>
  <inkml:trace contextRef="#ctx0" brushRef="#br0" timeOffset="41067.48">7193 4167 0,'-62'23'0,"1"-1"15,10 1 1,21-8-1,27-5 1,29-7 0,21-8-1,16-7 1,3-2 0,-16 0-1,-12 6 16,-16-2-15,-7 15 0,-2 15-1,4 3 1,9-6 0,11-6-1,2-3 1,-6-6 15,-11-2-15,-22 0-16</inkml:trace>
  <inkml:trace contextRef="#ctx0" brushRef="#br0" timeOffset="41341.42">7634 3849 0,'2'49'16,"-2"13"-16,0-4 15,-7 13-15,-1 25 16,11-18-1,16-20 1,-11-30 0,-2-10-1,-6-18-15</inkml:trace>
  <inkml:trace contextRef="#ctx0" brushRef="#br0" timeOffset="41544.98">7976 4265 0,'0'0'0</inkml:trace>
  <inkml:trace contextRef="#ctx0" brushRef="#br1" timeOffset="130840.33">11892 6400 0,'-7'50'31,"-3"18"-31,-1 0 16,4 25-16,-3-4 15,2 27 1,5-29-1,1 4-15,-5 8 0,4-13 16,1 7-16,2 15 0,0-17 31,2 8-31,8 18 0,-5-19 16,6 6-16,-2 11 0,-4-13 16,2-2-1,-1 14-15,-1 2 0,-2 25 0,-1-18 16,3 16-16,-3-21 15,9 18-15,-6-22 16,2 12-16,-4-20 16,-3 4-16,2-9 15,16 10-15,-3-23 16,8 18-16,-9-18 16,2 21-16,-9-16 15,-2 15-15,0-11 16,-5 13-16,0-12 15,-5 18-15,0-18 16,-2 11-16,2-18 0,5 22 16,3-23-16,11 16 0,7-15 15,4 22-15,-2-22 16,-1 18 0,-9-16-16,-3 12 15,-5-16 1,-3 9-16,3-17 15,-5 10-15,-7 27 0,-3 2 32,5-46-17,8-14 1,-1-27 0,-4-15-1,-1 0 16,3-8 1,0-8-17,5-2 17,16-8-17,16-4 16,26-3-15,-7 5 15,14 0-31,0 7 16,19 1-16,-3-1 16,17 3-16,-8 0 31,14 3-31,-13-1 15,11 8 1,-16 3 0,5 2-16,22 7 15,-6-1 17,-44-9-17,-23-34 16,-20-15-15,-10-35 0,-5 12 15,-5-21-31,1 3 16,-1-28-1,2 24 1,-2-5-16,5-11 0,-4 10 15,3-8-15,1-20 16,1 18 0,-6-8-16,5-15 0,-3 18 15,4-5-15,-4-19 0,0 25 16,-4-7-16,4-20 16,-4 29-16,-3-7 0,0-10 15,0-4-15,-3-25 0,-4 19 16,-6-16-16,0 24 15,-6-12-15,1 28 16,-5-15-16,8 25 16,5-23-16,2 23 15,6-16-15,2 13 16,0-18-16,0 21 16,-3-20-16,3 22 15,0-15-15,0 18 16,0-18-16,0 13 15,3-11-15,-3 19 0,-3-16 16,3 15-16,0-12 16,0 18-16,0-14 0,0 12 15,0-14-15,0 15 16,5-7-16,1 15 16,-4-13-16,1-30 15,-6-8 1,3 1-1,3 8 1,7 16 15,-6 23-15,-4 9 0,-2 26-1,-8-10 16,-13 11-15,-7 15 0,-17 8 15,-29 4-15,10 5 15,-12 6-31,-2-1 15,-18 3-15,4 0 32,-17 3-32,13 2 15,-23 8-15,12-4 32,-19 12-32,9-6 15,-14 0-15,14-2 16,-2-3-1,-22-2 1,42-4 0,51 2-1,50-6 1</inkml:trace>
  <inkml:trace contextRef="#ctx0" brushRef="#br1" timeOffset="132920.25">12217 8368 0,'61'-5'15,"12"5"1,-1 0-1,25-3-15,-10 1 16,20-8-16,-14 4 16,7-1-16,-14 4 31,8-2-31,19 5 16,-12-2-1,-73 2 1,-56-3 15,-7 1-15,-21-6-16,-4 3 15,-19 0-15,-1 5 32,-24 0-32,3 0 15,-20-2-15,11 2 16,-19-3-16,19 3 15,-7 0 1,-13 0 0,67 3-1,60-1 1,51-2 15,5 0-15,19 0-16,7 0 15,24 0-15,1 0 32,19 0-32,-7 0 15,18 8-15,-13-3 16,7 5-16,-20 0 16,-7 1-1,-5-15 1,-81-3-1,-37 4 1,-6-2 15,-30 0-31,-5 3 16,-30-6-16,-3 6 16,-25 2-16,5 0 15,-23 2 1,18 1-1,-3 7-15,-16 3 16,82-13 0,81-3 15,19 0-15,31 3-16,3 0 15,15 0-15,19 3 31,-1 0-31,-109-3 16</inkml:trace>
  <inkml:trace contextRef="#ctx0" brushRef="#br2" timeOffset="137562.87">12378 8564 0,'71'-3'16,"-8"3"0,18 13-16,-6 2 15,21 18-15,-11 3 32,1 11-32,-18 1 15,-15 18-15,-20 29 16,-43 4 15,-13-36-15,-23-10-16,-6-21 15,-19-1-15,-32-13 16,-5-14 15,25-17-15,45-9-1,53 10 17,20 6-17,25 16-15,3 8 16,21 10-16,-3 7 31,6 13-31,-13 0 16,-1 12-16,-2 31 15,-41-5 1,-60-18 15,-6-32-15,-21-12-16,1-11 16,-18-6-16,-29-9 31,15-6-16,53 6 1,53 7 15,15 7-15,24 11-16,3 8 16,16 11-16,-5 4 15,10 12 1,-16-3-1,-4 11-15,-6 22 16,-45 0 0,-28-30 15,-27-15-31,-8-18 16,-22-12-16,4-4 15,-10-6-15,-19-13 31,29-13-15,61 6 0,55 11-1,3 12 17,15 11-32,0 6 15,16 20-15,-9-1 16,5 15-16,-15-8 31,-11 14-31,-24-12 16,-32 4-16,-14-15 15,-27-4-15,-4-11 16,-11-2-16,2-14 31,-12-3-31,-28-6 16,-2-6-1,40-9 17,52 5-17,47 10 1,5 3 15,19 17-31,-3 1 16,19 19-16,-10 0 15,-1 18-15,0 26 16,-60-2 15,-19-31-15,-35-14-16,-5-14 16,-20-5-16,9-6 31,-13 2-31,-21-5 15,21-1 1,56 5 0,52 11 15,7 1-15,21 11-16,3-4 31,13 9-31,21 25 15,-29 12 17,-47-28-17,-36-10-15,-18-9 16,-26-9-16,-43-4 31,-3-5-15,16-6 15,53 4-15,64 8 15,11 4-15,24 12-16,-1 0 15,8 11 1,5 25-1,-38 1 1,-57-11 15,-49-21-15,-22-14 15,10-19-15,12-17 15,56 10-15,48 15 15,4 6-15,14 13-16,-3 4 15,10 13 1,15 24-1,-10 9 1,-46-24 15,-49-37-15,-6-21 15,-18-17-31,-27-25 16,3-5 15,10 1-15,70 44-16</inkml:trace>
  <inkml:trace contextRef="#ctx0" brushRef="#br2" timeOffset="148138.24">12953 12765 0,'0'13'32,"-6"14"-17,4 14 16,0 6-15,2 1 0,2 0 15,6-5-15,-3-8 15,3-14-16,-4-4 17,6-1-17,6 3 17,4 4-17,5 2 16,8 10-15,3 8 0,-1 7 15,-8 11-15,-5-1 15,-8 6-16,-10-5 17,-4-9-17,-4-6 17,-12-10-17,4-12 16,-9-9-15,12-5 0,-4-7 15,-5-3-15,-12-3 15,-3-7-16,6-5 17,4-5-17,5 2 17,5 2-17,13 16-15</inkml:trace>
  <inkml:trace contextRef="#ctx0" brushRef="#br3" timeOffset="158435.29">1026 6365 0,'12'24'0,"-7"9"32,6 17-32,-3 9 15,-2 17-15,-6-4 16,-6 17-16,-4-8 16,-4 7-16,-5 29 15,5-6 1,3-17-1,6-71 1,1-49 0,4-29-1,0-18 1,0-1 15,4 14-15,15 20-1,11 7 1,9 19 0,24 3-1,28 1 1,19-3 0,-1-20-1,-10-9 1,-21 0 15,-38 16-31,-40 26 0</inkml:trace>
  <inkml:trace contextRef="#ctx0" brushRef="#br3" timeOffset="158722.91">1604 6228 0,'0'41'15,"0"14"-15,0 6 16,0 19 0,0 4-16,-10 19 15,-2-13 1,-9 14-16,4 17 15,19-34 1,13-38 0,-5-24-1,-7-13 1,-3-12-16</inkml:trace>
  <inkml:trace contextRef="#ctx0" brushRef="#br3" timeOffset="159147.17">2050 6760 0,'-22'53'15,"5"20"1,24 0-1,31-15 1,31-23 0,24-25-1,3-30 1,-19-28 0,-33-22 15,-41-5-16,-41 14 1,-34 23 0,-21 26-1,10 9 1,17 8 0,17 2-1,23-4 1,26-3-16</inkml:trace>
  <inkml:trace contextRef="#ctx0" brushRef="#br3" timeOffset="159618.7">2738 6621 0,'-49'36'15,"2"21"1,12 15 0,32-2-1,39-15 1,37-17-1,23-20 1,1-26 15,-15-20-15,-48-19 0,-51-4-1,-46 8 16,-23 9-15,6 13 0,17 0-1,17 9 1,23 5 0,23 7-16</inkml:trace>
  <inkml:trace contextRef="#ctx0" brushRef="#br3" timeOffset="160120.49">3299 6228 0,'0'76'16,"0"-8"15,0 10-31,-8 33 16,-14 2-1,-3-22 16,11-53-15,15-43 0,20-37-1,18-22 17,19-12-17,16-4 1,9 7 15,-7 14-15,-16 17-1,-23 11 1,-16 19 0,-21 12-16</inkml:trace>
  <inkml:trace contextRef="#ctx0" brushRef="#br3" timeOffset="160384.56">3443 6568 0,'29'36'16,"8"-11"15,12-10-15,-5-5 0,-14 1-1,-30-11-15</inkml:trace>
  <inkml:trace contextRef="#ctx0" brushRef="#br3" timeOffset="160782.37">3978 6629 0,'58'-13'16,"0"-6"15,-19-4-15,-26 5-1,-35 6 17,-28 4-17,-13 18 1,1 23-1,22 9 17,35-4-17,41-10 1,24-15 0,4-9 15,-4-4-16,-60 0-15</inkml:trace>
  <inkml:trace contextRef="#ctx0" brushRef="#br3" timeOffset="161051">4278 6183 0,'9'66'16,"7"1"15,-2-6-16,0-20 1,-14-41-16</inkml:trace>
  <inkml:trace contextRef="#ctx0" brushRef="#br3" timeOffset="161417.04">4675 6397 0,'8'15'16,"11"23"-1,14 10 16,-7 7-15,-16-1 0,-25-7-1,-18-22 17,0-15-17,3-10 1,9-2-1,21 2-15</inkml:trace>
  <inkml:trace contextRef="#ctx0" brushRef="#br3" timeOffset="161926.54">5834 6011 0,'-12'61'15,"-14"22"1,-1 15 15,5-2-15,22-13-1,32-22 1,35-21 15,25-20-15,8-20 0,-6-9-1,-13-4 16,-38 3-31,-43 10 16</inkml:trace>
  <inkml:trace contextRef="#ctx0" brushRef="#br3" timeOffset="162462.43">6482 6284 0,'-15'7'15,"-28"11"1,-7 10 0,4 0-1,26-4 16,23-3-15,22-15 0,13-12-1,-5-15 17,-16-13-17,-7-5 1,-7 12-1,2 17 1,-3 20 15,11 17-15,15 14 0,24 2-1,14-18 16,5-15-15,-8-10 0,-16-3-1,-47 3-15</inkml:trace>
  <inkml:trace contextRef="#ctx0" brushRef="#br3" timeOffset="163061.59">6938 6355 0,'11'12'16,"13"13"0,17 5 15,12-12-16,-1-12 1,-6-20 15,-11-14-15,-12 3 15,-8 3-15,-5 20 15,5 21-15,20 11-1,24 1 17,18-16-17,7-19 16,-14-20-15,-34-10 0,-39 1 15,-33 15-15,-11 8 15,-1 7-16,15 6 17,33-3-32</inkml:trace>
  <inkml:trace contextRef="#ctx0" brushRef="#br3" timeOffset="163651.72">7887 6931 0,'-46'3'16,"-15"4"-1,-8-4 1,-25-3-16,15 0 16,-7-10-16,-17 5 0,9 0 31,-16 2-31,-23-1 0,15-2 16,-14 4-16,-19 4 0,17 4 15,-9-4 1,-21 3-16,28 2 0,-8-1 0,-21 1 0,27-7 15,-5 5-15,-21 2 0,31-2 16,-3 5-16,-18 1 0,27-4 16,-4 6-16,-20-1 0,31 2 15,-3-2-15,-18 6 0,30-6 16,-9 6-16,-15-1 0,21 0 16,2-1-16,-20 7 0,26-9 15,-3 0-15,-17 3 0,21-10 16,-4 6-16,-18 0 0,25-3 15,-2 2-15,-17 6 0,25-5 16,-4 0-16,-15 4 0,24-4 16,-5-3-16,-14 5 0,-1 3 15,-28 7-15,20 0 16,-9 7-16,36-6 16,-18 9-16,-2 3 0,59-20 15,23-8 1,30-10-16</inkml:trace>
  <inkml:trace contextRef="#ctx0" brushRef="#br3" timeOffset="180670.13">12826 5443 0,'-2'27'31,"0"11"-15,-8 29-16,0 9 31,-6 30-31,7-20 16,-4 2-16,3 17 0,7-13 31,-2 8-31,-2 21 0,5-17 16,-7 10-16,5 8 0,-1-16 15,2 0-15,3 13 0,0-4 16,8 17-1,-4-21-15,5-3 16,0 15-16,-4-50 16,-2-38-1,7-2 1,-7-17 15,2-7-15,-5-18-1,-5-7 17,-11-26-17,-16-32 1,-8-19 15,-9-8-15,4 6 15,9 21-15,19 46 15,17 46-15,5 15 15,13 20-31,-1 5 15,9 18-15,-1 2 16,8 5 0,4 20-1,1-12 1,-10-63 0,-3-61 15,0-43-16,-8 11 1,6-10 0,-2 9-1,2-8-15,5-13 16,-2 4 15,-5 21-15,-11 30-1,-10 32-15</inkml:trace>
  <inkml:trace contextRef="#ctx0" brushRef="#br3" timeOffset="181058.98">13235 5273 0,'5'51'16,"-2"19"-16,-6-4 31,6 19-31,-1-3 16,1 6-16,-3 17 16,-3-19 15,1-28-16,-1-31 1,3-27 0</inkml:trace>
  <inkml:trace contextRef="#ctx0" brushRef="#br3" timeOffset="181295.56">13131 5218 0,'41'-40'16,"4"14"15,21 1-31,3 8 16,13 4-16,37 3 15,-8 2 16,-26 0-31,-85 8 16</inkml:trace>
  <inkml:trace contextRef="#ctx0" brushRef="#br3" timeOffset="181517.47">13245 5462 0,'33'-2'15,"30"-4"1,11 0 15,1-8-15,-75 14-16</inkml:trace>
  <inkml:trace contextRef="#ctx0" brushRef="#br3" timeOffset="182046.75">13706 5702 0,'0'58'16,"0"12"15,0-7-15,5-27 15,-5-44-15,0-43 15,3-27-16,10-17 1,29 15 15,31 34-15,-13 31 15,7 25-31,3 30 16,-25 21-1,-43-4 17,-39-6-17,-41-20 1,-12-19 15,6-10-15,21-2-1,63 0 1</inkml:trace>
  <inkml:trace contextRef="#ctx0" brushRef="#br3" timeOffset="184098.39">1465 8682 0,'5'53'16,"-2"19"-16,-3 0 15,0 17-15,0-7 16,-9 17-16,-7-10 16,-7 4-16,-7 27 15,6-14-15,7-33 16,15-63-1,4-38 1,6-16 0,-3 2-1,4 20 1,-9 22-16</inkml:trace>
  <inkml:trace contextRef="#ctx0" brushRef="#br3" timeOffset="184581.31">1197 8567 0,'36'-25'0,"16"-8"0,-2 5 16,17-7-1,-4 4-15,21-1 0,-6 4 16,12-5-16,-7 11 16,10 4-16,-15 3 15,12 8-15,7-2 16,-14 7-1,-54 4 1,-15 2 0,-6-4-1,-8 0-15</inkml:trace>
  <inkml:trace contextRef="#ctx0" brushRef="#br3" timeOffset="184837.77">1440 8844 0,'68'-11'15,"23"-3"1,13 2-1,-16 1 1,-15 1 0,-33 7-1,-40 3-15</inkml:trace>
  <inkml:trace contextRef="#ctx0" brushRef="#br3" timeOffset="185623.17">2135 9315 0,'20'71'16,"2"22"0,-6 3-1,-16 4 1,-16-14 0,-12-18-16,7-53 15,9-27 1,3-26-1,-1-33 1,-6-22 0,-9-8-1,-3 3 1,3-2 0,22 21-1,21 16 1,20 18-1,20 22 1,15 21 0,5 20-1,-4 27-15,-3 13 16,-28 0 0,-25-8-1,-31-9 1,-32-11-1,-26-13 1,5-14 0,11-16-1,17-2 1,18 5 0,20 10-16</inkml:trace>
  <inkml:trace contextRef="#ctx0" brushRef="#br3" timeOffset="186166.7">3148 8809 0,'86'-2'16,"14"-9"-1,-11 1 1,-29 5-1,-60 5-15</inkml:trace>
  <inkml:trace contextRef="#ctx0" brushRef="#br3" timeOffset="186419.27">3143 9089 0,'91'-6'16,"18"-1"15,-9-1-16,-27 1-15,-73 7 16</inkml:trace>
  <inkml:trace contextRef="#ctx0" brushRef="#br3" timeOffset="188296.87">4292 8118 0,'11'15'16,"3"31"-1,8 30 17,-12-11-17,-7 8-15,2-8 16,-1 14-16,-1-12 15,-1 11-15,2-11 16,-4 10-16,0 25 16,0-2-1,-4-9 17,-1-31-17,1-32 1,4-13-1,0-15 1,0-15 0,4-23-1,1-20 1,14-20 15,14-15-15,15-5-1,9-6 1,7 14 0,4 9-1,-2 15 1,-11 11 15,-20 7-15,-14 26-1,-11 9 1,-10 13-16</inkml:trace>
  <inkml:trace contextRef="#ctx0" brushRef="#br3" timeOffset="188615.69">4499 8721 0,'43'40'0,"7"13"31,8-3-15,-10-10 0,-10-7-1,-18-18 1,-11-7 0,-9-8-16</inkml:trace>
  <inkml:trace contextRef="#ctx0" brushRef="#br3" timeOffset="189637.59">4620 8831 0,'7'8'16,"14"4"-1,14 11 1,8 7 15,7 6-15,-3-1-1,-3 3 1,-6-2 0,-5-9-1,-11-4 1,-14-13 0,1-2-1,-9-8 1</inkml:trace>
  <inkml:trace contextRef="#ctx0" brushRef="#br3" timeOffset="191624.57">4051 7793 0,'-10'25'15,"-6"10"1,-6 21 0,0-1-1,-10 27-15,0-3 16,-8 17-16,7-5 16,0 15-16,10-10 15,5 18-15,11-19 16,14 21-16,11-25 15,26 4-15,3-24 16,19-6-16,0-22 16,17-15-16,30-8 31,-9-15-15,-54 0-1,-50-5-15</inkml:trace>
  <inkml:trace contextRef="#ctx0" brushRef="#br3" timeOffset="192090.75">4980 7839 0,'36'35'15,"7"18"-15,-1 5 16,17 25-16,-10 2 31,18 26-31,-14-5 16,2 15-16,-18-12 15,-8 9-15,-12-20 16,-23 3-16,-5-20 16,-18-3-16,-33 0 15,-9-50 1,24-54-1,20-29 1,15 3 15,7 16-31,5 36 16</inkml:trace>
  <inkml:trace contextRef="#ctx0" brushRef="#br3" timeOffset="192483.57">5955 7722 0,'-30'74'16,"0"-9"-1,0 13-15,-1 1 16,1 9-16,5-3 16,2 14-16,12-8 15,4 9-15,7-17 16,18 5-1,1-15 1,20 1-16,1-19 16,19-9-16,26-6 15,-12-12 1,-35-11 0,-38-17-16</inkml:trace>
  <inkml:trace contextRef="#ctx0" brushRef="#br3" timeOffset="193355.75">6341 8514 0,'0'60'16,"0"3"0,-2-5-1,-1-15 1,3-25 0,0-25-1,0-24 1,5-29-1,3-24 1,0-11 0,-8-1 15,0 13-15,-5 19-1,2 23 1,0 27-1,9 24 1,13 24 0,17 18-1,17 21 1,18 10 0,9 8-1,-5-11 1,-7-9 15,-16-15-15,-26-29-1,-30-17 1,-42-10 0,-29-7-1,-21-1 1,0-7-1,23 2 1,17 6 0,32-1-1,11 6 1,13 2-16</inkml:trace>
  <inkml:trace contextRef="#ctx0" brushRef="#br3" timeOffset="193714.84">6958 8285 0,'28'57'15,"10"22"1,12 9 0,16 3-1,9-21 16,8-22-15,-14-17 0,-36-15-1,-33-16-15</inkml:trace>
  <inkml:trace contextRef="#ctx0" brushRef="#br3" timeOffset="193989.28">7321 8446 0,'-66'45'31,"-14"13"-16,-1 3 1,26-19 0,35-16-1,8-14 1,3-5 0,9-7-16</inkml:trace>
  <inkml:trace contextRef="#ctx0" brushRef="#br3" timeOffset="194555.31">7492 7624 0,'23'26'16,"2"14"-1,18 13-15,-2 7 32,16 20-32,-4-3 15,15 16-15,-10-7 16,3 14-16,-11-7 15,0 6 1,-13-14 0,-16 3-16,-21 26 15,-37-16 1,-3-40 15,-21-25-31,-37-12 16,-1-12-1,47-4 1,52-5-16</inkml:trace>
  <inkml:trace contextRef="#ctx0" brushRef="#br3" timeOffset="195505.86">4443 9411 0,'51'36'0,"-14"-2"32,7 11-32,-11 9 15,9 19-15,-9-3 16,-3 13-16,-7-7 16,-8 7-16,-6 28 15,-23 3 1,-19-29 15,-11-37-15,-5-30-1,-2-18 1,16-5 0,20-1-1,15 6-15</inkml:trace>
  <inkml:trace contextRef="#ctx0" brushRef="#br3" timeOffset="195886.15">4478 10179 0,'7'56'16,"-5"24"-1,-2 9 1,-2-1 0,-1-23-1,6-32 1,11-28 0,16-20 15,16-17-16,15-9 1,5 3 0,-3 5-1,-10 5 1,-12 6 0,-18 10-1,-23 12-15</inkml:trace>
  <inkml:trace contextRef="#ctx0" brushRef="#br3" timeOffset="196766.75">3915 11084 0,'-55'-20'15,"-19"5"1,-12 3 0,7 16-1,27 22 1,37 19-1,37 15 17,6-12-17,13 3-15,34 17 16,-1 10 0,-24 3-1,-50-17 16,-45-11-15,-26-27 0,-2-26-1,10-22 17,12-12-17,21 17 1,30 17-16</inkml:trace>
  <inkml:trace contextRef="#ctx0" brushRef="#br3" timeOffset="197422.7">4149 10847 0,'-3'39'0,"3"8"32,0 23-32,-2-4 15,-6 15-15,-7 30 16,-4-3-1,3-13 1,4-24 15,24-38-15,-4-30 0,-3-13-1,-2 7 16,-3 0-15,0 3-16</inkml:trace>
  <inkml:trace contextRef="#ctx0" brushRef="#br3" timeOffset="197947.75">3942 11100 0,'-2'-49'16,"7"-6"0,15 2 15,18 13-15,23 25-1,8 35 1,3 25-1,-20 20 1,-27 14 0,-29-11-1,-40-15 17,-16-28-17,0-25 1,10-21-1,9-6 1,11 7 0,30 20-16</inkml:trace>
  <inkml:trace contextRef="#ctx0" brushRef="#br3" timeOffset="198367.9">4370 11442 0,'0'-8'16,"4"-19"0,7-14-1,7-4 17,12 3-17,3 16 1,0 21-1,2 28 1,-5 11 0,-7 2-1,-4-8 1,-8-5 0,-11-23-16</inkml:trace>
  <inkml:trace contextRef="#ctx0" brushRef="#br3" timeOffset="198628.8">4781 11283 0,'13'38'15,"-1"-3"1,-1-5 0,-5-17-1,-6-13-15</inkml:trace>
  <inkml:trace contextRef="#ctx0" brushRef="#br3" timeOffset="198854.22">4627 10916 0,'9'0'16,"-1"0"0,1 0-1,3-6 1,-12 6-16</inkml:trace>
  <inkml:trace contextRef="#ctx0" brushRef="#br3" timeOffset="199315.15">4890 11414 0,'10'-10'16,"15"-12"0,10-9-1,3 1 16,-2 7-15,-11 18 0,-3 17-1,-5 11 1,-4 3 0,-1-7-1,-1-3 1,-1-1 15,1-5-31,-11-10 0</inkml:trace>
  <inkml:trace contextRef="#ctx0" brushRef="#br3" timeOffset="199834.9">5406 11358 0,'-13'8'16,"-15"8"-1,-2 6 1,7 8 15,16 0-15,14-7-1,16-12 1,4-24 15,-5-23-15,-8-6 0,0 4-1,-7 10 1,-1 26-1,2 27 1,15 30 15,4 28-15,-8 11 0,-16-9-1,-28-30 16,-22-27-15,2-12 0,19-9-1,26-7-15</inkml:trace>
  <inkml:trace contextRef="#ctx0" brushRef="#br3" timeOffset="200303.4">4374 12047 0,'-13'12'16,"-12"31"-1,1 27 17,23 11-17,29 0 1,30-11 15,11-17-15,-4-15-1,-21-10 1,-44-28-16</inkml:trace>
  <inkml:trace contextRef="#ctx0" brushRef="#br3" timeOffset="200752.89">4771 12175 0,'-10'23'15,"-3"38"1,11 21 0,21 4-1,22-20 16,12-29-15,3-32 0,-27-45 15,-29-28-15,-36-15-1,-25 2 1,-12 11 15,10 17-15,15 17-1,25 19 1,10 8 15,13 9-31</inkml:trace>
  <inkml:trace contextRef="#ctx0" brushRef="#br3" timeOffset="201165.67">5051 12541 0,'5'-11'16,"2"-16"0,6-21 15,4-3-15,1 9-1,8 16 1,4 26 15,-2 26-15,2 16-1,8-2 17,3-4-17,-5-11 1,-11-5-1,-25-20-15</inkml:trace>
  <inkml:trace contextRef="#ctx0" brushRef="#br3" timeOffset="201532.11">5472 12360 0,'-35'-3'16,"19"12"-1,26 19 17,20 22-17,14 9 1,-8-7-1,-23-6 17,-13-31-17,-5-23 1,-3-17 0,-3-5 15,0 5-16,11 25-15</inkml:trace>
  <inkml:trace contextRef="#ctx0" brushRef="#br3" timeOffset="202039.86">5756 11931 0,'19'63'16,"-2"-6"15,-1 17-31,-7-6 16,3 20-16,5 28 15,2-2 1,-9-52 15,-10-57-15,-10-30-1,-1-10 1,3-26 0,-4 6-1,-12-15 1,-32-24-1,-9 28 1,30 47 0,43 41-1,44 16 17,28 8-17,1-6 1,-13-5-1,-68-35-15</inkml:trace>
  <inkml:trace contextRef="#ctx0" brushRef="#br3" timeOffset="202467.52">6099 12329 0,'0'3'16,"-2"9"0,2 13-1,10 13 17,12 10-17,6-3 1,-3-22-1,-12-31 17,-16-27-17,-16-16 1,-13 1 0,-2 5 15,1 10-16,12 12 1,6 8 0,11 7 15,4 8-31</inkml:trace>
  <inkml:trace contextRef="#ctx0" brushRef="#br3" timeOffset="202828.06">6308 12573 0,'8'-18'16,"12"-19"-1,8-11 16,-4 7-15,-1 22 0,-10 29-1,-5 20 17,-6 0-17,13-10 1,13-15-1,-1-7 17,0-1-17,-27 3-15</inkml:trace>
  <inkml:trace contextRef="#ctx0" brushRef="#br3" timeOffset="203373.94">6648 12087 0,'0'66'16,"0"-8"-1,4 7-15,2 0 16,5 4-16,6 24 16,8-5 15,1-46-15,-9-44-1,-23-41 1,-21-20 15,-13-12-15,-20-13-1,-11-1 1,11 24 0,47 37 15,21 23-16,32 17-15,7 9 16,20 4-16,37 13 16,-5-3-1,-13-7 17,-28-8-17,-58-20-15</inkml:trace>
  <inkml:trace contextRef="#ctx0" brushRef="#br3" timeOffset="203864.34">6199 12354 0,'-4'-5'15,"-9"0"1,-4-3 0,-3 6-1,4 2 17,4 7-17,4 14 1,16 19-1,16 2 17,8 4-17,-1-8 1,-4-11 0,-27-27-16</inkml:trace>
  <inkml:trace contextRef="#ctx0" brushRef="#br3" timeOffset="204632.67">4352 13300 0,'80'9'16,"17"-6"15,4-11-15,-16 0 0,-24 1-1,-61 7-15</inkml:trace>
  <inkml:trace contextRef="#ctx0" brushRef="#br3" timeOffset="205185.05">4955 13209 0,'-30'0'15,"5"0"1,15 7 0,20 18-1,22 30 17,4-11-17,7 10-15,9 29 16,-9 6 15,-40-18-15,-31-31-1,-12-38 1,10-41 15,12-33-15,10 2-1,0 9 1,8 61-16</inkml:trace>
  <inkml:trace contextRef="#ctx0" brushRef="#br3" timeOffset="205684.84">5304 12941 0,'6'43'16,"0"15"-16,-4 3 31,6 24-31,-5-4 16,-3 20-16,5 25 15,-10-10 1,5-60 15,0-45-15,-6-43-1,1-14 17,3-25-32,-9 6 15,-6-16-15,-30-12 16,-11 25-1,25 36 17,47 34-17,36 23 1,21 8 0,-5 0 15,-11-5-16,-17-11 1,-38-17-16</inkml:trace>
  <inkml:trace contextRef="#ctx0" brushRef="#br3" timeOffset="206136.22">5472 13641 0,'0'-1'16,"8"-13"0,8-14-1,18-12 1,4 8 15,6 4-15,3 15-1,-10 8 1,-7 2 15,-6-1-31,-24 4 0</inkml:trace>
  <inkml:trace contextRef="#ctx0" brushRef="#br3" timeOffset="206579.51">5895 13626 0,'13'-12'16,"14"-13"0,1-11-1,-16 4 16,-21 9-15,-19 16 0,-6 19-1,1 28 17,16 15-17,28 1 1,14-8-1,2-13 17,-4-10-17,-23-25-15</inkml:trace>
  <inkml:trace contextRef="#ctx0" brushRef="#br3" timeOffset="207299.63">6087 13715 0,'10'-3'15,"10"-9"17,3-11-17,4-5 1,-2 3 0,3 8 15,0 14-16,-3 15 1,-8 12 0,1-2 15,-6 0-15,-7-8-1,-2-10 1,10-4-1,10-4 17,1-10-17,-2 2 1,-10-1 0,-15 6 15,-19 4-16,-6 13 1,0 18 0,15 10 15,24 5-15,14-10-1,5-3 1,-8-8 15,-22-22-31</inkml:trace>
  <inkml:trace contextRef="#ctx0" brushRef="#br3" timeOffset="207926.87">6388 13641 0,'22'46'15,"-3"14"1,-2 14-1,-8-1 17,-22-3-17,-13-22 1,-4-26 0,2-22 15,6-9-16,6-4 1,16 13-16</inkml:trace>
  <inkml:trace contextRef="#ctx0" brushRef="#br3" timeOffset="208548.5">6641 13203 0,'12'73'16,"-4"-9"15,0 16-31,-6-4 16,-4 10-16,-9 26 16,5-17-1,12-51 1,5-44 15,-3-22-15,-4-31-1,-4 2 1,-12-9-16,-32-23 16,-17 15-1,-1 30 16,33 35-15,35 18 0,35 11 15,25-7-15,6-8-1,-6-9 1,-11-4-1,-55 2-15</inkml:trace>
  <inkml:trace contextRef="#ctx0" brushRef="#br3" timeOffset="208967.39">6870 13359 0,'-2'53'15,"-8"18"17,-6 14-17,-3-1 1,3-14 0,23-34-1,16-24 16,5-12-15,5-10 0,4 0-1,5 10 17,2 18-17,5 15 1,-12 2 15,-4-3-15,-9-9-1,-24-23 1</inkml:trace>
  <inkml:trace contextRef="#ctx0" brushRef="#br3" timeOffset="210451.56">6806 9068 0,'3'18'16,"16"25"-1,6 20 1,16 13-1,17 6 1,16-8 0,17-12-1,7-16 17,-2-10-17,-10-17 1,-19-6-1,-23-3 17,-21-5-17,-23-28 1,-23-40 0,-5-5-1,0 3 16,6 17-15,11 35 0,19 26 15,24 30-15,5-1-1,15 9-15,26 15 16,2-1 15,-22-7-15,-50-23-1,-38-17 1,-36-11 15,-6-9-15,4-6-1,10 3 17,22 0-32,36 5 15</inkml:trace>
  <inkml:trace contextRef="#ctx0" brushRef="#br3" timeOffset="214553.37">8079 9602 0,'-2'0'16,"-8"8"0,-10 12-1,2 25 1,5 11 15,26 0-15,27-9-1,21-12 17,-3-17-17,-13-36 1,-20-25-1,-30-17 17,-32-5-17,-37 14 1,-10 16 15,7 12-15,12 6-1,36 6 1,29 11-16</inkml:trace>
  <inkml:trace contextRef="#ctx0" brushRef="#br3" timeOffset="-214314.72">8624 9154 0,'-33'2'15,"8"31"16,8 32-15,4 31 0,13 13 15,18-14-15,17-4-1,11-23 1,-6-32 15,-21-39-15,-29-20-1,-25-17 1,-25-15 15,-11 5-15,8 10-1,32 13 1,42 23 15,52 14-15,18-1 0,1 9 15,-10 0-16,-27-11 1,-45-7-16</inkml:trace>
  <inkml:trace contextRef="#ctx0" brushRef="#br3" timeOffset="-213674.78">8362 10111 0,'-50'0'16,"-9"3"-1,11 2 1,30 8 15,19 12-15,29 12 0,24 22-1,-2 6 16,-14 6-15,-30-11 0,-34-15 15,-16-21-15,1-30-1,3-9 1,8-8 15,9 9-15,21 14-16</inkml:trace>
  <inkml:trace contextRef="#ctx0" brushRef="#br3" timeOffset="-213091.47">8549 10295 0,'14'63'16,"2"15"15,-6 11-16,-8-9 1,-9-24 15,-6-44-15,-4-34 0,1-34-1,4-27 16,4-15-15,16 2 0,15 20-1,14 38 17,4 36-17,-11 32 1,-21 19 15,-23 9-15,-3-8-1,-6-15 1,2-10 15,14-13-15,7-12-16</inkml:trace>
  <inkml:trace contextRef="#ctx0" brushRef="#br3" timeOffset="-212695.11">8759 10414 0,'0'-3'16,"11"-9"15,9-13-16,5-10 1,10-1 15,4 11-15,-6 9 0,-12 4-1,-4 2 1,-13 5-1,-4 5 1</inkml:trace>
  <inkml:trace contextRef="#ctx0" brushRef="#br3" timeOffset="-212462.96">9130 10401 0,'13'33'15,"-3"-6"1,-3-16 0,-3-4 15,-2-4-16,-2-3-15</inkml:trace>
  <inkml:trace contextRef="#ctx0" brushRef="#br3" timeOffset="-212299.33">9052 10059 0,'0'0'16,"0"0"0,0 0-16</inkml:trace>
  <inkml:trace contextRef="#ctx0" brushRef="#br3" timeOffset="-211353.17">9304 10460 0,'16'-11'15,"14"-6"1,10-4 0,2 14 15,2 11-15,-16 20-1,-6 5 16,-7 4-15,2-9 0,6-12-1,8-10 17,1-9-17,-4 2 1,-5-3-1,-8 3 1,-15 5 15,-13 13-15,0 9 0,8 1-1,8-6 16,8-14-15,1-18 0,1-13 15,-3-7-15,-8 2-1,1 19 1,-3 15 15,4 25-15,10 31-1,5 27 1,11 14 0,-2 0 15,-10-14-16,-23-27 1,-36-29 0,-36-28-1,-16-17 1,-1-10 15,23 6-31,71 21 16</inkml:trace>
  <inkml:trace contextRef="#ctx0" brushRef="#br1" timeOffset="-145773.05">4944 7662 0,'-77'-30'31,"9"7"-15,-16 8-16,9 6 15,-20 9-15,7 9 16,-19 17-16,11 1 16,-12 18-1,15-1 1,-6 21-16,17-5 15,-4 13-15,20-10 16,0 18-16,9-13 16,14 20-16,13-15 15,11 15-15,2-14 16,15 11-16,4-14 16,21 4-1,2-10-15,15 9 16,-1-12-1,11 9-15,2-18 16,14 8-16,0-14 16,17 4-16,-4-13 15,12 2-15,-8-14 16,14-1-16,-9-12 16,11-4-16,-11-6 15,15-10-15,-17 2 31,10-11-31,-19-4 16,-3-16-16,-11 4 16,3-13-16,7-36 15,-26 18 1,-1-10-16,-11 7 16,-4-7-16,-12 8 15,-4-13-15,-2 12 31,-2-17-31,-9 12 16,3-4-16,-5 7 16,-10-8-16,-1 11 15,-6-14-15,-5 16 16,-14-7-16,1 12 16,-20-5-16,2 12 15,-21 4-15,4 12 16,-16 2-1,8 12 1,-13 5-16,-37 2 16,20 5-1,54 5 1,54 4-16</inkml:trace>
  <inkml:trace contextRef="#ctx0" brushRef="#br1" timeOffset="-141838.1">2873 14795 0,'5'16'0,"-1"29"15,0 28 1,7 25-1,-8-22 1,2 5 0,-4-11-16,1 9 15,4-9-15,-3 13 16,-3-10-16,2 5 16,-2 36-16,3 1 31,5-1-16,-3-24 1,2-38 0,-2-45-1,0-23 1,-5-19 0,-5-10-1,0-1 1,-2 9-1,7 37-15</inkml:trace>
  <inkml:trace contextRef="#ctx0" brushRef="#br1" timeOffset="-141508.46">2878 15534 0,'22'-18'16,"30"-19"0,18-24-1,6-12 1,-2-5-1,-12 7 1,-25 11 0,-15 5-1,-13 19 1,-7 18 0,-2 18-16</inkml:trace>
  <inkml:trace contextRef="#ctx0" brushRef="#br1" timeOffset="-141151.54">3041 15547 0,'30'50'16,"3"23"-1,11 10 1,5-5-1,-5-12 1,-9-23 0,-17-21-1,-8-11 1,-10-11-16</inkml:trace>
  <inkml:trace contextRef="#ctx0" brushRef="#br1" timeOffset="-140697.22">3678 15539 0,'20'5'15,"28"-2"1,17-1 0,6-2-1,-8-2 1,-10-1-1,-26-2 1,-27 5-16</inkml:trace>
  <inkml:trace contextRef="#ctx0" brushRef="#br1" timeOffset="-140370.47">3890 15766 0,'55'13'16,"12"-1"-1,-5 1 1,-12-4 0,-20-3-1,-30-6-15</inkml:trace>
  <inkml:trace contextRef="#ctx0" brushRef="#br1" timeOffset="-139653.92">4774 14272 0,'25'75'0,"-6"-11"15,0 11-15,0-2 16,-6 18-16,0-11 16,0 16-1,0-10 1,4 7-16,-4-12 16,2 5-16,4 14 15,-6-37 1,-8-51-1,-2-32 1,-3-23 0,0 0-1,0 3-15,0 40 16</inkml:trace>
  <inkml:trace contextRef="#ctx0" brushRef="#br1" timeOffset="-139352.87">4735 14196 0,'58'0'15,"18"2"1,20 8 0,2-2-1,-6-5 1,-17-1 0,-25 0-1,-25-2-15,-25 0 16</inkml:trace>
  <inkml:trace contextRef="#ctx0" brushRef="#br1" timeOffset="-139079.16">4784 14609 0,'40'23'0,"18"0"32,-1-11-17,-11-1 1,-15-2-16,-13-6 15,-18-3-15</inkml:trace>
  <inkml:trace contextRef="#ctx0" brushRef="#br1" timeOffset="-138318.9">5387 14922 0,'9'58'15,"9"13"1,1 4 0,-2 0-1,-6-4 1,-3-16-1,-2-19 1,-1-19 0,-5-17-1,-11-15 1,-3-20 0,-10-23-1,-1-14 1,3-8-1,3 0 1,17 5 0,15 9-1,25 26 1,17 25 0,9 27-1,-8 23 1,-15 8-1,-21 5 1,-30-10 0,-20-18-1,-17-9 1,-8-19-16,3-2 31,10-3-15,12 0-16,11 8 15,19 5 1</inkml:trace>
  <inkml:trace contextRef="#ctx0" brushRef="#br1" timeOffset="-137405.18">4594 15607 0,'0'0'16,"0"0"-1,0 0 1,0 0 0,8 0-1,17 0 1,26 5 0,31 3 15,-18-6-16,14 6-15,-3-5 16,8 1-16,-1 4 16,14-3-16,-8 3 15,12 2-15,-9-1 16,7 7-16,-12 2 0,5 4 16,22 3-16,-7-4 15,-30-24 1,-39 3-1,-16 0 1,-11 0 0,-8 0-1,-2 0-15</inkml:trace>
  <inkml:trace contextRef="#ctx0" brushRef="#br1" timeOffset="-136143.75">5147 16088 0,'0'50'16,"-3"14"-1,-4 16 1,-7 8-1,8 8 1,-2-10 0,5-15-1,-4-26 1,6-25 15,1-20-15,0-25-1,0-28 1,0-28 0,0-14-1,0-8 1,3-6 0,2 9-1,-5 21 1,0 11-1,0 38 1,0 12 0,0 18-1,3 10 1,10 15 0,12 21-1,11 16 1,8 22-1,9 12 1,2-3 0,3-13-1,-18-9 1,-12-13 0,-9-20-1,-15-18 1,-13-15-1,-16-5 1,-19-5 0,-16-12-1,-9-2 1,0-3 0,11 2-1,17 5 1,30 0-1,14-6 1,13 6 0,-1 0-1,-3 2 1,-12 13-16</inkml:trace>
  <inkml:trace contextRef="#ctx0" brushRef="#br1" timeOffset="-135416.65">5587 15970 0,'25'60'16,"17"18"0,10 5-1,1 8 1,-8-5-1,5-10 1,-4-14 0,-11-16-1,-7-33 1,-3-19 0,-2-16-1,-8-13 1,-5-13-1,-2-13-15,-6-1 32,-2 1-32,-12 3 15,-9 10 1,4 10 0,4 8-1,3 15 1,3 4-1,4 9 1,-7 10 0,-12 12-1,-9 20 1,-17 11 0,-10 12-1,-11 10 1,7-5-1,14-15 1,13-13 0,21-20-1,14-20-15</inkml:trace>
  <inkml:trace contextRef="#ctx0" brushRef="#br1" timeOffset="-125522.18">16397 6355 0,'4'49'15,"3"19"-15,-5 4 16,1 19 0,-3 4-1,-3 25-15,3-23 16,-2 1 0,2 16-16,0-17 15,0 4-15,2 17 0,-2-19 16,0 9-16,-2 21 0,2-19 31,-3 9-31,-5 15 0,6-26 0,2 3 16,-5 10-16,5-21 0,0 4 15,0 9-15,0-2 0,0 28 0,0-23 16,5 22-16,-5-22 16,0 11-16,-5-16 15,-2 19-15,-1-19 16,3 20-16,-1-20 15,4 20-15,0-20 16,-1 19-16,3-19 16,-7 20-16,2-20 15,-3 18-15,0-20 16,-4 14-16,5-23 16,-11 17-16,6-21 15,-2 16-15,9-18 16,-2 17-16,5-20 15,-1 10-15,-3-19 16,6 9-16,0 25 16,0 2-1,-14-9 1,-12-14 0,14-46-1,-8-7 1,10-19-1,8-10 17,-1-6-17,3-4 17,3 2-17,9 2 16,18-4-15,23-3 0,33-10 15,-16 2-15,10-5-1,-6 4 1,14-4-16,-5 5 15,12 4-15,-9-2 32,10 4-32,-3-1 15,14 1-15,-17-3 32,13 5-32,-17 0 15,5 0-15,19 5 16,-11-3 15,-44 3-15,-27 1 15,-22-29-15,-12-25 15,-1 0-16,-1-15-15,-2-3 32,2-20-32,6 2 15,-1-28-15,-2 26 32,5 2-32,0-15 0,0 10 15,0-1-15,0-18 0,0 14 16,0-4-16,0-23 0,0 21 31,0-7-31,0-14 0,0 19 16,5-5-16,-10-14 0,5 21 15,-2 1-15,-1-9 0,1-6 16,-3-26-16,5 19 16,7-16-16,-4 18 15,4-11-15,-4 21 16,4-9-16,-1 18 15,9-16-15,-2 17 16,6-17-16,-6 15 0,2-12 16,-2 18-16,2-17 15,-10 17-15,-3-14 0,3 16 16,-10-10-16,5 12 16,-2-13-16,2 14 15,7-9-15,1 19 16,9-10-16,-1 11 15,4-12-15,-7 13 16,-1-12-16,-7 17 16,3-14-16,-5 19 15,-3-15-15,0-25 16,0-5 0,0 2-1,0 10 1,2 26-1,3 12 17,-10 15-17,-13 0 17,-12 15-17,-13 11 1,-22 9 15,-24 10-15,16 6 15,-10 7-31,2 0 16,-17 3-16,5-1 31,-18 4-31,5 1 15,-22 0-15,9-4 32,3 5-32,-28 5 15,49-8 1,95-15-16</inkml:trace>
  <inkml:trace contextRef="#ctx0" brushRef="#br1" timeOffset="-124088.1">16499 10218 0,'0'0'16,"0"0"0,7 0 15,13 2-16,16 8 1,19 0 15,18 0-15,10-3 0,11 6 15,-1-2-16,17-2 1,9 4 15,-1-1-15,-20-4 0,-37-3 15,-33-3-16,-28-2-15</inkml:trace>
  <inkml:trace contextRef="#ctx0" brushRef="#br2" timeOffset="-117808.91">16702 10389 0,'61'-3'15,"17"0"-15,-8 6 16,14 10-16,2-1 31,12 9-31,-16-4 16,7 13-16,-6 13 15,-65 0 1,-64-13 15,-1-10-15,-24-7-16,5-2 15,-17-7-15,-30 6 32,20 6-17,60 6 1,50 23 0,14-7 15,29 0-31,6-3 15,15 11-15,-9-6 16,4 6-16,13 19 31,-49 5-15,-61-12 0,-9-23 15,-25-9-31,2-11 15,-21-2-15,2-6 16,-12-2-16,-21-5 16,44 0 15,56 7-15,59 6-1,-9 2 16,27 8-31,2 0 16,12 5-16,-11-3 16,6 8-16,-11 27 31,-55 2-15,-55-3 15,-5-24-16,-24-8-15,-31 0 32,-8-11-17,37 2 1,66 5 15,23-3-15,29 3-1,4-5 1,17 7-16,15 18 16,-38 12 15,-32-12-15,-41-5-16,-9-11 31,-30 1-31,-3-13 15,-16-2-15,-26-9 32,21 4-17,63 3 1,61 6 15,37 18-15,13 16 15,6 4-15,-24-5 15,-55-12-15,-55-15 15,-3-12-16,-13-7-15,-27 3 32,8 17-17,36 18 1,55 16 15,29 0-15,5-8 15,-9-14-15,-36-36-16</inkml:trace>
  <inkml:trace contextRef="#ctx0" brushRef="#br2" timeOffset="-116093.89">17121 12790 0,'-3'22'15,"-6"29"16,-5 19-15,2 6 0,2-5 15,7-11-15,14-9 15,8-6-16,9-12 17,5-2-17,0-2 17,2 12-17,1 9 16,-1 7-15,-5 7 15,-18 2-15,-9 4 0,-18 0 15,-20-2-16,-31-12 17,-9-8-17,2-13 17,12-12-17,34-11 1,27-12-16</inkml:trace>
  <inkml:trace contextRef="#ctx0" brushRef="#br3" timeOffset="-111407.61">17109 7279 0,'-4'38'15,"-1"17"-15,0 11 32,3 29-32,0-17 15,4 6-15,5 14 0,-2-12 16,4 7-16,-2 13 0,-2-15 16,0 4-1,2 17-15,-4-19 16,-3 2-16,0 13 0,-3 3 15,-4 23-15,2-16 16,-3 8 0,6-19-1,0-4-15,-3 5 16,22-63 0,-2-45 15,-18-17-16,-7-16 1,-15-17 15,-10-21-15,-3-12 0,3 7-1,10 15 16,12 35-15,8 30 0,15 39 15,16 32-15,9 24-1,7 4 1,2-15 15,-4-50-15,-10-51-1,-7-9 17,1-31-32,-3-8 15,4-16-15,-8 3 16,4-14-16,-1-31 31,-5 6-15,-2 40-1,-13 73-15</inkml:trace>
  <inkml:trace contextRef="#ctx0" brushRef="#br3" timeOffset="-110885.9">17454 7463 0,'0'76'16,"0"23"-16,0-5 16,0 17-16,0-7 31,0-3-31,2-16 15,5-72 1,-2-46 15,3-12-15,-3 7 0,-5 38-16</inkml:trace>
  <inkml:trace contextRef="#ctx0" brushRef="#br3" timeOffset="-110640.1">17345 7453 0,'35'-20'31,"16"2"-31,4 3 16,13-3-16,35 4 31,-4 0-15,-24 5-1,-30-1 1,-45 10 0</inkml:trace>
  <inkml:trace contextRef="#ctx0" brushRef="#br3" timeOffset="-110438.08">17486 7708 0,'61'-2'15,"-5"-2"16,-14-1-15,-42 5-16</inkml:trace>
  <inkml:trace contextRef="#ctx0" brushRef="#br3" timeOffset="-109907.11">17854 7904 0,'8'68'16,"1"17"-1,-4-1 17,-5-21-17,4-40 1,1-46 15,2-40-15,3-30-1,8-8 17,2 11-17,20 29 1,23 36-1,10 37 17,-10 36-17,-26 12 1,-31-4 0,-38-15 15,-29-17-16,-13-11 1,4-8 15,19-5-31,51 0 16</inkml:trace>
  <inkml:trace contextRef="#ctx0" brushRef="#br3" timeOffset="-79728.78">6473 15718 0,'42'15'15,"19"-7"1,15-11-1,15-14 1,-3 1 0,-14 2-1,-16 3 1,-23 1 0,-19 8-16,-6-1 15,-10 3-15</inkml:trace>
  <inkml:trace contextRef="#ctx0" brushRef="#br3" timeOffset="-79431.11">6663 15947 0,'65'8'15,"21"-13"1,5 0-1,-7-6 1,-24 2 0,-60 9-16</inkml:trace>
  <inkml:trace contextRef="#ctx0" brushRef="#br3" timeOffset="-77580.89">7744 14317 0,'52'0'16,"17"0"-1,19-3 1,17-9 15,0-10-15,-7-4-1,-26-7 1,-38 3 0,-22-2-1,-9 11 1,-3 14-1,0 7-15</inkml:trace>
  <inkml:trace contextRef="#ctx0" brushRef="#br3" timeOffset="-76986.08">7888 14223 0,'-34'41'16,"-2"-1"15,3 3-15,6 0-1,2 2 1,9-4 0,8-3-1,10-8 1,12-8-1,5-9 1,9-2 15,13-7-15,9 9 0,8 9-1,2 11 1,-7 16-1,-18 5 1,-25 12 15,-31-3-15,-26-10 0,-11-16-1,3-16 1,12-21-1,29-21 1,16-9 15,15-5-15,2 0 0,3 2-1,-22 33-15</inkml:trace>
  <inkml:trace contextRef="#ctx0" brushRef="#br3" timeOffset="-76207.9">8621 14662 0,'0'56'15,"0"17"1,-7 8 0,-1-11-1,0-15 1,6-40 15,2-37-15,2-39-1,6-29 1,-2-22 0,1-1-1,-5 7 1,4 18 15,-2 20-15,1 33-1,-3 30 1,9 22 0,6 39-1,4 30 1,-1-16-1,6 3 1,-3-9 0,8 1-16,25 23 15,14-25 1,1-33 0,-10-38-1,-19-36 1,-21-33-1,-14-25 1,-16-9 15,-10 2-15,-8 13 0,1 23-1,14 38 1,7 17-1,5 18-15</inkml:trace>
  <inkml:trace contextRef="#ctx0" brushRef="#br3" timeOffset="-75434.83">7576 15572 0,'20'0'16,"27"0"0,35 0-1,-7 0 1,6-3-16,0-2 16,17 0-16,-3-2 15,16 2-15,-7 2 16,17-2-16,-16 3 15,14 4 1,-21 3 0,6 3-16,24 2 15,-13 0 1,-59-5 0,-43-13-1,-6 1 1,-4 4-1,-1 3 1,-2 0-16</inkml:trace>
  <inkml:trace contextRef="#ctx0" brushRef="#br3" timeOffset="-69270.72">13820 8346 0,'61'-4'15,"21"-3"-15,1-1 16,26 3-16,-8-2 16,7 2-16,23-5 15,-23 5 1,-108 5-16</inkml:trace>
  <inkml:trace contextRef="#ctx0" brushRef="#br3" timeOffset="-68632">13981 12893 0,'93'10'32,"13"1"-17,-7-2 1,-27 1 0,-72-10-16</inkml:trace>
  <inkml:trace contextRef="#ctx0" brushRef="#br3" timeOffset="-67783.25">14281 10003 0,'-2'56'16,"-24"19"-1,-9 21 1,5 2 0,14-7-1,11-23 1,-2-30-1,10-6 17,14-11-17,10-9 1,24-9 0,22-6-1,10-2 1,-4 2-1,-18 3 1,-21-2 0,-18 2-1,-22 0-15</inkml:trace>
  <inkml:trace contextRef="#ctx0" brushRef="#br3" timeOffset="-61197.19">18053 10386 0,'0'0'15,"11"-8"1,31 1 0,14-1 15,26-2-31,7 5 16,27-2-16,-5 5 15,15-1-15,-13 3 16,0 3-16,20-1 15,-39 5 1,-94-7-16</inkml:trace>
  <inkml:trace contextRef="#ctx0" brushRef="#br3" timeOffset="-60645.32">18136 12740 0,'40'0'15,"21"2"-15,-1-2 16,17 0-16,-7 0 31,13 0-31,20 0 16,-7 0-1,-40-2 1,-56 2-16</inkml:trace>
  <inkml:trace contextRef="#ctx0" brushRef="#br3" timeOffset="-60054.69">18618 11386 0,'-11'54'16,"2"-7"0,-14 11-16,-13 33 31,-1 9-15,12-11-1,25-24 1,32-22 15,34-19-15,27-15-1,7-9 17,-9 0-17,-26-9 1,-28 3-1,-20 3 1,-17 3 0</inkml:trace>
  <inkml:trace contextRef="#ctx0" brushRef="#br3" timeOffset="-44846.75">19611 8103 0,'55'-8'16,"16"-2"-16,-4 3 16,24-6-16,-5 3 31,19 1-31,-16 3 16,4-2-16,16 6 15,-44-3 1,-65 5-16</inkml:trace>
  <inkml:trace contextRef="#ctx0" brushRef="#br3" timeOffset="-44482.39">19583 8519 0,'65'-5'16,"-4"0"0,16 0-16,-3-2 15,19-1-15,-7 0 16,5-2-16,22 2 31,-30-2-15,-83 10-16</inkml:trace>
  <inkml:trace contextRef="#ctx0" brushRef="#br3" timeOffset="-43251.03">20799 8181 0,'54'-5'16,"4"-2"-1,-10 2 1,-18-3 0,-30 8-16</inkml:trace>
  <inkml:trace contextRef="#ctx0" brushRef="#br3" timeOffset="-43049.32">20898 8338 0,'10'0'16,"23"-6"0,-33 6-16</inkml:trace>
  <inkml:trace contextRef="#ctx0" brushRef="#br3" timeOffset="-42028.78">20014 8103 0,'0'25'16,"-5"34"0,5 14 15,0 5-15,-3-8-1,3-15 16,-2-21-15,-1-15 0,3-8-1,0-11-15</inkml:trace>
  <inkml:trace contextRef="#ctx0" brushRef="#br3" timeOffset="-41624.03">19974 8467 0,'0'0'16,"0"0"-1,9-11 1,17-9-1,4-6 17,-2 4-17,-6 6 1,-2 4 0,-20 12-1</inkml:trace>
  <inkml:trace contextRef="#ctx0" brushRef="#br3" timeOffset="-40286.39">19021 7947 0,'-16'38'15,"9"2"1,5 3 15,14-8-15,21-10 0,15-14-1,10-22 1,-2-17-1,-4-17 1,-22-13 0,-27 5-1,-34 13 1,-18 19 15,-17 17-15,0 12-1,9 4 1,11 0 0,23-6-1,23-6-15</inkml:trace>
  <inkml:trace contextRef="#ctx0" brushRef="#br3" timeOffset="-39672.82">19310 7988 0,'0'0'15,"0"0"1,5-6 0,9-14-1,0-10 1,7-15 0,-2-11-1,2 6 16,-6 12-15,-7 25 0,-6 28-1,1 23 1,6 18 0,9 2-1,-3-5 1,10-18-1,8-20 1,-5-23 15,-3-27-15,-10-20 0,-15-6-1,-17 3 1,-21 15-1,-3 11 1,13 9 0,28 23-16</inkml:trace>
  <inkml:trace contextRef="#ctx0" brushRef="#br3" timeOffset="-39209.92">18884 8479 0,'-2'72'15,"-3"12"1,3-11 0,2-16-1,0-15 1,0-23-1,0-19-15</inkml:trace>
  <inkml:trace contextRef="#ctx0" brushRef="#br3" timeOffset="-38578.77">19167 8600 0,'-5'50'16,"-3"0"0,6-12-1,-1-11 1,3-21-1,5-21 1,13-20 0,4-16 15,-4-9-15,-3-6-1,-4 13 1,-4 15-1,-4 21 1,-1 27 0,10 25-1,14 21 17,4 4-17,5-7 1,6-13-1,-3-20 1,-11-33 0,-14-26-1,-9-22 1,-13-12 0,-8 2-1,-6 11 16,7 25-31,16 35 0</inkml:trace>
  <inkml:trace contextRef="#ctx0" brushRef="#br3" timeOffset="-37725.79">21465 7924 0,'10'76'15,"-2"-8"1,-3 5-16,-5-3 15,-2 7 1,-7 18 0,7-25-1,-1-34 1,1-21 15,2-5-15,0-10-16</inkml:trace>
  <inkml:trace contextRef="#ctx0" brushRef="#br3" timeOffset="-37314.6">22001 8199 0,'-24'12'15,"-29"16"1,0 21-1,20 11 17,45 0-17,46-12 1,23-21 15,-6-13-15,-14-7-1,-25-4 1,-36-3-16</inkml:trace>
  <inkml:trace contextRef="#ctx0" brushRef="#br3" timeOffset="-36274.19">22206 8443 0,'-3'10'16,"-2"6"0,10-9 15,8-25-15,12-22-1,12-15 16,4 2-15,-5 25 0,-11 36-1,-5 29 17,-5 17-17,2-4 1,-1-12 15,1-36-15,17-27-1,8-18 1,0-2 0,2 14-1,-2 31 16,4 28-15,-1 5 0,-7 0-1,-13-8 1,-25-25-16</inkml:trace>
  <inkml:trace contextRef="#ctx0" brushRef="#br3" timeOffset="-35889.26">21306 8886 0,'68'-22'16,"-2"4"0,29-2-16,-14 8 15,8-3-15,18 2 0,-11 8 16,13-3-16,19 6 0,-14-1 15,2 3 1,10 3-16,-5 7 0,5-5 16,5 8-16,-56-3 15,-37-5 1,-38-5 0</inkml:trace>
  <inkml:trace contextRef="#ctx0" brushRef="#br3" timeOffset="-9356.97">20449 11646 0,'-30'58'15,"0"12"16,9-19-15,30-48 15,3-19-15,11-29-16,0-8 31,1-25-31,-6 3 16,3-14-16,1-27 15,-9 8 17,-1 52-17,1 56 1,0 18 15,7 30-31,0 2 16,12 19-16,3-6 15,11 22-15,-6-12 32,9 8-32,14 17 15,-38-13 17,-58-34-17,-10-28 16,-20-23-31,2-10 16,-7-18-16,-15-20 31,15-4-15,15 6 0,29 23-1,24 23 1</inkml:trace>
  <inkml:trace contextRef="#ctx0" brushRef="#br3" timeOffset="-9079.75">21236 11598 0,'45'60'16,"18"8"15,7-25-15,4-23 15,-11-20-15,-30 0-1,-33 0-15</inkml:trace>
  <inkml:trace contextRef="#ctx0" brushRef="#br3" timeOffset="-8848.85">21458 11537 0,'-35'34'31,"-11"10"-31,-22 22 16,2-3 15,11-18-15,20-17 15,17-10-15,18-18-16</inkml:trace>
  <inkml:trace contextRef="#ctx0" brushRef="#br3" timeOffset="-8479.81">22012 11498 0,'65'-21'32,"6"-2"-17,-16 9 1,-55 14-16</inkml:trace>
  <inkml:trace contextRef="#ctx0" brushRef="#br3" timeOffset="-8250.93">22024 11653 0,'51'-10'15,"-4"-2"1,-8 2 0,-39 10-16</inkml:trace>
  <inkml:trace contextRef="#ctx0" brushRef="#br3" timeOffset="-7889.04">22730 11200 0,'65'-3'16,"11"-9"-1,0-1 1,-13-1 0,-26 0 15,-19 7-31,-18 7 0</inkml:trace>
  <inkml:trace contextRef="#ctx0" brushRef="#br3" timeOffset="-7519.81">22606 11268 0,'16'15'16,"29"21"-1,15 18 1,1 13 0,-26 3-1,-45-7 17,-31-8-17,-13-22 1,13-18-1,13-23 17,6-4-17,11 5 1,11 7-16</inkml:trace>
  <inkml:trace contextRef="#ctx0" brushRef="#br3" timeOffset="-7141.21">23294 11440 0,'-12'2'15,"-16"8"1,-7 13 0,2 17 15,20 13-15,24-10-1,21-21 16,6-32-15,0-17 0,-6-7-1,-6 7 1,-26 27-16</inkml:trace>
  <inkml:trace contextRef="#ctx0" brushRef="#br3" timeOffset="-6574.71">23511 11479 0,'0'43'15,"0"-3"17,-3-6-17,12-25 1,8-18 15,13-19-15,0-8-1,-4 6 1,-6 18 15,-8 20-15,-4 14-1,-4 5 1,7-3 15,11-20-15,14-8 0,2-12 15,2-2-16,8 13 1,-1 20 0,-11 21 15,-11 4-15,-7-2-1,-11-5 1,3-13 15,-10-20-31</inkml:trace>
  <inkml:trace contextRef="#ctx0" brushRef="#br3" timeOffset="497.34">22216 12561 0,'-5'-6'15,"-3"4"17,-19 14-17,-16 31 16,8 0-15,-1 18-16,3 35 31,36 7-15,45-32 15,35-46-15,-17-25-1,-6-25 1,-17-16 0,-3-19-16,-15 0 15,-12-19 1,-10 9 0,-19-11-16,-36-10 15,-29 26 16,-10 37-15,16 18 15,9 17-15,35-4 0,31-3-16</inkml:trace>
  <inkml:trace contextRef="#ctx0" brushRef="#br3" timeOffset="707.05">22652 12994 0,'0'0'16,"0"0"-1,0 0-15</inkml:trace>
  <inkml:trace contextRef="#ctx0" brushRef="#br3" timeOffset="1325.59">22982 12631 0,'-20'43'15,"-3"25"1,5 15-1,26 8 1,30-7 15,23-22-15,9-36 0,-7-45-1,-15-48 16,-24-29-15,-26-5 0,-36 16 15,-22 24-15,-3 18-1,7 18 1,19 10 15,16 4-15,21 11-16</inkml:trace>
  <inkml:trace contextRef="#ctx0" brushRef="#br3" timeOffset="1779.35">23599 12523 0,'56'-8'31,"9"4"-15,-2-7 0,-10-2-1,-20-7 17,-18 10-17,-5 6 1,-10 4-16</inkml:trace>
  <inkml:trace contextRef="#ctx0" brushRef="#br3" timeOffset="2222.39">23480 12631 0,'0'0'15,"6"2"17,11 4-17,21 11 1,20 11 15,5 18-15,-5 9-1,-25 6 1,-33-6 15,-38-15-15,-25-17 0,-5-15-1,27-26 16,22-15-15,16-7 0,3 12-1,0 28 1</inkml:trace>
  <inkml:trace contextRef="#ctx0" brushRef="#br3" timeOffset="2861.36">23937 12906 0,'0'10'15,"-5"7"1,5-2 0,5-12-1,8-15 17,15-21-17,9-10 1,1-2 15,-3 12-15,-10 33-1,-4 30 17,-11 20-17,-8 11 1,0-11 15,17-17-15,3-23 15,3-17-15,3 2 15,0-2-16,-6 4 1,-2 0 15,-9 3-15,-11 0-16</inkml:trace>
  <inkml:trace contextRef="#ctx0" brushRef="#br3" timeOffset="10370.67">7994 15798 0,'0'0'15,"-8"0"1,-16 6 0,-25 19-1,-18 23 16,-1 25-15,7 20 0,25 8-1,38-3 1,32-15 0,21-25-1,16-30 1,2-31-1,-3-35 17,-9-35-17,-16-22 1,-17-11 0,-28 5-1,-25 13 1,-21 28-1,-3 19 17,7 16-17,21 12 1,10 8 0,11 5-16</inkml:trace>
  <inkml:trace contextRef="#ctx0" brushRef="#br3" timeOffset="10628.17">8289 16308 0,'7'-6'16,"6"5"0,2-5-1,-15 6-15</inkml:trace>
  <inkml:trace contextRef="#ctx0" brushRef="#br3" timeOffset="11147.67">8493 15902 0,'-11'17'16,"-3"24"0,1 22-1,13 22 1,15 17 0,20-22 15,11-22-16,5-36 1,-1-33 0,-8-40-1,-19-35 1,-13 16 0,-14-4-16,-35-19 31,-24 17-16,-18 29 1,4 26 0,38 21-1,34 13 1,16-1 0,-1-1-1,-10-11 1</inkml:trace>
  <inkml:trace contextRef="#ctx0" brushRef="#br3" timeOffset="11950.47">8866 15836 0,'12'0'16,"21"0"0,20-5 15,7 3-16,-3-8 1,-20-3 0,-16-5-1,-12 6 1,-16 2 0,-19 2-1,-16 8 16,-11 10-15,-5 13 0,13 5-1,14 4 1,8-6 0,8-9-1,8-11 16,9 1-15,16 1 0,10 11-1,18 17 1,3 12 0,7 4-1,-13 9 1,-18-1 15,-25-11-15,-27-17-1,-22-14 1,4-13 0,10-15-1,18-5 16,6-3-15,0 8 0,11 10-16</inkml:trace>
  <inkml:trace contextRef="#ctx0" brushRef="#br3" timeOffset="13362.74">9357 16257 0,'-7'38'16,"-1"-2"-1,3-8 17,0-6-17,2-20 1,3-17-1,3-5 1,9-16 0,11-4-1,-5 2 17,2 8-17,-5 5 1,-3 15-1,-1 17 1,-1 8 0,-5 6-1,0-6 1,0-5 15,0-5-15,-2 0-1,9-12 1,6-6 0,4-2-1,1 2 1,0 13 15,-3 15-15,-2 18-1,0 2 1,-4-7 0,-8-7-1,1-14 1,-7-7-16</inkml:trace>
  <inkml:trace contextRef="#ctx0" brushRef="#br3" timeOffset="14127.84">9775 15668 0,'0'0'16,"0"0"-1,6 0 1,24 2-1,20 1 1,20 1 0,6-8-1,-5-4 1,-13-7 0,-21 8-1,-37 7-15</inkml:trace>
  <inkml:trace contextRef="#ctx0" brushRef="#br3" timeOffset="14451.65">9959 15879 0,'48'0'15,"13"0"1,-6 0-1,-15 0 1,-12 0 0,-16 0-16,-12 0 0</inkml:trace>
  <inkml:trace contextRef="#ctx0" brushRef="#br3" timeOffset="20751.43">10732 15539 0,'6'58'16,"-3"13"-1,-1 6 1,6 9-1,-4 5 1,1-13 0,-12-23-1,-3-19 1,8-21 0,-1-5-1,3-10-15</inkml:trace>
  <inkml:trace contextRef="#ctx0" brushRef="#br3" timeOffset="21350.54">11091 15609 0,'-15'46'16,"-3"14"0,11 16-1,-1 10 1,8-1-1,15-4 1,18-11 0,15-19-1,7-18 1,-2-31 0,2-22-1,-12-33 1,-10-28-1,-18-14 1,-10-8 0,-22 7-1,-22 22 17,-8 27-17,-11 22 1,5 14-1,8 7-15,17 8 16,15-4 15,6 0-31,7 0 16</inkml:trace>
  <inkml:trace contextRef="#ctx0" brushRef="#br3" timeOffset="21942.38">11784 15673 0,'-8'7'16,"-12"18"-1,-10 26 1,0 24 0,14 26-1,16 7 1,21-10-1,14-19 17,7-26-17,11-33 1,1-28 0,-4-32-1,-14-26 1,-17-22 15,-26-5-15,-28 7-1,-21 17 1,-12 17 0,-5 22-1,0 17 1,10 11 15,28 2-31,35 0 16</inkml:trace>
  <inkml:trace contextRef="#ctx0" brushRef="#br3" timeOffset="23164.8">12270 15552 0,'2'60'16,"4"13"-1,-1 8 1,2-11 0,-4-17 15,1-17-15,1-21-1,-5-18 1,0-27-1,-7-26 1,2-19 15,-2-16-15,2-4 0,-1 1-1,6 13 1,0 24-1,-2 21 1,-1 34 15,3 27-15,13 35 0,13 26-1,9 13 1,10 2 15,6-13-15,7-13-1,-4-20 1,-1-42 0,-12-38-1,-5-25 16,-12-18-15,-8-6 0,-7-1-1,-9 2 1,-4 7 15,-6 16-15,2 24-1,8 26-15</inkml:trace>
  <inkml:trace contextRef="#ctx0" brushRef="#br3" timeOffset="23593.44">12325 16169 0,'63'-3'16,"16"6"-1,14 4 1,-7-1-1,-16-1 1,-25-3 15,-22-2-31,-23 0 16</inkml:trace>
  <inkml:trace contextRef="#ctx0" brushRef="#br3" timeOffset="24509.91">12401 16484 0,'0'48'15,"0"10"1,0 15 0,0 5-1,0-13 1,0-19 0,0-21 15,0-20-16,10-20 1,8-21 0,7-16-1,7-16 1,4 5 0,-3 5 15,-5 17-16,-13 29 1,-8 19 0,-5 26 15,1 13-15,-3-6-1,0-8 1,0-9-1,8-20 1,7-16 0,10-12 15,8-8-15,4 6-1,2 6 1,-4 29-1,-13 27 1,-6 21 15,-7 12-15,-4-8 0,-5-20-1,0-40-15</inkml:trace>
  <inkml:trace contextRef="#ctx0" brushRef="#br0" timeOffset="85859.75">20124 357 0,'0'25'15,"0"10"1,-7 18-16,2 5 15,-5 23-15,-1-3 16,-3 29-16,-7-10 16,-2 15-16,4-9 31,-4 5-31,2-13 16,-1 4-16,-3 14 15,0-4 1,10-49-1,4-52 1,9-6 0,-3 0 15,5-2-31,0 0 0</inkml:trace>
  <inkml:trace contextRef="#ctx0" brushRef="#br0" timeOffset="86367.43">19847 373 0,'71'-16'16,"-8"6"-1,19 5-15,-3 0 16,17 13-16,-6-4 31,9 17-31,-14-1 16,1 7-16,-13 34 16,-55 15-1,-29-21 1,-26-2-16,-11-10 15,-23-3-15,1-12 16,-16-5 0,-35-1-1,3-4 1,42-6 0,76-12-16</inkml:trace>
  <inkml:trace contextRef="#ctx0" brushRef="#br0" timeOffset="87052.06">20992 669 0,'-23'73'15,"2"-12"1,-7 13-16,3-9 16,-8 15-16,-2 29 15,21 5 1,36-22-1,38-29 17,28-29-17,16-34 1,-8-28 0,-21-16-1,-14 2 16,-31 19-15,-30 23-16</inkml:trace>
  <inkml:trace contextRef="#ctx0" brushRef="#br0" timeOffset="87308.49">20989 909 0,'73'-22'16,"13"-9"0,-9 3-1,-11 6 1,-28 10-1,-18 6 1,-20 6-16</inkml:trace>
  <inkml:trace contextRef="#ctx0" brushRef="#br0" timeOffset="87507.11">21062 488 0,'42'-20'16,"24"-6"-16,35-13 15,5-5 17,-23 10-32,-83 34 15</inkml:trace>
  <inkml:trace contextRef="#ctx0" brushRef="#br0" timeOffset="88174.78">21979 1045 0,'-46'3'16,"4"-1"-1,7 16 17,17 10-17,28 10 1,28 6 0,20 2-1,-1-6 1,-31-5 15,-46 1-15,-35-5-1,-19-5 1,8-8 0,17-5 15,16-2-16,17-9 1,16-2-16</inkml:trace>
  <inkml:trace contextRef="#ctx0" brushRef="#br0" timeOffset="88957.9">22602 730 0,'72'-2'15,"12"-9"1,-9 2-1,-12 0 1,-25 5 0,-18 1-1,-20 3-15</inkml:trace>
  <inkml:trace contextRef="#ctx0" brushRef="#br0" timeOffset="89170.34">22669 1025 0,'84'-8'15,"2"-1"1,-11-2-1,-27 1-15,-48 10 0</inkml:trace>
  <inkml:trace contextRef="#ctx0" brushRef="#br0" timeOffset="90037.02">23987 176 0,'3'62'15,"-3"29"1,0 8-1,2-3 1,-4-8 0,2-18-1,2-22 1,8-12 0,-7-19-1,2-6 1,-5-9-16,0-2 0</inkml:trace>
  <inkml:trace contextRef="#ctx0" brushRef="#br0" timeOffset="90455.3">23584 1103 0,'76'-13'16,"-14"3"0,15-2-16,0-1 15,14-4-15,-5 4 16,9 1-16,-11 2 16,7 4-16,17 4 15,-43 20 16,-29-1-15,-21-12 0,-6-2-1,-9-3-15</inkml:trace>
  <inkml:trace contextRef="#ctx0" brushRef="#br0" timeOffset="91075.25">23783 1370 0,'25'-4'16,"46"-2"-1,-8 4 1,8-6-16,34 8 16,-2 12-1,-32 24 17,-53 19-17,-28-12 1,-28 5-16,-10-5 15,-20 4-15,-28 14 16,3-8 0,15-8-1,58-19 1,55-17 0,36-13-1,17-9 1,3 0-1,-19 1 1,-26 2 0,-46 10-16</inkml:trace>
  <inkml:trace contextRef="#ctx0" brushRef="#br0" timeOffset="93337.48">25346 546 0,'0'55'15,"-8"29"1,-10 19 0,-12 8-1,-3 3 1,3-3 15,0-4-15,9-11-1,4-25 1,7-35 0,8-22-1,-1-4 1,3-8-1,3-2 17,7-7-17,9-26 1,11-17 0,16-23-1,-11 15 1,3-5-16,-3 5 15,6-5-15,2 5 16,7-2 0,-2 10-1,10-6-15,20-17 16,5 0 0,-12 9-1,-21 17 1,-22 25-1,-15 8 1,-8 7 15,-5 7-31</inkml:trace>
  <inkml:trace contextRef="#ctx0" brushRef="#br0" timeOffset="93757">25396 1033 0,'35'40'16,"26"7"0,21 4-1,17-5 1,2-8-1,-20-6 1,-31-14 0,-25-8 15,-13-5-15,-3-3-1,-9-2-15</inkml:trace>
  <inkml:trace contextRef="#ctx0" brushRef="#br0" timeOffset="96439.7">26790 297 0,'0'0'16,"0"0"0,0 0-1,-10 10 1,-20 28 0,2-1 15,-11 19-31,4 0 0,-5 16 15,0-3 1,-1 8-16,8-1 16,3 5-16,2 33 15,26-3 1,25-21 0,17-25-1,8-25 1,-15-16-1,-19-12 1,-14-12 0</inkml:trace>
  <inkml:trace contextRef="#ctx0" brushRef="#br0" timeOffset="97252.62">27049 924 0,'-13'25'16,"4"-1"-1,0-12 1,2-2 0,10-18-1,15-17 1,9-22-1,6-14 1,-3-3 0,-2 4-1,-11 10 1,-4 19 0,-5 17-1,-6 6 1,3 12-16,5 12 15,10 17 1,13 7 0,7 8-1,8 0 1,3 0 0,-4-9-1,-9-5 1,-5-12-1,-13-6 1,-27-6 0,-31 0-1,-31 5 1,-18 5 0,-12-5-1,3-5 1,11-5-1,19-15 1,36-10 0,25-7-16,23 7 15,4-1 1,-9 8 0,-13 13-1</inkml:trace>
  <inkml:trace contextRef="#ctx0" brushRef="#br0" timeOffset="97628.42">27699 733 0,'30'57'15,"8"7"1,0-3 0,-5-14-1,2-19 1,0-15-1,-2-13 1,-5-6-16,-8-4 16,0 0-1,-5-2 1,-5 6 0,-10 6-16</inkml:trace>
  <inkml:trace contextRef="#ctx0" brushRef="#br0" timeOffset="97898.43">28012 692 0,'-61'50'0,"-12"14"16,-5 3-1,0-3 1,15-14 0,20-15-1,25-19 1,16-9 0,-3-4-1,5-1 1,0-2-16</inkml:trace>
  <inkml:trace contextRef="#ctx0" brushRef="#br0" timeOffset="98623.51">28359 347 0,'45'69'0,"4"16"16,-4 15 15,-20 11-15,-20 3-1,-27-13-15,-22-18 31,-11-25-15,3-30 0,-4-21-1,18-14-15,15-4 16,10 6 0,13 5-16</inkml:trace>
  <inkml:trace contextRef="#ctx0" brushRef="#br0" timeOffset="99301.37">28856 191 0,'60'7'15,"8"7"1,-12 2-1,-28 15 1,-26 5 0,-20 6-1,-17 1 1,-10-6 0,-1-9-1,11-7 1,9-7-1,26-6 1,33-8 0,25-2-1,16-4 1,-4 2 0,-9-2-1,-21 2 1,-17 1-1,-23 3 1</inkml:trace>
  <inkml:trace contextRef="#ctx0" brushRef="#br0" timeOffset="141350.94">20117 3285 0,'-3'79'16,"3"-14"-1,-2 15-15,2-7 16,-3 16-16,-2-14 16,3 13-1,-9 28-15,-1-2 31,7-39-15,0-37 0,5-17-1,0-14 1,0-7-16</inkml:trace>
  <inkml:trace contextRef="#ctx0" brushRef="#br0" timeOffset="141764.94">19898 3194 0,'45'-23'16,"-2"11"0,22 2-16,1 10 15,17 10-15,-5 6 16,0 11-16,8 41 16,-34 18 15,-48 1-16,-20-26 1,-26-5-16,-4-16 16,-15 3-16,-25-8 15,-1-9 1,13-9 0,34-7-1,40-10-15</inkml:trace>
  <inkml:trace contextRef="#ctx0" brushRef="#br0" timeOffset="142130.94">20888 3537 0,'-38'69'15,"8"11"17,20 8-17,35-23 1,35-21-1,26-32 1,0-29 0,-16-12-1,-19 3 17,-21 7-32,-30 19 15</inkml:trace>
  <inkml:trace contextRef="#ctx0" brushRef="#br0" timeOffset="142333.23">20959 3512 0,'47'-10'15,"2"0"1,-7-3 0,-21 8-1,-21 5-15</inkml:trace>
  <inkml:trace contextRef="#ctx0" brushRef="#br0" timeOffset="142535.78">20923 3235 0,'83'-28'16,"10"-8"15,-7 4-15,-23 7-1,-63 25-15</inkml:trace>
  <inkml:trace contextRef="#ctx0" brushRef="#br0" timeOffset="143470.28">21679 3592 0,'-15'6'16,"-10"6"-1,5 8 16,22 10-15,31 11 0,18-1-1,-2-4 1,-16-9 0,-33-6 15,-33-16-16,-16-8 1,-5-7 0,6 0-1,48 10-15</inkml:trace>
  <inkml:trace contextRef="#ctx0" brushRef="#br0" timeOffset="143968.34">20948 3280 0,'-12'16'16,"-6"11"-1,-5 6 1,4-1 15,3-7-31,16-25 16</inkml:trace>
  <inkml:trace contextRef="#ctx0" brushRef="#br0" timeOffset="145681.04">22529 3323 0,'75'-5'0,"23"-3"15,6 4 1,-19 1 0,-22-2-1,-38 10 1,-12-5-1,-5 0 1,-8 0-16</inkml:trace>
  <inkml:trace contextRef="#ctx0" brushRef="#br0" timeOffset="145896.87">22619 3618 0,'66'0'15,"25"0"1,7 2 0,-7-2-1,-31 3 1,-60-3-16</inkml:trace>
  <inkml:trace contextRef="#ctx0" brushRef="#br0" timeOffset="180930.41">24113 2481 0,'0'54'16,"0"16"-1,8 13 1,-6-5 0,16-17-1,8-15 1,-9-21-1,-7-13 1,-10-12-16</inkml:trace>
  <inkml:trace contextRef="#ctx0" brushRef="#br0" timeOffset="181452.8">23715 3209 0,'68'-32'16,"-10"10"0,5-4-16,-2 6 15,12-2-15,-3 4 16,6 3-16,28-1 16,-14 11-1,-42 22 1,-35 11-1,-8-7 1,-3-11 0,-2-10-16</inkml:trace>
  <inkml:trace contextRef="#ctx0" brushRef="#br0" timeOffset="181884.59">23974 3358 0,'58'6'16,"5"6"-1,-14 13 1,-37 13 0,-32 12-1,-21 0 1,-4-1 0,5-14-1,17-5 1,26-15-1,30-9 1,30-12 0,20-14-1,3-3 1,-11 4 0,-22 1-1,-53 18-15</inkml:trace>
  <inkml:trace contextRef="#ctx0" brushRef="#br0" timeOffset="182643.96">25250 2342 0,'-30'38'16,"-8"15"-16,-3 1 15,-11 24 1,4-1 0,-13 19-16,14-3 15,3 16-15,12-11 16,9 11-16,10-21 15,11 5-15,25 16 16,35-31 0,17-33-1,-2-30 1,-25-8 15,-22-4-31,-26-3 16</inkml:trace>
  <inkml:trace contextRef="#ctx0" brushRef="#br0" timeOffset="183437.86">25574 2656 0,'-12'82'16,"0"-13"0,-6 4-16,3-8 15,-8 10-15,-12 26 16,-3-20 0,35-48-1,34-44 1,12-11-1,-21 9 1,-22 13-16</inkml:trace>
  <inkml:trace contextRef="#ctx0" brushRef="#br0" timeOffset="183894.23">25804 2638 0,'-13'25'15,"1"6"1,-11 21 0,6 1-1,-1 15-15,-5 22 16,23-9-1,34-32 1,25-42 0,25-28-1,1-32 1,-12-11 0,-32-10 15,-36 13-16,-40 18 1,-26 24 0,-12 6-1,7 5 1,19 6 15,22-3-15,25 5-16</inkml:trace>
  <inkml:trace contextRef="#ctx0" brushRef="#br0" timeOffset="184340.71">26275 2759 0,'-10'53'16,"6"15"-1,6 0 1,26-20 0,26-26 15,9-27-16,1-28 1,-16-17 0,-30-11-1,-36-1 1,-33 9 0,-22 15 15,-2 12-16,4 14 1,13 0 0,31 4-1,27 8-15</inkml:trace>
  <inkml:trace contextRef="#ctx0" brushRef="#br0" timeOffset="185141.31">26802 2521 0,'-10'44'0,"3"-6"16,2-13 15,1-13-15,-1-19-1,5-23 1,9-28 0,1-16-1,2-1 16,-4 14-15,-3 14 0,-5 24-1,-5 25 1,2 24 0,0 21-1,9 14 16,14-1-15,15-14 0,13-18-1,10-26 1,-2-18 0,-4-16-1,-9-11 1,-8-5-16,-12 0 15,-10 0 1,-11 1 0,-7 9-1,-5 8 1,7 15 0,1 10-1,2 5-15</inkml:trace>
  <inkml:trace contextRef="#ctx0" brushRef="#br0" timeOffset="185536.33">26687 2801 0,'72'-12'15,"26"-3"1,16 2 0,-11 4-1,-20 3 1,-27-2 0,-41 11-1,-8 2 1,-4-5-16,-3 0 15</inkml:trace>
  <inkml:trace contextRef="#ctx0" brushRef="#br0" timeOffset="186332.11">26741 3137 0,'-19'34'16,"-4"2"0,7-8-1,4-8 1,10-15 0,6-17-1,17-19 16,7-15-15,12-1 0,8 10-1,-1 11 1,2 21 0,-4 22-1,-10 21 1,-12 6-1,-11 0 1,-6-5 0,-1-15-1,-5-6 1,0-13 0,0-8-16,0-19 15,9-18 1,9-11-1,7-4 1,5 10 0,0 19-1,3 24 1,-5 22 0,-5 18-1,-8 4 1,0 2-1,-8-16 1,-2-9 0,1-6-1,-6-13-15</inkml:trace>
  <inkml:trace contextRef="#ctx0" brushRef="#br0" timeOffset="187449.74">27323 1962 0,'0'3'16,"14"4"0,16 19-1,17 27 1,-9-6 0,3 16-16,-6-3 15,5 14-15,-5-6 16,6 7-16,-13-6 15,5 6-15,-3 31 16,-13 7 0,-15 6-1,-21-8 1,-17-8 0,-2-17-1,8-28-15,13-30 16,11-14-1,1-6 1,3-6 0,2-2-16</inkml:trace>
  <inkml:trace contextRef="#ctx0" brushRef="#br0" timeOffset="188936.4">28379 1953 0,'-24'47'15,"-12"19"1,6-11 0,0 8-16,0-5 15,2 18-15,2-3 16,-4 17-16,5-12 15,-3 13-15,7-13 16,0 13-16,13 25 16,25-1-1,32-18 1,23-31 0,14-19-1,3-11 1,-22-4-1,-31-17 1,-16-5-16,-20-10 0</inkml:trace>
  <inkml:trace contextRef="#ctx0" brushRef="#br0" timeOffset="190221.24">28679 2376 0,'-40'50'16,"-2"18"-1,-7 10 1,14 8-1,20-6 1,23-9 0,32-23-1,23-21 1,20-19 0,8-27-1,5-27 1,-11-15-1,-17-15 1,-28-7 15,-19 0-15,-32 15 0,-26 10-1,-24 20 1,-14 26-1,-6 14 1,16 8 0,9 3-1,30-8-15,26-5 16</inkml:trace>
  <inkml:trace contextRef="#ctx0" brushRef="#br0" timeOffset="190482.24">29312 2738 0,'0'0'0,"0"0"15,0 0 1,0 0-16</inkml:trace>
  <inkml:trace contextRef="#ctx0" brushRef="#br0" timeOffset="191563.07">29645 2360 0,'-16'16'0,"-14"22"15,-5 17 17,5 7-17,17-1 1,26-11-1,27-12 1,23-15 0,18-13-1,7-20 1,0-15 0,-15-20-1,-31-11 1,-31-2-1,-27 0 1,-28 7 0,-19 14-1,-16 12 1,6 7 0,10 8-1,10 6 1,20-5-1,19 7 1,14 2-16</inkml:trace>
  <inkml:trace contextRef="#ctx0" brushRef="#br0" timeOffset="191870.15">30163 2242 0,'46'-15'16,"14"-7"-1,6-4 1,2-7 0,-5-2-1,-8 8 1,-27 9 0,-28 18-16</inkml:trace>
  <inkml:trace contextRef="#ctx0" brushRef="#br0" timeOffset="192448.25">30139 2348 0,'-3'5'15,"-5"5"1,3-5 0,-2 3-1,7-6 1,12 0-1,18 4 1,16-1 0,19 12-1,-2 1 1,-15 5 0,-20 5-1,-10 4 1,-18 1-1,-18-3 1,-7-4 0,-5-7-1,-11-8 1,1-13 0,5-19-1,7-2 1,5 6-1,11-1 1,3 8 0,9 10-16</inkml:trace>
  <inkml:trace contextRef="#ctx0" brushRef="#br0" timeOffset="193190.37">30572 2519 0,'-2'5'16,"-7"6"-1,7-4 1,-5-2 0,11-5-1,12-10 1,6-6 0,3 0-1,3-8 1,-2 4 15,-4 5-15,-9 13-1,-6 14 1,-5 6 0,-2 2-1,0-7 1,0-8-1,0 0 1,4-5 0,8-5-1,16-8 1,2-5 0,5-2-1,8 3 1,-2 11-1,-1 24 1,-8 10 0,-9 9-1,-10 7 1,-4-6 0,7-15-1,7-11 1,-1-8-1,-4-1 1,-6-3 0,-12 0-16</inkml:trace>
  <inkml:trace contextRef="#ctx0" brushRef="#br0" timeOffset="193670.16">30968 1562 0,'40'33'16,"10"21"-16,3 5 15,2 14-15,-1 1 16,0 16-16,-8-7 16,2 10-16,-12-15 15,-9 12-15,-5 22 16,-13 6-16,-30-7 15,-19-10 1,-20-13 0,-12-25-1,0-23 1,14-32 0,20-16-16,13-4 15,12 7 1,5-1-1,8 6-15</inkml:trace>
  <inkml:trace contextRef="#ctx0" brushRef="#br0" timeOffset="194341.68">31350 1322 0,'61'3'0,"12"4"16,-2 6 0,-17 15-1,-17 7 1,-20 5 0,-15 6-1,-14-8-15,-13-1 16,-11 3-1,4-10 1,6-7 0,11-7-1,7-9 1,16-4-16,20-3 16,22-3-1,21 1 1,12-9-1,3-6 1,-16-1 0,-12-2-16,-30 15 15,-28 5-15</inkml:trace>
  <inkml:trace contextRef="#ctx0" brushRef="#br0" timeOffset="211365.33">20203 5049 0,'0'38'16,"4"17"-16,-1 6 31,4 22-31,-1 0 16,1 18-16,1-5 31,-1 9-31,-7 12 16,-20-45 15,-7-47-15,13-10 15,7-9-15,7-6-16</inkml:trace>
  <inkml:trace contextRef="#ctx0" brushRef="#br0" timeOffset="211695.34">20044 4926 0,'50'-2'15,"19"6"-15,-7 6 16,19 11-16,-8 4 15,7 10-15,4 33 32,-47 23-17,-32-28 17,-29-5-32,-50 2 15,-19-17 1,9-11 15,25-9-15,59-23-16</inkml:trace>
  <inkml:trace contextRef="#ctx0" brushRef="#br0" timeOffset="212031.86">21090 5196 0,'-3'47'31,"-7"13"-31,0 1 16,5 18-16,7 21 31,38-16-15,32-57 15,8-40-15,-7-15-1,-25 3 1,-48 25-16</inkml:trace>
  <inkml:trace contextRef="#ctx0" brushRef="#br0" timeOffset="212253.54">21044 5281 0,'69'-8'15,"11"-15"17,-4-1-17,-11-2 17,-25 8-17,-40 18-15</inkml:trace>
  <inkml:trace contextRef="#ctx0" brushRef="#br0" timeOffset="212411.84">21049 5001 0,'53'-17'15,"5"-6"1,-12 3-1,-46 20-15</inkml:trace>
  <inkml:trace contextRef="#ctx0" brushRef="#br0" timeOffset="212848.01">21999 5173 0,'-20'15'16,"-7"12"15,8 14-15,38 14 15,23 5-15,11 3 15,-36-1-15,-27-22 15,-17-23-16,-8-17 1,2-8 15,7-1-15,26 9-16</inkml:trace>
  <inkml:trace contextRef="#ctx0" brushRef="#br0" timeOffset="213064.43">22652 5099 0,'71'-5'31,"4"-2"-16,-12 2 1,-22-2 0,-41 7-16</inkml:trace>
  <inkml:trace contextRef="#ctx0" brushRef="#br0" timeOffset="213249.81">22727 5241 0,'68'-21'16,"21"-3"15,-4-2-15,-19 4-16,-66 22 15</inkml:trace>
  <inkml:trace contextRef="#ctx0" brushRef="#br0" timeOffset="214062.71">23876 4614 0,'63'-14'16,"30"2"-1,19-3 1,6-2-1,-8 3 17,-24 7-17,-53 0 1,-33 4 0,-40 6-1,0 4 1,-20 6-16,-1 2 15,-15 8-15,-37 7 16,-1 3 0,36 4-1,53 1 1,38 5 0,32 4-1,15 5 1,9 0-1,-29 3 1,-38 3 0,-37-5 15,-28-15-15,-10-15-1,10-11 16,13-9-31,22-3 16,28 0 0</inkml:trace>
  <inkml:trace contextRef="#ctx0" brushRef="#br0" timeOffset="214512.89">24554 4784 0,'-38'58'16,"-4"13"0,17-6 15,32-12-16,44-25 1,-2-20 15,20-18-31,-6-10 16,7-18-16,-11 0 16,-17-18-1,-24-24-15,-25 22 31,-29 8-31,-4 14 16,-21 6-16,-32 7 16,7 3-1,16 0 1,35 8 0,17 4-1,18 8-15</inkml:trace>
  <inkml:trace contextRef="#ctx0" brushRef="#br0" timeOffset="-214414.67">25117 4931 0,'-9'40'16,"5"-10"-1,-1-12 1,10-23 0,8-23-1,6-27 1,9-13-1,-7-11 17,-4 12-17,-7 11 1,-2 21 0,-3 25-1,-1 30 1,12 21-1,17 17 17,12 2-17,15-13 1,6-19 0,-1-20-1,-22-34 1,-12-16-1,-17-1 1,-3 18 15,-11 25-31</inkml:trace>
  <inkml:trace contextRef="#ctx0" brushRef="#br0" timeOffset="-212814.27">25061 5192 0,'35'-10'16,"18"-2"-16,10-1 16,17-2-16,4 2 31,19-4-31,-15 2 16,8 0-16,20-8 31,-20 3-16,-48 12 1,-48 8-16</inkml:trace>
  <inkml:trace contextRef="#ctx0" brushRef="#br0" timeOffset="-212061.42">25325 5377 0,'-2'22'16,"-6"17"15,-1-2-15,13-16 15,19-27-16,20-27 1,17-15 15,-6 3-15,-14 28 15,-13 24-15,-4 24-1,-3-1 17,-7 3-17,2-21 17,28-18-17,0-10 16,-1 2-15,-7 19 0,-7 20 15,-8 13-15,-2-2 15,-5-6-16,-4-10 1,-9-20-16</inkml:trace>
  <inkml:trace contextRef="#ctx0" brushRef="#br0" timeOffset="-209818.92">23642 4379 0,'-50'48'0,"10"-5"16,-6 17-16,8 1 15,-4 19-15,7-4 16,-1 19-16,11-6 15,0 14-15,7-10 32,3 11-32,13-14 15,11 9-15,6-21 16,31 2-16,5-27 16,26-7-16,37-8 31,1-8-16,-59-15 1,-56-15-16</inkml:trace>
  <inkml:trace contextRef="#ctx0" brushRef="#br0" timeOffset="-209273.03">26117 4202 0,'27'51'16,"18"21"-16,1 2 15,10 27 1,-14-21 0,-4 8-16,-1 14 0,-11-16 15,-3 6-15,-3 12 0,-12 4 32,-8 23-32,-8-26 15,-22 2-15,-33-27 31,-20-36-15,38-20 0,24-11-1,21-13 1</inkml:trace>
  <inkml:trace contextRef="#ctx0" brushRef="#br0" timeOffset="-207476.69">27349 4102 0,'-10'23'16,"-3"1"0,-13 25-16,0 1 15,-20 23-15,6-1 16,-13 23 0,10-10-16,-5 13 0,13-10 15,2 19-15,15-14 31,8 5-31,10-20 16,12 5-16,39 10 16,30-27-1,10-23 1,-16-18 15,-37-13-15,-38-12-16</inkml:trace>
  <inkml:trace contextRef="#ctx0" brushRef="#br0" timeOffset="-206923">27852 4505 0,'-35'55'0,"-2"18"16,-1 23 0,13 5-1,25-13 1,37-28 0,35-29-1,17-33 1,13-39-1,-14-27 1,-20-23 0,-30-5-1,-36 8 1,-35 15 0,-27 15-1,-18 20-15,-8 19 16,8 11-1,17 8 1,29 0 0,32 0-16</inkml:trace>
  <inkml:trace contextRef="#ctx0" brushRef="#br0" timeOffset="-206702.12">28548 4868 0,'0'0'0,"0"0"15,0 0-15</inkml:trace>
  <inkml:trace contextRef="#ctx0" brushRef="#br0" timeOffset="-206250.03">28898 4502 0,'-7'18'16,"-5"30"0,3 20-1,25 3 1,29-11-1,24-25 1,13-27 0,-3-23-1,-24-26 1,-24-14 0,-34-3-1,-27 15 1,-23 18-1,-15 12 1,10 6 0,14 4-1,14 3 1,18 0 0,12 0-16</inkml:trace>
  <inkml:trace contextRef="#ctx0" brushRef="#br0" timeOffset="-205807.66">29584 4512 0,'-15'23'0,"-20"28"16,2 12 0,17-1-1,42-16 1,37-23 0,22-31-1,-4-19 1,-28-25-1,-30-3 17,-33 8-17,-30 12 1,-21 14 0,-3 0-1,10 9 1,13 2-1,21 6 1,9-2 0,11 6-16</inkml:trace>
  <inkml:trace contextRef="#ctx0" brushRef="#br0" timeOffset="-205368.28">30035 4346 0,'58'0'0,"7"7"31,-9 7-15,-19 10 0,-26 6-1,-26 8 1,-18 8 0,-5-3-1,-2-5 1,22-8-1,28-8 1,23-14 0,10-16-1,2-7 1,-10-5 0,-10 8-1,-25 12-15</inkml:trace>
  <inkml:trace contextRef="#ctx0" brushRef="#br0" timeOffset="-205121.36">30640 4309 0,'55'-21'16,"11"-7"0,-6-4-1,-10 6 1,-14 9 0,-21 6-1,-15 11-15</inkml:trace>
  <inkml:trace contextRef="#ctx0" brushRef="#br0" timeOffset="-204744.46">30607 4314 0,'10'11'16,"15"17"-1,10 5 1,5 8 0,-9-3-1,-13-8 1,-18 0 0,-16-2-1,-8-5 1,1-8-1,2-6 1,9 1 0,7-6-1,0-2 17,5-2-32,0 0 0</inkml:trace>
  <inkml:trace contextRef="#ctx0" brushRef="#br0" timeOffset="-203570.68">31010 4361 0,'-2'18'16,"-3"10"-1,-6 7 1,4-3 0,2-11-1,3-9 1,-6 1-1,16-16 1,12-14 0,13-18-1,2-9 1,-2 9-16,-8 8 16,-8 4-1,1 18 1,-13-1-1,2 6 1,-4 14 0,-3 8-1,0 1-15,0 0 16,0-9 0,0-4-1,0 1 1,0-9-1,2-2 1,11-9-16,9-10 16,9-13-1,-4 1 1,-1 1 0,-6 13-1,-8 4 1,-4 15-1,2 17-15,0 13 16,0 6 0,-4-3-1,-1-2 1,-5-8 0,2-7-1,1-11 1,4-7-16,-2-7 15,-5 7-15</inkml:trace>
  <inkml:trace contextRef="#ctx0" brushRef="#br0" timeOffset="-203169.77">31567 4139 0,'42'3'0,"4"-1"15,-11 6 1,-20 5-1,-17 7 1,-18 0 0,-8 0-1,1-5 1,4-2-16,13-3 16,20-8-1,15 3 1,10-5-1,-5 0 1,1-5 0,-8 3-16,-23 2 0</inkml:trace>
  <inkml:trace contextRef="#ctx0" brushRef="#br0" timeOffset="-202651.33">31862 3653 0,'45'60'0,"8"19"15,-13-11 1,0-3-16,-1-4 16,3 6-16,-6-6 15,1 5-15,14 30 16,0 12 0,-14 0-1,-16-9-15,-32-16 16,-27-10-1,-20-15 1,-7-11 0,4-9-1,31-18-15,30-20 16</inkml:trace>
  <inkml:trace contextRef="#ctx0" brushRef="#br0" timeOffset="-200493.42">22987 6800 0,'0'71'16,"0"-11"15,2 16-31,1-3 16,5 10-16,-3 33 15,0-7 1,-3-22 15,-4-63-15,-6-42-1,1-10 1,1 5 0,6 23-1</inkml:trace>
  <inkml:trace contextRef="#ctx0" brushRef="#br0" timeOffset="-200098.08">22763 6568 0,'50'-1'16,"18"2"-16,-2 10 15,17 14-15,-5 6 32,7 16-32,-22 6 15,-12 12-15,-23-2 16,-36 11-16,-14-9 16,-19 1-1,-4-12 1,-16-5-16,-14-11 15,4-16 1,26-14 0,29-28-1,19-38 17,8-5-17,-2 7 1,-9 56-16</inkml:trace>
  <inkml:trace contextRef="#ctx0" brushRef="#br0" timeOffset="-199834.45">23594 7054 0,'-5'77'16,"15"11"-1,20-15 17,19-33-17,0-32 1,-3-28 0,-13-8 15,-10 7-16,-23 21-15</inkml:trace>
  <inkml:trace contextRef="#ctx0" brushRef="#br0" timeOffset="-199615.56">23601 6947 0,'63'-3'16,"14"-7"0,-2-5-1,-12-3 17,-27 10-17,-36 8-15</inkml:trace>
  <inkml:trace contextRef="#ctx0" brushRef="#br0" timeOffset="-199436.83">23577 6707 0,'65'-15'15,"18"-7"1,0 4-1,-15-3 1,-68 21-16</inkml:trace>
  <inkml:trace contextRef="#ctx0" brushRef="#br0" timeOffset="-198884.46">24330 7113 0,'-12'5'16,"-14"8"-1,4 17 17,17 18-17,19 4 1,12-3 15,-21-12-15,-36-14 15,-16-13-15,-1-8-1,8-4 1,40 2 0</inkml:trace>
  <inkml:trace contextRef="#ctx0" brushRef="#br0" timeOffset="-198597.78">24751 6896 0,'78'-3'15,"20"-6"17,-3-4-17,-21 3 1,-74 10-16</inkml:trace>
  <inkml:trace contextRef="#ctx0" brushRef="#br0" timeOffset="-198348.83">24857 7126 0,'83'0'16,"-1"0"15,-15 0-31,-67 0 16</inkml:trace>
  <inkml:trace contextRef="#ctx0" brushRef="#br0" timeOffset="-193458.68">25910 6559 0,'-20'2'15,"-35"18"16,1 6-15,-16 11-16,5 8 31,-11 16-31,20-1 16,4 14-16,21-9 16,18 14-16,19-19 31,32-8-31,9-17 15,34-11-15,2-14 32,23-20-32,-8-14 15,8-16-15,-17-7 16,-4-24-16,-22 3 31,-18-13-31,-24 8 16,-32-8-16,-12 21 31,-34 10-31,-3 14 16,-26 6-16,7 15 31,-12 2-31,-19 9 16,6-2-1,44 6 1,60 0-16</inkml:trace>
  <inkml:trace contextRef="#ctx0" brushRef="#br0" timeOffset="-193208.84">26507 7098 0,'0'2'16,"0"8"15,5-2-16,-5-8-15</inkml:trace>
  <inkml:trace contextRef="#ctx0" brushRef="#br0" timeOffset="-192490.99">26988 6568 0,'5'53'0,"-2"15"15,0 31 1,-3 2-1,0-19 1,0-46 15,0-26-15,0-5 0,0 1-1,0-6-15</inkml:trace>
  <inkml:trace contextRef="#ctx0" brushRef="#br0" timeOffset="-191775.7">27319 6486 0,'72'-10'16,"25"12"0,-1 26 15,-36 19-15,-53 19-1,-14-11 1,-26-1-1,-35 18 1,-8-1 0,18-11-1,49-24 1,44-21 0,32-13 15,19-9-16,0-14 1,-13 2 0,-25 6-1,-48 13-15</inkml:trace>
  <inkml:trace contextRef="#ctx0" brushRef="#br0" timeOffset="-190666.72">28132 6428 0,'66'-12'16,"10"0"15,7 0-16,-10-3 1,-15 5 0,-28 0 15,-25 8-15,-22 2-1,-1 2 1,-20 6 15,-27 6-15,-19 19-1,6-5 1,12-3 15,24-4-15,12-7-1,22-4 1,8-2 0,13-3 15,12 5-15,15 3-1,18 2 1,12 21 15,9 11-15,2 13-1,-11 8 1,-25-5 15,-32-14-15,-33-16-1,-31-16 17,-22-14-17,-10-11 1,3-10 0,19 3 15,15 3-16,27 5 1,8 3 0,11 4-16</inkml:trace>
  <inkml:trace contextRef="#ctx0" brushRef="#br4" timeOffset="-160777.36">25206 5671 0,'23'-17'16,"5"-1"-1,21-15 1,3 1-1,14-5-15,2 1 16,10-5-16,-2 6 31,-1 2-31,23-5 16,-12 8 15,-43 0-15,-21 14-1,-14 9 17,0 5-17,-8 2-15</inkml:trace>
  <inkml:trace contextRef="#ctx0" brushRef="#br4" timeOffset="-159753.07">31467 4310 0,'40'-22'0,"8"-6"16,4-7-1,6 2 1,0 3-1,-5 0 1,-8 10 0,-22 5-16,-15 9 15,-1 4 1,-4 2 0,-3 0-16</inkml:trace>
  <inkml:trace contextRef="#ctx0" brushRef="#br4" timeOffset="-158241.32">12923 15343 0,'0'-3'16,"-2"-4"0,-2 1 15,2-1-15,2 4-1,0 3 1,0 0-1,0 0 1,6-2 15,13-4-15,21 2 0,21-4-1,12 3 1,7 0-1,-1 5 17,2 10-17,-11 8 1,-12-3 0,-27-5-1,-31-10-15</inkml:trace>
  <inkml:trace contextRef="#ctx0" brushRef="#br4" timeOffset="-154797.82">29503 6372 0,'0'53'15,"0"10"1,-2 16 0,-5 0 15,2 0-15,-4-18-1,7-44 1,13-42 15,3-41-15,-2 8-1,-3-12-15,-7 7 16,-2-10 0,-15-33-1,-7-5 1,-4 12-1,3 22 17,8 51-17,7 33 1,11 31 0,15 34 15,-1-9-16,8 9-15,6-4 16,12 5-16,-1-9 16,17 3-16,-6-21 31,15-3-31,27-8 16,3-25-1,-14-38 1,-34-24 15,-28-17-15,-24-9-1,-21 3 17,-7 14-17,5 8 1,7 23-1,9 12 17,9 18-32</inkml:trace>
  <inkml:trace contextRef="#ctx0" brushRef="#br4" timeOffset="-154503.19">30403 6432 0,'0'0'15,"0"0"1,0 0 0,0 0-16</inkml:trace>
  <inkml:trace contextRef="#ctx0" brushRef="#br4" timeOffset="-153692.18">30780 6460 0,'0'40'15,"0"-7"16,0-10-15,9-20 0,5-24-1,19-19 17,8-12-17,4-6 16,-8 9-31,-6 14 32,-16 35-17,-10 27 1,-5 21 15,-2 5-15,-3-13-1,7-14 1,18-15 15,21-25-15,17-21 0,5-13-1,-3 1 1,-10 11-1,-6 21 1,-14 25 0,-2 21-1,-9 18 17,2 10-17,-7 1 1,0-12-1,-5-15 1,-9-33-16</inkml:trace>
  <inkml:trace contextRef="#ctx0" brushRef="#br4" timeOffset="-152510.72">29955 7783 0,'68'-5'16,"-3"2"0,12-1-16,2 1 15,17 3-15,-8 0 16,13 0-16,-11 0 15,4 0-15,14-2 16,-22-1 15,-43-2-15,-20 5 0,-23 0-16</inkml:trace>
  <inkml:trace contextRef="#ctx0" brushRef="#br4" timeOffset="-152043.25">30491 7827 0,'12'16'15,"22"38"1,6 21 0,-5 13-1,-12 5 1,-18-10-1,-15-12 1,-15-28 0,-24-23 15,-21-20-15,-8-10-1,15-2 1,15-1-1,20 3 1,15 7 0,13 3-16</inkml:trace>
  <inkml:trace contextRef="#ctx0" brushRef="#br4" timeOffset="-151355.32">29680 8743 0,'22'-8'16,"8"-2"-1,23-2-15,3-1 16,30-5-16,2 1 15,25 10-15,-22-1 16,-3 3-16,13 5 16,-13 3-1,3 7-15,15 2 0,2 4 16,20 3-16,-17-3 16,-3-4-16,6 4 15,-56-7-15,-58-9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1.62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 1 4036,'-2'11'588,"1"1"-1,-1 0 1,2-1 0,0 1-1,0 0 1,1 0 0,1-1 0,0 1-1,2 7-587,33 106 895,-37-124-892,55 138 1202,58 106-1205,11 23 482,-97-200-469,-3 0-1,-3 2 0,-2 6-12,-6-10 25,-3 0 1,-2 1-1,-4 0 0,-2 0 0,-4 10-25,-1-33-42,-1 0-1,-3-1 1,-1 1 0,-3-2-1,-1 1 1,-2-2-1,-2 0 1,-8 15 42,21-50-384,0-1 1,0 1 0,-1-1 0,0 1-1,0-1 1,0 0 0,-1-1-1,1 1 1,-1-1 0,-2 1 383,-27 16-5787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3.95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294 1 3203,'3'-1'5262,"-6"2"-3651,-16 24-1010,-21 57-419,3 1 1,4 2-1,4 2 1,4 0 0,-13 86-183,13-41 71,-18 115 66,40-219-249,2 0 0,1 0 1,1 0-1,2 0 0,0 0 0,2-1 0,1 1 1,1-1-1,2 0 0,0-1 0,2 0 1,1 0-1,1-1 0,1-1 0,1 0 0,4 4 112,27 26-2001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4.70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176 2 7335,'-3'0'1592,"1"0"-1421,0-1 1,0 1-1,0 0 1,-1-1-1,1 1 1,0 0-1,0 0 1,-1 1-1,1-1 1,0 0-1,0 1 1,0 0 0,0-1-1,-2 2-171,-5 9 98,1 0 1,0 1-1,1 0 1,0 1-1,1-1 0,0 1 1,1 1-1,-2 6-98,2-5 147,-10 22-81,3 1-1,0 0 1,3 1-1,1 0 1,2 1-1,1-1 1,3 1-1,1 0 1,2 0-1,1 0 1,3 4-66,-4-37 2,0-1 0,1 1 1,0-1-1,0 1 0,0-1 1,1 0-1,0 0 0,0 0 0,1 0 1,-1-1-1,1 1 0,1-1 0,-1 0 1,1 0-1,-1-1 0,2 2-2,-1-3-17,0 0 0,0-1 0,0 1 0,0-1 0,0 0 0,0 0 0,0 0 0,1-1-1,-1 0 1,1 0 0,-1 0 0,1-1 0,-1 0 0,1 0 0,0 0 0,-1-1 0,1 0 0,-1 0 0,3-1 17,5-2-34,0 0 1,-1-2-1,0 1 1,0-2 0,0 1-1,-1-2 1,0 1-1,0-2 1,-1 1 0,0-2-1,0 1 1,-1-1-1,0 0 1,-1-1 0,4-6 33,4-8-89,-1 0 1,-1-1 0,-1 0 0,-1-1 0,-2-1-1,6-19 89,-11 27-5,-1-1-1,0 1 1,-1-1-1,-2 0 1,0 1-1,-1-1 1,-1 0-1,-1 1 1,-3-17 5,3 28 32,0 0 1,0 1 0,-1-1-1,0 1 1,-1-1-1,1 1 1,-2 0-1,1 1 1,-1-1-1,0 1 1,-1 0 0,1 0-1,-2 0 1,1 1-1,-1 0 1,1 0-1,-2 1 1,1 0-1,0 0 1,-1 1 0,0 0-1,0 0 1,-5-1-33,7 3-30,1 0-1,0 1 1,-1 0 0,1 0 0,0 1 0,-1 0-1,1 0 1,-1 0 0,1 0 0,0 1 0,-1 0 0,1 0-1,0 0 1,-1 1 0,0 0 30,3 0-283,-1-1 0,1 1 0,-1 0 0,1 0 0,0 1 0,0-1 0,0 1 0,0-1 0,0 1 0,0 0 0,1 0 0,0 0 0,-3 4 283,-7 24-5509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5.04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57 11691,'18'-14'1025,"-7"1"-224,-11 0-161,-8 3-511,8 7-290,0 0-1152,0 6-2915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5.4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189 211 3491,'10'-1'4782,"-12"-1"-2018,0 2-2711,1 0 0,0 0 0,-1 0 0,1 0 0,0 0 0,-1 1 0,1-1 0,0 0-1,0 1 1,-1-1 0,1 1 0,0-1 0,0 1 0,0 0 0,0-1 0,0 1 0,0 0 0,0 0-53,-22 21 316,1 0 0,1 1-1,-16 25-315,27-34 24,1 0 0,1 0-1,0 1 1,0 0 0,2 1 0,0 0-1,0 0 1,1 2-24,4-12-20,0 0-1,0 1 1,0-1-1,0 0 1,1 1 0,0-1-1,1 0 1,-1 1-1,1-1 1,1 0 0,-1 0-1,1 1 1,0-1-1,0 0 1,1-1 0,0 1-1,0 0 1,0-1-1,0 0 1,1 1 0,0-1-1,0-1 1,1 1-1,-1-1 1,1 1 0,0-1-1,0-1 1,0 1-1,1-1 1,3 2 20,1 0-63,0-1 0,-1-1-1,1 0 1,0 0 0,1-1-1,-1 0 1,0-1 0,1 0 0,-1 0-1,1-1 1,-1-1 0,0 0-1,1 0 1,-1-1 0,0 0 0,0-1-1,0 0 1,5-3 63,0-1 38,0-1 0,0 0-1,-1-1 1,0-1 0,0 0 0,-1-1-1,0-1 1,-1 0 0,0 0-1,-1-1 1,-1-1 0,0 0 0,-1 0-1,0-1 1,-1 0 0,-1 0 0,0-1-1,-2 0 1,3-10-38,-4 12 75,0-1-1,-2 1 1,0-1 0,-1 1-1,0-1 1,-1 0 0,0 0-1,-2 1 1,0-1 0,0 1-1,-1-1 1,-1 1 0,0 0-1,-1 0 1,-1 1 0,0-1-1,-1 1 1,0 0 0,-1 1-1,0 0 1,-1 0 0,-8-7-75,11 12 3,-1 1 0,1 0 0,-1 1 1,0-1-1,-1 1 0,1 1 0,-1-1 1,0 1-1,0 1 0,-2-1-3,6 2-88,-1 1 1,1 0-1,-1 0 1,0 0-1,1 1 1,-1 0-1,0-1 0,1 2 1,-1-1-1,1 0 1,-1 1-1,0 0 1,1 0-1,-1 1 1,1-1-1,0 1 0,-1 0 1,1 0-1,0 0 1,0 1 87,-31 27-2888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5.82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0 180 4708,'18'-3'1506,"-3"-7"-1154,3-3 1698,4 0-705,0 0-704,7 3-225,0-7-95,11 1-193,3-4-128,8 4-32,4-4-545,3 4-1921,-4 3-3460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6.34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58 0 7303,'-3'9'118,"0"0"-1,0 0 1,-1-1 0,0 0 0,-5 8-118,5-9 72,0 0 0,0 1 0,0-1 1,1 1-1,0 0 0,1 0 0,-2 7-72,1-1-81,3-14 104,0 0 0,1-1 0,-1 1 0,0 0 0,1 0 0,-1 0 0,1 0 0,-1 0 0,0 0 0,1-1 1,-1 1-1,0 0 0,1 0 0,-1 0 0,0 0 0,1 0 0,-1 0 0,0 1 0,1-1 0,-1 0 0,1 0 0,-1 0 0,0 0 0,1 0 0,-1 0 0,0 1 0,1-1 0,-1 0 0,0 0 0,0 1 0,1-1 0,-1 0 0,0 0 1,0 1-1,1-1 0,-1 0 0,0 1 0,0-1 0,0 0 0,0 1 0,1-1 0,-1 0 0,0 1 0,0-1 0,0 0 0,0 1 0,0-1 0,0 0 0,0 1 0,0-1 0,0 0 0,0 1 0,0-1 0,0 1 0,0-1 0,0 0 1,0 1-1,0-1 0,-1 0 0,1 1 0,0-1 0,0 0 0,0 1 0,-1-1 0,1 0 0,0 0 0,0 1-23,13-3 7,0 0-1,0 1 1,0 1-1,1 0 1,-1 1-1,0 0 1,0 1 0,0 0-1,0 1 1,0 1-1,0 0 1,-1 0-1,0 2 1,0-1 0,0 2-1,-1-1 1,0 2-1,0-1 1,0 2-1,-1-1 1,-1 1 0,1 1-1,-1 0 1,-1 0-1,0 1 1,2 4-7,-8-11 6,-1 0 1,1 0-1,-1 1 0,0-1 1,0 0-1,0 1 0,-1-1 1,0 1-1,0-1 0,0 1 1,0 0-1,-1-1 1,1 0-1,-1 1 0,-1-1 1,1 1-1,0-1 0,-1 0 1,0 0-1,0 0 0,0 0 1,-1 0-1,1 0 1,-1-1-1,0 1 0,0-1 1,0 0-7,-10 13 323,-1-1 0,-1 0 1,0-2-1,-1 0 0,-6 4-323,2-4 277,0-1 0,-1-1-1,0-1 1,-1-1 0,0 0-1,-19 3-276,33-8-2754,4 2-1981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7.2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89 137 2947,'-11'8'6250,"-1"-1"-4332,-20 17-2201,26-16 314,1 0 0,0 0-1,0 0 1,0 1 0,-2 8-31,7-16 48,23-12 582,7-6-380,-1-1 1,-1-2-1,15-13-250,-15 10 17,2 2 0,27-15-17,-55 35-20,1-1 0,-1 1 0,1 0-1,-1 0 1,1 0 0,-1 0 0,1 0 0,0 1-1,-1-1 1,1 1 0,0 0 0,1 0 20,-3 0-18,0 0-1,-1 0 1,1 0 0,0 0 0,-1 1 0,1-1-1,0 0 1,0 1 0,-1-1 0,1 1 0,-1-1-1,1 0 1,0 1 0,-1-1 0,1 1 0,-1 0-1,1-1 1,-1 1 0,1-1 0,-1 1 0,0 0-1,1-1 1,-1 1 0,0 0 0,1 0 0,-1 0 18,1 5-87,0 0 0,-1 0 0,0 0 0,0 1 0,-1-1 0,1 0-1,-1 0 1,-1 2 87,-1 9 94,3-16-101,0 0 0,-1 0 1,1 0-1,0 0 0,0-1 1,0 1-1,0 0 0,0 0 1,0 0-1,0 0 0,0 0 1,0 0-1,0 0 0,0 0 1,0-1-1,1 1 1,-1 0-1,0 0 0,1 0 1,-1 0-1,0-1 0,1 1 1,-1 0-1,1 0 0,-1-1 1,1 1-1,0 0 0,-1-1 1,1 1-1,0-1 0,-1 1 1,1-1-1,0 1 1,0-1-1,0 1 0,-1-1 1,1 0-1,0 1 0,0-1 1,0 0-1,0 0 0,0 0 1,-1 1-1,1-1 0,0 0 1,0 0-1,0-1 0,0 1 1,0 0-1,0 0 1,0 0-1,-1 0 0,1-1 1,0 1-1,0 0 0,0-1 1,0 0 6,10-3 33,0-1-1,0-1 1,0 1 0,5-6-33,-3 3-14,172-110 1520,-184 117-1459,-2 5-14,0-1 0,0 1 0,1 0 0,-1 0 0,1 0 0,0 0 0,0 0 0,0 0 0,0-1 0,1 1 0,0 0 0,0 0-33,9 62-1126,-10-63 954,8 26-1707,2-2-940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27.78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13 1 6150,'-1'1'204,"-1"1"1,1 0 0,0-1-1,0 1 1,0 0 0,0 0-1,0-1 1,0 1 0,1 0-1,-1 0 1,0 0 0,1 0-1,0 0 1,-1 0 0,1 0-1,0 0 1,0 0 0,0 0-1,1 0 1,-1 0 0,0 0-1,1 0 1,-1 0-1,1 0 1,0 0 0,-1 0-1,1 0 1,0 0 0,0-1-1,1 1-204,0 4-251,149 399 2188,-14-45-1873,-97-237-15,24 123-49,-58-222 4,-2 0-1,-1 0 1,-1 0-1,-1 1 1,-1 15-4,-2-29 6,1 0 0,-1 0 0,-1 0 0,0-1 0,0 1 0,-1-1 0,0 1 0,-1-1 0,0-1 0,-1 1 0,0-1 0,0 0 0,-6 6-6,-69 72 96,46-52-1871,2 1 0,-22 34 1775,31-33-5189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8:22:31.74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30 7 5830,'-29'-7'5055,"75"12"-4055,-32-5-961,-1 1 0,1 1 0,0 0 1,-1 1-1,7 2-39,-9-1-24,0 1 0,-1 1-1,1-1 1,-1 1 0,0 1 0,0 0 0,-1 1 0,0 0 0,0 0 0,-1 1 0,0 0-1,-1 0 1,0 1 0,2 2 24,-5-5-20,0 1 0,0 0 0,-1-1 0,0 1 0,0 0 0,-1 0 1,0 1-1,0-1 0,-1 0 0,0 1 0,-1-1 0,0 1 0,0-1 0,-1 1 0,0-1 0,0 0 0,-1 1 0,0-1 0,0 0 0,-2 3 20,-3 5 34,-1-1-1,-1 0 1,-1 0-1,-6 8-33,5-7 50,0 0-1,1 0 1,-4 10-50,77-41 496,85-28-816,-84 24-1778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5T12:44:40.9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2295 783 0,'0'0'15,"0"0"-15,0 18 16,0 32 0,0 0-1,-6 22-15,-2-2 16,-3 15-16,0-7 16,-3 18-16,-3-13 15,-1 13-15,1-10 16,-4 9-16,1-13 15,-4 2-15,7 27 0,6 3 16,8-11 0,-5-50-1,0-23 1,4-17 0,4-8-1,4-18 1,4-22-16,10-21 15,16-27 1,-7 15 0,6-4-16,1 6 15,4-12-15,-4 5 16,14-13-16,-6 10 16,10-9-16,-8 11 15,9-5-15,-2 11 0,13-6 0,-7 13 16,4-1-16,22-21 15,-10 9 1,-42 34 0,-14 20-1,-7 9 1,-10 11-16</inkml:trace>
  <inkml:trace contextRef="#ctx0" brushRef="#br0" timeOffset="274.11">2326 1569 0,'36'61'16,"12"11"-1,7 7 1,17-3-16,0-8 16,-1-31-1,0-22 1,-16-12 0,-27-3-1,-28 0-15</inkml:trace>
  <inkml:trace contextRef="#ctx0" brushRef="#br0" timeOffset="539.02">3397 1460 0,'12'67'15,"-6"21"1,2 20 0,-6-3-1,-2-16 1,18-41 0,-13-25-1,-2-11 1,-3-12-16</inkml:trace>
  <inkml:trace contextRef="#ctx0" brushRef="#br0" timeOffset="714.55">3337 1203 0,'0'0'15,"0"0"1,0 0 0,0 0-16</inkml:trace>
  <inkml:trace contextRef="#ctx0" brushRef="#br0" timeOffset="1131.52">3915 1685 0,'0'41'0,"0"-4"16,0-24-1,2-31 16,13-32-15,18-21 0,13-2-1,-4 13 1,4 30 0,-4 37-1,-4 33 1,-7 26-1,-1-4 1,-8-3 0,-3-23-1,-11-20 1,-5-6 0,-3-10-16</inkml:trace>
  <inkml:trace contextRef="#ctx0" brushRef="#br0" timeOffset="1536.98">4685 1541 0,'23'-7'16,"29"-14"-1,12-14 1,-3-7-1,-21 6 1,-35 9 0,-27 12-1,-27 19 17,-11 32-32,-3 24 31,10 16-16,30 5 1,38-24 0,40-39-1,21-38 1,8-27 0,-9-7-1,-17 14 1,-58 40-16</inkml:trace>
  <inkml:trace contextRef="#ctx0" brushRef="#br0" timeOffset="1871.54">5491 624 0,'0'49'16,"0"11"-16,0 3 16,-2 18-16,-3-6 15,1 16-15,-9 30 16,2-10 0,11-16-1,11-67 1,-6-30-1,-5-24 1,-11-12 0,5 3-1,-7 5 1,13 30-16</inkml:trace>
  <inkml:trace contextRef="#ctx0" brushRef="#br0" timeOffset="2070.39">5329 1116 0,'64'25'16,"18"-2"0,6-11-1,-11-10-15,-9 1 16,-31-6-1,-37 3 1</inkml:trace>
  <inkml:trace contextRef="#ctx0" brushRef="#br0" timeOffset="2282.94">6092 1134 0,'5'54'16,"2"3"0,-2-10-1,-3-12-15,6-23 16,-3-6 0,0-3-1,-5-3-15</inkml:trace>
  <inkml:trace contextRef="#ctx0" brushRef="#br0" timeOffset="2438.65">6034 841 0,'10'0'0,"7"0"16,6 2-1,-23-2-15</inkml:trace>
  <inkml:trace contextRef="#ctx0" brushRef="#br0" timeOffset="2769.2">6777 1096 0,'-66'20'16,"1"5"0,19 10-1,35 0 1,38-7-1,43-3 1,28-10 0,12-5-1,-11-2 1,-19-6 0,-34-2-16,-46 0 15</inkml:trace>
  <inkml:trace contextRef="#ctx0" brushRef="#br0" timeOffset="3765.96">8964 637 0,'-28'61'16,"3"-7"0,-8 12-16,8-6 15,3 14-15,9 24 16,33-7 0,33-26-1,30-26 16,10-35-15,-5-29 15,-14-11-15,-29 14 0,-45 22-16</inkml:trace>
  <inkml:trace contextRef="#ctx0" brushRef="#br0" timeOffset="3992.57">8931 848 0,'31'-7'31,"31"-6"-16,9 1 17,-6-1-17,-12 0 1,-53 13-16</inkml:trace>
  <inkml:trace contextRef="#ctx0" brushRef="#br0" timeOffset="4202.68">8828 559 0,'38'-21'16,"20"-3"-16,5 1 31,19 0-31,-1 5 16,3-2-16,19-2 15,-15 7 1,-88 15-16</inkml:trace>
  <inkml:trace contextRef="#ctx0" brushRef="#br0" timeOffset="4651.28">9667 841 0,'-20'74'16,"3"1"0,-4-20 15,14-45-15,17-45-1,22-36 16,21-9-15,13 24 15,-1 44-15,-4 42 0,-13 38 15,-5 8-16,-8-8 1,-5-33 0,3-28-1,-10-9 17,-14 2-17,-9 0-15</inkml:trace>
  <inkml:trace contextRef="#ctx0" brushRef="#br0" timeOffset="5057.02">10413 912 0,'65'-11'16,"16"-12"-1,-6-12 1,-19-5 0,-33 3-1,-44 11 1,-28 21 0,-25 30-1,-6 28 1,6 12-1,25 6 1,30-3 0,45-25-1,32-23 1,22-27 0,1-11-1,-13-4 1,-20 6-1,-48 16-15</inkml:trace>
  <inkml:trace contextRef="#ctx0" brushRef="#br0" timeOffset="5354.5">10937 997 0,'0'0'15,"0"0"1,7-10 0,6-18-1,15-16 1,15-5 0,10 9-1,7 15 1,-4 7-1,-16 13 1,-10 0 0,-17 2-1,-13 3-15</inkml:trace>
  <inkml:trace contextRef="#ctx0" brushRef="#br0" timeOffset="6433.35">11756 783 0,'-63'30'0,"-2"8"31,12 2-15,37-4-1,39-16 1,23-15 15,14-10-15,0-7-1,-9-1 1,-23 8 0,-21 25-1,-27 26 1,-26 16 15,-19 11-15,-3-7-1,20-26 1,36-50 0,37-33-1,8 10 1,17-2 0,3 3-1,10-6-15,25-12 16,-2-6-1,-18 20 1,-36 36 0,-19 24-1,-10 10 17,9-10-17,23-28 1,28-28-1,-5-2 1,3-8-16,22-23 16,-3 4-1,-31 36 17,-47 50-17,-20 13 1,-15 27-16,-9 0 15,-19 27-15,8-14 16,-7 15-16,-18 20 16,7-7 15,49-31-15,20-29-1,-1-23 1,3-13-1,0-10-15</inkml:trace>
  <inkml:trace contextRef="#ctx0" brushRef="#br0" timeOffset="8300.94">2066 2678 0,'67'-20'16,"-12"4"15,25 2-31,-6 0 16,22 3-16,-3 0 15,28-1-15,-25 4 16,-1 1-16,17-9 0,-16 9 16,8-6-16,20-4 0,-15 1 31,9-3-31,18-2 0,-15 2 15,7-2-15,22-4 0,-23 7 16,5-5-16,16 1 0,-18 6 16,0-1-16,19 2 0,-26 2 15,6 1-15,15-1 0,-27 6 16,7-7-16,20 0 0,-28 4 16,-2-6-16,19 2 0,-23 0 15,7 0-15,24 1 0,-31 6 0,9-6 16,18-7-16,-30 8 0,4-9 0,23 0 15,-21 5-15,6 2 16,19 0-16,-22 6 0,3 0 0,16-7 0,-23 11 16,7-7-16,16-1 0,-21 1 15,3 4-15,20-3 16,-28 3-16,3 1 16,17-2-16,-30 6 15,5-6-15,16 4 0,-4-4 0,34 0 16,-24-2-16,18-7 15,-25 2 1,20-8-16,-31 7 0,20 2 0,-14 2 16,21-12-16,-18 4 15,16 3 1,-22 4-16,17-4 0,-26 6 16,13-1-16,-24 9 15,10-1-15,-23-2 16,20 4-16,-19-4 15,9-8-15,-15 8 16,17-2-16,-15 6 16,22 0-16,-12 2 15,19 0-15,-19-3 16,19-7-16,36-13 16,-41 9-1,-51 3 1,-48 11-1</inkml:trace>
  <inkml:trace contextRef="#ctx0" brushRef="#br0" timeOffset="24635.62">2196 3762 0,'80'-19'0,"16"-6"15,-5-2 1,-20 4 0,-71 23-16</inkml:trace>
  <inkml:trace contextRef="#ctx0" brushRef="#br0" timeOffset="26398.4">3307 3137 0,'-3'52'15,"3"19"1,0 22 0,0 16 15,0-26-15,0-3-16,0 29 15,0-4 16,0-24-15,0-55 0,0-44-1,-5-38 17,-1-1-17,-11-17-15,0 4 16,-8-13-16,0 10 15,-6-5-15,-16-25 32,1 7-17,46 29 1,49 33 0,3 21 15,30 18-31,-1 18 15,18 22-15,-3 3 16,14 15-16,-23 0 31,4 15-31,-16 23 16,-61-5 0,-20-36-1,-32-15 1,-10-17-1,-30-5-15,5-8 16,-13-5-16,-25-3 16,6-7 15,23-7-31,46 5 16,36 2-16</inkml:trace>
  <inkml:trace contextRef="#ctx0" brushRef="#br0" timeOffset="27371.3">4388 3459 0,'-3'12'16,"-4"16"-1,4 12 16,2 13-15,1-2 0,4-8 15,9-8-15,9-1-1,1-12 1,-7-10 15,-7-6-15,1 1-1,-8-5 1,3-2 15,-5 0-15,0 0-1,0 0 17,0 0-17,0 0 1,4 0 0,1-5 15,12-15-16,10-18 1,9-12 0,-1 0 15,2 1-15,-13 9-1,-4 13 16,-7 6-15,-11 21 0,-2 23-1,0 20 17,5 12-17,18 11 1,16-11-1,2-12 17,-3-9-17,-15-18 1,-23-16-16</inkml:trace>
  <inkml:trace contextRef="#ctx0" brushRef="#br0" timeOffset="27847.1">5071 3502 0,'63'2'15,"12"-4"1,6-11 0,-20-17 15,-28-16-15,-36 14-1,-38 17 1,-22 20 15,-12 30-15,7 21-1,35 9 17,51-10-17,10-27 1,27-15-16,36-16 15,3-7 17,-14-2-32,-80 12 0</inkml:trace>
  <inkml:trace contextRef="#ctx0" brushRef="#br0" timeOffset="28372.74">6531 2849 0,'-6'63'15,"-1"19"1,4-10 0,-5 17-16,5 29 15,6-8 1,18-42-1,-7-32 17,-3-21-17,-8-5 1,-3-10-16</inkml:trace>
  <inkml:trace contextRef="#ctx0" brushRef="#br0" timeOffset="28570.05">6382 3220 0,'75'2'16,"18"0"15,-10-2-16,-20 0 1,-63 0-16</inkml:trace>
  <inkml:trace contextRef="#ctx0" brushRef="#br0" timeOffset="28945.17">7044 3224 0,'0'19'16,"5"18"0,20 11-1,34-10 1,25-21 0,20-19-1,-19-26 1,-36-22-1,-59-3 17,-18 20-17,-30 5-15,-5 14 16,-16 3-16,-24 9 16,3 4-1,21 5 1,33 4-1,21-6 1,25-5-16</inkml:trace>
  <inkml:trace contextRef="#ctx0" brushRef="#br0" timeOffset="29897.83">8536 3069 0,'-10'58'16,"0"0"0,4-11-1,1-22 16,10-27-15,11-29 0,29-22-1,22-15 1,22 3 0,-3 21-1,-16 40 1,-22 42 15,-22 23-15,-21 9-1,-5-9 1,0-33 0,20-31-1,2-12 1,17-18-16,1-2 31,10-10-31,25-11 16,-7 11-1,-19 37 1,-24 38 0,-10 26-1,-13 12 1,0-8-1,21-25 17,17-30-17,16-19 1,-5-10 0,-9 7-1,-42 17-15</inkml:trace>
  <inkml:trace contextRef="#ctx0" brushRef="#br0" timeOffset="30270.17">9826 3078 0,'-33'51'16,"5"14"-1,26-9 1,30-21-1,32-28 1,26-26 0,7-22-1,-22-20 1,-41-1 0,-42 17-1,-44 19 1,0 14-1,-12 14-15,-33 13 16,-4 8 0,16 0-1,31-3 17,30-12-32,28-8 15</inkml:trace>
  <inkml:trace contextRef="#ctx0" brushRef="#br0" timeOffset="30618.06">10569 2401 0,'-17'83'16,"1"-18"-1,-4 16-15,3-11 16,-9 14-16,6 27 16,8 7-1,9-17 1,6-53-1,-3-46 1,0-19 0,0-3-1,2 7 1,-2 13-16</inkml:trace>
  <inkml:trace contextRef="#ctx0" brushRef="#br0" timeOffset="30819.62">10264 2774 0,'56'17'0,"20"1"31,9-6-31,-9-2 16,-24-2-1,-52-8-15</inkml:trace>
  <inkml:trace contextRef="#ctx0" brushRef="#br0" timeOffset="30999.89">11139 2982 0,'2'8'0,"3"-2"15,0 6 1,-5-12-16</inkml:trace>
  <inkml:trace contextRef="#ctx0" brushRef="#br0" timeOffset="31166.1">11118 2598 0,'0'0'16,"0"0"-1,0 0 1,0 0-16</inkml:trace>
  <inkml:trace contextRef="#ctx0" brushRef="#br0" timeOffset="31562.07">11507 2892 0,'2'7'0,"11"14"31,17-6-15,23-10 0,8-23-1,-14-9 1,-34-9-1,-43 1 1,-26 10 15,-9 4-15,14 4 0,18-3-1,19 10 1,3 7-1,11 3-15</inkml:trace>
  <inkml:trace contextRef="#ctx0" brushRef="#br0" timeOffset="31928.68">11983 2857 0,'0'0'16,"9"-8"0,19-6-1,25-20 1,10-6 15,-4 3-15,-9 11-1,-17 28 1,-16 29 0,1 16-1,-3 6 1,-2-4 15,-3-9-15,-3-15-1,-7-25-15</inkml:trace>
  <inkml:trace contextRef="#ctx0" brushRef="#br0" timeOffset="42670.92">3786 5454 0,'0'66'16,"0"-5"-1,0 17-15,0-5 16,-5 15-16,-6-8 31,-6 7-31,2-12 16,-6 5-16,-8 19 15,6-13 1,9-39 15,5-24-15,7-10-1,2-13 1,2-21 15,11-24-15,11-30 0,3 12-1,13-11 1,0 6-1,23-9-15,3 6 16,17-5-16,-6 8 16,14-5-16,-15 13 31,-1-1-31,10-11 16,-26 16-1,-29 30 1,-30 26-16</inkml:trace>
  <inkml:trace contextRef="#ctx0" brushRef="#br0" timeOffset="42993.34">3920 5868 0,'25'59'15,"17"18"1,18 16 15,17-7-15,6-36-1,-3-27 1,-15-16 15,-29-3-31,-36-4 16</inkml:trace>
  <inkml:trace contextRef="#ctx0" brushRef="#br0" timeOffset="43357.91">5026 5583 0,'-28'68'31,"7"-8"-16,-8 14-15,6-4 16,0 14-16,11-12 16,4 7-1,31 12 1,37-31 0,26-42-1,7-36 16,-10-25-15,-17 3 0,-24 10-1,-42 30-15</inkml:trace>
  <inkml:trace contextRef="#ctx0" brushRef="#br0" timeOffset="43600.48">4977 5747 0,'46'-8'15,"2"-7"1,-2-7-1,-13 5 17,-14 6-17,-19 11-15</inkml:trace>
  <inkml:trace contextRef="#ctx0" brushRef="#br0" timeOffset="43763.91">5051 5503 0,'47'-13'16,"15"-7"-16,5 0 15,10-1-15,20-9 16,-7 2 0,-90 28-16</inkml:trace>
  <inkml:trace contextRef="#ctx0" brushRef="#br0" timeOffset="50350.46">6416 5599 0,'69'-16'16,"-1"11"0,12-2-16,-6 4 15,11 1 1,26 2-1,-7 2 1,-44 1 0,-60-3-16</inkml:trace>
  <inkml:trace contextRef="#ctx0" brushRef="#br0" timeOffset="50685.01">6473 5893 0,'47'-2'16,"19"-4"-16,-6 4 31,22-3-31,-4 0 16,6 2-16,33 1 16,-7 0-1,-45 2 16,-65 0-31</inkml:trace>
  <inkml:trace contextRef="#ctx0" brushRef="#br0" timeOffset="51500.25">8631 4540 0,'0'68'16,"0"-13"0,0 13-16,-7 33 31,2 15-16,-5-12 1,3-24 15,3-42-15,4-38-16</inkml:trace>
  <inkml:trace contextRef="#ctx0" brushRef="#br0" timeOffset="51917.1">8142 5434 0,'61'-5'32,"25"-9"-32,-3 6 15,27-3-15,-3 4 16,19 3-1,-23 0 1,3-3-16,-8 18 16,-42-2 15,-31-4-15,-13-2-1,-12-3-15</inkml:trace>
  <inkml:trace contextRef="#ctx0" brushRef="#br0" timeOffset="52379.33">8344 5677 0,'38'-6'16,"20"2"-16,2 4 15,24 7-15,-9 4 32,11 8-32,5 37 15,-50-16 16,-41 8-31,-24-5 16,-33-3-16,1-7 16,-18 2-16,-26 5 31,70-15-15,38-11 15,46-18-31,14-6 15,25-7-15,1-1 32,10 0-32,17-6 15,-13-2 1,-108 26-16</inkml:trace>
  <inkml:trace contextRef="#ctx0" brushRef="#br0" timeOffset="53362.67">9877 5286 0,'7'50'16,"-5"21"15,-4 4-16,-3-12 1,0-9 0,8-52 15,14-45-15,13-30-1,18-18 1,0-2 15,-5 18-15,-13 39-1,-8 42 17,-9 36-17,-5 23 1,-6 17-1,-4-17 17,7-30-17,20-40 1,23-41 0,-5 6 15,5-13-31,20-20 15,12 20 1,-6 41 0,-14 42 15,-13 40-15,-8 21-1,-6-10 16,-1-11-15,-10-27 0,-9-25-1,-13-18-15</inkml:trace>
  <inkml:trace contextRef="#ctx0" brushRef="#br0" timeOffset="55081.89">11643 4984 0,'2'17'15,"8"39"1,3 29 15,7 21-15,7-3 15,-1-4-15,-1-26-1,5-40 17,1-46-17,1-38 16,6-30-15,5-9 15,-5 0-15,-10 4 15,-14 12-15,-3 17-1,-9 29 1,-2 28-16</inkml:trace>
  <inkml:trace contextRef="#ctx0" brushRef="#br0" timeOffset="56030.93">12257 4488 0,'61'-18'16,"9"15"-1,-4 16 1,-20 19 0,-24 16-1,-30 13 16,-20 4-15,-12 6 15,-2-14-15,19-19 15,35-22-15,41-9 15,15-7-15,1 0 15,-12 0-15,-18 0-1,-39 0-15</inkml:trace>
  <inkml:trace contextRef="#ctx0" brushRef="#br0" timeOffset="88897.48">15843 6327 0,'71'10'15,"-8"-8"16,17 3-31,3 3 16,26 2-16,-29-7 31,9 4-31,9-2 0,-12-3 16,7-2-16,18 6 16,-13-6-1,-2 3-15,22-6 0,-20 3 16,5 0-16,18-6 0,-19 4 31,6 2-31,20 2 0,-21-2 16,0 6-16,14-3 0,-20-3 15,5 1-15,13 2 0,0 2 16,21 0-16,-14 5 0,13 0 16,-20 0-16,11 6 15,-22-6-15,16 2 0,-20-6 16,19 4-16,-17-8 15,15 5-15,-18-4 16,23-3-16,-18 0 16,23 0-16,-15 0 15,17 0-15,-16 2 16,22-4-16,-21 2 16,18-3-16,-15 1 15,19-3-15,-21 5 16,20 0-16,-18 0 15,22 5-15,-19-5 16,20 2-16,-23-2 16,17 0-16,-20 0 31,16 3-31,-21-3 0,19 0 0,-24 0 16,23 0-16,-23 0 15,11 0-15,-19 0 16,19-3-16,-16 3 15,13 3-15,-15-1 16,12 7-16,-17-4 16,20 2-16,-20-5 15,18 11-15,-19-3 16,20 0-16,-20-5 16,12 2-16,-16-1 15,15 1-15,-18-2 16,18 2-16,-21-3 15,17 3-15,-20-4 16,20-1-16,-25 3 16,19-3-16,-13-2 15,18 3-15,-10-3 16,17 2-16,-12-2 16,18 8-16,-11-6 15,15 6-15,-17-3 16,17 3-16,-17-3 15,15 3-15,-20-3 16,9 7-16,-16 1 16,6 4-16,14 1 15,-56-8 1,-25-3 0,-28-7-1</inkml:trace>
  <inkml:trace contextRef="#ctx0" brushRef="#br0" timeOffset="90859.29">17342 4137 0,'-55'28'15,"-16"7"-15,6 3 16,-18 17-16,12 1 15,-1 14-15,5 3 16,-1 15-16,13-5 16,-6 15-1,12-3 1,-2 10-16,11-9 16,10 17-16,7-15 31,10 21-31,3-14 15,18 20-15,-1-18 16,19 17-16,6-21 31,24 1-31,-1-21 16,26-5-16,0-23 31,26 1-31,-13-16 16,27-7-16,-31-15 31,4-8-31,11-3 0,-17-4 16,6-6-16,17-7 0,-18 1 31,5-7-31,21-7 0,-19 1 16,7-4-16,16-10 0,-22 10 15,-3-8-15,11-4 0,1-7 16,22-10-16,-22-1 15,9-7-15,-24 8 16,3-13-16,-22 7 16,4-16-16,-19 13 15,2-16-15,13-23 16,-13-14 0,-25-3-16,-13-4 15,-15 1 1,-18 2-1,-6 0 1,-14 5 0,-16 7-1,-5 11 1,-9 2-16,-19 5 16,19 31-1,-5 0-15,9 12 16,-17-5-16,8 12 15,-15-1-15,-3 12 16,-27-4-16,4 12 16,-19 3-16,12 3 15,-18 11-15,19 5 16,-18 10-16,32 1 16,3 3-16,-14 11 0,24-2 15,-8 2-15,-12 11 0,12-8 16,-4 2-16,-19 0 15,-5 0 1,-14 1-16,-23 4 0,86-21 31,70-14-31</inkml:trace>
  <inkml:trace contextRef="#ctx0" brushRef="#br0" timeOffset="91492.4">17489 4656 0,'-26'53'16,"8"18"15,27-1-15,36-20-1,28-22 1,18-32-1,5-40 1,-9-26 0,-26-11-1,-46 1 17,-50 29-17,-41 26 1,-15 20-1,9 13 1,19-4 0,28 4-1,35-8-15</inkml:trace>
  <inkml:trace contextRef="#ctx0" brushRef="#br0" timeOffset="91913.67">18481 4659 0,'-25'48'16,"13"4"0,29-4-1,36-13 1,28-14 0,10-21-1,2-13 1,-25-17-1,-28-13 1,-29-15 0,-44 2-1,-41 9 1,-21 17 0,6 7-1,19 2 1,70 21-16</inkml:trace>
  <inkml:trace contextRef="#ctx0" brushRef="#br0" timeOffset="92479.51">17733 5485 0,'-18'49'16,"11"18"15,30-1-15,37-24-1,-5-27 16,9-19-31,-12-17 16,6-17-16,-7-40 31,-41-9-15,-48 13 15,-8 37-15,-14 13-16,-28 17 15,3 12 17,17 0-17,68-5-15</inkml:trace>
  <inkml:trace contextRef="#ctx0" brushRef="#br0" timeOffset="93631.73">16634 2330 0,'0'48'15,"5"20"-15,4-2 16,3 17-16,0-8 31,4 14-31,9 21 16,5-1-1,-15-61 1,-13-43 0,1-3-1,-3-2 1,0 0-16</inkml:trace>
  <inkml:trace contextRef="#ctx0" brushRef="#br0" timeOffset="93811.17">16809 2658 0,'42'-38'16,"9"-15"0,-14-7-1,6 4 1,-18 21-1,-25 35-15</inkml:trace>
  <inkml:trace contextRef="#ctx0" brushRef="#br0" timeOffset="94097.48">16982 2209 0,'0'46'15,"0"15"-15,0-4 16,0 16-16,2 30 16,7 4-1,10-53 1,14-38-1,-5-16 17,-15 0-32,-13 0 0</inkml:trace>
  <inkml:trace contextRef="#ctx0" brushRef="#br0" timeOffset="94526.84">17342 2521 0,'8'-4'15,"15"-17"1,9-14 0,1-10 15,-12 5-31,-17 4 31,-22 16-15,-12 28-1,-7 27 1,-3 25 0,14 11-1,24-11 16,25-25-15,24-35 0,11-24-1,-7-6 1,-6 0 0,-45 30-1</inkml:trace>
  <inkml:trace contextRef="#ctx0" brushRef="#br0" timeOffset="94902.75">17698 2494 0,'0'0'15,"0"-10"1,5-23-1,2-17 17,6-11-17,7 16 1,3 38 0,2 31-1,3 30 1,2 13-1,-3-16 17,-4-36-17,-2-27 1,-7-6 0,0-2-1,-14 20-15</inkml:trace>
  <inkml:trace contextRef="#ctx0" brushRef="#br0" timeOffset="95284.17">18066 2449 0,'3'-5'16,"9"-25"0,8-18 15,8-16-16,0 4 1,-1 15 0,-7 15-1,1 12 1,-12 13 0,-4 0-1,-5 5-15</inkml:trace>
  <inkml:trace contextRef="#ctx0" brushRef="#br0" timeOffset="95759.06">18527 2169 0,'3'10'0,"6"8"16,10 2 0,0-10-1,14-20 1,10-26 0,2-19-1,-2-5 1,-7 7-1,-9 12 1,-14 22 0,-8 28-1,-23 42 1,0-1 0,-7 13-16,2 2 15,-7 9-15,-10 21 16,-3-9-1,30-25 1,31-26 0,10-20-1,-3-7 1,-12-6 0,-13-2-16</inkml:trace>
  <inkml:trace contextRef="#ctx0" brushRef="#br0" timeOffset="97288.32">17698 3381 0,'0'70'16,"0"13"0,0 1-1,0-19 1,0-44-1,7-47 17,8-42-17,8-27 1,2-7 0,1 12-1,4 37 1,5 51-1,-2 40 17,2 22-17,-2 3 1,-8-7 0,-13-32-1,1-34 1,5-34 15,2-23-15,10-6-1,1 20 1,-1 39 15,-2 39-15,-3 36-1,-1 18 1,-3-7 0,2-37-1,2-30 1,1-10 0,-14 0-1,-12 5-15</inkml:trace>
  <inkml:trace contextRef="#ctx0" brushRef="#br0" timeOffset="97510.68">18549 3238 0,'56'-6'16,"-1"-4"-1,-7 1 1,-15 3 0,-33 6-16</inkml:trace>
  <inkml:trace contextRef="#ctx0" brushRef="#br0" timeOffset="97721.17">18647 3429 0,'49'-23'16,"-7"0"-16,-12 6 16,-30 17-16</inkml:trace>
  <inkml:trace contextRef="#ctx0" brushRef="#br0" timeOffset="98209.71">18935 2968 0,'48'-23'16,"20"-2"0,0 4-1,-7 9 1,-16 17 0,-15 13-1,-15 17 1,-5 14-16,-7 7 31,-6 11-31,3 1 16,0-8-1,0-9 1,-5-19 0,3-17-1,2-5 1,0-7-1,0-1 1,0-2-16</inkml:trace>
  <inkml:trace contextRef="#ctx0" brushRef="#br0" timeOffset="98412.01">19172 3235 0,'55'-18'16,"21"-10"-1,4-2 1,-9 0 0,-16 4-1,-27 14 1,-28 12-16</inkml:trace>
  <inkml:trace contextRef="#ctx0" brushRef="#br0" timeOffset="98996.79">19636 3013 0,'0'60'15,"0"4"1,0-4 0,0-9-1,0-14 1,0-16-1,0-24 1,7-18 0,10-16-1,14-11 1,7-2 0,2-3-1,5 2 1,1 4-1,-13 7 1,-15 6 0,-9 19-1,-6 6 1,-3 9-16</inkml:trace>
  <inkml:trace contextRef="#ctx0" brushRef="#br0" timeOffset="99769.1">19837 3243 0,'25'12'15,"8"-7"1,5-10 0,3-15 15,1-6-15,-7 2-1,-19 10 1,-16 12-1,-16 15 1,-4 7 15,5 8-15,3-3 0,4-10-1,16-12 1,9-8 15,8-8-15,-4-4-1,-9 1 1,-2 7 0,-8-2-1,1 16 16,7 12-15,8 27 0,7 16-1,3 13 1,0-7 0,-8-8-1,-31-21 16,-29-14-15,-28-13 0,-5-10-1,7-7 1,19-1 0,47 8-16</inkml:trace>
  <inkml:trace contextRef="#ctx0" brushRef="#br0" timeOffset="100408.2">19729 3248 0,'10'9'16,"8"7"-1,4 1 1,1-4 0,-3-1-1,-20-12-15</inkml:trace>
  <inkml:trace contextRef="#ctx0" brushRef="#br0" timeOffset="102092.54">20676 5142 0,'53'3'15,"28"-3"-15,-15 0 16,6 0-16,21 0 0,-9 0 31,12 3-31,17 1 0,-10-2 16,8 1-16,18 0 16,-21 3-1,3-4-15,12-2 0,6 0 16,17-11-16,-20-1 15,-10-4-15,3-1 16,-59 10 0,-60 7-16</inkml:trace>
  <inkml:trace contextRef="#ctx0" brushRef="#br0" timeOffset="102497.22">22420 4926 0,'75'9'16,"-12"2"-1,11 4-15,-6-3 16,4 6-16,27 18 16,-16 12-1,-50-1 17,-55 1-17,-14-18 1,-27-4-16,-5-11 15,-12-6-15,-32-6 32,7-6-17,29 1 1,76 2-16</inkml:trace>
  <inkml:trace contextRef="#ctx0" brushRef="#br0" timeOffset="103112.69">21924 4077 0,'0'65'16,"0"21"-1,5 9 1,-1-9 0,10-21-1,10-39 16,12-38-15,11-41 0,-6 9-1,0-14 1,17-25 0,-6-5-1,-6 5 1,-21 15-1,-13 38 1,-4 12 0,-6 10-1,-2 8-15</inkml:trace>
  <inkml:trace contextRef="#ctx0" brushRef="#br0" timeOffset="103659.78">22709 4097 0,'61'-8'15,"4"-2"1,4 2 0,-17 6-16,-21-3 15,-31 5-15</inkml:trace>
  <inkml:trace contextRef="#ctx0" brushRef="#br0" timeOffset="103899.65">22818 4339 0,'66'-18'16,"6"-8"-1,-5 4 17,-25 2-32,-42 20 15</inkml:trace>
  <inkml:trace contextRef="#ctx0" brushRef="#br0" timeOffset="106494.5">23413 3706 0,'10'-5'0,"15"-13"15,21 3 1,14 5 0,15 5-1,6 5 1,-10 3-1,-16 1 1,-22 4 0,-23 2-1,-23 6 1,-17 3 0,-12 2-1,-11 2 1,9-6-1,9-4 1,23-1 0,17 1-1,27 5 1,29 7 0,12 8-1,0 4 1,-15 6-1,-30 0 1,-30 5 0,-24-5-1,-17-13 1,-7-5 0,-1-5-1,4-7 1,8-5-1,18-8 1,7 0 0,7 0-1,5 0 1,2 0-16</inkml:trace>
  <inkml:trace contextRef="#ctx0" brushRef="#br0" timeOffset="107824.55">24360 3888 0,'0'12'16,"0"8"15,0 3-16,5-20 1,18-26 15,15-17-15,8-6 15,-4 4-15,-9 26 15,-10 29-15,-11 12-1,-5 0 17,-1-7-17,1-23 16,14-23-15,6-12 15,-2-4-15,0 22 0,6 28 15,-1 18-16,8 6 17,7 1-17,-7-16 17,-5-5-17,-8-8 1,-13 1 15,-12-3-31</inkml:trace>
  <inkml:trace contextRef="#ctx0" brushRef="#br0" timeOffset="108137.84">24395 4107 0,'51'-5'16,"17"0"-1,-5-1 1,10-4-16,26-2 15,-14-1 17,-17 3-17,-37 5 1,-14 1 0,-17 4-16</inkml:trace>
  <inkml:trace contextRef="#ctx0" brushRef="#br0" timeOffset="108847.28">24824 4232 0,'-47'6'16,"-7"2"-1,4-4 1,7-1 0,28 9-1,28 16 1,32 4 0,15 4-1,3-4 16,-15-4-15,-38-2 0,-40-8-1,-21-9 1,-6-3 0,9-4 15,15 4-16,5-5 1,16-1 0,12 0-16</inkml:trace>
  <inkml:trace contextRef="#ctx0" brushRef="#br0" timeOffset="125576.03">16504 7392 0,'0'36'16,"-5"9"15,-4 23-31,0 11 16,-6 18-16,-3-3 31,-7 12-31,3-5 16,-4 2-16,3 25 15,28-17 16,21-50-15,-4-49 0,-2-39-1,8-37 17,-10 7-17,5-14-15,4 3 16,6-10-16,2 5 31,10-11-31,-5 14 16,11-8-16,-5 12 15,11 1-15,22-18 32,-16 15-17,-33 35 16,-12 13-15,-18 20-16</inkml:trace>
  <inkml:trace contextRef="#ctx0" brushRef="#br0" timeOffset="125796.36">16662 7914 0,'21'81'16,"-2"24"0,4 1 15,0-12-15,-3-34-1,-10-27 1,-10-33-16</inkml:trace>
  <inkml:trace contextRef="#ctx0" brushRef="#br0" timeOffset="126125.56">17408 7781 0,'-15'50'15,"0"18"-15,5-5 16,0 10-16,17 31 31,26-26-15,28-40-1,4-33 17,-5-16-17,-29 1 1,-31 10-16</inkml:trace>
  <inkml:trace contextRef="#ctx0" brushRef="#br0" timeOffset="126319.4">17405 7879 0,'51'-5'16,"-1"-8"-1,-4 1 16,-16 2-15,-30 10-16</inkml:trace>
  <inkml:trace contextRef="#ctx0" brushRef="#br0" timeOffset="126517.83">17360 7607 0,'73'-13'16,"28"-4"15,-8 1-15,-15 4 0,-78 12-16</inkml:trace>
  <inkml:trace contextRef="#ctx0" brushRef="#br0" timeOffset="126817.93">18202 7670 0,'72'5'16,"9"2"-1,-15 1 16,-23-3-31,-43-5 0</inkml:trace>
  <inkml:trace contextRef="#ctx0" brushRef="#br0" timeOffset="127022.19">18192 7909 0,'68'2'15,"2"-9"1,-9 0 0,-26-1-1,-35 8-15</inkml:trace>
  <inkml:trace contextRef="#ctx0" brushRef="#br0" timeOffset="127450.6">19378 7045 0,'0'60'16,"0"18"-16,0-5 15,0 13-15,11 28 16,13-16 15,7-30-15,-13-36-1,-13-16 1,-5-16-16</inkml:trace>
  <inkml:trace contextRef="#ctx0" brushRef="#br0" timeOffset="127703.98">19232 7708 0,'43'0'16,"18"0"-16,-1 0 31,24 0-31,33 0 16,0 0-1,-32 0 1,-85 0-16</inkml:trace>
  <inkml:trace contextRef="#ctx0" brushRef="#br0" timeOffset="128120.09">19222 8035 0,'66'7'16,"24"4"-1,6 1 1,-36 13 15,-44 13-15,-39 10-1,-14 3 1,-1-11 0,22-12-1,39-21 1,33-9-1,26-13 1,-1-6 15,-10 4-31,-71 17 16</inkml:trace>
  <inkml:trace contextRef="#ctx0" brushRef="#br0" timeOffset="128792.58">20873 6967 0,'-46'43'16,"-14"24"-16,-1 4 16,-12 20-1,20-13 1,1 1-16,6 11 0,4 5 15,7 26 1,17-17 0,18 4-16,14-22 15,27-14-15,32 2 16,-15-25 15,-25-23-15,-33-26-16</inkml:trace>
  <inkml:trace contextRef="#ctx0" brushRef="#br0" timeOffset="129485.02">21137 7148 0,'74'-17'16,"-11"8"15,12 2-31,25 10 16,-19 32 15,-41 3-15,-17 23-16,-18-1 31,-17 20-31,-6 1 16,-12 10-16,-10 27 15,0-7 16,9-30-15,16-44 0,7-16-1,8-21-15</inkml:trace>
  <inkml:trace contextRef="#ctx0" brushRef="#br0" timeOffset="129721.02">21342 7541 0,'25'0'16,"31"0"-1,7-2 16,-5-1-15,-16 0 0,-42 3-16</inkml:trace>
  <inkml:trace contextRef="#ctx0" brushRef="#br0" timeOffset="130217.34">22040 7413 0,'0'73'15,"0"22"17,0-4-17,0-13 1,10-38 15,-1-29-15,7-29-1,7-12 17,12-13-17,20-7 17,23-3-17,-3 0 1,-6 10 15,-26 10-15,-43 33-16</inkml:trace>
  <inkml:trace contextRef="#ctx0" brushRef="#br0" timeOffset="130511.37">22264 7720 0,'25'30'15,"1"-17"1,-2-10 0,-1-11-1,-10 5 17,-13 3-32</inkml:trace>
  <inkml:trace contextRef="#ctx0" brushRef="#br0" timeOffset="131137.67">22735 7685 0,'-12'12'16,"-14"13"0,-4 8-1,5 0 16,12-15-31,23-11 32,18-17-17,5-12 1,-3-9 0,-2-2-1,-14 11 1,-8 17 15,-1 17-15,7 29-1,14 27 1,9 10 0,-5-7-1,-25-19 1,-25-9 15,-16-28-15,-11-15-1,5-10 1,1 3 0,41 7-16</inkml:trace>
  <inkml:trace contextRef="#ctx0" brushRef="#br0" timeOffset="131591.84">22956 7115 0,'26'28'16,"9"20"-16,-2 4 15,12 17-15,-7 1 16,8 21-16,-13-5 16,7 15-1,-15-16 1,-10 9-16,-35 14 16,-23-15-1,-25-43 1,-10-27-1,7-18 1,36-2 0,35-3-16</inkml:trace>
  <inkml:trace contextRef="#ctx0" brushRef="#br0" timeOffset="132408.15">23925 6984 0,'-41'48'16,"5"-5"15,-6 13-31,-1 2 16,-7 14-16,4-1 16,-1 15-16,9-5 31,3 16-31,12-11 15,18 10-15,10-21 16,25 6-16,8-20 16,22-8-16,36 5 15,-1-13 1,-36-17 0,-29-16-1,-30-12-15</inkml:trace>
  <inkml:trace contextRef="#ctx0" brushRef="#br0" timeOffset="134860.79">24270 7199 0,'22'-8'16,"44"-5"0,-6 6 15,13 1-31,-5 4 15,10 2-15,16 15 32,-29 28-17,-49 11 17,-51 0-17,-29-5 1,1-14 15,15-10-15,39-13 15,41 1-15,41 10-1,20 20 16,-18 30-15,-29 17 15,-46-14-15,-40-21 0,-29-25 15,-11-19-16,7-22 1,12-3 0,19-2-1,42 16-15</inkml:trace>
  <inkml:trace contextRef="#ctx0" brushRef="#br0" timeOffset="135622.67">25323 7400 0,'0'13'15,"0"4"1,4-7 15,19-24-15,21-32 15,6-17-15,-2 2-1,-8 29 17,-5 39-17,-5 37 16,-12 21-15,-3-9 15,6-32-15,14-36 15,13-36-15,4-15-1,1 5 17,-10 38-17,3 37 17,-1 26-17,-9 5 16,-9-10-15,-7-11 0,-8-6 15,-12-21-31</inkml:trace>
  <inkml:trace contextRef="#ctx0" brushRef="#br0" timeOffset="135886.97">25418 7667 0,'28'0'31,"10"0"-16,20 0-15,30 0 16,3 3 15,-15-1-15,-26 6 0,-50-8-16</inkml:trace>
  <inkml:trace contextRef="#ctx0" brushRef="#br0" timeOffset="136292.76">25758 7841 0,'-40'10'15,"17"10"1,29 13 0,29 15 15,13 0-15,-11-2-1,-39-14 16,-36-10-15,-17-9 0,-6-20-1,11-14 17,9 4-17,11 2 1,30 15-16</inkml:trace>
  <inkml:trace contextRef="#ctx0" brushRef="#br0" timeOffset="136888.72">26215 7088 0,'27'52'16,"11"21"-16,6 6 31,8 19-31,1-7 16,0 30-16,-15-8 31,-8 11-31,-18-19 16,-24 4-16,-18-31 15,-24-18-15,-23-37 16,1-42 15,19-7-15,29 13 0,28 13-16</inkml:trace>
  <inkml:trace contextRef="#ctx0" brushRef="#br0" timeOffset="137322.87">26767 6971 0,'30'34'31,"-17"13"-15,-29 11-1,-19-3 16,-2-7-15,21-14 15,39-14-15,38-12 15,16-1-15,2-5-1,-16 1 1,-63-3-16</inkml:trace>
  <inkml:trace contextRef="#ctx0" brushRef="#br0" timeOffset="146896.51">16418 9751 0,'-5'55'16,"2"19"-16,1-7 16,-1 12-16,-1 31 15,0-1 16,20-36-15,14-38 0,-5-35-1,1-35 17,-7-2-17,7-22-15,-3 4 16,14-16-1,1 4 1,13-12-16,-4 9 16,8-4-16,13-21 15,-1 9 17,-40 41-32,-27 45 15</inkml:trace>
  <inkml:trace contextRef="#ctx0" brushRef="#br0" timeOffset="147173.75">16541 10046 0,'23'60'16,"7"13"-1,1-7 17,-6-11-17,-10-27 1,-15-28-16</inkml:trace>
  <inkml:trace contextRef="#ctx0" brushRef="#br0" timeOffset="147502.43">17300 9953 0,'-13'73'15,"3"30"17,20 3-17,25-26 1,25-42 15,12-28-15,-7-15-1,-25-2 1,-40 7-16</inkml:trace>
  <inkml:trace contextRef="#ctx0" brushRef="#br0" timeOffset="147700.18">17319 10046 0,'46'-10'16,"-3"-3"15,0-2-16,-18 0 1,-25 15-16</inkml:trace>
  <inkml:trace contextRef="#ctx0" brushRef="#br0" timeOffset="147883.21">17298 9696 0,'67'-18'16,"-1"2"15,-11 4-31,-55 12 16</inkml:trace>
  <inkml:trace contextRef="#ctx0" brushRef="#br0" timeOffset="148220.47">18202 9878 0,'58'-6'16,"0"1"-1,-16 2 1,-11-4 0,-31 7-16</inkml:trace>
  <inkml:trace contextRef="#ctx0" brushRef="#br0" timeOffset="148440.18">18151 10121 0,'63'0'16,"16"0"0,-7 0-1,-9 0 16,-24 0-31,-39 0 0</inkml:trace>
  <inkml:trace contextRef="#ctx0" brushRef="#br0" timeOffset="149975.62">19280 9538 0,'23'-12'15,"29"-4"1,-1 0 0,15 6-16,24 5 15,1 10 1,-30 18 0,-43 10-1,-34 12 16,-24-2-15,-16-6 0,16-1-1,35-4 1,50 9 0,4-6-1,14 10 1,-5 1-1,5 7-15,4 27 16,-34 1 0,-56-10 15,-47-24-15,-21-22-1,15-29 1,26-29-1,15-2 1,12 12 0,23 23-1</inkml:trace>
  <inkml:trace contextRef="#ctx0" brushRef="#br0" timeOffset="150176.84">20251 10089 0,'0'0'15,"0"0"1,0 0-16</inkml:trace>
  <inkml:trace contextRef="#ctx0" brushRef="#br0" timeOffset="150799.41">20684 9540 0,'57'-2'16,"15"-7"0,-5 6 15,-16 1-16,-13 2 1,-18-2 0,-20 2 15,-33 2-31,-12 6 16,-18 4-16,2 1 15,-12 5 1,-17 5-1,51 14 1,65 11 0,9-8 15,13 8-31,22 20 16,-12 1-1,-45-12 16,-35-14-15,-16-18 0,-1-22-1,9-18 17,8-13-17,9 10 1,13 18-16</inkml:trace>
  <inkml:trace contextRef="#ctx0" brushRef="#br0" timeOffset="151215.37">21314 9726 0,'-5'55'15,"-2"8"1,-12 1 0,7-12 15,12-37-16,10-25 1,13-17 0,24-9 15,25-7-15,5 1-1,2-7 16,-16 12-15,-23 12 0,-40 25-16</inkml:trace>
  <inkml:trace contextRef="#ctx0" brushRef="#br0" timeOffset="151439.64">21465 9902 0,'10'36'16,"1"-9"-1,-2-7 1,-6-12-1,-3-8-15</inkml:trace>
  <inkml:trace contextRef="#ctx0" brushRef="#br0" timeOffset="151935.66">21752 9953 0,'-3'9'16,"-4"14"-1,7 5 1,12-5 15,6-18-15,1-13-1,0-12 1,-6 0 15,-1 8-15,3 19 0,13 28 15,0 23-16,-3 3 1,-9-11 15,-22-27-15,-19-20 0,-7-11-1,4 0 16,28 8-31</inkml:trace>
  <inkml:trace contextRef="#ctx0" brushRef="#br0" timeOffset="152257.41">22248 9532 0,'41'53'16,"2"20"-16,0 2 16,-5 34-16,-10-9 31,-9 22-31,-8-17 15,-17-6-15,-9-37 16,-35-18-16,-53-29 16,-6-13-1,48-4 1,61 2-16</inkml:trace>
  <inkml:trace contextRef="#ctx0" brushRef="#br0" timeOffset="152722.23">19303 9081 0,'-43'38'15,"-7"12"1,7 3-16,-5 23 16,11-9-1,-2 24-15,15-9 16,3 15-16,14-11 16,12 15-16,14-15 15,25 9-15,11-17 16,28 1-16,3-12 15,12-4-15,23 8 16,-40-28 0,-81-43-16</inkml:trace>
  <inkml:trace contextRef="#ctx0" brushRef="#br0" timeOffset="153369.97">23103 9421 0,'-53'53'0,"8"-8"32,-4 5-32,9 6 15,-2 15-15,14-1 16,8 11-16,12-3 15,13 12-15,7-9 16,19 5-16,22 19 16,5-9-1,-30-47 1,-28-49-16</inkml:trace>
  <inkml:trace contextRef="#ctx0" brushRef="#br0" timeOffset="154486.62">23796 9554 0,'-58'0'0,"-7"10"31,-4 13-15,17 18 0,24 16-1,38 4 1,27-3 0,30-18-1,10-17 1,2-21-1,-14-19 17,-15-24-17,-9-2 1,-22-2 0,-8 11-1,-13 10 1,-21 17-1,-5 22 1,3 25 0,12 26 15,13 14-15,15 16-1,20-2 1,11-24-1,1-20 1,-14-17 0,-12-17-1,-21-16-15</inkml:trace>
  <inkml:trace contextRef="#ctx0" brushRef="#br0" timeOffset="155505.34">24461 9625 0,'0'48'15,"0"-8"17,0-7-17,8-22 1,9-25 15,13-21-15,1-13-1,-1-2 1,-12 9 15,-8 24-15,-3 22 0,-7 18 15,-5 12-16,0-5 1,3-4 0,7-19 15,15-20-15,7-17-1,3-5 16,-4 3-15,-1 8 0,3 24-1,-8 24 17,-20 18-17,-10 1 1,-3-6-1,13-14 17,0-13-17,0-2 1,0-8 0</inkml:trace>
  <inkml:trace contextRef="#ctx0" brushRef="#br0" timeOffset="155980.72">24924 9424 0,'49'19'16,"-9"2"0,-3 7-1,-14-3 16,-13-13-15,-7 1 0,7-1-1,11 9 17,16-4-17,11 3 1,0-7 15,-11-3-15,-11 0-1,-26-10-15</inkml:trace>
  <inkml:trace contextRef="#ctx0" brushRef="#br0" timeOffset="156473.21">24411 9981 0,'-2'0'16,"-9"4"0,13-4 15,29 0-16,-1 3 1,23-3-16,3 0 31,24 2-31,-4 1 16,17 4-16,-10 1 16,5-5-16,26-1 15,-16-7 16,-43-3-15,-25 7 0,-30 1-16</inkml:trace>
  <inkml:trace contextRef="#ctx0" brushRef="#br0" timeOffset="157083.22">24796 10157 0,'-40'-10'15,"5"5"1,17 10 0,25 22-1,21 21 16,11 8-15,-7-4 0,-22-4-1,-26-15 17,-14-25-17,0-19 1,3-6-1,7 2 1,20 15 0</inkml:trace>
  <inkml:trace contextRef="#ctx0" brushRef="#br0" timeOffset="157502.97">24990 10169 0,'11'0'16,"3"3"0,4 4 15,-18 6-16,-13 5 1,-4 2 15,12 3-15,17-1 0,19-7-1,24-2 16,6-3-15,-12-5 0,-5 0-1,-19-3 1,-25-2-16</inkml:trace>
  <inkml:trace contextRef="#ctx0" brushRef="#br0" timeOffset="158060.24">25364 9119 0,'19'35'15,"11"12"-15,3 2 32,11 16-32,-4 3 15,8 13-15,-1-3 16,4 20-16,-6-2 16,6 22-1,-14-12 1,1 15-16,-10-17 15,-8 11-15,-3-16 16,-4 6-16,-10-19 31,-16 0-31,-40-1 16,-25-14 0,30-31 15,23-19-16,25-21-15</inkml:trace>
  <inkml:trace contextRef="#ctx0" brushRef="#br0" timeOffset="159549.41">16594 11621 0,'0'40'16,"5"21"-16,-5-1 15,0 20-15,0-4 32,-7 15-32,-4 30 15,9-8 16,-1-27-15,8-45 15,6-37-15,3-24 0,14-35 15,-2-1-16,4-14-15,3 4 32,7-17-32,3 10 15,4-10-15,14-25 32,-10 7-17,-11 33 1,-40 68-16</inkml:trace>
  <inkml:trace contextRef="#ctx0" brushRef="#br0" timeOffset="159857.81">16851 12051 0,'16'51'16,"3"15"15,-1-1-16,-3-12 17,-2-18-17,-13-35-15</inkml:trace>
  <inkml:trace contextRef="#ctx0" brushRef="#br0" timeOffset="160236">17438 11921 0,'-23'60'31,"4"-9"-16,1 17-15,5-8 32,4 9-32,9-9 15,24 8-15,36 2 16,19-30 15,-1-42-15,-15-28 15,-15-11-15,-18 16-1,-30 25-15</inkml:trace>
  <inkml:trace contextRef="#ctx0" brushRef="#br0" timeOffset="160446.01">17403 12034 0,'12'0'32,"16"-2"-17,2-4 1,0-1-1,-30 7-15</inkml:trace>
  <inkml:trace contextRef="#ctx0" brushRef="#br0" timeOffset="160626.51">17456 11777 0,'63'-15'16,"0"-3"-1,-18 3 1,-45 15-16</inkml:trace>
  <inkml:trace contextRef="#ctx0" brushRef="#br0" timeOffset="161368.97">18293 11957 0,'48'-19'16,"4"7"-1,-4 4 1,-10-5 0,-18 6-1,-20 7 1</inkml:trace>
  <inkml:trace contextRef="#ctx0" brushRef="#br0" timeOffset="161631.19">18400 12165 0,'64'13'16,"7"-1"0,-8 1 15,-23-3-31,-40-10 16</inkml:trace>
  <inkml:trace contextRef="#ctx0" brushRef="#br0" timeOffset="171507.12">19490 11575 0,'0'-2'16,"0"-9"-1,12-6 1,34-8 15,-1 5-15,15 5-16,1 5 15,15 7-15,-4 3 32,9 13-32,9 24 15,-37 24 1,-57 5 15,-45-1-15,-16-12 15,2-8-15,43-14 15,23-9-16,32 3-15,12-2 32,27 12-32,-4-2 15,14 12-15,11 29 16,-55 6 15,-65-9-15,-15-33 15,-21-13-31,-37-10 16,-2-12 15,21-6-15,79 3-16</inkml:trace>
  <inkml:trace contextRef="#ctx0" brushRef="#br0" timeOffset="171904">20717 11573 0,'0'42'16,"2"14"-16,3 5 31,3 24-31,-1-1 15,-5 13-15,-4 35 16,-8-14 15,0-32-15,5-46 0,5-40-1</inkml:trace>
  <inkml:trace contextRef="#ctx0" brushRef="#br0" timeOffset="172335.25">21258 12286 0,'0'0'16,"0"0"15,0 0-31,0 0 16</inkml:trace>
  <inkml:trace contextRef="#ctx0" brushRef="#br0" timeOffset="172644.51">21815 11658 0,'91'-12'15,"4"-3"17,-6-1-17,-16-1 1,-38 8 0,-35 9-16</inkml:trace>
  <inkml:trace contextRef="#ctx0" brushRef="#br0" timeOffset="173024.03">21679 11732 0,'8'18'15,"22"32"16,5-3-15,16 11-16,2-4 31,7 9-31,23 23 16,-23 4 0,-51-25 15,-50-22-16,-30-26 17,-1-11-17,9-14 17,17 1-17,46 7-15</inkml:trace>
  <inkml:trace contextRef="#ctx0" brushRef="#br0" timeOffset="173851.62">22962 11419 0,'-11'58'16,"-6"15"-1,-1 5 1,6-10 15,1-12-15,20-31 0,15-25 15,12-23-16,12-12 1,7-5 0,13-3 15,2 0-15,-7-5-1,-14-10 16,-22-3-15,-10 8 0,-3 21-1,-14 32-15</inkml:trace>
  <inkml:trace contextRef="#ctx0" brushRef="#br0" timeOffset="174096.19">23179 11653 0,'24'36'15,"2"-6"1,-11-10 0,-15-20-16</inkml:trace>
  <inkml:trace contextRef="#ctx0" brushRef="#br0" timeOffset="174803.18">23697 11608 0,'-10'15'16,"-13"18"0,4 5-1,6-10 17,8-8-17,10-18 1,8-14-1,2-14 17,-8-12-17,1 3 1,-5 7 0,4 16 15,0 24-16,21 32 1,13 29 15,6 15-15,-9-8 0,-13-9-1,-27-26 16,-24-25-15,-6-24 0,2-20-1,2-6 17,13-2-17,-1 4 1,16 28-16</inkml:trace>
  <inkml:trace contextRef="#ctx0" brushRef="#br0" timeOffset="175652.72">24131 11628 0,'0'18'16,"-5"25"-1,2-3 1,3-7 15,8-21-15,9-29-1,9-18 17,2-6-17,-9 3 17,-1 16-17,-8 20 1,3 19 15,2 15-15,-2 4 15,2-14-15,-2-19-1,9-26 16,8-12-15,-5 0 15,-7 18-15,-5 26 15,-4 21-15,2 6-1,-6-11 17,5-12-17,-5-6 17,-2-4-17,-3-3-15</inkml:trace>
  <inkml:trace contextRef="#ctx0" brushRef="#br0" timeOffset="176133.67">24504 11407 0,'15'0'15,"25"5"1,16 2 15,-6 11-15,-19 5-1,-24 2 17,-14 0-17,-14-3 17,23 1-17,42 2 1,26 6 15,5 1-15,-8-7 15,-22-4-15,-45-21-16</inkml:trace>
  <inkml:trace contextRef="#ctx0" brushRef="#br0" timeOffset="176799.57">23053 12165 0,'47'-3'16,"16"3"-16,5 0 16,25 0-16,3 0 15,27-2 1,-24 2 0,-3-5-16,12 3 0,-15 2 15,3-3-15,13 0 0,2 3 16,25 3-16,-18 2 31,8 2-31,12 3 16,-90-20 15,-57-10-15,6 10-1,0 8 1,3 2-16</inkml:trace>
  <inkml:trace contextRef="#ctx0" brushRef="#br0" timeOffset="177448.73">24325 12512 0,'-25'-7'16,"-33"-3"-1,-17 5 1,3 5 15,40 25-15,47 23-1,15-10 1,15 7 0,29 21-1,-4 12 1,-49-13 15,-49-17-15,-32-30-1,-1-38 17,10-18-17,11-4 1,15 11 15,25 31-31</inkml:trace>
  <inkml:trace contextRef="#ctx0" brushRef="#br0" timeOffset="177931.69">24554 12414 0,'46'15'15,"-4"11"1,-16 9 15,-29 3-15,-25-5 15,-7-8-15,28-8 15,40 3-15,30-7-1,14-3 17,-14-5-17,-14 3 1,-49-8-1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16.60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30 23 2082,'-20'-7'-32,"14"6"1285,13-7 1092,-7 8-2254,0-1 1,0 1-1,0 0 0,0 0 1,1 0-1,-1 0 1,0 0-1,0 0 0,0 0 1,0 0-1,0 0 0,0-1 1,0 1-1,0 0 1,0 0-1,0 0 0,0 0 1,1 0-1,-1 0 0,0 0 1,0-1-1,0 1 0,0 0 1,0 0-1,0 0 1,0 0-1,0 0 0,0-1 1,0 1-1,0 0 0,0 0 1,0 0-1,-1 0 1,1 0-1,0 0 0,0 0 1,0-1-1,0 1 0,0 0 1,0 0-1,0 0 0,0 0 1,0 0-1,0 0 1,0 0-1,-1 0 0,1-1 1,0 1-1,0 0 0,0 0 1,0 0-1,0 0 1,0 0-1,0 0 0,-1 0 1,1 0-1,0 0 0,0 0 1,0 0-1,0 0 0,0 0 1,0 0-1,-1 0-91,1 0 3,0 0 0,-1 1 0,1-1 0,-1 0 0,1 1 0,0-1 0,-1 0 0,1 1 0,0-1 1,0 0-1,-1 1 0,1-1 0,0 1 0,0-1 0,-1 1 0,1-1 0,0 0 0,0 1 0,0-1 0,0 1 0,0-1 0,0 1 0,0-1 0,0 1 0,0-1 0,0 1 0,0-1 0,0 1 0,0-1 0,0 1 0,0-1 0,1 0 0,-1 1-3,6 92 553,-3 1 0,-10 85-553,1 18 15,10 241 60,29-447 32,93 20 181,-22-18-133,-45 2-376,0 3 1,0 2-1,41 6 221,-64-9-5493,-35 3 3491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17.15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62 112 2851,'-43'-23'2723,"42"23"-2673,0 0 0,0-1 0,0 1 0,0-1 1,0 1-1,0-1 0,0 0 0,0 1 0,0-1 0,0 0 1,1 1-1,-1-1 0,0 0 0,0 0 0,1 0 0,-1 0 1,1 0-1,-1 0 0,1 0 0,-1 0 0,1 0 0,0 0 1,-1 0-1,1 0 0,0 0 0,0 0 0,0 0 0,-1 0 1,1 0-1,1 0 0,-1 0 0,0 0 0,0-1 0,0 1 1,1-1-51,1 1 63,0 0 0,1 0 1,-1 1-1,1-1 0,-1 0 1,1 1-1,-1-1 1,1 1-1,-1 0 0,1 0 1,0 0-1,-1 0 0,1 0 1,-1 1-1,1-1-63,18 1 309,8-6 199,4 1-315,0-1 0,-1-2 1,1-1-1,-1-2 0,3-2-193,-29 10-937,-7 4-2176,1-2 2849,0 3-2090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17.6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0 260 4068,'1'-3'91,"-1"0"0,1 0 1,0 0-1,0 0 0,0 0 0,1 0 1,-1 0-1,1 0 0,-1 0 0,1 1 1,0-1-1,0 0 0,0 1 0,0 0 1,1-1-1,-1 1 0,1 0 0,-1 0 1,1 1-1,0-1 0,0 0 0,-1 1 1,1 0-1,0-1 0,1 1 0,-1 1 1,0-1-1,0 0 0,0 1 0,0-1 1,1 1-1,-1 0-91,95-20 758,-2-5 0,-1-4 1,61-27-759,-11 3-17,-143 53 7,32-10-574,-33 10 477,0-1-1,0 1 0,-1 0 1,1-1-1,0 1 0,0 0 1,0 0-1,0 0 0,0 0 0,0 0 1,-1 0-1,1 0 0,0 0 1,0 0-1,0 0 0,0 0 1,0 1-1,0-1 0,-1 0 1,1 1-1,0-1 0,0 0 1,0 1-1,-1-1 0,1 1 1,0-1-1,-1 1 0,1 0 1,0-1-1,-1 1 0,1 0 1,-1-1-1,1 1 0,-1 0 108,-4 16-1724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18.6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39 2434,'0'-7'1669,"3"-7"658,20 10-1908,66 1 3,47-8-422,-97 15-3251,-27 5 1249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18.93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85 6118,'15'-3'993,"-4"-3"-1602,0 2 481,-4-6 224,8 1 128,-1-1-96,4 0-31,8 0-1,-1 7-32,4 3-96,0-7 32,4 4 32,-4 3-32,4-3-96,7 0-225,3 3 1,1-4-801,-1 4-1922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1.88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8 202 5381,'1'-1'123,"-1"0"0,1 0 0,0 0 0,-1 1-1,1-1 1,0 0 0,-1 0 0,1 0 0,-1 0 0,0 0-1,1 0 1,-1 0 0,0 0 0,1-1 0,-1 1 0,0 0 0,0 0-1,0 0 1,0 0 0,0 0-123,2-10 1889,-1 10-1372,-1 1-20,0 0 37,0 0-17,0-3-414,-1 0-1,1 0 1,0 0-1,-1 0 1,1 0-1,-1 0 1,0 0-1,0 1 1,0-1-1,-1 0 1,1 0-103,-9-27 522,11 27-507,-1 1-1,0-1 1,0 0-1,1 1 1,0-1-1,-1 1 1,1-1-1,0 1 1,0-1 0,1 1-1,-1-1 1,0 1-1,1 0 1,0 0-1,-1 0 1,1 0-1,0 0 1,0 0 0,0 0-1,0 0 1,0 1-1,0-1 1,1 1-1,-1 0 1,1 0-1,-1-1 1,1 1-15,11-4-34,0 1-1,0 0 1,0 1 0,14-2 34,11-2 80,-21 2-186,2 1 0,-1 1 0,0 0 0,1 2 0,3 0 106,-19 1-39,0 0 1,0 0-1,-1 1 1,1-1-1,0 1 0,0 0 1,-1 0-1,1 1 1,-1-1-1,1 1 0,-1 0 1,1-1-1,-1 1 1,0 1 38,-1-1-15,0-1 0,-1 1 0,1 0 1,-1 0-1,0 0 0,0 1 1,0-1-1,0 0 0,0 0 0,0 1 1,0-1-1,-1 0 0,1 1 1,-1-1-1,0 1 0,1-1 0,-1 0 1,0 1-1,-1-1 0,1 1 0,0-1 1,-1 1-1,0 1 15,-1 2 68,0 0 0,-1-1 0,0 1-1,0-1 1,0 0 0,-1 0 0,0 0 0,0 0 0,0 0 0,0-1-1,-1 0 1,0 0 0,-2 1-68,-26 29 15,34-31-127,1-1 1,0 1-1,0-1 0,0 0 1,0 0-1,1 1 0,-1-2 1,0 1-1,1 0 0,1 1 112,11 9 87,3 7-55,-2 2 1,0 0-1,-2 0 1,0 2 0,-1 0-1,-1 0 1,-2 1 0,4 11-33,2 10-19,-3 0 0,-1 1 1,-2 0-1,-1 12 19,-7-37-20,0-1-1,-1 1 0,-1 0 0,0 0 0,-2-1 1,-2 7 20,3-20 72,-1 1 0,0 0 1,0-1-1,-1 1 0,0-1 1,0 0-1,-1 0 0,0 0 1,0-1-1,-1 1 0,1-1 1,-1 0-1,-1 0 0,1-1 1,-1 1-1,0-1 0,-6 3-72,-2 0 175,-1-1 0,0 0 0,0-1 0,0-1 0,-1 0 0,-9 1-175,-54 19-2240,79-21-840,12 5 293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2.23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62 0 10442,'7'7'897,"-11"3"-1089,-3-1 352,-7 8 480,-1-4-319,1 3-257,3 0-64,7-2-128,8-8-833,7 4-865,10-10-1858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2.6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108 10 7591,'0'0'28,"0"-1"1,0 1-1,0-1 0,0 1 1,0 0-1,0-1 0,-1 1 0,1-1 1,0 1-1,0 0 0,0-1 0,0 1 1,-1 0-1,1-1 0,0 1 0,0 0 1,-1-1-1,1 1 0,0 0 1,0 0-1,-1-1 0,1 1 0,0 0 1,-1 0-1,1-1 0,0 1 0,-1 0 1,1 0-1,0 0 0,-1 0 0,1 0 1,-1 0-1,1 0 0,0-1 1,-1 1-1,1 0 0,-1 0 0,1 0 1,0 1-1,-1-1 0,1 0 0,0 0 1,-1 0-1,1 0 0,-1 0 1,1 0-29,-16 21 544,-12 48-206,24-57-108,-6 11-51,2 1 1,0 0-1,2 0 0,1 1 0,0 0 0,2 0 1,1 3-180,2-25-2,0 0 1,1 1-1,-1-1 0,1 0 1,-1 0-1,1 0 1,0 1-1,0-1 1,1 0-1,-1 0 1,1 0-1,-1-1 0,1 1 1,0 0-1,0-1 1,0 1-1,0-1 1,1 1-1,-1-1 1,1 0-1,-1 0 1,1 0-1,0-1 0,0 1 1,0-1-1,0 1 1,0-1-1,0 0 2,5 2-406,0-1 0,0 0 0,0 0 0,1-1-1,-1 0 1,0-1 0,0 1 0,1-2 0,-1 1-1,6-2 407,18-4-3918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2.98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207 0 6182,'-14'10'64,"-4"6"128,0 10 673,-1 1-257,1 12-223,0 10 416,-4 13 63,4 7-255,4 12-193,-5 1-255,5 0-65,7-14-128,-1-2-32,8-17-1698,11-13-1922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3.89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28 73 5605,'-24'8'900,"20"-10"30,14-7-224,6-1 20,0 0 0,1 2 0,0 0 0,12-3-726,-15 6-94,-1 1 0,1 0 0,0 1 0,0 0 0,0 1 0,0 1 1,0 0-1,1 1 0,-1 1 0,8 1 94,-20-2-17,1 1 1,-1-1-1,1 1 1,-1 0 0,0 0-1,0-1 1,1 1 0,-1 1-1,0-1 1,0 0-1,0 0 1,0 1 0,0 0-1,0-1 1,-1 1 0,1 0-1,0 0 1,-1-1 0,1 1-1,-1 1 1,0-1-1,0 0 1,1 1 16,-1 1-5,0 0 1,0 0-1,-1 0 0,1 0 0,-1 0 1,0 0-1,0 1 0,0-1 0,-1 0 1,1 0-1,-1 0 0,0 0 0,0 0 5,-3 10 32,-1 0 0,-1-1 1,0 0-1,-1 0 0,0-1 0,0 0 0,-7 7-32,-40 39 123,54-57-149,0 0 1,0-1 0,0 1 0,0-1-1,0 1 1,-1-1 0,1 1-1,0-1 1,1 1 0,-1 0-1,0-1 1,0 1 0,0-1-1,0 1 1,0-1 0,0 1-1,1-1 1,-1 1 0,0-1 0,0 1-1,1-1 1,-1 1 0,0-1-1,1 1 1,-1-1 0,1 1-1,-1-1 1,0 0 0,1 1-1,-1-1 1,1 0 0,-1 1-1,1-1 1,-1 0 0,1 0-1,-1 0 1,1 1 0,-1-1 0,1 0-1,0 0 1,0 0 25,34 12 23,-20-8 164,-9-1-181,1 1-1,-1-1 0,0 1 0,-1 0 0,1 1 1,-1-1-1,0 1 0,0 0 0,0 1 0,-1-1 1,0 1-1,0-1 0,0 1 0,-1 1 0,1-1 1,-2 0-1,1 1 0,-1 0 0,0-1 0,0 1 1,-1 0-1,1 0 0,-2 0 0,1 5-5,1 19 60,-2-1-1,-1 0 0,-2 1 1,-1-1-1,-1 2-59,4-21 107,0-1 0,-1 1-1,-1-1 1,0 1 0,0-1 0,-1 0-1,0 0 1,0 0 0,-1 0 0,-6 7-107,7-14 65,0 0 0,0 1 0,-1-1-1,0-1 1,1 1 0,-1-1 0,0 0 0,0 0 0,-1 0 0,-4 1-65,-14 5-25,-4 4-543,1 0 0,1 2 0,0 1 0,1 1 0,-2 3 568,-19 26-2856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5T13:08:58.8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2155 621 0,'-55'3'16,"-17"12"-1,-15 19 1,20-8-1,-4 17-15,16-5 16,-13 13-16,7-1 16,-9 18-16,12-7 0,-8 12 0,8-2 15,1 4 1,18-7-16,9 8 0,9 20 16,34-21-1,40-24 1,32-21-1,19-18 1,-29-10-16,10-11 16,-16-4-16,10-5 0,15-14 15,-3-1 1,-41 15 0,-50 18-16</inkml:trace>
  <inkml:trace contextRef="#ctx0" brushRef="#br0" timeOffset="451.5">2619 1080 0,'-15'3'16,"-28"8"0,-12 19-1,-13 22 1,10 11-1,20 3-15,28-5 16,28-17 0,26-18-1,27-18 1,20-29 0,3-22-1,-14-17 1,-25-11-1,-39 0 1,-44 11 0,-40 20-16,-20 20 15,-10 22 1,4 16 0,27 2-1,26 2 1,31-14-1,6-5-15,-1-3 16,5 0-16</inkml:trace>
  <inkml:trace contextRef="#ctx0" brushRef="#br0" timeOffset="875.69">3197 1118 0,'0'46'16,"-2"-4"0,-1-3-1,-6-9 1,9-30 0,14-34-1,20-26 1,18-13-1,2 8 1,4 19 0,-5 34 15,-7 37-15,-16 38-1,0 23 1,-2 0-1,16-32 1,8-31 0,8-23-1,-4-9 1,-26-2-16,-30 11 16</inkml:trace>
  <inkml:trace contextRef="#ctx0" brushRef="#br0" timeOffset="1282.08">4370 806 0,'-58'0'16,"-14"10"-1,-2 2 1,29 14 0,38 1-1,34 7 1,17-2 0,5-4-1,-13 7 1,-19 10-1,-26 3 1,-20-8 0,-2-14-1,-2-14 1,9-9 0,12 1-1,7-4 1,5 0-16</inkml:trace>
  <inkml:trace contextRef="#ctx0" brushRef="#br0" timeOffset="1698.87">4756 957 0,'53'-10'16,"10"-8"-1,3 1 1,-19-14 0,-9-2-1,-25 1 1,-26 12 15,-22 18-31,-23 14 31,-16 23-15,-11 13-16,17 12 31,40 4-15,41-6 0,34-21-1,17-14 1,17-13-1,-11-8 1,-22-2-16,-48 0 16</inkml:trace>
  <inkml:trace contextRef="#ctx0" brushRef="#br0" timeOffset="2071.29">5363 1071 0,'0'-3'0,"7"-17"31,7-15-15,14-16 0,15 1-1,-2 7 1,4 12 0,-18 21-16,-13 18 15,-3 4 1,-4 4-1,-3-3 1,-4-13-16</inkml:trace>
  <inkml:trace contextRef="#ctx0" brushRef="#br0" timeOffset="10961.84">6069 685 0,'2'14'15,"1"29"1,-3 11-1,4 14 1,1-5 0,-4-5-1,2-13 1,2-15 0,-3-12-1,1-16 1,7-11-16,7-17 15,11-11 1,0-14 0,0-10-1,-4 1 1,-3 7 0,-9 12-1,-1 16 1,-7 13-1,2 5 1,-4 4 0,-2 3-16</inkml:trace>
  <inkml:trace contextRef="#ctx0" brushRef="#br0" timeOffset="11550.94">6677 698 0,'-14'10'15,"-16"17"1,-13 16 0,-2 5-1,7-5 1,21-11 0,17-16-1,17-11-15,16-15 16,5-13-1,0-12 1,-1-11 0,-5 4-1,-10 4 1,-10 9 0,-7 17-1,3 20 1,-5 14-1,6 17 1,6 8 0,3 1-1,-3-10 1,-1-10 0,-3-10-1,0-11 1,-8-2-1,-3-5-15</inkml:trace>
  <inkml:trace contextRef="#ctx0" brushRef="#br0" timeOffset="12172.81">7313 284 0,'0'25'16,"0"39"0,0 29-1,0 12 1,0-7-1,6-22 17,-4-20-17,3-44 1,3-12 0,-6 0-1,0 0 1,-2 0-1,0 0-15</inkml:trace>
  <inkml:trace contextRef="#ctx0" brushRef="#br0" timeOffset="12383.93">7243 667 0,'70'8'16,"9"-3"0,-4-5-1,-11-5 1,-27 5 0,-37 0-16</inkml:trace>
  <inkml:trace contextRef="#ctx0" brushRef="#br0" timeOffset="12619.41">7865 710 0,'11'42'16,"-8"-6"-1,5-8 17,-7-24-32,-2-4 31,1 0-31,0 0 16</inkml:trace>
  <inkml:trace contextRef="#ctx0" brushRef="#br0" timeOffset="12788.89">7815 430 0,'6'0'16,"3"0"-1,2 3 1,-11-3-16</inkml:trace>
  <inkml:trace contextRef="#ctx0" brushRef="#br0" timeOffset="13238.81">8374 720 0,'-7'13'16,"-16"20"0,5 7-1,34-3 1,35-7 15,26-22-15,11-16-1,-27-27 1,-44-15 0,-44-3-1,-42 13 1,-16 18 0,2 8 15,9 7-16,52 7 1,35 5 0,12-3-1,3 1 1,-28-3-16</inkml:trace>
  <inkml:trace contextRef="#ctx0" brushRef="#br0" timeOffset="13623.84">8949 864 0,'0'0'16,"0"0"-1,11-8 16,16-20-15,26-12 0,7-8-1,4 13 1,-12 28 0,-11 29-1,-17 24 1,-11 4 15,-8-5-15,0-15-1,0-6 1,-3-15 0,-2-9-16</inkml:trace>
  <inkml:trace contextRef="#ctx0" brushRef="#br0" timeOffset="14234.87">10406 692 0,'-59'28'0,"4"18"31,10 6-31,29-4 16,42-15-1,29-15 1,25-13-1,9-24 1,-6-18 0,-25-16-1,-35-8 1,-38 17 0,-39 18-1,-18 13 1,-1 6-1,12 7 1,18 5 0,21-5-1,11 0 1,11 0-16</inkml:trace>
  <inkml:trace contextRef="#ctx0" brushRef="#br0" timeOffset="14851.68">11655 251 0,'-68'-2'15,"-12"25"1,17 2 0,7 15-16,-4 33 15,12 15 1,26 10-1,26-7 1,27-18 0,6-17-1,-9-21 17,-18-25-17,-20-17 1,-20-9-1,-18-6 1,-11 0 0,10-2-1,18-1 1,36 0 0,38 4-1,35 9 1,11 10-1,-1-3 1,-13 0 0,-27 5-1,-48 0-15</inkml:trace>
  <inkml:trace contextRef="#ctx0" brushRef="#br0" timeOffset="15902.06">12716 790 0,'23'-2'16,"29"-13"0,29-6-1,10-14 1,-13-13 0,-35-9-1,-50 4 16,-46 13-15,-3 22 0,-17 15-16,4 8 15,-6 18-15,7 5 16,-5 17-16,18 1 16,0 8-1,17 30-15,43-11 31,48-28-15,34-22 0,-13-12-1,4-11-15,23-8 16,-5-2 0,-33 5-1,-63 5 1</inkml:trace>
  <inkml:trace contextRef="#ctx0" brushRef="#br0" timeOffset="16315.99">13354 735 0,'-11'48'15,"4"-3"1,2-22-1,12-36 17,16-37-17,12-30 1,3-9 0,0 19-1,-2 40 1,-6 47 15,-3 34-15,-14 19-1,-6 1 1,-2-19 0,-2-14-1,-6-15 1,3-10 15,0-13-31</inkml:trace>
  <inkml:trace contextRef="#ctx0" brushRef="#br0" timeOffset="16719.18">13999 659 0,'50'-22'16,"3"-6"-1,-6-7-15,-10-1 32,-28 8-32,-24 9 15,-23 19 1,-15 15-1,1 20 17,-4 15-17,21 11 1,35-5 0,35-22-1,26-24 1,11-22-1,7-16 1,-14 1 0,-20 9-1,-45 18-15</inkml:trace>
  <inkml:trace contextRef="#ctx0" brushRef="#br0" timeOffset="17003.21">14387 766 0,'2'-8'0,"11"-10"15,17-23 1,8-1 15,9-3-31,4 7 16,-3 5-1,-3 18 1,-2 5 0,-10 10-1,-8 8 1,-12-6 0,-13-2-16</inkml:trace>
  <inkml:trace contextRef="#ctx0" brushRef="#br0" timeOffset="17566.78">15057 524 0,'-46'35'0,"1"5"32,8-4-32,11-9 15,19-14 1,14-13 0,16-13-1,5-10 1,5-1-1,-5 0 1,-6 10 0,5 16-1,6 20 1,0 24 0,-8 6-1,-9 15 1,-14-5-1,-15-9 1,-17-7 0,-13-16-1,-5-14 1,10-14 0,6-8-1,24-4 1,4 0-1,4 8 1,0 2-16</inkml:trace>
  <inkml:trace contextRef="#ctx0" brushRef="#br0" timeOffset="18555.23">15576 541 0,'3'50'0,"-1"6"31,8-16-31,15-17 32,24-21-17,14-22 1,7-25-1,-5-11 1,-22 3 0,-13 13 15,-22 30-15,-21 46-1,-9 3 1,-12 22-16,-8 0 15,-11 20-15,1-9 16,-2 2 0,-9 9-1,28-30-15,35-33 32,15-17-17,5-6 1,-2-7-1,-18 10-15</inkml:trace>
  <inkml:trace contextRef="#ctx0" brushRef="#br0" timeOffset="18947.54">16324 768 0,'0'0'0,"0"0"16,0 0-16</inkml:trace>
  <inkml:trace contextRef="#ctx0" brushRef="#br0" timeOffset="19139.22">16594 768 0,'8'-2'16,"1"-6"0,5-2-1,-14 10-15</inkml:trace>
  <inkml:trace contextRef="#ctx0" brushRef="#br0" timeOffset="19289.62">16988 801 0,'0'0'16,"0"0"-16,0 0 0</inkml:trace>
  <inkml:trace contextRef="#ctx0" brushRef="#br0" timeOffset="20395.14">17940 297 0,'-13'76'31,"1"-9"-15,-1 3-16,-9 29 16,1-9-1,8-19 1,13-45-1,8-32 1,2-16 15,0-4-15,-4 4 0,1 1-1,-7 21-15</inkml:trace>
  <inkml:trace contextRef="#ctx0" brushRef="#br0" timeOffset="21076.15">17607 591 0,'15'0'16,"36"-2"0,32-3-1,25-13 1,3-10 15,-3-4-15,-12-4-1,-22 8 1,-39 14 0,-35 14-16</inkml:trace>
  <inkml:trace contextRef="#ctx0" brushRef="#br0" timeOffset="21910.28">18560 312 0,'-2'70'15,"-9"24"1,-15 17 0,-6-6-1,4-17 1,11-50-1,17-38 1,25-35 0,23-20-1,19-6 1,9 6 0,-8 17-1,-10 23 1,-18 27-1,-7 16 1,-8 0 0,1 2-1,-1-12 1,3-8 0,5-8-1,-1-4 1,-1 2-1,1 0-15,1 0 32,-3 0-17,-4-3-15,4-4 16,8-6 0,12-4-1,5-4 1,-2-2-1,-5-4 1,-17-1 0,-29 8-1,-30 18 1,-37 16 0,-14 19-1,-4 5 1,26 5-1,36 0 1,47-5 0,42-15-1,25-21 1,10-15 0,-10-4-1,-24-3 1,-69 20-16</inkml:trace>
  <inkml:trace contextRef="#ctx0" brushRef="#br0" timeOffset="22309.52">20414 289 0,'0'70'0,"-7"24"31,-6 14-15,1 0-1,9-25 1,23-34 0,10-30 15,0-11-16,-14-5 1,-16-3-16</inkml:trace>
  <inkml:trace contextRef="#ctx0" brushRef="#br0" timeOffset="22847.04">21004 574 0,'-23'13'15,"-22"12"1,-6 12 0,11 9-1,15-6 1,27-17-1,24-21 17,14-22-17,1-21 1,-14-1 0,-5 4-1,-8 10 1,-9 21 15,-1 10-15,-1 19-1,7 16 1,13 10 0,17-10-1,15-23 16,8-18-15,-5-9 0,-14-1-1,-44 13-15</inkml:trace>
  <inkml:trace contextRef="#ctx0" brushRef="#br0" timeOffset="23389.36">21440 705 0,'7'5'16,"11"5"0,15-2-1,13-8 1,1-8-1,-7 0 1,-7 4 0,-15-5 15,-9 8-15,2 2-1,1 12 1,23 5-1,28-6 1,23-9 15,10-13-15,-5-13 0,-28-9-1,-31-9 1,-32 14-1,-30 4 17,-12-3-17,-16-9 1,0 1 0,18 8-1,40 26-15</inkml:trace>
  <inkml:trace contextRef="#ctx0" brushRef="#br0" timeOffset="138351.41">3101 2408 0,'-12'48'16,"-15"20"-1,-8 22 1,1 9 0,10 0-1,32-13 1,33-24 0,31-22-1,30-27 1,0-23-1,-1-15 1,-21-5 0,-34 15-1,-46 15-15</inkml:trace>
  <inkml:trace contextRef="#ctx0" brushRef="#br0" timeOffset="138601.57">3120 2666 0,'61'-16'0,"13"-6"16,-2-3-1,-9 2 1,-16 8 0,-26 4-1,-21 11-15</inkml:trace>
  <inkml:trace contextRef="#ctx0" brushRef="#br0" timeOffset="138810.07">3051 2242 0,'72'-28'15,"11"-2"1,-6 5-1,-23 5 1,-54 20-16</inkml:trace>
  <inkml:trace contextRef="#ctx0" brushRef="#br0" timeOffset="139277.56">3849 2821 0,'-17'26'16,"-1"-6"0,15-28-1,16-30 1,20-31-1,14-20 1,7-2 0,5 26-1,-1 35 1,-14 42 0,-17 34-1,-5 17 1,-5 2-1,-11-15 1,4-14 0,7-24-1,5-12 1,0-2 0,-9-3-1,-13 5 1</inkml:trace>
  <inkml:trace contextRef="#ctx0" brushRef="#br0" timeOffset="139684.4">4696 2589 0,'64'-12'0,"10"-16"15,-3 0 1,-16-4 0,-17-1-1,-35 10 1,-39 11 0,-27 7 15,-21 22-16,1 21 1,11 12 0,29 9-1,43-6 1,45-16 0,28-21-1,12-24 1,-8-7-1,-22-6 1,-55 21-16</inkml:trace>
  <inkml:trace contextRef="#ctx0" brushRef="#br0" timeOffset="139959.87">5217 2668 0,'8'-10'0,"9"-15"16,18-19-1,17-8 1,3 9 0,-13 8-1,-7 9 1,-13 9-1,-14 9 1,-3 3 0,-5 5-16</inkml:trace>
  <inkml:trace contextRef="#ctx0" brushRef="#br0" timeOffset="140891.16">5973 2388 0,'-11'3'16,"-26"4"0,-20 9-1,-1 3 1,14 4-1,25-8 1,26-5 0,22-10-1,7-10 1,10-5 0,-6 3-16,-10 1 15,-10-1 1,-9 14-1,-4 19 1,-9 16 0,-16 13-1,-4 1 1,-9-5 0,-1-8-1,5-10 1,8-22-1,19-20 1,20-27 0,13-6-1,5-2 1,12-6 0,25-16-1,9 1 1,-16 24-1,-33 41-15,-20 23 16,-12 15 0,-3 10-1,7-2 1,16-9 0,20-24-1,23-24 1,17-19-1,8-13 1,-12 5 0,-12 8-1,-45 24 1,-36 34 0,-10 3-1,-14 14-15,-5 3 16,-12 10-16,3-3 15,-12 8-15,-21 26 16,-2-4 0,20-14-1,42-31 1,12-20 0,8-4-1,5-11-15</inkml:trace>
  <inkml:trace contextRef="#ctx0" brushRef="#br0" timeOffset="141506.31">8105 2161 0,'-58'18'16,"-14"20"-1,-2 15 1,23 17 0,47 4-1,48-19 1,5-28 15,20-14-31,-5-10 16,14-8-16,30-13 15,-7 0 1,-25 3 0,-76 15-16</inkml:trace>
  <inkml:trace contextRef="#ctx0" brushRef="#br0" timeOffset="141975.74">8500 2270 0,'-55'35'16,"-6"16"15,21 7-15,40-13-1,38-20 1,30-25 0,10-25-1,0-26 1,-27-17 0,-21-5 15,-19 23-16,-11 32 1,-6 38 0,1 26-1,10 9 1,10 1 0,20-18-1,15-15 16,11-11-15,-6-5 0,-17-7-1,-38 0-15</inkml:trace>
  <inkml:trace contextRef="#ctx0" brushRef="#br0" timeOffset="142409.6">9148 2363 0,'-9'45'15,"0"-4"1,4-19 0,10-30-1,15-27 1,18-20-1,20-16 1,5 4 15,-3 23-15,-14 37 0,-14 37-1,-11 15 1,-8 16-1,-6-3 1,-4-10 0,10-18 15,9-15-15,1-9-1,-8 1 1,-15-7-16</inkml:trace>
  <inkml:trace contextRef="#ctx0" brushRef="#br0" timeOffset="142734.16">9798 2376 0,'16'-10'15,"16"-8"1,1-4 0,0 8-1,2 14 1,-2 14 0,-3 8-1,-7 6 1,-11-3-1,-1-3 1,-2-8 0,-6-7-1,-1-5 1,-2-2-16</inkml:trace>
  <inkml:trace contextRef="#ctx0" brushRef="#br0" timeOffset="143171.41">10383 2280 0,'-31'36'0,"6"8"15,8 4 17,24-18-32,28-9 15,19-17 1,8-11 0,-1-26-1,-16-12 1,-25-3-1,-32 7 1,-31 17 0,-15 6-1,-5 10 1,15 4 0,13 1-1,20 0 1,5 3-1,10 0-15</inkml:trace>
  <inkml:trace contextRef="#ctx0" brushRef="#br0" timeOffset="143545.4">11118 1574 0,'-12'65'0,"-1"-6"15,1 11-15,1-6 16,4 9-16,-3 32 15,3-4 1,7-15 0,12-18-1,8-40 1,2-32 0,-4-11-1,1-7 1,-15 12-1,-4 10-15</inkml:trace>
  <inkml:trace contextRef="#ctx0" brushRef="#br0" timeOffset="143744.25">10930 2046 0,'60'2'15,"13"1"-15,-8-3 16,19 0-16,34 7 16,-10-7-1,-37 2 1,-71-2-16</inkml:trace>
  <inkml:trace contextRef="#ctx0" brushRef="#br0" timeOffset="144502.37">12854 1834 0,'-14'51'15,"-4"13"1,-13 25-16,7-6 31,3-20-15,17-42-1,16-35 1,20-31 15,17-25-15,16-6 0,23 21-1,3 37 1,-8 44-1,-23 27 1,-34 7 15,-43 0-15,-42-7 0,-24-13-1,-13-7 1,8-18-1,32-17 1,31-16 15,15 6-15,5 6 0,5 6-16</inkml:trace>
  <inkml:trace contextRef="#ctx0" brushRef="#br0" timeOffset="144873.14">13593 2187 0,'73'-26'16,"23"-4"-1,2-5 1,-17-1-1,-46 2 1,-55 14 0,-11 12 15,-27 10-31,-2 4 16,-23 14-16,5 2 15,-3 14-15,-2 26 16,48-21-1,40-7-15,25-13 16,31-8 0,9-9-1,9 4-15,24-5 16,-5-3 0,-98 0-16</inkml:trace>
  <inkml:trace contextRef="#ctx0" brushRef="#br0" timeOffset="145571.54">15611 1915 0,'-70'0'0,"-25"15"16,-12 20-1,7 18 1,21 17 0,39 1-1,43-16 1,34-22 0,31-13-1,8-17 1,-3-6-1,-20 1 1,-53 2-16</inkml:trace>
  <inkml:trace contextRef="#ctx0" brushRef="#br0" timeOffset="145949.44">15909 2293 0,'7'-23'16,"13"-30"15,16-30-15,14-11-1,8 19 1,-2 25 0,2 24-1,-13 14 1,-23 4 15,-14 6-31,-8 2 0</inkml:trace>
  <inkml:trace contextRef="#ctx0" brushRef="#br0" timeOffset="146359.53">16839 1957 0,'-23'-2'15,"-38"2"1,-22 12 0,-8 19-1,18 11 1,38 2 15,35-7-15,12-9-1,29-16 1,25-1 0,7-9-1,-6 5 1,-67-7-16</inkml:trace>
  <inkml:trace contextRef="#ctx0" brushRef="#br0" timeOffset="147191.59">16790 1990 0,'0'0'16,"0"0"-1,-4 3 1,-14 4-1,-18-1 1,-8-2 0,-7-1 15,8-3-15,13 0-1,10-3 1,10 3-1,7 0 1,3 0-16</inkml:trace>
  <inkml:trace contextRef="#ctx0" brushRef="#br0" timeOffset="147945.54">17295 2016 0,'-23'2'16,"-28"12"0,-14 17-1,2 7 17,25-2-17,36-14 1,30-22-1,24-25 1,13-16 0,-2-6 15,-12 3-15,-13 14-1,-18 25 1,-10 26-1,-4 14 1,1 2 0,8-9 15,17-20-15,17-28-1,2-10 1,-4-3-1,-10 8 1,-37 25-16</inkml:trace>
  <inkml:trace contextRef="#ctx0" brushRef="#br0" timeOffset="148234.81">17836 1551 0,'-5'51'16,"3"17"-16,2-5 15,-3 15-15,1 38 16,-3-11 0,12-41-1,3-54 16,3-32-15,-3-14 0,-5 4-1,2 9 1,-7 23-16</inkml:trace>
  <inkml:trace contextRef="#ctx0" brushRef="#br0" timeOffset="148459.99">17680 1786 0,'70'7'16,"-9"4"0,8 1-16,34 6 15,8 5 1,-8-1-1,-28-4 1,-36-8 0,-39-10-16</inkml:trace>
  <inkml:trace contextRef="#ctx0" brushRef="#br0" timeOffset="148823.29">18395 2013 0,'54'-7'16,"1"1"-1,-7-4 1,-12-13 0,-19-2-1,-27 2 1,-25 21-1,-23 17 1,-10 15 0,22 8-1,28 2 1,39-4 0,37-14-1,14-11 1,2-9-1,-11-2 1,-25-2 0,-38 2-16</inkml:trace>
  <inkml:trace contextRef="#ctx0" brushRef="#br0" timeOffset="149540.06">18950 2032 0,'0'8'16,"0"10"-1,13-10 1,22-16 0,31-24-1,-16-1 1,3-7-16,-5-1 15,5-14-15,-13 2 16,-2-15-16,-1-29 16,-7 2-1,-32 25 1,-26 37-16,-14 33 31,-19 37-31,1 29 16,12 24-1,25 6 1,41 2 0,40-11-1,32-25 1,11-23 0,-4-17-1,-43-7 1,-54-15-16</inkml:trace>
  <inkml:trace contextRef="#ctx0" brushRef="#br0" timeOffset="150079.81">20538 1864 0,'-38'28'15,"2"17"16,26 8-15,43-3 0,5-16-1,22-12-15,1-12 16,12-5-16,28-20 16,-15-28-1,-49-12 16,-57-6-15,-46 13 0,6 18-1,-10 15-15,-26 8 16,3 14 0,58 4 15,40 3-16,12-2 1,1-1 0,-18-11-16</inkml:trace>
  <inkml:trace contextRef="#ctx0" brushRef="#br0" timeOffset="150363.04">21316 2131 0,'28'-45'0,"20"-13"31,20 2-16,10 11 1,-2 13 0,-16 6-1,-29 14 1,-31 12-16</inkml:trace>
  <inkml:trace contextRef="#ctx0" brushRef="#br0" timeOffset="151622.67">23494 1738 0,'0'0'16,"-14"8"-1,-21 9-15,0 6 16,-12 10 0,-27 27-16,1 16 15,18 7 1,40-20 0,40-27-1,37-34 1,-3-15-1,4-17 1,-3-8-16,11-14 0,-10-1 16,4-19-16,-13 10 15,-1-13-15,-13 7 16,-10-9-16,-13 7 16,-15-6-16,-23-17 15,-17 4 1,-15 24-1,-3 37 1,15 38 0,9 31-1,15 5 1,6 18-16,8 5 16,-3 17-16,6-3 15,2 10-15,2-15 16,17 6-16,23 11 15,26-29 1,8-33 0,2-27-1,-18-12 1,-32 3 0,-28 3-16</inkml:trace>
  <inkml:trace contextRef="#ctx0" brushRef="#br0" timeOffset="152105.53">24167 1889 0,'22'-10'16,"23"-10"0,23-7-1,0-9 1,-15-4 15,-32 4-15,-44 16-1,-38 20 1,3 13 0,-10 12-16,-20 33 15,7 13 1,39 1 0,44-21-1,44-23 1,1-14-1,24-11-15,30-10 16,0-3 0,-20 5-1,-81 5-15</inkml:trace>
  <inkml:trace contextRef="#ctx0" brushRef="#br0" timeOffset="152445.57">24847 1688 0,'-41'20'0,"19"10"32,22 13-17,25 0 1,13 0-1,-8-5 1,-27-6 15,-31-7-15,-18-15 0,1-20-1,10-10 1,7-3-1,12 9 1,16 14-16</inkml:trace>
  <inkml:trace contextRef="#ctx0" brushRef="#br0" timeOffset="152733.31">25336 1241 0,'0'58'15,"0"19"-15,0-5 16,0 14-16,0-5 16,0 4-16,0 19 15,0-23 16,0-59-15,0-40 0,0-12-1,-3 12 1,3 18-16</inkml:trace>
  <inkml:trace contextRef="#ctx0" brushRef="#br0" timeOffset="152954.68">25099 1513 0,'23'3'16,"35"2"0,29 1 15,12-1-16,-8-3 1,-21 3 0,-70-5-16</inkml:trace>
  <inkml:trace contextRef="#ctx0" brushRef="#br0" timeOffset="153659.74">25867 1804 0,'51'-41'15,"22"8"1,15 3 15,-2 18-15,-11 19-1,-7 14 1,-8 7 0,1-14-1,-8-14 1,-2-20-1,-18-2 17,-33 4-17,-26 5 1,-25 6 0,-9 17-1,4 15 1,32 8-1,36-5 1,49-11 15,29-15-15,1-14 0,-25-18-1,-52-1 1,-44 1-1,-25 12 1,-10 6 15,14 5-15,16 3 0,17 3-1,8 1 1,10 0-16</inkml:trace>
  <inkml:trace contextRef="#ctx0" brushRef="#br0" timeOffset="153932.59">27109 1662 0,'-17'48'15,"-16"12"1,-12 11 0,2-7-1,18-24 1,25-30 0,30-28-1,26-24-15,-4 2 16,3-4-1,-55 44-15</inkml:trace>
  <inkml:trace contextRef="#ctx0" brushRef="#br0" timeOffset="154194.41">27421 1595 0,'-42'44'0,"2"-5"16,-13 13-1,2-1-15,-14 9 0,4-6 16,-7 6-16,-22 13 16,14-5-1,51-38 1,37-25 0,32-25-1,16-7 1,-3-4-1,-6 6 1,-51 25-16</inkml:trace>
  <inkml:trace contextRef="#ctx0" brushRef="#br0" timeOffset="154844.81">27616 1760 0,'48'-14'16,"19"-16"-1,5-3-15,-7-8 16,-12 11 0,-36 10-1,-29 9 1,-34 17-1,-22 19 1,-20 11 0,0 4-1,20 2 1,38-2 0,35-6-1,36-19 1,24-10-1,17-5 1,-6-3 0,-15-7-1,-61 10-15</inkml:trace>
  <inkml:trace contextRef="#ctx0" brushRef="#br0" timeOffset="155282.4">28103 1786 0,'-18'33'15,"4"-6"1,25-18 0,27-27-1,30-21-15,-10 9 31,2-15-31,-7 5 16,8-16-16,-14 8 0,4-10 0,10-22 16,-19 1 15,-42 42-15,-24 37-1,-22 37 1,11 7-1,-3 8-15,-8 36 16,21 15 0,45-8-1,29-28 1,0-14 0,-14-22-1,-16-14 1,-19-17-16</inkml:trace>
  <inkml:trace contextRef="#ctx0" brushRef="#br0" timeOffset="156336.47">25893 1685 0,'-14'61'15,"0"17"1,-4 3-1,3-14 1,2-21 0,13-46-16</inkml:trace>
  <inkml:trace contextRef="#ctx0" brushRef="#br1" timeOffset="197139.87">3425 4192 0,'-2'73'15,"-8"21"1,-6-1 0,4-25-1,1-20 1,2-25 0,6-11-1,3-12-15</inkml:trace>
  <inkml:trace contextRef="#ctx0" brushRef="#br1" timeOffset="197650.5">3230 3910 0,'-33'60'15,"8"-9"1,-4 17-16,1-2 16,9 17-16,-1-7 15,6 15-15,4-16 16,9 11-16,23 22 16,36-23-1,33-37 1,-20-27-1,1-29-15,-9-7 16,9-20-16,-8-6 16,4-20-16,-7 1 15,4-18-15,-14 7 16,-3-17-16,-15 10 16,-14-15-16,-11 18 15,-23-7-15,-15 25 16,-28 9-16,-3 18 15,-17 10-15,0 10 16,-10 10 0,-26 17-16,21 11 15,35-1 1,30-9 0,12-12-1,16-6-15</inkml:trace>
  <inkml:trace contextRef="#ctx0" brushRef="#br1" timeOffset="198105.27">4599 3799 0,'49'-20'0,"14"-2"0,7 4 16,21-5-16,2 8 15,18 0 1,-7 7-16,9-4 15,-18 2-15,6-5 16,15-16-16,-25 9 16,-49 9-1,-42 13-15</inkml:trace>
  <inkml:trace contextRef="#ctx0" brushRef="#br1" timeOffset="198381.92">5119 3848 0,'-2'72'0,"-4"-11"31,-4 11-31,2-8 0,-9 9 16,-3 30 0,-2-5-1,11-35 1,4-29 0,4-20-16,3-14 0</inkml:trace>
  <inkml:trace contextRef="#ctx0" brushRef="#br1" timeOffset="198729.73">5643 4276 0,'-5'30'16,"-3"-5"0,8-25-1,10-25 1,13-23 0,20-12-1,12-1 1,13 8-1,3 20 1,-5 10 0,-7 6-1,-31 12-15,-28 5 0</inkml:trace>
  <inkml:trace contextRef="#ctx0" brushRef="#br1" timeOffset="199309.83">6502 3974 0,'-58'22'0,"0"13"32,13 15-32,20 6 15,22-5 1,18-14 0,19-9-1,-8-21 1,5-19-1,-6-20 1,-4-19 0,-17-7-1,-4 4 1,-2 10 0,-5 11-1,12 27 1,7 29-1,9 18 1,12 14 0,3 0-1,2-1 1,3-27 0,-1-20-16,2-21 15,-8-4 1,-7 3-1,-27 15 1</inkml:trace>
  <inkml:trace contextRef="#ctx0" brushRef="#br1" timeOffset="199676.99">6865 4137 0,'0'0'16,"0"0"0,5-7-1,14-16 1,5-13 0,9 2-1,-6 8-15,-2 13 31,3 19-31,5 13 32,0 14-17,6 2 1,7-7 0,5-10-1,-6-11 1,-9-2-1,-36-5-15</inkml:trace>
  <inkml:trace contextRef="#ctx0" brushRef="#br1" timeOffset="200035.31">7573 3839 0,'-55'21'16,"12"7"0,23 9-1,35 8 1,30-4 0,8 1-1,-12-4 16,-37-4-15,-27-17 0,-13-4-1,3-19 1,15-11 0,5-3-1,3 5 1,10 15-16</inkml:trace>
  <inkml:trace contextRef="#ctx0" brushRef="#br1" timeOffset="200505.73">8390 3378 0,'-36'-9'15,"-9"21"1,-6 36 0,11-3-1,3 15-15,10-2 16,3 8 0,3 38-1,17 1 1,6-4-1,7-26 1,-7-49 0,-2-28-1,0-12 1,0 7 0,0 7-16</inkml:trace>
  <inkml:trace contextRef="#ctx0" brushRef="#br1" timeOffset="200670.87">7969 3860 0,'60'2'16,"8"0"-1,0-2 1,-17 0-1,-51 0-15</inkml:trace>
  <inkml:trace contextRef="#ctx0" brushRef="#br1" timeOffset="201083.65">8606 3916 0,'64'-8'16,"6"-10"15,-9-5-15,-26-5 0,-35 6-1,-33 12 1,-30 20-1,-18 22 1,11 19 0,32 7 15,48-12-15,43-27-1,27-14 1,4-12-1,-12-5 1,-20-1 0,-52 13-16</inkml:trace>
  <inkml:trace contextRef="#ctx0" brushRef="#br1" timeOffset="201322.31">9040 3986 0,'20'-10'15,"26"-11"1,3 2 0,9 6-1,0 10 1,-9 3-1,-19 3 1,-30-3-16</inkml:trace>
  <inkml:trace contextRef="#ctx0" brushRef="#br1" timeOffset="201832.97">9745 3779 0,'0'8'16,"8"9"-1,7 16 1,8 5 15,-9 0-31,-15-5 16,-22-16-1,-16-4 17,-6-6-17,8-7 1,9 0-1,5-2 1,13-3 0,10 5-16</inkml:trace>
  <inkml:trace contextRef="#ctx0" brushRef="#br1" timeOffset="202727.24">11151 3310 0,'-12'81'15,"1"-13"1,1 5-16,-8 29 16,-1 3-1,3-19 1,7-33-1,4-41 1,7-14 0,10-24-1,16-11 1,18-9 0,17 8-1,17 13-15,6 18 31,-10 25-15,-34 19 0,-54 16-1,-48 2 1,2-25 0,-14-9-16,-26-6 15,-2-10 1,32-25-1,40-13 1,15 7 0,6 15-1,7 11-15</inkml:trace>
  <inkml:trace contextRef="#ctx0" brushRef="#br1" timeOffset="203109.74">11713 3815 0,'51'-23'16,"16"-12"0,1-4-1,-10 7 1,-25 6-1,-38 22 1,-35 19 15,-30 20-15,-4 16 0,51-6-1,32-17 1,31-10-16,8-11 31,17-7-31,24-6 16,-4-4-1,-23 1 1,-62 9-16</inkml:trace>
  <inkml:trace contextRef="#ctx0" brushRef="#br1" timeOffset="203616.43">12630 3175 0,'-2'70'15,"-8"26"1,-6 18 0,4 1-1,5-27 1,7-55 15,2-33-15,6-8-1,-6 6 1,-2 2-16</inkml:trace>
  <inkml:trace contextRef="#ctx0" brushRef="#br1" timeOffset="203812.78">12406 3449 0,'75'6'16,"-14"1"0,7 2-16,33 7 31,-5-1-16,-23-2 1,-73-13-16</inkml:trace>
  <inkml:trace contextRef="#ctx0" brushRef="#br1" timeOffset="204360.08">13096 3636 0,'0'38'16,"14"-16"0,16-17 15,17-15-16,9-10 17,-8 2-17,-18 8 17,1 15-17,9 13 16,27-1-15,22-4 15,2-13-15,-26-18 0,-35-14 15,-30-1-16,-20 8 1,-2 1 0,-1 10-1,23 14 1</inkml:trace>
  <inkml:trace contextRef="#ctx0" brushRef="#br1" timeOffset="204777.07">14042 3618 0,'47'-23'15,"6"-2"1,-2 3-1,-14 1 1,-16 9 0,-29 1-1,-28 9 1,-24 4 0,-13 19-1,5 16 1,33 14-1,43 2 1,37-18 15,26-18-15,9-8 0,-2-15-1,-17 1-15,-61 5 16</inkml:trace>
  <inkml:trace contextRef="#ctx0" brushRef="#br1" timeOffset="205201.8">14505 3646 0,'51'-16'16,"1"-4"-1,-4 2 1,-8 1 0,-26 6-1,-28 7 1,-21 1-1,-20 3 1,-8 15 0,-5 13-1,25 6 1,30-8 0,39-5-1,34-11 1,15-10-1,1-8 1,-8-1-16,-68 9 16</inkml:trace>
  <inkml:trace contextRef="#ctx0" brushRef="#br1" timeOffset="205552.33">14918 3716 0,'0'0'16,"11"0"-1,11-3 1,16-9 0,10-15-1,2-1 1,1 0-1,-8 10 1,-6 24 0,-4 11-1,-8 6 1,1-1 0,-1-4-1,-3 0 1,-11-13-1,-11-5-15</inkml:trace>
  <inkml:trace contextRef="#ctx0" brushRef="#br1" timeOffset="206263.72">16534 3592 0,'-38'18'16,"0"20"-1,13 15 1,37-3 0,42-20 15,1-16-16,8-20-15,22-32 16,-4-27 0,-43-8-1,-55 8 1,-16 26 0,-25 15-1,-3 10 1,-12 17-16,-25 25 15,27 22 1,56 8 0,40-2-1,13-13 1,-2-11 0,-36-32-16</inkml:trace>
  <inkml:trace contextRef="#ctx0" brushRef="#br1" timeOffset="206874">17144 2982 0,'-13'68'16,"3"-7"15,-2 10-31,3-8 16,-5 7-16,-2 26 15,4-10 1,-1-23 0,13-43-1,15-30 1,20-21 15,21-11-15,9-12-1,8 22 1,3 34 0,-10 36-1,-24 26 1,-39 13 15,-39-13-15,-34-24-1,-16-18 1,-4-11 0,14-9-1,28-4 1,48 2-16</inkml:trace>
  <inkml:trace contextRef="#ctx0" brushRef="#br1" timeOffset="207352.24">18030 3527 0,'-33'73'15,"9"-13"17,-12 9-32,-16 25 15,-16-15 1,10-26-1,17-27 1,19-14 0,11-7-1,11-5-15</inkml:trace>
  <inkml:trace contextRef="#ctx0" brushRef="#br1" timeOffset="207515.79">17940 3078 0,'0'0'16,"0"0"-1,0 0-15</inkml:trace>
  <inkml:trace contextRef="#ctx0" brushRef="#br1" timeOffset="207908.44">18416 3598 0,'40'-18'15,"3"-5"1,-18-2 0,-22 2-1,-18 11 1,-28 7-1,-17 22 1,-8 22 0,-1 11-1,36-2 1,33-11 0,18-4-1,-10-18 1,-8-15-16</inkml:trace>
  <inkml:trace contextRef="#ctx0" brushRef="#br1" timeOffset="208205.06">19051 3467 0,'-46'32'16,"2"17"0,16 11-1,28-2 1,30-23 0,40-30-1,24-30 1,4-15-1,-13-6 1,-19 11 0,-66 35-16</inkml:trace>
  <inkml:trace contextRef="#ctx0" brushRef="#br1" timeOffset="208507.91">19567 2968 0,'-14'65'16,"-2"36"0,4 13-1,7-4 1,10-17-16,18-35 15,12-33 1,-7-25 0,-3-14-1,-8-4 1,-4 5 0,-13 13-16</inkml:trace>
  <inkml:trace contextRef="#ctx0" brushRef="#br1" timeOffset="208698.62">19333 3257 0,'71'11'0,"-11"-6"15,10 0-15,32-3 16,1 0-1,-30-2 1,-73 0 0</inkml:trace>
  <inkml:trace contextRef="#ctx0" brushRef="#br1" timeOffset="209067.6">20160 3262 0,'-56'18'16,"8"10"15,38 9-15,20-6-1,25-1-15,11 1 16,15-4-16,27 11 15,-23-1 1,-60-6 0,-45-13 15,-29-6-15,-3-2-1,9-2 1,14-6-1,19 1 1,30-3-16</inkml:trace>
  <inkml:trace contextRef="#ctx0" brushRef="#br1" timeOffset="-212365.75">4857 5720 0,'0'30'15,"0"12"1,7 21-16,-2 3 16,11 24-16,1-1 31,6 20-31,0-11 16,1 13-16,-3-19 15,9 5-15,18 10 31,15-31-15,-7-56 0,-16-50-1,-7-43 17,-16 12-17,4-11-15,-6 7 16,-2-9-16,-2-22 15,0 16 17,-3 44-17,-4 49 1,20 42 15,15 26-15,24 7-1,5-12 1,10-33 15,-5-55-15,-25-22 0,-8-27-16,-14-1 15,-6-24-15,-10 3 16,-10-10-1,-6 12 1,-11 3-16,-25-5 16,-7 20-1,19 28 1,14 19 0,16 16-16</inkml:trace>
  <inkml:trace contextRef="#ctx0" brushRef="#br1" timeOffset="-211885.97">6295 6319 0,'-17'20'15,"-11"26"1,6 15 0,32-7 15,40-18-16,33-26 1,6-35 0,-24-38-1,-53-18 17,-24 28-17,-31 10-15,-5 18 16,-15 5-16,-32 12 15,6 1 17,19 7-17,36 0 1,34 0-16</inkml:trace>
  <inkml:trace contextRef="#ctx0" brushRef="#br1" timeOffset="-211515.47">6795 6418 0,'3'47'15,"1"-3"1,1-20 15,2-26-15,2-34-1,8-24 1,7-8 15,2 10-15,11 20-1,-1 20 1,-1 8 0,-14 10-1,-21 0 1</inkml:trace>
  <inkml:trace contextRef="#ctx0" brushRef="#br1" timeOffset="-211033.65">7555 5832 0,'-1'38'15,"-5"21"-15,1-1 32,-2 17-32,-11 31 15,0-3 1,10-32 15,19-56-15,22-45 15,-3-8-15,13-18-16,-4 6 31,17-8-31,-5 7 16,12-6-16,23-9 15,-6 6 16,-17 15-15,-31 21 0,-32 24-16</inkml:trace>
  <inkml:trace contextRef="#ctx0" brushRef="#br1" timeOffset="-210819.06">7704 6128 0,'60'40'15,"26"3"17,5 5-17,-7-10 1,-27-8-1,-57-30-15</inkml:trace>
  <inkml:trace contextRef="#ctx0" brushRef="#br1" timeOffset="-182631.64">9229 5775 0,'45'-3'16,"18"-5"-16,7 4 31,23-4-31,1 1 16,7-4-16,22 1 15,-10-3 1,-113 13-16</inkml:trace>
  <inkml:trace contextRef="#ctx0" brushRef="#br1" timeOffset="-182374.08">9196 5991 0,'64'0'16,"20"-2"-16,2 0 16,10-6-1,22-2 1,-11-2 0,-107 12-16</inkml:trace>
  <inkml:trace contextRef="#ctx0" brushRef="#br1" timeOffset="-180839.13">11594 5354 0,'-63'-7'16,"9"-1"0,-18 10-16,9 8 15,-12 10 1,8 5 0,-10 22-16,17-5 15,2 18-15,20-2 16,13 13-16,15-11 31,22 3-31,14-17 16,29-8-16,6-15 15,20-11-15,-1-7 16,8 1 0,26-15-1,-28 0 1,-86 9-16</inkml:trace>
  <inkml:trace contextRef="#ctx0" brushRef="#br1" timeOffset="-180366.87">11971 5190 0,'0'51'31,"-5"19"-31,-4-4 16,-3 17-16,-1 28 31,11-23-15,12-73 15,16-50-15,14-33-1,18 5 17,14 35-17,1 46 16,-4 42-15,-14 13 15,-10-2-15,-17-23 0,-28-48-16</inkml:trace>
  <inkml:trace contextRef="#ctx0" brushRef="#br1" timeOffset="-179531.69">12779 5445 0,'-55'28'15,"-1"29"16,26 14-15,32-13 15,39-32-15,20-47 15,-6-37-15,-20-20 15,-27 7-15,-13 43 15,-6 42-15,11 25-1,11 9 16,17-20-15,16-28 15,5-24-15,-4-12 15,-17 18-15,-13 23 15,-5 18-15,-8 5 15,8-8-15,15-18-1,15-17 16,1-5-15,4 12 15,-5 13-15,-1 16 15,-4 4-15,-2 0 15,-10-3-15,-23-22-16</inkml:trace>
  <inkml:trace contextRef="#ctx0" brushRef="#br1" timeOffset="-179102.5">13578 5581 0,'7'10'16,"16"-2"0,15-19 15,8-19-16,-1-8 1,-10 0 15,-17 36 1,-11 40-17,-17 38 1,-22 19 15,-19-9-15,0-18 15,6-18-15,17-22-1,28-28-15</inkml:trace>
  <inkml:trace contextRef="#ctx0" brushRef="#br1" timeOffset="-178721.03">14132 5496 0,'71'-21'16,"-6"-11"-1,-14-12 1,-39 9 0,-42 18 15,-43 17-15,-18 30-1,28 27 16,56 7-15,59-9 0,22-14 15,-4-8-15,-17-11-1,-53-22-15</inkml:trace>
  <inkml:trace contextRef="#ctx0" brushRef="#br1" timeOffset="-178198.46">15069 5369 0,'3'65'32,"-11"16"-17,1-8 1,0-18 15,7-21-15,0-19-1,0-15-15</inkml:trace>
  <inkml:trace contextRef="#ctx0" brushRef="#br1" timeOffset="-178072.6">15015 5001 0,'0'0'15,"0"0"-15</inkml:trace>
  <inkml:trace contextRef="#ctx0" brushRef="#br1" timeOffset="-177700.08">15541 5508 0,'15'-12'32,"22"-14"-17,24 1 16,13 23-15,3 29 0,-3 21 15,-14 2-15,-12-1 15,-20-25-16,-28-24-15</inkml:trace>
  <inkml:trace contextRef="#ctx0" brushRef="#br1" timeOffset="-177345.22">16881 5160 0,'-30'68'16,"-5"21"15,25 9-15,43-17 15,39-43-15,12-31 15,-1-20-15,-28-5-1,-55 18 1</inkml:trace>
  <inkml:trace contextRef="#ctx0" brushRef="#br1" timeOffset="-177172.09">16894 5268 0,'71'0'31,"19"-5"-15,-7-5 15,-23 5-15,-60 5-16</inkml:trace>
  <inkml:trace contextRef="#ctx0" brushRef="#br1" timeOffset="-176983.18">16811 4984 0,'40'-7'16,"13"-4"-16,31-5 15,9-3 1,-18 4 0,-75 15-1</inkml:trace>
  <inkml:trace contextRef="#ctx0" brushRef="#br1" timeOffset="-176532.57">17506 5394 0,'-17'17'15,"14"-17"17,23-30-17,33-27 17,10-7-17,-12 24 1,-21 46 15,-18 28-15,-9 19 15,2 5-15,28-20 15,17-18-16,3-15 17,-13-5-17,-40 0-15</inkml:trace>
  <inkml:trace contextRef="#ctx0" brushRef="#br1" timeOffset="-176100.78">18162 5293 0,'50'-12'31,"3"-6"-15,-5-12 0,-36 3-1,-40 11 17,-42 18-17,-21 34 16,19 25-15,61-9 0,59-8 15,15-18-15,-2-3-1,-61-23-15</inkml:trace>
  <inkml:trace contextRef="#ctx0" brushRef="#br1" timeOffset="-175799.16">18547 5364 0,'23'-17'16,"25"-21"0,7-5 15,-2 5-15,-25 18-1,-19 18 1,-6 2 15,-3 0-15,0 0-16</inkml:trace>
  <inkml:trace contextRef="#ctx0" brushRef="#br1" timeOffset="-175229.34">19197 5188 0,'-55'20'15,"0"10"1,1-2 15,42-5-15,32-11 0,21-10-1,13-6 16,-5-6-15,-19 7 0,-13 10 15,-22 21-15,-23 5-1,-17 2 1,3-9 15,1-17-15,15-11-1,12-9 1,4 7 15,10 4-31</inkml:trace>
  <inkml:trace contextRef="#ctx0" brushRef="#br1" timeOffset="-174832.1">19502 5273 0,'0'13'15,"11"2"1,33-5 0,-1-8-1,17-12 1,1-2 0,15-6-16,15-12 15,-46 25 16,-43 15-15,-42 23-16,-18 10 31,-22 20-31,1 0 16,1 15-16,15-7 16,2-3-16,-9 17 31,23-24-31,47-61 15</inkml:trace>
  <inkml:trace contextRef="#ctx0" brushRef="#br1" timeOffset="-172987.31">7303 7448 0,'16'25'15,"-1"10"16,8 26-31,2 8 16,5 29-16,0 2 16,3 14-1,-5-11 1,5 11-16,-6-21 16,9-3-16,16 9 15,8-44 16,-13-62-15,-22-47 0,-12 4-1,-5-21-15,-4 4 32,-4-12-32,-4-32 15,-4 3 1,-3 27-1,11 62 17,17 51-17,2 6 1,14 20-16,0-1 31,14 14-31,-6-15 16,21 4-16,-2-12 15,18-10-15,-7-15 16,7-13-16,-7-16 31,9-24-31,-17-10 16,-3-26-16,-14 3 16,-20-23-16,-14 3 15,-15-8 1,-6 9-1,-17-9-15,-22-20 16,-8 15 15,32 49-15,11 24 0,13 23-16</inkml:trace>
  <inkml:trace contextRef="#ctx0" brushRef="#br1" timeOffset="-172337">9609 7667 0,'48'-5'15,"15"5"1,35-2 0,5 2-1,-19-3 1,-84 3-16</inkml:trace>
  <inkml:trace contextRef="#ctx0" brushRef="#br1" timeOffset="-172055.48">9632 7974 0,'70'0'15,"14"-2"-15,32-8 16,2 0-1,-25 2 1,-93 8-16</inkml:trace>
  <inkml:trace contextRef="#ctx0" brushRef="#br1" timeOffset="-169658.76">11423 7433 0,'0'20'15,"-9"35"1,0-4 15,-3 12-31,-6 35 16,-4 9-1,2-30 1,20-49 0,18-58 15,-6-8-15,3-25-16,-5-6 15,0-13-15,-7 6 31,1-5-31,2-12 16,-6 13 0,0 44 15,3 39-15,9 42 15,4 1-16,16 9 1,6-2 0,22 8-16,3-9 15,21 6-15,-4-7 16,13-1 0,23 15-1,-30-9 1,-66-24-1,-58-19 17,-9-5-17,-27-13-15,4-1 16,-19-6-16,8-6 31,-4 1-31,-19-6 16,16 1-1,31 6 1,29 6 0,28 10-16</inkml:trace>
  <inkml:trace contextRef="#ctx0" brushRef="#br1" timeOffset="-168522.99">12968 6949 0,'-12'48'15,"-4"17"-15,-1 1 32,-6 17-32,5-2 15,-10 9-15,0-6 32,4-1-32,-4 15 15,28-28 1,33-37 15,32-25-15,33-3-1,19-13 17,-6 3-17,-31-23 1,-40-4-1,-15 4 17,-12 16-17,-13 12-15</inkml:trace>
  <inkml:trace contextRef="#ctx0" brushRef="#br1" timeOffset="-168277.49">12933 7271 0,'70'4'16,"23"0"15,3 1-16,-15-2 1,-23 2 0,-58-5-1</inkml:trace>
  <inkml:trace contextRef="#ctx0" brushRef="#br1" timeOffset="-168039.83">12968 6868 0,'51'-7'32,"21"2"-32,7-1 15,12 6-15,-4-1 31,1-2-31,19-3 16,-30 1 0,-77 5-16</inkml:trace>
  <inkml:trace contextRef="#ctx0" brushRef="#br1" timeOffset="-142067.22">14606 6989 0,'55'0'16,"11"-5"-16,38 0 15,-4-5 1,-22 0-1,-78 10-15</inkml:trace>
  <inkml:trace contextRef="#ctx0" brushRef="#br1" timeOffset="-141793.66">14643 7347 0,'58'0'15,"14"5"-15,28-3 16,3 1 15,-27 5-15,-76-8-16</inkml:trace>
  <inkml:trace contextRef="#ctx0" brushRef="#br1" timeOffset="-141266.53">16085 6667 0,'-12'45'31,"-11"15"-31,0 3 15,-4 19-15,2-7 16,-6 15 0,16-7-1,10 11-15,10-21 16,22 3-16,13-21 31,16-10-31,2-20 16,15-17-16,26-13 31,-3-10-15,-41 2-1,-55 13-15</inkml:trace>
  <inkml:trace contextRef="#ctx0" brushRef="#br1" timeOffset="-140999.25">16100 7038 0,'80'4'16,"17"-4"15,-4-10-15,-15-5-1,-30 5 1,-48 10 0</inkml:trace>
  <inkml:trace contextRef="#ctx0" brushRef="#br1" timeOffset="-140779.25">16033 6567 0,'65'-14'31,"20"-3"-31,-2 4 15,11 0-15,24-2 32,-17-2-17,-101 17-15</inkml:trace>
  <inkml:trace contextRef="#ctx0" brushRef="#br1" timeOffset="-140135.18">17249 7163 0,'-23'-10'15,"-24"-5"1,-18 8 15,-4 19-15,19 34 15,20 32-15,25 23 15,10 12-15,7-7 15,6-36-16,-3-35 1,-7-17 0,-6-8 15,-2-10-31</inkml:trace>
  <inkml:trace contextRef="#ctx0" brushRef="#br1" timeOffset="-139954.04">16934 7466 0,'66'9'31,"15"2"-15,-8-4 15,-18 1-16,-55-8-15</inkml:trace>
  <inkml:trace contextRef="#ctx0" brushRef="#br1" timeOffset="-139423.25">17836 7211 0,'63'-2'15,"21"-6"1,-1-2 15,-20 5-15,-63 5-16</inkml:trace>
  <inkml:trace contextRef="#ctx0" brushRef="#br1" timeOffset="-138908">18782 6692 0,'-16'73'15,"1"-5"1,-5 8-16,5-6 15,-5 13-15,5-7 32,2 10-32,10 25 15,29-8 1,29-30 0,28-33 15,10-27-16,-10-16 1,-34 1 0,-49 2-16</inkml:trace>
  <inkml:trace contextRef="#ctx0" brushRef="#br1" timeOffset="-138637.75">18658 7088 0,'61'0'16,"14"-6"-1,3 1 16,-12-7-15,-13-1 0,-29 6-1,-24 7-15</inkml:trace>
  <inkml:trace contextRef="#ctx0" brushRef="#br1" timeOffset="-138423.04">18633 6644 0,'48'-9'16,"17"-5"0,3 2-1,21-4-15,-9-3 16,5 1-16,22-7 15,-27 4 1,-80 21 0</inkml:trace>
  <inkml:trace contextRef="#ctx0" brushRef="#br1" timeOffset="-137861.87">19450 7357 0,'-18'46'16,"5"11"-1,13 10 1,22-13 15,13-20-15,4-20-1,-6-11 17,-14-6-32,-19 3 15</inkml:trace>
  <inkml:trace contextRef="#ctx0" brushRef="#br1" timeOffset="-137589.78">19490 7029 0,'0'0'15,"0"0"1,0 0-16</inkml:trace>
  <inkml:trace contextRef="#ctx0" brushRef="#br1" timeOffset="-127686.61">23375 6327 0,'0'58'15,"0"17"-15,0 1 32,2 19-32,3 2 15,9 10-15,0-11 16,12 11-16,-1-23 15,12 3-15,31 3 32,16-42-17,-1-55 1,-8-49 15,-12-27-15,-14-13-1,-14 8 1,-10 20 15,-18 48-15,-4 32 0,12 29-1,26 29 16,-9-17-15,16 3-16,5-11 16,12-8-1,1-13 1,12-20-16,-5-6 16,10-31-16,-15-7 31,-5-25-31,-15-1 15,-13-28-15,-16 9 32,-15-21-32,-12 18 15,-16-7-15,-2 16 16,-11-1-16,-21-14 31,12 21-15,23 38-1,23 35-15</inkml:trace>
  <inkml:trace contextRef="#ctx0" brushRef="#br1" timeOffset="-127135.58">25467 6609 0,'50'-2'15,"13"-1"-15,-2-4 31,12 1-31,22-4 16,-2 0 0,-35 6 15,-58 4-31</inkml:trace>
  <inkml:trace contextRef="#ctx0" brushRef="#br1" timeOffset="-126879.81">25580 6859 0,'93'0'15,"8"-3"1,-8-3 15,-25 5-15,-68 1-16</inkml:trace>
  <inkml:trace contextRef="#ctx0" brushRef="#br1" timeOffset="-125399.54">26885 6521 0,'-28'58'16,"-4"28"-1,-1 1 1,10-16 15,23-56-15,23-50 15,0-5-15,1-19-16,-1 1 15,-5-9-15,-1-36 16,-8-1 0,-4 16 15,-10 53-15,2 39-1,6 32 1,19 30 15,3-9-15,15 7-16,-1-9 15,10 7-15,0-9 16,11 13 0,-9-15-1,8-1-15,22 14 16,-18-17-1,-53-30 1,-57-24 15,-4-3-15,-19-5-16,2-1 16,-15-4-16,10 6 15,-11-7-15,-16-1 31,12 1-15,29 1 0,29 10-1,30 10-15</inkml:trace>
  <inkml:trace contextRef="#ctx0" brushRef="#br1" timeOffset="-124794.45">27984 6049 0,'-8'76'16,"1"-8"-1,-6 8-15,-5-6 31,1 13-31,-6 26 16,0-5 0,9-22-1,5-49 17,12-33-17,17-25 1,15-26-1,16-19 1,-11 12 15,6-5-31,-3 5 16,5-5-16,17-15 16,18 3-1,-2 4 16,-18 18-15,-31 23 0,-32 30-16</inkml:trace>
  <inkml:trace contextRef="#ctx0" brushRef="#br1" timeOffset="-124473.04">28145 6450 0,'43'56'15,"10"12"1,5 0 15,0-18-15,-8-14-1,-12-14 1,-18-9 0,-9-8-1,-11-5-15</inkml:trace>
  <inkml:trace contextRef="#ctx0" brushRef="#br1" timeOffset="-124019.7">28974 6374 0,'-25'54'15,"-10"11"16,5-2-15,20 0 0,34-8-1,39-17 17,23-15-17,-5-23 1,-20-15-1,-14-1 17,-24 7-17,-23 9-15</inkml:trace>
  <inkml:trace contextRef="#ctx0" brushRef="#br1" timeOffset="-123805.49">28939 6435 0,'61'0'16,"7"-7"0,-8 1 15,-13-4-16,-21 8 1,-26 2-16</inkml:trace>
  <inkml:trace contextRef="#ctx0" brushRef="#br1" timeOffset="-123584.83">29005 6209 0,'77'-21'16,"30"-4"-1,0-3 17,-9 5-17,-29 6 1,-69 17-16</inkml:trace>
  <inkml:trace contextRef="#ctx0" brushRef="#br1" timeOffset="-122974.08">28969 6243 0,'-18'48'16,"0"3"-1,-1-5 1,1-9 0,8-16-1,10-21-15</inkml:trace>
  <inkml:trace contextRef="#ctx0" brushRef="#br1" timeOffset="-100489.58">23650 9119 0,'23'70'0,"-9"-7"31,2 11-31,1-4 16,4 15-16,1-12 16,9 13-16,-4-8 15,9-2-15,22 10 16,-4-16-1,4-35 1,-22-39 0,-13-15 15,-3-18-15,-13-21-1,1-5 1,-6 10-1,-2 20 1,11 16 0,8 24-1,12 23 17,27 24-17,-8-14 1,16 6-16,22 3 31,10-21-15,-30-21-1,-5-29-15,-15-10 16,-3-24-16,-14-4 31,-6-21-31,-9 8 16,-16-13-16,-11 15 15,-12-9-15,-22-23 32,-8-1-17,5 27 1,25 36 0,23 41-16</inkml:trace>
  <inkml:trace contextRef="#ctx0" brushRef="#br1" timeOffset="-99841.18">25723 9350 0,'72'-7'16,"10"2"-1,-3-2 1,-14 2 15,-35 1-15,-30 4-16</inkml:trace>
  <inkml:trace contextRef="#ctx0" brushRef="#br1" timeOffset="-99621.92">25758 9587 0,'74'-7'16,"19"2"15,-7-1-15,-23 1 0,-63 5-16</inkml:trace>
  <inkml:trace contextRef="#ctx0" brushRef="#br1" timeOffset="-97673.03">27139 9197 0,'-9'31'16,"-17"33"0,-9 27-1,2 0 1,11-15-1,7-21 1,12-35 0,13-33-1,18-42 1,-5 9 0,1-16-16,-3 2 31,-3-14-31,4-27 15,-9-6 1,-6 7 0,-7 28-1,0 31 1,0 39 0,5 24-1,16 29 1,-4-3-1,16 7-15,-6-4 16,8 12-16,2-5 16,0 5-1,-2-8-15,10 6 16,16 12 0,2-15-1,-8-16 1,-42-9-1,-35-18 1,-39-8 0,-22-7-1,-16-9 1,-3-7 0,23-6-1,18 0 1,29 6 15,17 8-15,15 8-16</inkml:trace>
  <inkml:trace contextRef="#ctx0" brushRef="#br1" timeOffset="-95773.24">28286 8423 0,'10'53'16,"3"25"-1,-8-10 1,0 5-16,-2-7 15,-3 12-15,0-13 16,0 11-16,7 30 16,0 9-1,12-3 1,-2-14 15,-10-48-15,-7-47-1,-7-28 1,-3-6 0,5 1-1,5 30-15</inkml:trace>
  <inkml:trace contextRef="#ctx0" brushRef="#br1" timeOffset="-95375.16">28069 8302 0,'69'-2'15,"-9"9"1,16 13-16,-4 11 15,14 9-15,-7 5 16,-2 13-16,-3 29 16,-50 3 15,-48-10-15,-6-31-1,-28-12-15,0-7 16,-13-10-16,-24-7 15,11-19 1,29-19 0,19 8-1,16 9 1,20 8-16</inkml:trace>
  <inkml:trace contextRef="#ctx0" brushRef="#br1" timeOffset="-95018.34">29251 8879 0,'-37'58'15,"-11"20"1,17 18 0,34 7-1,45-14 1,35-27 15,21-26-15,-2-26-1,-16-23 1,-25-2 0,-28 5-1,-33 10-15</inkml:trace>
  <inkml:trace contextRef="#ctx0" brushRef="#br1" timeOffset="-94823.83">29166 9013 0,'78'0'16,"10"-13"-1,-7-2 1,-28 2-1,-53 13-15</inkml:trace>
  <inkml:trace contextRef="#ctx0" brushRef="#br1" timeOffset="-94593.52">29269 8675 0,'41'-5'16,"19"-2"-16,1 2 15,14-3-15,38 3 16,-5-3 0,-22 1-1,-86 7-15</inkml:trace>
  <inkml:trace contextRef="#ctx0" brushRef="#br1" timeOffset="-93902.55">29196 8630 0,'-10'18'15,"-10"9"1,-3 6 15,1-3-15,4-3-1,18-27-15</inkml:trace>
  <inkml:trace contextRef="#ctx0" brushRef="#br2" timeOffset="-34789.13">3252 10724 0,'61'-10'15,"21"-3"1,9 3 0,7 0-1,-3 10 1,-26 25 0,-47 33 15,-23-13-16,-40 6-15,-8-1 16,-18 16-16,-4-11 16,-7 6-16,-18 22 15,55-5 1,66-33 0,12-22 15,23-18-31,33-15 15,3-10 1,-20 3 0,-76 17-16</inkml:trace>
  <inkml:trace contextRef="#ctx0" brushRef="#br2" timeOffset="-34072.64">3334 10255 0,'-65'32'15,"12"-1"1,-8 12-16,7 0 16,-4 22-16,14 1 15,-3 20-15,9-4 16,2 17-1,12-6-15,7 15 16,14-10 0,17 11-16,11-16 15,24 5-15,6-20 16,23 5-16,1-22 16,21-5-1,0-21 1,24-7-16,-13-16 15,13-14-15,-18-11 16,10-25-16,-20-7 16,-2-22-16,-20 0 31,-11-26-31,-18 11 16,-17-22-16,-12 11 15,-11-16-15,-13 17 16,-9-15-16,-13 14 15,-22-5-15,-3 17 16,-20-2-16,-1 17 16,-26-2-1,13 18 1,-30 2-16,13 13 16,-13 0-16,16 10 15,-3-1-15,-1-2 16,50 16-1,57 12-15</inkml:trace>
  <inkml:trace contextRef="#ctx0" brushRef="#br2" timeOffset="-30900.58">5880 10625 0,'-15'-10'16,"-31"-2"0,-28 2 15,4 7-16,-1 8-15,8 12 16,-9 14-16,12 7 16,-1 20-16,14 3 15,4 14-15,23-7 16,15 13-16,13-16 16,19 8-1,9-15 1,23-7-16,3-17 15,15 0-15,31-9 16,-4-3 0,-43-9-1,-61-13-15</inkml:trace>
  <inkml:trace contextRef="#ctx0" brushRef="#br2" timeOffset="-30398.51">6386 10408 0,'24'66'15,"-12"-8"1,-2 13-16,-8-5 16,1 19-16,2-4 15,-5 5-15,2 30 16,3-16 0,11-45-1,1-47 1,5-31 15,6-22-15,12-18-1,1 10 1,7 20 0,6 33-1,0 33 1,5 18-1,-10-1 1,-7-5 0,-15-15-1,-27-30-15</inkml:trace>
  <inkml:trace contextRef="#ctx0" brushRef="#br2" timeOffset="-29821.61">7508 10935 0,'-38'-19'16,"-22"8"-1,-12 34 1,20 30 15,37 20-15,40-5 0,36-20-1,15-33 16,-6-35-15,-23-28 0,-29-15 15,-13 0-15,-15 18-1,2 39 1,7 37 15,10 29-15,29 13-1,23-12 17,6-16-17,-6-18 1,-24-6-1,-37-21-15</inkml:trace>
  <inkml:trace contextRef="#ctx0" brushRef="#br2" timeOffset="-29400.87">8019 10983 0,'2'56'16,"2"2"15,0-15-15,9-25 0,7-36 15,10-25-16,-2-13 1,2 11 0,7 28 15,-8 26-15,8 27-1,8 7 1,1-6 15,-6-6-15,-9-8-1,-31-23-15</inkml:trace>
  <inkml:trace contextRef="#ctx0" brushRef="#br2" timeOffset="-28859.27">8729 10968 0,'-12'13'16,"-13"22"0,3 18 15,13 2-16,30-14 1,16-29 15,9-29-15,-8-31 0,-13-15-1,-12 5 16,-6 25-15,-5 40 0,1 42 15,0-2-15,2 16-16,-3-2 15,-4 12-15,-16 20 16,-17-20 15,-3-60-15,8-43 15,5-11-15,4 1-1,21 40-15</inkml:trace>
  <inkml:trace contextRef="#ctx0" brushRef="#br2" timeOffset="-28450.75">9073 11016 0,'68'10'15,"27"-5"1,11-7-1,-7-13 17,-36-28-17,-44-5 1,-42 13 0,-34 19 15,-19 26-16,13 38 1,33 25 15,30-22-15,33-5-16,43-2 16,9-6-1,-14-13 1,-71-25-16</inkml:trace>
  <inkml:trace contextRef="#ctx0" brushRef="#br2" timeOffset="-27922.09">11172 10460 0,'-5'-56'15,"-11"0"1,-24 11 0,-18 23-1,-12 36 17,-4 42-17,27-8 1,12 14-16,17-3 15,2 14-15,14-11 16,15 19-16,6-10 16,9 4-16,28 26 15,4-5 1,-7-15 0,-40-66 15,-28-40-16,-8-11 1,0 6-16,23 30 16</inkml:trace>
  <inkml:trace contextRef="#ctx0" brushRef="#br2" timeOffset="-27745.3">10773 10832 0,'56'10'16,"27"-2"0,10 0-1,-10-6 1,-25-2 0,-58 0-16</inkml:trace>
  <inkml:trace contextRef="#ctx0" brushRef="#br2" timeOffset="-27303.6">11484 10828 0,'-18'9'16,"-6"23"-1,10 22 17,47 11-17,41-9 1,19-24 0,-25-41 15,-40-29-16,-49-20 1,-39 5 15,-16 4-15,5 17 0,29 9 15,19 16-16,15 0 1,8 7-16</inkml:trace>
  <inkml:trace contextRef="#ctx0" brushRef="#br2" timeOffset="-27030.21">11892 10993 0,'7'-14'16,"16"-22"-1,7-4 1,-2 4 15,-7 11-15,-7 5-1,-14 20-15</inkml:trace>
  <inkml:trace contextRef="#ctx0" brushRef="#br2" timeOffset="-20336.63">12313 10882 0,'-5'11'15,"-6"6"1,11 1 0,16-11 15,1-12-15,11-15-1,5-8 16,2 0-15,-7 9 0,2 16 15,-2 15-15,2 19-1,-2 10 1,-5-8 15,-6-14-15,3-16-1,6-19 17,1-18-17,6-5 1,10 17 15,-2 31-15,6 32-1,4 14 1,-6-4 15,-10-6-15,-35-45-16</inkml:trace>
  <inkml:trace contextRef="#ctx0" brushRef="#br2" timeOffset="17730.88">4257 12966 0,'0'58'15,"5"15"-15,-3 1 16,2 19-16,-4-5 31,0 21-31,0-14 16,-4 13-16,4-17 15,0-3-15,0 10 16,4-24 15,3-62-15,0-42-1,17-41 17,-5 6-17,5-11-15,-7 3 16,14-10-16,-4 12 16,6-7-16,14-27 31,3-4-16,-2 8 1,-14 31 0,-20 35-1,-14 35-15</inkml:trace>
  <inkml:trace contextRef="#ctx0" brushRef="#br2" timeOffset="18029.12">4397 13684 0,'30'63'15,"4"18"17,1-18-17,0-22 1,-13-19 0,-16-12 15,-6-10-31</inkml:trace>
  <inkml:trace contextRef="#ctx0" brushRef="#br2" timeOffset="18394.08">4919 13269 0,'-5'80'15,"-1"-12"1,13 8-16,3-5 16,4 2-16,32 12 31,15-22-16,-9-43 1,-27-42 0,-11-24 15,-9-1-15,-10 6-1,5 41-15</inkml:trace>
  <inkml:trace contextRef="#ctx0" brushRef="#br2" timeOffset="18623.89">4965 13384 0,'43'3'15,"-3"-3"1,-14-15 15,-16-13-15,-8-2-1,-2 7 1,0 23-16</inkml:trace>
  <inkml:trace contextRef="#ctx0" brushRef="#br2" timeOffset="18788.12">4939 13037 0,'72'-9'15,"10"-5"17,-6 0-17,-18 0 1,-58 14-16</inkml:trace>
  <inkml:trace contextRef="#ctx0" brushRef="#br2" timeOffset="19561.62">5745 13768 0,'24'47'16,"-1"29"-1,-21 13 1,-17 2 15,-10-24-31,-3-12 16,16-27-1,12-28 1</inkml:trace>
  <inkml:trace contextRef="#ctx0" brushRef="#br2" timeOffset="20975.06">6444 13044 0,'13'61'15,"-1"-3"17,4 18-32,1-1 15,-1 20-15,-3-8 16,-4 15-16,1-13 15,-4 4 1,-1 10 0,-2-57-1,-3-61 1,0-41 0,0 9 15,0-24-31,0-1 0,0-10 15,-3 1 1,-26-24-16,1 9 16,-16-12-16,6 15 15,-7-1-15,2 11 0,25 58 16,36 27 15,25 21-15,-1-1-1,8 12-15,1-2 16,15 16 0,-13 0-1,4 17-15,-5 24 16,-46-1 0,-23-33-1,-24-15 1,-44-10-1,-11-14 1,13-11 0,28 0-1,55-5-15</inkml:trace>
  <inkml:trace contextRef="#ctx0" brushRef="#br2" timeOffset="28643.29">7165 13075 0,'-1'35'16,"-8"10"15,-4 23-31,4-2 16,-7 17-16,1-8 16,-3 11-1,-5 22 1,16 1-1,23-26 1,20-27 15,5-31-15,12-17 0,2-11 15,1-10-16,-8-4 17,-10-4-17,-13 6 1,-13 8 15,-12 7-31</inkml:trace>
  <inkml:trace contextRef="#ctx0" brushRef="#br2" timeOffset="28899.15">7114 13473 0,'50'18'31,"-4"-11"-15,0-7 15,-6-2-15,-17-3-1,-23 5-15</inkml:trace>
  <inkml:trace contextRef="#ctx0" brushRef="#br2" timeOffset="29133.58">7102 13012 0,'17'-3'15,"41"-9"1,21-3 15,1-6-15,-10 6 0,-70 15-16</inkml:trace>
  <inkml:trace contextRef="#ctx0" brushRef="#br2" timeOffset="29997.09">7873 13821 0,'-10'-10'16,"-10"-12"15,-10-5-16,-19 12 17,-11 18-17,-1 30 17,17 25-17,30 10 1,38 10 15,29-8-15,19-19 15,-4-23-15,-20-28-1,-25-23 16,-29-13-15,-11-4 0,-8 5 15,2 7-15,11 11 15,5 14-16,4 6 1,1 2 15,4 2-15,-2-7-16</inkml:trace>
  <inkml:trace contextRef="#ctx0" brushRef="#br2" timeOffset="30242.52">7772 13966 0,'11'16'15,"10"24"1,7 10 15,3-1-15,-4-9-1,-5-8 1,-22-32-16</inkml:trace>
  <inkml:trace contextRef="#ctx0" brushRef="#br2" timeOffset="30813.02">8289 14071 0,'23'65'16,"2"30"0,-15 16-1,-23-5 1,-25-33 15,-9-28-15,10-19-1,16-14 1,21-12-16</inkml:trace>
  <inkml:trace contextRef="#ctx0" brushRef="#br2" timeOffset="31562.08">8723 13163 0,'6'50'32,"0"10"-32,-1 4 15,-3 21-15,-2 1 16,-2 18-16,4-9 31,4 9-31,2-11 16,1 5-16,8 21 31,16-42-15,-12-36-1,-14-23 16,-2-9-15,-5-9-16</inkml:trace>
  <inkml:trace contextRef="#ctx0" brushRef="#br2" timeOffset="31994.89">8631 13115 0,'7'0'31,"34"13"-16,-3 2 1,15 10 0,-1 3-1,4 15-15,12 30 16,-34 20 15,-54-7-15,-38-26-1,-13-29 17,-1-15-17,30-10 1,42-6-16</inkml:trace>
  <inkml:trace contextRef="#ctx0" brushRef="#br2" timeOffset="33566.51">9357 13273 0,'0'16'16,"0"32"-1,-2-1 16,-11 14-31,0-1 16,-9 14-16,-1-4 31,3 13-31,4 26 16,16 2 0,23-20 15,23-21-16,9-24 17,1-19-17,-19-30 17,-9-17-17,-8-5 1,-7 10 15,-13 15-31</inkml:trace>
  <inkml:trace contextRef="#ctx0" brushRef="#br2" timeOffset="33835.24">9332 13712 0,'53'3'16,"15"4"-1,-5-7 16,-7-2-15,-26-3 0,-30 5-16</inkml:trace>
  <inkml:trace contextRef="#ctx0" brushRef="#br2" timeOffset="34101.75">9311 13216 0,'66'7'15,"15"-2"16,14-5-15,-11-2 0,-24-6-1,-60 8-15</inkml:trace>
  <inkml:trace contextRef="#ctx0" brushRef="#br2" timeOffset="35001.75">9921 13980 0,'0'0'16,"-2"0"15,-15 0-15,-6 0-1,2 0 17,1 0-17,8 2 1,9 18-1,16 15 17,17 11-17,13-4 1,-3 3 0,-6-7-1,-22-2 1,-24-8-1,-22-8 1,-6-10 0,-3-13-1,8-4 1,15 2 0,20 5-16</inkml:trace>
  <inkml:trace contextRef="#ctx0" brushRef="#br2" timeOffset="37189.98">3984 14178 0,'14'66'16,"-6"19"0,-2 19-1,-2 4 1,3-5 0,11-8-1,19-23 1,21-24-1,16-16 1,16-14 0,12-8-1,-26-7 1,5-3-16,-4 0 16,2 0-16,0 0 15,9-3-15,-5 3 16,15-3-16,-5-1 15,16 1-15,-11 3 16,19 3-16,-15-3 16,22 7-16,-16-7 15,18 0-15,-13 0 16,14 0-16,-17 0 16,22 0-16,-17 0 15,19 3-15,-16-1 16,16 6-16,-13-3 15,23 0-15,-43-3 32,-6 1-32,17 2 0,-23 0 15,2 3-15,25-1 0,-20 1 16,10 2 0,20 2-16,-20-2 0,2-4 15,16 3-15,-19-6 0,4 4 16,11-4-16,5-3 0,22 0 0,-25 0 15,14-3 1,-30 3-16,12 0 0,-30 0 16,11-4-16,26-2 31,-22-6-15,-29 4-1,-34 6-15,4 4 16,-12-2 15,-17 0-15,5-2-1,2-10 1,4-12 15,2-13-15,4-21-1,1-15 17,-5-17-17,-13-12 1,-12 4 0,-3 10 15,-3 17-16,1 33-15,2 38 16</inkml:trace>
  <inkml:trace contextRef="#ctx0" brushRef="#br2" timeOffset="38421.21">5059 15594 0,'0'64'15,"0"-7"1,-3 14-16,3-8 31,-8 13-31,1 27 16,5-9 0,9-55-1,6-64 16,-1-15-15,1-20-16,1-3 16,-3-16-16,2 1 15,-1-8 1,-2 11 0,2-5-16,1-16 15,10 25 1,-1 58 15,-3 57-15,-3 39-1,-2 15 1,0-7 15,13-34-15,7-46-1,9-47 1,-3-34 15,-2-16-15,-8 3 0,-10 20-1,4 40 16,-3 48-15,-7 11 0,-2 22-16,-5-1 15,-1 14 1,1 30 0,-2 5-1,0-21 1,0-34-16,-5-51 15</inkml:trace>
  <inkml:trace contextRef="#ctx0" brushRef="#br2" timeOffset="38925.44">5935 15788 0,'38'-2'15,"2"-8"1,-7-15-1,-15-18 1,-11 0 15,-19 0-15,-21 21 0,-10 31-1,0 29 16,16 30-15,18 11 0,20-9-1,27-25 17,10-22-17,-3-15 1,-17-3-1,-28-5-15</inkml:trace>
  <inkml:trace contextRef="#ctx0" brushRef="#br2" timeOffset="39502.65">6473 15745 0,'0'-4'15,"0"-7"17,-4 2-17,-8-1 1,-11 7-1,-7 3 17,-5 10-17,5 17 1,11 16 0,22 9 15,23 5-16,19-9 1,7-10 0,0-11 15,-18-7-31,-34-20 16</inkml:trace>
  <inkml:trace contextRef="#ctx0" brushRef="#br2" timeOffset="40049.8">6693 15302 0,'3'25'16,"3"43"0,-1-7 15,-1 9-31,4 29 15,-6-3 1,9-23 0,5-43-1,-2-30 17,3-20-17,-1-8 1,6 8-1,3 22 17,1 26-17,-4 10 1,-7 0 0,-1-3 15,-5-10-31,-9-25 15</inkml:trace>
  <inkml:trace contextRef="#ctx0" brushRef="#br2" timeOffset="40750.75">7261 15788 0,'-6'-9'16,"-11"-12"15,2 4-15,-5 4 15,-3 18-15,7 30-1,-1 16 16,12 2-15,8-18 15,16-30-15,-1-30 0,5-31 15,-5-9-16,-6 7 17,-7 27-17,6 34 17,1 38-17,14 26 1,6-1 15,4-8-15,-9-15 15,-5-15-15,-22-28-16</inkml:trace>
  <inkml:trace contextRef="#ctx0" brushRef="#br2" timeOffset="41529.21">7518 15763 0,'3'48'16,"1"5"0,-4-15 15,2-13-15,2-27 15,3-26-16,5-22 1,6-9 15,2 14-15,1 35 15,-6 40-15,-5 31 15,-1 4-15,-4-4-1,-2-13 17,3-18-17,-6-30-15</inkml:trace>
  <inkml:trace contextRef="#ctx0" brushRef="#br2" timeOffset="41727.65">7865 15806 0,'11'43'15,"-6"-3"16,2-4-15,-2-11 0,0-13-1,-5-12-15</inkml:trace>
  <inkml:trace contextRef="#ctx0" brushRef="#br2" timeOffset="41910.61">7898 15448 0,'0'0'16,"0"0"-1,0 0 1,0 0-16</inkml:trace>
  <inkml:trace contextRef="#ctx0" brushRef="#br2" timeOffset="42495.92">8258 15816 0,'0'0'15,"0"0"1,0 0 0,0 0 15,0-3-15,-7-4 15,-8-5-16,-9 4 17,-1 8-17,6 25 1,14 23 15,14 8 0,17-11-15,2-20 0,-1-10-1,-8 0 1,-19-15-16</inkml:trace>
  <inkml:trace contextRef="#ctx0" brushRef="#br2" timeOffset="44097.51">8631 15862 0,'0'-11'16,"-7"-4"-1,-8-8 1,-15 1 15,-11 12-15,-4 20 0,10 23-1,22 20 1,20 2-1,16-14 1,15-19 15,3-24-15,-11-18 0,-8-6-1,-9 4 1,-5 6-1,0 4 1,-7 12 0,7 18 15,5 27-15,5 13-1,5-8 1,-2-10-1,-5-10 1,-6-14 0,-10-16-1</inkml:trace>
  <inkml:trace contextRef="#ctx0" brushRef="#br2" timeOffset="44914.71">8980 15294 0,'2'26'16,"0"9"15,6 18-31,-1 5 16,6 15-16,-3 0 31,8 10-31,-2-7 16,1 7-16,13 23 15,-6-8 17,-3-30-17,-14-33 1,-7-35-16</inkml:trace>
  <inkml:trace contextRef="#ctx0" brushRef="#br2" timeOffset="73052.42">14724 12812 0,'-35'-4'15,"-18"1"-15,-3 3 32,-14 0-32,5 0 15,-16 7-15,-30 11 16,5 17 0,38 21-1,54 5 16,49 4-15,2-17 0,21-3-16,0-6 31,18 5-31,-9-1 16,7 13-16,-16-6 15,-8 13-15,-12 32 16,-38 15 15,-38-10-15,-5-35-1,-12-21 1,-38-17 0,-5-20-1,12-9 1,41 2-1,45 0-15</inkml:trace>
  <inkml:trace contextRef="#ctx0" brushRef="#br2" timeOffset="73602.06">15218 13370 0,'-60'14'16,"-13"35"-1,10 23 17,28 27-17,49-5 1,49-32 0,-4-29 15,8-25-31,-6-13 15,4-21-15,-7-7 16,-7-17-16,-16-36 31,-20 18-15,-30 5-16,-13 15 16,-27 3-16,-41 5 15,-4 7 16,6 13-15,31 0 0,31 10-1,32 10-15</inkml:trace>
  <inkml:trace contextRef="#ctx0" brushRef="#br2" timeOffset="74196.7">15647 13377 0,'-5'28'31,"0"35"-15,15 15 15,22-8-15,29-27-1,7-48 16,-10-45-15,-15-28 15,-16-13-15,-14 28 15,-8 48-15,2 48-1,4 42 17,4 18-17,8-10 17,2-17-17,-3-23 16,-6-18-15,-16-25-16</inkml:trace>
  <inkml:trace contextRef="#ctx0" brushRef="#br2" timeOffset="75153.45">16297 13508 0,'0'56'32,"-5"4"-17,12-12 17,4-43-17,6-45 1,16-39 15,-3-2-15,3 16 15,-3 43-15,-12 44 15,-6 34-16,13 2 17,11-8-17,-1-10 1,8-22 0,18-33 15,6-15-16,-19-13 17,-30 12-17,-36 21 17,-7 33-17,10 28 16,15 11-15,32-16 15,22-46-15,-9-19 0,-4-25-1,-14-16 1,0-24-16,-11-2 15,-6-17 1,-10 8 0,-15-4-16,-36-9 15,-2 60 17,18 43-17,13 43 1,11 12-1,18 33-15,9 3 16,17 22-16,2-9 16,11 4-1,1-20 1,1-7-16,15 9 16,-20-34-1,-43-51 1</inkml:trace>
  <inkml:trace contextRef="#ctx0" brushRef="#br2" timeOffset="75685.68">17365 13694 0,'13'41'15,"-9"17"-15,-16 30 32,-13 8-17,-1-21 1,7-26-1,19-49-15</inkml:trace>
  <inkml:trace contextRef="#ctx0" brushRef="#br2" timeOffset="94195.6">18094 12535 0,'-13'51'16,"1"19"-16,1 4 16,6 29-16,0-15 31,3 0-31,2 13 0,0 7 16,2 18-16,-2-20 31,7 2-31,2 13 15,-7-60 1,-2-61-16</inkml:trace>
  <inkml:trace contextRef="#ctx0" brushRef="#br2" timeOffset="94493.08">18521 13248 0,'3'81'16,"0"10"15,0-15-15,2-19-1,-3-28 1,-2-29-16</inkml:trace>
  <inkml:trace contextRef="#ctx0" brushRef="#br2" timeOffset="94649.65">18431 12790 0,'0'0'0</inkml:trace>
  <inkml:trace contextRef="#ctx0" brushRef="#br2" timeOffset="95289.28">19019 13209 0,'-28'9'15,"-30"24"1,2 28-1,26 17 17,23-3-17,21-25 1,16-35 0,-2-26 15,-2-17-16,-6-2 1,-8 4 15,9 28-15,12 38 0,7 29-1,-13 26 16,-17 9-15,-40-30 0,-22-44-1,-17-30 17,8-16-17,21-2 1,40 18-16</inkml:trace>
  <inkml:trace contextRef="#ctx0" brushRef="#br2" timeOffset="95804.71">19376 12818 0,'2'47'15,"-2"21"1,0-1 0,0 13-16,-2 28 15,-3-7 1,5-56 15,10-55-15,13-30-1,5-18 1,12 25 15,8 49-15,-15 14-1,-1 20-15,3 38 16,-2 8 15,2-50-15,6-52 0,-3-24 15,-13 8-31,-25 22 15</inkml:trace>
  <inkml:trace contextRef="#ctx0" brushRef="#br2" timeOffset="96037.19">19943 12646 0,'3'45'15,"-1"24"-15,3 10 32,0 23-32,2 4 15,-2 12-15,4-17 16,-2 3 0,8 9-1,-7-38 1,-8-75-16</inkml:trace>
  <inkml:trace contextRef="#ctx0" brushRef="#br2" timeOffset="96251.25">19817 13034 0,'68'20'16,"17"1"0,-1 1 15,-21-1-15,-63-21-16</inkml:trace>
  <inkml:trace contextRef="#ctx0" brushRef="#br2" timeOffset="96516.8">20419 13612 0,'0'75'16,"5"21"15,-5-96-31</inkml:trace>
  <inkml:trace contextRef="#ctx0" brushRef="#br2" timeOffset="112337.08">21243 13375 0,'18'0'16,"30"0"-1,17 0 16,1-13-15,-16-20 15,-27-12-15,-50-8 15,-12 25-15,-22 13-16,1 15 15,-8 15 1,16 10 0,-1 20-16,22 39 15,24-24 17,31 0-32,18-16 15,23-9 1,45-5-1,6-12 1,-30-6 0,-86-12-16</inkml:trace>
  <inkml:trace contextRef="#ctx0" brushRef="#br2" timeOffset="112703.92">21772 12725 0,'3'65'16,"7"24"-1,-8-4 1,-2 26-16,0-6 16,0 15-16,0-23 31,4 2-31,3 12 15,-5-54 1,-2-57 0</inkml:trace>
  <inkml:trace contextRef="#ctx0" brushRef="#br2" timeOffset="113203.2">22211 13485 0,'58'-20'16,"5"-25"0,-8-23 15,-42 2-15,-51 23 15,-7 31-16,-15 29-15,1 11 32,-3 30-32,11 2 15,6 16-15,32 27 16,18-39 15,38-24-31,37-15 16,6-12 15,-21-8-15,-65-5-16</inkml:trace>
  <inkml:trace contextRef="#ctx0" brushRef="#br2" timeOffset="113541.29">22662 13340 0,'-53'30'15,"2"20"1,34 26 15,42 4-15,28-15-1,20-19 17,-7-18-17,-26-8 1,-40-20-16</inkml:trace>
  <inkml:trace contextRef="#ctx0" brushRef="#br2" timeOffset="113880.32">23042 12843 0,'0'36'16,"-2"18"-16,2 7 15,-3 27-15,3 5 16,5 21-16,3-9 31,5 9-31,7 18 16,0-72-1,-11-76 1,-9-42 15,0-4-15,-4 1 0,4 61-16</inkml:trace>
  <inkml:trace contextRef="#ctx0" brushRef="#br2" timeOffset="114047.93">22858 13191 0,'63'32'16,"21"9"0,-6-4-1,-26-9 1,-52-28-1</inkml:trace>
  <inkml:trace contextRef="#ctx0" brushRef="#br2" timeOffset="114505.5">23428 13614 0,'0'0'16,"5"-10"-1,0-18 1,20-22 15,18-18-15,3 4-1,-4 19 17,2 18-17,-20 9 1,-11 10 0,-13 8-16</inkml:trace>
  <inkml:trace contextRef="#ctx0" brushRef="#br2" timeOffset="114981.65">23897 13362 0,'-13'10'15,"-9"23"1,1 17 0,16 14-1,28-7 16,27-21-15,15-41 0,-14-38 15,-28-28-15,-46-2-1,-35 12 1,-15 14 15,8 14-15,19 10-1,46 23-15</inkml:trace>
  <inkml:trace contextRef="#ctx0" brushRef="#br2" timeOffset="115639.2">24255 13491 0,'-16'47'16,"4"-6"0,4-29 15,16-35-15,14-26 15,8-15-16,1 9 17,-11 37-17,-8 33 1,-1 18 15,-6-2-15,-3-1 15,8-25-15,15-18-1,11-5 17,7 14-17,-1 23 16,-11 16-15,-11 3 0,-10-5 15,0-15-15,-10-18-1</inkml:trace>
  <inkml:trace contextRef="#ctx0" brushRef="#br2" timeOffset="116137.06">24857 13443 0,'-15'4'16,"-15"17"-1,-1 14 17,13 3-17,28-11 17,20-19-17,1-33 1,-8-28 15,-16-8-15,-19 14 15,-6 32-15,8 45-1,17 35 16,19 8-15,11-9 15,-2-12-15,-4-17 0,-31-35-16</inkml:trace>
  <inkml:trace contextRef="#ctx0" brushRef="#br2" timeOffset="116859.03">25262 13435 0,'-7'-5'15,"-19"-5"1,-14 7 15,-15 19-15,7 16 15,21 1-15,24-1-1,20-11 16,14-21-15,-4-13 15,-4-4-15,-8 1 0,-2 16 15,-1 33-16,6 33 17,-13 20-17,3-1 17,-8-37-17,-10-48 1,-8-34 15,1-10-15,1-1 15,16 45-31</inkml:trace>
  <inkml:trace contextRef="#ctx0" brushRef="#br2" timeOffset="117302.26">25399 13543 0,'14'39'16,"-3"-5"-1,-1-13 16,-8-34-15,8-25 15,3-15-15,9 13 15,11 24-15,3 24-1,2 22 17,-8-2-17,-2-3 17,-14-7-17,-9-10 16,-5-8-31</inkml:trace>
  <inkml:trace contextRef="#ctx0" brushRef="#br2" timeOffset="117841.67">25870 13530 0,'0'0'16,"0"0"15,0 0-15,9 0 15,14 0-16,5 0 1,-5-4 15,-13-9-15,-25-2 15,-28 8-15,-5 12 15,12 27-15,31 16-1,41-10 17,30-28-17,19-30 16,-9-5-15,-20-1 0,-56 26-16</inkml:trace>
  <inkml:trace contextRef="#ctx0" brushRef="#br2" timeOffset="118318.31">26261 12921 0,'7'38'15,"3"17"-15,0 11 16,5 25-16,-3-1 31,1 13-31,-3-2 16,1-2-16,-9-4 15,-4-77 17,-2-31-17,-3-37-15,-7-18 32,-9-20-32,0 5 15,-5-6-15,-22-6 31,-10 44-15,24 59 0,23 19 15,26 14-31,12-1 16,23 13-16,38 10 31,2 0-16,-15-15 1,-73-48-16</inkml:trace>
  <inkml:trace contextRef="#ctx0" brushRef="#br2" timeOffset="118571.93">26671 13433 0,'10'52'16,"-2"6"15,4-12-15,-4-23-1,-8-16 1,0-7-16</inkml:trace>
  <inkml:trace contextRef="#ctx0" brushRef="#br2" timeOffset="118705.8">26711 13140 0,'0'0'16,"0"0"-16</inkml:trace>
  <inkml:trace contextRef="#ctx0" brushRef="#br2" timeOffset="119112.34">27150 13417 0,'-34'-20'16,"-13"13"0,-11 22 15,18 23-15,29 17-1,34 3 1,28-16-1,10-16 1,-3-13 15,-16-3-15,-42-10-16</inkml:trace>
  <inkml:trace contextRef="#ctx0" brushRef="#br2" timeOffset="119569.93">27556 13801 0,'17'60'16,"-27"8"-1,-25-10 1,-5-11-1,12-21 1,28-26-16</inkml:trace>
  <inkml:trace contextRef="#ctx0" brushRef="#br2" timeOffset="151697.28">14435 15012 0,'0'66'15,"-3"28"1,-7 16 0,2 1-1,-1-20 1,0-31-1,2-47 1,7-26 0,11-30-1,1-32 1,-2 12-16,3-8 16,9-25-1,8 1-15,11 9 16,-1 30-1,6 39 1,-8 40 0,-13 5-1,-3 22-15,-9 5 16,-3 20 0,-5-4-16,2 7 0,-4 26 15,0-14 1,2-29-1,-3-29 1,-2-32-16</inkml:trace>
  <inkml:trace contextRef="#ctx0" brushRef="#br2" timeOffset="152188.57">15064 14972 0,'-12'65'0,"-3"9"31,12 9-31,16-2 16,12-11-1,13-32 1,10-31 0,0-29-1,-13-37 1,-12-24 0,-11-4-1,-7 13 1,0 16-1,-3 41 1,-2 29 0,-2 19-1,10 24 1,17 29 0,18 13-1,2-8 1,-4-16-1,-14-25 1,-27-48-16</inkml:trace>
  <inkml:trace contextRef="#ctx0" brushRef="#br2" timeOffset="152528.44">15735 15005 0,'-12'13'16,"-22"34"-1,10 1 1,1 12-16,5 34 15,26-14 1,37-34 15,15-34-15,-2-17 0,-18-5-1,-40 10-15</inkml:trace>
  <inkml:trace contextRef="#ctx0" brushRef="#br2" timeOffset="152788.93">15996 14730 0,'4'61'15,"-2"24"1,-2 4 0,3 14-16,4-8 15,3 4-15,15 7 16,15-23 0,-19-43-1,-11-19 1,-10-21-16</inkml:trace>
  <inkml:trace contextRef="#ctx0" brushRef="#br2" timeOffset="153180.5">16231 15200 0,'56'19'15,"7"-6"1,0-19 0,-5-9-1,-21-12 1,-19-11 0,-28 3-1,-21 10 16,-6 20-15,-6 35 0,8 25-1,15 23 17,17-2-17,8-8 1,3-28-1,-8-40-15</inkml:trace>
  <inkml:trace contextRef="#ctx0" brushRef="#br2" timeOffset="153655.64">16778 15173 0,'-20'13'15,"-15"15"1,2 20 0,21 5 15,24-10-15,21-21-1,7-32 1,1-27-1,-15-14 1,-3 3 15,-9 10-15,-10 28 0,1 33-1,5 28 1,8 16-1,15-4 17,14-27-17,2-23 1,-9-16 0,-13-2-1,-27 5 1</inkml:trace>
  <inkml:trace contextRef="#ctx0" brushRef="#br2" timeOffset="154010.76">17149 15136 0,'12'48'16,"1"5"-1,-8 2 17,-3-14-17,-2-27 1,5-18 0,3-30-1,19-8 1,22-11 15,14 2-15,2 8-1,0 4 1,-27 16 0,-38 23-16</inkml:trace>
  <inkml:trace contextRef="#ctx0" brushRef="#br2" timeOffset="155273.37">17750 15368 0,'21'50'16,"-9"23"-1,-12 8 1,-7-10 0,-3-23-1,10-48-15</inkml:trace>
  <inkml:trace contextRef="#ctx0" brushRef="#br2" timeOffset="172282.08">18945 14387 0,'-2'58'0,"2"-8"16,0 14-16,0-1 15,0 20-15,0-2 16,-5 15-16,0-11 16,-8 11-16,-12 35 15,5-18 1,10-20 0,4-50-1,1-20 1,5-23-16</inkml:trace>
  <inkml:trace contextRef="#ctx0" brushRef="#br2" timeOffset="172523.44">18824 14904 0,'79'12'15,"11"-4"1,-7 0 0,-28-3-1,-55-5-15</inkml:trace>
  <inkml:trace contextRef="#ctx0" brushRef="#br2" timeOffset="173041.81">19396 14609 0,'0'81'15,"0"-16"1,0 13-16,0-7 16,-2 7-16,-3 26 15,-3-6 1,3-22-1,0-54-15,10-42 16,2-20 0,14-24-1,11-4 1,4 8 0,-4 25-1,9 30 1,-11 27-1,-8 21 1,-6 13 0,-1-13-1,0-13 1,2-14 0,1-7-1,-13-7 1,-5-2-16</inkml:trace>
  <inkml:trace contextRef="#ctx0" brushRef="#br2" timeOffset="173478.7">19812 15043 0,'10'0'16,"15"0"-1,16-6 1,4-4 15,-8 1-15,-3-4 0,-19-10-1,-18 6 1,-22 6-1,-18 24 17,2 27-17,9 28 1,15 5 0,21-12-1,27-33 1,6-21-1,1-10 17,-15-4-17,-23 7-15</inkml:trace>
  <inkml:trace contextRef="#ctx0" brushRef="#br2" timeOffset="173838.09">20104 15201 0,'0'36'16,"0"-4"0,0-4 15,0-28-16,0-25 1,8-25 0,10-11-1,17 1 17,10 4-17,1 16 1,-9 7-1,-9 13 1,-11 5 0,-17 15-16</inkml:trace>
  <inkml:trace contextRef="#ctx0" brushRef="#br2" timeOffset="174958.08">20412 14959 0,'0'46'15,"2"2"1,-2-3-1,3-7 1,7-26 0,3-19-1,-4-18 1,1-10 15,-1-1-15,5 9-1,-2 11 1,4 16 0,2 23-1,-1 15 17,-1 0-17,-6-6 1,-6-14-1,6-15 1,11-16 0,6-8 15,4-1-15,-11 2-1,0 10 1,-7 5-1,-3-3 1,-8 6 0,19 4 15,19 8-15,20 6-1,8 1 1,-10-10-1,-30-11 1,-26-16 0,-19 4 15,-13 9-15,0 14-1,9 14 1,14 6-1,24-4 1,13-11 15,11-9-15,-14-13 0,-11-11-1,-7 2 1,-1 4-1,-2 17 17,1 23-17,3 16 1,8 5 0,10-14-1,7-17 1,-5-13-1,-15-2 17,-15 0-32</inkml:trace>
  <inkml:trace contextRef="#ctx0" brushRef="#br2" timeOffset="175241.44">21198 14574 0,'2'43'16,"6"18"-16,2-4 15,8 16-15,2-5 16,7 15-16,4-9 15,-1 9 1,16 20 0,-1-5-1,-20-47-15,-25-51 16</inkml:trace>
  <inkml:trace contextRef="#ctx0" brushRef="#br2" timeOffset="175951.31">21999 14569 0,'-47'60'16,"6"-7"15,1 15-31,12-2 16,0 17-16,16-5 16,9 10-16,11-7 15,10-3-15,24 18 16,1-13-1,-21-43 1,-22-40-16</inkml:trace>
  <inkml:trace contextRef="#ctx0" brushRef="#br2" timeOffset="176715.91">22278 14702 0,'0'46'16,"0"14"0,0 14 15,0 13-16,3 2 1,-3-11 0,0-28-1,3-29 1,-3-28 15,8-30-15,4-15-1,3-6 1,11 17 0,7 31-1,4 35 17,1 26-17,-3 7 1,-10-10-16,-7-13 31,-8-20-31,-8-5 16,-2-10-1</inkml:trace>
  <inkml:trace contextRef="#ctx0" brushRef="#br2" timeOffset="177145.83">22649 15058 0,'36'5'16,"2"-3"-1,2-4 1,3-10-1,-10-12 1,-11 2 0,-22-1-1,-22 8 1,-17 7 0,-11 21-1,2 20 1,15 13-1,28-4 1,20-7 0,24-12-1,15-16 1,-3-11 0,-8 1-1,-43 3-15</inkml:trace>
  <inkml:trace contextRef="#ctx0" brushRef="#br2" timeOffset="177582.15">22896 15113 0,'-25'20'15,"12"1"1,24 6-1,16-8 1,11-5 0,-3-9-1,-9-17 1,-9-19 0,-15-9-1,-14-3 1,-13 15-1,-5 18 1,9 13 0,4 20-1,15 16 1,14 4 0,11 1-1,2-7 1,-3-14-1,-6-11-15,-7-7 16,-9-5 0</inkml:trace>
  <inkml:trace contextRef="#ctx0" brushRef="#br2" timeOffset="178109.37">23221 14602 0,'0'73'16,"0"25"-1,0-20 1,5 3-16,2 27 16,14 0-1,2-15 1,-8-32 0,-13-48-1,-9-44 1,-21-27-1,-5-10 1,-7-2 0,10 15-1,5 12 1,17 33 0,18 20-1,25 15 1,23 5-1,3-2 1,-8-13 0,-6-5-1,-19-7 1,-28-3-16</inkml:trace>
  <inkml:trace contextRef="#ctx0" brushRef="#br2" timeOffset="178404.5">23315 14523 0,'40'56'16,"1"-6"-1,1 21-15,-4 2 16,7 23-16,-9-6 16,-1 24-16,-7-14 15,-6 14-15,-12 27 16,-20-22 0,0-54-1,7-32-15,3-33 16</inkml:trace>
  <inkml:trace contextRef="#ctx0" brushRef="#br2" timeOffset="-201705.08">24234 15620 0,'0'78'16,"-2"22"-1,-9 2 1,-1-15 0,-3-19-1,10-32 1,5-36-16</inkml:trace>
  <inkml:trace contextRef="#ctx0" brushRef="#br2" timeOffset="-200902.84">25278 15207 0,'-5'-6'15,"-23"1"1,-23-7 0,-12 1 15,-7 14-16,12 22 1,23 31 0,19 14-1,29-2 1,35-9 0,28-27-1,17-34 1,-8-28 15,-11-1-15,-27 3-1,-47 28-15</inkml:trace>
  <inkml:trace contextRef="#ctx0" brushRef="#br2" timeOffset="-200432.85">25562 14536 0,'0'36'16,"3"21"-16,-1 4 16,9 25-16,-6 2 15,2 20-15,-5-7 16,3 12-16,-5-7 15,0 2 1,0 1 0,5-81-1,11-61 1,12-35 0,9-16-1,3 7 1,-5 34-1,-9 43 1,-3 37 15,-9 21-15,7-8 0,-1-12-1,-3-10 1,-6-10-1,-11-18 1</inkml:trace>
  <inkml:trace contextRef="#ctx0" brushRef="#br2" timeOffset="-199985.69">26109 15345 0,'20'-2'0,"18"-11"31,2-10-15,-7-17-1,-10-13 1,-23 11-1,-28 16 1,-20 28 0,-7 31 15,9 27-15,19 14-1,19-1 1,25-22-1,14-39 1,14-35 0,6-22-1,-6 2 17,-7 5-32,-38 38 0</inkml:trace>
  <inkml:trace contextRef="#ctx0" brushRef="#br2" timeOffset="-199224.73">26459 15309 0,'5'61'16,"-3"8"-1,1-9 1,8-43-1,6-45 1,19-34 0,6-21 15,-4 2-15,-10 26-1,-10 34 1,-13 36-1,0 28 1,-5 7 0,0-1 15,4-22-15,12-20-1,11-19 1,-2-13-1,1 0 1,-3 2 0,-9 6-1,-3 17 1,-9 27 0,1 14-1,4 9 1,-4-4-1,10-29 1,9-25 0,10-32-1,5-5 1,-5-3 0,1 8-1,2 12 1,0 25-16,-9 38 15,-7 31 1,-6 15 0,-5-28-1,7-28 1,-10-13 0,-3-4-1,-2-8-15</inkml:trace>
  <inkml:trace contextRef="#ctx0" brushRef="#br2" timeOffset="-199072.22">27087 14972 0,'0'0'0</inkml:trace>
  <inkml:trace contextRef="#ctx0" brushRef="#br2" timeOffset="-198602.18">27512 15234 0,'-37'-23'15,"-8"13"1,6 20 0,7 23-1,17 17 1,10 11-1,25-1 1,16-12 0,9-25-1,3-21 1,-8-6 0,-15-4-1,-25 8-15</inkml:trace>
  <inkml:trace contextRef="#ctx0" brushRef="#br2" timeOffset="-197806.15">27880 15327 0,'0'0'16,"-5"0"-1,-7 8 1,-1 20 0,1 4-1,4 9 1,11-11-1,7-8 1,8-14 0,-4-20-16,4-21 15,-1-5 1,-3 2 0,-5 6-1,-1 13 1,0 17-1,4 17 1,11 24 0,-1 2-1,1-1 1,-2-19 0,0-35-1,2-24 1,0-7-1,-8 3 1,-15 40-16</inkml:trace>
  <inkml:trace contextRef="#ctx0" brushRef="#br2" timeOffset="-197556.33">28220 14532 0,'5'62'16,"4"-6"0,3 12-16,1 2 15,2 18-15,5 1 16,8 14-16,-4-8 16,9 17-16,-5-12 15,10 9-15,10 24 16,-2-22-1,-25-53 1,-21-58-16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4.4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15 128 7367,'-4'3'1089,"1"-3"-737,-1-3 994,0 3-642,12-3-832,-1-1-384,4 4 544,3-6 256,12 3-64,3-4 0,7-3-160,8 4 33,-1-7-33,-3 3-609,4-3-576,7 0-737,0-7-896,3 0 864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4.86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265 1 3171,'2'5'165,"-1"0"0,0 0 0,0 0-1,0 1 1,-1-1 0,0 0 0,0 1 0,0-1 0,-1 0-1,0 0 1,0 1 0,0-1 0,-1 2-165,-4 33 307,8 3 4,2 0 0,3 7-311,-2-11 391,-1 1 0,-1 19-391,-3-45 104,-1 0-1,-1 1 1,0-1-1,-1 0 1,0 0-1,-1 0 0,-1 0 1,-5 11-104,-12 21 90,-19 43 375,-26 78-465,67-165 161,-1 1 0,1-1 0,-1 1 0,0-1 0,0 1-1,0-1 1,-1 1 0,1-1 0,0 0 0,-1 0 0,1 1 0,-1-1 0,0 0 0,0-1 0,0 1 0,0 0-1,0 0 1,0-1 0,-1 1 0,0 0-161,-2-2 136,0 1 0,0 0-1,0-1 1,0 0 0,1 0 0,-1-1-1,0 0 1,0 1 0,0-1 0,0-1-136,-4 0-337,-18-1-3822,25 0-1991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1:49.35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1327 3363,'21'-1'278,"0"-2"-1,0 0 1,-1-1 0,1-2-1,-1 0 1,0-1-1,-1 0 1,0-2 0,0 0-1,0-2 1,-2 0-1,1-1 1,3-3-278,-6 6 27,0 2-1,1 0 1,0 0 0,0 2-1,1 0 1,-1 1 0,1 1-1,0 0 1,0 1 0,1 1-1,2 0-26,8-1 155,1-1 0,-1-2 0,14-4-155,17-10 213,0-3-1,-2-3 1,-1-2 0,45-30-213,203-148 332,-257 172-261,51-43-11,-3-5 0,1-8-60,3-3 195,-50 45-145,-36 33-62,1 0-1,1 1 1,0 0-1,0 1 1,2 1 0,-1 0-1,17-7 13,306-112 123,-287 107-44,1 2-1,1 2 1,1 3 0,0 2 0,1 2-1,1 3 1,-1 2 0,13 3-79,44-4 409,-48 3-184,31 2-225,-72 4-15,-1 1 0,1 1 1,0 1-1,-1 0 0,21 9 15,35 14 86,4 2 191,18 0-277,-79-22-34,-1 1 0,0 0-1,-1 2 1,17 10 34,25 12-49,-51-27 67,-1 2 1,1-1-1,-2 1 1,1 1-1,-1 0 1,0 0-1,0 0 1,-1 1-1,0 1 1,1 2-19,17 26 138,-1 1 1,0 4-139,-4-6 39,-1 1 8,-1 0 0,-2 2 0,-1 0 0,-3 1 0,4 19-47,11 42 233,-2-10-87,0 21-146,-16-68 67,3-1 0,10 25-67,-10-34 4,-1 0 0,-2 1 0,-2 0 0,1 18-4,8 25 70,-12-64-68,-1 1 0,0 0 0,-2 0 0,0 0 0,0 8-2,-2-12-58,1-8 58,-1 0 1,1 0-1,-1 1 1,0-1 0,-1 0-1,1 0 1,-1 0-1,0 0 1,0 0 0,0 0-1,0 0 1,0-1-1,-1 1 1,0 0 0,0-1-1,0 1 1,-3 2-1,5-5 96,-49-21 1062,-19-29-1022,1-4 1,-10-15-137,47 31 1131,226 218-1894,-109-102 512,-28-93 91,-45 9 232,1-1 1,-1 0 0,-1-1-1,14-9-72,32-15 19,-45 25 2,0 0 0,-1-1 0,1-1 0,-2 0 0,1 0 0,-1-2 0,0 1 0,-1-2 0,0 1 0,-1-2 0,0 1 0,-1-1 0,0-1 0,1-2-21,9-13 20,1 0 0,18-17-20,-19 23-45,-17 19-238,-14 15-3860,2 6 332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40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9 2402,'-26'14'6978,"5"-9"-5827,20-6-1120,1 1 0,-1 0 1,0 0-1,1 0 0,-1 0 0,0 0 0,1 0 0,-1 1 0,0-1 0,1 0 0,-1 0 0,0 0 1,1 1-1,-1-1 0,1 0 0,-1 1 0,1-1 0,-1 0 0,0 1 0,1-1 0,-1 1 0,1-1 1,0 0-1,-1 1 0,1 0 0,-1-1 0,1 1 0,0-1 0,-1 1 0,1-1 0,0 1 0,0 0 1,-1 0-32,-7 20 41,0 0 0,1 1 1,1 0-1,1 0 0,1 0 1,0 2-42,-8 144 317,6-59-226,5-100-81,0-1-1,0 1 1,1 0-1,0-1 0,1 1 1,0 0-1,0-1 1,1 1-1,0 0 1,0-1-1,1 0 1,0 0-1,1 1-9,-3-7 14,0 1 0,0-1 0,-1 0 0,1 1 0,-1-1 0,1 1 0,-1-1 0,0 1 0,0-1 0,0 1 0,-1 0-14,1-2 8,0 0 0,0 0-1,0 1 1,0-1-1,0 0 1,0 1-1,0-1 1,0 0-1,1 0 1,-1 1 0,0-1-1,1 0 1,-1 0-1,1 1 1,-1-1-1,1 0 1,0 0-8,8 10 8,-8-10-7,-1-1 0,0 1-1,1 0 1,-1-1 0,0 1 0,1-1-1,-1 1 1,1-1 0,-1 1 0,1-1-1,-1 1 1,1-1 0,-1 1 0,1-1-1,0 0 1,-1 1 0,1-1 0,0 0-1,-1 0 1,1 1 0,0-1 0,-1 0-1,1 0 1,0 0 0,-1 0 0,1 0-1,0 0 1,-1 0 0,1 0 0,0 0-1,-1 0 1,1 0 0,0-1 0,-1 1-1,1 0 1,0 0 0,-1-1 0,1 1-1,0 0 1,-1-1 0,1 1 0,-1-1-1,1 1 1,-1-1 0,1 1 0,-1-1-1,9-2 12,0 1 0,0-1 0,0 1 0,0 1 0,0 0 0,0 0 0,8 1-12,3-2 12,44 0 11,0 2 0,28 5-23,-45-1 14,0-2 0,1-3 1,-1-1-1,0-2 0,9-4-14,-15 1 4,-1 3 0,11 0-4,-13 2 12,0-2 0,20-6-12,-13 3-2,0 1-1,1 2 0,-1 3 1,1 1-1,-1 2 0,11 4 3,93-2 55,-98-5-53,1 3 0,49 8-2,-48-1 27,1-3-1,32-1-26,-78-3 23,1 1 5,-7-7-73,-14-110 2378,7 6-2274,6 85-40,-2 0-1,0 1 1,-1-1-1,-1 1 1,-2-1-1,-1-4-18,-4-9 28,2 0-1,-1-20-27,-6-26 4,14 79 9,-1 1 0,0-1 1,0 1-1,0 0 0,0 0 0,0 0 0,-1 0 0,1 0 0,0 1 1,-1-1-1,0 0 0,1 1 0,-1 0 0,0 0 0,0 0 1,-1 0-14,0-1 29,-2 1-22,0 0 0,0 0 0,0 1 0,0 0 0,0 0 0,0 0 0,0 1 0,-5 1-7,-17 0 19,-102-3 14,-141 3 57,122 5-90,-116 11 37,-59-21 81,167-2-17,93-1 3,51 4-93,0 1 0,-1 0 0,1 1 1,0 0-1,-1 1 0,-3 1-11,-33 0 24,43-3-21,-1 1 1,0 0-1,1 0 1,-1 1-1,0 0 1,1 1-1,-2 0-3,-71 12 90,48-10-36,-20 0 21,37-4-1884,39-3-3616,15-2-1675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4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36 2691,'0'-2'160,"0"0"0,0 1 0,-1-1 0,1 0 0,-1 1 1,1-1-1,-1 1 0,1-1 0,-1 1 0,0-1 1,0 1-1,0 0 0,0-1 0,0 1 0,0 0 0,0 0 1,0 0-1,0 0 0,-1 0 0,1 0 0,0 0 1,-1 0-1,1 0 0,-1 0 0,1 1 0,-1-1 0,1 1 1,-1-1-1,0 1 0,1 0 0,-1-1 0,1 1 1,-1 0-1,0 0 0,1 0 0,-1 0 0,0 0 1,1 1-1,-1-1-160,-4 0 35,1 1 0,0-1 0,-1 1 0,1 0 0,0 1 0,0-1 0,0 1 0,0 0 0,0 0 0,0 1 0,1 0 0,-1 0-35,-4 4 45,1 2 0,-1-1 0,2 1 0,-1 0 0,1 1 0,1 0 0,0 0 0,0 0 0,1 1 0,0 0 0,1 0 0,-2 8-45,4-11 5,0 0 0,0 0 0,1 1 0,0-1 0,0 0 0,1 1 0,0-1 0,0 0 0,1 1 0,0-1 0,1 0 0,0 0 0,0 0 0,1 0 0,0 0 0,0 0 0,1-1 0,0 2-5,1-2 1,1-1-1,-1 0 1,1 0-1,0 0 1,0-1-1,0 0 1,1-1-1,0 1 1,0-1-1,0 0 1,1-1-1,-1 0 1,8 2-1,17 6 34,1-3 1,25 4-35,-30-7-22,-22-4 55,16 5-53,0-2 0,0-1 1,1-1-1,0 0 0,16-3 20,-33 1 51,0-1 1,0 0-1,-1 0 0,1-1 0,0 1 0,0-1 1,-1-1-1,0 1 0,1-1 0,-1 0 0,0 0 1,0 0-1,0-1 0,-1 0 0,1 1 1,-1-2-1,0 1 0,0-1 0,-1 1 0,1-1 1,-1 0-1,0 0 0,0 0 0,0-1-51,0 0 96,-1-1 0,1 1 0,-1 0 0,0-1 0,-1 0 0,0 1 0,0-1 0,0 0 0,0 0 0,-1 0 0,-1 1 0,1-1 0,-1 0 0,0 0 0,0 1 0,-1-1 0,0 0-96,-3-5 15,0 0 0,-1 0 0,0 1 0,-1-1 0,0 1-1,-1 1 1,0 0 0,-7-6-15,-29-29-2466,39 43 58,6 9 808,0-5 1289,4 17-3522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4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92 4356,'-2'1'132,"0"-1"48,1 0 0,0 0-1,-1 0 1,1 1 0,0-1-1,-1 0 1,1 1 0,0-1-1,0 1 1,-1-1 0,1 1-1,0 0 1,0-1 0,0 1-1,0 0 1,0 0 0,0 0-1,0 0 1,0 0 0,0 0-1,0 0 1,0 0 0,1 0-1,-1 0 1,0 1 0,1-1-1,-1 0 1,1 0 0,-1 1-1,1-1 1,0 0 0,-1 1-180,-3 12-314,-1-1 373,1 1 1,0 0-1,1 0 0,1 0 0,0 0 1,1 0-1,0 0 0,2 0 0,-1 1 1,2-1-1,0 0 0,0 1-59,-1-10-4,1 1 0,0-1 0,-1 0 0,1 0 0,1 0 0,-1 0 0,1 0 0,0 0 0,0-1 0,1 1 0,-1-1 0,1 0 0,0 0 0,0 0 0,0 0 0,0-1 0,1 0 0,0 0-1,-1 0 1,1 0 0,0-1 0,0 0 0,1 0 0,-1 0 0,0-1 0,1 0 0,-1 0 0,1 0 0,-1 0 0,1-1 0,-1 0 0,2 0 4,30-3 37,1-2 0,-2-1 0,1-2 0,-1-2 0,0-1 0,6-4-37,-5 3 18,-32 10 22,1 0-1,0 0 1,-1-1-1,1 0 1,-1 0-1,0 0 1,0-1-1,0 1 1,0-1-1,-1 0 1,1-1-1,-1 1 1,0-1-1,0 0 1,-1 0-1,0 0 1,3-5-40,-2 1 97,-1 1 0,-1 0 0,1 0 0,-1-1 0,-1 0 0,0 1 0,0-1 0,0 0 0,-1 1 0,-1-1 0,1 0 1,-2-1-98,1 2 55,-1 1 0,0 0 0,0-1 0,-1 1 0,0 0 0,0 0 0,-1 1 0,0-1 0,0 1 0,0 0 0,-1 0 0,0 0 0,0 0 0,-1 1 0,1 0 0,-1 0 0,0 0 0,-2 0-55,-1-1-276,0 1-1,-1-1 1,1 1-1,-1 1 1,0 0-1,-1 1 1,1-1-1,-1 2 1,1 0-1,-1 0 1,0 1-1,-6 0 277,6 3-4361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1.07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152 1 5061,'-2'0'300,"-11"4"3205,-1 28-2591,6-9-786,-20 52 10,4 2-1,2 1 1,5 0-1,-5 50-137,22-126-24,-1-1 1,1 1 0,0-1-1,0 1 1,0-1-1,0 1 1,0-1 0,0 1-1,0-1 1,0 1-1,0-1 1,1 1 0,-1-1-1,1 1 1,-1-1-1,1 1 1,0-1 0,-1 0-1,1 1 1,0-1-1,0 0 1,0 0-1,0 1 1,0-1 0,0 0-1,0 0 1,1 0-1,-1 0 1,0-1 0,0 1-1,1 0 1,-1 0 23,5 0-19,-1 0 1,0-1-1,1 1 1,-1-1-1,1 0 1,-1 0 0,0-1-1,3 0 19,9 0 128,3-1-24,6 1-70,0-1 1,1-1 0,-1-2 0,-1 0 0,3-3-35,-27 8-111,0 0 0,-1 0 1,1 0-1,-1 0 0,1 1 0,0-1 1,-1 0-1,1 0 0,-1 1 0,1-1 1,-1 0-1,1 0 0,0 1 0,-1-1 1,0 1-1,1-1 0,-1 0 0,1 1 1,-1-1-1,1 1 0,-1-1 0,0 1 1,1-1-1,-1 1 0,0 0 1,0-1-1,1 1 0,-1-1 0,0 1 1,0 0-1,0-1 0,0 1 0,0-1 1,0 1-1,0 0 0,0-1 0,0 1 1,0-1-1,0 1 0,0 0 0,0-1 1,0 1-1,-1 0 111,-1 10-1810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1.45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67 5830,'9'-12'352,"1"4"-224,-7-1 545,-3 0-129,0 7-480,3 2-256,4 0 384,2 0 0,7 0 33,7 0-193,-1-6 128,-2 0-64,-1 3-32,-3-3-128,0 6-545,0 0-640,7-5-865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1.78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16 125 4773,'3'-18'160,"-9"1"448,0 5-63,-1 1 95,7 8-383,3 3-546,4-3 1,6 0 416,6-3 64,0-2 33,10-4-161,3-2-64,-3 8-737,3-6-1858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2.38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59 5189,'7'0'673,"-1"-3"-257,0 0 769,-6 0 192,0 0-640,4-3-609,-1 1-64,0-4-96,4 3 96,2 0 0,7-2-64,0 5-320,7 0-641,2 3-576,1 0-609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15T13:23:12.0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1003 2010 0,'54'-4'16,"26"0"0,24 2-1,-26 2 1,5-2-16,-12 2 15,6-5 1,0 5-16,8-3 16,-6 3-1,12-2-15,-13 4 16,18-2-16,-14 0 16,15 0-16,-13 0 15,22-2-15,-10-1 16,13-5-16,-15 3 15,16-2-15,-14 4 16,15-4-16,-9 5 16,19 2-1,-11 0 1,13 0-16,-16 0 16,17 0-16,-11 2 15,11-2-15,-19 0 16,12 0-16,-17 0 15,12 0-15,-20 0 16,11 0-16,-9 0 16,12 0-16,-15 0 15,17 0-15,-17 0 16,17 0-16,-15 0 16,10-2-16,-11 2 15,10-4-15,-14 4 16,13-4-16,-10 4 15,10 0-15,-15 0 16,12 0-16,-13 0 16,17-6-16,-20-1 15,17 0-15,-14-1 16,11 6-16,-13-1 16,13 6-16,-18-1 15,18-2-15,-12 0 16,14-2-16,-10-6 15,10-2-15,-12 5 16,20 2-16,-18-1 16,11 11-16,-16-4 15,13-1-15,-16-2 16,7 0-16,-13 0 31,12 0-31,22-2 16,-2-4-1,-24 2 1,-42 0 0,-8 8-1,-18-4 1,-6 0 15,-6 0-15,2 0-1,-4 0-15</inkml:trace>
  <inkml:trace contextRef="#ctx0" brushRef="#br0" timeOffset="1218.46">8659 1919 0,'7'18'0,"-1"17"31,1 25-15,-4 27 0,-3 15-1,-3-18 1,-1-1-16,1-12 16,1 12-16,-2-8 15,-1 18-15,5-12 31,9 20-31,-7-13 16,1 21-16,-3-13 16,0 17-16,0-10 15,0 18-15,0-13 16,0 19-16,0-12 16,0 19-16,0-15 15,4 16-15,-1-14 31,2 23-31,2-18 16,4 15-16,-1-40 16,-2-3-16,2 16 0,-3-23 15,-2 4-15,6 23 0,-11-21 32,3 3-32,6 21 0,-2-26 15,-1 4-15,3 19 0,-3-19 16,3 4-16,1 13 0,1-15 15,-1-3-15,2 13 0,-4 0 16,2 30-16,-3-20 16,-3 22-16,-3-27 15,-1 25-15,5-22 16,3 19-16,3-17 16,9 18-16,-6-24 15,2 24-15,-4-23 16,-2 20-16,-4-20 15,-4 18-15,0-18 0,1 15 16,-3-23-16,0 16 0,0-16 16,0 16-16,0-24 15,0 16-15,5-13 16,0 13-16,-3-13 16,3 18-16,-3-19 15,-2 19-15,0-23 16,-2 18-16,2-18 15,0 20-15,0-19 16,-7 19-16,7-17 16,0 15-16,0-18 15,0 13-15,0-15 16,0 14-16,0-14 16,0 21-16,0-25 15,-3 24-15,3-18 16,-2 19-16,2-24 15,0 22-15,0-19 16,-5 12-16,5-21 16,-3 14-16,3-19 15,0 12-15,0-22 16,0 12-16,0 29 16,0 8-1,0-3 1,-2-11-1,2-29 1,0-36 0,0-24-1,0-8 17,0-2-17,0-8-15</inkml:trace>
  <inkml:trace contextRef="#ctx0" brushRef="#br0" timeOffset="3005.26">1833 14448 0,'57'10'16,"18"0"-1,13-7 1,-21-3-1,9-3-15,-7-4 16,8-4-16,0 2 16,15-5-16,-6 2 0,17-6 15,-12 1-15,23-1 0,-17 6 16,24-6-16,-5 5 16,21 1-16,-37 4 15,0-2-15,9-3 16,-19 6-16,4-3 15,15-3-15,-21 6 16,7-3-16,19-3 0,-23 3 16,9-3-16,16-2 0,-15 5 0,0-3 15,17-4-15,-19 4 0,1 1 16,18-3-16,-21 4 0,1 1 0,18-2 16,-23 4-16,4 1 0,10-6 0,-19 6 15,5-1-15,10-2 0,-11 2 16,0 4-16,17-7 0,-21 9 15,6-5-15,13 4 16,-21 0-16,3 3 0,20 0 0,-19 0 16,8 0-16,22-5 0,-30 5 15,5-3-15,23 3 0,-25-2 16,6 2-16,19-2 0,-22 2 16,7 0-16,26 0 0,-31 0 15,6 0-15,12 0 0,-22 0 16,8 2-1,14 8-15,-23-4 0,5 3 16,19 2-16,-24-7 0,0 7 0,20 4 16,-2-2-16,33 4 0,-21-6 15,28-5 1,-24 2-16,16-3 0,-22 0 16,23-10-16,-23 2 15,22-1-15,-22-4 16,20 4-16,-22-2 15,24 6-15,-42 0 16,2-3-16,11-2 0,-21 0 16,3 0-16,17-2 0,-19 4 15,4-4-15,18 2 0,-26 2 16,6-2-16,22 5 0,-25 0 16,6 0-16,16 0 0,-22 0 15,9 5-15,11 0 0,-18 5 16,4-4-16,22 3 0,-20-4 15,0 0-15,20 4 0,-19-8 16,2 2-16,22-1 0,-25 4 16,5-4-16,18 3 0,-26 0 15,5-2-15,18 1 0,-23 2 16,6-1-16,11 3 0,-18-6 16,-2 6-16,20-1 15,-26 0-15,4-1 0,18 4 0,-20-8 16,0 5-16,17 1 0,0-5 15,33 7-15,-18-8 16,21 3-16,-18 1 16,18-6-16,-20 0 15,16 0-15,-16 0 16,27 0-16,-25 0 16,20 0-16,-25 0 0,23 0 0,-23 0 15,20-6-15,-25 6 16,20 0-16,-23 0 15,18-2-15,-15-1 16,15 3-16,-22-2 16,17 2-16,-17 0 15,21 2-15,-19 1 16,20-1-16,-23-2 16,21-2-16,-23-1 15,18-7-15,-24 0 0,19 0 16,-16 6-16,18-4 0,-15 5 15,22 0-15,-22 1 16,17-3-16,-14 3 16,19-3-16,-20-1 15,22 2-15,-27 1 16,22-2-16,-24 2 16,15-6-16,23-7 15,-66 6 1,-38 6-1,-35 4-15</inkml:trace>
  <inkml:trace contextRef="#ctx0" brushRef="#br1" timeOffset="8872.29">6819 1030 0,'4'55'15,"1"29"1,-2 22 0,-2 11-1,-1 0 1,-1-9-1,-7-15 1,2-35 0,17-22-1,10-19-15,0-6 16,14-9 0,13-8-1,13-13 1,17-7-1,10 11 17,18 5-17,12 3 1,-30 4 0,3 6-16,-12-3 15,11 0-15,-10 0 16,14 0-16,-11 0 15,5 0-15,28 0 32,4 0-17,-23 0 1,-39-3 0,-30 3-1,-13 0 1,-8 0 15,-5-4-15,2-14-1,3-8 1,5-19 0,4-21-1,3-22 1,-3-21 15,-3-6-15,-4-6-1,2 13 1,3 19 0,7 17-1,-4 23 1,-6 27-1,-6 9 17,-3 6-17,-2 5 1,0 2 0,0 0-1,0 0 1,-7 0-1,-19 0 1,-27 2 15,-34 5-15,13-4 0,-6-3-16,2 0 15,-16 2-15,8-2 16,-17 5-16,8-2 15,-24 1-15,13 2 32,-15 4-32,13-5 15,-5 10-15,17-2 16,-5 9-16,-10 11 16,15-5-1,49-11 1,25-11-1,22-6-15</inkml:trace>
  <inkml:trace contextRef="#ctx0" brushRef="#br1" timeOffset="10242.41">7195 1224 0,'8'21'0,"2"26"15,3 13 16,-1-2-15,1-8 0,-1-32-1,-2-30 1,-4-28 0,-6-13-1,-13-5 16,-5 7-15,-2 14 0,5 11-1,7 13 1,20 3 0,26 1-1,26 6 1,14 1 15,-8 4-15,-32 16-1,-35 12 1,-29 5 0,-14-7-1,-2-6 1,26-12 15,29-14-15,30-2-1,17-1 1,0 12 0,-24 7-1,-31 14 1,-27 5-1,-21-1 17,-13 0-17,10-15 1,16-22 0,8-9-1,11 8 1,11 8-16</inkml:trace>
  <inkml:trace contextRef="#ctx0" brushRef="#br1" timeOffset="10652.13">7755 1241 0,'-11'18'15,"-8"12"1,3 6 0,18-9 15,31-9-15,19-18-1,6-10 1,-19-11-1,-31 7 1,-30 2 15,-20 4-15,-5 5 0,4 0-1,16 3 1,11 0-1,9 0 1,7 0 0</inkml:trace>
  <inkml:trace contextRef="#ctx0" brushRef="#br1" timeOffset="11048.82">8002 1237 0,'-8'15'16,"-11"18"-1,-5 2 1,21-16 15,24-10-15,18-20-1,0-6 1,-9-11 0,-28 3-1,-23 3 1,-21 6 0,2 6 15,12 5-16,6-3 1,12 5 0,6 3-1,4 0-15</inkml:trace>
  <inkml:trace contextRef="#ctx0" brushRef="#br1" timeOffset="11446.12">8251 1131 0,'-18'53'16,"-3"2"0,0-9-1,5-16 1,13-20-1,12-22 1,13-14 0,14-12 15,9-10-15,4 1-1,-3-1 1,-6 5-1,-17 15 1,-15 10 0,-6 9-1,-2 4 17,0 5-32</inkml:trace>
  <inkml:trace contextRef="#ctx0" brushRef="#br1" timeOffset="11720.93">8321 1245 0,'28'26'0,"-3"-8"31,-4-2-15,-6-1-1,-8-10 1,-5-3 0,3-2-1,-5 0-15</inkml:trace>
  <inkml:trace contextRef="#ctx0" brushRef="#br1" timeOffset="13388.12">5684 2423 0,'-14'46'16,"-2"14"-16,0 3 15,-5 15-15,4 1 16,-6 11-16,3-7 15,-2 11-15,-4 19 16,6-10 0,0-27-1,20-61 1,14-46 0,5-26-1,6-7 1,-3 7-1,-3 9-15,-19 48 16</inkml:trace>
  <inkml:trace contextRef="#ctx0" brushRef="#br1" timeOffset="13648.46">5505 2512 0,'37'-35'16,"33"-4"-1,-9 17-15,4 2 16,38-10-16,-4-1 16,-8 1-1,-28 14 1,-33 7-1,-13 6 1,-17 3-16</inkml:trace>
  <inkml:trace contextRef="#ctx0" brushRef="#br1" timeOffset="13847.94">5612 2761 0,'61'-2'0,"11"-8"16,-7-1 0,-13 4-1,-52 7-15</inkml:trace>
  <inkml:trace contextRef="#ctx0" brushRef="#br1" timeOffset="15275.34">6083 3026 0,'0'0'16,"0"0"-1,1 0 1,2 0-1,4 0 1,6 0 0,-1 0-1,1-10 1,-4-6 0,-3-2-1,-6 2 1,-2-2-1,-3 10 1,-3-2 0,0 7-1,-5 9-15,1 9 16,-3 7 0,2 2-1,1-2 1,2-7-1,7-3 1,1-1 0,2-9-1,0 3 1,0-5 0,0 0-1,0 0 1,0 0-1,0 0 1,0 0 0,9 0-1,2-5 1,-1 3 0,0-2-1,0-3 1,0 2-1,-5-2-15,3 2 16,-6-3 0,-12-2-1,-7 5 1,-14 2 0,-5 9-1,-6 6 1,2 3-1,5 6 1,14-6 0,5 3-1,20-11 1,11-2 0,12-3-1,18-2 1,-4-2-1,2-8 1,-5-3 0,-11 1-1,-14-4 1,-3 6 0,-10-2-1,0 2 1,-2 2-16,-1 6 15,-2 4 1,0 18 0,3 13-1,-4 9 1,12 17 0,1 1-1,1-2 1,-11-10-1,-9-7 1,-18-7 0,-11-6-1,-9-8 1,-8-7 0,10-15-1,15-19 1,17-7-1,4 3 1,2 6 0,10 19-16</inkml:trace>
  <inkml:trace contextRef="#ctx0" brushRef="#br1" timeOffset="15593.34">6444 2754 0,'54'-5'16,"9"-3"-1,-11 3 1,-7 0 0,-22 2-1,-23 3-15</inkml:trace>
  <inkml:trace contextRef="#ctx0" brushRef="#br1" timeOffset="15807.3">6444 2968 0,'68'-2'16,"1"-4"0,-9 6-1,-20-3 1,-40 3-16</inkml:trace>
  <inkml:trace contextRef="#ctx0" brushRef="#br1" timeOffset="16572.14">7007 2330 0,'42'-10'15,"15"8"1,2 14 0,2 24-1,-8 21 17,-19 27-17,-21-21 1,-20 9-16,-16-11 15,-17 2-15,-3-15 16,-15 0-16,-30 2 16,-8-6-1,15-32 1,31-28 0,24-16-1,26-4 1,28-1-1,24 9 1,17 10 0,12 24-1,-8 14 1,-10 20 0,-8-2-1,-4-13 1,-1-25-1,1-35 1,4-21 15,-9 4-15,-16 11 0,-30 41-16</inkml:trace>
  <inkml:trace contextRef="#ctx0" brushRef="#br1" timeOffset="16993.93">7515 2559 0,'-25'61'16,"-6"9"0,17-1-1,39-16 1,43-18 15,-10-23-15,8-9-16,32-26 15,-3-17 1,-29-23 0,-48-7-1,-49 2 1,-10 24-1,-18 11 1,-38 8 0,3 10-1,20 5 1,31 2 0,21 8-1,11 0 1,11 0-16</inkml:trace>
  <inkml:trace contextRef="#ctx0" brushRef="#br1" timeOffset="17599.49">8042 2675 0,'-5'49'16,"-3"1"-1,-5-3 1,-3-16 0,4-31-1,12-31 17,9-29-17,10-21 1,-1 4-1,3 5 1,-7 22 0,-4 25-1,-4 25 17,1 21-17,3 23 1,6 17-1,6 2 1,13-5 0,8-12-1,13-24 1,4-32 0,-4-25 15,-13-23-16,-18-18 1,-18-9 0,-20 6-1,-11 19 1,-7 12 0,18 23-1,13 25-15</inkml:trace>
  <inkml:trace contextRef="#ctx0" brushRef="#br0" timeOffset="24936.68">4294 14050 0,'0'0'15,"0"0"1,0-3 0,-2-14-1,-3-13 16,-1-18-15,0-23 15,1-17-15,3 17 0,2-4-16,2 4 15,-2-9-15,0 6 16,0-14-16,0 8 31,-2-16-31,2 10 16,-4-12-16,2 12 15,-6-17-15,7 15 16,-7-18 0,5 10-1,-5-15-15,3 13 16,-1-20-16,1 14 15,-8-22-15,3 18 16,0-16-16,7 16 31,-5-18-31,5 12 16,-2-9-16,0 16 16,4-14-16,-2 17 15,3-15-15,0 23 16,0-12-16,0 20 15,-3-15 1,3 17 0,-8-13-16,6 16 15,-6-12-15,5 16 16,2-16-16,-4 11 16,-1-9-16,4 18 15,-9-3-15,2 12 16,-4-15-16,1-29 15,2-14 17,-3-2-17,3 5 1,5 6 0,-6 1-1,2 28 1,-4 21-1,8 32 1,0 19 15,5 3-31,0 11 16</inkml:trace>
  <inkml:trace contextRef="#ctx0" brushRef="#br0" timeOffset="26046.5">3259 7100 0,'-18'-25'15,"-14"20"1,1 15 0,-10 23-16,0 13 31,-17 19-31,8 5 15,-8 24-15,10-7 16,9 12-16,17-16 16,20 0-16,42-8 15,6-33 1,13-25 0,-1-17-1,10-23-15,-3-10 16,5-19-16,-4-6 15,3-18-15,-14 3 16,2-18-16,-20 11 16,-12-14-1,-18 19 1,-27-6-16,-7 20 16,-29 12-16,3 18 15,-19 16-15,-35 25 16,5 12 15,16 6-15,45-16-1,41-12-15</inkml:trace>
  <inkml:trace contextRef="#ctx0" brushRef="#br0" timeOffset="26311.82">3662 7569 0,'0'0'15,"0"0"1,0 0-16</inkml:trace>
  <inkml:trace contextRef="#ctx0" brushRef="#br0" timeOffset="26795.1">3917 7032 0,'70'-27'16,"21"1"15,16 14-15,-14 27-1,-31 41 1,-28-6 15,-30 15-31,-7 1 16,-15 12-16,1-7 15,-8 9-15,-3 21 16,5-26 15,13-52-15,9-28-1,-3-15 1,8 5 0,-4 15-1</inkml:trace>
  <inkml:trace contextRef="#ctx0" brushRef="#br0" timeOffset="26972.39">4223 7342 0,'58'0'31,"1"-2"-15,-2-6 0,-21 3-1,-36 5-15</inkml:trace>
  <inkml:trace contextRef="#ctx0" brushRef="#br0" timeOffset="29556.79">3907 6324 0,'0'-68'16,"0"7"0,0-12-16,0 3 31,0-18-31,0 5 16,0-18-16,0 6 15,2-22-15,-2 11 16,6-17-16,-6 12 31,-6-20-31,4 12 16,-1-17-16,3 15 15,-2-9-15,-3 19 16,-2-13-16,-4 18 16,-8-12-16,0 20 15,-1-13-15,8 18 16,2-10-16,5 12 15,-1-11-15,4 11 16,2-9-16,0 14 16,0-12-16,0 15 15,8-13-15,-6 21 16,1-11-16,-2-33 16,-1-4-1,6-3 1,2 5-1,10 12 1,-4 32 0,-3 26-1,-8 24 1,-1 14 0,-2 20-1,-5 19 1,-11 19-1,-11 19 1,-11 8 0,-2 1-1,4-10 17,9-15-17,14-28 1,8-35-1,12-31 1,9-22 0,12-15-1,2 3 1,-5 12 0,-3 20-1,4 38 1,9 35-1,12 34 1,4 11 0,-3 0-1,-10-12 1,-38-58-16</inkml:trace>
  <inkml:trace contextRef="#ctx0" brushRef="#br0" timeOffset="30779.24">4110 13856 0,'23'70'16,"1"16"-1,-2 4 1,-5-9 0,7-30-1,1-39 1,0-27-1,5-30 1,1-23 15,8-20-15,4-6 0,1 4-1,-10 17 16,-7 22-15,-16 27 0,-11 24-16</inkml:trace>
  <inkml:trace contextRef="#ctx0" brushRef="#br0" timeOffset="38935.93">4636 7463 0,'3'50'15,"-2"6"17,3-14-17,0-21 1,-2-24 0,11-27 15,9-20-16,14-10 1,8 4 0,0 23 15,-9 29-15,-15 34-1,-7 12 16,-5 3-15,7-11 0,5-27-1,13-22 17,15-25-17,2-16 1,-2 3 15,0 17-15,-3 34-1,1 30 1,-7 25 15,0 17-15,-9-2-1,-11-15 1,0-15 0,-10-18-1,-9-20 1</inkml:trace>
  <inkml:trace contextRef="#ctx0" brushRef="#br2" timeOffset="61939.36">10983 486 0,'-63'-8'0,"-23"10"31,-23 16-15,-7 10-16,11 9 16,19 7-1,51-4 1,44 0 0,35 3-1,24 5 1,20 2-1,0 3 1,-22 3 0,-43-3-1,-49 2 1,-37-6 0,-25-5-1,-5-6 1,20-20-1,27-20 1,26-14 0,12 9-1,1 4 1,7 3-16</inkml:trace>
  <inkml:trace contextRef="#ctx0" brushRef="#br2" timeOffset="62301.66">11426 488 0,'2'83'16,"-7"26"0,-13 1-1,1-11 1,-1-46-1,13-30 1,3-13 0,-3-2-1,5-8-15</inkml:trace>
  <inkml:trace contextRef="#ctx0" brushRef="#br2" timeOffset="62469.56">11333 699 0,'70'-4'16,"-2"-4"0,-25 3-1,-43 5-15</inkml:trace>
  <inkml:trace contextRef="#ctx0" brushRef="#br2" timeOffset="62985.74">12001 682 0,'-61'17'15,"-22"24"17,-6 9-17,14 3 1,48-15 0,44-18-1,41-20 1,23-23-1,2-12 17,-10-5-17,-26-3 1,-31 25 0,-19 18-1,-10 16 1,1 9 15,7-2-15,15-11-1,13-4 1,0-8 0,-1-6 15,-22 6-31</inkml:trace>
  <inkml:trace contextRef="#ctx0" brushRef="#br2" timeOffset="63433.27">12306 794 0,'0'0'16,"2"-6"-1,8-12 1,5-7 15,8-8-15,-3 13 0,-3 8-1,1 1 1,0 9-1,4 2 17,1 0-17,-2 2 1,-21-2-16</inkml:trace>
  <inkml:trace contextRef="#ctx0" brushRef="#br2" timeOffset="63885.73">12872 289 0,'0'66'16,"0"17"15,0 3-16,8-14 1,-1-11 0,1-49-1,-5-29 1,-3-11 0,0 3 15,-26-3-31,-34-12 31,-15 0-15,3 5-1,47 21 1,48 12 0,28 4-1,7 1 16,2 5-31,-60-8 16</inkml:trace>
  <inkml:trace contextRef="#ctx0" brushRef="#br2" timeOffset="64681.53">13578 566 0,'-58'18'15,"-3"7"1,24 1-1,37-9 1,28-7 0,26-13-1,10-11 1,-12-4 15,-8 3-15,-16 10-1,-14-3 1,-4 5 0,-4-2-1,-4 10 17,-2 6-17,3-3 1,7-2-1,13-12 1,4-18 15,-5-13-15,-19-11 0,-30 5-1,-36 10 1,5 20-1,-13 13 1,8 11 0,-8 14-16,-22 28 15,30 20 1,63-5 0,18-28-1,35-10-15,0-14 16,24-9-16,-3-5 15,4-9 1,26-11 0,-14-1-1,-29 6-15,-61 13 16</inkml:trace>
  <inkml:trace contextRef="#ctx0" brushRef="#br2" timeOffset="65044.28">14414 156 0,'-9'68'0,"-5"13"16,2 7-1,17-11 1,7-6 0,14-33-1,-1-26 1,-15-14-1,-4 0 1,-1 2 0,-5 0-1,0 0-15</inkml:trace>
  <inkml:trace contextRef="#ctx0" brushRef="#br2" timeOffset="65575.37">14291 440 0,'60'0'0,"13"0"31,8 0-31,5 0 16,0 0 0,-16 0-1,-20 0 1,-22-2-1,-20 2 1,-23 4 0,-16 10-1,-4 8 1,15 3 0,22-2-1,34-3 1,30-12-1,14-3 1,-7-23 0,-25-13-1,-38-1 1,-42 10 0,-42 8-1,-22 12 1,1 4-1,19 6 1,54-8 0,31-8-1,14 4 1,-6-4 0,-17 8-16</inkml:trace>
  <inkml:trace contextRef="#ctx0" brushRef="#br2" timeOffset="66029.81">15178 607 0,'-23'50'16,"-7"10"0,5-11-1,7-14 1,8-28-16,7-19 15,12-26 1,10-25 0,7-13-1,9-5 1,15 6 0,16 17-1,11 26 1,9 29-1,0 28 1,-25 20 0,-47 3 15,-28-17-15,-24-1-16,-5-8 15,-23-4-15,-25 2 16,3-8-1,15 2 1,36-10-16,37-4 16</inkml:trace>
  <inkml:trace contextRef="#ctx0" brushRef="#br2" timeOffset="67965.11">16871 385 0,'0'68'15,"0"-7"1,-4 9-16,-7-5 16,-4 19-16,-3-4 15,-1 10-15,-2-8 16,-2 1-16,0 18 16,1-21 15,15-40-16,14 3 1,15-23 0,12-12-1,18-18 1,29-8 15,15-5-15,4 3-1,-21 6 1,-21 1 0,-30 6-1,-11 4 1,-12 0 15,-5 3-31</inkml:trace>
  <inkml:trace contextRef="#ctx0" brushRef="#br2" timeOffset="68303.48">16823 922 0,'21'-5'16,"29"-3"0,18-2-1,15-11 1,-7-1-1,-18 7 1,-21 0 15,-16 7-31,-21 8 0</inkml:trace>
  <inkml:trace contextRef="#ctx0" brushRef="#br2" timeOffset="68592.61">16856 393 0,'48'-16'0,"10"4"16,5-6 0,21 4-16,-12 3 15,12 1-15,21 5 16,-7 3 0,-42-6-1,-56 8-15</inkml:trace>
  <inkml:trace contextRef="#ctx0" brushRef="#br2" timeOffset="70006.62">18023 621 0,'65'-6'15,"9"0"1,-4-4 0,-14 2-1,-9 1 1,-24 0-1,-23 7-15</inkml:trace>
  <inkml:trace contextRef="#ctx0" brushRef="#br2" timeOffset="70283.14">18006 891 0,'47'-10'15,"18"-2"-15,1-1 16,7-2-16,18-6 15,-5 4 1,-31 4 0,-55 13-16</inkml:trace>
  <inkml:trace contextRef="#ctx0" brushRef="#br2" timeOffset="72332.13">19149 385 0,'0'55'15,"-2"19"1,-9 19-16,-1 8 16,-6 4-1,3-9 1,0-20 0,-2-18-1,3-28 1,20-20-1,7-15 1,10-18 0,2-10-1,-6-2 1,2 7 0,-21 28-16</inkml:trace>
  <inkml:trace contextRef="#ctx0" brushRef="#br2" timeOffset="72814.84">18978 359 0,'32'-30'16,"24"0"0,20 12-1,9 14-15,8 22 31,0 12-15,-7 10-16,-28 0 16,-45-3-1,-44-1 1,-36 0 0,1-14-1,-4 1-15,-26 2 16,3-2-1,14-9 1,30 0 0,23-10-1,13 2 1,13-6-16</inkml:trace>
  <inkml:trace contextRef="#ctx0" brushRef="#br2" timeOffset="73513.66">19875 478 0,'-10'23'16,"-18"30"-1,-17 20 1,-6 5 0,11-10-1,22-3 1,39-14-1,24-18 1,23-16 0,20-9-1,0-8 1,-18-5 15,-21 0-15,-26 3-1,-11 2 1,-12 0-16</inkml:trace>
  <inkml:trace contextRef="#ctx0" brushRef="#br2" timeOffset="73805.59">19865 627 0,'65'-6'0,"6"0"31,-11 0-15,-17-2-1,-12 3 1,-17 0 0,-5 5-1,-9 0-15</inkml:trace>
  <inkml:trace contextRef="#ctx0" brushRef="#br2" timeOffset="74007.53">19943 410 0,'76'-28'16,"9"1"0,-5 5-1,-17 1 16,-29 14-31,-34 7 16</inkml:trace>
  <inkml:trace contextRef="#ctx0" brushRef="#br2" timeOffset="75753.19">20475 816 0,'-11'0'15,"-13"0"1,-22 10 0,-17 15 15,-2 15-15,6 16 15,34 5-16,33-9 17,32-6-17,21-18 17,7-19-17,0-11 16,-33-15-15,-33-4 0,-19-2 15,-13 1-15,2 2 15,5 4-16,23 16-15</inkml:trace>
  <inkml:trace contextRef="#ctx0" brushRef="#br2" timeOffset="75970.82">20368 1060 0,'11'11'16,"11"12"0,1-1 15,0-4-15,-2 4-1,-21-22-15</inkml:trace>
  <inkml:trace contextRef="#ctx0" brushRef="#br2" timeOffset="77250.95">21115 687 0,'20'0'15,"28"0"1,27 0 15,16-2-15,-3-16 0,-4-14-1,-21-2 1,-26 17-1,-37 17-15</inkml:trace>
  <inkml:trace contextRef="#ctx0" brushRef="#br2" timeOffset="77603.17">21402 453 0,'-16'57'16,"-3"22"15,3 7-16,4-13 1,2-15 0,15-33-1,15-18 1,3-9 0,-8-6-1,-15 8 1</inkml:trace>
  <inkml:trace contextRef="#ctx0" brushRef="#br2" timeOffset="78128.7">22108 299 0,'-8'74'16,"-5"21"-1,-6 21 1,-2-5-1,-7-12 1,10-27 15,18-42-15,6-35 0,4-17-1,0 1 1,-5 4-1,-5 17-15</inkml:trace>
  <inkml:trace contextRef="#ctx0" brushRef="#br2" timeOffset="78513.72">21944 224 0,'70'-3'16,"26"3"0,10 16 15,-18 21-16,-40 14 1,-50 9 0,-51 0-1,-26-4 1,-3-16 15,10-7-15,25-11-1,22-11 1,25-11-16</inkml:trace>
  <inkml:trace contextRef="#ctx0" brushRef="#br2" timeOffset="78916.5">22737 516 0,'-40'43'16,"-15"13"-1,5 9 1,16-10 0,34-10-1,30-12 1,21-18 0,10-12-1,-11-6 1,-7-7-1,-13 5 1,-14 0 0,-9 3-16,-7 2 0</inkml:trace>
  <inkml:trace contextRef="#ctx0" brushRef="#br2" timeOffset="79167.5">22709 584 0,'61'-5'16,"-8"0"-1,-7 2 1,-13-5-1,-19 6 1,-4 2 0,-7 0-16,-3 0 15</inkml:trace>
  <inkml:trace contextRef="#ctx0" brushRef="#br2" timeOffset="79341.92">22740 347 0,'60'-12'16,"14"-1"-1,3 3 1,-16 5 0,-26-3-1,-35 8-15</inkml:trace>
  <inkml:trace contextRef="#ctx0" brushRef="#br2" timeOffset="80024.75">23385 710 0,'-8'0'15,"-10"0"1,-24 2 0,-9 6-1,4 2 1,14 5 0,18 8-1,23 3 1,16 0-1,12 8 1,-3-7 0,-16 1-16,-27-8 15,-17 0 1,-13-7 0,1-6-1,9-7 1,5-4-1,7 1 1,18 3-16</inkml:trace>
  <inkml:trace contextRef="#ctx0" brushRef="#br2" timeOffset="81006.64">23894 577 0,'61'0'15,"19"0"1,16 0 0,-6 0-1,-14 0 1,-36-3 0,-17 3-1,-13 0 16,-5 0-31,-5 0 0</inkml:trace>
  <inkml:trace contextRef="#ctx0" brushRef="#br2" timeOffset="81318.36">24204 503 0,'-23'58'16,"0"12"0,1-2-1,4-9 1,6-14-1,12-28 1,7-9 0,3-8-1,-7 0 1,-3 0-16</inkml:trace>
  <inkml:trace contextRef="#ctx0" brushRef="#br2" timeOffset="82763.89">25169 345 0,'-15'83'0,"2"-17"32,-6 6-32,-9 24 15,-5 2 1,5-10-1,5-24 1,11-34 0,15-30-1,16-30 17,17-31-17,12-24 1,12-14-1,-12 28 1,-3 3-16,23-15 16,8 3-1,2 10 1,-15 13 15,-31 33-15,-16 11-1,-6 8 1,-10 5-16</inkml:trace>
  <inkml:trace contextRef="#ctx0" brushRef="#br2" timeOffset="83083.5">25215 675 0,'2'55'16,"10"9"-1,4 3 1,6-25-1,12-18 17,1-14-17,-5-10 1,-10-2 0,-20 2-16</inkml:trace>
  <inkml:trace contextRef="#ctx0" brushRef="#br2" timeOffset="83456.13">26046 463 0,'-27'61'16,"-19"16"0,-2 9-1,13-7 1,35-29 0,35-25-1,26-18 1,9-14 15,-14-8-15,-14-8-1,-14 3 1,-15 10 0,-13 10-16</inkml:trace>
  <inkml:trace contextRef="#ctx0" brushRef="#br2" timeOffset="83693.27">25935 621 0,'63'-9'15,"11"-7"1,-4-1-1,-17 9 1,-18-2 0,-15 8-1,-9-3 1,-11 5-16</inkml:trace>
  <inkml:trace contextRef="#ctx0" brushRef="#br2" timeOffset="83917.38">26033 453 0,'86'-20'16,"20"-8"0,-7 0-1,-17 6 1,-34 2-1,-22 10 17,-14 4-32,-12 6 15</inkml:trace>
  <inkml:trace contextRef="#ctx0" brushRef="#br1" timeOffset="138463.29">21717 1231 0,'46'-53'15,"-1"9"1,15-10-16,1 7 15,24-11-15,1 7 16,20-7-16,-23 12 16,0 6-16,7-5 15,6 2-15,23-12 16,-13 5-16,4-6 16,-16 13-16,-6 0 15,23-7-15,-20 10 16,-49 18-1,-44 8 1,2 7 0,-12 7-1,7 0 1,-1 0 0,6 0-16</inkml:trace>
  <inkml:trace contextRef="#ctx0" brushRef="#br1" timeOffset="138745.31">23231 224 0,'74'-20'16,"24"0"0,10 2-1,-20 26 1,-45 22-1,-43 17 1,-35 11 0,-20-2-16,-6-11 15,13-10 1,8-12 0,19-5-1,12-13 1,9-5-16</inkml:trace>
  <inkml:trace contextRef="#ctx0" brushRef="#br1" timeOffset="139148.81">23808 221 0,'-9'7'15,"-17"14"1,-9 11 0,-6 12-1,6 1 1,28-20 0,39-22-1,34-21 1,-8-3-1,10-5-15,20-20 16,-5-3 0,-40 7-1,-53 14 1,-46 23 0,7 5-1,-20 11-15,6-1 16,-12 2-16,-32 4 15,9-4 1,28 1-16,70-13 16</inkml:trace>
  <inkml:trace contextRef="#ctx0" brushRef="#br1" timeOffset="143951.54">25119 1159 0,'17'-35'16,"23"-16"-16,4-2 15,26-20-15,0-1 16,19-16-16,-1 12 16,12-12-16,-5 13 15,12-3-15,-16 17 16,12 1-16,-17 10 16,2 8-16,18-7 31,-46 25-16,-29 10 1,-49 0 0,-9 4-1,-8-2 1,-14 7 0,-6 5 15,0 4-16,-1 11 1,21 5 0,29-9-1,37-9 1,5-7 0,21-5-16,1-2 15,18-5-15,-6 11 31,6-2-31,4 22 16,-52 24 0,-40 7-1,-16-1 1,3-14 0,25-28-16</inkml:trace>
  <inkml:trace contextRef="#ctx0" brushRef="#br1" timeOffset="144868.93">26867 345 0,'-10'12'15,"-8"16"1,-4 17-1,9 5 1,16-4 0,29-20-1,32-24 1,26-20 0,4-24-1,-4-7 1,-26-1-1,-35 0 1,-36 14 0,-33 14-1,-33 16 1,-20 6 0,-4 6-1,15 4 1,29-2-1,53-8-15</inkml:trace>
  <inkml:trace contextRef="#ctx0" brushRef="#br2" timeOffset="163876.91">16864 2172 0,'-18'72'16,"2"-11"15,-3 10-31,1-9 15,-4 12-15,-6 24 16,8 8 0,22-13-1,33-15 1,21-17 0,17-21 15,3-20-16,7-22 1,-13-24 0,-27-14-1,-38-13 1,-22-3 15,-14 9-15,4 9-1,27 38-15</inkml:trace>
  <inkml:trace contextRef="#ctx0" brushRef="#br2" timeOffset="164090.41">16869 2499 0,'78'-15'15,"10"-13"17,-5-5-17,-15 8 1,-28 5 0,-17 10-1,-23 10-15</inkml:trace>
  <inkml:trace contextRef="#ctx0" brushRef="#br2" timeOffset="164294.43">16894 2066 0,'43'-18'0,"25"-2"16,-3 5-1,19-5-15,32-6 16,-4 4 0,-35 7-1,-77 15-15</inkml:trace>
  <inkml:trace contextRef="#ctx0" brushRef="#br2" timeOffset="164864.87">17910 2335 0,'63'-5'15,"-6"3"1,14 0-16,-5-4 16,15-2-16,19-4 15,-4 1 1,-19 2 0,-38 3-1,-22 2 1,-17 4-16</inkml:trace>
  <inkml:trace contextRef="#ctx0" brushRef="#br2" timeOffset="165075.9">18028 2605 0,'60'0'16,"31"0"15,18 0-31,3 0 16,-15 0-1,-42 2 1,-55-2-16</inkml:trace>
  <inkml:trace contextRef="#ctx0" brushRef="#br2" timeOffset="167673.6">19396 2350 0,'-20'64'0,"-10"16"16,2 6 0,2-14-1,9-21 1,12-30-1,8-26 1,16-24 0,12-31-1,15-28 1,9-10 0,1 2-1,-2 7 1,-5 27-1,-9 26 1,-5 31 0,-12 23-1,-11 25 1,-4 28 0,-5 14-1,-6 3 1,-5-14-1,12-25 1,8-28 0,11-34-1,12-30 1,12-25 0,11-25-1,5-7 1,-2 3 15,-6 40-15,-12 49-1,0 51 1,-5 30 0,-6 5-1,-6 0 1,-12-17 15,0-26-15,-7-17-1,-7-18-15</inkml:trace>
  <inkml:trace contextRef="#ctx0" brushRef="#br2" timeOffset="169301.64">20850 2060 0,'-48'36'16,"-4"24"15,6 13-16,20-2 1,37-11 0,29-22-1,21-33 1,6-28 0,-8-19-1,-19-19 16,-18 1-15,-17 2 0,-12 22-1,-10 32 1,6 34 15,9 8-15,12 17-16,3-2 15,12 20-15,-1-4 16,13 11-16,12 20 16,0-7 15,-37-19-15,-38-31-1,-39-25 1,-31-24-1,-2-6 1,10-3 0,25-1-1,63 16-15</inkml:trace>
  <inkml:trace contextRef="#ctx0" brushRef="#br2" timeOffset="169830.08">19318 1907 0,'-68'38'16,"12"2"-1,-7 13-15,8 7 16,-13 21-16,10-5 16,3 17-16,12-13 15,15 21-15,16-20 16,22 9-16,8-13 15,29-7-15,9-19 16,20-7-16,-4-13 16,24-8-16,-10-11 15,5-2-15,17-2 16,-46-3 0,-62-5-16</inkml:trace>
  <inkml:trace contextRef="#ctx0" brushRef="#br2" timeOffset="170290.54">21274 1781 0,'35'43'15,"10"18"-15,-2-1 16,7 27-16,-9-5 16,-3 21-1,-16-13 1,-12 13-16,-17-19 16,-23-8-16,-49-6 15,-7-40 1,9-22-1,21-11 1,28-2 0,28 5-16</inkml:trace>
  <inkml:trace contextRef="#ctx0" brushRef="#br2" timeOffset="171217.94">22040 1770 0,'2'64'16,"3"29"15,-5-18-15,-10 7-16,-10 18 15,-5 4 1,2-24 0,23-40-1,20-40 1,10-30 15,19-22-15,5-15-1,0 5 1,1 4 0,-8 30-1,-1 31 17,-8 27-17,-8 17 1,-2 14-1,-13-6 1,0-9 0,6-13-1,-9-16 1,-7-6 0,-5-11-1</inkml:trace>
  <inkml:trace contextRef="#ctx0" brushRef="#br2" timeOffset="182417.31">23075 2038 0,'56'0'16,"11"-6"-16,-1 0 15,12-2-15,25 3 16,-5-2 0,-37 1-1,-61 6-15</inkml:trace>
  <inkml:trace contextRef="#ctx0" brushRef="#br2" timeOffset="182649.1">23121 2289 0,'42'-1'15,"21"-7"-15,-2 5 16,11-4-16,30 2 15,-4-3 1,-33 3-16,-65 5 16</inkml:trace>
  <inkml:trace contextRef="#ctx0" brushRef="#br2" timeOffset="183423.34">24265 1723 0,'40'-28'16,"30"3"0,29 10 15,16 20-15,-8 23-1,-42 30 1,-55 17-1,-20-15 1,-25 4-16,-3-9 16,-13 3-16,-21 15 15,1-7 1,49-24 15,46-29-15,12-10-1,19-14-15,31-12 16,-1-1 0,-12-1-1,-73 25-15</inkml:trace>
  <inkml:trace contextRef="#ctx0" brushRef="#br2" timeOffset="183845.05">25202 1828 0,'-43'31'16,"1"25"15,1 17-31,28 2 31,46-15-15,5-27-1,22-17-15,1-9 16,20-17-16,-8-6 16,10-16-16,-18-3 31,1-16-31,-31-27 16,-28 26-1,-31 4-15,-15 15 16,-26 7-16,-5 11 15,-24 6 1,-22 9 0,6 2-1,26 5 1,41 1 0,21-6-1,22-2-15</inkml:trace>
  <inkml:trace contextRef="#ctx0" brushRef="#br2" timeOffset="184370.07">25827 2146 0,'0'-7'16,"0"-13"0,5-33-1,7-20 17,6-13-17,2 7 1,0 14-1,-7 32 1,-5 29 0,-6 34-1,3 30 1,16 19 0,24 2 15,27-25-16,25-28 1,11-28 0,-20-32-1,-32-31 1,-31-13 0,-15 3-1,-8 27 1,-2 46-1</inkml:trace>
  <inkml:trace contextRef="#ctx0" brushRef="#br2" timeOffset="184807.14">24335 1521 0,'-43'43'16,"-5"18"-16,8-1 16,-11 23-16,9-5 15,2 18-15,10-12 16,12 9-16,10-17 16,25-1-16,11-19 15,23-14-15,7-14 16,24-10-16,2-9 31,25-4-31,-9 4 16,6-9-16,25-4 15,-40-1 1,-91 5-16</inkml:trace>
  <inkml:trace contextRef="#ctx0" brushRef="#br2" timeOffset="185255.89">26626 1358 0,'45'40'15,"8"20"-15,-1 1 16,4 15-16,-3-1 15,-2 3-15,-9 33 16,-34 2 0,-41-11-1,-20-23 1,-10-18 0,6-18-1,27-20 1,14-14-1,16-9-15</inkml:trace>
  <inkml:trace contextRef="#ctx0" brushRef="#br2" timeOffset="187288.73">27696 1299 0,'-28'28'15,"-9"18"-15,2-1 16,-10 18-16,1 0 16,-5 20-16,8-8 15,-4 14-15,4 22 16,19 0 0,39-31-1,38-34 1,22-29-1,8-17 1,-4-10 0,-33 3-16,-48 7 0</inkml:trace>
  <inkml:trace contextRef="#ctx0" brushRef="#br2" timeOffset="187812.03">28024 1534 0,'-53'61'16,"15"-8"0,6 9-16,9 32 15,43-9 1,8-37 15,28-23-31,-2-15 16,25-25-16,-9-5 15,6-20-15,-13-2 16,-5-17-16,-13-27 16,-52 1-1,-44 15 1,-29 28 0,-19 23-1,3 21 1,24 15-1,46-1 1,29-4 0,10-2-1,-3-4 1,-10-6-16</inkml:trace>
  <inkml:trace contextRef="#ctx0" brushRef="#br2" timeOffset="188077.05">28588 1857 0,'0'0'16,"0"0"0,0 0-1,0 0 1,0 0 0,0 0-16</inkml:trace>
  <inkml:trace contextRef="#ctx0" brushRef="#br2" timeOffset="188576.68">28777 1444 0,'79'-10'0,"24"-6"31,3 4-31,-10 2 16,-21 6-1,-24 4 1,-33 8-1,-24 2 1,-9 3 0,-13 8-1,-7 9 17,-11 15-17,6 10 1,-2 8-1,9 0 1,8-12 0,7-9-1,8-24 1,3-8 0,7-10-16</inkml:trace>
  <inkml:trace contextRef="#ctx0" brushRef="#br2" timeOffset="189008.34">28916 1678 0,'66'0'16,"10"-2"-1,4-2 1,-10 2 0,-14-4-1,-26 4 1,-14 2-1,-16 0-15</inkml:trace>
  <inkml:trace contextRef="#ctx0" brushRef="#br2" timeOffset="189685.34">29324 1768 0,'0'0'15,"0"0"1,0 0-1,5-5 1,11-7 0,7-6-1,1-2 1,-1 5 0,-7 2-1,-7 11 1,-6 4-1,-1 8 1,-2-3 0,0 1-1,10-5 1,13-8 0,12-8-1,6-6 1,1-4-1,-4 4 1,-15 12 0,-8 14-1,-7 1 1,-6 10 0,11-6-1,7-6 1,3-1-1,-3-5 1,0-5 0,-8 3-1,-12 2 1</inkml:trace>
  <inkml:trace contextRef="#ctx0" brushRef="#br2" timeOffset="190052.83">29697 1068 0,'25'30'15,"11"13"-15,5 0 16,13 14-16,2 1 16,9 16-16,-4-6 15,4 10-15,-12-5 16,3-1-16,-3 27 16,-20 2-1,-46-48 1,-32-28-1,-13-14 1,2-11 0,21-8-1,35 8-15</inkml:trace>
  <inkml:trace contextRef="#ctx0" brushRef="#br2" timeOffset="192760.51">17005 3762 0,'-8'55'16,"-12"16"-16,3-1 31,-9 15-31,11-3 16,-5 9-16,10 18 31,46-37-15,-9-38-1,31-36 1,-3-18 0,1-18-16,9-24 15,-9-1 16,-16 17-15,-40 46-16</inkml:trace>
  <inkml:trace contextRef="#ctx0" brushRef="#br2" timeOffset="192969.27">16939 4006 0,'81'-10'16,"8"-3"15,-9 0-15,-22 1-1,-58 12-15</inkml:trace>
  <inkml:trace contextRef="#ctx0" brushRef="#br2" timeOffset="193177.84">16907 3600 0,'27'-20'16,"23"-3"-16,1 0 15,19-2-15,37 1 16,-7-2 0,-21 6-1,-79 20-15</inkml:trace>
  <inkml:trace contextRef="#ctx0" brushRef="#br2" timeOffset="193601.76">17867 3683 0,'88'-5'16,"12"-2"-1,-4 4 1,-15 1 0,-39-4-1,-42 6-15</inkml:trace>
  <inkml:trace contextRef="#ctx0" brushRef="#br2" timeOffset="193806.65">17932 3996 0,'56'-3'16,"20"-4"-16,34-5 16,-1-2-1,-32 2 1,-77 12-16</inkml:trace>
  <inkml:trace contextRef="#ctx0" brushRef="#br2" timeOffset="196658.02">19208 3532 0,'-9'68'0,"-3"26"31,-11 14-31,-10 3 16,1-6 0,1-26-1,31-39 1,3-25-1,-3-10 1,0 0 0,0-5-16</inkml:trace>
  <inkml:trace contextRef="#ctx0" brushRef="#br2" timeOffset="197041.65">19721 3406 0,'-28'68'16,"-5"8"-1,7-3 1,5-5 0,19-18-1,19-17 1,21-18 0,14-12-1,16-21 1,-1-15-1,-9 1 1,-21 9 0,-37 23-1</inkml:trace>
  <inkml:trace contextRef="#ctx0" brushRef="#br2" timeOffset="197332.97">20004 3427 0,'-13'70'16,"1"-7"-1,-9 13-15,6-6 16,-5 11-16,-5 20 15,12-8 17,16-23-17,2-37 1,-5-15 0,0-18-16</inkml:trace>
  <inkml:trace contextRef="#ctx0" brushRef="#br2" timeOffset="208746.81">20629 3366 0,'23'0'16,"39"-2"-1,-4-4 1,8 4-16,-3-1 15,12 0 1,28-2 0,3 3-1,-20 2 1,-60-5 0,-44-5-1,-28-3 1,-6 4 15,-11 6-15,0 6-1,2 11 1,13 16 0,20 21-1,21 22 1,19 15 15,13 10-15,-2 6-1,-5-8 1,-29-31 0,-19-22-1,-17-28 1,-22-22 15,-18-21-15,-2-18-1,8 6 1,18 8 0,23 9-1,20 11 16,20 12-31</inkml:trace>
  <inkml:trace contextRef="#ctx0" brushRef="#br2" timeOffset="-188849.22">16483 3303 0,'-12'55'16,"-4"24"-16,4-1 15,-6 25-15,3-5 32,-5 20-32,5-9 15,-8 15-15,0-19 16,4 7-16,-2 20 15,31-20 1,28-32 0,15-39-1,17-22 17,16-19-17,-18-5 1,13-2-16,-5 0 15,17-6-15,-18 5 16,28 1-16,-12 2 16,25-1-16,-7 4 31,24-3-31,-30 2 16,-7 3-16,13-2 0,-21 2 15,5-2-15,15-3 0,-17 2 16,10 1-16,12-4 0,-17 4 15,3 0-15,18-1 0,-18 3 16,4 0-16,14-5 0,-22 3 16,1-1-16,12-4 0,5 1 15,24-6-15,-19 2 16,13-4-16,-20 5 16,17-4-16,-26 9 15,13-7-15,-25 8 16,27-1-16,-22 1 0,24-5 0,-19 3 15,19-7-15,-23 1 16,15 1-16,-23 5 16,8-14-16,20-11 15,-20-37 1,-33-10 0,-16-7-16,-9-9 15,-7 28 1,4-8-16,-5 7 15,15-12-15,-5 5 16,16-12-16,-6 4 16,8-13-1,-10 16 1,3-7-16,-14 11 16,7-3-16,-9-24 15,-7 2 1,-16 51-1,-35 26 1,-27 14 15,2 14-15,-15 1-16,-3 8 16,-22 5-16,0 3 15,-31 7-15,23-13 16,-2 4-16,-15 1 0,15-6 15,-10 1 1,-18 6-16,12-6 16,-7-1-16,-23 4 0,21-12 15,-8 9-15,-23-2 0,28-2 16,-2-4-16,-18 7 0,22-6 16,-7 0-16,-20 0 0,30-7 15,0 1-15,-12 2 0,24-4 0,8-2 16,-15 0-16,4 0 0,-32 3 0,18 0 15,-21 2-15,38-5 16,9 2-16,-16 1 0,8-3 16,-29 2-16,34 3 15,5 0-15,-13 5 0,3 0 16,-31 8-16,16-6 16,-11 6-16,16-5 15,-13-4-15,25-3 16,-5-6-16,-2-6 15,55 1-15,27 3 16,31 2-16</inkml:trace>
  <inkml:trace contextRef="#ctx0" brushRef="#br1" timeOffset="-156458.33">9322 5822 0,'0'44'15,"0"11"-15,0 5 16,0 23-16,0 3 31,0 23-31,0-11 16,0 17-16,0-16 31,-2 4-31,7 9 16,4-75-1,5-47 16,-5-8-15,-1 9 0,-8 9-16</inkml:trace>
  <inkml:trace contextRef="#ctx0" brushRef="#br1" timeOffset="-155424.87">9413 5727 0,'45'5'16,"23"-5"-16,0-5 15,22-2-15,-16-2 16,6 2 0,19 2-16,-14 3 15,12-6-15,18 6 0,-14 0 16,5 2-16,15-6 0,-18 6 15,-2 0-15,17 0 0,0 0 16,19 6-16,-22-6 16,1 4-16,-15-4 15,-5 0 1,-11 0-16,-29 8 16,-26-6-1,-2 10 16,18 14-15,-8 12 0,-11 27 15,-10-12-15,1 21-16,0-5 31,0 17-31,2-5 15,4 13-15,-1-3 32,5 14-32,2-14 15,6 12-15,-6-18 32,7 4-32,30 17 15,6-8 16,-31-50-15,-37-39 0,-38-13 15,-12-1-15,-27-8-1,9 1 1,-11-1-16,-19-4 0,7 1 15,-15 2-15,-27-7 0,12 6 32,-10 2-32,-28-7 0,23 8 15,-8-1-15,-24 0 0,27 3 16,2 0-16,-17 2 0,27 1 16,3 2-16,-12 1 0,5 0 15,-9 8-15,29 0 16,-1 8-16,24-6 15,42-21 1,20 2 0,13 10-1,5-2 1,5 5-16</inkml:trace>
  <inkml:trace contextRef="#ctx0" brushRef="#br1" timeOffset="-155005.87">10091 6163 0,'2'73'16,"6"20"15,-4 0-16,1-20 1,-10-47 15,-7-38-15,-3-27 0,0-3-1,-3-1 1,18 43-16</inkml:trace>
  <inkml:trace contextRef="#ctx0" brushRef="#br1" timeOffset="-154560.95">10080 5974 0,'56'0'15,"9"2"-15,28 3 31,-30 18-15,-50 7 0,-43 3-1,-28 7 17,2-1-17,42-2 1,49 8-1,40-2 17,16 0-17,-40-8 1,-65-5 15,-18-9-15,-26-3-16,-33 4 15,-7-2 1,9-4 15,35-6-15,54-10-16</inkml:trace>
  <inkml:trace contextRef="#ctx0" brushRef="#br1" timeOffset="-154036.65">10695 6307 0,'-50'17'0,"12"8"32,23 0-17,30-7 1,26-10 15,11-19-15,-6-11-1,-14-3 1,-17 2 15,-9 8-15,-12 12-1,14 6 17,7 9-17,5 1 1,-3 0 0,-17-13-16</inkml:trace>
  <inkml:trace contextRef="#ctx0" brushRef="#br1" timeOffset="-153071.25">11139 6253 0,'-21'6'16,"-19"12"15,-10 2-15,15 7-1,32-2 1,38-9 15,33-16-15,6-16 0,-20-19 15,-43 0-16,-46 9 1,-34 9 0,-3 14 15,13 11-15,45 0-1,33 2 1,16 2 15,-2-2-15,3 0-1,-36-10-15</inkml:trace>
  <inkml:trace contextRef="#ctx0" brushRef="#br1" timeOffset="-152482.62">11416 6120 0,'3'52'16,"-3"17"15,4-3-15,-1-11 15,2-32-15,6-34 15,1-24-15,11-13 15,9-7-16,8 7 1,16 8 15,-3 4-15,-3 9 15,-7 2-15,-18 7 15,-25 18-31</inkml:trace>
  <inkml:trace contextRef="#ctx0" brushRef="#br1" timeOffset="-152265.65">11592 6259 0,'51'42'16,"2"-4"15,-8-5-15,-13-13-1,-32-20 1</inkml:trace>
  <inkml:trace contextRef="#ctx0" brushRef="#br1" timeOffset="-151578.65">10504 6324 0,'-23'20'16,"20"3"0,26-1-1,28-1 17,19-13-17,8-4 1,-12-16 15,-19-19-15,-24-4-1,-30 5 1,-23 7 15,-18 21-15,-8 6-1,9 10 1,6-2 15,41-12-31</inkml:trace>
  <inkml:trace contextRef="#ctx0" brushRef="#br1" timeOffset="-149849.95">5225 6432 0,'60'-16'16,"-5"0"-1,-14 4 1,-41 12-16</inkml:trace>
  <inkml:trace contextRef="#ctx0" brushRef="#br1" timeOffset="-149725.42">5978 6422 0,'60'-6'15,"13"-8"1,-73 14-16</inkml:trace>
  <inkml:trace contextRef="#ctx0" brushRef="#br1" timeOffset="-149391.15">6837 6344 0,'68'-13'16,"34"-9"0,5-3 15,-11 4-15,-33 11-1,13 10-15,2 3 31,16 8-31,-6-1 16,7-3-16,-14-2 31,15-3-31,31-4 16,-10-8 0,-61 8-1,-56 2 1</inkml:trace>
  <inkml:trace contextRef="#ctx0" brushRef="#br1" timeOffset="-149222.55">8838 6355 0,'65'0'31,"24"0"-15,-12 0-1,-13-3 1,-64 3 0</inkml:trace>
  <inkml:trace contextRef="#ctx0" brushRef="#br1" timeOffset="-149013.45">9921 6349 0,'77'0'16,"-12"0"0,8 0-16,25-5 15,-5 3 17,-24-1-17,-34 1 1,-35 2-16</inkml:trace>
  <inkml:trace contextRef="#ctx0" brushRef="#br1" timeOffset="-148814.25">11675 6402 0,'66'0'16,"15"0"15,-81 0-31</inkml:trace>
  <inkml:trace contextRef="#ctx0" brushRef="#br1" timeOffset="-148636">12295 6379 0,'74'0'15,"8"-2"17,-8-1-17,-19-4 1,-55 7-16</inkml:trace>
  <inkml:trace contextRef="#ctx0" brushRef="#br1" timeOffset="-148429.91">13288 6377 0,'55'-3'15,"13"-4"16,-7 2-15,-11-2 15,-19 1-15,-31 6-16</inkml:trace>
  <inkml:trace contextRef="#ctx0" brushRef="#br1" timeOffset="-147417.18">14400 5651 0,'5'83'16,"9"23"-1,-1-5 1,-5-15 15,-1-25-15,-4-29 0,-3-32-16</inkml:trace>
  <inkml:trace contextRef="#ctx0" brushRef="#br1" timeOffset="-147129">14155 6281 0,'43'-4'15,"17"-4"-15,1 6 16,16-2-16,-3 4 16,4 6-16,17 6 31,-11 0-15,-29-1-1,-27-6 1,-28-5-16</inkml:trace>
  <inkml:trace contextRef="#ctx0" brushRef="#br1" timeOffset="-146728.28">14266 6553 0,'53'8'16,"5"5"-1,-21 6 1,-19 7 15,-15 1-15,-3 6-1,15-8 1,30-4 15,28-18-15,20-27 0,3-15-1,-10-7 16,-26 11-15,-60 35-16</inkml:trace>
  <inkml:trace contextRef="#ctx0" brushRef="#br1" timeOffset="-146208.81">15171 5830 0,'0'36'32,"0"16"-32,0 6 15,0 15-15,0-2 16,0 12-16,2 23 15,-2-5 1,5-53 15,12-46-15,19-27 0,2-18 15,-3 6-16,-2 19 1,4 25 15,9 28-15,-3 8 0,-3-7-1,-13-8 16,-6-8-15,-14-12 0,-7-8-16</inkml:trace>
  <inkml:trace contextRef="#ctx0" brushRef="#br3" timeOffset="-138532.95">17517 5606 0,'-3'11'16,"-5"31"-16,1 10 31,-16 32-31,-2 2 16,-11 14-16,3-3 31,7 10-31,8-15 16,25-2-16,13-22 31,30-15-31,3-18 15,26-14-15,-11-16 32,13-21-32,17-24 15,-7-7 17,-42 17-17,-49 30-15</inkml:trace>
  <inkml:trace contextRef="#ctx0" brushRef="#br3" timeOffset="-138280.49">17405 6002 0,'68'-7'15,"13"-9"1,0 1 15,-13-3-15,-28 6 0,-40 12-1</inkml:trace>
  <inkml:trace contextRef="#ctx0" brushRef="#br3" timeOffset="-138111.39">17501 5545 0,'93'-25'15,"-2"-3"16,-17 6-15,-74 22-16</inkml:trace>
  <inkml:trace contextRef="#ctx0" brushRef="#br3" timeOffset="-137137">18512 5941 0,'65'0'16,"31"0"-1,13 0 17,-14 2-17,-27 1 1,-68-3-16</inkml:trace>
  <inkml:trace contextRef="#ctx0" brushRef="#br3" timeOffset="-136930.62">18756 6176 0,'79'5'16,"-4"-10"-1,-17 1 1,-58 4-16</inkml:trace>
  <inkml:trace contextRef="#ctx0" brushRef="#br3" timeOffset="-136362.48">19660 5591 0,'-7'52'16,"-16"20"0,1-2-1,-3 15-15,4-9 16,4 12-16,-1 13 16,13-18-1,3-38 16,2-24-15,0-21-16</inkml:trace>
  <inkml:trace contextRef="#ctx0" brushRef="#br3" timeOffset="-135978.41">20137 5523 0,'-23'78'16,"3"8"-1,26-9 17,31-23-17,33-36 17,9-22-17,-9-10 16,-21-4-15,-49 18-16</inkml:trace>
  <inkml:trace contextRef="#ctx0" brushRef="#br3" timeOffset="-135678.15">20475 5671 0,'-13'56'31,"-9"25"-31,1-6 16,1 11-16,10 9 31,22-49-16,16-44 1,2-17 15,-17 6-15,-13 9-16</inkml:trace>
  <inkml:trace contextRef="#ctx0" brushRef="#br3" timeOffset="-128105.88">21074 5550 0,'76'0'31,"-13"0"-16,15 0-15,-7-5 32,9 3-32,29-5 15,-9-1 17,-29 0-17,-39 6 16,-14-1-15,-18 3-16</inkml:trace>
  <inkml:trace contextRef="#ctx0" brushRef="#br3" timeOffset="-127747.14">21329 5594 0,'3'60'16,"14"23"15,1 16-15,-6-1 15,-27-15-15,-28-26 15,-12-31-15,-3-29 15,12-20-15,16-2 15,11 10-31,19 15 15</inkml:trace>
  <inkml:trace contextRef="#ctx0" brushRef="#br3" timeOffset="-127063.27">22140 5599 0,'68'-5'16,"28"-1"15,10-1-16,-10 4 1,-21 8 15,-37-5-31,-38 0 16</inkml:trace>
  <inkml:trace contextRef="#ctx0" brushRef="#br3" timeOffset="-126825.23">22216 5858 0,'73'2'15,"28"-2"1,8 0 15,-14 6-15,-27-6-1,-68 0-15</inkml:trace>
  <inkml:trace contextRef="#ctx0" brushRef="#br3" timeOffset="-109987.77">27482 5087 0,'-7'35'15,"-3"11"1,-3 17-16,-4 5 31,-1 14-31,-2-9 16,-8 14-16,5-15 16,-2 7-16,-5 24 15,2-17 16,18-46-15,20-30 0,18-28-1,25-29 17,-11 1-17,12-10-15,-4 7 16,11-12-16,-4 8 15,7-7-15,-5 9 16,15-5-16,-13 16 31,11-3-31,19 1 16,-10 1 0,-41 21-1,-22 5 16,-8 10-15,-10 5-16</inkml:trace>
  <inkml:trace contextRef="#ctx0" brushRef="#br3" timeOffset="-109718.96">27601 5664 0,'30'60'16,"0"11"-1,8-6 17,8-21-17,4-21 1,-7-16-1,-20-2 1,-23-5-16</inkml:trace>
  <inkml:trace contextRef="#ctx0" brushRef="#br3" timeOffset="-109395.79">28334 5639 0,'-35'38'16,"2"19"-1,18 9 1,30-11-1,38-25 17,10-22-17,5-20 1,-7-9 0,-24 7-1,-37 14-15</inkml:trace>
  <inkml:trace contextRef="#ctx0" brushRef="#br3" timeOffset="-109036.45">28404 5643 0,'58'-4'16,"3"-4"-1,-10-5 1,-24-14 0,-37-11 15,-35-5-15,-18 3-1,42 8 16,52 3-15,12 9 0,20 12-16,33 1 15,-1 4 17,-20 1-32,-75 2 0</inkml:trace>
  <inkml:trace contextRef="#ctx0" brushRef="#br3" timeOffset="-106361.15">23480 5075 0,'-7'77'16,"5"-11"15,-6 17-31,3-7 16,-8 20-16,6-5 15,-5 9-15,1-12 16,-1 8 0,0 13-1,3-64 1,4-56 0,10-27-1,-2-9 16,3 9-15,-6 38-16</inkml:trace>
  <inkml:trace contextRef="#ctx0" brushRef="#br3" timeOffset="-106008.66">23198 4986 0,'61'-15'16,"-5"5"-1,11 12-15,-6 8 16,13 8-16,-12 10 16,9 10-16,-11-1 15,1 17-15,-16 31 31,-30-25-15,-30 1-16,-16-16 16,-18 1-16,-9-16 15,-13 1-15,-25-3 32,5-6-17,30-7 1,61-15-16</inkml:trace>
  <inkml:trace contextRef="#ctx0" brushRef="#br3" timeOffset="-105224.41">24174 5220 0,'5'71'16,"-5"-11"0,-10 13-16,-3-5 15,1 6-15,2 31 31,20-4-15,35-30 0,28-44 15,5-37-15,-5-25 15,-14 2-16,-24 5 1,-35 28-16</inkml:trace>
  <inkml:trace contextRef="#ctx0" brushRef="#br3" timeOffset="-104965.68">24181 5485 0,'63'-3'15,"18"-9"1,-6-1 15,-9 4-15,-25-5-1,-19 9 1,-22 5 0</inkml:trace>
  <inkml:trace contextRef="#ctx0" brushRef="#br3" timeOffset="-104806.71">24244 5112 0,'81'-18'16,"-1"-1"-1,-13 5 1,-67 14-16</inkml:trace>
  <inkml:trace contextRef="#ctx0" brushRef="#br3" timeOffset="-104071.08">25124 5674 0,'-16'3'15,"-29"7"17,-28 14-17,-10 17 17,20 15-17,43-6 1,48-12 15,25-16-15,15-13 15,-19-20-15,-26-12-1,-27-2 16,-4 3-15,-3 12 15,11 17-15,23 18 15,21 0-15,14-5-1,-1-4 17,-11-6-17,-46-10-15</inkml:trace>
  <inkml:trace contextRef="#ctx0" brushRef="#br3" timeOffset="-103456.71">26023 5434 0,'49'4'16,"14"1"-16,37-10 31,3-1-16,-12-2 1,-38 4 0,-53 4-16</inkml:trace>
  <inkml:trace contextRef="#ctx0" brushRef="#br3" timeOffset="-103155.65">26303 5213 0,'0'65'15,"0"-4"17,-2 11-32,-11 35 15,3-7 1,0-21 0,10-79-1</inkml:trace>
  <inkml:trace contextRef="#ctx0" brushRef="#br3" timeOffset="-20776.55">19895 7077 0,'3'41'31,"-3"19"-31,0 5 16,-10 21-16,-1-2 16,-4 11-1,-8 26 1,1-14 0,7-32-1,15-75-15</inkml:trace>
  <inkml:trace contextRef="#ctx0" brushRef="#br3" timeOffset="-20405.55">20281 7098 0,'-8'85'16,"19"16"-1,24-15 16,33-38-15,17-33 15,-7-18-15,-22-1 0,-56 4-1</inkml:trace>
  <inkml:trace contextRef="#ctx0" brushRef="#br3" timeOffset="-20143.62">20701 7045 0,'-12'45'15,"-8"26"-15,5 4 31,-8 31-31,3-8 16,2 13-16,0 13 16,11-21 15,0-42-15,4-29-1,3-32-15</inkml:trace>
  <inkml:trace contextRef="#ctx0" brushRef="#br3" timeOffset="-19831.32">21258 7052 0,'51'0'16,"14"0"-16,36-2 15,8-8 16,-14-1-15,-34 2 0,-61 9-16</inkml:trace>
  <inkml:trace contextRef="#ctx0" brushRef="#br3" timeOffset="-19492.41">21475 7135 0,'2'43'32,"9"18"-32,-1-3 15,2 15-15,1 35 31,-23-1-15,-28-38 0,-20-48 15,-3-29-15,11-14 15,18 6-16,32 16-15</inkml:trace>
  <inkml:trace contextRef="#ctx0" brushRef="#br3" timeOffset="-19165.13">22501 7305 0,'52'-6'15,"-3"6"1,-9-2 0,-40 2-16</inkml:trace>
  <inkml:trace contextRef="#ctx0" brushRef="#br3" timeOffset="-18937.64">22513 7453 0,'81'0'16,"2"-5"-1,-14-3 1,-69 8-16</inkml:trace>
  <inkml:trace contextRef="#ctx0" brushRef="#br3" timeOffset="-18007.55">23811 6850 0,'58'-4'16,"15"-4"-16,-2 3 15,14-2-15,-9 4 31,5 3-31,12 23 16,-30 27 15,-35-5-15,-32 11-16,-10-1 16,-24 19-1,-5-1 1,-7 12-16,-8 31 15,30-23 17,18-59-17,10-44 17,3-14-17,2 12 1,-5 12-16</inkml:trace>
  <inkml:trace contextRef="#ctx0" brushRef="#br3" timeOffset="-17810.2">24194 7201 0,'45'0'31,"21"5"-31,-1-2 15,16-1-15,43 6 16,-11-6 15,-33 1-15,-80-3-16</inkml:trace>
  <inkml:trace contextRef="#ctx0" brushRef="#br3" timeOffset="-17373.04">25086 6921 0,'55'0'31,"10"0"-31,39-4 16,-1-6 15,-12-1-15,-45 4-1,-46 7-15</inkml:trace>
  <inkml:trace contextRef="#ctx0" brushRef="#br3" timeOffset="-16876.16">25306 6984 0,'0'26'15,"0"32"16,0-4-15,7 10 0,-5-3-1,3 12-15,-2 25 16,-20-15 15,-27-35-15,-24-38-1,-9-28 17,1-10-17,15 1 17,19 1-17,19 14 16,23 12-31</inkml:trace>
  <inkml:trace contextRef="#ctx0" brushRef="#br3" timeOffset="-14986.85">23629 4663 0,'-65'23'0,"4"0"16,-27 13-16,8 3 15,-13 27-15,9 0 16,-2 19-16,16 1 16,2 27-16,20-10 15,8 28 1,12-12-1,8 15-15,15-15 16,18 14-16,7-23 16,35 11-16,-7-38 31,12-17-31,21 3 0,-13-25 16,13-6-16,19-2 0,-6-17 15,4 0-15,23-14 16,-15-5-16,10-11 0,20-9 0,-20-5 15,-1-8-15,15-15 0,-25 8 16,-2-8-16,15-17 0,-24 9 16,-6-5-16,8-17 0,-6-5 15,6-25-15,-31 7 16,-14-22-16,-21 17 16,-16-13-16,-23 24 15,-21-16-15,-7 22 16,-29-9-1,3 15-15,-20-2 16,10 20-16,-23 2 0,8 12 16,-16 3-16,17 15 15,-17 6-15,18 11 16,-12 16-16,15 6 16,-10 8-16,-21 20 15,3-2 1,43-15-16,36-6 15,32-11 1</inkml:trace>
  <inkml:trace contextRef="#ctx0" brushRef="#br3" timeOffset="-14512.01">24612 3774 0,'3'65'15,"5"32"17,-6 8-17,1-2 1,-3-19 0,0-36-1,0-26 1,0-22-16</inkml:trace>
  <inkml:trace contextRef="#ctx0" brushRef="#br3" timeOffset="-14257.75">25086 3888 0,'-13'60'16,"1"-4"15,-8 7-31,-1-3 16,-9 5-16,-13 21 15,8-11 1,15-19 0,10-26-1,5-17 1,5-13-16</inkml:trace>
  <inkml:trace contextRef="#ctx0" brushRef="#br3" timeOffset="-13899.87">25094 4260 0,'50'-12'16,"10"2"0,-7 18-1,-20 19 1,-31 21 0,-16 10-1,-12-6 16,17-13-15,23-21 0,26-26-1,9-5 1,-7-7 0,-6 4-1,-36 16-15</inkml:trace>
  <inkml:trace contextRef="#ctx0" brushRef="#br3" timeOffset="-13446.72">25522 3802 0,'15'65'15,"-8"-4"1,4 17-16,-4-7 16,-2 9-16,-2 26 15,1-13 1,2-50 0,4-37 15,5-37-16,10-12 1,3-2 0,-3 7-1,-2 18 1,-6 20 0,9 22-1,4 6 16,-5 3-15,-2-7 0,-8-4-1,-15-20-15</inkml:trace>
  <inkml:trace contextRef="#ctx0" brushRef="#br3" timeOffset="-3096.84">26343 7226 0,'39'0'15,"13"0"-15,6 0 32,23 0-32,-8 0 15,10-2-15,20-3 16,-7-3 15,-38 3-15,-58 5-16</inkml:trace>
  <inkml:trace contextRef="#ctx0" brushRef="#br3" timeOffset="-2841.64">26724 7105 0,'-5'43'32,"-5"15"-32,-5 33 15,-3 4 1,3-12 15,4-29-15,11-54-16</inkml:trace>
  <inkml:trace contextRef="#ctx0" brushRef="#br3" timeOffset="1628.87">27502 6765 0,'0'0'15,"5"0"1,28 0 15,30 0-15,-5 0 0,10 0-16,33 0 15,5-2 16,-13-1-15,-19 11 0,-37 27-1,-34 25 1,-16-4 15,-14 9-31,-7 1 16,-6 10-16,0-11 15,0 11-15,-8 11 16,15-13 15,15-34-15,16-27 0,2-5-1,0-7 16,0-1-31</inkml:trace>
  <inkml:trace contextRef="#ctx0" brushRef="#br3" timeOffset="1825.39">27817 7191 0,'72'-5'15,"-10"2"1,11-7-16,30-10 16,-7 2 15,-23 5-15,-73 13-16</inkml:trace>
  <inkml:trace contextRef="#ctx0" brushRef="#br3" timeOffset="2419.98">28781 6780 0,'72'-5'15,"24"-2"1,15-1 15,-5 0-15,-21-2-1,-26 3 1,-32 0 0,-27 7-1</inkml:trace>
  <inkml:trace contextRef="#ctx0" brushRef="#br3" timeOffset="2791.51">28944 6833 0,'7'60'16,"21"24"-1,10 16 1,-8 6 15,-23-14-15,-31-25-1,-27-21 1,-17-31 15,-8-15-15,11-11-1,17-1 1,23 4 0,25 8-16</inkml:trace>
  <inkml:trace contextRef="#ctx0" brushRef="#br3" timeOffset="4003.3">29264 6509 0,'-50'-16'16,"-24"-5"0,2-1-1,-27-6-15,0 6 16,-24-4-16,13 7 16,-25 3-16,15 8 15,-16 19-15,15 2 16,-15 21-1,22 9 1,-14 18-16,25-1 16,-13 22-16,20-3 15,3 20-15,28-5 16,14 13 0,23-11-1,21 15-15,12-15 16,20 5-16,8-18 15,27 1-15,3-19 16,30 5-16,1-15 31,19-1-31,-2-17 16,25-1-16,-38-17 16,-2-4-16,9-4 0,-19-1 15,3-7-15,18-6 0,-18-2 16,4-8-16,13-2 0,0-7 15,26-19-15,-22-2 16,16-9-16,-20 1 16,4-14-16,-21 4 31,-3-25-31,-23 13 16,-3-17-16,-15 9 15,-4-17-15,-17 12 16,-6-12-16,-18 17 31,-20-12-31,-7 20 16,-31 0-16,-3 20 15,-32 2-15,17 19 16,-4 6 0,-17 3-16,-8 9 15,-16-4-15,18 10 16,2-2-16,23 4 15,78 6-15</inkml:trace>
  <inkml:trace contextRef="#ctx0" brushRef="#br3" timeOffset="41231.64">12849 6518 0,'-2'56'16,"-5"24"-16,-1 1 15,-2 19-15,0-1 32,-5 19-32,2-11 15,1 5-15,1-18 31,4 4-31,4 13 16,-9-63 15,-3-46-15,7-2 15,6 0-15,2 0-16</inkml:trace>
  <inkml:trace contextRef="#ctx0" brushRef="#br3" timeOffset="41590.94">12570 7297 0,'10'43'15,"3"17"-15,-1 0 31,1 16-31,-3-5 16,5 4-16,7 18 31,4-41-15,-3-56 0,5-48 15,9-29-16,3-13 1,-10 6 15,-4 18-15,-8 32 0,-18 38-1</inkml:trace>
  <inkml:trace contextRef="#ctx0" brushRef="#br3" timeOffset="42227.75">13341 7312 0,'-3'78'31,"1"21"-15,2 1 15,2-9-15,14-43-1,12-44 1,7-34 15,0-27-15,0-11 15,-5 4-15,-4 14 15,-4 13-15,-14 16-1,-8 21-15</inkml:trace>
  <inkml:trace contextRef="#ctx0" brushRef="#br3" timeOffset="43799.1">13326 7161 0,'26'0'15,"31"0"16,16 0-15,0 0 0,-20-18 15,-27-15-15,-42-9 15,-29-4-16,-8 8 17,5 10-17,48 28-15</inkml:trace>
  <inkml:trace contextRef="#ctx0" brushRef="#br1" timeOffset="83219.07">9599 11016 0,'10'70'16,"-5"-4"0,2 17-1,-2-2 1,-1 20-16,-4-3 16,-4 23-16,-1-5 31,3 10-31,-3-13 15,3 4-15,2-22 16,-5 1-16,0 12 31,2-35-15,18-48 15,13-19-15,2-17-1,13-7 17,10 1-17,28-4 1,-16 9 15,13 0-31,-5 2 16,16 2-16,-9 3 15,13 0-15,-12 3 32,19-4-32,-14 4 15,15 2-15,-10 0 16,9-3-16,-9 3 16,8-5-16,-14 3 31,8 2-31,-14 2 15,4-2-15,25 10 32,3 3-17,5 0 1,-10-3 15,-20-16-15,-28-16 15,-28-13-15,-8-8 15,1-20-15,0-26 15,-11 19-16,1-13-15,-1 10 16,2-20 0,-5 12-1,6-15-15,-2 13 16,4-10-16,1-18 31,-8 5-15,-10 15-1,-23 33 17,-12 20-17,-10 16 1,-11 9 0,-25 6 15,14 4-16,-13 1-15,-4 2 16,-22-2-16,3-4 31,-23-1-31,28-1 16,5-1-16,-8 3 0,13 1 16,-3 2-16,-23 1 0,-2-1 15,-27 6-15,16-1 16,-11 12-16,17-3 15,-12 8-15,24-12 16,-7 3-16,-25-3 16,63-4 15,40-3-15,18 0-1,20 0-15</inkml:trace>
  <inkml:trace contextRef="#ctx0" brushRef="#br1" timeOffset="84188.21">10171 11442 0,'5'70'15,"3"23"1,-6 6 0,-2-11-1,0-15 16,3-60-15,-3-44 0,-5-39 15,-18-26-15,-7-5-1,2 15 1,7 11-1,27 22 1,29 20 15,31 31-15,20 18 0,-1 14-1,-25 7 1,-30 9-1,-32-12 1,-26-6 15,-2-10-15,18 3 0,26 1 15,32 6-16,5 7 1,-13 2 0,-26 2 15,-38-4-15,-26-10-1,-8-7 1,6-16 15,14-4-15,15-6-1,25 8-15</inkml:trace>
  <inkml:trace contextRef="#ctx0" brushRef="#br1" timeOffset="84638">10801 11631 0,'0'22'15,"0"29"16,10 9-15,20-9 0,26-19-1,2-26 17,-11-31-17,-31-29 1,-39-14-1,-28 8 17,-12 19-17,11 19 1,16 14 0,19 6 15,7 2-16,10 0-15</inkml:trace>
  <inkml:trace contextRef="#ctx0" brushRef="#br1" timeOffset="85133.4">11177 11649 0,'-5'9'16,"-13"16"-1,3 21 1,10 5 15,20-3-15,25-14-1,8-23 1,-3-31 15,-22-23-15,-30-23 15,-24 5-15,-9 19-1,10 16 1,7 16 15,3 13-15,12-3-1,8 0-15</inkml:trace>
  <inkml:trace contextRef="#ctx0" brushRef="#br1" timeOffset="85775.87">11489 11366 0,'-3'63'16,"-4"30"0,2 13 15,2-5-16,3-18 17,3-22-17,2-46 1,15-38 15,12-25-15,17-12 15,11-8-15,1-10 15,-8 7-15,-11 16 15,-11 10-16,-13 22 1,-18 23-16</inkml:trace>
  <inkml:trace contextRef="#ctx0" brushRef="#br1" timeOffset="86001.79">11640 11722 0,'35'42'16,"3"-1"15,-3-3-15,-10-10-1,-25-28-15</inkml:trace>
  <inkml:trace contextRef="#ctx0" brushRef="#br1" timeOffset="87016.8">5799 12108 0,'76'-6'15,"-11"4"1,15-6 0,-6 3-1,14-10-15,-2 2 16,15-5-16,-13-1 15,11 1-15,-9 5 16,8 3 0,26 12-1,-13 21 1,-6-7 0,-7-4-1,-49-5 16,-24-4-15,-25-3-16</inkml:trace>
  <inkml:trace contextRef="#ctx0" brushRef="#br1" timeOffset="87364.69">8212 11971 0,'72'-5'15,"-9"-4"17,18-12-32,-6 3 15,6-10-15,17-2 16,-28 10 0,19 5-1,6 5 1,26 7-16,-10 6 15,10 7-15,-20 0 32,0 8-32,-16-9 15,9-9-15,22-9 32,-36-1-17,-37 5 1,-43 5-16</inkml:trace>
  <inkml:trace contextRef="#ctx0" brushRef="#br1" timeOffset="87663.13">10895 11780 0,'47'7'15,"16"-2"-15,-3 1 16,16-6-16,-5-6 15,12-4-15,-10-3 32,13-4-32,-14 4 15,7 3-15,19 7 32,8-4-17,-3-2 16,-23 0-15,-41 2 0,-39 7-16</inkml:trace>
  <inkml:trace contextRef="#ctx0" brushRef="#br1" timeOffset="87959.08">12777 11593 0,'47'-10'15,"22"0"17,8 8-17,7 4 1,-7 5 15,-21 2-15,-21-5 15,-14-1-15,-21-3-16</inkml:trace>
  <inkml:trace contextRef="#ctx0" brushRef="#br1" timeOffset="88499.26">14011 10847 0,'8'76'16,"7"-11"0,-3 8-16,7 18 15,-5-6 1,-4-14 0,1-32-1,-9-20 1,-2-19-16</inkml:trace>
  <inkml:trace contextRef="#ctx0" brushRef="#br1" timeOffset="88791.59">13787 11561 0,'68'-3'15,"-5"3"17,18 0-32,-8 0 15,15 0-15,31 0 16,-11 0-1,-20-3 1,-43-2 0,-45 5-16</inkml:trace>
  <inkml:trace contextRef="#ctx0" brushRef="#br1" timeOffset="89352.93">14097 11752 0,'73'-10'16,"13"4"0,-3 6 15,-22 8-16,-29 22 1,-32 18 0,-27 20 15,-14 25-15,6 13-1,13-5 1,11-30 15,16-46-15,1-18-1,1-11 17,-5 4-17,-2 0-15</inkml:trace>
  <inkml:trace contextRef="#ctx0" brushRef="#br1" timeOffset="89532.36">14198 12059 0,'65'0'16,"11"0"15,-3 0-16,-10 0 1,-28-2 0,-35 2-16</inkml:trace>
  <inkml:trace contextRef="#ctx0" brushRef="#br1" timeOffset="90747.93">14906 11132 0,'2'33'16,"3"12"-1,0 18-15,-3 41 16,-4 6 0,0-1 15,4-11-15,11-35-1,-1-28 1,-4-35 15,-2-25-15,6-13-1,6-10 17,4 0-17,6 8 1,9 20-1,9 32 17,5 36-17,-6 25 1,-10 1 0,-10-11 15,-9-23-16,-16-40-15</inkml:trace>
  <inkml:trace contextRef="#ctx0" brushRef="#br0" timeOffset="136956.73">17781 10204 0,'-28'66'15,"6"-6"1,-6 11-16,0-3 16,0 11-16,8-9 31,5 11-31,10-13 16,10 12-16,5-17 15,23 3-15,4-18 31,21-11-31,33-14 16,13-21 0,-13-12 15,-37 1-31,-54 9 16</inkml:trace>
  <inkml:trace contextRef="#ctx0" brushRef="#br0" timeOffset="137208.78">17673 10552 0,'65'3'16,"8"-3"-1,-8 0 1,-19-3 0,-46 3-16</inkml:trace>
  <inkml:trace contextRef="#ctx0" brushRef="#br0" timeOffset="137424.57">17622 10106 0,'41'-5'15,"19"0"-15,36-4 16,7 3 0,-15-4-1,-88 10-15</inkml:trace>
  <inkml:trace contextRef="#ctx0" brushRef="#br0" timeOffset="137818.54">18598 10464 0,'67'0'15,"14"5"1,-1 0 0,-8-5-1,-32 5 1,-40-5-16</inkml:trace>
  <inkml:trace contextRef="#ctx0" brushRef="#br0" timeOffset="138041.19">18681 10802 0,'63'-5'16,"0"-6"15,-5 1-31,-23 1 16,-35 9-16</inkml:trace>
  <inkml:trace contextRef="#ctx0" brushRef="#br0" timeOffset="149784.06">19749 10129 0,'-5'40'16,"2"13"-16,3 8 16,-2 23-16,2-5 15,0 17-15,0-8 16,-2 6-16,-3 17 16,2-49 15,1-38-16,2-12 1,0-5 0,0-7-16</inkml:trace>
  <inkml:trace contextRef="#ctx0" brushRef="#br0" timeOffset="150159.78">20028 10094 0,'18'75'15,"22"13"1,14 3 0,9-20 15,4-41-15,5-43-1,-7-24 16,-8-9-15,-18 16 0,-39 30-16</inkml:trace>
  <inkml:trace contextRef="#ctx0" brushRef="#br0" timeOffset="150407.71">20435 10144 0,'2'71'15,"-10"20"-15,3-6 32,-12 16-32,1 22 15,4-12 1,1-40-1,7-36 1,4-35 0</inkml:trace>
  <inkml:trace contextRef="#ctx0" brushRef="#br0" timeOffset="150778.62">21122 10099 0,'86'0'15,"15"-3"17,-1 1-17,-21-9 1,-29 4 15,-22 5-31,-28 2 16</inkml:trace>
  <inkml:trace contextRef="#ctx0" brushRef="#br0" timeOffset="151140.87">21291 10096 0,'2'25'15,"2"8"1,13 21-16,-2 0 16,7 12-16,-6-3 31,3 10-31,4 28 15,-20-11 1,-23-12 15,-28-35-15,-13-35 0,1-31 15,9-9-16,18 6 1,33 26-16</inkml:trace>
  <inkml:trace contextRef="#ctx0" brushRef="#br0" timeOffset="151696">22257 10283 0,'62'7'16,"21"3"-1,-9-4 1,-14-1 0,-15 2-1,-22-2 1,-23-5-16</inkml:trace>
  <inkml:trace contextRef="#ctx0" brushRef="#br0" timeOffset="151911.41">22257 10532 0,'60'3'15,"-2"-3"1,-13 5 0,-45-5-16</inkml:trace>
  <inkml:trace contextRef="#ctx0" brushRef="#br0" timeOffset="153390.73">23410 9942 0,'18'71'15,"-3"-8"17,-2 15-32,-8-2 15,-3 17-15,-2-12 16,0 12-16,5 18 16,11-33-1,-2-61 1,5-32-1,-12-40 1,-2-26 0,-3-2 15,1 22-31,-3-17 16,-5 1-16,-21-27 0,-9 8 31,-20-4-31,5 14 15,-6 2-15,3 0 16,51 32 0,42 33-1,5 16 1,16 18-16,-3 7 16,7 22-16,-4-1 15,12 14-15,-13-4 16,-2 13-16,-15 24 31,-41 4-15,-37-24-1,-28-31 1,-15-27 0,13-15-1,12-9 1,27 5-1,26 7 1</inkml:trace>
  <inkml:trace contextRef="#ctx0" brushRef="#br0" timeOffset="153754.18">24239 10069 0,'-5'65'15,"3"28"1,9 10-1,19 1 17,21-34-17,6-42 1,-7-30 0,-11-16 15,-15 13-16,-20 5-15</inkml:trace>
  <inkml:trace contextRef="#ctx0" brushRef="#br0" timeOffset="153944.75">24290 10202 0,'15'0'16,"15"0"-1,7 2 1,-37-2-16</inkml:trace>
  <inkml:trace contextRef="#ctx0" brushRef="#br0" timeOffset="154137.93">24290 9839 0,'50'-10'15,"1"0"16,-9 2-15,-42 8-16</inkml:trace>
  <inkml:trace contextRef="#ctx0" brushRef="#br0" timeOffset="154828.79">24907 10351 0,'-23'7'15,"-21"18"1,-5 16 15,21 9-15,33 1-1,26-16 1,14-15 15,-12-28-15,-21-16-1,-17-6 17,-2 4-17,-6 16 1,13 15 0,25 28 15,26 7-16,12 3 1,-3-13 0,-6-8 15,-27-4-15,-27-18-16</inkml:trace>
  <inkml:trace contextRef="#ctx0" brushRef="#br0" timeOffset="155358.31">25671 10262 0,'68'3'15,"-3"-3"17,10 5-32,32 0 15,1-5 1,-20-7 0,-32 1-1,-56 6 1</inkml:trace>
  <inkml:trace contextRef="#ctx0" brushRef="#br0" timeOffset="155656.94">25970 10157 0,'-7'83'31,"0"18"-15,11-3 0,19-25-1,8-20 16,-12-25-15,-8-16 0,-11-12-16</inkml:trace>
  <inkml:trace contextRef="#ctx0" brushRef="#br0" timeOffset="156232.56">26807 9930 0,'3'78'0,"-3"20"31,-3 4-16,-2-17 1,-3-17 0,24-38-1,6-24 1,13-25 0,16-18-1,14-17 1,11-6-1,15 2 1,7 0 0,0 0 15,-14 5-15,-21 8-1,-31 22 1,-32 23-16</inkml:trace>
  <inkml:trace contextRef="#ctx0" brushRef="#br0" timeOffset="156550.91">27072 10293 0,'35'50'15,"11"8"1,3-13 15,2-19-15,0-29-1,-9-22 1,-7-8 0,-16 13-1,-19 20-15</inkml:trace>
  <inkml:trace contextRef="#ctx0" brushRef="#br0" timeOffset="157071.03">27699 10142 0,'-13'18'16,"-9"24"0,4 11-1,8 10 1,25 5-1,20-15 1,10-23 0,-4-35-1,-8-27 1,-12-26 0,-30-5 15,-19 2-16,-7 8 1,0 25 0,10 21-1,25 17 1,25 10 0,13 6-1,8-12 1,-1-14-1,-8-12 1,-9-4 0,-12 4 15,-16 12-31</inkml:trace>
  <inkml:trace contextRef="#ctx0" brushRef="#br0" timeOffset="157225">27875 9978 0,'71'-6'15,"7"-6"1,-5-1 0,-25 4-1,-48 9-15</inkml:trace>
  <inkml:trace contextRef="#ctx0" brushRef="#br0" timeOffset="159555.16">19981 11739 0,'-2'41'16,"-7"19"-1,4 8 1,-4 20-16,1 3 16,-2 12-16,2 28 31,1-12-16,7-31 17,0-43-17,0-45-15</inkml:trace>
  <inkml:trace contextRef="#ctx0" brushRef="#br0" timeOffset="160177.26">20310 11615 0,'-12'56'31,"-2"30"-15,3 17 15,24 3-15,22-18-1,23-34 17,12-45-17,3-48 16,-10-33-15,-12-3 15,-11 9-15,-22 1 0,-6-29 15,-4 11-16,-8 68 1,-2 35 15,-6 35-31,3 19 16,-2 31-16,4-1 31,-2 12-31,5-18 16,0-2-16,5 10 31,0-23-15,0-43-1,-5-40-15</inkml:trace>
  <inkml:trace contextRef="#ctx0" brushRef="#br0" timeOffset="160493.37">21208 11752 0,'38'-2'15,"18"2"-15,-2-6 32,20 1-32,31-12 15,-1-9 17,-26 1-17,-30 10 1,-48 15-16</inkml:trace>
  <inkml:trace contextRef="#ctx0" brushRef="#br0" timeOffset="160848.87">21442 11752 0,'7'63'16,"4"-5"15,4 7-31,0 1 16,5 10-16,-4 29 16,-21-4 15,-30-38-16,-14-46 17,2-29-17,6-8 17,11 0-17,30 20-15</inkml:trace>
  <inkml:trace contextRef="#ctx0" brushRef="#br0" timeOffset="161255.37">22473 12051 0,'38'0'15,"-3"0"1,-10 3-1,-25-3-15</inkml:trace>
  <inkml:trace contextRef="#ctx0" brushRef="#br0" timeOffset="161509.53">22380 12296 0,'70'10'16,"11"3"-1,-6 2 1,-17-3-1,-58-12-15</inkml:trace>
  <inkml:trace contextRef="#ctx0" brushRef="#br0" timeOffset="171776.61">23534 12019 0,'0'-21'15,"7"-16"1,21-13 15,35 1-15,27 22-1,6 32 17,-10 43-17,-35 0 1,-16 20-16,-15-6 16,-17 19-1,-11-13 1,-17 13-16,-5-11 15,-14-4-15,-26 13 16,-16-27 0,9-37 15,5-38-15,23-27-1,16-13 16,33 5-15,35 28 0,0 17-1,16 21 1,-1 12 0,13 18-16,27 30 15,-4 0 1,-13-3-1,-29-27 1,-44-38-16</inkml:trace>
  <inkml:trace contextRef="#ctx0" brushRef="#br0" timeOffset="172207.7">24353 12041 0,'30'3'15,"43"7"17,27-7-17,12-1 1,-12 3 15,-21-5-15,-26-5 15,-29 5-15,-24 0-16</inkml:trace>
  <inkml:trace contextRef="#ctx0" brushRef="#br0" timeOffset="172604.59">24640 12017 0,'10'17'16,"15"36"-1,0-8 17,8 21-32,-8-3 15,3 12-15,-5-4 32,-3 9-32,-9 21 15,-39-15 1,-33-35 15,-13-32-15,-1-21 15,15-10-15,27 4-1,33 8-15</inkml:trace>
  <inkml:trace contextRef="#ctx0" brushRef="#br0" timeOffset="174600.25">23564 11369 0,'-40'8'16,"-13"7"-16,-5 5 15,-13 10-15,8 7 16,-7 24-16,12 7 31,7 28-31,21-18 16,7 5-16,6 13 0,10-13 15,1 5-15,12 18 0,-1-15 16,9 0-16,9 14 16,0-19-1,12 0-15,13 7 0,-3-20 16,11 0-16,19 3 0,-9-16 15,7-4-15,23 4 0,-16-20 16,8-2 0,21-4-16,-18-12 0,0-10 15,21-6-15,-16-6 0,-3-11 0,16-6 0,-1-9 16,19-19 0,-27-3-16,3-17 15,-27 4-15,0-17 16,-21 12-16,-4-18 0,-16 5 15,-2-17 1,-16 15 0,-6-22-16,-4 15 15,-12-18-15,-3 13 16,-12-11-16,0 13 16,-13-9-16,-7 14 15,-16-9-15,-2 19 16,-25-4-16,8 17 15,-26 2-15,15 16 16,-23 4-16,14 16 0,-18 7 16,14 15-16,-9 24 0,-15 19 15,22 13 1,50-25 0,26-15-1,25-13-15</inkml:trace>
  <inkml:trace contextRef="#ctx0" brushRef="#br0" timeOffset="175277.14">22902 13273 0,'-6'74'15,"1"24"17,-7 8-17,-6-17 1,5-22-1,9-34 1,4-33-16</inkml:trace>
  <inkml:trace contextRef="#ctx0" brushRef="#br0" timeOffset="175893.45">23216 13400 0,'-20'35'31,"-3"10"-15,-4 21-16,-9 4 16,-2 21-16,6-13 15,-3 3 1,-3 15 0,18-36-1,17-35 1,1-12-1,2-8 1,0-5-16</inkml:trace>
  <inkml:trace contextRef="#ctx0" brushRef="#br0" timeOffset="176418.87">23158 13722 0,'15'0'16,"21"0"15,9 3-15,1 12-1,-19 18 1,-19 17 15,-26 21-15,-10 12-1,-5-3 1,8-24 15,13-33-15,9-23-1,3-11 1,3 4 0,-3 7-16</inkml:trace>
  <inkml:trace contextRef="#ctx0" brushRef="#br0" timeOffset="176603.81">23292 13969 0,'20'0'16,"10"5"0,15 1-1,-45-6-15</inkml:trace>
  <inkml:trace contextRef="#ctx0" brushRef="#br0" timeOffset="177508.45">23239 13922 0,'43'7'31,"-1"3"-15,-7-5-1,-12 3 1,-14-6-1,-9-2-15</inkml:trace>
  <inkml:trace contextRef="#ctx0" brushRef="#br0" timeOffset="178627.75">23675 13450 0,'0'30'16,"0"36"0,-2 28 15,2 3-15,0-11-1,0-20 1,2-41 15,3-35-15,5-23-1,3-7 1,-1 2 15,0 15-15,6 26-1,8 32 17,4 15-17,-2-2 1,-11-10 0,-1-8 15,-7-17-16,-9-13-15</inkml:trace>
  <inkml:trace contextRef="#ctx0" brushRef="#br0" timeOffset="189273.58">26157 12548 0,'50'7'16,"18"9"-16,33 1 16,8 3 15,-16-5-16,-35-5 1,-58-10-16</inkml:trace>
  <inkml:trace contextRef="#ctx0" brushRef="#br0" timeOffset="189637.67">26527 12334 0,'-7'28'16,"-6"45"-1,3-8 17,2 8-32,-4 26 15,4-1 17,5-17-17,1-34 1,-3-24-1,5-23 1</inkml:trace>
  <inkml:trace contextRef="#ctx0" brushRef="#br0" timeOffset="195319.58">27286 11968 0,'10'73'16,"-6"-10"0,5 23-16,-7-3 15,1 16-15,-3-9 32,-3 3-32,3-9 15,-2 7-15,-3 12 16,10-50-1,0-41 17,0-7-17,-3-2 1,-2-3-16</inkml:trace>
  <inkml:trace contextRef="#ctx0" brushRef="#br0" timeOffset="195987.57">27573 12082 0,'38'-31'15,"19"9"1,22 12 0,-14 13 15,1 19-31,-8 6 15,2 17-15,-9 6 16,-4 19-16,-11 3 16,-11 18-1,-14-13 1,-20 13-16,-5-16 16,-21 4-16,-2-19 15,-12-2-15,-35-10 16,7-41 15,11-42-15,28-23-1,33-7 1,25 7 0,38 22 15,-10 23-16,12 26-15,-4 10 16,7 15-16,20 27 16,-3 9 15,-14-19-15,-23-20-1,-26-20 1,-17-15-16</inkml:trace>
  <inkml:trace contextRef="#ctx0" brushRef="#br0" timeOffset="196637.99">28660 12130 0,'72'-3'15,"-11"3"1,11-2-16,0 2 31,8 0-31,24-8 16,-1-5 0,-22-9-1,-41 9 16,-17 8-15,-23 5-16</inkml:trace>
  <inkml:trace contextRef="#ctx0" brushRef="#br0" timeOffset="197053.2">28986 12251 0,'31'70'15,"-8"-9"16,2 12-31,-3-5 16,-1 12-16,-1-1 16,-8 4-16,-9 17 15,-38-19 17,-31-45-17,10-29 1,-6-22-16,-24-30 15,6-3 17,19 10-17,61 38-15</inkml:trace>
  <inkml:trace contextRef="#ctx0" brushRef="#br3" timeOffset="-210944.7">12512 10916 0,'2'55'16,"6"15"-16,0 1 15,4 22-15,-5-5 32,4 26-32,-1-6 15,-5 23-15,3-10 32,2 20-32,-5-38 15,4-2-15,2 10 0,-1-23 31,2 5-31,6 15 0,-6 3 16,1 31-16,-5-21 16,2 7-1,-5-21-15,8-5 16,10 19-16,2-58 16,-13-33-1,-5-12 1,-2-15 15,1-3-15,-6-21 15,-6-7-15,-1-19 15,-5-11-16,-1 2 17,0 1-17,13 55-15</inkml:trace>
  <inkml:trace contextRef="#ctx0" brushRef="#br3" timeOffset="-210567.94">12535 13203 0,'32'70'15,"6"21"17,8 6-17,1-30 16,4-62-15,-14-23 15,-1-32-31,-9-15 16,6-21-16,-8 0 31,-4-9-31,-9 12 16,-7-3-16,-3-17 15,-4 9 17,0 49-17,2 45-15</inkml:trace>
  <inkml:trace contextRef="#ctx0" brushRef="#br3" timeOffset="-209998.78">13119 12553 0,'12'61'15,"2"11"-15,-2-1 32,3 12-32,7 18 15,1 0 17,-5-68-17,-5-50 1,-4-17 15,0-18-31,-4-6 16,2-13-16,6-20 31,-1 3-15,-2 20 15,-2 27-16,-8 41-15</inkml:trace>
  <inkml:trace contextRef="#ctx0" brushRef="#br3" timeOffset="-209473.43">13089 12229 0,'0'0'15,"2"0"1,19 0 15,14 0-15,10 7 15,-4-5-15,-19-11 15,-20-20-15,-11-6-1,-4 0 16,-5-3-15,18 38-16</inkml:trace>
  <inkml:trace contextRef="#ctx0" brushRef="#br1" timeOffset="-172660.66">9355 12923 0,'0'18'16,"2"38"15,8 27-15,-5-18 15,6 8-31,-2-5 16,1 5-16,6 29 15,-2-5 16,1-6-15,-7-15 15,2-18-15,-7-30 0,2-11 15,-5-12-16,0-2 17,0 2-17,5-5 17,10 0-17,15 0 1,19 0 15,11 0-15,15 0 15,22 0-15,13 2-1,11 1 16,0 4-15,-5-4 0,-5-3-1,5-3 17,-6-4-17,6 4 1,-5 1-1,3-3 17,-1 0-17,-2 2 1,-5 8 15,-11 3-15,1-8-1,-8 0 17,-14 2-17,-14 8 17,-27-7-17,-18-1 16,-8-2-15,-4 0 15,0 0-15,-3 0 0,0 0 15,0-9-16,0-19 17,0-23-17,0-17 17,0-8-17,2-4 16,3 2-15,-2 4 15,-3 9-15,0 12 0,0 13 15,2 13-16,-2 14 17,0 8-17,-2 2 17,-11-2-17,-19 1 16,-21-7-15,-21 1 0,-11 0 15,16 5-15,-6-5-1,5 5 1,-11-8-16,10 3 15,-12-3-15,-31-7 16,32 8 15,-2-4-31,14 4 16,-6-6-16,-32 1 16,-13 2-1,-7-6 16,39 8-15,-1 4-16,-22 3 16,-6-4-1,3 3 17,-4 2-17,10 5 16,16 5-15,43 0 0,25-3 15,12-2-15,13 0-16</inkml:trace>
  <inkml:trace contextRef="#ctx0" brushRef="#br1" timeOffset="-171626.35">9970 13236 0,'5'50'16,"0"16"-1,-2 7 1,-2-7 0,-1-16 15,-1-40-16,-2-33 1,-7-28 15,-3-17-15,-5-4 0,0 1-1,11 10 16,24 24-15,24 24 0,22 29-1,12 22 17,-12 9-17,-22 6 1,-29-10 15,-26-8-15,-22-15-1,1-10 1,4-5 15,17-2-15,23 5-1,27 6 1,12 9 15,-3 10-15,-27 7 0,-34 3 15,-36-15-16,-17-13 1,10-20 0,18-21 15,21-6-15,9-1-1,7 15 1,4 18-16</inkml:trace>
  <inkml:trace contextRef="#ctx0" brushRef="#br1" timeOffset="-171194.42">10413 13417 0,'-5'16'16,"3"21"15,9 6-15,18-13 0,15-7-1,9-21 16,-14-24-15,-23-21 0,-24-5-1,-23 10 17,-5 15-17,6 16 1,17 14 15,7-1-15,2 1-1,8-7-15</inkml:trace>
  <inkml:trace contextRef="#ctx0" brushRef="#br1" timeOffset="-170762.48">10766 13433 0,'-6'4'16,"-8"17"-1,9 12 1,15 4 15,15-1-15,3-6-1,-3-20 17,-13-28-17,-17-22 1,-20-3-1,-8 5 17,6 8-17,6 12 1,6 6 0,6 4 15,9 8-31</inkml:trace>
  <inkml:trace contextRef="#ctx0" brushRef="#br1" timeOffset="-170171.7">10972 13254 0,'0'22'15,"0"28"1,0 21 0,5 2 15,-2-15-15,-3-18-1,3-19 1,4-21 15,-2-10-15,5-11-1,5-7 1,11-6 15,9-7-15,7-2-1,-4 8 17,-5 5-17,-13 7 1,-20 23-16</inkml:trace>
  <inkml:trace contextRef="#ctx0" brushRef="#br1" timeOffset="-169925.84">11149 13513 0,'23'28'16,"-1"-5"0,-4-5-1,-9-6 1,-9-12-16</inkml:trace>
  <inkml:trace contextRef="#ctx0" brushRef="#br1" timeOffset="-167180.44">12146 14208 0,'26'56'15,"-3"17"17,-9 17-17,-6 12 1,-8-14-1,0-15 1,-4-22 0,8-37 15,1-26-15,5-26-1,3-17 1,9-11-1,4 5 1,-1 11 0,3 35 15,12 40-15,0 33-1,-4 18 1,-12-3-1,-3-13 1,-6-15 0,-5-24 15,-10-21-31</inkml:trace>
  <inkml:trace contextRef="#ctx0" brushRef="#br1" timeOffset="-166892.42">12789 14425 0,'20'-5'15,"18"-4"1,8-2 15,1-2-31,-47 13 0</inkml:trace>
  <inkml:trace contextRef="#ctx0" brushRef="#br1" timeOffset="-166683.34">12797 14572 0,'10'0'16,"5"0"-1,8 2 1,-23-2-16</inkml:trace>
  <inkml:trace contextRef="#ctx0" brushRef="#br1" timeOffset="-164712.35">13513 14325 0,'7'88'15,"-2"13"17,0-1-17,-5-21 1,8-37-1,-3-24 1,-3-8 0,-2-10-16</inkml:trace>
  <inkml:trace contextRef="#ctx0" brushRef="#br1" timeOffset="-164371.25">14089 14438 0,'34'63'15,"3"15"1,-2-5 0,-2-20-1,-3-31 1,-4-34 0,-7-23-1,-6-5 1,-3 4-1,-10 36-15</inkml:trace>
  <inkml:trace contextRef="#ctx0" brushRef="#br1" timeOffset="-164109.44">14402 14280 0,'-36'34'0,"-6"19"31,-14 21-31,6 6 16,4-4-1,16-18 1,23-33 0,9-15-1,3-5 1,-5 0-1,0-5-15</inkml:trace>
  <inkml:trace contextRef="#ctx0" brushRef="#br1" timeOffset="-163818.72">14701 14441 0,'-22'65'0,"-8"19"15,-3 1 1,6-12-1,18-33 1,7-20 0,-1-12-1,3-8-15</inkml:trace>
  <inkml:trace contextRef="#ctx0" brushRef="#br1" timeOffset="-163375.02">14929 14385 0,'0'15'0,"0"23"16,-3 17-1,6 6 1,11-6-1,19-12 1,15-17 0,6-17-1,0-21 1,-13-21 0,-21-25-1,-28-18 1,-22-7-1,-17 10 1,-4 15 0,5 18-1,9 15 1,17 12 0,9 5-1,9 6 1,2 2-16</inkml:trace>
  <inkml:trace contextRef="#ctx0" brushRef="#br1" timeOffset="-163088">15481 14332 0,'35'5'15,"-5"-5"1,-7 3 0,-23-3-16</inkml:trace>
  <inkml:trace contextRef="#ctx0" brushRef="#br1" timeOffset="-162283.46">15856 14211 0,'7'8'16,"1"7"0,-8 8-1,-15 9 1,-10 8 15,-1 6-15,1 2-1,18-13 1,32-17 0,17-18-1,2-5 1,-4-5 0,-40 10-16</inkml:trace>
  <inkml:trace contextRef="#ctx0" brushRef="#br1" timeOffset="-161849.91">16118 14292 0,'-8'15'15,"3"25"1,5 10-1,13 1 1,17-11 15,11-14-15,-1-26 0,0-26-1,-12-21 1,-28-9-1,-31 3 1,-18 23 15,-12 10-15,13 7 0,10 8-1,13-2 1,13 4-1,12 3 1</inkml:trace>
  <inkml:trace contextRef="#ctx0" brushRef="#br1" timeOffset="-160263.26">16606 14675 0,'-2'48'15,"-3"2"17,0-12-17,0-13 1,5-17 0,3-21-1,9-23 1,9-11 15,2 1-15,-2 9-1,0 22 1,2 20 0,-6 18-1,-4-1 16,-6-4-15,3-9 0,3-9-1,7-12 1,3-10 0,0 4-1,-4 8 16,9 23-15,-3 20 0,-4 6-1,-6-3 1,3-11 0,-1-5-1,-17-20 1</inkml:trace>
  <inkml:trace contextRef="#ctx0" brushRef="#br3" timeOffset="-123609.27">11715 13831 0,'-9'65'31,"-4"28"-31,3-17 16,5 7-16,-5 15 0,3-7 15,1 5 1,-4 20-16,8-10 0,-6 9 16,3 19-16,3-20 15,-4 7-15,1 12 0,3-22 16,-3-3-16,2 8 0,3-5 0,8 18 15,-3-21-15,3 5 16,-1 8-16,1-45 16,-6-39-1,-4-16 1,-1-34 0,-9-15-1,-6-27 1,-5-28-1,-2-13 1,-11 3 0,-1 4-1,-1 24 1,13 43 15,10 41-15,7 42-1,6-5 1,4 14-16,6-2 16,4 10-16,1-5 15,5 13-15,7 32 16,3-7 15,5-56-15,9-62-1,4-48 1,1-34 0,2-3 15,-5 3-15,-8 23-1,-13 26 1,-11 17-1,-12 23-15</inkml:trace>
  <inkml:trace contextRef="#ctx0" brushRef="#br3" timeOffset="-123086.49">12134 15851 0,'2'68'16,"1"-7"0,8 7-16,-2 0 15,4 7-15,12 35 16,-2-5 15,5-47-15,4-66-1,-10-17 1,1-25-16,-7-6 16,1-10-16,3-29 15,-7 1 17,7 17-17,-2 11 1,4 36-1,-11 12 1,-6 11 0,-5 7-16</inkml:trace>
  <inkml:trace contextRef="#ctx0" brushRef="#br3" timeOffset="-122555.93">12139 15439 0,'0'0'16,"2"0"0,19 2-1,21 13 1,21 8 15,13-1-15,-5-7-1,-13-2 1,-35-16 0,-41-9-1,-25-11 16,-17-5-15,-6 1 0,15-1-1,14 10 1,37 18-16</inkml:trace>
  <inkml:trace contextRef="#ctx0" brushRef="#br2" timeOffset="-95537.77">18053 15272 0,'-7'86'16,"2"-16"-1,-6 6-15,1-5 16,0 4-16,0-4 16,2 6-16,1 27 15,19 12 17,32-12-17,21-22 1,21-27-1,2-29 1,-22-39 0,-17-25-1,-10 1 1,-19 16 0,-20 21-16</inkml:trace>
  <inkml:trace contextRef="#ctx0" brushRef="#br2" timeOffset="-95249.34">18041 15711 0,'60'4'31,"15"-11"-15,-3-3-1,-20 3 1,-52 7-16</inkml:trace>
  <inkml:trace contextRef="#ctx0" brushRef="#br2" timeOffset="-95006.95">18036 15307 0,'54'0'15,"18"0"-15,31 0 16,2 0 15,-24 2-31,-81-2 16</inkml:trace>
  <inkml:trace contextRef="#ctx0" brushRef="#br2" timeOffset="-94582.66">18794 15680 0,'76'13'16,"17"-8"15,8-5-16,-16 0 1,-31-3 0,-54 3-16</inkml:trace>
  <inkml:trace contextRef="#ctx0" brushRef="#br2" timeOffset="-94345.25">18980 15927 0,'58'0'16,"5"-2"-1,3-4 1,-8-4-1,-26 3 1,-32 7-16</inkml:trace>
  <inkml:trace contextRef="#ctx0" brushRef="#br2" timeOffset="-94028.01">19825 15418 0,'-13'51'31,"-2"24"-31,2-2 15,-4 18-15,7-5 16,2 9-16,-2 26 16,3-18 15,4-50-15,1-22-1,2-31-15</inkml:trace>
  <inkml:trace contextRef="#ctx0" brushRef="#br2" timeOffset="-93694.5">20124 15512 0,'-10'85'32,"8"-14"-17,7 2-15,8-16 32,22 4-32,7-20 15,17-9-15,22-30 16,-1-24 15,-13-11-15,-26 13-1,-41 20-15</inkml:trace>
  <inkml:trace contextRef="#ctx0" brushRef="#br2" timeOffset="-93436.13">20485 15496 0,'0'51'15,"-3"14"-15,3 6 32,-5 17-32,5 0 15,-2 3-15,2 25 31,10-18-15,-1-37 0,-5-29-1,-4-32-15</inkml:trace>
  <inkml:trace contextRef="#ctx0" brushRef="#br2" timeOffset="-93127.57">20750 15496 0,'27'3'15,"44"-1"17,29 1-17,7-6 17,-17-2-17,-27-3 1,-63 8-16</inkml:trace>
  <inkml:trace contextRef="#ctx0" brushRef="#br2" timeOffset="-92776.47">21039 15572 0,'18'53'15,"15"25"17,4 17-17,-2 4 17,-16-13-17,-30-33 16,-14-36-15,-2-34 0,6-14 15,3-4-15,3-1-1,15 36-15</inkml:trace>
  <inkml:trace contextRef="#ctx0" brushRef="#br2" timeOffset="-92166.98">21777 15862 0,'66'-3'16,"7"-7"15,-2 1-15,-21-2 0,-50 11-16</inkml:trace>
  <inkml:trace contextRef="#ctx0" brushRef="#br2" timeOffset="-91922.4">21893 16055 0,'76'11'15,"14"-7"17,-9 2-17,-15-1 1,-66-5-16</inkml:trace>
  <inkml:trace contextRef="#ctx0" brushRef="#br2" timeOffset="-89892.85">22977 15176 0,'0'68'16,"0"23"-1,0-13 1,0 8-16,0-8 15,2 18-15,6-11 16,-3 11-16,-2-13 16,2 8-16,-5 12 15,-18-24 1,13-42 0,2-19-1,-2-8-15,5-10 0</inkml:trace>
  <inkml:trace contextRef="#ctx0" brushRef="#br2" timeOffset="-89503.05">22866 15128 0,'63'5'15,"18"20"1,-21 3 0,-4 12-16,-9 3 15,1 15-15,1 30 16,-17 21-1,-29-8 1,-31-18 0,-23-25-1,-12-36 1,3-24 0,17-18-1,18 7-15,13 5 16,12 8-16</inkml:trace>
  <inkml:trace contextRef="#ctx0" brushRef="#br2" timeOffset="-89162.61">23816 15562 0,'-20'71'16,"-8"22"0,-13 12-16,15 11 15,17-10 1,37-21-1,13-34 1,4-26 0,-8-22-1,-14-6 1,-13 3 0,-10 0-16</inkml:trace>
  <inkml:trace contextRef="#ctx0" brushRef="#br2" timeOffset="-88921.88">23629 15721 0,'35'12'0,"11"-4"15,5-8 1,-11-3 0,-7-5-1,-13 4 1,-20 4-16</inkml:trace>
  <inkml:trace contextRef="#ctx0" brushRef="#br2" timeOffset="-88763.2">23738 15436 0,'56'-8'0,"9"-2"16,1-3 0,-22 1-1,-44 12-15</inkml:trace>
  <inkml:trace contextRef="#ctx0" brushRef="#br2" timeOffset="-88039">24337 16000 0,'-12'-2'16,"-16"-1"0,-18 6-1,-1 22 16,5 22-31,14 21 16,12 6 0,16-9-1,16-11 17,6-26-17,6-26 1,2-20-1,-2-15 1,-5-5 0,-11 8-1,-1 13 1,-2 14 15,6 15-15,15 13-1,11 1 1,-3-3 0,-8-8-1,-9-5 1,-21-10 0</inkml:trace>
  <inkml:trace contextRef="#ctx0" brushRef="#br2" timeOffset="-86760.82">24219 16182 0,'0'0'16,"0"0"15,0 0-15,0 5 15,0-5-16,2 0 17,9 0-17,1-5 1,1 2 15,0 0-15,-13 3-16</inkml:trace>
  <inkml:trace contextRef="#ctx0" brushRef="#br2" timeOffset="-83290.16">20464 17419 0,'-10'68'16,"3"-8"-1,-11 19-15,6-7 16,-4 17-16,2-6 15,-5 13-15,2 25 32,-3-10-17,8-33 1,3-41 0,9-37-16</inkml:trace>
  <inkml:trace contextRef="#ctx0" brushRef="#br2" timeOffset="-82907.09">20704 17603 0,'-3'65'15,"6"16"1,12 2 0,18-10-1,14-27 16,7-39-15,-9-40 0,-12-27-1,-11-6 1,-6 16 0,-16 50-16</inkml:trace>
  <inkml:trace contextRef="#ctx0" brushRef="#br2" timeOffset="-82677.58">21077 17469 0,'0'38'16,"-3"17"-16,-4 1 31,-5 27-31,-2 0 16,-3 18-16,-1-8 15,1 5-15,-1 11 16,3-24 0,7-42-1,6-20 1,2-23-16</inkml:trace>
  <inkml:trace contextRef="#ctx0" brushRef="#br2" timeOffset="-82296.83">21349 17555 0,'48'-10'16,"18"5"-1,15-5 1,-9 2-1,-14 6 1,-20-3 0,-20-1 15,-8 6-31,-10 0 16</inkml:trace>
  <inkml:trace contextRef="#ctx0" brushRef="#br2" timeOffset="-81917.06">21603 17530 0,'-5'12'16,"0"23"-1,-2 26 1,12 25-1,2 14 17,4 14-17,-4-6 1,-9-17 0,-19-23-1,-11-33 1,-6-30-1,-8-22 17,4-19-17,-1-4 1,13 10 0,30 30-16</inkml:trace>
  <inkml:trace contextRef="#ctx0" brushRef="#br2" timeOffset="-81540.78">22161 17764 0,'45'5'0,"8"-5"31,5-7-15,-8-4-1,-4 4 1,-21-3 0,-25 10-16</inkml:trace>
  <inkml:trace contextRef="#ctx0" brushRef="#br2" timeOffset="-81319.69">22246 18016 0,'55'-3'15,"1"-4"1,-3-1 0,-22 1-1,-31 7-15</inkml:trace>
  <inkml:trace contextRef="#ctx0" brushRef="#br2" timeOffset="-80660.77">23363 17366 0,'-13'10'0,"-22"15"16,-10 28 15,4 20-31,15 23 15,16-23 1,13 3-16,8-14 16,13 6-16,4-7 15,15-1-15,30 14 16,13-14 0,10-32-1,-1-30 1,-9-36-1,-13-31 1,-15-22 0,-21-17-1,-16 28 1,-19-1-16,-4 16 16,-16-9-16,-22-19 15,-30 5 1,-26 18-1,-13 25 1,1 19 0,20 13-1,37 3 1,23 8 0,28 2-16</inkml:trace>
  <inkml:trace contextRef="#ctx0" brushRef="#br2" timeOffset="-79938.5">25028 15932 0,'66'5'16,"16"3"-1,4-13 1,-7-3 15,-9-5-15,-35 6-1,-35 7-15</inkml:trace>
  <inkml:trace contextRef="#ctx0" brushRef="#br2" timeOffset="-79662.58">25431 15824 0,'-2'48'31,"-6"17"-31,-2-2 15,-2 15-15,-4 20 16,-3-4 15,3-28-15,6-34 0,10-32-16</inkml:trace>
  <inkml:trace contextRef="#ctx0" brushRef="#br2" timeOffset="-79170.49">26135 15605 0,'-14'65'16,"10"-7"15,-6 8-31,-1 40 16,9 2 15,4-15-15,14-50-1,16-43 17,19-36-17,19-19 17,-14 7-17,5-2-15,-12 4 31,9-9-31,15-13 16,-6 3 0,-20 21 15,-22 22-15,-25 22-16</inkml:trace>
  <inkml:trace contextRef="#ctx0" brushRef="#br2" timeOffset="-78954.41">26288 15993 0,'0'75'16,"13"18"0,24-12 15,14-22-16,-4-17 17,-19-22-32,-28-20 0</inkml:trace>
  <inkml:trace contextRef="#ctx0" brushRef="#br2" timeOffset="-78661.33">26852 15960 0,'-25'50'16,"5"23"-1,30 13 1,35-3 15,31-27-15,13-28-1,-12-21 1,-26-7 0,-51 0-16</inkml:trace>
  <inkml:trace contextRef="#ctx0" brushRef="#br2" timeOffset="-78434.83">26857 16043 0,'43'10'16,"-2"-23"-1,-4-17 1,-1-5 15,-14 10-31,-22 25 16</inkml:trace>
  <inkml:trace contextRef="#ctx0" brushRef="#br2" timeOffset="-78254.33">26988 15753 0,'81'-10'16,"5"-12"0,-13-1-1,-22 2 1,-51 21-16</inkml:trace>
  <inkml:trace contextRef="#ctx0" brushRef="#br2" timeOffset="-77328.8">25094 17736 0,'12'0'0,"29"0"32,29 0-17,16-10 1,-1-7-1,-11-6 1,-27 3 0,-47 20-16</inkml:trace>
  <inkml:trace contextRef="#ctx0" brushRef="#br2" timeOffset="-76946.79">25310 17281 0,'0'17'16,"0"23"-1,0 31 1,5 25 0,16 12-1,3-5 1,2-15-1,-3-25 17,-11-32-32,-12-31 15</inkml:trace>
  <inkml:trace contextRef="#ctx0" brushRef="#br2" timeOffset="-75855.55">26189 17084 0,'-2'68'16,"-5"25"-1,4-20 1,-2 8-16,3-11 16,2 6-16,0 27 15,0-2 17,0-20-17,2-41 1,-2-18-1,0-12 1,0-10-16</inkml:trace>
  <inkml:trace contextRef="#ctx0" brushRef="#br2" timeOffset="-75486.9">26445 17144 0,'-3'25'0,"-5"33"31,3 18-16,12 15 1,29-3 0,25-12-1,16-31 1,-4-33 0,-10-24 15,-15-8-31,-17 7 15,-31 13-15</inkml:trace>
  <inkml:trace contextRef="#ctx0" brushRef="#br2" timeOffset="-75213.59">26762 17104 0,'-12'65'16,"6"-4"0,3 14-1,-2 4-15,3 16 16,-1-9 0,-4 12-16,5 28 15,16-20 1,19-35-1,-17-36 1,-7-20 0,-9-15-16</inkml:trace>
  <inkml:trace contextRef="#ctx0" brushRef="#br2" timeOffset="-74870.34">27139 17240 0,'26'0'0,"34"0"16,26-3 0,7-4-1,-4-6 1,-17-2 0,-13-5-1,-27 7 1,-16 8-1,-16 5-15</inkml:trace>
  <inkml:trace contextRef="#ctx0" brushRef="#br2" timeOffset="-74443.89">27391 17179 0,'-5'15'15,"5"18"1,-2 3 0,-1 6-1,6 16 1,10 16 0,9 16-1,11 11-15,-5 10 16,-8-3-1,-13-12 1,-14-33 0,-18-28-1,-20-25 1,-16-25 0,-12-23-1,2-27 1,11-7-1,11 5 1,17 12 0,17 29-1,15 26-15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2.72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56 6310,'3'0'160,"0"-3"-64,3-3 385,1-6-417,9 4-32,3-4 224,4 4-224,-1 2-64,1 6-641,2 0-1184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3.35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80 122 6150,'7'-33'1420,"-7"29"-1375,0 1-1,0-1 1,1 0 0,-1 0 0,1 1-1,0-1 1,0 1 0,1-1-1,-1 1 1,1-1 0,-1 1 0,1 0-1,0 0 1,1 0 0,-1 0 0,0 0-1,1 0 1,-1 0 0,1 1-1,0-1 1,0 1 0,0 0 0,0 0-1,1 0 1,-1 0 0,0 1 0,1-1-1,-1 1 1,3-1-45,-1 1-11,0 0-1,0 1 1,0-1-1,0 1 1,1 0 0,-1 0-1,0 0 1,0 1 0,0 0-1,0 0 1,0 0-1,0 0 1,0 1 0,0 0-1,0 0 1,-1 0-1,1 1 1,2 1 11,-5-2 7,0-1 0,0 1-1,0 0 1,0-1 0,0 1 0,-1 0 0,1 0-1,-1 0 1,1 0 0,-1 0 0,0 1 0,0-1-1,0 0 1,0 1 0,0-1 0,0 0 0,-1 1-1,1-1 1,-1 1 0,1-1 0,-1 1 0,0 0-1,0-1 1,0 1 0,-1-1 0,1 1 0,-1-1-1,1 1 1,-1-1 0,0 0 0,0 1 0,0-1-1,0 0 1,0 1 0,0-1 0,-1 0 0,1 0-1,-2 1-6,-19 24 38,-1-1-1,-2-1 0,0-1 1,-1-2-1,-2 0 0,-24 14-37,17-11-21,13-2-336,22-22 338,0-1 0,0 1-1,-1-1 1,1 1 0,0-1 0,0 1 0,0-1 0,0 1 0,0-1-1,0 1 1,0-1 0,0 1 0,0-1 0,0 1 0,0-1 0,0 1-1,1-1 1,-1 1 0,0-1 0,0 1 0,0-1 0,1 1 0,-1-1-1,0 1 1,1-1 0,-1 1 0,0-1 0,1 0 0,-1 1 0,1-1 19,3 2-26,0 0 1,0 0 0,0 0-1,1 0 1,-1-1 0,0 0-1,1 0 1,-1 0 0,1-1-1,1 0 26,220 25 545,-153-11-700,-70-14 160,0 1 1,0 0-1,0 0 0,0 0 1,0 0-1,0 1 0,0-1 1,-1 1-1,1-1 0,-1 1 1,1 0-1,-1 0 0,0 1 1,1-1-1,-1 0 0,0 1 1,0-1-1,-1 1 0,1-1 1,-1 1-1,1 0 0,-1 0-5,-1-1 39,0 1 0,0-1 0,-1 1 0,1-1 0,-1 1 0,1-1 0,-1 1 0,0-1 0,0 0 0,0 0 0,0 1 0,-1-1 0,1 0 0,0 0 0,-1 0 0,0 0 0,1 0 0,-1-1 0,0 1 0,-1 0-39,-42 36 709,43-37-650,-26 17 262,0-1-1,-2-2 0,-17 7-320,-11 5 54,54-23-303,-1-1 0,0 1-1,1-1 1,0 2 0,0-1 0,0 0 0,0 1 0,1-1 0,-1 1-1,1 0 1,0 0 0,1 1 0,0-1 0,-1 0 0,1 3 249,0 15-3972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3.67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7 70 9609,'13'-18'513,"-10"4"576,-6-6-193,-7 8-255,7 6-545,0 6-576,3 0-1602,-4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4.07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97 1 2947,'-9'3'286,"-1"0"0,1 1 1,0 0-1,0 1 0,0-1 1,-2 3-287,9-5 84,0-1-1,0 1 1,0-1 0,0 1-1,0 0 1,0 0 0,0 0-1,0 0 1,1 0 0,-1 0-1,1 0 1,0 0 0,0 1-1,0-1 1,0 0 0,0 1-1,0-1 1,0 1 0,1 0-1,-1-1 1,1 1 0,0-1-1,0 1 1,0 0 0,0-1-1,0 1 1,1 0-84,-1-2 23,0 0 1,1 0-1,-1 0 1,1 1-1,-1-1 0,1 0 1,-1 0-1,1 0 1,0 0-1,0 0 1,-1-1-1,1 1 0,0 0 1,0 0-1,0 0 1,0-1-1,0 1 0,0 0 1,0-1-1,0 1 1,0-1-1,0 1 1,0-1-1,1 0 0,-1 0 1,1 1-24,38 1 357,-1 1 513,-13 10-3795,-14-12-892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4.40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112 0 5157,'-2'2'291,"0"0"-1,0 0 1,0 1 0,1-1-1,-1 0 1,0 1 0,1-1 0,0 1-1,0-1 1,-1 1 0,1 0-1,1 0 1,-1 0-291,-17 51 865,-4 103 706,15-96-1366,-2 0-1,-3 0 0,-3-1-204,15-59-4,-2 4-327,1-1-1,0 1 1,-1-1-1,1 1 0,1-1 1,-1 1-1,1 0 1,0 0-1,0-1 1,0 1-1,1 0 1,-1-1-1,2 3 332,3 3-3123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4.90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 73 4580,'7'-3'134,"0"0"-1,1 0 0,-2-1 1,1 1-1,0-2 1,-1 1-1,1-1 0,0-1-133,-3 2 46,0 1 0,0 0 0,0-1 0,0 2 0,0-1 0,1 0 0,0 1 0,-1 0 0,1 0 0,0 0 0,0 0 0,0 1 0,0 0 0,0 0 0,0 0 0,1 1 0,-1 0 0,3 0-46,-8 0 17,0 0-1,1 0 1,-1 0-1,0 0 0,1 0 1,-1 0-1,0 1 0,0-1 1,0 0-1,1 0 0,-1 0 1,0 0-1,0 0 0,1 1 1,-1-1-1,0 0 0,0 0 1,0 0-1,0 1 0,1-1 1,-1 0-1,0 0 1,0 0-1,0 1 0,0-1 1,0 0-1,0 0 0,0 1 1,0-1-1,0 0 0,1 1 1,-1-1-1,0 0 0,0 0 1,0 1-1,0-1 0,-1 0 1,1 0-1,0 1 0,0-1 1,0 0-1,0 0 1,0 1-1,0-1 0,0 0 1,0 0-1,-1 1-16,-10 18 826,-24 20-12,31-36-879,0 1 81,-4 5-30,0-1-1,0 1 1,1 1-1,0-1 1,0 1-1,1 1 15,5-9-21,0 0 0,0 1 0,0-1 0,0 0 0,0 0 0,1 0-1,-1 1 1,1-1 0,0 0 0,-1 1 0,1-1 0,0 0-1,1 1 1,-1-1 0,0 0 0,1 1 0,-1-1 0,1 0 0,-1 1-1,1-1 1,0 0 0,0 0 0,0 0 0,0 0 0,1 0-1,-1 0 1,1 0 0,-1 0 0,1-1 0,-1 1 0,1 0-1,0-1 1,0 1 21,50 34 82,23 20 90,-70-52-148,0 0-1,0 1 1,-1 0-1,0 0 1,0 0-1,0 1 1,0 0-1,-1-1 1,0 1-1,0 0 1,1 6-24,-3-10 60,0 1 0,-1-1 0,0 0 0,1 0 0,-1 1 0,0-1 0,0 0 0,0 1 0,0-1 0,-1 0 0,1 0 0,-1 1 0,1-1 0,-1 0 0,0 0 0,0 0 0,0 0 0,0 0 0,0 0 0,-1 2-60,-1-1 74,0 0 0,0 0 0,-1 0-1,1 0 1,-1 0 0,0-1 0,1 1 0,-1-1 0,0 0-1,-3 1-73,-13 4 160,1-1 1,-1-1-1,0 0 0,-12 0-160,17-3 63,-57 12-880,68-11-1275,12-3-919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5.34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85 2755,'9'8'4644,"1"-8"-4388,-4 0 1057,1-5-63,6-4-706,6 3-352,0-8 1,4 2-193,6-2 0,-1 2 96,1 6-128,0 1 96,0 2-128,0 0-225,-3 3-704,-4-3-992,1 6 159,-4-3-1601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8:55.76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271 1 4132,'-19'84'2371,"15"-64"-2126,-8 63 948,-2 80-1193,9-76 141,-12 51-141,17-133 71,-1 0-1,0 0 0,0 0 1,-1 0-1,1 0 1,-1 0-1,0 0 0,0-1 1,-3 5-71,3-8 72,1 0 0,0 0 0,-1 0 1,1 0-1,-1 0 0,1 0 0,-1-1 1,1 1-1,-1-1 0,0 1 0,1-1 0,-1 1 1,0-1-1,1 0 0,-1 0 0,0 0 1,1 0-1,-1 0 0,0 0 0,1 0 0,-1-1 1,0 1-1,1 0 0,-1-1 0,0 0 1,1 1-1,-1-1 0,1 0 0,-1 0-72,-11-5 608,0 0 0,0-1 0,1-1 0,-10-8-608,-38-20 851,59 35-3388,7 4 422,-2-1 868,8 4-3904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0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18 5125,'-1'0'101,"1"-1"1,-1 1-1,1 0 0,0 0 1,-1 0-1,1 0 0,-1 0 1,1 0-1,-1 0 0,1 0 1,-1 0-1,1 0 0,-1 0 1,1 0-1,-1 1 0,1-1 1,-1 0-1,1 0 0,-1 0 1,1 1-1,0-1 0,-1 0 1,1 0-1,-1 1 1,1-1-1,0 0 0,-1 1 1,1-1-1,0 0 0,-1 1 1,1-1-1,0 1 0,0-1 1,0 1-1,-1-1 0,1 0 1,0 1-1,0-1 0,0 1 1,0-1-1,0 1 0,0-1 1,0 1-102,-15 42 953,-3 52-1081,16-80 92,1 1 1,1 0-1,0 0 0,1 0 0,1 0 0,0-1 0,3 7 36,-4-16-18,1 0-1,0 0 1,0 0 0,1 0 0,0-1-1,0 1 1,0-1 0,1 0 0,-1 0 0,1 0-1,1 0 1,-1-1 0,1 1 0,-1-1-1,1 0 1,0 0 0,1-1 0,-1 0 0,5 3 18,12 4-54,-6-3 158,0 0 1,0 0 0,1-2 0,14 4-105,-25-8 50,1 0-1,-1-1 1,0 1 0,0-1-1,1-1 1,-1 1 0,0-1-1,1 0 1,-1-1 0,0 1-1,0-1 1,0-1 0,-1 1-1,1-1 1,4-2-50,41-25 119,0-3-1,-2-2 1,-2-2 0,22-24-119,-67 60 4,1-1-1,-1 0 1,-1 0 0,1 1-1,0-1 1,0 0 0,-1 0-1,1-1 1,-1 1 0,1 0-1,-1-1 1,0 1 0,0 0-1,0-1 1,0 1 0,-1-1-1,1 0 1,-1 1 0,1-1-1,-1 1 1,0-1 0,0 0-1,0 1 1,0-1 0,-1-1-4,-1-1-10,-1 0 1,0 1-1,0 0 1,0 0 0,0 0-1,-1 0 1,1 0-1,-1 0 1,0 1 0,0 0-1,0 0 1,-3-2 9,-26-16-120,-1 2 0,-1 1 0,0 1 0,-2 2 0,-5 0 120,19 6-746,21 8 452,2 1 248,0 1 0,0-1-1,1 0 1,-1 0 0,0 0 0,0 0 0,0 1-1,0-1 1,0 0 0,0 0 0,0 0 0,0 0-1,0 1 1,0-1 0,0 0 0,0 0 0,0 0-1,0 0 1,-1 1 0,1-1 0,0 0 0,0 0-1,0 0 1,0 0 0,0 0 0,0 1 0,0-1-1,0 0 1,0 0 0,-1 0 0,1 0 0,0 0-1,0 0 1,0 0 0,0 1 0,0-1 0,0 0-1,-1 0 1,1 0 0,0 0 0,0 0-1,0 0 1,0 0 0,-1 0 0,1 0 0,0 0-1,0 0 1,0 0 0,0 0 0,-1 0 0,1 0-1,0 0 1,0 0 0,0 0 0,0 0 0,-1 0-1,1 0 1,0 0 0,0 0 0,0-1 0,0 1-1,0 0 1,-1 0 0,1 0 0,0 0 0,0 0-1,0 0 1,0 0 0,0-1 0,0 1 46,0 11-1757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7T19:29:0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232 154 5317,'-1'-3'208,"0"0"0,0 0 0,0 0 0,-1-1 0,1 1 0,-1 1 0,0-1 0,0 0 0,0 0 0,0 1 0,0-1 0,0 1 0,-1-1 0,1 1 0,-1 0 0,0 0 0,1 0 0,-1 1 0,0-1 0,0 1 0,0-1 0,0 1 0,-1 0 1,1 0-1,0 0 0,0 1 0,-1-1 0,1 1 0,0 0 0,-3 0-208,1 0-15,0 1 1,1 0 0,-1 1 0,0-1-1,0 1 1,1 0 0,-1 0 0,1 0-1,-3 2 15,-1 2-17,0 0 0,0 0 0,1 1-1,0 0 1,0 1 0,0-1 0,1 1-1,0 1 1,1-1 0,0 1 0,0 0-1,1 0 1,0 0 0,0 1 0,1-1-1,1 1 1,-1 0 0,1 0 0,1 0-1,0 1 18,0-4-17,1-1-1,0 0 1,0 1-1,1-1 1,-1 0-1,1 0 0,0 0 1,1 1-1,0-1 1,0 0-1,0-1 1,1 1-1,0 0 0,0-1 1,0 1-1,0-1 1,1 0-1,0 0 0,0 0 1,1-1-1,-1 0 1,1 1-1,0-1 1,0-1-1,0 1 0,1-1 1,-1 0-1,1 0 1,0-1-1,-1 0 1,1 0-1,5 1 18,3 0-32,1-1 0,-1-1 0,0 0 0,0-1 0,0 0 0,1-1 0,-1-1 0,0 0 0,0-1 0,7-3 32,18-5-25,0-3 0,-1-1 0,0-3 25,-13 7 38,-1-2 1,-1-1 0,0 0-1,-1-2 1,12-11-39,-26 20 32,0 0 1,-1 0 0,1-1 0,-2 0-1,1-1 1,-1 0 0,0 0-1,-1 0 1,0 0 0,0-1-1,-1 0 1,-1 0 0,1 0 0,-1 0-1,0-6-32,-3 12 14,0 0-1,0 0 0,0 0 0,0 0 1,-1 0-1,0 0 0,0 0 0,0 0 1,0 0-1,-1 0 0,1 1 1,-1-1-1,0 0 0,0 1 0,0-1 1,0 1-1,-1 0 0,0 0 1,1 0-1,-1 0 0,0 0 0,-1 1 1,1-1-1,0 1 0,-1 0 1,1 0-1,-1 0 0,0 0 0,-2 0-13,-11-5-20,-1 0 0,0 2-1,-1 0 1,1 1-1,-15-1 21,5 0-441,0 2-1,0 1 1,0 2-1,0 0 1,0 2-1,0 1 1,0 1-1,0 1 1,1 2-1,-14 5 442,-15 16-3603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CB70-9884-47E3-96CD-BD3E20E6720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F23A-A9A2-4660-AA35-CE6D080D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AF23A-A9A2-4660-AA35-CE6D080DF5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9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1087-59C9-4A08-8F94-43B72A80B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0DCAB-F5D4-4F9E-AAFB-65C148E2E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30B1-ECFD-4DB3-B924-9A3E758D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9ED3-8725-4E95-8505-3BF653D3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63B9-C8CA-46E6-9C35-368289B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3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E19A-F4F4-4B24-BD91-7E9E793F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E32A-6049-475D-9FEF-0014FB07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2542A-5046-4C01-BBD3-D0E55DA7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28727-F66B-493B-B9A7-6BF30E83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1B0DA-ADF0-400A-8798-429CDF3D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6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4EBF-97DE-4106-9F50-E86B3B17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46E41-43B6-47D0-BD35-DD41003B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CB88D-C0E2-4FDA-B2A9-EC90C4F3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9D0A-2EAC-4314-95AD-CCB443D6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AEECC-A694-4F97-9C1D-603261DC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5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AF73-3DBC-42C9-9D64-67AE056B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C3D1-8A10-4974-9DAE-D6F583D9D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4E34A-C828-4F99-B101-E6BD9450B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24F73-8886-4AED-8595-1905FC7A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62937-EFC0-42D2-8114-63F41508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48116-98BB-4C8F-AC02-3D92129B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5F51-9CFD-43BF-803C-335251E1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3024F-EB24-4871-BD45-BB864025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CC60E-4896-4986-BB07-6A2FE75ED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398CD-4CD9-480C-BB0B-C65469110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46E63-FBA9-498D-ABA7-7730728F4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F114-DF8A-400C-AACC-636FDEBE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211D5-9AF3-4F11-B3E2-0AD616F9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31FB5-32BB-4591-8DFD-F04E4FF5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48DB-934A-4340-AC43-976A1FC9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4454A-8365-4AAC-B8A9-E3A1D5EE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6808A-86E5-46FB-A27A-55374D36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30B7-FF12-42AD-BBDF-48B950FE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89C9D-43EB-4BF0-BB79-CD4E8776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96AC6-EB03-4388-B1B0-68267307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6189F-E111-471E-BA45-6AB3F9C0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2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6575-9767-44AC-AD6D-BA38B733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1AC1-2B9A-4549-B90A-4C36C3BC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2D1CB-E837-4AE5-A066-CB8DF43AB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19DA7-FA12-43EA-B1E3-BC7AACED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97F50-0FC3-42EE-9F2D-477B599F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B61DC-81A1-4C1A-A1BD-842FECC7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6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D400-DECD-4BF5-B497-81028DE4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7E2CF-8D65-4AAC-99BD-DADA7DB07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ED3EE-5DCE-4F56-BBD7-EE4898080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CF414-2F49-4290-9F54-853F72DA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044C-CFDD-4D85-8857-5A146EBD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2695-5E55-4F3B-92E4-A55A2CA8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8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6FD5-7703-4316-A6F7-5AAA461E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BC2FC-AE03-4C30-8D5E-F3A2838BA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7813-18AA-400F-9B56-A34690F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170A3-1995-45C4-A8FF-E2067FFA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9FEB-6372-4A94-A1D1-55168F68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3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7D05D-9C9A-40A6-92AA-AACE9EDAE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63DA7-F0C6-44EF-8B9C-6736E589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2D77-A453-4E6D-850E-5293BC6E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6E5F-8B1E-4331-98EC-48A44399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D3A2-019B-491E-88CE-B44ED219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68B4-311E-4AE3-A486-4B21B591754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EBB11-E9EE-40CE-9EF2-895E279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0ED4-EBA1-49E7-A388-588382863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AF0C-E7C7-4A95-A294-D3EA15A4E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9E9A-70EA-47A5-B93C-9D1D9ECD444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F03B-279A-46B5-B326-20F6343AA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A6A7-AF46-42A1-AA0A-F4405AB15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2A20-243A-4533-B030-B86DEC62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.xml"/><Relationship Id="rId21" Type="http://schemas.openxmlformats.org/officeDocument/2006/relationships/customXml" Target="../ink/ink21.xml"/><Relationship Id="rId42" Type="http://schemas.openxmlformats.org/officeDocument/2006/relationships/image" Target="../media/image172.png"/><Relationship Id="rId63" Type="http://schemas.openxmlformats.org/officeDocument/2006/relationships/customXml" Target="../ink/ink42.xml"/><Relationship Id="rId84" Type="http://schemas.openxmlformats.org/officeDocument/2006/relationships/image" Target="../media/image193.png"/><Relationship Id="rId138" Type="http://schemas.openxmlformats.org/officeDocument/2006/relationships/image" Target="../media/image220.png"/><Relationship Id="rId159" Type="http://schemas.openxmlformats.org/officeDocument/2006/relationships/customXml" Target="../ink/ink90.xml"/><Relationship Id="rId170" Type="http://schemas.openxmlformats.org/officeDocument/2006/relationships/image" Target="../media/image236.png"/><Relationship Id="rId191" Type="http://schemas.openxmlformats.org/officeDocument/2006/relationships/customXml" Target="../ink/ink106.xml"/><Relationship Id="rId205" Type="http://schemas.openxmlformats.org/officeDocument/2006/relationships/customXml" Target="../ink/ink113.xml"/><Relationship Id="rId107" Type="http://schemas.openxmlformats.org/officeDocument/2006/relationships/customXml" Target="../ink/ink64.xml"/><Relationship Id="rId11" Type="http://schemas.openxmlformats.org/officeDocument/2006/relationships/customXml" Target="../ink/ink16.xml"/><Relationship Id="rId32" Type="http://schemas.openxmlformats.org/officeDocument/2006/relationships/image" Target="../media/image167.png"/><Relationship Id="rId53" Type="http://schemas.openxmlformats.org/officeDocument/2006/relationships/customXml" Target="../ink/ink37.xml"/><Relationship Id="rId74" Type="http://schemas.openxmlformats.org/officeDocument/2006/relationships/image" Target="../media/image188.png"/><Relationship Id="rId128" Type="http://schemas.openxmlformats.org/officeDocument/2006/relationships/image" Target="../media/image215.png"/><Relationship Id="rId149" Type="http://schemas.openxmlformats.org/officeDocument/2006/relationships/customXml" Target="../ink/ink85.xml"/><Relationship Id="rId5" Type="http://schemas.openxmlformats.org/officeDocument/2006/relationships/customXml" Target="../ink/ink13.xml"/><Relationship Id="rId95" Type="http://schemas.openxmlformats.org/officeDocument/2006/relationships/customXml" Target="../ink/ink58.xml"/><Relationship Id="rId160" Type="http://schemas.openxmlformats.org/officeDocument/2006/relationships/image" Target="../media/image231.png"/><Relationship Id="rId181" Type="http://schemas.openxmlformats.org/officeDocument/2006/relationships/customXml" Target="../ink/ink101.xml"/><Relationship Id="rId22" Type="http://schemas.openxmlformats.org/officeDocument/2006/relationships/image" Target="../media/image162.png"/><Relationship Id="rId43" Type="http://schemas.openxmlformats.org/officeDocument/2006/relationships/customXml" Target="../ink/ink32.xml"/><Relationship Id="rId64" Type="http://schemas.openxmlformats.org/officeDocument/2006/relationships/image" Target="../media/image183.png"/><Relationship Id="rId118" Type="http://schemas.openxmlformats.org/officeDocument/2006/relationships/image" Target="../media/image210.png"/><Relationship Id="rId139" Type="http://schemas.openxmlformats.org/officeDocument/2006/relationships/customXml" Target="../ink/ink80.xml"/><Relationship Id="rId85" Type="http://schemas.openxmlformats.org/officeDocument/2006/relationships/customXml" Target="../ink/ink53.xml"/><Relationship Id="rId150" Type="http://schemas.openxmlformats.org/officeDocument/2006/relationships/image" Target="../media/image226.png"/><Relationship Id="rId171" Type="http://schemas.openxmlformats.org/officeDocument/2006/relationships/customXml" Target="../ink/ink96.xml"/><Relationship Id="rId192" Type="http://schemas.openxmlformats.org/officeDocument/2006/relationships/image" Target="../media/image247.png"/><Relationship Id="rId206" Type="http://schemas.openxmlformats.org/officeDocument/2006/relationships/image" Target="../media/image254.png"/><Relationship Id="rId12" Type="http://schemas.openxmlformats.org/officeDocument/2006/relationships/image" Target="../media/image157.png"/><Relationship Id="rId33" Type="http://schemas.openxmlformats.org/officeDocument/2006/relationships/customXml" Target="../ink/ink27.xml"/><Relationship Id="rId108" Type="http://schemas.openxmlformats.org/officeDocument/2006/relationships/image" Target="../media/image205.png"/><Relationship Id="rId129" Type="http://schemas.openxmlformats.org/officeDocument/2006/relationships/customXml" Target="../ink/ink75.xml"/><Relationship Id="rId54" Type="http://schemas.openxmlformats.org/officeDocument/2006/relationships/image" Target="../media/image178.png"/><Relationship Id="rId75" Type="http://schemas.openxmlformats.org/officeDocument/2006/relationships/customXml" Target="../ink/ink48.xml"/><Relationship Id="rId96" Type="http://schemas.openxmlformats.org/officeDocument/2006/relationships/image" Target="../media/image199.png"/><Relationship Id="rId140" Type="http://schemas.openxmlformats.org/officeDocument/2006/relationships/image" Target="../media/image221.png"/><Relationship Id="rId161" Type="http://schemas.openxmlformats.org/officeDocument/2006/relationships/customXml" Target="../ink/ink91.xml"/><Relationship Id="rId182" Type="http://schemas.openxmlformats.org/officeDocument/2006/relationships/image" Target="../media/image242.png"/><Relationship Id="rId6" Type="http://schemas.openxmlformats.org/officeDocument/2006/relationships/image" Target="../media/image154.png"/><Relationship Id="rId23" Type="http://schemas.openxmlformats.org/officeDocument/2006/relationships/customXml" Target="../ink/ink22.xml"/><Relationship Id="rId119" Type="http://schemas.openxmlformats.org/officeDocument/2006/relationships/customXml" Target="../ink/ink70.xml"/><Relationship Id="rId44" Type="http://schemas.openxmlformats.org/officeDocument/2006/relationships/image" Target="../media/image173.png"/><Relationship Id="rId65" Type="http://schemas.openxmlformats.org/officeDocument/2006/relationships/customXml" Target="../ink/ink43.xml"/><Relationship Id="rId86" Type="http://schemas.openxmlformats.org/officeDocument/2006/relationships/image" Target="../media/image194.png"/><Relationship Id="rId130" Type="http://schemas.openxmlformats.org/officeDocument/2006/relationships/image" Target="../media/image216.png"/><Relationship Id="rId151" Type="http://schemas.openxmlformats.org/officeDocument/2006/relationships/customXml" Target="../ink/ink86.xml"/><Relationship Id="rId172" Type="http://schemas.openxmlformats.org/officeDocument/2006/relationships/image" Target="../media/image237.png"/><Relationship Id="rId193" Type="http://schemas.openxmlformats.org/officeDocument/2006/relationships/customXml" Target="../ink/ink107.xml"/><Relationship Id="rId13" Type="http://schemas.openxmlformats.org/officeDocument/2006/relationships/customXml" Target="../ink/ink17.xml"/><Relationship Id="rId109" Type="http://schemas.openxmlformats.org/officeDocument/2006/relationships/customXml" Target="../ink/ink65.xml"/><Relationship Id="rId34" Type="http://schemas.openxmlformats.org/officeDocument/2006/relationships/image" Target="../media/image168.png"/><Relationship Id="rId55" Type="http://schemas.openxmlformats.org/officeDocument/2006/relationships/customXml" Target="../ink/ink38.xml"/><Relationship Id="rId76" Type="http://schemas.openxmlformats.org/officeDocument/2006/relationships/image" Target="../media/image189.png"/><Relationship Id="rId97" Type="http://schemas.openxmlformats.org/officeDocument/2006/relationships/customXml" Target="../ink/ink59.xml"/><Relationship Id="rId120" Type="http://schemas.openxmlformats.org/officeDocument/2006/relationships/image" Target="../media/image211.png"/><Relationship Id="rId141" Type="http://schemas.openxmlformats.org/officeDocument/2006/relationships/customXml" Target="../ink/ink81.xml"/><Relationship Id="rId7" Type="http://schemas.openxmlformats.org/officeDocument/2006/relationships/customXml" Target="../ink/ink14.xml"/><Relationship Id="rId162" Type="http://schemas.openxmlformats.org/officeDocument/2006/relationships/image" Target="../media/image232.png"/><Relationship Id="rId183" Type="http://schemas.openxmlformats.org/officeDocument/2006/relationships/customXml" Target="../ink/ink102.xml"/><Relationship Id="rId24" Type="http://schemas.openxmlformats.org/officeDocument/2006/relationships/image" Target="../media/image163.png"/><Relationship Id="rId40" Type="http://schemas.openxmlformats.org/officeDocument/2006/relationships/image" Target="../media/image171.png"/><Relationship Id="rId45" Type="http://schemas.openxmlformats.org/officeDocument/2006/relationships/customXml" Target="../ink/ink33.xml"/><Relationship Id="rId66" Type="http://schemas.openxmlformats.org/officeDocument/2006/relationships/image" Target="../media/image184.png"/><Relationship Id="rId87" Type="http://schemas.openxmlformats.org/officeDocument/2006/relationships/customXml" Target="../ink/ink54.xml"/><Relationship Id="rId110" Type="http://schemas.openxmlformats.org/officeDocument/2006/relationships/image" Target="../media/image206.png"/><Relationship Id="rId115" Type="http://schemas.openxmlformats.org/officeDocument/2006/relationships/customXml" Target="../ink/ink68.xml"/><Relationship Id="rId131" Type="http://schemas.openxmlformats.org/officeDocument/2006/relationships/customXml" Target="../ink/ink76.xml"/><Relationship Id="rId136" Type="http://schemas.openxmlformats.org/officeDocument/2006/relationships/image" Target="../media/image219.png"/><Relationship Id="rId157" Type="http://schemas.openxmlformats.org/officeDocument/2006/relationships/customXml" Target="../ink/ink89.xml"/><Relationship Id="rId178" Type="http://schemas.openxmlformats.org/officeDocument/2006/relationships/image" Target="../media/image240.png"/><Relationship Id="rId61" Type="http://schemas.openxmlformats.org/officeDocument/2006/relationships/customXml" Target="../ink/ink41.xml"/><Relationship Id="rId82" Type="http://schemas.openxmlformats.org/officeDocument/2006/relationships/image" Target="../media/image192.png"/><Relationship Id="rId152" Type="http://schemas.openxmlformats.org/officeDocument/2006/relationships/image" Target="../media/image227.png"/><Relationship Id="rId173" Type="http://schemas.openxmlformats.org/officeDocument/2006/relationships/customXml" Target="../ink/ink97.xml"/><Relationship Id="rId194" Type="http://schemas.openxmlformats.org/officeDocument/2006/relationships/image" Target="../media/image248.png"/><Relationship Id="rId199" Type="http://schemas.openxmlformats.org/officeDocument/2006/relationships/customXml" Target="../ink/ink110.xml"/><Relationship Id="rId203" Type="http://schemas.openxmlformats.org/officeDocument/2006/relationships/customXml" Target="../ink/ink112.xml"/><Relationship Id="rId19" Type="http://schemas.openxmlformats.org/officeDocument/2006/relationships/customXml" Target="../ink/ink20.xml"/><Relationship Id="rId14" Type="http://schemas.openxmlformats.org/officeDocument/2006/relationships/image" Target="../media/image158.png"/><Relationship Id="rId30" Type="http://schemas.openxmlformats.org/officeDocument/2006/relationships/image" Target="../media/image166.png"/><Relationship Id="rId35" Type="http://schemas.openxmlformats.org/officeDocument/2006/relationships/customXml" Target="../ink/ink28.xml"/><Relationship Id="rId56" Type="http://schemas.openxmlformats.org/officeDocument/2006/relationships/image" Target="../media/image179.png"/><Relationship Id="rId77" Type="http://schemas.openxmlformats.org/officeDocument/2006/relationships/customXml" Target="../ink/ink49.xml"/><Relationship Id="rId100" Type="http://schemas.openxmlformats.org/officeDocument/2006/relationships/image" Target="../media/image201.png"/><Relationship Id="rId105" Type="http://schemas.openxmlformats.org/officeDocument/2006/relationships/customXml" Target="../ink/ink63.xml"/><Relationship Id="rId126" Type="http://schemas.openxmlformats.org/officeDocument/2006/relationships/image" Target="../media/image214.png"/><Relationship Id="rId147" Type="http://schemas.openxmlformats.org/officeDocument/2006/relationships/customXml" Target="../ink/ink84.xml"/><Relationship Id="rId168" Type="http://schemas.openxmlformats.org/officeDocument/2006/relationships/image" Target="../media/image235.png"/><Relationship Id="rId8" Type="http://schemas.openxmlformats.org/officeDocument/2006/relationships/image" Target="../media/image155.png"/><Relationship Id="rId51" Type="http://schemas.openxmlformats.org/officeDocument/2006/relationships/customXml" Target="../ink/ink36.xml"/><Relationship Id="rId72" Type="http://schemas.openxmlformats.org/officeDocument/2006/relationships/image" Target="../media/image187.png"/><Relationship Id="rId93" Type="http://schemas.openxmlformats.org/officeDocument/2006/relationships/customXml" Target="../ink/ink57.xml"/><Relationship Id="rId98" Type="http://schemas.openxmlformats.org/officeDocument/2006/relationships/image" Target="../media/image200.png"/><Relationship Id="rId121" Type="http://schemas.openxmlformats.org/officeDocument/2006/relationships/customXml" Target="../ink/ink71.xml"/><Relationship Id="rId142" Type="http://schemas.openxmlformats.org/officeDocument/2006/relationships/image" Target="../media/image222.png"/><Relationship Id="rId163" Type="http://schemas.openxmlformats.org/officeDocument/2006/relationships/customXml" Target="../ink/ink92.xml"/><Relationship Id="rId184" Type="http://schemas.openxmlformats.org/officeDocument/2006/relationships/image" Target="../media/image243.png"/><Relationship Id="rId189" Type="http://schemas.openxmlformats.org/officeDocument/2006/relationships/customXml" Target="../ink/ink105.xml"/><Relationship Id="rId3" Type="http://schemas.openxmlformats.org/officeDocument/2006/relationships/image" Target="../media/image1.png"/><Relationship Id="rId25" Type="http://schemas.openxmlformats.org/officeDocument/2006/relationships/customXml" Target="../ink/ink23.xml"/><Relationship Id="rId46" Type="http://schemas.openxmlformats.org/officeDocument/2006/relationships/image" Target="../media/image174.png"/><Relationship Id="rId67" Type="http://schemas.openxmlformats.org/officeDocument/2006/relationships/customXml" Target="../ink/ink44.xml"/><Relationship Id="rId116" Type="http://schemas.openxmlformats.org/officeDocument/2006/relationships/image" Target="../media/image209.png"/><Relationship Id="rId137" Type="http://schemas.openxmlformats.org/officeDocument/2006/relationships/customXml" Target="../ink/ink79.xml"/><Relationship Id="rId158" Type="http://schemas.openxmlformats.org/officeDocument/2006/relationships/image" Target="../media/image230.png"/><Relationship Id="rId20" Type="http://schemas.openxmlformats.org/officeDocument/2006/relationships/image" Target="../media/image161.png"/><Relationship Id="rId41" Type="http://schemas.openxmlformats.org/officeDocument/2006/relationships/customXml" Target="../ink/ink31.xml"/><Relationship Id="rId62" Type="http://schemas.openxmlformats.org/officeDocument/2006/relationships/image" Target="../media/image182.png"/><Relationship Id="rId83" Type="http://schemas.openxmlformats.org/officeDocument/2006/relationships/customXml" Target="../ink/ink52.xml"/><Relationship Id="rId88" Type="http://schemas.openxmlformats.org/officeDocument/2006/relationships/image" Target="../media/image195.png"/><Relationship Id="rId111" Type="http://schemas.openxmlformats.org/officeDocument/2006/relationships/customXml" Target="../ink/ink66.xml"/><Relationship Id="rId132" Type="http://schemas.openxmlformats.org/officeDocument/2006/relationships/image" Target="../media/image217.png"/><Relationship Id="rId153" Type="http://schemas.openxmlformats.org/officeDocument/2006/relationships/customXml" Target="../ink/ink87.xml"/><Relationship Id="rId174" Type="http://schemas.openxmlformats.org/officeDocument/2006/relationships/image" Target="../media/image238.png"/><Relationship Id="rId179" Type="http://schemas.openxmlformats.org/officeDocument/2006/relationships/customXml" Target="../ink/ink100.xml"/><Relationship Id="rId195" Type="http://schemas.openxmlformats.org/officeDocument/2006/relationships/customXml" Target="../ink/ink108.xml"/><Relationship Id="rId190" Type="http://schemas.openxmlformats.org/officeDocument/2006/relationships/image" Target="../media/image246.png"/><Relationship Id="rId204" Type="http://schemas.openxmlformats.org/officeDocument/2006/relationships/image" Target="../media/image253.png"/><Relationship Id="rId15" Type="http://schemas.openxmlformats.org/officeDocument/2006/relationships/customXml" Target="../ink/ink18.xml"/><Relationship Id="rId36" Type="http://schemas.openxmlformats.org/officeDocument/2006/relationships/image" Target="../media/image169.png"/><Relationship Id="rId57" Type="http://schemas.openxmlformats.org/officeDocument/2006/relationships/customXml" Target="../ink/ink39.xml"/><Relationship Id="rId106" Type="http://schemas.openxmlformats.org/officeDocument/2006/relationships/image" Target="../media/image204.png"/><Relationship Id="rId127" Type="http://schemas.openxmlformats.org/officeDocument/2006/relationships/customXml" Target="../ink/ink74.xml"/><Relationship Id="rId10" Type="http://schemas.openxmlformats.org/officeDocument/2006/relationships/image" Target="../media/image156.png"/><Relationship Id="rId31" Type="http://schemas.openxmlformats.org/officeDocument/2006/relationships/customXml" Target="../ink/ink26.xml"/><Relationship Id="rId52" Type="http://schemas.openxmlformats.org/officeDocument/2006/relationships/image" Target="../media/image177.png"/><Relationship Id="rId73" Type="http://schemas.openxmlformats.org/officeDocument/2006/relationships/customXml" Target="../ink/ink47.xml"/><Relationship Id="rId78" Type="http://schemas.openxmlformats.org/officeDocument/2006/relationships/image" Target="../media/image190.png"/><Relationship Id="rId94" Type="http://schemas.openxmlformats.org/officeDocument/2006/relationships/image" Target="../media/image198.png"/><Relationship Id="rId99" Type="http://schemas.openxmlformats.org/officeDocument/2006/relationships/customXml" Target="../ink/ink60.xml"/><Relationship Id="rId101" Type="http://schemas.openxmlformats.org/officeDocument/2006/relationships/customXml" Target="../ink/ink61.xml"/><Relationship Id="rId122" Type="http://schemas.openxmlformats.org/officeDocument/2006/relationships/image" Target="../media/image212.png"/><Relationship Id="rId143" Type="http://schemas.openxmlformats.org/officeDocument/2006/relationships/customXml" Target="../ink/ink82.xml"/><Relationship Id="rId148" Type="http://schemas.openxmlformats.org/officeDocument/2006/relationships/image" Target="../media/image225.png"/><Relationship Id="rId164" Type="http://schemas.openxmlformats.org/officeDocument/2006/relationships/image" Target="../media/image233.png"/><Relationship Id="rId169" Type="http://schemas.openxmlformats.org/officeDocument/2006/relationships/customXml" Target="../ink/ink95.xml"/><Relationship Id="rId185" Type="http://schemas.openxmlformats.org/officeDocument/2006/relationships/customXml" Target="../ink/ink103.xml"/><Relationship Id="rId4" Type="http://schemas.openxmlformats.org/officeDocument/2006/relationships/image" Target="../media/image13.png"/><Relationship Id="rId9" Type="http://schemas.openxmlformats.org/officeDocument/2006/relationships/customXml" Target="../ink/ink15.xml"/><Relationship Id="rId180" Type="http://schemas.openxmlformats.org/officeDocument/2006/relationships/image" Target="../media/image241.png"/><Relationship Id="rId26" Type="http://schemas.openxmlformats.org/officeDocument/2006/relationships/image" Target="../media/image164.png"/><Relationship Id="rId47" Type="http://schemas.openxmlformats.org/officeDocument/2006/relationships/customXml" Target="../ink/ink34.xml"/><Relationship Id="rId68" Type="http://schemas.openxmlformats.org/officeDocument/2006/relationships/image" Target="../media/image185.png"/><Relationship Id="rId89" Type="http://schemas.openxmlformats.org/officeDocument/2006/relationships/customXml" Target="../ink/ink55.xml"/><Relationship Id="rId112" Type="http://schemas.openxmlformats.org/officeDocument/2006/relationships/image" Target="../media/image207.png"/><Relationship Id="rId133" Type="http://schemas.openxmlformats.org/officeDocument/2006/relationships/customXml" Target="../ink/ink77.xml"/><Relationship Id="rId154" Type="http://schemas.openxmlformats.org/officeDocument/2006/relationships/image" Target="../media/image228.png"/><Relationship Id="rId175" Type="http://schemas.openxmlformats.org/officeDocument/2006/relationships/customXml" Target="../ink/ink98.xml"/><Relationship Id="rId196" Type="http://schemas.openxmlformats.org/officeDocument/2006/relationships/image" Target="../media/image249.png"/><Relationship Id="rId200" Type="http://schemas.openxmlformats.org/officeDocument/2006/relationships/image" Target="../media/image251.png"/><Relationship Id="rId16" Type="http://schemas.openxmlformats.org/officeDocument/2006/relationships/image" Target="../media/image159.png"/><Relationship Id="rId37" Type="http://schemas.openxmlformats.org/officeDocument/2006/relationships/customXml" Target="../ink/ink29.xml"/><Relationship Id="rId58" Type="http://schemas.openxmlformats.org/officeDocument/2006/relationships/image" Target="../media/image180.png"/><Relationship Id="rId79" Type="http://schemas.openxmlformats.org/officeDocument/2006/relationships/customXml" Target="../ink/ink50.xml"/><Relationship Id="rId102" Type="http://schemas.openxmlformats.org/officeDocument/2006/relationships/image" Target="../media/image202.png"/><Relationship Id="rId123" Type="http://schemas.openxmlformats.org/officeDocument/2006/relationships/customXml" Target="../ink/ink72.xml"/><Relationship Id="rId144" Type="http://schemas.openxmlformats.org/officeDocument/2006/relationships/image" Target="../media/image223.png"/><Relationship Id="rId90" Type="http://schemas.openxmlformats.org/officeDocument/2006/relationships/image" Target="../media/image196.png"/><Relationship Id="rId165" Type="http://schemas.openxmlformats.org/officeDocument/2006/relationships/customXml" Target="../ink/ink93.xml"/><Relationship Id="rId186" Type="http://schemas.openxmlformats.org/officeDocument/2006/relationships/image" Target="../media/image244.png"/><Relationship Id="rId27" Type="http://schemas.openxmlformats.org/officeDocument/2006/relationships/customXml" Target="../ink/ink24.xml"/><Relationship Id="rId48" Type="http://schemas.openxmlformats.org/officeDocument/2006/relationships/image" Target="../media/image175.png"/><Relationship Id="rId69" Type="http://schemas.openxmlformats.org/officeDocument/2006/relationships/customXml" Target="../ink/ink45.xml"/><Relationship Id="rId113" Type="http://schemas.openxmlformats.org/officeDocument/2006/relationships/customXml" Target="../ink/ink67.xml"/><Relationship Id="rId134" Type="http://schemas.openxmlformats.org/officeDocument/2006/relationships/image" Target="../media/image218.png"/><Relationship Id="rId80" Type="http://schemas.openxmlformats.org/officeDocument/2006/relationships/image" Target="../media/image191.png"/><Relationship Id="rId155" Type="http://schemas.openxmlformats.org/officeDocument/2006/relationships/customXml" Target="../ink/ink88.xml"/><Relationship Id="rId176" Type="http://schemas.openxmlformats.org/officeDocument/2006/relationships/image" Target="../media/image239.png"/><Relationship Id="rId197" Type="http://schemas.openxmlformats.org/officeDocument/2006/relationships/customXml" Target="../ink/ink109.xml"/><Relationship Id="rId201" Type="http://schemas.openxmlformats.org/officeDocument/2006/relationships/customXml" Target="../ink/ink111.xml"/><Relationship Id="rId17" Type="http://schemas.openxmlformats.org/officeDocument/2006/relationships/customXml" Target="../ink/ink19.xml"/><Relationship Id="rId38" Type="http://schemas.openxmlformats.org/officeDocument/2006/relationships/image" Target="../media/image170.png"/><Relationship Id="rId59" Type="http://schemas.openxmlformats.org/officeDocument/2006/relationships/customXml" Target="../ink/ink40.xml"/><Relationship Id="rId103" Type="http://schemas.openxmlformats.org/officeDocument/2006/relationships/customXml" Target="../ink/ink62.xml"/><Relationship Id="rId124" Type="http://schemas.openxmlformats.org/officeDocument/2006/relationships/image" Target="../media/image213.png"/><Relationship Id="rId70" Type="http://schemas.openxmlformats.org/officeDocument/2006/relationships/image" Target="../media/image186.png"/><Relationship Id="rId91" Type="http://schemas.openxmlformats.org/officeDocument/2006/relationships/customXml" Target="../ink/ink56.xml"/><Relationship Id="rId145" Type="http://schemas.openxmlformats.org/officeDocument/2006/relationships/customXml" Target="../ink/ink83.xml"/><Relationship Id="rId166" Type="http://schemas.openxmlformats.org/officeDocument/2006/relationships/image" Target="../media/image234.png"/><Relationship Id="rId187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65.png"/><Relationship Id="rId49" Type="http://schemas.openxmlformats.org/officeDocument/2006/relationships/customXml" Target="../ink/ink35.xml"/><Relationship Id="rId114" Type="http://schemas.openxmlformats.org/officeDocument/2006/relationships/image" Target="../media/image208.png"/><Relationship Id="rId60" Type="http://schemas.openxmlformats.org/officeDocument/2006/relationships/image" Target="../media/image181.png"/><Relationship Id="rId81" Type="http://schemas.openxmlformats.org/officeDocument/2006/relationships/customXml" Target="../ink/ink51.xml"/><Relationship Id="rId135" Type="http://schemas.openxmlformats.org/officeDocument/2006/relationships/customXml" Target="../ink/ink78.xml"/><Relationship Id="rId156" Type="http://schemas.openxmlformats.org/officeDocument/2006/relationships/image" Target="../media/image229.png"/><Relationship Id="rId177" Type="http://schemas.openxmlformats.org/officeDocument/2006/relationships/customXml" Target="../ink/ink99.xml"/><Relationship Id="rId198" Type="http://schemas.openxmlformats.org/officeDocument/2006/relationships/image" Target="../media/image250.png"/><Relationship Id="rId202" Type="http://schemas.openxmlformats.org/officeDocument/2006/relationships/image" Target="../media/image252.png"/><Relationship Id="rId18" Type="http://schemas.openxmlformats.org/officeDocument/2006/relationships/image" Target="../media/image160.png"/><Relationship Id="rId39" Type="http://schemas.openxmlformats.org/officeDocument/2006/relationships/customXml" Target="../ink/ink30.xml"/><Relationship Id="rId50" Type="http://schemas.openxmlformats.org/officeDocument/2006/relationships/image" Target="../media/image176.png"/><Relationship Id="rId104" Type="http://schemas.openxmlformats.org/officeDocument/2006/relationships/image" Target="../media/image203.png"/><Relationship Id="rId125" Type="http://schemas.openxmlformats.org/officeDocument/2006/relationships/customXml" Target="../ink/ink73.xml"/><Relationship Id="rId146" Type="http://schemas.openxmlformats.org/officeDocument/2006/relationships/image" Target="../media/image224.png"/><Relationship Id="rId167" Type="http://schemas.openxmlformats.org/officeDocument/2006/relationships/customXml" Target="../ink/ink94.xml"/><Relationship Id="rId188" Type="http://schemas.openxmlformats.org/officeDocument/2006/relationships/image" Target="../media/image245.png"/><Relationship Id="rId71" Type="http://schemas.openxmlformats.org/officeDocument/2006/relationships/customXml" Target="../ink/ink46.xml"/><Relationship Id="rId92" Type="http://schemas.openxmlformats.org/officeDocument/2006/relationships/image" Target="../media/image197.png"/><Relationship Id="rId2" Type="http://schemas.openxmlformats.org/officeDocument/2006/relationships/customXml" Target="../ink/ink12.xml"/><Relationship Id="rId29" Type="http://schemas.openxmlformats.org/officeDocument/2006/relationships/customXml" Target="../ink/ink2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.xml"/><Relationship Id="rId21" Type="http://schemas.openxmlformats.org/officeDocument/2006/relationships/customXml" Target="../ink/ink123.xml"/><Relationship Id="rId63" Type="http://schemas.openxmlformats.org/officeDocument/2006/relationships/customXml" Target="../ink/ink144.xml"/><Relationship Id="rId159" Type="http://schemas.openxmlformats.org/officeDocument/2006/relationships/customXml" Target="../ink/ink192.xml"/><Relationship Id="rId170" Type="http://schemas.openxmlformats.org/officeDocument/2006/relationships/image" Target="../media/image339.png"/><Relationship Id="rId226" Type="http://schemas.openxmlformats.org/officeDocument/2006/relationships/image" Target="../media/image367.png"/><Relationship Id="rId268" Type="http://schemas.openxmlformats.org/officeDocument/2006/relationships/image" Target="../media/image388.png"/><Relationship Id="rId32" Type="http://schemas.openxmlformats.org/officeDocument/2006/relationships/image" Target="../media/image270.png"/><Relationship Id="rId74" Type="http://schemas.openxmlformats.org/officeDocument/2006/relationships/image" Target="../media/image291.png"/><Relationship Id="rId128" Type="http://schemas.openxmlformats.org/officeDocument/2006/relationships/image" Target="../media/image318.png"/><Relationship Id="rId5" Type="http://schemas.openxmlformats.org/officeDocument/2006/relationships/customXml" Target="../ink/ink115.xml"/><Relationship Id="rId181" Type="http://schemas.openxmlformats.org/officeDocument/2006/relationships/customXml" Target="../ink/ink203.xml"/><Relationship Id="rId237" Type="http://schemas.openxmlformats.org/officeDocument/2006/relationships/customXml" Target="../ink/ink231.xml"/><Relationship Id="rId258" Type="http://schemas.openxmlformats.org/officeDocument/2006/relationships/image" Target="../media/image383.png"/><Relationship Id="rId279" Type="http://schemas.openxmlformats.org/officeDocument/2006/relationships/customXml" Target="../ink/ink252.xml"/><Relationship Id="rId22" Type="http://schemas.openxmlformats.org/officeDocument/2006/relationships/image" Target="../media/image265.png"/><Relationship Id="rId43" Type="http://schemas.openxmlformats.org/officeDocument/2006/relationships/customXml" Target="../ink/ink134.xml"/><Relationship Id="rId64" Type="http://schemas.openxmlformats.org/officeDocument/2006/relationships/image" Target="../media/image286.png"/><Relationship Id="rId118" Type="http://schemas.openxmlformats.org/officeDocument/2006/relationships/image" Target="../media/image313.png"/><Relationship Id="rId139" Type="http://schemas.openxmlformats.org/officeDocument/2006/relationships/customXml" Target="../ink/ink182.xml"/><Relationship Id="rId85" Type="http://schemas.openxmlformats.org/officeDocument/2006/relationships/customXml" Target="../ink/ink155.xml"/><Relationship Id="rId150" Type="http://schemas.openxmlformats.org/officeDocument/2006/relationships/image" Target="../media/image329.png"/><Relationship Id="rId171" Type="http://schemas.openxmlformats.org/officeDocument/2006/relationships/customXml" Target="../ink/ink198.xml"/><Relationship Id="rId192" Type="http://schemas.openxmlformats.org/officeDocument/2006/relationships/image" Target="../media/image350.png"/><Relationship Id="rId206" Type="http://schemas.openxmlformats.org/officeDocument/2006/relationships/image" Target="../media/image357.png"/><Relationship Id="rId227" Type="http://schemas.openxmlformats.org/officeDocument/2006/relationships/customXml" Target="../ink/ink226.xml"/><Relationship Id="rId248" Type="http://schemas.openxmlformats.org/officeDocument/2006/relationships/image" Target="../media/image378.png"/><Relationship Id="rId269" Type="http://schemas.openxmlformats.org/officeDocument/2006/relationships/customXml" Target="../ink/ink247.xml"/><Relationship Id="rId12" Type="http://schemas.openxmlformats.org/officeDocument/2006/relationships/image" Target="../media/image260.png"/><Relationship Id="rId33" Type="http://schemas.openxmlformats.org/officeDocument/2006/relationships/customXml" Target="../ink/ink129.xml"/><Relationship Id="rId108" Type="http://schemas.openxmlformats.org/officeDocument/2006/relationships/image" Target="../media/image308.png"/><Relationship Id="rId129" Type="http://schemas.openxmlformats.org/officeDocument/2006/relationships/customXml" Target="../ink/ink177.xml"/><Relationship Id="rId280" Type="http://schemas.openxmlformats.org/officeDocument/2006/relationships/image" Target="../media/image394.png"/><Relationship Id="rId54" Type="http://schemas.openxmlformats.org/officeDocument/2006/relationships/image" Target="../media/image281.png"/><Relationship Id="rId75" Type="http://schemas.openxmlformats.org/officeDocument/2006/relationships/customXml" Target="../ink/ink150.xml"/><Relationship Id="rId96" Type="http://schemas.openxmlformats.org/officeDocument/2006/relationships/image" Target="../media/image302.png"/><Relationship Id="rId140" Type="http://schemas.openxmlformats.org/officeDocument/2006/relationships/image" Target="../media/image324.png"/><Relationship Id="rId161" Type="http://schemas.openxmlformats.org/officeDocument/2006/relationships/customXml" Target="../ink/ink193.xml"/><Relationship Id="rId182" Type="http://schemas.openxmlformats.org/officeDocument/2006/relationships/image" Target="../media/image345.png"/><Relationship Id="rId217" Type="http://schemas.openxmlformats.org/officeDocument/2006/relationships/customXml" Target="../ink/ink221.xml"/><Relationship Id="rId6" Type="http://schemas.openxmlformats.org/officeDocument/2006/relationships/image" Target="../media/image257.png"/><Relationship Id="rId238" Type="http://schemas.openxmlformats.org/officeDocument/2006/relationships/image" Target="../media/image373.png"/><Relationship Id="rId259" Type="http://schemas.openxmlformats.org/officeDocument/2006/relationships/customXml" Target="../ink/ink242.xml"/><Relationship Id="rId23" Type="http://schemas.openxmlformats.org/officeDocument/2006/relationships/customXml" Target="../ink/ink124.xml"/><Relationship Id="rId119" Type="http://schemas.openxmlformats.org/officeDocument/2006/relationships/customXml" Target="../ink/ink172.xml"/><Relationship Id="rId270" Type="http://schemas.openxmlformats.org/officeDocument/2006/relationships/image" Target="../media/image389.png"/><Relationship Id="rId44" Type="http://schemas.openxmlformats.org/officeDocument/2006/relationships/image" Target="../media/image276.png"/><Relationship Id="rId65" Type="http://schemas.openxmlformats.org/officeDocument/2006/relationships/customXml" Target="../ink/ink145.xml"/><Relationship Id="rId86" Type="http://schemas.openxmlformats.org/officeDocument/2006/relationships/image" Target="../media/image297.png"/><Relationship Id="rId130" Type="http://schemas.openxmlformats.org/officeDocument/2006/relationships/image" Target="../media/image319.png"/><Relationship Id="rId151" Type="http://schemas.openxmlformats.org/officeDocument/2006/relationships/customXml" Target="../ink/ink188.xml"/><Relationship Id="rId172" Type="http://schemas.openxmlformats.org/officeDocument/2006/relationships/image" Target="../media/image340.png"/><Relationship Id="rId193" Type="http://schemas.openxmlformats.org/officeDocument/2006/relationships/customXml" Target="../ink/ink209.xml"/><Relationship Id="rId207" Type="http://schemas.openxmlformats.org/officeDocument/2006/relationships/customXml" Target="../ink/ink216.xml"/><Relationship Id="rId228" Type="http://schemas.openxmlformats.org/officeDocument/2006/relationships/image" Target="../media/image368.png"/><Relationship Id="rId249" Type="http://schemas.openxmlformats.org/officeDocument/2006/relationships/customXml" Target="../ink/ink237.xml"/><Relationship Id="rId13" Type="http://schemas.openxmlformats.org/officeDocument/2006/relationships/customXml" Target="../ink/ink119.xml"/><Relationship Id="rId109" Type="http://schemas.openxmlformats.org/officeDocument/2006/relationships/customXml" Target="../ink/ink167.xml"/><Relationship Id="rId260" Type="http://schemas.openxmlformats.org/officeDocument/2006/relationships/image" Target="../media/image384.png"/><Relationship Id="rId34" Type="http://schemas.openxmlformats.org/officeDocument/2006/relationships/image" Target="../media/image271.png"/><Relationship Id="rId55" Type="http://schemas.openxmlformats.org/officeDocument/2006/relationships/customXml" Target="../ink/ink140.xml"/><Relationship Id="rId76" Type="http://schemas.openxmlformats.org/officeDocument/2006/relationships/image" Target="../media/image292.png"/><Relationship Id="rId97" Type="http://schemas.openxmlformats.org/officeDocument/2006/relationships/customXml" Target="../ink/ink161.xml"/><Relationship Id="rId120" Type="http://schemas.openxmlformats.org/officeDocument/2006/relationships/image" Target="../media/image314.png"/><Relationship Id="rId141" Type="http://schemas.openxmlformats.org/officeDocument/2006/relationships/customXml" Target="../ink/ink183.xml"/><Relationship Id="rId7" Type="http://schemas.openxmlformats.org/officeDocument/2006/relationships/customXml" Target="../ink/ink116.xml"/><Relationship Id="rId162" Type="http://schemas.openxmlformats.org/officeDocument/2006/relationships/image" Target="../media/image335.png"/><Relationship Id="rId183" Type="http://schemas.openxmlformats.org/officeDocument/2006/relationships/customXml" Target="../ink/ink204.xml"/><Relationship Id="rId218" Type="http://schemas.openxmlformats.org/officeDocument/2006/relationships/image" Target="../media/image363.png"/><Relationship Id="rId239" Type="http://schemas.openxmlformats.org/officeDocument/2006/relationships/customXml" Target="../ink/ink232.xml"/><Relationship Id="rId250" Type="http://schemas.openxmlformats.org/officeDocument/2006/relationships/image" Target="../media/image379.png"/><Relationship Id="rId271" Type="http://schemas.openxmlformats.org/officeDocument/2006/relationships/customXml" Target="../ink/ink248.xml"/><Relationship Id="rId24" Type="http://schemas.openxmlformats.org/officeDocument/2006/relationships/image" Target="../media/image266.png"/><Relationship Id="rId45" Type="http://schemas.openxmlformats.org/officeDocument/2006/relationships/customXml" Target="../ink/ink135.xml"/><Relationship Id="rId66" Type="http://schemas.openxmlformats.org/officeDocument/2006/relationships/image" Target="../media/image287.png"/><Relationship Id="rId87" Type="http://schemas.openxmlformats.org/officeDocument/2006/relationships/customXml" Target="../ink/ink156.xml"/><Relationship Id="rId110" Type="http://schemas.openxmlformats.org/officeDocument/2006/relationships/image" Target="../media/image309.png"/><Relationship Id="rId131" Type="http://schemas.openxmlformats.org/officeDocument/2006/relationships/customXml" Target="../ink/ink178.xml"/><Relationship Id="rId152" Type="http://schemas.openxmlformats.org/officeDocument/2006/relationships/image" Target="../media/image330.png"/><Relationship Id="rId173" Type="http://schemas.openxmlformats.org/officeDocument/2006/relationships/customXml" Target="../ink/ink199.xml"/><Relationship Id="rId194" Type="http://schemas.openxmlformats.org/officeDocument/2006/relationships/image" Target="../media/image351.png"/><Relationship Id="rId208" Type="http://schemas.openxmlformats.org/officeDocument/2006/relationships/image" Target="../media/image358.png"/><Relationship Id="rId229" Type="http://schemas.openxmlformats.org/officeDocument/2006/relationships/customXml" Target="../ink/ink227.xml"/><Relationship Id="rId240" Type="http://schemas.openxmlformats.org/officeDocument/2006/relationships/image" Target="../media/image374.png"/><Relationship Id="rId261" Type="http://schemas.openxmlformats.org/officeDocument/2006/relationships/customXml" Target="../ink/ink243.xml"/><Relationship Id="rId14" Type="http://schemas.openxmlformats.org/officeDocument/2006/relationships/image" Target="../media/image261.png"/><Relationship Id="rId35" Type="http://schemas.openxmlformats.org/officeDocument/2006/relationships/customXml" Target="../ink/ink130.xml"/><Relationship Id="rId56" Type="http://schemas.openxmlformats.org/officeDocument/2006/relationships/image" Target="../media/image282.png"/><Relationship Id="rId77" Type="http://schemas.openxmlformats.org/officeDocument/2006/relationships/customXml" Target="../ink/ink151.xml"/><Relationship Id="rId100" Type="http://schemas.openxmlformats.org/officeDocument/2006/relationships/image" Target="../media/image304.png"/><Relationship Id="rId8" Type="http://schemas.openxmlformats.org/officeDocument/2006/relationships/image" Target="../media/image258.png"/><Relationship Id="rId98" Type="http://schemas.openxmlformats.org/officeDocument/2006/relationships/image" Target="../media/image303.png"/><Relationship Id="rId121" Type="http://schemas.openxmlformats.org/officeDocument/2006/relationships/customXml" Target="../ink/ink173.xml"/><Relationship Id="rId142" Type="http://schemas.openxmlformats.org/officeDocument/2006/relationships/image" Target="../media/image325.png"/><Relationship Id="rId163" Type="http://schemas.openxmlformats.org/officeDocument/2006/relationships/customXml" Target="../ink/ink194.xml"/><Relationship Id="rId184" Type="http://schemas.openxmlformats.org/officeDocument/2006/relationships/image" Target="../media/image346.png"/><Relationship Id="rId219" Type="http://schemas.openxmlformats.org/officeDocument/2006/relationships/customXml" Target="../ink/ink222.xml"/><Relationship Id="rId230" Type="http://schemas.openxmlformats.org/officeDocument/2006/relationships/image" Target="../media/image369.png"/><Relationship Id="rId251" Type="http://schemas.openxmlformats.org/officeDocument/2006/relationships/customXml" Target="../ink/ink238.xml"/><Relationship Id="rId25" Type="http://schemas.openxmlformats.org/officeDocument/2006/relationships/customXml" Target="../ink/ink125.xml"/><Relationship Id="rId46" Type="http://schemas.openxmlformats.org/officeDocument/2006/relationships/image" Target="../media/image277.png"/><Relationship Id="rId67" Type="http://schemas.openxmlformats.org/officeDocument/2006/relationships/customXml" Target="../ink/ink146.xml"/><Relationship Id="rId272" Type="http://schemas.openxmlformats.org/officeDocument/2006/relationships/image" Target="../media/image390.png"/><Relationship Id="rId88" Type="http://schemas.openxmlformats.org/officeDocument/2006/relationships/image" Target="../media/image298.png"/><Relationship Id="rId111" Type="http://schemas.openxmlformats.org/officeDocument/2006/relationships/customXml" Target="../ink/ink168.xml"/><Relationship Id="rId132" Type="http://schemas.openxmlformats.org/officeDocument/2006/relationships/image" Target="../media/image320.png"/><Relationship Id="rId153" Type="http://schemas.openxmlformats.org/officeDocument/2006/relationships/customXml" Target="../ink/ink189.xml"/><Relationship Id="rId174" Type="http://schemas.openxmlformats.org/officeDocument/2006/relationships/image" Target="../media/image341.png"/><Relationship Id="rId195" Type="http://schemas.openxmlformats.org/officeDocument/2006/relationships/customXml" Target="../ink/ink210.xml"/><Relationship Id="rId209" Type="http://schemas.openxmlformats.org/officeDocument/2006/relationships/customXml" Target="../ink/ink217.xml"/><Relationship Id="rId220" Type="http://schemas.openxmlformats.org/officeDocument/2006/relationships/image" Target="../media/image364.png"/><Relationship Id="rId241" Type="http://schemas.openxmlformats.org/officeDocument/2006/relationships/customXml" Target="../ink/ink233.xml"/><Relationship Id="rId15" Type="http://schemas.openxmlformats.org/officeDocument/2006/relationships/customXml" Target="../ink/ink120.xml"/><Relationship Id="rId36" Type="http://schemas.openxmlformats.org/officeDocument/2006/relationships/image" Target="../media/image272.png"/><Relationship Id="rId57" Type="http://schemas.openxmlformats.org/officeDocument/2006/relationships/customXml" Target="../ink/ink141.xml"/><Relationship Id="rId262" Type="http://schemas.openxmlformats.org/officeDocument/2006/relationships/image" Target="../media/image385.png"/><Relationship Id="rId78" Type="http://schemas.openxmlformats.org/officeDocument/2006/relationships/image" Target="../media/image293.png"/><Relationship Id="rId99" Type="http://schemas.openxmlformats.org/officeDocument/2006/relationships/customXml" Target="../ink/ink162.xml"/><Relationship Id="rId101" Type="http://schemas.openxmlformats.org/officeDocument/2006/relationships/customXml" Target="../ink/ink163.xml"/><Relationship Id="rId122" Type="http://schemas.openxmlformats.org/officeDocument/2006/relationships/image" Target="../media/image315.png"/><Relationship Id="rId143" Type="http://schemas.openxmlformats.org/officeDocument/2006/relationships/customXml" Target="../ink/ink184.xml"/><Relationship Id="rId164" Type="http://schemas.openxmlformats.org/officeDocument/2006/relationships/image" Target="../media/image336.png"/><Relationship Id="rId185" Type="http://schemas.openxmlformats.org/officeDocument/2006/relationships/customXml" Target="../ink/ink205.xml"/><Relationship Id="rId9" Type="http://schemas.openxmlformats.org/officeDocument/2006/relationships/customXml" Target="../ink/ink117.xml"/><Relationship Id="rId210" Type="http://schemas.openxmlformats.org/officeDocument/2006/relationships/image" Target="../media/image359.png"/><Relationship Id="rId26" Type="http://schemas.openxmlformats.org/officeDocument/2006/relationships/image" Target="../media/image267.png"/><Relationship Id="rId231" Type="http://schemas.openxmlformats.org/officeDocument/2006/relationships/customXml" Target="../ink/ink228.xml"/><Relationship Id="rId252" Type="http://schemas.openxmlformats.org/officeDocument/2006/relationships/image" Target="../media/image380.png"/><Relationship Id="rId273" Type="http://schemas.openxmlformats.org/officeDocument/2006/relationships/customXml" Target="../ink/ink249.xml"/><Relationship Id="rId47" Type="http://schemas.openxmlformats.org/officeDocument/2006/relationships/customXml" Target="../ink/ink136.xml"/><Relationship Id="rId68" Type="http://schemas.openxmlformats.org/officeDocument/2006/relationships/image" Target="../media/image288.png"/><Relationship Id="rId89" Type="http://schemas.openxmlformats.org/officeDocument/2006/relationships/customXml" Target="../ink/ink157.xml"/><Relationship Id="rId112" Type="http://schemas.openxmlformats.org/officeDocument/2006/relationships/image" Target="../media/image310.png"/><Relationship Id="rId133" Type="http://schemas.openxmlformats.org/officeDocument/2006/relationships/customXml" Target="../ink/ink179.xml"/><Relationship Id="rId154" Type="http://schemas.openxmlformats.org/officeDocument/2006/relationships/image" Target="../media/image331.png"/><Relationship Id="rId175" Type="http://schemas.openxmlformats.org/officeDocument/2006/relationships/customXml" Target="../ink/ink200.xml"/><Relationship Id="rId196" Type="http://schemas.openxmlformats.org/officeDocument/2006/relationships/image" Target="../media/image352.png"/><Relationship Id="rId200" Type="http://schemas.openxmlformats.org/officeDocument/2006/relationships/image" Target="../media/image354.png"/><Relationship Id="rId16" Type="http://schemas.openxmlformats.org/officeDocument/2006/relationships/image" Target="../media/image262.png"/><Relationship Id="rId221" Type="http://schemas.openxmlformats.org/officeDocument/2006/relationships/customXml" Target="../ink/ink223.xml"/><Relationship Id="rId242" Type="http://schemas.openxmlformats.org/officeDocument/2006/relationships/image" Target="../media/image375.png"/><Relationship Id="rId263" Type="http://schemas.openxmlformats.org/officeDocument/2006/relationships/customXml" Target="../ink/ink244.xml"/><Relationship Id="rId37" Type="http://schemas.openxmlformats.org/officeDocument/2006/relationships/customXml" Target="../ink/ink131.xml"/><Relationship Id="rId58" Type="http://schemas.openxmlformats.org/officeDocument/2006/relationships/image" Target="../media/image283.png"/><Relationship Id="rId79" Type="http://schemas.openxmlformats.org/officeDocument/2006/relationships/customXml" Target="../ink/ink152.xml"/><Relationship Id="rId102" Type="http://schemas.openxmlformats.org/officeDocument/2006/relationships/image" Target="../media/image305.png"/><Relationship Id="rId123" Type="http://schemas.openxmlformats.org/officeDocument/2006/relationships/customXml" Target="../ink/ink174.xml"/><Relationship Id="rId144" Type="http://schemas.openxmlformats.org/officeDocument/2006/relationships/image" Target="../media/image326.png"/><Relationship Id="rId90" Type="http://schemas.openxmlformats.org/officeDocument/2006/relationships/image" Target="../media/image299.png"/><Relationship Id="rId165" Type="http://schemas.openxmlformats.org/officeDocument/2006/relationships/customXml" Target="../ink/ink195.xml"/><Relationship Id="rId186" Type="http://schemas.openxmlformats.org/officeDocument/2006/relationships/image" Target="../media/image347.png"/><Relationship Id="rId211" Type="http://schemas.openxmlformats.org/officeDocument/2006/relationships/customXml" Target="../ink/ink218.xml"/><Relationship Id="rId232" Type="http://schemas.openxmlformats.org/officeDocument/2006/relationships/image" Target="../media/image370.png"/><Relationship Id="rId253" Type="http://schemas.openxmlformats.org/officeDocument/2006/relationships/customXml" Target="../ink/ink239.xml"/><Relationship Id="rId274" Type="http://schemas.openxmlformats.org/officeDocument/2006/relationships/image" Target="../media/image391.png"/><Relationship Id="rId27" Type="http://schemas.openxmlformats.org/officeDocument/2006/relationships/customXml" Target="../ink/ink126.xml"/><Relationship Id="rId48" Type="http://schemas.openxmlformats.org/officeDocument/2006/relationships/image" Target="../media/image278.png"/><Relationship Id="rId69" Type="http://schemas.openxmlformats.org/officeDocument/2006/relationships/customXml" Target="../ink/ink147.xml"/><Relationship Id="rId113" Type="http://schemas.openxmlformats.org/officeDocument/2006/relationships/customXml" Target="../ink/ink169.xml"/><Relationship Id="rId134" Type="http://schemas.openxmlformats.org/officeDocument/2006/relationships/image" Target="../media/image321.png"/><Relationship Id="rId80" Type="http://schemas.openxmlformats.org/officeDocument/2006/relationships/image" Target="../media/image294.png"/><Relationship Id="rId155" Type="http://schemas.openxmlformats.org/officeDocument/2006/relationships/customXml" Target="../ink/ink190.xml"/><Relationship Id="rId176" Type="http://schemas.openxmlformats.org/officeDocument/2006/relationships/image" Target="../media/image342.png"/><Relationship Id="rId197" Type="http://schemas.openxmlformats.org/officeDocument/2006/relationships/customXml" Target="../ink/ink211.xml"/><Relationship Id="rId201" Type="http://schemas.openxmlformats.org/officeDocument/2006/relationships/customXml" Target="../ink/ink213.xml"/><Relationship Id="rId222" Type="http://schemas.openxmlformats.org/officeDocument/2006/relationships/image" Target="../media/image365.png"/><Relationship Id="rId243" Type="http://schemas.openxmlformats.org/officeDocument/2006/relationships/customXml" Target="../ink/ink234.xml"/><Relationship Id="rId264" Type="http://schemas.openxmlformats.org/officeDocument/2006/relationships/image" Target="../media/image386.png"/><Relationship Id="rId17" Type="http://schemas.openxmlformats.org/officeDocument/2006/relationships/customXml" Target="../ink/ink121.xml"/><Relationship Id="rId38" Type="http://schemas.openxmlformats.org/officeDocument/2006/relationships/image" Target="../media/image273.png"/><Relationship Id="rId59" Type="http://schemas.openxmlformats.org/officeDocument/2006/relationships/customXml" Target="../ink/ink142.xml"/><Relationship Id="rId103" Type="http://schemas.openxmlformats.org/officeDocument/2006/relationships/customXml" Target="../ink/ink164.xml"/><Relationship Id="rId124" Type="http://schemas.openxmlformats.org/officeDocument/2006/relationships/image" Target="../media/image316.png"/><Relationship Id="rId70" Type="http://schemas.openxmlformats.org/officeDocument/2006/relationships/image" Target="../media/image289.png"/><Relationship Id="rId91" Type="http://schemas.openxmlformats.org/officeDocument/2006/relationships/customXml" Target="../ink/ink158.xml"/><Relationship Id="rId145" Type="http://schemas.openxmlformats.org/officeDocument/2006/relationships/customXml" Target="../ink/ink185.xml"/><Relationship Id="rId166" Type="http://schemas.openxmlformats.org/officeDocument/2006/relationships/image" Target="../media/image337.png"/><Relationship Id="rId187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60.png"/><Relationship Id="rId233" Type="http://schemas.openxmlformats.org/officeDocument/2006/relationships/customXml" Target="../ink/ink229.xml"/><Relationship Id="rId254" Type="http://schemas.openxmlformats.org/officeDocument/2006/relationships/image" Target="../media/image381.png"/><Relationship Id="rId28" Type="http://schemas.openxmlformats.org/officeDocument/2006/relationships/image" Target="../media/image268.png"/><Relationship Id="rId49" Type="http://schemas.openxmlformats.org/officeDocument/2006/relationships/customXml" Target="../ink/ink137.xml"/><Relationship Id="rId114" Type="http://schemas.openxmlformats.org/officeDocument/2006/relationships/image" Target="../media/image311.png"/><Relationship Id="rId275" Type="http://schemas.openxmlformats.org/officeDocument/2006/relationships/customXml" Target="../ink/ink250.xml"/><Relationship Id="rId60" Type="http://schemas.openxmlformats.org/officeDocument/2006/relationships/image" Target="../media/image284.png"/><Relationship Id="rId81" Type="http://schemas.openxmlformats.org/officeDocument/2006/relationships/customXml" Target="../ink/ink153.xml"/><Relationship Id="rId135" Type="http://schemas.openxmlformats.org/officeDocument/2006/relationships/customXml" Target="../ink/ink180.xml"/><Relationship Id="rId156" Type="http://schemas.openxmlformats.org/officeDocument/2006/relationships/image" Target="../media/image332.png"/><Relationship Id="rId177" Type="http://schemas.openxmlformats.org/officeDocument/2006/relationships/customXml" Target="../ink/ink201.xml"/><Relationship Id="rId198" Type="http://schemas.openxmlformats.org/officeDocument/2006/relationships/image" Target="../media/image353.png"/><Relationship Id="rId202" Type="http://schemas.openxmlformats.org/officeDocument/2006/relationships/image" Target="../media/image355.png"/><Relationship Id="rId223" Type="http://schemas.openxmlformats.org/officeDocument/2006/relationships/customXml" Target="../ink/ink224.xml"/><Relationship Id="rId244" Type="http://schemas.openxmlformats.org/officeDocument/2006/relationships/image" Target="../media/image376.png"/><Relationship Id="rId18" Type="http://schemas.openxmlformats.org/officeDocument/2006/relationships/image" Target="../media/image263.png"/><Relationship Id="rId39" Type="http://schemas.openxmlformats.org/officeDocument/2006/relationships/customXml" Target="../ink/ink132.xml"/><Relationship Id="rId265" Type="http://schemas.openxmlformats.org/officeDocument/2006/relationships/customXml" Target="../ink/ink245.xml"/><Relationship Id="rId50" Type="http://schemas.openxmlformats.org/officeDocument/2006/relationships/image" Target="../media/image279.png"/><Relationship Id="rId104" Type="http://schemas.openxmlformats.org/officeDocument/2006/relationships/image" Target="../media/image306.png"/><Relationship Id="rId125" Type="http://schemas.openxmlformats.org/officeDocument/2006/relationships/customXml" Target="../ink/ink175.xml"/><Relationship Id="rId146" Type="http://schemas.openxmlformats.org/officeDocument/2006/relationships/image" Target="../media/image327.png"/><Relationship Id="rId167" Type="http://schemas.openxmlformats.org/officeDocument/2006/relationships/customXml" Target="../ink/ink196.xml"/><Relationship Id="rId188" Type="http://schemas.openxmlformats.org/officeDocument/2006/relationships/image" Target="../media/image348.png"/><Relationship Id="rId71" Type="http://schemas.openxmlformats.org/officeDocument/2006/relationships/customXml" Target="../ink/ink148.xml"/><Relationship Id="rId92" Type="http://schemas.openxmlformats.org/officeDocument/2006/relationships/image" Target="../media/image300.png"/><Relationship Id="rId213" Type="http://schemas.openxmlformats.org/officeDocument/2006/relationships/customXml" Target="../ink/ink219.xml"/><Relationship Id="rId234" Type="http://schemas.openxmlformats.org/officeDocument/2006/relationships/image" Target="../media/image371.png"/><Relationship Id="rId2" Type="http://schemas.openxmlformats.org/officeDocument/2006/relationships/image" Target="../media/image14.png"/><Relationship Id="rId29" Type="http://schemas.openxmlformats.org/officeDocument/2006/relationships/customXml" Target="../ink/ink127.xml"/><Relationship Id="rId255" Type="http://schemas.openxmlformats.org/officeDocument/2006/relationships/customXml" Target="../ink/ink240.xml"/><Relationship Id="rId276" Type="http://schemas.openxmlformats.org/officeDocument/2006/relationships/image" Target="../media/image392.png"/><Relationship Id="rId40" Type="http://schemas.openxmlformats.org/officeDocument/2006/relationships/image" Target="../media/image274.png"/><Relationship Id="rId115" Type="http://schemas.openxmlformats.org/officeDocument/2006/relationships/customXml" Target="../ink/ink170.xml"/><Relationship Id="rId136" Type="http://schemas.openxmlformats.org/officeDocument/2006/relationships/image" Target="../media/image322.png"/><Relationship Id="rId157" Type="http://schemas.openxmlformats.org/officeDocument/2006/relationships/customXml" Target="../ink/ink191.xml"/><Relationship Id="rId178" Type="http://schemas.openxmlformats.org/officeDocument/2006/relationships/image" Target="../media/image343.png"/><Relationship Id="rId61" Type="http://schemas.openxmlformats.org/officeDocument/2006/relationships/customXml" Target="../ink/ink143.xml"/><Relationship Id="rId82" Type="http://schemas.openxmlformats.org/officeDocument/2006/relationships/image" Target="../media/image295.png"/><Relationship Id="rId199" Type="http://schemas.openxmlformats.org/officeDocument/2006/relationships/customXml" Target="../ink/ink212.xml"/><Relationship Id="rId203" Type="http://schemas.openxmlformats.org/officeDocument/2006/relationships/customXml" Target="../ink/ink214.xml"/><Relationship Id="rId19" Type="http://schemas.openxmlformats.org/officeDocument/2006/relationships/customXml" Target="../ink/ink122.xml"/><Relationship Id="rId224" Type="http://schemas.openxmlformats.org/officeDocument/2006/relationships/image" Target="../media/image366.png"/><Relationship Id="rId245" Type="http://schemas.openxmlformats.org/officeDocument/2006/relationships/customXml" Target="../ink/ink235.xml"/><Relationship Id="rId266" Type="http://schemas.openxmlformats.org/officeDocument/2006/relationships/image" Target="../media/image387.png"/><Relationship Id="rId30" Type="http://schemas.openxmlformats.org/officeDocument/2006/relationships/image" Target="../media/image269.png"/><Relationship Id="rId105" Type="http://schemas.openxmlformats.org/officeDocument/2006/relationships/customXml" Target="../ink/ink165.xml"/><Relationship Id="rId126" Type="http://schemas.openxmlformats.org/officeDocument/2006/relationships/image" Target="../media/image317.png"/><Relationship Id="rId147" Type="http://schemas.openxmlformats.org/officeDocument/2006/relationships/customXml" Target="../ink/ink186.xml"/><Relationship Id="rId168" Type="http://schemas.openxmlformats.org/officeDocument/2006/relationships/image" Target="../media/image338.png"/><Relationship Id="rId51" Type="http://schemas.openxmlformats.org/officeDocument/2006/relationships/customXml" Target="../ink/ink138.xml"/><Relationship Id="rId72" Type="http://schemas.openxmlformats.org/officeDocument/2006/relationships/image" Target="../media/image290.png"/><Relationship Id="rId93" Type="http://schemas.openxmlformats.org/officeDocument/2006/relationships/customXml" Target="../ink/ink159.xml"/><Relationship Id="rId189" Type="http://schemas.openxmlformats.org/officeDocument/2006/relationships/customXml" Target="../ink/ink207.xml"/><Relationship Id="rId3" Type="http://schemas.openxmlformats.org/officeDocument/2006/relationships/customXml" Target="../ink/ink114.xml"/><Relationship Id="rId214" Type="http://schemas.openxmlformats.org/officeDocument/2006/relationships/image" Target="../media/image361.png"/><Relationship Id="rId235" Type="http://schemas.openxmlformats.org/officeDocument/2006/relationships/customXml" Target="../ink/ink230.xml"/><Relationship Id="rId256" Type="http://schemas.openxmlformats.org/officeDocument/2006/relationships/image" Target="../media/image382.png"/><Relationship Id="rId277" Type="http://schemas.openxmlformats.org/officeDocument/2006/relationships/customXml" Target="../ink/ink251.xml"/><Relationship Id="rId116" Type="http://schemas.openxmlformats.org/officeDocument/2006/relationships/image" Target="../media/image312.png"/><Relationship Id="rId137" Type="http://schemas.openxmlformats.org/officeDocument/2006/relationships/customXml" Target="../ink/ink181.xml"/><Relationship Id="rId158" Type="http://schemas.openxmlformats.org/officeDocument/2006/relationships/image" Target="../media/image333.png"/><Relationship Id="rId20" Type="http://schemas.openxmlformats.org/officeDocument/2006/relationships/image" Target="../media/image264.png"/><Relationship Id="rId41" Type="http://schemas.openxmlformats.org/officeDocument/2006/relationships/customXml" Target="../ink/ink133.xml"/><Relationship Id="rId62" Type="http://schemas.openxmlformats.org/officeDocument/2006/relationships/image" Target="../media/image285.png"/><Relationship Id="rId83" Type="http://schemas.openxmlformats.org/officeDocument/2006/relationships/customXml" Target="../ink/ink154.xml"/><Relationship Id="rId179" Type="http://schemas.openxmlformats.org/officeDocument/2006/relationships/customXml" Target="../ink/ink202.xml"/><Relationship Id="rId190" Type="http://schemas.openxmlformats.org/officeDocument/2006/relationships/image" Target="../media/image349.png"/><Relationship Id="rId204" Type="http://schemas.openxmlformats.org/officeDocument/2006/relationships/image" Target="../media/image356.png"/><Relationship Id="rId225" Type="http://schemas.openxmlformats.org/officeDocument/2006/relationships/customXml" Target="../ink/ink225.xml"/><Relationship Id="rId246" Type="http://schemas.openxmlformats.org/officeDocument/2006/relationships/image" Target="../media/image377.png"/><Relationship Id="rId267" Type="http://schemas.openxmlformats.org/officeDocument/2006/relationships/customXml" Target="../ink/ink246.xml"/><Relationship Id="rId106" Type="http://schemas.openxmlformats.org/officeDocument/2006/relationships/image" Target="../media/image307.png"/><Relationship Id="rId127" Type="http://schemas.openxmlformats.org/officeDocument/2006/relationships/customXml" Target="../ink/ink176.xml"/><Relationship Id="rId10" Type="http://schemas.openxmlformats.org/officeDocument/2006/relationships/image" Target="../media/image259.png"/><Relationship Id="rId31" Type="http://schemas.openxmlformats.org/officeDocument/2006/relationships/customXml" Target="../ink/ink128.xml"/><Relationship Id="rId52" Type="http://schemas.openxmlformats.org/officeDocument/2006/relationships/image" Target="../media/image280.png"/><Relationship Id="rId73" Type="http://schemas.openxmlformats.org/officeDocument/2006/relationships/customXml" Target="../ink/ink149.xml"/><Relationship Id="rId94" Type="http://schemas.openxmlformats.org/officeDocument/2006/relationships/image" Target="../media/image301.png"/><Relationship Id="rId148" Type="http://schemas.openxmlformats.org/officeDocument/2006/relationships/image" Target="../media/image328.png"/><Relationship Id="rId169" Type="http://schemas.openxmlformats.org/officeDocument/2006/relationships/customXml" Target="../ink/ink197.xml"/><Relationship Id="rId4" Type="http://schemas.openxmlformats.org/officeDocument/2006/relationships/image" Target="../media/image256.png"/><Relationship Id="rId180" Type="http://schemas.openxmlformats.org/officeDocument/2006/relationships/image" Target="../media/image344.png"/><Relationship Id="rId215" Type="http://schemas.openxmlformats.org/officeDocument/2006/relationships/customXml" Target="../ink/ink220.xml"/><Relationship Id="rId236" Type="http://schemas.openxmlformats.org/officeDocument/2006/relationships/image" Target="../media/image372.png"/><Relationship Id="rId257" Type="http://schemas.openxmlformats.org/officeDocument/2006/relationships/customXml" Target="../ink/ink241.xml"/><Relationship Id="rId278" Type="http://schemas.openxmlformats.org/officeDocument/2006/relationships/image" Target="../media/image393.png"/><Relationship Id="rId42" Type="http://schemas.openxmlformats.org/officeDocument/2006/relationships/image" Target="../media/image275.png"/><Relationship Id="rId84" Type="http://schemas.openxmlformats.org/officeDocument/2006/relationships/image" Target="../media/image296.png"/><Relationship Id="rId138" Type="http://schemas.openxmlformats.org/officeDocument/2006/relationships/image" Target="../media/image323.png"/><Relationship Id="rId191" Type="http://schemas.openxmlformats.org/officeDocument/2006/relationships/customXml" Target="../ink/ink208.xml"/><Relationship Id="rId205" Type="http://schemas.openxmlformats.org/officeDocument/2006/relationships/customXml" Target="../ink/ink215.xml"/><Relationship Id="rId247" Type="http://schemas.openxmlformats.org/officeDocument/2006/relationships/customXml" Target="../ink/ink236.xml"/><Relationship Id="rId107" Type="http://schemas.openxmlformats.org/officeDocument/2006/relationships/customXml" Target="../ink/ink166.xml"/><Relationship Id="rId11" Type="http://schemas.openxmlformats.org/officeDocument/2006/relationships/customXml" Target="../ink/ink118.xml"/><Relationship Id="rId53" Type="http://schemas.openxmlformats.org/officeDocument/2006/relationships/customXml" Target="../ink/ink139.xml"/><Relationship Id="rId149" Type="http://schemas.openxmlformats.org/officeDocument/2006/relationships/customXml" Target="../ink/ink187.xml"/><Relationship Id="rId95" Type="http://schemas.openxmlformats.org/officeDocument/2006/relationships/customXml" Target="../ink/ink160.xml"/><Relationship Id="rId160" Type="http://schemas.openxmlformats.org/officeDocument/2006/relationships/image" Target="../media/image334.png"/><Relationship Id="rId216" Type="http://schemas.openxmlformats.org/officeDocument/2006/relationships/image" Target="../media/image36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2.png"/><Relationship Id="rId21" Type="http://schemas.openxmlformats.org/officeDocument/2006/relationships/image" Target="../media/image404.png"/><Relationship Id="rId42" Type="http://schemas.openxmlformats.org/officeDocument/2006/relationships/customXml" Target="../ink/ink273.xml"/><Relationship Id="rId63" Type="http://schemas.openxmlformats.org/officeDocument/2006/relationships/image" Target="../media/image425.png"/><Relationship Id="rId84" Type="http://schemas.openxmlformats.org/officeDocument/2006/relationships/customXml" Target="../ink/ink294.xml"/><Relationship Id="rId138" Type="http://schemas.openxmlformats.org/officeDocument/2006/relationships/customXml" Target="../ink/ink321.xml"/><Relationship Id="rId107" Type="http://schemas.openxmlformats.org/officeDocument/2006/relationships/image" Target="../media/image447.png"/><Relationship Id="rId11" Type="http://schemas.openxmlformats.org/officeDocument/2006/relationships/image" Target="../media/image399.png"/><Relationship Id="rId32" Type="http://schemas.openxmlformats.org/officeDocument/2006/relationships/customXml" Target="../ink/ink268.xml"/><Relationship Id="rId53" Type="http://schemas.openxmlformats.org/officeDocument/2006/relationships/image" Target="../media/image420.png"/><Relationship Id="rId74" Type="http://schemas.openxmlformats.org/officeDocument/2006/relationships/customXml" Target="../ink/ink289.xml"/><Relationship Id="rId128" Type="http://schemas.openxmlformats.org/officeDocument/2006/relationships/customXml" Target="../ink/ink316.xml"/><Relationship Id="rId149" Type="http://schemas.openxmlformats.org/officeDocument/2006/relationships/image" Target="../media/image468.png"/><Relationship Id="rId5" Type="http://schemas.openxmlformats.org/officeDocument/2006/relationships/image" Target="../media/image396.png"/><Relationship Id="rId95" Type="http://schemas.openxmlformats.org/officeDocument/2006/relationships/image" Target="../media/image441.png"/><Relationship Id="rId22" Type="http://schemas.openxmlformats.org/officeDocument/2006/relationships/customXml" Target="../ink/ink263.xml"/><Relationship Id="rId27" Type="http://schemas.openxmlformats.org/officeDocument/2006/relationships/image" Target="../media/image407.png"/><Relationship Id="rId43" Type="http://schemas.openxmlformats.org/officeDocument/2006/relationships/image" Target="../media/image415.png"/><Relationship Id="rId48" Type="http://schemas.openxmlformats.org/officeDocument/2006/relationships/customXml" Target="../ink/ink276.xml"/><Relationship Id="rId64" Type="http://schemas.openxmlformats.org/officeDocument/2006/relationships/customXml" Target="../ink/ink284.xml"/><Relationship Id="rId69" Type="http://schemas.openxmlformats.org/officeDocument/2006/relationships/image" Target="../media/image428.png"/><Relationship Id="rId113" Type="http://schemas.openxmlformats.org/officeDocument/2006/relationships/image" Target="../media/image450.png"/><Relationship Id="rId118" Type="http://schemas.openxmlformats.org/officeDocument/2006/relationships/customXml" Target="../ink/ink311.xml"/><Relationship Id="rId134" Type="http://schemas.openxmlformats.org/officeDocument/2006/relationships/customXml" Target="../ink/ink319.xml"/><Relationship Id="rId139" Type="http://schemas.openxmlformats.org/officeDocument/2006/relationships/image" Target="../media/image463.png"/><Relationship Id="rId80" Type="http://schemas.openxmlformats.org/officeDocument/2006/relationships/customXml" Target="../ink/ink292.xml"/><Relationship Id="rId85" Type="http://schemas.openxmlformats.org/officeDocument/2006/relationships/image" Target="../media/image436.png"/><Relationship Id="rId150" Type="http://schemas.openxmlformats.org/officeDocument/2006/relationships/customXml" Target="../ink/ink327.xml"/><Relationship Id="rId12" Type="http://schemas.openxmlformats.org/officeDocument/2006/relationships/customXml" Target="../ink/ink258.xml"/><Relationship Id="rId17" Type="http://schemas.openxmlformats.org/officeDocument/2006/relationships/image" Target="../media/image402.png"/><Relationship Id="rId33" Type="http://schemas.openxmlformats.org/officeDocument/2006/relationships/image" Target="../media/image410.png"/><Relationship Id="rId38" Type="http://schemas.openxmlformats.org/officeDocument/2006/relationships/customXml" Target="../ink/ink271.xml"/><Relationship Id="rId59" Type="http://schemas.openxmlformats.org/officeDocument/2006/relationships/image" Target="../media/image423.png"/><Relationship Id="rId103" Type="http://schemas.openxmlformats.org/officeDocument/2006/relationships/image" Target="../media/image445.png"/><Relationship Id="rId108" Type="http://schemas.openxmlformats.org/officeDocument/2006/relationships/customXml" Target="../ink/ink306.xml"/><Relationship Id="rId124" Type="http://schemas.openxmlformats.org/officeDocument/2006/relationships/customXml" Target="../ink/ink314.xml"/><Relationship Id="rId129" Type="http://schemas.openxmlformats.org/officeDocument/2006/relationships/image" Target="../media/image458.png"/><Relationship Id="rId54" Type="http://schemas.openxmlformats.org/officeDocument/2006/relationships/customXml" Target="../ink/ink279.xml"/><Relationship Id="rId70" Type="http://schemas.openxmlformats.org/officeDocument/2006/relationships/customXml" Target="../ink/ink287.xml"/><Relationship Id="rId75" Type="http://schemas.openxmlformats.org/officeDocument/2006/relationships/image" Target="../media/image431.png"/><Relationship Id="rId91" Type="http://schemas.openxmlformats.org/officeDocument/2006/relationships/image" Target="../media/image439.png"/><Relationship Id="rId96" Type="http://schemas.openxmlformats.org/officeDocument/2006/relationships/customXml" Target="../ink/ink300.xml"/><Relationship Id="rId140" Type="http://schemas.openxmlformats.org/officeDocument/2006/relationships/customXml" Target="../ink/ink322.xml"/><Relationship Id="rId145" Type="http://schemas.openxmlformats.org/officeDocument/2006/relationships/image" Target="../media/image4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23" Type="http://schemas.openxmlformats.org/officeDocument/2006/relationships/image" Target="../media/image405.png"/><Relationship Id="rId28" Type="http://schemas.openxmlformats.org/officeDocument/2006/relationships/customXml" Target="../ink/ink266.xml"/><Relationship Id="rId49" Type="http://schemas.openxmlformats.org/officeDocument/2006/relationships/image" Target="../media/image418.png"/><Relationship Id="rId114" Type="http://schemas.openxmlformats.org/officeDocument/2006/relationships/customXml" Target="../ink/ink309.xml"/><Relationship Id="rId119" Type="http://schemas.openxmlformats.org/officeDocument/2006/relationships/image" Target="../media/image453.png"/><Relationship Id="rId44" Type="http://schemas.openxmlformats.org/officeDocument/2006/relationships/customXml" Target="../ink/ink274.xml"/><Relationship Id="rId60" Type="http://schemas.openxmlformats.org/officeDocument/2006/relationships/customXml" Target="../ink/ink282.xml"/><Relationship Id="rId65" Type="http://schemas.openxmlformats.org/officeDocument/2006/relationships/image" Target="../media/image426.png"/><Relationship Id="rId81" Type="http://schemas.openxmlformats.org/officeDocument/2006/relationships/image" Target="../media/image434.png"/><Relationship Id="rId86" Type="http://schemas.openxmlformats.org/officeDocument/2006/relationships/customXml" Target="../ink/ink295.xml"/><Relationship Id="rId130" Type="http://schemas.openxmlformats.org/officeDocument/2006/relationships/customXml" Target="../ink/ink317.xml"/><Relationship Id="rId135" Type="http://schemas.openxmlformats.org/officeDocument/2006/relationships/image" Target="../media/image461.png"/><Relationship Id="rId151" Type="http://schemas.openxmlformats.org/officeDocument/2006/relationships/image" Target="../media/image469.png"/><Relationship Id="rId13" Type="http://schemas.openxmlformats.org/officeDocument/2006/relationships/image" Target="../media/image400.png"/><Relationship Id="rId18" Type="http://schemas.openxmlformats.org/officeDocument/2006/relationships/customXml" Target="../ink/ink261.xml"/><Relationship Id="rId39" Type="http://schemas.openxmlformats.org/officeDocument/2006/relationships/image" Target="../media/image413.png"/><Relationship Id="rId109" Type="http://schemas.openxmlformats.org/officeDocument/2006/relationships/image" Target="../media/image448.png"/><Relationship Id="rId34" Type="http://schemas.openxmlformats.org/officeDocument/2006/relationships/customXml" Target="../ink/ink269.xml"/><Relationship Id="rId50" Type="http://schemas.openxmlformats.org/officeDocument/2006/relationships/customXml" Target="../ink/ink277.xml"/><Relationship Id="rId55" Type="http://schemas.openxmlformats.org/officeDocument/2006/relationships/image" Target="../media/image421.png"/><Relationship Id="rId76" Type="http://schemas.openxmlformats.org/officeDocument/2006/relationships/customXml" Target="../ink/ink290.xml"/><Relationship Id="rId97" Type="http://schemas.openxmlformats.org/officeDocument/2006/relationships/image" Target="../media/image442.png"/><Relationship Id="rId104" Type="http://schemas.openxmlformats.org/officeDocument/2006/relationships/customXml" Target="../ink/ink304.xml"/><Relationship Id="rId120" Type="http://schemas.openxmlformats.org/officeDocument/2006/relationships/customXml" Target="../ink/ink312.xml"/><Relationship Id="rId125" Type="http://schemas.openxmlformats.org/officeDocument/2006/relationships/image" Target="../media/image456.png"/><Relationship Id="rId141" Type="http://schemas.openxmlformats.org/officeDocument/2006/relationships/image" Target="../media/image464.png"/><Relationship Id="rId146" Type="http://schemas.openxmlformats.org/officeDocument/2006/relationships/customXml" Target="../ink/ink325.xml"/><Relationship Id="rId7" Type="http://schemas.openxmlformats.org/officeDocument/2006/relationships/image" Target="../media/image397.png"/><Relationship Id="rId71" Type="http://schemas.openxmlformats.org/officeDocument/2006/relationships/image" Target="../media/image429.png"/><Relationship Id="rId92" Type="http://schemas.openxmlformats.org/officeDocument/2006/relationships/customXml" Target="../ink/ink298.xml"/><Relationship Id="rId2" Type="http://schemas.openxmlformats.org/officeDocument/2006/relationships/customXml" Target="../ink/ink253.xml"/><Relationship Id="rId29" Type="http://schemas.openxmlformats.org/officeDocument/2006/relationships/image" Target="../media/image408.png"/><Relationship Id="rId24" Type="http://schemas.openxmlformats.org/officeDocument/2006/relationships/customXml" Target="../ink/ink264.xml"/><Relationship Id="rId40" Type="http://schemas.openxmlformats.org/officeDocument/2006/relationships/customXml" Target="../ink/ink272.xml"/><Relationship Id="rId45" Type="http://schemas.openxmlformats.org/officeDocument/2006/relationships/image" Target="../media/image416.png"/><Relationship Id="rId66" Type="http://schemas.openxmlformats.org/officeDocument/2006/relationships/customXml" Target="../ink/ink285.xml"/><Relationship Id="rId87" Type="http://schemas.openxmlformats.org/officeDocument/2006/relationships/image" Target="../media/image437.png"/><Relationship Id="rId110" Type="http://schemas.openxmlformats.org/officeDocument/2006/relationships/customXml" Target="../ink/ink307.xml"/><Relationship Id="rId115" Type="http://schemas.openxmlformats.org/officeDocument/2006/relationships/image" Target="../media/image451.png"/><Relationship Id="rId131" Type="http://schemas.openxmlformats.org/officeDocument/2006/relationships/image" Target="../media/image459.png"/><Relationship Id="rId136" Type="http://schemas.openxmlformats.org/officeDocument/2006/relationships/customXml" Target="../ink/ink320.xml"/><Relationship Id="rId61" Type="http://schemas.openxmlformats.org/officeDocument/2006/relationships/image" Target="../media/image424.png"/><Relationship Id="rId82" Type="http://schemas.openxmlformats.org/officeDocument/2006/relationships/customXml" Target="../ink/ink293.xml"/><Relationship Id="rId19" Type="http://schemas.openxmlformats.org/officeDocument/2006/relationships/image" Target="../media/image403.png"/><Relationship Id="rId14" Type="http://schemas.openxmlformats.org/officeDocument/2006/relationships/customXml" Target="../ink/ink259.xml"/><Relationship Id="rId30" Type="http://schemas.openxmlformats.org/officeDocument/2006/relationships/customXml" Target="../ink/ink267.xml"/><Relationship Id="rId35" Type="http://schemas.openxmlformats.org/officeDocument/2006/relationships/image" Target="../media/image411.png"/><Relationship Id="rId56" Type="http://schemas.openxmlformats.org/officeDocument/2006/relationships/customXml" Target="../ink/ink280.xml"/><Relationship Id="rId77" Type="http://schemas.openxmlformats.org/officeDocument/2006/relationships/image" Target="../media/image432.png"/><Relationship Id="rId100" Type="http://schemas.openxmlformats.org/officeDocument/2006/relationships/customXml" Target="../ink/ink302.xml"/><Relationship Id="rId105" Type="http://schemas.openxmlformats.org/officeDocument/2006/relationships/image" Target="../media/image446.png"/><Relationship Id="rId126" Type="http://schemas.openxmlformats.org/officeDocument/2006/relationships/customXml" Target="../ink/ink315.xml"/><Relationship Id="rId147" Type="http://schemas.openxmlformats.org/officeDocument/2006/relationships/image" Target="../media/image467.png"/><Relationship Id="rId8" Type="http://schemas.openxmlformats.org/officeDocument/2006/relationships/customXml" Target="../ink/ink256.xml"/><Relationship Id="rId51" Type="http://schemas.openxmlformats.org/officeDocument/2006/relationships/image" Target="../media/image419.png"/><Relationship Id="rId72" Type="http://schemas.openxmlformats.org/officeDocument/2006/relationships/customXml" Target="../ink/ink288.xml"/><Relationship Id="rId93" Type="http://schemas.openxmlformats.org/officeDocument/2006/relationships/image" Target="../media/image440.png"/><Relationship Id="rId98" Type="http://schemas.openxmlformats.org/officeDocument/2006/relationships/customXml" Target="../ink/ink301.xml"/><Relationship Id="rId121" Type="http://schemas.openxmlformats.org/officeDocument/2006/relationships/image" Target="../media/image454.png"/><Relationship Id="rId142" Type="http://schemas.openxmlformats.org/officeDocument/2006/relationships/customXml" Target="../ink/ink323.xml"/><Relationship Id="rId3" Type="http://schemas.openxmlformats.org/officeDocument/2006/relationships/image" Target="../media/image395.png"/><Relationship Id="rId25" Type="http://schemas.openxmlformats.org/officeDocument/2006/relationships/image" Target="../media/image406.png"/><Relationship Id="rId46" Type="http://schemas.openxmlformats.org/officeDocument/2006/relationships/customXml" Target="../ink/ink275.xml"/><Relationship Id="rId67" Type="http://schemas.openxmlformats.org/officeDocument/2006/relationships/image" Target="../media/image427.png"/><Relationship Id="rId116" Type="http://schemas.openxmlformats.org/officeDocument/2006/relationships/customXml" Target="../ink/ink310.xml"/><Relationship Id="rId137" Type="http://schemas.openxmlformats.org/officeDocument/2006/relationships/image" Target="../media/image462.png"/><Relationship Id="rId20" Type="http://schemas.openxmlformats.org/officeDocument/2006/relationships/customXml" Target="../ink/ink262.xml"/><Relationship Id="rId41" Type="http://schemas.openxmlformats.org/officeDocument/2006/relationships/image" Target="../media/image414.png"/><Relationship Id="rId62" Type="http://schemas.openxmlformats.org/officeDocument/2006/relationships/customXml" Target="../ink/ink283.xml"/><Relationship Id="rId83" Type="http://schemas.openxmlformats.org/officeDocument/2006/relationships/image" Target="../media/image435.png"/><Relationship Id="rId88" Type="http://schemas.openxmlformats.org/officeDocument/2006/relationships/customXml" Target="../ink/ink296.xml"/><Relationship Id="rId111" Type="http://schemas.openxmlformats.org/officeDocument/2006/relationships/image" Target="../media/image449.png"/><Relationship Id="rId132" Type="http://schemas.openxmlformats.org/officeDocument/2006/relationships/customXml" Target="../ink/ink318.xml"/><Relationship Id="rId15" Type="http://schemas.openxmlformats.org/officeDocument/2006/relationships/image" Target="../media/image401.png"/><Relationship Id="rId36" Type="http://schemas.openxmlformats.org/officeDocument/2006/relationships/customXml" Target="../ink/ink270.xml"/><Relationship Id="rId57" Type="http://schemas.openxmlformats.org/officeDocument/2006/relationships/image" Target="../media/image422.png"/><Relationship Id="rId106" Type="http://schemas.openxmlformats.org/officeDocument/2006/relationships/customXml" Target="../ink/ink305.xml"/><Relationship Id="rId127" Type="http://schemas.openxmlformats.org/officeDocument/2006/relationships/image" Target="../media/image457.png"/><Relationship Id="rId10" Type="http://schemas.openxmlformats.org/officeDocument/2006/relationships/customXml" Target="../ink/ink257.xml"/><Relationship Id="rId31" Type="http://schemas.openxmlformats.org/officeDocument/2006/relationships/image" Target="../media/image409.png"/><Relationship Id="rId52" Type="http://schemas.openxmlformats.org/officeDocument/2006/relationships/customXml" Target="../ink/ink278.xml"/><Relationship Id="rId73" Type="http://schemas.openxmlformats.org/officeDocument/2006/relationships/image" Target="../media/image430.png"/><Relationship Id="rId78" Type="http://schemas.openxmlformats.org/officeDocument/2006/relationships/customXml" Target="../ink/ink291.xml"/><Relationship Id="rId94" Type="http://schemas.openxmlformats.org/officeDocument/2006/relationships/customXml" Target="../ink/ink299.xml"/><Relationship Id="rId99" Type="http://schemas.openxmlformats.org/officeDocument/2006/relationships/image" Target="../media/image443.png"/><Relationship Id="rId101" Type="http://schemas.openxmlformats.org/officeDocument/2006/relationships/image" Target="../media/image444.png"/><Relationship Id="rId122" Type="http://schemas.openxmlformats.org/officeDocument/2006/relationships/customXml" Target="../ink/ink313.xml"/><Relationship Id="rId143" Type="http://schemas.openxmlformats.org/officeDocument/2006/relationships/image" Target="../media/image465.png"/><Relationship Id="rId148" Type="http://schemas.openxmlformats.org/officeDocument/2006/relationships/customXml" Target="../ink/ink326.xml"/><Relationship Id="rId4" Type="http://schemas.openxmlformats.org/officeDocument/2006/relationships/customXml" Target="../ink/ink254.xml"/><Relationship Id="rId9" Type="http://schemas.openxmlformats.org/officeDocument/2006/relationships/image" Target="../media/image398.png"/><Relationship Id="rId26" Type="http://schemas.openxmlformats.org/officeDocument/2006/relationships/customXml" Target="../ink/ink265.xml"/><Relationship Id="rId47" Type="http://schemas.openxmlformats.org/officeDocument/2006/relationships/image" Target="../media/image417.png"/><Relationship Id="rId68" Type="http://schemas.openxmlformats.org/officeDocument/2006/relationships/customXml" Target="../ink/ink286.xml"/><Relationship Id="rId89" Type="http://schemas.openxmlformats.org/officeDocument/2006/relationships/image" Target="../media/image438.png"/><Relationship Id="rId112" Type="http://schemas.openxmlformats.org/officeDocument/2006/relationships/customXml" Target="../ink/ink308.xml"/><Relationship Id="rId133" Type="http://schemas.openxmlformats.org/officeDocument/2006/relationships/image" Target="../media/image460.png"/><Relationship Id="rId16" Type="http://schemas.openxmlformats.org/officeDocument/2006/relationships/customXml" Target="../ink/ink260.xml"/><Relationship Id="rId37" Type="http://schemas.openxmlformats.org/officeDocument/2006/relationships/image" Target="../media/image412.png"/><Relationship Id="rId58" Type="http://schemas.openxmlformats.org/officeDocument/2006/relationships/customXml" Target="../ink/ink281.xml"/><Relationship Id="rId79" Type="http://schemas.openxmlformats.org/officeDocument/2006/relationships/image" Target="../media/image433.png"/><Relationship Id="rId102" Type="http://schemas.openxmlformats.org/officeDocument/2006/relationships/customXml" Target="../ink/ink303.xml"/><Relationship Id="rId123" Type="http://schemas.openxmlformats.org/officeDocument/2006/relationships/image" Target="../media/image455.png"/><Relationship Id="rId144" Type="http://schemas.openxmlformats.org/officeDocument/2006/relationships/customXml" Target="../ink/ink324.xml"/><Relationship Id="rId90" Type="http://schemas.openxmlformats.org/officeDocument/2006/relationships/customXml" Target="../ink/ink29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.xml"/><Relationship Id="rId21" Type="http://schemas.openxmlformats.org/officeDocument/2006/relationships/customXml" Target="../ink/ink337.xml"/><Relationship Id="rId42" Type="http://schemas.openxmlformats.org/officeDocument/2006/relationships/image" Target="../media/image490.png"/><Relationship Id="rId63" Type="http://schemas.openxmlformats.org/officeDocument/2006/relationships/customXml" Target="../ink/ink358.xml"/><Relationship Id="rId84" Type="http://schemas.openxmlformats.org/officeDocument/2006/relationships/image" Target="../media/image511.png"/><Relationship Id="rId138" Type="http://schemas.openxmlformats.org/officeDocument/2006/relationships/image" Target="../media/image538.png"/><Relationship Id="rId159" Type="http://schemas.openxmlformats.org/officeDocument/2006/relationships/customXml" Target="../ink/ink406.xml"/><Relationship Id="rId170" Type="http://schemas.openxmlformats.org/officeDocument/2006/relationships/image" Target="../media/image554.png"/><Relationship Id="rId191" Type="http://schemas.openxmlformats.org/officeDocument/2006/relationships/customXml" Target="../ink/ink422.xml"/><Relationship Id="rId205" Type="http://schemas.openxmlformats.org/officeDocument/2006/relationships/customXml" Target="../ink/ink429.xml"/><Relationship Id="rId107" Type="http://schemas.openxmlformats.org/officeDocument/2006/relationships/customXml" Target="../ink/ink380.xml"/><Relationship Id="rId11" Type="http://schemas.openxmlformats.org/officeDocument/2006/relationships/customXml" Target="../ink/ink332.xml"/><Relationship Id="rId32" Type="http://schemas.openxmlformats.org/officeDocument/2006/relationships/image" Target="../media/image485.png"/><Relationship Id="rId53" Type="http://schemas.openxmlformats.org/officeDocument/2006/relationships/customXml" Target="../ink/ink353.xml"/><Relationship Id="rId74" Type="http://schemas.openxmlformats.org/officeDocument/2006/relationships/image" Target="../media/image506.png"/><Relationship Id="rId128" Type="http://schemas.openxmlformats.org/officeDocument/2006/relationships/image" Target="../media/image533.png"/><Relationship Id="rId149" Type="http://schemas.openxmlformats.org/officeDocument/2006/relationships/customXml" Target="../ink/ink401.xml"/><Relationship Id="rId5" Type="http://schemas.openxmlformats.org/officeDocument/2006/relationships/customXml" Target="../ink/ink329.xml"/><Relationship Id="rId95" Type="http://schemas.openxmlformats.org/officeDocument/2006/relationships/customXml" Target="../ink/ink374.xml"/><Relationship Id="rId160" Type="http://schemas.openxmlformats.org/officeDocument/2006/relationships/image" Target="../media/image549.png"/><Relationship Id="rId181" Type="http://schemas.openxmlformats.org/officeDocument/2006/relationships/customXml" Target="../ink/ink417.xml"/><Relationship Id="rId22" Type="http://schemas.openxmlformats.org/officeDocument/2006/relationships/image" Target="../media/image480.png"/><Relationship Id="rId43" Type="http://schemas.openxmlformats.org/officeDocument/2006/relationships/customXml" Target="../ink/ink348.xml"/><Relationship Id="rId64" Type="http://schemas.openxmlformats.org/officeDocument/2006/relationships/image" Target="../media/image501.png"/><Relationship Id="rId118" Type="http://schemas.openxmlformats.org/officeDocument/2006/relationships/image" Target="../media/image528.png"/><Relationship Id="rId139" Type="http://schemas.openxmlformats.org/officeDocument/2006/relationships/customXml" Target="../ink/ink396.xml"/><Relationship Id="rId85" Type="http://schemas.openxmlformats.org/officeDocument/2006/relationships/customXml" Target="../ink/ink369.xml"/><Relationship Id="rId150" Type="http://schemas.openxmlformats.org/officeDocument/2006/relationships/image" Target="../media/image544.png"/><Relationship Id="rId171" Type="http://schemas.openxmlformats.org/officeDocument/2006/relationships/customXml" Target="../ink/ink412.xml"/><Relationship Id="rId192" Type="http://schemas.openxmlformats.org/officeDocument/2006/relationships/image" Target="../media/image565.png"/><Relationship Id="rId206" Type="http://schemas.openxmlformats.org/officeDocument/2006/relationships/image" Target="../media/image572.png"/><Relationship Id="rId12" Type="http://schemas.openxmlformats.org/officeDocument/2006/relationships/image" Target="../media/image475.png"/><Relationship Id="rId33" Type="http://schemas.openxmlformats.org/officeDocument/2006/relationships/customXml" Target="../ink/ink343.xml"/><Relationship Id="rId108" Type="http://schemas.openxmlformats.org/officeDocument/2006/relationships/image" Target="../media/image523.png"/><Relationship Id="rId129" Type="http://schemas.openxmlformats.org/officeDocument/2006/relationships/customXml" Target="../ink/ink391.xml"/><Relationship Id="rId54" Type="http://schemas.openxmlformats.org/officeDocument/2006/relationships/image" Target="../media/image496.png"/><Relationship Id="rId75" Type="http://schemas.openxmlformats.org/officeDocument/2006/relationships/customXml" Target="../ink/ink364.xml"/><Relationship Id="rId96" Type="http://schemas.openxmlformats.org/officeDocument/2006/relationships/image" Target="../media/image517.png"/><Relationship Id="rId140" Type="http://schemas.openxmlformats.org/officeDocument/2006/relationships/image" Target="../media/image539.png"/><Relationship Id="rId161" Type="http://schemas.openxmlformats.org/officeDocument/2006/relationships/customXml" Target="../ink/ink407.xml"/><Relationship Id="rId182" Type="http://schemas.openxmlformats.org/officeDocument/2006/relationships/image" Target="../media/image560.png"/><Relationship Id="rId6" Type="http://schemas.openxmlformats.org/officeDocument/2006/relationships/image" Target="../media/image472.png"/><Relationship Id="rId23" Type="http://schemas.openxmlformats.org/officeDocument/2006/relationships/customXml" Target="../ink/ink338.xml"/><Relationship Id="rId119" Type="http://schemas.openxmlformats.org/officeDocument/2006/relationships/customXml" Target="../ink/ink386.xml"/><Relationship Id="rId44" Type="http://schemas.openxmlformats.org/officeDocument/2006/relationships/image" Target="../media/image491.png"/><Relationship Id="rId65" Type="http://schemas.openxmlformats.org/officeDocument/2006/relationships/customXml" Target="../ink/ink359.xml"/><Relationship Id="rId86" Type="http://schemas.openxmlformats.org/officeDocument/2006/relationships/image" Target="../media/image512.png"/><Relationship Id="rId130" Type="http://schemas.openxmlformats.org/officeDocument/2006/relationships/image" Target="../media/image534.png"/><Relationship Id="rId151" Type="http://schemas.openxmlformats.org/officeDocument/2006/relationships/customXml" Target="../ink/ink402.xml"/><Relationship Id="rId172" Type="http://schemas.openxmlformats.org/officeDocument/2006/relationships/image" Target="../media/image555.png"/><Relationship Id="rId193" Type="http://schemas.openxmlformats.org/officeDocument/2006/relationships/customXml" Target="../ink/ink423.xml"/><Relationship Id="rId207" Type="http://schemas.openxmlformats.org/officeDocument/2006/relationships/customXml" Target="../ink/ink430.xml"/><Relationship Id="rId13" Type="http://schemas.openxmlformats.org/officeDocument/2006/relationships/customXml" Target="../ink/ink333.xml"/><Relationship Id="rId109" Type="http://schemas.openxmlformats.org/officeDocument/2006/relationships/customXml" Target="../ink/ink381.xml"/><Relationship Id="rId34" Type="http://schemas.openxmlformats.org/officeDocument/2006/relationships/image" Target="../media/image486.png"/><Relationship Id="rId55" Type="http://schemas.openxmlformats.org/officeDocument/2006/relationships/customXml" Target="../ink/ink354.xml"/><Relationship Id="rId76" Type="http://schemas.openxmlformats.org/officeDocument/2006/relationships/image" Target="../media/image507.png"/><Relationship Id="rId97" Type="http://schemas.openxmlformats.org/officeDocument/2006/relationships/customXml" Target="../ink/ink375.xml"/><Relationship Id="rId120" Type="http://schemas.openxmlformats.org/officeDocument/2006/relationships/image" Target="../media/image529.png"/><Relationship Id="rId141" Type="http://schemas.openxmlformats.org/officeDocument/2006/relationships/customXml" Target="../ink/ink397.xml"/><Relationship Id="rId7" Type="http://schemas.openxmlformats.org/officeDocument/2006/relationships/customXml" Target="../ink/ink330.xml"/><Relationship Id="rId162" Type="http://schemas.openxmlformats.org/officeDocument/2006/relationships/image" Target="../media/image550.png"/><Relationship Id="rId183" Type="http://schemas.openxmlformats.org/officeDocument/2006/relationships/customXml" Target="../ink/ink418.xml"/><Relationship Id="rId24" Type="http://schemas.openxmlformats.org/officeDocument/2006/relationships/image" Target="../media/image481.png"/><Relationship Id="rId45" Type="http://schemas.openxmlformats.org/officeDocument/2006/relationships/customXml" Target="../ink/ink349.xml"/><Relationship Id="rId66" Type="http://schemas.openxmlformats.org/officeDocument/2006/relationships/image" Target="../media/image502.png"/><Relationship Id="rId87" Type="http://schemas.openxmlformats.org/officeDocument/2006/relationships/customXml" Target="../ink/ink370.xml"/><Relationship Id="rId110" Type="http://schemas.openxmlformats.org/officeDocument/2006/relationships/image" Target="../media/image524.png"/><Relationship Id="rId131" Type="http://schemas.openxmlformats.org/officeDocument/2006/relationships/customXml" Target="../ink/ink392.xml"/><Relationship Id="rId152" Type="http://schemas.openxmlformats.org/officeDocument/2006/relationships/image" Target="../media/image545.png"/><Relationship Id="rId173" Type="http://schemas.openxmlformats.org/officeDocument/2006/relationships/customXml" Target="../ink/ink413.xml"/><Relationship Id="rId194" Type="http://schemas.openxmlformats.org/officeDocument/2006/relationships/image" Target="../media/image566.png"/><Relationship Id="rId208" Type="http://schemas.openxmlformats.org/officeDocument/2006/relationships/image" Target="../media/image573.png"/><Relationship Id="rId19" Type="http://schemas.openxmlformats.org/officeDocument/2006/relationships/customXml" Target="../ink/ink336.xml"/><Relationship Id="rId14" Type="http://schemas.openxmlformats.org/officeDocument/2006/relationships/image" Target="../media/image476.png"/><Relationship Id="rId30" Type="http://schemas.openxmlformats.org/officeDocument/2006/relationships/image" Target="../media/image484.png"/><Relationship Id="rId35" Type="http://schemas.openxmlformats.org/officeDocument/2006/relationships/customXml" Target="../ink/ink344.xml"/><Relationship Id="rId56" Type="http://schemas.openxmlformats.org/officeDocument/2006/relationships/image" Target="../media/image497.png"/><Relationship Id="rId77" Type="http://schemas.openxmlformats.org/officeDocument/2006/relationships/customXml" Target="../ink/ink365.xml"/><Relationship Id="rId100" Type="http://schemas.openxmlformats.org/officeDocument/2006/relationships/image" Target="../media/image519.png"/><Relationship Id="rId105" Type="http://schemas.openxmlformats.org/officeDocument/2006/relationships/customXml" Target="../ink/ink379.xml"/><Relationship Id="rId126" Type="http://schemas.openxmlformats.org/officeDocument/2006/relationships/image" Target="../media/image532.png"/><Relationship Id="rId147" Type="http://schemas.openxmlformats.org/officeDocument/2006/relationships/customXml" Target="../ink/ink400.xml"/><Relationship Id="rId168" Type="http://schemas.openxmlformats.org/officeDocument/2006/relationships/image" Target="../media/image553.png"/><Relationship Id="rId8" Type="http://schemas.openxmlformats.org/officeDocument/2006/relationships/image" Target="../media/image473.png"/><Relationship Id="rId51" Type="http://schemas.openxmlformats.org/officeDocument/2006/relationships/customXml" Target="../ink/ink352.xml"/><Relationship Id="rId72" Type="http://schemas.openxmlformats.org/officeDocument/2006/relationships/image" Target="../media/image505.png"/><Relationship Id="rId93" Type="http://schemas.openxmlformats.org/officeDocument/2006/relationships/customXml" Target="../ink/ink373.xml"/><Relationship Id="rId98" Type="http://schemas.openxmlformats.org/officeDocument/2006/relationships/image" Target="../media/image518.png"/><Relationship Id="rId121" Type="http://schemas.openxmlformats.org/officeDocument/2006/relationships/customXml" Target="../ink/ink387.xml"/><Relationship Id="rId142" Type="http://schemas.openxmlformats.org/officeDocument/2006/relationships/image" Target="../media/image540.png"/><Relationship Id="rId163" Type="http://schemas.openxmlformats.org/officeDocument/2006/relationships/customXml" Target="../ink/ink408.xml"/><Relationship Id="rId184" Type="http://schemas.openxmlformats.org/officeDocument/2006/relationships/image" Target="../media/image561.png"/><Relationship Id="rId189" Type="http://schemas.openxmlformats.org/officeDocument/2006/relationships/customXml" Target="../ink/ink421.xml"/><Relationship Id="rId3" Type="http://schemas.openxmlformats.org/officeDocument/2006/relationships/customXml" Target="../ink/ink328.xml"/><Relationship Id="rId214" Type="http://schemas.openxmlformats.org/officeDocument/2006/relationships/image" Target="../media/image576.png"/><Relationship Id="rId25" Type="http://schemas.openxmlformats.org/officeDocument/2006/relationships/customXml" Target="../ink/ink339.xml"/><Relationship Id="rId46" Type="http://schemas.openxmlformats.org/officeDocument/2006/relationships/image" Target="../media/image492.png"/><Relationship Id="rId67" Type="http://schemas.openxmlformats.org/officeDocument/2006/relationships/customXml" Target="../ink/ink360.xml"/><Relationship Id="rId116" Type="http://schemas.openxmlformats.org/officeDocument/2006/relationships/image" Target="../media/image527.png"/><Relationship Id="rId137" Type="http://schemas.openxmlformats.org/officeDocument/2006/relationships/customXml" Target="../ink/ink395.xml"/><Relationship Id="rId158" Type="http://schemas.openxmlformats.org/officeDocument/2006/relationships/image" Target="../media/image548.png"/><Relationship Id="rId20" Type="http://schemas.openxmlformats.org/officeDocument/2006/relationships/image" Target="../media/image479.png"/><Relationship Id="rId41" Type="http://schemas.openxmlformats.org/officeDocument/2006/relationships/customXml" Target="../ink/ink347.xml"/><Relationship Id="rId62" Type="http://schemas.openxmlformats.org/officeDocument/2006/relationships/image" Target="../media/image500.png"/><Relationship Id="rId83" Type="http://schemas.openxmlformats.org/officeDocument/2006/relationships/customXml" Target="../ink/ink368.xml"/><Relationship Id="rId88" Type="http://schemas.openxmlformats.org/officeDocument/2006/relationships/image" Target="../media/image513.png"/><Relationship Id="rId111" Type="http://schemas.openxmlformats.org/officeDocument/2006/relationships/customXml" Target="../ink/ink382.xml"/><Relationship Id="rId132" Type="http://schemas.openxmlformats.org/officeDocument/2006/relationships/image" Target="../media/image535.png"/><Relationship Id="rId153" Type="http://schemas.openxmlformats.org/officeDocument/2006/relationships/customXml" Target="../ink/ink403.xml"/><Relationship Id="rId174" Type="http://schemas.openxmlformats.org/officeDocument/2006/relationships/image" Target="../media/image556.png"/><Relationship Id="rId179" Type="http://schemas.openxmlformats.org/officeDocument/2006/relationships/customXml" Target="../ink/ink416.xml"/><Relationship Id="rId195" Type="http://schemas.openxmlformats.org/officeDocument/2006/relationships/customXml" Target="../ink/ink424.xml"/><Relationship Id="rId209" Type="http://schemas.openxmlformats.org/officeDocument/2006/relationships/customXml" Target="../ink/ink431.xml"/><Relationship Id="rId190" Type="http://schemas.openxmlformats.org/officeDocument/2006/relationships/image" Target="../media/image564.png"/><Relationship Id="rId204" Type="http://schemas.openxmlformats.org/officeDocument/2006/relationships/image" Target="../media/image571.png"/><Relationship Id="rId15" Type="http://schemas.openxmlformats.org/officeDocument/2006/relationships/customXml" Target="../ink/ink334.xml"/><Relationship Id="rId36" Type="http://schemas.openxmlformats.org/officeDocument/2006/relationships/image" Target="../media/image487.png"/><Relationship Id="rId57" Type="http://schemas.openxmlformats.org/officeDocument/2006/relationships/customXml" Target="../ink/ink355.xml"/><Relationship Id="rId106" Type="http://schemas.openxmlformats.org/officeDocument/2006/relationships/image" Target="../media/image522.png"/><Relationship Id="rId127" Type="http://schemas.openxmlformats.org/officeDocument/2006/relationships/customXml" Target="../ink/ink390.xml"/><Relationship Id="rId10" Type="http://schemas.openxmlformats.org/officeDocument/2006/relationships/image" Target="../media/image474.png"/><Relationship Id="rId31" Type="http://schemas.openxmlformats.org/officeDocument/2006/relationships/customXml" Target="../ink/ink342.xml"/><Relationship Id="rId52" Type="http://schemas.openxmlformats.org/officeDocument/2006/relationships/image" Target="../media/image495.png"/><Relationship Id="rId73" Type="http://schemas.openxmlformats.org/officeDocument/2006/relationships/customXml" Target="../ink/ink363.xml"/><Relationship Id="rId78" Type="http://schemas.openxmlformats.org/officeDocument/2006/relationships/image" Target="../media/image508.png"/><Relationship Id="rId94" Type="http://schemas.openxmlformats.org/officeDocument/2006/relationships/image" Target="../media/image516.png"/><Relationship Id="rId99" Type="http://schemas.openxmlformats.org/officeDocument/2006/relationships/customXml" Target="../ink/ink376.xml"/><Relationship Id="rId101" Type="http://schemas.openxmlformats.org/officeDocument/2006/relationships/customXml" Target="../ink/ink377.xml"/><Relationship Id="rId122" Type="http://schemas.openxmlformats.org/officeDocument/2006/relationships/image" Target="../media/image530.png"/><Relationship Id="rId143" Type="http://schemas.openxmlformats.org/officeDocument/2006/relationships/customXml" Target="../ink/ink398.xml"/><Relationship Id="rId148" Type="http://schemas.openxmlformats.org/officeDocument/2006/relationships/image" Target="../media/image543.png"/><Relationship Id="rId164" Type="http://schemas.openxmlformats.org/officeDocument/2006/relationships/image" Target="../media/image551.png"/><Relationship Id="rId169" Type="http://schemas.openxmlformats.org/officeDocument/2006/relationships/customXml" Target="../ink/ink411.xml"/><Relationship Id="rId185" Type="http://schemas.openxmlformats.org/officeDocument/2006/relationships/customXml" Target="../ink/ink419.xml"/><Relationship Id="rId4" Type="http://schemas.openxmlformats.org/officeDocument/2006/relationships/image" Target="../media/image471.png"/><Relationship Id="rId9" Type="http://schemas.openxmlformats.org/officeDocument/2006/relationships/customXml" Target="../ink/ink331.xml"/><Relationship Id="rId180" Type="http://schemas.openxmlformats.org/officeDocument/2006/relationships/image" Target="../media/image559.png"/><Relationship Id="rId210" Type="http://schemas.openxmlformats.org/officeDocument/2006/relationships/image" Target="../media/image574.png"/><Relationship Id="rId26" Type="http://schemas.openxmlformats.org/officeDocument/2006/relationships/image" Target="../media/image482.png"/><Relationship Id="rId47" Type="http://schemas.openxmlformats.org/officeDocument/2006/relationships/customXml" Target="../ink/ink350.xml"/><Relationship Id="rId68" Type="http://schemas.openxmlformats.org/officeDocument/2006/relationships/image" Target="../media/image503.png"/><Relationship Id="rId89" Type="http://schemas.openxmlformats.org/officeDocument/2006/relationships/customXml" Target="../ink/ink371.xml"/><Relationship Id="rId112" Type="http://schemas.openxmlformats.org/officeDocument/2006/relationships/image" Target="../media/image525.png"/><Relationship Id="rId133" Type="http://schemas.openxmlformats.org/officeDocument/2006/relationships/customXml" Target="../ink/ink393.xml"/><Relationship Id="rId154" Type="http://schemas.openxmlformats.org/officeDocument/2006/relationships/image" Target="../media/image546.png"/><Relationship Id="rId175" Type="http://schemas.openxmlformats.org/officeDocument/2006/relationships/customXml" Target="../ink/ink414.xml"/><Relationship Id="rId196" Type="http://schemas.openxmlformats.org/officeDocument/2006/relationships/image" Target="../media/image567.png"/><Relationship Id="rId200" Type="http://schemas.openxmlformats.org/officeDocument/2006/relationships/image" Target="../media/image569.png"/><Relationship Id="rId16" Type="http://schemas.openxmlformats.org/officeDocument/2006/relationships/image" Target="../media/image477.png"/><Relationship Id="rId37" Type="http://schemas.openxmlformats.org/officeDocument/2006/relationships/customXml" Target="../ink/ink345.xml"/><Relationship Id="rId58" Type="http://schemas.openxmlformats.org/officeDocument/2006/relationships/image" Target="../media/image498.png"/><Relationship Id="rId79" Type="http://schemas.openxmlformats.org/officeDocument/2006/relationships/customXml" Target="../ink/ink366.xml"/><Relationship Id="rId102" Type="http://schemas.openxmlformats.org/officeDocument/2006/relationships/image" Target="../media/image520.png"/><Relationship Id="rId123" Type="http://schemas.openxmlformats.org/officeDocument/2006/relationships/customXml" Target="../ink/ink388.xml"/><Relationship Id="rId144" Type="http://schemas.openxmlformats.org/officeDocument/2006/relationships/image" Target="../media/image541.png"/><Relationship Id="rId90" Type="http://schemas.openxmlformats.org/officeDocument/2006/relationships/image" Target="../media/image514.png"/><Relationship Id="rId165" Type="http://schemas.openxmlformats.org/officeDocument/2006/relationships/customXml" Target="../ink/ink409.xml"/><Relationship Id="rId186" Type="http://schemas.openxmlformats.org/officeDocument/2006/relationships/image" Target="../media/image562.png"/><Relationship Id="rId211" Type="http://schemas.openxmlformats.org/officeDocument/2006/relationships/customXml" Target="../ink/ink432.xml"/><Relationship Id="rId27" Type="http://schemas.openxmlformats.org/officeDocument/2006/relationships/customXml" Target="../ink/ink340.xml"/><Relationship Id="rId48" Type="http://schemas.openxmlformats.org/officeDocument/2006/relationships/image" Target="../media/image493.png"/><Relationship Id="rId69" Type="http://schemas.openxmlformats.org/officeDocument/2006/relationships/customXml" Target="../ink/ink361.xml"/><Relationship Id="rId113" Type="http://schemas.openxmlformats.org/officeDocument/2006/relationships/customXml" Target="../ink/ink383.xml"/><Relationship Id="rId134" Type="http://schemas.openxmlformats.org/officeDocument/2006/relationships/image" Target="../media/image536.png"/><Relationship Id="rId80" Type="http://schemas.openxmlformats.org/officeDocument/2006/relationships/image" Target="../media/image509.png"/><Relationship Id="rId155" Type="http://schemas.openxmlformats.org/officeDocument/2006/relationships/customXml" Target="../ink/ink404.xml"/><Relationship Id="rId176" Type="http://schemas.openxmlformats.org/officeDocument/2006/relationships/image" Target="../media/image557.png"/><Relationship Id="rId197" Type="http://schemas.openxmlformats.org/officeDocument/2006/relationships/customXml" Target="../ink/ink425.xml"/><Relationship Id="rId201" Type="http://schemas.openxmlformats.org/officeDocument/2006/relationships/customXml" Target="../ink/ink427.xml"/><Relationship Id="rId17" Type="http://schemas.openxmlformats.org/officeDocument/2006/relationships/customXml" Target="../ink/ink335.xml"/><Relationship Id="rId38" Type="http://schemas.openxmlformats.org/officeDocument/2006/relationships/image" Target="../media/image488.png"/><Relationship Id="rId59" Type="http://schemas.openxmlformats.org/officeDocument/2006/relationships/customXml" Target="../ink/ink356.xml"/><Relationship Id="rId103" Type="http://schemas.openxmlformats.org/officeDocument/2006/relationships/customXml" Target="../ink/ink378.xml"/><Relationship Id="rId124" Type="http://schemas.openxmlformats.org/officeDocument/2006/relationships/image" Target="../media/image531.png"/><Relationship Id="rId70" Type="http://schemas.openxmlformats.org/officeDocument/2006/relationships/image" Target="../media/image504.png"/><Relationship Id="rId91" Type="http://schemas.openxmlformats.org/officeDocument/2006/relationships/customXml" Target="../ink/ink372.xml"/><Relationship Id="rId145" Type="http://schemas.openxmlformats.org/officeDocument/2006/relationships/customXml" Target="../ink/ink399.xml"/><Relationship Id="rId166" Type="http://schemas.openxmlformats.org/officeDocument/2006/relationships/image" Target="../media/image552.png"/><Relationship Id="rId187" Type="http://schemas.openxmlformats.org/officeDocument/2006/relationships/customXml" Target="../ink/ink42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75.png"/><Relationship Id="rId28" Type="http://schemas.openxmlformats.org/officeDocument/2006/relationships/image" Target="../media/image483.png"/><Relationship Id="rId49" Type="http://schemas.openxmlformats.org/officeDocument/2006/relationships/customXml" Target="../ink/ink351.xml"/><Relationship Id="rId114" Type="http://schemas.openxmlformats.org/officeDocument/2006/relationships/image" Target="../media/image526.png"/><Relationship Id="rId60" Type="http://schemas.openxmlformats.org/officeDocument/2006/relationships/image" Target="../media/image499.png"/><Relationship Id="rId81" Type="http://schemas.openxmlformats.org/officeDocument/2006/relationships/customXml" Target="../ink/ink367.xml"/><Relationship Id="rId135" Type="http://schemas.openxmlformats.org/officeDocument/2006/relationships/customXml" Target="../ink/ink394.xml"/><Relationship Id="rId156" Type="http://schemas.openxmlformats.org/officeDocument/2006/relationships/image" Target="../media/image547.png"/><Relationship Id="rId177" Type="http://schemas.openxmlformats.org/officeDocument/2006/relationships/customXml" Target="../ink/ink415.xml"/><Relationship Id="rId198" Type="http://schemas.openxmlformats.org/officeDocument/2006/relationships/image" Target="../media/image568.png"/><Relationship Id="rId202" Type="http://schemas.openxmlformats.org/officeDocument/2006/relationships/image" Target="../media/image570.png"/><Relationship Id="rId18" Type="http://schemas.openxmlformats.org/officeDocument/2006/relationships/image" Target="../media/image478.png"/><Relationship Id="rId39" Type="http://schemas.openxmlformats.org/officeDocument/2006/relationships/customXml" Target="../ink/ink346.xml"/><Relationship Id="rId50" Type="http://schemas.openxmlformats.org/officeDocument/2006/relationships/image" Target="../media/image494.png"/><Relationship Id="rId104" Type="http://schemas.openxmlformats.org/officeDocument/2006/relationships/image" Target="../media/image521.png"/><Relationship Id="rId125" Type="http://schemas.openxmlformats.org/officeDocument/2006/relationships/customXml" Target="../ink/ink389.xml"/><Relationship Id="rId146" Type="http://schemas.openxmlformats.org/officeDocument/2006/relationships/image" Target="../media/image542.png"/><Relationship Id="rId167" Type="http://schemas.openxmlformats.org/officeDocument/2006/relationships/customXml" Target="../ink/ink410.xml"/><Relationship Id="rId188" Type="http://schemas.openxmlformats.org/officeDocument/2006/relationships/image" Target="../media/image563.png"/><Relationship Id="rId71" Type="http://schemas.openxmlformats.org/officeDocument/2006/relationships/customXml" Target="../ink/ink362.xml"/><Relationship Id="rId92" Type="http://schemas.openxmlformats.org/officeDocument/2006/relationships/image" Target="../media/image515.png"/><Relationship Id="rId213" Type="http://schemas.openxmlformats.org/officeDocument/2006/relationships/customXml" Target="../ink/ink433.xml"/><Relationship Id="rId2" Type="http://schemas.openxmlformats.org/officeDocument/2006/relationships/image" Target="../media/image15.png"/><Relationship Id="rId29" Type="http://schemas.openxmlformats.org/officeDocument/2006/relationships/customXml" Target="../ink/ink341.xml"/><Relationship Id="rId40" Type="http://schemas.openxmlformats.org/officeDocument/2006/relationships/image" Target="../media/image489.png"/><Relationship Id="rId115" Type="http://schemas.openxmlformats.org/officeDocument/2006/relationships/customXml" Target="../ink/ink384.xml"/><Relationship Id="rId136" Type="http://schemas.openxmlformats.org/officeDocument/2006/relationships/image" Target="../media/image537.png"/><Relationship Id="rId157" Type="http://schemas.openxmlformats.org/officeDocument/2006/relationships/customXml" Target="../ink/ink405.xml"/><Relationship Id="rId178" Type="http://schemas.openxmlformats.org/officeDocument/2006/relationships/image" Target="../media/image558.png"/><Relationship Id="rId61" Type="http://schemas.openxmlformats.org/officeDocument/2006/relationships/customXml" Target="../ink/ink357.xml"/><Relationship Id="rId82" Type="http://schemas.openxmlformats.org/officeDocument/2006/relationships/image" Target="../media/image510.png"/><Relationship Id="rId199" Type="http://schemas.openxmlformats.org/officeDocument/2006/relationships/customXml" Target="../ink/ink426.xml"/><Relationship Id="rId203" Type="http://schemas.openxmlformats.org/officeDocument/2006/relationships/customXml" Target="../ink/ink4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2.png"/><Relationship Id="rId18" Type="http://schemas.openxmlformats.org/officeDocument/2006/relationships/customXml" Target="../ink/ink442.xml"/><Relationship Id="rId26" Type="http://schemas.openxmlformats.org/officeDocument/2006/relationships/customXml" Target="../ink/ink446.xml"/><Relationship Id="rId39" Type="http://schemas.openxmlformats.org/officeDocument/2006/relationships/image" Target="../media/image595.png"/><Relationship Id="rId21" Type="http://schemas.openxmlformats.org/officeDocument/2006/relationships/image" Target="../media/image586.png"/><Relationship Id="rId34" Type="http://schemas.openxmlformats.org/officeDocument/2006/relationships/customXml" Target="../ink/ink450.xml"/><Relationship Id="rId42" Type="http://schemas.openxmlformats.org/officeDocument/2006/relationships/customXml" Target="../ink/ink454.xml"/><Relationship Id="rId47" Type="http://schemas.openxmlformats.org/officeDocument/2006/relationships/image" Target="../media/image599.png"/><Relationship Id="rId7" Type="http://schemas.openxmlformats.org/officeDocument/2006/relationships/image" Target="../media/image579.png"/><Relationship Id="rId2" Type="http://schemas.openxmlformats.org/officeDocument/2006/relationships/customXml" Target="../ink/ink434.xml"/><Relationship Id="rId16" Type="http://schemas.openxmlformats.org/officeDocument/2006/relationships/customXml" Target="../ink/ink441.xml"/><Relationship Id="rId29" Type="http://schemas.openxmlformats.org/officeDocument/2006/relationships/image" Target="../media/image590.png"/><Relationship Id="rId11" Type="http://schemas.openxmlformats.org/officeDocument/2006/relationships/image" Target="../media/image581.png"/><Relationship Id="rId24" Type="http://schemas.openxmlformats.org/officeDocument/2006/relationships/customXml" Target="../ink/ink445.xml"/><Relationship Id="rId32" Type="http://schemas.openxmlformats.org/officeDocument/2006/relationships/customXml" Target="../ink/ink449.xml"/><Relationship Id="rId37" Type="http://schemas.openxmlformats.org/officeDocument/2006/relationships/image" Target="../media/image594.png"/><Relationship Id="rId40" Type="http://schemas.openxmlformats.org/officeDocument/2006/relationships/customXml" Target="../ink/ink453.xml"/><Relationship Id="rId45" Type="http://schemas.openxmlformats.org/officeDocument/2006/relationships/image" Target="../media/image598.png"/><Relationship Id="rId5" Type="http://schemas.openxmlformats.org/officeDocument/2006/relationships/image" Target="../media/image578.png"/><Relationship Id="rId15" Type="http://schemas.openxmlformats.org/officeDocument/2006/relationships/image" Target="../media/image583.png"/><Relationship Id="rId23" Type="http://schemas.openxmlformats.org/officeDocument/2006/relationships/image" Target="../media/image587.png"/><Relationship Id="rId28" Type="http://schemas.openxmlformats.org/officeDocument/2006/relationships/customXml" Target="../ink/ink447.xml"/><Relationship Id="rId36" Type="http://schemas.openxmlformats.org/officeDocument/2006/relationships/customXml" Target="../ink/ink451.xml"/><Relationship Id="rId49" Type="http://schemas.openxmlformats.org/officeDocument/2006/relationships/image" Target="../media/image600.png"/><Relationship Id="rId10" Type="http://schemas.openxmlformats.org/officeDocument/2006/relationships/customXml" Target="../ink/ink438.xml"/><Relationship Id="rId19" Type="http://schemas.openxmlformats.org/officeDocument/2006/relationships/image" Target="../media/image585.png"/><Relationship Id="rId31" Type="http://schemas.openxmlformats.org/officeDocument/2006/relationships/image" Target="../media/image591.png"/><Relationship Id="rId44" Type="http://schemas.openxmlformats.org/officeDocument/2006/relationships/customXml" Target="../ink/ink455.xml"/><Relationship Id="rId4" Type="http://schemas.openxmlformats.org/officeDocument/2006/relationships/customXml" Target="../ink/ink435.xml"/><Relationship Id="rId9" Type="http://schemas.openxmlformats.org/officeDocument/2006/relationships/image" Target="../media/image580.png"/><Relationship Id="rId14" Type="http://schemas.openxmlformats.org/officeDocument/2006/relationships/customXml" Target="../ink/ink440.xml"/><Relationship Id="rId22" Type="http://schemas.openxmlformats.org/officeDocument/2006/relationships/customXml" Target="../ink/ink444.xml"/><Relationship Id="rId27" Type="http://schemas.openxmlformats.org/officeDocument/2006/relationships/image" Target="../media/image589.png"/><Relationship Id="rId30" Type="http://schemas.openxmlformats.org/officeDocument/2006/relationships/customXml" Target="../ink/ink448.xml"/><Relationship Id="rId35" Type="http://schemas.openxmlformats.org/officeDocument/2006/relationships/image" Target="../media/image593.png"/><Relationship Id="rId43" Type="http://schemas.openxmlformats.org/officeDocument/2006/relationships/image" Target="../media/image597.png"/><Relationship Id="rId48" Type="http://schemas.openxmlformats.org/officeDocument/2006/relationships/customXml" Target="../ink/ink457.xml"/><Relationship Id="rId8" Type="http://schemas.openxmlformats.org/officeDocument/2006/relationships/customXml" Target="../ink/ink437.xml"/><Relationship Id="rId3" Type="http://schemas.openxmlformats.org/officeDocument/2006/relationships/image" Target="../media/image577.png"/><Relationship Id="rId12" Type="http://schemas.openxmlformats.org/officeDocument/2006/relationships/customXml" Target="../ink/ink439.xml"/><Relationship Id="rId17" Type="http://schemas.openxmlformats.org/officeDocument/2006/relationships/image" Target="../media/image584.png"/><Relationship Id="rId25" Type="http://schemas.openxmlformats.org/officeDocument/2006/relationships/image" Target="../media/image588.png"/><Relationship Id="rId33" Type="http://schemas.openxmlformats.org/officeDocument/2006/relationships/image" Target="../media/image592.png"/><Relationship Id="rId38" Type="http://schemas.openxmlformats.org/officeDocument/2006/relationships/customXml" Target="../ink/ink452.xml"/><Relationship Id="rId46" Type="http://schemas.openxmlformats.org/officeDocument/2006/relationships/customXml" Target="../ink/ink456.xml"/><Relationship Id="rId20" Type="http://schemas.openxmlformats.org/officeDocument/2006/relationships/customXml" Target="../ink/ink443.xml"/><Relationship Id="rId41" Type="http://schemas.openxmlformats.org/officeDocument/2006/relationships/image" Target="../media/image5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k12org-my.sharepoint.com/:b:/g/personal/michael_teters_cobbk12_org/EcT_1r2nQx5PjLRQxsOZbkUBNjmtxwIEmCxIOMjB-y1N_A?e=LTPW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45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46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46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46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png"/><Relationship Id="rId2" Type="http://schemas.openxmlformats.org/officeDocument/2006/relationships/customXml" Target="../ink/ink46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46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46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46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46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85940-9FBA-4FC4-95D8-3939BA579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8" r="24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EADF0-2D42-4DD8-AF50-DE84BD6A5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Energy and Momentum notes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9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36DEA9-09BE-4FA9-959C-AF46F887CF4B}"/>
                  </a:ext>
                </a:extLst>
              </p14:cNvPr>
              <p14:cNvContentPartPr/>
              <p14:nvPr/>
            </p14:nvContentPartPr>
            <p14:xfrm>
              <a:off x="361080" y="23400"/>
              <a:ext cx="10545480" cy="657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36DEA9-09BE-4FA9-959C-AF46F887CF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720" y="14040"/>
                <a:ext cx="10564200" cy="6596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2F6142-6E7D-400F-A533-10679558235D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13</a:t>
            </a:r>
          </a:p>
        </p:txBody>
      </p:sp>
    </p:spTree>
    <p:extLst>
      <p:ext uri="{BB962C8B-B14F-4D97-AF65-F5344CB8AC3E}">
        <p14:creationId xmlns:p14="http://schemas.microsoft.com/office/powerpoint/2010/main" val="68724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B40ABE-6099-4653-9D03-3BC377050EEA}"/>
                  </a:ext>
                </a:extLst>
              </p14:cNvPr>
              <p14:cNvContentPartPr/>
              <p14:nvPr/>
            </p14:nvContentPartPr>
            <p14:xfrm>
              <a:off x="340920" y="222840"/>
              <a:ext cx="11601360" cy="648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B40ABE-6099-4653-9D03-3BC377050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60" y="213480"/>
                <a:ext cx="11620080" cy="65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0939AF-AAC9-48F4-A0EC-8576988BE6A6}"/>
                  </a:ext>
                </a:extLst>
              </p14:cNvPr>
              <p14:cNvContentPartPr/>
              <p14:nvPr/>
            </p14:nvContentPartPr>
            <p14:xfrm>
              <a:off x="1064880" y="2889000"/>
              <a:ext cx="4380480" cy="299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0939AF-AAC9-48F4-A0EC-8576988BE6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520" y="2879640"/>
                <a:ext cx="4399200" cy="30135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B90F5F-FAF6-4AF4-8CF6-8DBE836547BA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13</a:t>
            </a:r>
          </a:p>
        </p:txBody>
      </p:sp>
    </p:spTree>
    <p:extLst>
      <p:ext uri="{BB962C8B-B14F-4D97-AF65-F5344CB8AC3E}">
        <p14:creationId xmlns:p14="http://schemas.microsoft.com/office/powerpoint/2010/main" val="84380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/>
              <a:t>Conservation of energy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32226" cy="244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0.500 kg cart is at rest and placed against a wall. The spring (k = 2744 N/m) loaded plunger is engaged (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dirty="0"/>
              <a:t>x = 0.05 m).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522162-7498-4281-AC1A-31F77A7B76C1}"/>
                  </a:ext>
                </a:extLst>
              </p14:cNvPr>
              <p14:cNvContentPartPr/>
              <p14:nvPr/>
            </p14:nvContentPartPr>
            <p14:xfrm>
              <a:off x="-677422" y="36071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522162-7498-4281-AC1A-31F77A7B76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6422" y="35207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BF7FE39-B19B-4035-BB75-8CB12DE7E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99" y="3866988"/>
            <a:ext cx="9512401" cy="299101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68A7E-BEC3-4528-96A1-9BC177CC94A0}"/>
              </a:ext>
            </a:extLst>
          </p:cNvPr>
          <p:cNvSpPr txBox="1">
            <a:spLocks/>
          </p:cNvSpPr>
          <p:nvPr/>
        </p:nvSpPr>
        <p:spPr>
          <a:xfrm>
            <a:off x="6210369" y="988825"/>
            <a:ext cx="5486400" cy="244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we need to determine the total energy in the cart at rest against the wall…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F66EBE-E5A9-473D-8E85-433AADBA47B9}"/>
              </a:ext>
            </a:extLst>
          </p:cNvPr>
          <p:cNvSpPr txBox="1"/>
          <p:nvPr/>
        </p:nvSpPr>
        <p:spPr>
          <a:xfrm>
            <a:off x="6324600" y="2678498"/>
            <a:ext cx="311809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 = KE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95649-0E68-41EE-BBD8-BDD8E4085E81}"/>
              </a:ext>
            </a:extLst>
          </p:cNvPr>
          <p:cNvGrpSpPr/>
          <p:nvPr/>
        </p:nvGrpSpPr>
        <p:grpSpPr>
          <a:xfrm>
            <a:off x="6925762" y="2470452"/>
            <a:ext cx="2316600" cy="1062720"/>
            <a:chOff x="6939549" y="2462798"/>
            <a:chExt cx="2316600" cy="10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04134F-9B52-425D-AF31-F357C8D5A9E3}"/>
                    </a:ext>
                  </a:extLst>
                </p14:cNvPr>
                <p14:cNvContentPartPr/>
                <p14:nvPr/>
              </p14:nvContentPartPr>
              <p14:xfrm>
                <a:off x="6939549" y="2552078"/>
                <a:ext cx="629280" cy="83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04134F-9B52-425D-AF31-F357C8D5A9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03549" y="2516438"/>
                  <a:ext cx="70092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175194-AC7A-499E-809D-7E356C983F07}"/>
                    </a:ext>
                  </a:extLst>
                </p14:cNvPr>
                <p14:cNvContentPartPr/>
                <p14:nvPr/>
              </p14:nvContentPartPr>
              <p14:xfrm>
                <a:off x="7684749" y="2462798"/>
                <a:ext cx="177480" cy="13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175194-AC7A-499E-809D-7E356C983F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49109" y="2426798"/>
                  <a:ext cx="249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B3B01B-43CA-4C1B-9EF9-2EA8D6D3B06E}"/>
                    </a:ext>
                  </a:extLst>
                </p14:cNvPr>
                <p14:cNvContentPartPr/>
                <p14:nvPr/>
              </p14:nvContentPartPr>
              <p14:xfrm>
                <a:off x="7833789" y="2614718"/>
                <a:ext cx="561240" cy="91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B3B01B-43CA-4C1B-9EF9-2EA8D6D3B0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98149" y="2579078"/>
                  <a:ext cx="632880" cy="9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631AF4-DD03-41AB-A892-34CDF4EB457E}"/>
                    </a:ext>
                  </a:extLst>
                </p14:cNvPr>
                <p14:cNvContentPartPr/>
                <p14:nvPr/>
              </p14:nvContentPartPr>
              <p14:xfrm>
                <a:off x="8473509" y="2496638"/>
                <a:ext cx="194760" cy="110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631AF4-DD03-41AB-A892-34CDF4EB45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37869" y="2460998"/>
                  <a:ext cx="266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C538E4-ED12-4D5E-B43D-EC63D7CEECDC}"/>
                    </a:ext>
                  </a:extLst>
                </p14:cNvPr>
                <p14:cNvContentPartPr/>
                <p14:nvPr/>
              </p14:nvContentPartPr>
              <p14:xfrm>
                <a:off x="8650989" y="2686358"/>
                <a:ext cx="605160" cy="56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C538E4-ED12-4D5E-B43D-EC63D7CEEC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5349" y="2650358"/>
                  <a:ext cx="676800" cy="63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D7E23F-EBA2-43E3-A1DD-85A18A0F12E6}"/>
              </a:ext>
            </a:extLst>
          </p:cNvPr>
          <p:cNvGrpSpPr/>
          <p:nvPr/>
        </p:nvGrpSpPr>
        <p:grpSpPr>
          <a:xfrm>
            <a:off x="544536" y="3826080"/>
            <a:ext cx="603000" cy="431280"/>
            <a:chOff x="530469" y="3352358"/>
            <a:chExt cx="6030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D421B3-2BF5-4B7C-983F-3867A33908BA}"/>
                    </a:ext>
                  </a:extLst>
                </p14:cNvPr>
                <p14:cNvContentPartPr/>
                <p14:nvPr/>
              </p14:nvContentPartPr>
              <p14:xfrm>
                <a:off x="590589" y="3454958"/>
                <a:ext cx="216000" cy="32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D421B3-2BF5-4B7C-983F-3867A33908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4589" y="3418958"/>
                  <a:ext cx="2876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19AC11-DB05-4621-AB3C-F189CAAE6A4B}"/>
                    </a:ext>
                  </a:extLst>
                </p14:cNvPr>
                <p14:cNvContentPartPr/>
                <p14:nvPr/>
              </p14:nvContentPartPr>
              <p14:xfrm>
                <a:off x="586629" y="3601838"/>
                <a:ext cx="91800" cy="3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19AC11-DB05-4621-AB3C-F189CAAE6A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0629" y="3566198"/>
                  <a:ext cx="163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4F5C02-C40E-409B-A8B4-FD3B63B45A9F}"/>
                    </a:ext>
                  </a:extLst>
                </p14:cNvPr>
                <p14:cNvContentPartPr/>
                <p14:nvPr/>
              </p14:nvContentPartPr>
              <p14:xfrm>
                <a:off x="530469" y="3352358"/>
                <a:ext cx="229320" cy="6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4F5C02-C40E-409B-A8B4-FD3B63B45A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469" y="3316358"/>
                  <a:ext cx="30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BD760D-5518-4168-9F9C-FF6BC04784D6}"/>
                    </a:ext>
                  </a:extLst>
                </p14:cNvPr>
                <p14:cNvContentPartPr/>
                <p14:nvPr/>
              </p14:nvContentPartPr>
              <p14:xfrm>
                <a:off x="957429" y="3451358"/>
                <a:ext cx="159120" cy="5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BD760D-5518-4168-9F9C-FF6BC04784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1789" y="3415358"/>
                  <a:ext cx="23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49E3CE-B03E-4EE8-88EB-D6B1C9A45D4B}"/>
                    </a:ext>
                  </a:extLst>
                </p14:cNvPr>
                <p14:cNvContentPartPr/>
                <p14:nvPr/>
              </p14:nvContentPartPr>
              <p14:xfrm>
                <a:off x="1007469" y="3556118"/>
                <a:ext cx="126000" cy="4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49E3CE-B03E-4EE8-88EB-D6B1C9A45D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1829" y="3520118"/>
                  <a:ext cx="1976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9D4FAA-59FC-49D0-A5A6-1B353A467BD1}"/>
              </a:ext>
            </a:extLst>
          </p:cNvPr>
          <p:cNvGrpSpPr/>
          <p:nvPr/>
        </p:nvGrpSpPr>
        <p:grpSpPr>
          <a:xfrm>
            <a:off x="1439280" y="3767125"/>
            <a:ext cx="1072800" cy="307800"/>
            <a:chOff x="1436949" y="3273878"/>
            <a:chExt cx="10728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F7B16A-FBFA-4748-94CD-7B8991A7C790}"/>
                    </a:ext>
                  </a:extLst>
                </p14:cNvPr>
                <p14:cNvContentPartPr/>
                <p14:nvPr/>
              </p14:nvContentPartPr>
              <p14:xfrm>
                <a:off x="1436949" y="3342998"/>
                <a:ext cx="268560" cy="23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F7B16A-FBFA-4748-94CD-7B8991A7C7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00949" y="3306998"/>
                  <a:ext cx="340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AB1B31-2B1F-4DCD-98B4-9F328AE15A51}"/>
                    </a:ext>
                  </a:extLst>
                </p14:cNvPr>
                <p14:cNvContentPartPr/>
                <p14:nvPr/>
              </p14:nvContentPartPr>
              <p14:xfrm>
                <a:off x="1886949" y="3418238"/>
                <a:ext cx="19080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AB1B31-2B1F-4DCD-98B4-9F328AE15A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1309" y="3382598"/>
                  <a:ext cx="26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5789C9-4968-4157-8E4B-CE8AEC61FFC9}"/>
                    </a:ext>
                  </a:extLst>
                </p14:cNvPr>
                <p14:cNvContentPartPr/>
                <p14:nvPr/>
              </p14:nvContentPartPr>
              <p14:xfrm>
                <a:off x="1930869" y="3362438"/>
                <a:ext cx="87840" cy="12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5789C9-4968-4157-8E4B-CE8AEC61FF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95229" y="3326798"/>
                  <a:ext cx="159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196A41-F8DC-4FA1-86B6-4AE7C6BDB4D1}"/>
                    </a:ext>
                  </a:extLst>
                </p14:cNvPr>
                <p14:cNvContentPartPr/>
                <p14:nvPr/>
              </p14:nvContentPartPr>
              <p14:xfrm>
                <a:off x="2243709" y="3273878"/>
                <a:ext cx="266040" cy="242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196A41-F8DC-4FA1-86B6-4AE7C6BDB4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08069" y="3237878"/>
                  <a:ext cx="33768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DF2E2-8F22-4B05-9506-6D583AAF62F7}"/>
              </a:ext>
            </a:extLst>
          </p:cNvPr>
          <p:cNvGrpSpPr/>
          <p:nvPr/>
        </p:nvGrpSpPr>
        <p:grpSpPr>
          <a:xfrm>
            <a:off x="2771635" y="3814920"/>
            <a:ext cx="144000" cy="149760"/>
            <a:chOff x="2783349" y="3310958"/>
            <a:chExt cx="14400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EBF952-55E9-483F-B231-F6B6747A2271}"/>
                    </a:ext>
                  </a:extLst>
                </p14:cNvPr>
                <p14:cNvContentPartPr/>
                <p14:nvPr/>
              </p14:nvContentPartPr>
              <p14:xfrm>
                <a:off x="2783349" y="3390158"/>
                <a:ext cx="144000" cy="3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EBF952-55E9-483F-B231-F6B6747A22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7709" y="3354158"/>
                  <a:ext cx="21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950535-7E81-402D-B40B-E8C699EE0C3D}"/>
                    </a:ext>
                  </a:extLst>
                </p14:cNvPr>
                <p14:cNvContentPartPr/>
                <p14:nvPr/>
              </p14:nvContentPartPr>
              <p14:xfrm>
                <a:off x="2856069" y="3310958"/>
                <a:ext cx="25920" cy="14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950535-7E81-402D-B40B-E8C699EE0C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20429" y="3275318"/>
                  <a:ext cx="975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EAE614-F78E-47A6-A522-97B222CCACB0}"/>
              </a:ext>
            </a:extLst>
          </p:cNvPr>
          <p:cNvGrpSpPr/>
          <p:nvPr/>
        </p:nvGrpSpPr>
        <p:grpSpPr>
          <a:xfrm>
            <a:off x="3308621" y="3484980"/>
            <a:ext cx="1546200" cy="611640"/>
            <a:chOff x="3356109" y="3063638"/>
            <a:chExt cx="15462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C09D75-ACF8-4E80-92C9-5CFF289E14D7}"/>
                    </a:ext>
                  </a:extLst>
                </p14:cNvPr>
                <p14:cNvContentPartPr/>
                <p14:nvPr/>
              </p14:nvContentPartPr>
              <p14:xfrm>
                <a:off x="3356109" y="3202958"/>
                <a:ext cx="12240" cy="1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C09D75-ACF8-4E80-92C9-5CFF289E14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20469" y="3167318"/>
                  <a:ext cx="83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0DB845-8A94-4BC1-A3E5-6D9470E70F9E}"/>
                    </a:ext>
                  </a:extLst>
                </p14:cNvPr>
                <p14:cNvContentPartPr/>
                <p14:nvPr/>
              </p14:nvContentPartPr>
              <p14:xfrm>
                <a:off x="3358269" y="3447038"/>
                <a:ext cx="104040" cy="3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0DB845-8A94-4BC1-A3E5-6D9470E70F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2629" y="3411398"/>
                  <a:ext cx="17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485482-357D-4414-B2DE-636CBC11E90A}"/>
                    </a:ext>
                  </a:extLst>
                </p14:cNvPr>
                <p14:cNvContentPartPr/>
                <p14:nvPr/>
              </p14:nvContentPartPr>
              <p14:xfrm>
                <a:off x="3374469" y="3565478"/>
                <a:ext cx="159840" cy="10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485482-357D-4414-B2DE-636CBC11E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38829" y="3529478"/>
                  <a:ext cx="23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D932A7-7472-4D89-A28A-01F261696C59}"/>
                    </a:ext>
                  </a:extLst>
                </p14:cNvPr>
                <p14:cNvContentPartPr/>
                <p14:nvPr/>
              </p14:nvContentPartPr>
              <p14:xfrm>
                <a:off x="3743469" y="3246158"/>
                <a:ext cx="37440" cy="29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D932A7-7472-4D89-A28A-01F261696C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07469" y="3210158"/>
                  <a:ext cx="109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33D699B-773A-4319-904D-43EB59F386BF}"/>
                    </a:ext>
                  </a:extLst>
                </p14:cNvPr>
                <p14:cNvContentPartPr/>
                <p14:nvPr/>
              </p14:nvContentPartPr>
              <p14:xfrm>
                <a:off x="3797109" y="3314558"/>
                <a:ext cx="111600" cy="11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33D699B-773A-4319-904D-43EB59F386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1109" y="3278918"/>
                  <a:ext cx="18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2994DC-F71E-4F6C-9C6A-0903C0DF5488}"/>
                    </a:ext>
                  </a:extLst>
                </p14:cNvPr>
                <p14:cNvContentPartPr/>
                <p14:nvPr/>
              </p14:nvContentPartPr>
              <p14:xfrm>
                <a:off x="3817989" y="3423998"/>
                <a:ext cx="136440" cy="76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2994DC-F71E-4F6C-9C6A-0903C0DF54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81989" y="3388358"/>
                  <a:ext cx="208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AD0EA4-1B4C-44C6-AAE5-3F48A3DD7EBB}"/>
                    </a:ext>
                  </a:extLst>
                </p14:cNvPr>
                <p14:cNvContentPartPr/>
                <p14:nvPr/>
              </p14:nvContentPartPr>
              <p14:xfrm>
                <a:off x="4078269" y="3211238"/>
                <a:ext cx="75960" cy="30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AD0EA4-1B4C-44C6-AAE5-3F48A3DD7EB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42269" y="3175238"/>
                  <a:ext cx="147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A600D1-E2BC-46C9-8846-A6B29B620F18}"/>
                    </a:ext>
                  </a:extLst>
                </p14:cNvPr>
                <p14:cNvContentPartPr/>
                <p14:nvPr/>
              </p14:nvContentPartPr>
              <p14:xfrm>
                <a:off x="4233429" y="3298358"/>
                <a:ext cx="129960" cy="168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A600D1-E2BC-46C9-8846-A6B29B620F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97789" y="3262718"/>
                  <a:ext cx="201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23DC45-306D-4AB2-8CE0-51B12EDC5821}"/>
                    </a:ext>
                  </a:extLst>
                </p14:cNvPr>
                <p14:cNvContentPartPr/>
                <p14:nvPr/>
              </p14:nvContentPartPr>
              <p14:xfrm>
                <a:off x="4466349" y="3315998"/>
                <a:ext cx="87840" cy="6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23DC45-306D-4AB2-8CE0-51B12EDC58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30709" y="3279998"/>
                  <a:ext cx="159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DE2B9A-201D-4B11-A95E-6C8233426525}"/>
                    </a:ext>
                  </a:extLst>
                </p14:cNvPr>
                <p14:cNvContentPartPr/>
                <p14:nvPr/>
              </p14:nvContentPartPr>
              <p14:xfrm>
                <a:off x="4464189" y="3272438"/>
                <a:ext cx="121680" cy="14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DE2B9A-201D-4B11-A95E-6C82334265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28189" y="3236438"/>
                  <a:ext cx="193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F354E7-E036-47BA-9A76-6959D3AD0AC6}"/>
                    </a:ext>
                  </a:extLst>
                </p14:cNvPr>
                <p14:cNvContentPartPr/>
                <p14:nvPr/>
              </p14:nvContentPartPr>
              <p14:xfrm>
                <a:off x="4620069" y="3152918"/>
                <a:ext cx="84240" cy="322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F354E7-E036-47BA-9A76-6959D3AD0A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84069" y="3116918"/>
                  <a:ext cx="155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34CA22-B545-40DA-8BA1-7D54F942F476}"/>
                    </a:ext>
                  </a:extLst>
                </p14:cNvPr>
                <p14:cNvContentPartPr/>
                <p14:nvPr/>
              </p14:nvContentPartPr>
              <p14:xfrm>
                <a:off x="4776309" y="3063638"/>
                <a:ext cx="126000" cy="12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34CA22-B545-40DA-8BA1-7D54F942F4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40669" y="3027998"/>
                  <a:ext cx="1976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83DC5C-5972-48D8-845B-081FC33BF373}"/>
              </a:ext>
            </a:extLst>
          </p:cNvPr>
          <p:cNvGrpSpPr/>
          <p:nvPr/>
        </p:nvGrpSpPr>
        <p:grpSpPr>
          <a:xfrm>
            <a:off x="653229" y="4510478"/>
            <a:ext cx="477720" cy="459360"/>
            <a:chOff x="653229" y="4510478"/>
            <a:chExt cx="4777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20D4F2-00F4-4450-9FDD-BBB866838814}"/>
                    </a:ext>
                  </a:extLst>
                </p14:cNvPr>
                <p14:cNvContentPartPr/>
                <p14:nvPr/>
              </p14:nvContentPartPr>
              <p14:xfrm>
                <a:off x="666549" y="4619918"/>
                <a:ext cx="164880" cy="34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20D4F2-00F4-4450-9FDD-BBB8668388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0909" y="4583918"/>
                  <a:ext cx="236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6F8C4A-BB1C-413B-BFFC-FD5F765F9FEA}"/>
                    </a:ext>
                  </a:extLst>
                </p14:cNvPr>
                <p14:cNvContentPartPr/>
                <p14:nvPr/>
              </p14:nvContentPartPr>
              <p14:xfrm>
                <a:off x="653229" y="4724678"/>
                <a:ext cx="99720" cy="3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6F8C4A-BB1C-413B-BFFC-FD5F765F9FE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589" y="4688678"/>
                  <a:ext cx="171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F020BE-76D0-47A4-A746-496DCE09F84C}"/>
                    </a:ext>
                  </a:extLst>
                </p14:cNvPr>
                <p14:cNvContentPartPr/>
                <p14:nvPr/>
              </p14:nvContentPartPr>
              <p14:xfrm>
                <a:off x="662589" y="4510478"/>
                <a:ext cx="154800" cy="62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F020BE-76D0-47A4-A746-496DCE09F8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6589" y="4474478"/>
                  <a:ext cx="226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D448AE-A089-446A-B850-A2A032072862}"/>
                    </a:ext>
                  </a:extLst>
                </p14:cNvPr>
                <p14:cNvContentPartPr/>
                <p14:nvPr/>
              </p14:nvContentPartPr>
              <p14:xfrm>
                <a:off x="990549" y="4665638"/>
                <a:ext cx="107640" cy="29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D448AE-A089-446A-B850-A2A0320728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4909" y="4629998"/>
                  <a:ext cx="179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791810-405C-41E2-817A-3E0663825A22}"/>
                    </a:ext>
                  </a:extLst>
                </p14:cNvPr>
                <p14:cNvContentPartPr/>
                <p14:nvPr/>
              </p14:nvContentPartPr>
              <p14:xfrm>
                <a:off x="1023309" y="4753838"/>
                <a:ext cx="107640" cy="1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791810-405C-41E2-817A-3E0663825A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7669" y="4718198"/>
                  <a:ext cx="1792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F376EE6-225B-4ED4-936C-1FDF4ECF2061}"/>
              </a:ext>
            </a:extLst>
          </p:cNvPr>
          <p:cNvGrpSpPr/>
          <p:nvPr/>
        </p:nvGrpSpPr>
        <p:grpSpPr>
          <a:xfrm>
            <a:off x="1434069" y="4280798"/>
            <a:ext cx="3406680" cy="814680"/>
            <a:chOff x="1434069" y="4280798"/>
            <a:chExt cx="34066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A4FBC6C-35BF-46D1-B4F4-C53829452946}"/>
                    </a:ext>
                  </a:extLst>
                </p14:cNvPr>
                <p14:cNvContentPartPr/>
                <p14:nvPr/>
              </p14:nvContentPartPr>
              <p14:xfrm>
                <a:off x="1502109" y="4422998"/>
                <a:ext cx="29160" cy="216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A4FBC6C-35BF-46D1-B4F4-C538294529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66109" y="4386998"/>
                  <a:ext cx="100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7AECFB-9B73-4308-8C98-AA2E8A98C9A6}"/>
                    </a:ext>
                  </a:extLst>
                </p14:cNvPr>
                <p14:cNvContentPartPr/>
                <p14:nvPr/>
              </p14:nvContentPartPr>
              <p14:xfrm>
                <a:off x="1434069" y="4745918"/>
                <a:ext cx="115560" cy="5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7AECFB-9B73-4308-8C98-AA2E8A98C9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98069" y="4709918"/>
                  <a:ext cx="187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0B24B-80AD-4422-9252-716C1558F7CD}"/>
                    </a:ext>
                  </a:extLst>
                </p14:cNvPr>
                <p14:cNvContentPartPr/>
                <p14:nvPr/>
              </p14:nvContentPartPr>
              <p14:xfrm>
                <a:off x="1440549" y="4905038"/>
                <a:ext cx="174240" cy="12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0B24B-80AD-4422-9252-716C1558F7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04549" y="4869038"/>
                  <a:ext cx="24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97A0B1-B791-471B-ACEA-78661A0CD522}"/>
                    </a:ext>
                  </a:extLst>
                </p14:cNvPr>
                <p14:cNvContentPartPr/>
                <p14:nvPr/>
              </p14:nvContentPartPr>
              <p14:xfrm>
                <a:off x="1681029" y="4441718"/>
                <a:ext cx="131400" cy="524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97A0B1-B791-471B-ACEA-78661A0CD5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45029" y="4405718"/>
                  <a:ext cx="2030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C349F3-E9BA-4A1B-B4C0-3328CEC7A479}"/>
                    </a:ext>
                  </a:extLst>
                </p14:cNvPr>
                <p14:cNvContentPartPr/>
                <p14:nvPr/>
              </p14:nvContentPartPr>
              <p14:xfrm>
                <a:off x="1897029" y="4567358"/>
                <a:ext cx="162360" cy="27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C349F3-E9BA-4A1B-B4C0-3328CEC7A4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61029" y="4531358"/>
                  <a:ext cx="234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ACEA9B-CCC0-41CB-8E67-2A6E9F052613}"/>
                    </a:ext>
                  </a:extLst>
                </p14:cNvPr>
                <p14:cNvContentPartPr/>
                <p14:nvPr/>
              </p14:nvContentPartPr>
              <p14:xfrm>
                <a:off x="2132109" y="4510118"/>
                <a:ext cx="97200" cy="24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ACEA9B-CCC0-41CB-8E67-2A6E9F0526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96469" y="4474478"/>
                  <a:ext cx="168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0F7F5D-40ED-4118-8114-D13141867EC9}"/>
                    </a:ext>
                  </a:extLst>
                </p14:cNvPr>
                <p14:cNvContentPartPr/>
                <p14:nvPr/>
              </p14:nvContentPartPr>
              <p14:xfrm>
                <a:off x="2156949" y="4658798"/>
                <a:ext cx="63000" cy="3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0F7F5D-40ED-4118-8114-D13141867E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21309" y="4622798"/>
                  <a:ext cx="134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CC8D9D-FF84-42FB-9A01-B051E98F143F}"/>
                    </a:ext>
                  </a:extLst>
                </p14:cNvPr>
                <p14:cNvContentPartPr/>
                <p14:nvPr/>
              </p14:nvContentPartPr>
              <p14:xfrm>
                <a:off x="2356749" y="4564478"/>
                <a:ext cx="34920" cy="10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CC8D9D-FF84-42FB-9A01-B051E98F143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20749" y="4528838"/>
                  <a:ext cx="10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DE0131-F5F8-4BBC-A5FD-66571B1E3CC6}"/>
                    </a:ext>
                  </a:extLst>
                </p14:cNvPr>
                <p14:cNvContentPartPr/>
                <p14:nvPr/>
              </p14:nvContentPartPr>
              <p14:xfrm>
                <a:off x="2398869" y="4521998"/>
                <a:ext cx="78840" cy="261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DE0131-F5F8-4BBC-A5FD-66571B1E3C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63229" y="4486358"/>
                  <a:ext cx="150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E24EE1-F4A9-452A-A0DB-846725490848}"/>
                    </a:ext>
                  </a:extLst>
                </p14:cNvPr>
                <p14:cNvContentPartPr/>
                <p14:nvPr/>
              </p14:nvContentPartPr>
              <p14:xfrm>
                <a:off x="2574909" y="4521998"/>
                <a:ext cx="61200" cy="10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E24EE1-F4A9-452A-A0DB-8467254908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39269" y="4486358"/>
                  <a:ext cx="132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1BD970-AE32-466A-975A-CF43DA7D7FFB}"/>
                    </a:ext>
                  </a:extLst>
                </p14:cNvPr>
                <p14:cNvContentPartPr/>
                <p14:nvPr/>
              </p14:nvContentPartPr>
              <p14:xfrm>
                <a:off x="2613429" y="4483478"/>
                <a:ext cx="81360" cy="334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1BD970-AE32-466A-975A-CF43DA7D7F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77789" y="4447478"/>
                  <a:ext cx="153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DF812E-3204-445D-B2CB-D099BA7C2000}"/>
                    </a:ext>
                  </a:extLst>
                </p14:cNvPr>
                <p14:cNvContentPartPr/>
                <p14:nvPr/>
              </p14:nvContentPartPr>
              <p14:xfrm>
                <a:off x="2795229" y="4540718"/>
                <a:ext cx="186120" cy="29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DF812E-3204-445D-B2CB-D099BA7C20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59589" y="4504718"/>
                  <a:ext cx="257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605F29-2B24-477D-8058-E2D3CEA127CE}"/>
                    </a:ext>
                  </a:extLst>
                </p14:cNvPr>
                <p14:cNvContentPartPr/>
                <p14:nvPr/>
              </p14:nvContentPartPr>
              <p14:xfrm>
                <a:off x="2847429" y="4811798"/>
                <a:ext cx="214920" cy="91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605F29-2B24-477D-8058-E2D3CEA127C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1789" y="4775798"/>
                  <a:ext cx="28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6B3511-F3C6-4ADB-B5F3-B03ECAC9A37B}"/>
                    </a:ext>
                  </a:extLst>
                </p14:cNvPr>
                <p14:cNvContentPartPr/>
                <p14:nvPr/>
              </p14:nvContentPartPr>
              <p14:xfrm>
                <a:off x="2915829" y="4943558"/>
                <a:ext cx="218160" cy="14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6B3511-F3C6-4ADB-B5F3-B03ECAC9A3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80189" y="4907558"/>
                  <a:ext cx="289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3719FF-43DE-4C9E-B7EA-90FF6F899EF5}"/>
                    </a:ext>
                  </a:extLst>
                </p14:cNvPr>
                <p14:cNvContentPartPr/>
                <p14:nvPr/>
              </p14:nvContentPartPr>
              <p14:xfrm>
                <a:off x="3150189" y="4350278"/>
                <a:ext cx="168120" cy="74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3719FF-43DE-4C9E-B7EA-90FF6F899E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14549" y="4314638"/>
                  <a:ext cx="239760" cy="8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90058E-7105-4D48-9574-743E1D381357}"/>
                    </a:ext>
                  </a:extLst>
                </p14:cNvPr>
                <p14:cNvContentPartPr/>
                <p14:nvPr/>
              </p14:nvContentPartPr>
              <p14:xfrm>
                <a:off x="3480669" y="4400678"/>
                <a:ext cx="106920" cy="54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90058E-7105-4D48-9574-743E1D3813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45029" y="4364678"/>
                  <a:ext cx="1785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2AE4F1-FCBE-454C-9F4D-6A12330C366F}"/>
                    </a:ext>
                  </a:extLst>
                </p14:cNvPr>
                <p14:cNvContentPartPr/>
                <p14:nvPr/>
              </p14:nvContentPartPr>
              <p14:xfrm>
                <a:off x="3646269" y="4549718"/>
                <a:ext cx="165960" cy="26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2AE4F1-FCBE-454C-9F4D-6A12330C366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10629" y="4513718"/>
                  <a:ext cx="237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8F1E5C7-891B-4175-A998-61B8BF9F0D94}"/>
                    </a:ext>
                  </a:extLst>
                </p14:cNvPr>
                <p14:cNvContentPartPr/>
                <p14:nvPr/>
              </p14:nvContentPartPr>
              <p14:xfrm>
                <a:off x="3901509" y="4736198"/>
                <a:ext cx="10800" cy="2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8F1E5C7-891B-4175-A998-61B8BF9F0D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65869" y="4700558"/>
                  <a:ext cx="82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6F632B-7819-4561-9177-5C3EBED5659D}"/>
                    </a:ext>
                  </a:extLst>
                </p14:cNvPr>
                <p14:cNvContentPartPr/>
                <p14:nvPr/>
              </p14:nvContentPartPr>
              <p14:xfrm>
                <a:off x="4007709" y="4534598"/>
                <a:ext cx="185760" cy="23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6F632B-7819-4561-9177-5C3EBED565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71709" y="4498598"/>
                  <a:ext cx="257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70546D-6F47-4887-89A7-8873460A4AF4}"/>
                    </a:ext>
                  </a:extLst>
                </p14:cNvPr>
                <p14:cNvContentPartPr/>
                <p14:nvPr/>
              </p14:nvContentPartPr>
              <p14:xfrm>
                <a:off x="4280949" y="4465838"/>
                <a:ext cx="163800" cy="65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70546D-6F47-4887-89A7-8873460A4AF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44949" y="4429838"/>
                  <a:ext cx="23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EB7A09D-E199-4784-AB3F-621B9DEE9D84}"/>
                    </a:ext>
                  </a:extLst>
                </p14:cNvPr>
                <p14:cNvContentPartPr/>
                <p14:nvPr/>
              </p14:nvContentPartPr>
              <p14:xfrm>
                <a:off x="4270509" y="4554038"/>
                <a:ext cx="120240" cy="209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EB7A09D-E199-4784-AB3F-621B9DEE9D8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34869" y="4518038"/>
                  <a:ext cx="191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9D5F5A-4FBD-4C5C-B1FF-C8DC998C68FE}"/>
                    </a:ext>
                  </a:extLst>
                </p14:cNvPr>
                <p14:cNvContentPartPr/>
                <p14:nvPr/>
              </p14:nvContentPartPr>
              <p14:xfrm>
                <a:off x="4456989" y="4668518"/>
                <a:ext cx="226800" cy="8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9D5F5A-4FBD-4C5C-B1FF-C8DC998C68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21349" y="4632878"/>
                  <a:ext cx="298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B6C940-A4BB-4490-9240-27998845D6D5}"/>
                    </a:ext>
                  </a:extLst>
                </p14:cNvPr>
                <p14:cNvContentPartPr/>
                <p14:nvPr/>
              </p14:nvContentPartPr>
              <p14:xfrm>
                <a:off x="4689549" y="4280798"/>
                <a:ext cx="151200" cy="638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B6C940-A4BB-4490-9240-27998845D6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53549" y="4245158"/>
                  <a:ext cx="222840" cy="70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6B88720-7F3B-47E9-AED6-42C351CDDF53}"/>
                  </a:ext>
                </a:extLst>
              </p14:cNvPr>
              <p14:cNvContentPartPr/>
              <p14:nvPr/>
            </p14:nvContentPartPr>
            <p14:xfrm>
              <a:off x="4815549" y="4098638"/>
              <a:ext cx="169200" cy="167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6B88720-7F3B-47E9-AED6-42C351CDDF5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779909" y="4062638"/>
                <a:ext cx="24084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B3C3B70-F929-48B4-9BCD-B2DA9C9175C5}"/>
              </a:ext>
            </a:extLst>
          </p:cNvPr>
          <p:cNvGrpSpPr/>
          <p:nvPr/>
        </p:nvGrpSpPr>
        <p:grpSpPr>
          <a:xfrm>
            <a:off x="305469" y="5484278"/>
            <a:ext cx="573120" cy="443520"/>
            <a:chOff x="305469" y="5484278"/>
            <a:chExt cx="5731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69DC45-BB76-4D4D-B441-B11A5CA2F90E}"/>
                    </a:ext>
                  </a:extLst>
                </p14:cNvPr>
                <p14:cNvContentPartPr/>
                <p14:nvPr/>
              </p14:nvContentPartPr>
              <p14:xfrm>
                <a:off x="382509" y="5561318"/>
                <a:ext cx="209520" cy="36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69DC45-BB76-4D4D-B441-B11A5CA2F9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6869" y="5525678"/>
                  <a:ext cx="2811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B305C56-0DB4-4265-BC98-2B6AAD5EDE0E}"/>
                    </a:ext>
                  </a:extLst>
                </p14:cNvPr>
                <p14:cNvContentPartPr/>
                <p14:nvPr/>
              </p14:nvContentPartPr>
              <p14:xfrm>
                <a:off x="376029" y="5669318"/>
                <a:ext cx="106920" cy="4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B305C56-0DB4-4265-BC98-2B6AAD5EDE0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0029" y="5633318"/>
                  <a:ext cx="178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EFC9B9-7E42-4ACE-ADE3-EB96678BEF1F}"/>
                    </a:ext>
                  </a:extLst>
                </p14:cNvPr>
                <p14:cNvContentPartPr/>
                <p14:nvPr/>
              </p14:nvContentPartPr>
              <p14:xfrm>
                <a:off x="305469" y="5484278"/>
                <a:ext cx="262080" cy="93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EFC9B9-7E42-4ACE-ADE3-EB96678BEF1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9469" y="5448638"/>
                  <a:ext cx="333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654B7AC-D323-4A9D-BE46-81AAB4AC81F1}"/>
                    </a:ext>
                  </a:extLst>
                </p14:cNvPr>
                <p14:cNvContentPartPr/>
                <p14:nvPr/>
              </p14:nvContentPartPr>
              <p14:xfrm>
                <a:off x="718389" y="5622878"/>
                <a:ext cx="109080" cy="1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654B7AC-D323-4A9D-BE46-81AAB4AC81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2749" y="5586878"/>
                  <a:ext cx="18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A10170-3D39-4007-AF18-38F08E010C57}"/>
                    </a:ext>
                  </a:extLst>
                </p14:cNvPr>
                <p14:cNvContentPartPr/>
                <p14:nvPr/>
              </p14:nvContentPartPr>
              <p14:xfrm>
                <a:off x="710829" y="5700278"/>
                <a:ext cx="167760" cy="3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A10170-3D39-4007-AF18-38F08E010C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4829" y="5664278"/>
                  <a:ext cx="2394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B51142C-4FF4-4660-978C-752555674A94}"/>
              </a:ext>
            </a:extLst>
          </p:cNvPr>
          <p:cNvGrpSpPr/>
          <p:nvPr/>
        </p:nvGrpSpPr>
        <p:grpSpPr>
          <a:xfrm>
            <a:off x="1091349" y="5410838"/>
            <a:ext cx="2614320" cy="790200"/>
            <a:chOff x="1091349" y="5410838"/>
            <a:chExt cx="261432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08DCFF-B9D0-490C-A767-F6DC958134A1}"/>
                    </a:ext>
                  </a:extLst>
                </p14:cNvPr>
                <p14:cNvContentPartPr/>
                <p14:nvPr/>
              </p14:nvContentPartPr>
              <p14:xfrm>
                <a:off x="1091349" y="5445398"/>
                <a:ext cx="179640" cy="366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08DCFF-B9D0-490C-A767-F6DC958134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349" y="5409758"/>
                  <a:ext cx="2512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FCC4E4-9B89-4990-AA52-E3DDA02AD77B}"/>
                    </a:ext>
                  </a:extLst>
                </p14:cNvPr>
                <p14:cNvContentPartPr/>
                <p14:nvPr/>
              </p14:nvContentPartPr>
              <p14:xfrm>
                <a:off x="1452429" y="5769758"/>
                <a:ext cx="25200" cy="42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FCC4E4-9B89-4990-AA52-E3DDA02AD77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16429" y="5733758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700B533-4376-4A9E-B8BF-278F838E3348}"/>
                    </a:ext>
                  </a:extLst>
                </p14:cNvPr>
                <p14:cNvContentPartPr/>
                <p14:nvPr/>
              </p14:nvContentPartPr>
              <p14:xfrm>
                <a:off x="1613709" y="5410838"/>
                <a:ext cx="65160" cy="138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700B533-4376-4A9E-B8BF-278F838E33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77709" y="5374838"/>
                  <a:ext cx="136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BED38EB-0478-4335-8FEC-57C29D2C9AC5}"/>
                    </a:ext>
                  </a:extLst>
                </p14:cNvPr>
                <p14:cNvContentPartPr/>
                <p14:nvPr/>
              </p14:nvContentPartPr>
              <p14:xfrm>
                <a:off x="1721709" y="5423798"/>
                <a:ext cx="74880" cy="274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BED38EB-0478-4335-8FEC-57C29D2C9A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85709" y="5387798"/>
                  <a:ext cx="146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54BE78-F26B-4200-B27E-4BE9C24F825E}"/>
                    </a:ext>
                  </a:extLst>
                </p14:cNvPr>
                <p14:cNvContentPartPr/>
                <p14:nvPr/>
              </p14:nvContentPartPr>
              <p14:xfrm>
                <a:off x="1875069" y="5464478"/>
                <a:ext cx="130320" cy="329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554BE78-F26B-4200-B27E-4BE9C24F82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9069" y="5428478"/>
                  <a:ext cx="2019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F7B8B7-25BD-47E8-8AE1-63161FAAC937}"/>
                    </a:ext>
                  </a:extLst>
                </p14:cNvPr>
                <p14:cNvContentPartPr/>
                <p14:nvPr/>
              </p14:nvContentPartPr>
              <p14:xfrm>
                <a:off x="2187189" y="5424878"/>
                <a:ext cx="165240" cy="4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F7B8B7-25BD-47E8-8AE1-63161FAAC9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51189" y="5388878"/>
                  <a:ext cx="236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3E04D6-4B8F-4EE9-9BA4-EC79319913BD}"/>
                    </a:ext>
                  </a:extLst>
                </p14:cNvPr>
                <p14:cNvContentPartPr/>
                <p14:nvPr/>
              </p14:nvContentPartPr>
              <p14:xfrm>
                <a:off x="2180709" y="5457638"/>
                <a:ext cx="102600" cy="315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3E04D6-4B8F-4EE9-9BA4-EC79319913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44709" y="5421998"/>
                  <a:ext cx="174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90339E-F592-4778-A7AA-7ED791E3A516}"/>
                    </a:ext>
                  </a:extLst>
                </p14:cNvPr>
                <p14:cNvContentPartPr/>
                <p14:nvPr/>
              </p14:nvContentPartPr>
              <p14:xfrm>
                <a:off x="2066949" y="5602718"/>
                <a:ext cx="1638720" cy="598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90339E-F592-4778-A7AA-7ED791E3A5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30949" y="5566718"/>
                  <a:ext cx="1710360" cy="66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B40C0CA-6E34-4087-BB3B-7FA926FB5794}"/>
              </a:ext>
            </a:extLst>
          </p:cNvPr>
          <p:cNvGrpSpPr/>
          <p:nvPr/>
        </p:nvGrpSpPr>
        <p:grpSpPr>
          <a:xfrm>
            <a:off x="5637901" y="6249290"/>
            <a:ext cx="704520" cy="387360"/>
            <a:chOff x="5637901" y="6249290"/>
            <a:chExt cx="7045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C639F43-72D5-4793-A991-2F93AEF70C2A}"/>
                    </a:ext>
                  </a:extLst>
                </p14:cNvPr>
                <p14:cNvContentPartPr/>
                <p14:nvPr/>
              </p14:nvContentPartPr>
              <p14:xfrm>
                <a:off x="5637901" y="6249290"/>
                <a:ext cx="704520" cy="23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C639F43-72D5-4793-A991-2F93AEF70C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28901" y="6240650"/>
                  <a:ext cx="722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B02805-341F-4189-BC48-3DF6BD34734C}"/>
                    </a:ext>
                  </a:extLst>
                </p14:cNvPr>
                <p14:cNvContentPartPr/>
                <p14:nvPr/>
              </p14:nvContentPartPr>
              <p14:xfrm>
                <a:off x="5791261" y="6480050"/>
                <a:ext cx="203760" cy="156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B02805-341F-4189-BC48-3DF6BD3473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82621" y="6471050"/>
                  <a:ext cx="221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1A9384-57ED-487A-9951-A3142F9266CE}"/>
                    </a:ext>
                  </a:extLst>
                </p14:cNvPr>
                <p14:cNvContentPartPr/>
                <p14:nvPr/>
              </p14:nvContentPartPr>
              <p14:xfrm>
                <a:off x="6141541" y="6480410"/>
                <a:ext cx="195840" cy="151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1A9384-57ED-487A-9951-A3142F9266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32541" y="6471770"/>
                  <a:ext cx="2134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EC28152-6DBD-443B-9E8A-BBD6CA56BAC6}"/>
              </a:ext>
            </a:extLst>
          </p:cNvPr>
          <p:cNvGrpSpPr/>
          <p:nvPr/>
        </p:nvGrpSpPr>
        <p:grpSpPr>
          <a:xfrm>
            <a:off x="5635741" y="5496170"/>
            <a:ext cx="1322640" cy="374760"/>
            <a:chOff x="5635741" y="5496170"/>
            <a:chExt cx="13226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0C25603-AC67-42D3-A395-FC7D495A19E8}"/>
                    </a:ext>
                  </a:extLst>
                </p14:cNvPr>
                <p14:cNvContentPartPr/>
                <p14:nvPr/>
              </p14:nvContentPartPr>
              <p14:xfrm>
                <a:off x="5635741" y="5675090"/>
                <a:ext cx="101520" cy="19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0C25603-AC67-42D3-A395-FC7D495A19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00101" y="5639450"/>
                  <a:ext cx="173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B742D6B-5C07-4607-9E84-8BD1F9DCA64F}"/>
                    </a:ext>
                  </a:extLst>
                </p14:cNvPr>
                <p14:cNvContentPartPr/>
                <p14:nvPr/>
              </p14:nvContentPartPr>
              <p14:xfrm>
                <a:off x="5681101" y="5724050"/>
                <a:ext cx="76680" cy="24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B742D6B-5C07-4607-9E84-8BD1F9DCA6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45461" y="5688410"/>
                  <a:ext cx="148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8A5D9F-34AB-4980-8712-50EC49F0A8E2}"/>
                    </a:ext>
                  </a:extLst>
                </p14:cNvPr>
                <p14:cNvContentPartPr/>
                <p14:nvPr/>
              </p14:nvContentPartPr>
              <p14:xfrm>
                <a:off x="5711341" y="5603450"/>
                <a:ext cx="66240" cy="4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8A5D9F-34AB-4980-8712-50EC49F0A8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75341" y="5567450"/>
                  <a:ext cx="137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D4327C-BFA3-4875-A3C8-8721840E8EA7}"/>
                    </a:ext>
                  </a:extLst>
                </p14:cNvPr>
                <p14:cNvContentPartPr/>
                <p14:nvPr/>
              </p14:nvContentPartPr>
              <p14:xfrm>
                <a:off x="5898541" y="5683370"/>
                <a:ext cx="54720" cy="2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D4327C-BFA3-4875-A3C8-8721840E8E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62541" y="5647730"/>
                  <a:ext cx="126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1BA5B7-46B0-4E1D-9DA6-F08DC6F9F80E}"/>
                    </a:ext>
                  </a:extLst>
                </p14:cNvPr>
                <p14:cNvContentPartPr/>
                <p14:nvPr/>
              </p14:nvContentPartPr>
              <p14:xfrm>
                <a:off x="5916901" y="5740610"/>
                <a:ext cx="53640" cy="20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1BA5B7-46B0-4E1D-9DA6-F08DC6F9F8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81261" y="5704970"/>
                  <a:ext cx="125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3DB21D-B12E-4D52-B40B-DB97F5392484}"/>
                    </a:ext>
                  </a:extLst>
                </p14:cNvPr>
                <p14:cNvContentPartPr/>
                <p14:nvPr/>
              </p14:nvContentPartPr>
              <p14:xfrm>
                <a:off x="6069901" y="5559530"/>
                <a:ext cx="146880" cy="26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3DB21D-B12E-4D52-B40B-DB97F53924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34261" y="5523890"/>
                  <a:ext cx="218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6CDF73-A4EF-4A54-9CDD-865B0FFBA514}"/>
                    </a:ext>
                  </a:extLst>
                </p14:cNvPr>
                <p14:cNvContentPartPr/>
                <p14:nvPr/>
              </p14:nvContentPartPr>
              <p14:xfrm>
                <a:off x="6284461" y="5753210"/>
                <a:ext cx="8280" cy="2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6CDF73-A4EF-4A54-9CDD-865B0FFBA5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48461" y="5717210"/>
                  <a:ext cx="79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BC0369-C7F5-4960-BFCD-3AA6D54A5EB3}"/>
                    </a:ext>
                  </a:extLst>
                </p14:cNvPr>
                <p14:cNvContentPartPr/>
                <p14:nvPr/>
              </p14:nvContentPartPr>
              <p14:xfrm>
                <a:off x="6348901" y="5635490"/>
                <a:ext cx="51480" cy="4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BC0369-C7F5-4960-BFCD-3AA6D54A5E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13261" y="5599850"/>
                  <a:ext cx="123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DB9CA9-36DF-4405-8C69-F0DB0CD1AC30}"/>
                    </a:ext>
                  </a:extLst>
                </p14:cNvPr>
                <p14:cNvContentPartPr/>
                <p14:nvPr/>
              </p14:nvContentPartPr>
              <p14:xfrm>
                <a:off x="6452221" y="5576450"/>
                <a:ext cx="40320" cy="20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DB9CA9-36DF-4405-8C69-F0DB0CD1AC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16581" y="5540450"/>
                  <a:ext cx="111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9ADBD51-0951-4908-A11E-A2FF972BA348}"/>
                    </a:ext>
                  </a:extLst>
                </p14:cNvPr>
                <p14:cNvContentPartPr/>
                <p14:nvPr/>
              </p14:nvContentPartPr>
              <p14:xfrm>
                <a:off x="6614581" y="5555570"/>
                <a:ext cx="91800" cy="180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9ADBD51-0951-4908-A11E-A2FF972BA3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78581" y="5519930"/>
                  <a:ext cx="163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CB2043F-5DEE-4683-B340-6B06A05B09C6}"/>
                    </a:ext>
                  </a:extLst>
                </p14:cNvPr>
                <p14:cNvContentPartPr/>
                <p14:nvPr/>
              </p14:nvContentPartPr>
              <p14:xfrm>
                <a:off x="6825181" y="5496170"/>
                <a:ext cx="133200" cy="33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CB2043F-5DEE-4683-B340-6B06A05B09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89541" y="5460530"/>
                  <a:ext cx="204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2B42C1-8DBD-405A-ABA0-D68052E3C874}"/>
                    </a:ext>
                  </a:extLst>
                </p14:cNvPr>
                <p14:cNvContentPartPr/>
                <p14:nvPr/>
              </p14:nvContentPartPr>
              <p14:xfrm>
                <a:off x="6793861" y="5525330"/>
                <a:ext cx="97560" cy="230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2B42C1-8DBD-405A-ABA0-D68052E3C87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58221" y="5489690"/>
                  <a:ext cx="1692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5ED2B63-FEB8-4C34-83D7-6F4388098271}"/>
              </a:ext>
            </a:extLst>
          </p:cNvPr>
          <p:cNvGrpSpPr/>
          <p:nvPr/>
        </p:nvGrpSpPr>
        <p:grpSpPr>
          <a:xfrm>
            <a:off x="10148701" y="4470890"/>
            <a:ext cx="635040" cy="637560"/>
            <a:chOff x="10148701" y="4470890"/>
            <a:chExt cx="63504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C39224-ED7D-4DED-BC9F-993D28E8E510}"/>
                    </a:ext>
                  </a:extLst>
                </p14:cNvPr>
                <p14:cNvContentPartPr/>
                <p14:nvPr/>
              </p14:nvContentPartPr>
              <p14:xfrm>
                <a:off x="10168501" y="4948250"/>
                <a:ext cx="217440" cy="16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C39224-ED7D-4DED-BC9F-993D28E8E5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59861" y="4939250"/>
                  <a:ext cx="23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4160F5-8E3E-4C91-9E01-3DFE42D03A5A}"/>
                    </a:ext>
                  </a:extLst>
                </p14:cNvPr>
                <p14:cNvContentPartPr/>
                <p14:nvPr/>
              </p14:nvContentPartPr>
              <p14:xfrm>
                <a:off x="10542901" y="4716050"/>
                <a:ext cx="240840" cy="164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4160F5-8E3E-4C91-9E01-3DFE42D03A5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34261" y="4707410"/>
                  <a:ext cx="25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00A569-C2FE-4072-A73E-673C6F5EDD32}"/>
                    </a:ext>
                  </a:extLst>
                </p14:cNvPr>
                <p14:cNvContentPartPr/>
                <p14:nvPr/>
              </p14:nvContentPartPr>
              <p14:xfrm>
                <a:off x="10148701" y="4470890"/>
                <a:ext cx="626760" cy="48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00A569-C2FE-4072-A73E-673C6F5EDD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39701" y="4462250"/>
                  <a:ext cx="64440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BE74A2C-117B-4AEA-ACC1-56C0ADDB12CD}"/>
              </a:ext>
            </a:extLst>
          </p:cNvPr>
          <p:cNvGrpSpPr/>
          <p:nvPr/>
        </p:nvGrpSpPr>
        <p:grpSpPr>
          <a:xfrm>
            <a:off x="9811381" y="3916490"/>
            <a:ext cx="1519920" cy="344520"/>
            <a:chOff x="9811381" y="3916490"/>
            <a:chExt cx="151992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8B86F1B-D7F1-4A0C-9672-C717D463223B}"/>
                    </a:ext>
                  </a:extLst>
                </p14:cNvPr>
                <p14:cNvContentPartPr/>
                <p14:nvPr/>
              </p14:nvContentPartPr>
              <p14:xfrm>
                <a:off x="9811381" y="4057610"/>
                <a:ext cx="120600" cy="20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8B86F1B-D7F1-4A0C-9672-C717D46322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75741" y="4021970"/>
                  <a:ext cx="192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FA23C21-351D-4580-876C-39EDC7BDB02A}"/>
                    </a:ext>
                  </a:extLst>
                </p14:cNvPr>
                <p14:cNvContentPartPr/>
                <p14:nvPr/>
              </p14:nvContentPartPr>
              <p14:xfrm>
                <a:off x="9871501" y="4129610"/>
                <a:ext cx="9396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FA23C21-351D-4580-876C-39EDC7BDB0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35861" y="4093970"/>
                  <a:ext cx="165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E169A40-2D84-4274-A151-DD3E7C2AEEC9}"/>
                    </a:ext>
                  </a:extLst>
                </p14:cNvPr>
                <p14:cNvContentPartPr/>
                <p14:nvPr/>
              </p14:nvContentPartPr>
              <p14:xfrm>
                <a:off x="9891301" y="3976970"/>
                <a:ext cx="74160" cy="32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E169A40-2D84-4274-A151-DD3E7C2AEE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55301" y="3940970"/>
                  <a:ext cx="1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72038D-92AA-4AE1-842E-EE6B1A23F846}"/>
                    </a:ext>
                  </a:extLst>
                </p14:cNvPr>
                <p14:cNvContentPartPr/>
                <p14:nvPr/>
              </p14:nvContentPartPr>
              <p14:xfrm>
                <a:off x="10148701" y="4088210"/>
                <a:ext cx="52200" cy="21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72038D-92AA-4AE1-842E-EE6B1A23F8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13061" y="4052210"/>
                  <a:ext cx="12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158695-30C4-45D1-89C9-C2AB4B94A88A}"/>
                    </a:ext>
                  </a:extLst>
                </p14:cNvPr>
                <p14:cNvContentPartPr/>
                <p14:nvPr/>
              </p14:nvContentPartPr>
              <p14:xfrm>
                <a:off x="10128181" y="4172450"/>
                <a:ext cx="92880" cy="2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158695-30C4-45D1-89C9-C2AB4B94A8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92181" y="4136450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E94300-19B0-451A-8F6C-69C93D4E3F99}"/>
                    </a:ext>
                  </a:extLst>
                </p14:cNvPr>
                <p14:cNvContentPartPr/>
                <p14:nvPr/>
              </p14:nvContentPartPr>
              <p14:xfrm>
                <a:off x="10406461" y="3958970"/>
                <a:ext cx="126720" cy="209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E94300-19B0-451A-8F6C-69C93D4E3F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70821" y="3923330"/>
                  <a:ext cx="198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CFFBE3-7B8A-4B33-82BB-730378535654}"/>
                    </a:ext>
                  </a:extLst>
                </p14:cNvPr>
                <p14:cNvContentPartPr/>
                <p14:nvPr/>
              </p14:nvContentPartPr>
              <p14:xfrm>
                <a:off x="10620301" y="4118090"/>
                <a:ext cx="24480" cy="19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CFFBE3-7B8A-4B33-82BB-73037853565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84661" y="4082450"/>
                  <a:ext cx="96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0A8B40-E185-4963-9B7D-9E1625800E0E}"/>
                    </a:ext>
                  </a:extLst>
                </p14:cNvPr>
                <p14:cNvContentPartPr/>
                <p14:nvPr/>
              </p14:nvContentPartPr>
              <p14:xfrm>
                <a:off x="10730821" y="3978050"/>
                <a:ext cx="73440" cy="5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0A8B40-E185-4963-9B7D-9E1625800E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95181" y="3942410"/>
                  <a:ext cx="14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4EB340-9054-4D9E-9606-AA524E0E600F}"/>
                    </a:ext>
                  </a:extLst>
                </p14:cNvPr>
                <p14:cNvContentPartPr/>
                <p14:nvPr/>
              </p14:nvContentPartPr>
              <p14:xfrm>
                <a:off x="10804621" y="3986330"/>
                <a:ext cx="61560" cy="160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4EB340-9054-4D9E-9606-AA524E0E60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68621" y="3950330"/>
                  <a:ext cx="133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2829B7-3138-4696-A528-1FE239CEF00D}"/>
                    </a:ext>
                  </a:extLst>
                </p14:cNvPr>
                <p14:cNvContentPartPr/>
                <p14:nvPr/>
              </p14:nvContentPartPr>
              <p14:xfrm>
                <a:off x="10969501" y="3946730"/>
                <a:ext cx="92520" cy="16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2829B7-3138-4696-A528-1FE239CEF00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33501" y="3911090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BAC547-F770-487F-8EFB-A2503206E622}"/>
                    </a:ext>
                  </a:extLst>
                </p14:cNvPr>
                <p14:cNvContentPartPr/>
                <p14:nvPr/>
              </p14:nvContentPartPr>
              <p14:xfrm>
                <a:off x="11207461" y="3916490"/>
                <a:ext cx="123840" cy="1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BAC547-F770-487F-8EFB-A2503206E6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71461" y="3880850"/>
                  <a:ext cx="19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A8ED4F-07A1-4633-9B5E-B2FF680029DC}"/>
                    </a:ext>
                  </a:extLst>
                </p14:cNvPr>
                <p14:cNvContentPartPr/>
                <p14:nvPr/>
              </p14:nvContentPartPr>
              <p14:xfrm>
                <a:off x="11140861" y="3952850"/>
                <a:ext cx="121320" cy="150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A8ED4F-07A1-4633-9B5E-B2FF680029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05221" y="3917210"/>
                  <a:ext cx="1929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14AE191-9F7E-470D-A465-E9BB863E0DDF}"/>
                  </a:ext>
                </a:extLst>
              </p14:cNvPr>
              <p14:cNvContentPartPr/>
              <p14:nvPr/>
            </p14:nvContentPartPr>
            <p14:xfrm>
              <a:off x="6326322" y="2692164"/>
              <a:ext cx="459360" cy="468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14AE191-9F7E-470D-A465-E9BB863E0DD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290682" y="2656164"/>
                <a:ext cx="531000" cy="540360"/>
              </a:xfrm>
              <a:prstGeom prst="rect">
                <a:avLst/>
              </a:prstGeom>
            </p:spPr>
          </p:pic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40702D1B-6D42-4870-8C6F-0362CC307866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14</a:t>
            </a:r>
          </a:p>
        </p:txBody>
      </p:sp>
    </p:spTree>
    <p:extLst>
      <p:ext uri="{BB962C8B-B14F-4D97-AF65-F5344CB8AC3E}">
        <p14:creationId xmlns:p14="http://schemas.microsoft.com/office/powerpoint/2010/main" val="12006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/>
              <a:t>Conservation of energy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32226" cy="244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0.500 kg cart is at rest and placed against a wall. The spring (k = 2744 N/m) loaded plunger is engaged (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dirty="0"/>
              <a:t>x = 0.05 m).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68A7E-BEC3-4528-96A1-9BC177CC94A0}"/>
              </a:ext>
            </a:extLst>
          </p:cNvPr>
          <p:cNvSpPr txBox="1">
            <a:spLocks/>
          </p:cNvSpPr>
          <p:nvPr/>
        </p:nvSpPr>
        <p:spPr>
          <a:xfrm>
            <a:off x="6210369" y="988825"/>
            <a:ext cx="5486400" cy="2441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we will use the total energy and conservation to determine the kinetic energy of the cart after it launches of the wall…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F66EBE-E5A9-473D-8E85-433AADBA47B9}"/>
              </a:ext>
            </a:extLst>
          </p:cNvPr>
          <p:cNvSpPr txBox="1"/>
          <p:nvPr/>
        </p:nvSpPr>
        <p:spPr>
          <a:xfrm>
            <a:off x="8077200" y="2945433"/>
            <a:ext cx="311809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 = KE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</a:t>
            </a:r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4616CCDD-9C37-4E1D-B2CA-CACA36758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38" y="3867912"/>
            <a:ext cx="9509462" cy="2990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7E5E87-9CDA-4218-8F5D-047B34A3E86F}"/>
                  </a:ext>
                </a:extLst>
              </p14:cNvPr>
              <p14:cNvContentPartPr/>
              <p14:nvPr/>
            </p14:nvContentPartPr>
            <p14:xfrm>
              <a:off x="-372659" y="37196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7E5E87-9CDA-4218-8F5D-047B34A3E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90659" y="35396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FC84D92-2004-4801-B3C8-1A839FA541D2}"/>
              </a:ext>
            </a:extLst>
          </p:cNvPr>
          <p:cNvGrpSpPr/>
          <p:nvPr/>
        </p:nvGrpSpPr>
        <p:grpSpPr>
          <a:xfrm>
            <a:off x="9472261" y="2765964"/>
            <a:ext cx="1803960" cy="994680"/>
            <a:chOff x="9472261" y="2765964"/>
            <a:chExt cx="180396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359F27-6338-463B-9E9A-0DEACFCDC48F}"/>
                    </a:ext>
                  </a:extLst>
                </p14:cNvPr>
                <p14:cNvContentPartPr/>
                <p14:nvPr/>
              </p14:nvContentPartPr>
              <p14:xfrm>
                <a:off x="9472261" y="2854524"/>
                <a:ext cx="739440" cy="791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359F27-6338-463B-9E9A-0DEACFCDC4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36621" y="2818524"/>
                  <a:ext cx="81108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1101D9-01F1-44E0-9DEB-4FDDBD6527FC}"/>
                    </a:ext>
                  </a:extLst>
                </p14:cNvPr>
                <p14:cNvContentPartPr/>
                <p14:nvPr/>
              </p14:nvContentPartPr>
              <p14:xfrm>
                <a:off x="10297381" y="2765964"/>
                <a:ext cx="124560" cy="10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1101D9-01F1-44E0-9DEB-4FDDBD6527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61381" y="2730324"/>
                  <a:ext cx="196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ABA6BA-DF77-435D-B59C-7D2B77D6D85F}"/>
                    </a:ext>
                  </a:extLst>
                </p14:cNvPr>
                <p14:cNvContentPartPr/>
                <p14:nvPr/>
              </p14:nvContentPartPr>
              <p14:xfrm>
                <a:off x="10313941" y="2869284"/>
                <a:ext cx="662400" cy="891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ABA6BA-DF77-435D-B59C-7D2B77D6D8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8301" y="2833284"/>
                  <a:ext cx="73404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86A95C-40B7-4030-AEE1-4EA3544E69B1}"/>
                    </a:ext>
                  </a:extLst>
                </p14:cNvPr>
                <p14:cNvContentPartPr/>
                <p14:nvPr/>
              </p14:nvContentPartPr>
              <p14:xfrm>
                <a:off x="11150941" y="2787204"/>
                <a:ext cx="125280" cy="14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86A95C-40B7-4030-AEE1-4EA3544E69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4941" y="2751204"/>
                  <a:ext cx="19692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DFF0DC7-95ED-441C-943E-408A1DF7100B}"/>
                  </a:ext>
                </a:extLst>
              </p14:cNvPr>
              <p14:cNvContentPartPr/>
              <p14:nvPr/>
            </p14:nvContentPartPr>
            <p14:xfrm>
              <a:off x="8047021" y="2791164"/>
              <a:ext cx="1284120" cy="724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DFF0DC7-95ED-441C-943E-408A1DF710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11381" y="2755164"/>
                <a:ext cx="1355760" cy="7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2645835-DDE8-47E2-BF3D-E570080DD913}"/>
              </a:ext>
            </a:extLst>
          </p:cNvPr>
          <p:cNvGrpSpPr/>
          <p:nvPr/>
        </p:nvGrpSpPr>
        <p:grpSpPr>
          <a:xfrm>
            <a:off x="1757821" y="3534924"/>
            <a:ext cx="162720" cy="105120"/>
            <a:chOff x="1757821" y="3534924"/>
            <a:chExt cx="1627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89B3E3-7897-4A7D-AE94-AFFD1C11AE86}"/>
                    </a:ext>
                  </a:extLst>
                </p14:cNvPr>
                <p14:cNvContentPartPr/>
                <p14:nvPr/>
              </p14:nvContentPartPr>
              <p14:xfrm>
                <a:off x="1757821" y="3534924"/>
                <a:ext cx="162720" cy="3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89B3E3-7897-4A7D-AE94-AFFD1C11AE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21821" y="3498924"/>
                  <a:ext cx="234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81398F-B674-4E10-9DFD-BE0188DCD1EB}"/>
                    </a:ext>
                  </a:extLst>
                </p14:cNvPr>
                <p14:cNvContentPartPr/>
                <p14:nvPr/>
              </p14:nvContentPartPr>
              <p14:xfrm>
                <a:off x="1789141" y="3629244"/>
                <a:ext cx="82440" cy="1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81398F-B674-4E10-9DFD-BE0188DCD1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3141" y="3593244"/>
                  <a:ext cx="1540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6E869BD-1934-437F-BDB7-8185261BE0B1}"/>
              </a:ext>
            </a:extLst>
          </p:cNvPr>
          <p:cNvGrpSpPr/>
          <p:nvPr/>
        </p:nvGrpSpPr>
        <p:grpSpPr>
          <a:xfrm>
            <a:off x="2200981" y="3440964"/>
            <a:ext cx="632880" cy="496440"/>
            <a:chOff x="2200981" y="3440964"/>
            <a:chExt cx="6328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58AF1F-C25D-49DC-9381-37976D5CB0A8}"/>
                    </a:ext>
                  </a:extLst>
                </p14:cNvPr>
                <p14:cNvContentPartPr/>
                <p14:nvPr/>
              </p14:nvContentPartPr>
              <p14:xfrm>
                <a:off x="2200981" y="3440964"/>
                <a:ext cx="15840" cy="245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58AF1F-C25D-49DC-9381-37976D5CB0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4981" y="3405324"/>
                  <a:ext cx="87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23C213-1655-4ABF-89CD-509759125E7F}"/>
                    </a:ext>
                  </a:extLst>
                </p14:cNvPr>
                <p14:cNvContentPartPr/>
                <p14:nvPr/>
              </p14:nvContentPartPr>
              <p14:xfrm>
                <a:off x="2223661" y="3671004"/>
                <a:ext cx="125280" cy="159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23C213-1655-4ABF-89CD-509759125E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7661" y="3635004"/>
                  <a:ext cx="196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2D430B-CBF3-4B5A-AADB-61EB71349538}"/>
                    </a:ext>
                  </a:extLst>
                </p14:cNvPr>
                <p14:cNvContentPartPr/>
                <p14:nvPr/>
              </p14:nvContentPartPr>
              <p14:xfrm>
                <a:off x="2355421" y="3785484"/>
                <a:ext cx="118080" cy="151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2D430B-CBF3-4B5A-AADB-61EB713495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9421" y="3749844"/>
                  <a:ext cx="189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F40D99-99C0-4E38-BBCA-6AB6EABE1B9E}"/>
                    </a:ext>
                  </a:extLst>
                </p14:cNvPr>
                <p14:cNvContentPartPr/>
                <p14:nvPr/>
              </p14:nvContentPartPr>
              <p14:xfrm>
                <a:off x="2596981" y="3610884"/>
                <a:ext cx="236880" cy="113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F40D99-99C0-4E38-BBCA-6AB6EABE1B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61341" y="3575244"/>
                  <a:ext cx="308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28E9B05-0C14-42A8-B91C-B9F4E18CCDBB}"/>
              </a:ext>
            </a:extLst>
          </p:cNvPr>
          <p:cNvGrpSpPr/>
          <p:nvPr/>
        </p:nvGrpSpPr>
        <p:grpSpPr>
          <a:xfrm>
            <a:off x="3034741" y="3422244"/>
            <a:ext cx="711000" cy="293400"/>
            <a:chOff x="3034741" y="3422244"/>
            <a:chExt cx="7110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CFC82-FCAD-4D5D-B6B0-FBC1D7382840}"/>
                    </a:ext>
                  </a:extLst>
                </p14:cNvPr>
                <p14:cNvContentPartPr/>
                <p14:nvPr/>
              </p14:nvContentPartPr>
              <p14:xfrm>
                <a:off x="3034741" y="3561564"/>
                <a:ext cx="126360" cy="15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CFC82-FCAD-4D5D-B6B0-FBC1D73828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8741" y="3525924"/>
                  <a:ext cx="198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5477F9-7B19-4F05-BBFE-1A84AEA08BA2}"/>
                    </a:ext>
                  </a:extLst>
                </p14:cNvPr>
                <p14:cNvContentPartPr/>
                <p14:nvPr/>
              </p14:nvContentPartPr>
              <p14:xfrm>
                <a:off x="3237061" y="3422244"/>
                <a:ext cx="157680" cy="128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5477F9-7B19-4F05-BBFE-1A84AEA08B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1061" y="3386604"/>
                  <a:ext cx="229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8F85F17-92CC-4D4E-B775-73B399C70DBF}"/>
                    </a:ext>
                  </a:extLst>
                </p14:cNvPr>
                <p14:cNvContentPartPr/>
                <p14:nvPr/>
              </p14:nvContentPartPr>
              <p14:xfrm>
                <a:off x="3572941" y="3635364"/>
                <a:ext cx="172800" cy="2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8F85F17-92CC-4D4E-B775-73B399C70D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37301" y="3599724"/>
                  <a:ext cx="244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089D74B-121F-43EB-85DE-9AF3C437B2F7}"/>
                    </a:ext>
                  </a:extLst>
                </p14:cNvPr>
                <p14:cNvContentPartPr/>
                <p14:nvPr/>
              </p14:nvContentPartPr>
              <p14:xfrm>
                <a:off x="3712981" y="3569844"/>
                <a:ext cx="16560" cy="132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089D74B-121F-43EB-85DE-9AF3C437B2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77341" y="3534204"/>
                  <a:ext cx="882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58AE022-49CD-4A1C-A9A6-73F041741474}"/>
              </a:ext>
            </a:extLst>
          </p:cNvPr>
          <p:cNvGrpSpPr/>
          <p:nvPr/>
        </p:nvGrpSpPr>
        <p:grpSpPr>
          <a:xfrm>
            <a:off x="3948781" y="3434484"/>
            <a:ext cx="928800" cy="249840"/>
            <a:chOff x="3948781" y="3434484"/>
            <a:chExt cx="9288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F756AE-09D2-496A-BCDD-0ACF9860DD48}"/>
                    </a:ext>
                  </a:extLst>
                </p14:cNvPr>
                <p14:cNvContentPartPr/>
                <p14:nvPr/>
              </p14:nvContentPartPr>
              <p14:xfrm>
                <a:off x="3948781" y="3465084"/>
                <a:ext cx="258480" cy="21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F756AE-09D2-496A-BCDD-0ACF9860DD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12781" y="3429084"/>
                  <a:ext cx="330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234DBD-A6F2-40E9-A649-977670B1A3ED}"/>
                    </a:ext>
                  </a:extLst>
                </p14:cNvPr>
                <p14:cNvContentPartPr/>
                <p14:nvPr/>
              </p14:nvContentPartPr>
              <p14:xfrm>
                <a:off x="4364941" y="3583524"/>
                <a:ext cx="155160" cy="16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234DBD-A6F2-40E9-A649-977670B1A3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28941" y="3547524"/>
                  <a:ext cx="226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7A51C3-1F64-433F-84A0-835432E77DE5}"/>
                    </a:ext>
                  </a:extLst>
                </p14:cNvPr>
                <p14:cNvContentPartPr/>
                <p14:nvPr/>
              </p14:nvContentPartPr>
              <p14:xfrm>
                <a:off x="4425061" y="3499284"/>
                <a:ext cx="6120" cy="151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7A51C3-1F64-433F-84A0-835432E77D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89061" y="3463284"/>
                  <a:ext cx="7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46BE53-4C2E-4041-B9C0-28619E49EA05}"/>
                    </a:ext>
                  </a:extLst>
                </p14:cNvPr>
                <p14:cNvContentPartPr/>
                <p14:nvPr/>
              </p14:nvContentPartPr>
              <p14:xfrm>
                <a:off x="4664821" y="3434484"/>
                <a:ext cx="212760" cy="19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46BE53-4C2E-4041-B9C0-28619E49EA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28821" y="3398484"/>
                  <a:ext cx="2844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1BA723C-8D00-4DE9-9566-2651698E3DF4}"/>
              </a:ext>
            </a:extLst>
          </p:cNvPr>
          <p:cNvGrpSpPr/>
          <p:nvPr/>
        </p:nvGrpSpPr>
        <p:grpSpPr>
          <a:xfrm>
            <a:off x="335461" y="4294884"/>
            <a:ext cx="1485000" cy="396360"/>
            <a:chOff x="335461" y="4294884"/>
            <a:chExt cx="14850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820D9E-08ED-4AF7-8887-CBED70E92913}"/>
                    </a:ext>
                  </a:extLst>
                </p14:cNvPr>
                <p14:cNvContentPartPr/>
                <p14:nvPr/>
              </p14:nvContentPartPr>
              <p14:xfrm>
                <a:off x="335461" y="4372644"/>
                <a:ext cx="239040" cy="318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820D9E-08ED-4AF7-8887-CBED70E929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9461" y="4336644"/>
                  <a:ext cx="310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04655EE-DCFC-491A-ACB0-9F4F40F471FF}"/>
                    </a:ext>
                  </a:extLst>
                </p14:cNvPr>
                <p14:cNvContentPartPr/>
                <p14:nvPr/>
              </p14:nvContentPartPr>
              <p14:xfrm>
                <a:off x="683221" y="4624644"/>
                <a:ext cx="3960" cy="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04655EE-DCFC-491A-ACB0-9F4F40F471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7221" y="4588644"/>
                  <a:ext cx="75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D468BB-BF84-4DAA-9EC7-50958776E553}"/>
                    </a:ext>
                  </a:extLst>
                </p14:cNvPr>
                <p14:cNvContentPartPr/>
                <p14:nvPr/>
              </p14:nvContentPartPr>
              <p14:xfrm>
                <a:off x="825421" y="4335564"/>
                <a:ext cx="68400" cy="13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D468BB-BF84-4DAA-9EC7-50958776E5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9421" y="4299564"/>
                  <a:ext cx="140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C5A907-A273-4FBF-8D11-D3A03D64AD15}"/>
                    </a:ext>
                  </a:extLst>
                </p14:cNvPr>
                <p14:cNvContentPartPr/>
                <p14:nvPr/>
              </p14:nvContentPartPr>
              <p14:xfrm>
                <a:off x="914341" y="4368684"/>
                <a:ext cx="42480" cy="248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C5A907-A273-4FBF-8D11-D3A03D64AD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8341" y="4333044"/>
                  <a:ext cx="114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3A54A6A-D4F6-451D-B3D1-41BC2C0C25B2}"/>
                    </a:ext>
                  </a:extLst>
                </p14:cNvPr>
                <p14:cNvContentPartPr/>
                <p14:nvPr/>
              </p14:nvContentPartPr>
              <p14:xfrm>
                <a:off x="1073821" y="4329444"/>
                <a:ext cx="122760" cy="222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3A54A6A-D4F6-451D-B3D1-41BC2C0C25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7821" y="4293444"/>
                  <a:ext cx="19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626D410-3922-4645-B693-716AA85E9002}"/>
                    </a:ext>
                  </a:extLst>
                </p14:cNvPr>
                <p14:cNvContentPartPr/>
                <p14:nvPr/>
              </p14:nvContentPartPr>
              <p14:xfrm>
                <a:off x="1393861" y="4294884"/>
                <a:ext cx="123840" cy="1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626D410-3922-4645-B693-716AA85E90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57861" y="4258884"/>
                  <a:ext cx="19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FE2164-A4B2-4DBE-BD2C-DCF7EA796667}"/>
                    </a:ext>
                  </a:extLst>
                </p14:cNvPr>
                <p14:cNvContentPartPr/>
                <p14:nvPr/>
              </p14:nvContentPartPr>
              <p14:xfrm>
                <a:off x="1381621" y="4317564"/>
                <a:ext cx="91080" cy="253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FE2164-A4B2-4DBE-BD2C-DCF7EA7966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45621" y="4281924"/>
                  <a:ext cx="162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688F22-F6B1-4CFD-8113-82046EC1B251}"/>
                    </a:ext>
                  </a:extLst>
                </p14:cNvPr>
                <p14:cNvContentPartPr/>
                <p14:nvPr/>
              </p14:nvContentPartPr>
              <p14:xfrm>
                <a:off x="1683661" y="4382724"/>
                <a:ext cx="136800" cy="10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688F22-F6B1-4CFD-8113-82046EC1B2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48021" y="4347084"/>
                  <a:ext cx="208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4F7D3B-22A0-4E53-88EC-9C8F23BAA16D}"/>
                    </a:ext>
                  </a:extLst>
                </p14:cNvPr>
                <p14:cNvContentPartPr/>
                <p14:nvPr/>
              </p14:nvContentPartPr>
              <p14:xfrm>
                <a:off x="1721821" y="4473804"/>
                <a:ext cx="50040" cy="4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4F7D3B-22A0-4E53-88EC-9C8F23BAA1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86181" y="4437804"/>
                  <a:ext cx="1216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ADBC3F3-46A5-4B48-8599-7A86271B51B6}"/>
              </a:ext>
            </a:extLst>
          </p:cNvPr>
          <p:cNvGrpSpPr/>
          <p:nvPr/>
        </p:nvGrpSpPr>
        <p:grpSpPr>
          <a:xfrm>
            <a:off x="2127541" y="4047564"/>
            <a:ext cx="2263320" cy="627480"/>
            <a:chOff x="2127541" y="4047564"/>
            <a:chExt cx="226332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128BB34-99AA-40E0-9723-B00B5BAB960A}"/>
                    </a:ext>
                  </a:extLst>
                </p14:cNvPr>
                <p14:cNvContentPartPr/>
                <p14:nvPr/>
              </p14:nvContentPartPr>
              <p14:xfrm>
                <a:off x="2195941" y="4199124"/>
                <a:ext cx="6480" cy="119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128BB34-99AA-40E0-9723-B00B5BAB96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59941" y="4163124"/>
                  <a:ext cx="78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FE8F6BD-8582-48DE-8F24-6217F5D4B4D3}"/>
                    </a:ext>
                  </a:extLst>
                </p14:cNvPr>
                <p14:cNvContentPartPr/>
                <p14:nvPr/>
              </p14:nvContentPartPr>
              <p14:xfrm>
                <a:off x="2127541" y="4429164"/>
                <a:ext cx="105480" cy="1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FE8F6BD-8582-48DE-8F24-6217F5D4B4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91901" y="4393164"/>
                  <a:ext cx="177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ACF395F-DF03-4E36-81A8-12DD80652C49}"/>
                    </a:ext>
                  </a:extLst>
                </p14:cNvPr>
                <p14:cNvContentPartPr/>
                <p14:nvPr/>
              </p14:nvContentPartPr>
              <p14:xfrm>
                <a:off x="2139061" y="4519884"/>
                <a:ext cx="91800" cy="155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ACF395F-DF03-4E36-81A8-12DD80652C4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03421" y="4484244"/>
                  <a:ext cx="16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22C61D-5453-4704-B4D4-698C34DFA05D}"/>
                    </a:ext>
                  </a:extLst>
                </p14:cNvPr>
                <p14:cNvContentPartPr/>
                <p14:nvPr/>
              </p14:nvContentPartPr>
              <p14:xfrm>
                <a:off x="2385661" y="4218924"/>
                <a:ext cx="110880" cy="35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22C61D-5453-4704-B4D4-698C34DFA0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50021" y="4182924"/>
                  <a:ext cx="182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DBA5338-16A4-4A90-AAC2-13CB712EF0AD}"/>
                    </a:ext>
                  </a:extLst>
                </p14:cNvPr>
                <p14:cNvContentPartPr/>
                <p14:nvPr/>
              </p14:nvContentPartPr>
              <p14:xfrm>
                <a:off x="2571421" y="4292724"/>
                <a:ext cx="123120" cy="16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DBA5338-16A4-4A90-AAC2-13CB712EF0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35781" y="4257084"/>
                  <a:ext cx="194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DBE4809-79FA-479A-973A-2E75EBFF9024}"/>
                    </a:ext>
                  </a:extLst>
                </p14:cNvPr>
                <p14:cNvContentPartPr/>
                <p14:nvPr/>
              </p14:nvContentPartPr>
              <p14:xfrm>
                <a:off x="2788501" y="4433124"/>
                <a:ext cx="7200" cy="16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DBE4809-79FA-479A-973A-2E75EBFF90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52861" y="4397484"/>
                  <a:ext cx="7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EB1D1C7-0B26-48EE-8481-033672B223EC}"/>
                    </a:ext>
                  </a:extLst>
                </p14:cNvPr>
                <p14:cNvContentPartPr/>
                <p14:nvPr/>
              </p14:nvContentPartPr>
              <p14:xfrm>
                <a:off x="2893621" y="4240884"/>
                <a:ext cx="87120" cy="38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EB1D1C7-0B26-48EE-8481-033672B223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57981" y="4204884"/>
                  <a:ext cx="158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CAB6ED4-5429-404B-A410-CC39137F34DD}"/>
                    </a:ext>
                  </a:extLst>
                </p14:cNvPr>
                <p14:cNvContentPartPr/>
                <p14:nvPr/>
              </p14:nvContentPartPr>
              <p14:xfrm>
                <a:off x="2878861" y="4291284"/>
                <a:ext cx="122760" cy="137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CAB6ED4-5429-404B-A410-CC39137F34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2861" y="4255284"/>
                  <a:ext cx="194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52AF5CE-0931-4B28-8046-BCE09383C85A}"/>
                    </a:ext>
                  </a:extLst>
                </p14:cNvPr>
                <p14:cNvContentPartPr/>
                <p14:nvPr/>
              </p14:nvContentPartPr>
              <p14:xfrm>
                <a:off x="3059581" y="4292724"/>
                <a:ext cx="106920" cy="11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52AF5CE-0931-4B28-8046-BCE09383C8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23581" y="4257084"/>
                  <a:ext cx="178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88F14E5-D9C9-4D3F-85ED-EF446B3A2D5C}"/>
                    </a:ext>
                  </a:extLst>
                </p14:cNvPr>
                <p14:cNvContentPartPr/>
                <p14:nvPr/>
              </p14:nvContentPartPr>
              <p14:xfrm>
                <a:off x="3203581" y="4301004"/>
                <a:ext cx="115560" cy="10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88F14E5-D9C9-4D3F-85ED-EF446B3A2D5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67581" y="4265364"/>
                  <a:ext cx="187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E2AB859-128E-45B6-9F76-81A16278B4BB}"/>
                    </a:ext>
                  </a:extLst>
                </p14:cNvPr>
                <p14:cNvContentPartPr/>
                <p14:nvPr/>
              </p14:nvContentPartPr>
              <p14:xfrm>
                <a:off x="3387901" y="4270044"/>
                <a:ext cx="137160" cy="147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E2AB859-128E-45B6-9F76-81A16278B4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2261" y="4234044"/>
                  <a:ext cx="208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A3D318-1AC7-4D33-A57E-D3846A5C9B82}"/>
                    </a:ext>
                  </a:extLst>
                </p14:cNvPr>
                <p14:cNvContentPartPr/>
                <p14:nvPr/>
              </p14:nvContentPartPr>
              <p14:xfrm>
                <a:off x="3448381" y="4347804"/>
                <a:ext cx="17640" cy="60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A3D318-1AC7-4D33-A57E-D3846A5C9B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12741" y="4312164"/>
                  <a:ext cx="89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4EF03B9-5AC2-4724-BDF4-1AAA0CE4D023}"/>
                    </a:ext>
                  </a:extLst>
                </p14:cNvPr>
                <p14:cNvContentPartPr/>
                <p14:nvPr/>
              </p14:nvContentPartPr>
              <p14:xfrm>
                <a:off x="3494821" y="4364724"/>
                <a:ext cx="67680" cy="155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4EF03B9-5AC2-4724-BDF4-1AAA0CE4D0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58821" y="4329084"/>
                  <a:ext cx="139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167576F-44E9-4321-AA9B-56CC51FC60C2}"/>
                    </a:ext>
                  </a:extLst>
                </p14:cNvPr>
                <p14:cNvContentPartPr/>
                <p14:nvPr/>
              </p14:nvContentPartPr>
              <p14:xfrm>
                <a:off x="3579061" y="4174284"/>
                <a:ext cx="94320" cy="356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167576F-44E9-4321-AA9B-56CC51FC60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43421" y="4138284"/>
                  <a:ext cx="165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6ACD190-A916-449D-AC44-9D774134CC9F}"/>
                    </a:ext>
                  </a:extLst>
                </p14:cNvPr>
                <p14:cNvContentPartPr/>
                <p14:nvPr/>
              </p14:nvContentPartPr>
              <p14:xfrm>
                <a:off x="3786061" y="4149084"/>
                <a:ext cx="70920" cy="401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6ACD190-A916-449D-AC44-9D774134CC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50421" y="4113444"/>
                  <a:ext cx="1425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0CC7640-D112-441F-A5DC-53FB32C2F5C7}"/>
                    </a:ext>
                  </a:extLst>
                </p14:cNvPr>
                <p14:cNvContentPartPr/>
                <p14:nvPr/>
              </p14:nvContentPartPr>
              <p14:xfrm>
                <a:off x="3954181" y="4236564"/>
                <a:ext cx="152280" cy="222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0CC7640-D112-441F-A5DC-53FB32C2F5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18541" y="4200564"/>
                  <a:ext cx="223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20ACE07-907D-4173-9607-A4D4BC1A9896}"/>
                    </a:ext>
                  </a:extLst>
                </p14:cNvPr>
                <p14:cNvContentPartPr/>
                <p14:nvPr/>
              </p14:nvContentPartPr>
              <p14:xfrm>
                <a:off x="4124461" y="4141164"/>
                <a:ext cx="121680" cy="177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20ACE07-907D-4173-9607-A4D4BC1A989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88821" y="4105164"/>
                  <a:ext cx="193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DB214A1-DF23-46D0-8593-BF4D599CD6D5}"/>
                    </a:ext>
                  </a:extLst>
                </p14:cNvPr>
                <p14:cNvContentPartPr/>
                <p14:nvPr/>
              </p14:nvContentPartPr>
              <p14:xfrm>
                <a:off x="4302301" y="4047564"/>
                <a:ext cx="88560" cy="49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DB214A1-DF23-46D0-8593-BF4D599CD6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66661" y="4011924"/>
                  <a:ext cx="16020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CAE23AD-1628-472D-A90C-43550F16F819}"/>
              </a:ext>
            </a:extLst>
          </p:cNvPr>
          <p:cNvGrpSpPr/>
          <p:nvPr/>
        </p:nvGrpSpPr>
        <p:grpSpPr>
          <a:xfrm>
            <a:off x="424021" y="5105244"/>
            <a:ext cx="827280" cy="284040"/>
            <a:chOff x="424021" y="5105244"/>
            <a:chExt cx="8272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9D63C21-7FA7-4A28-AD09-A3648CE12170}"/>
                    </a:ext>
                  </a:extLst>
                </p14:cNvPr>
                <p14:cNvContentPartPr/>
                <p14:nvPr/>
              </p14:nvContentPartPr>
              <p14:xfrm>
                <a:off x="424021" y="5108484"/>
                <a:ext cx="230760" cy="280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9D63C21-7FA7-4A28-AD09-A3648CE121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8381" y="5072484"/>
                  <a:ext cx="302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C6ECCE1-E338-4EAB-938D-25DBDC6B5B86}"/>
                    </a:ext>
                  </a:extLst>
                </p14:cNvPr>
                <p14:cNvContentPartPr/>
                <p14:nvPr/>
              </p14:nvContentPartPr>
              <p14:xfrm>
                <a:off x="775381" y="5326644"/>
                <a:ext cx="5040" cy="14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C6ECCE1-E338-4EAB-938D-25DBDC6B5B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9741" y="5290644"/>
                  <a:ext cx="76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011BCB3-C8CD-4A37-AC6B-36F1E6629186}"/>
                    </a:ext>
                  </a:extLst>
                </p14:cNvPr>
                <p14:cNvContentPartPr/>
                <p14:nvPr/>
              </p14:nvContentPartPr>
              <p14:xfrm>
                <a:off x="852061" y="5162124"/>
                <a:ext cx="79920" cy="77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011BCB3-C8CD-4A37-AC6B-36F1E66291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6061" y="5126484"/>
                  <a:ext cx="151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2423C74-1E8F-4787-B9EA-3CD9DE293FBC}"/>
                    </a:ext>
                  </a:extLst>
                </p14:cNvPr>
                <p14:cNvContentPartPr/>
                <p14:nvPr/>
              </p14:nvContentPartPr>
              <p14:xfrm>
                <a:off x="976261" y="5156004"/>
                <a:ext cx="25200" cy="176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2423C74-1E8F-4787-B9EA-3CD9DE293F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0621" y="5120364"/>
                  <a:ext cx="96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EC6D9FD-3DFB-4C09-9B23-7322FCE4EFED}"/>
                    </a:ext>
                  </a:extLst>
                </p14:cNvPr>
                <p14:cNvContentPartPr/>
                <p14:nvPr/>
              </p14:nvContentPartPr>
              <p14:xfrm>
                <a:off x="1105861" y="5105244"/>
                <a:ext cx="145440" cy="236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EC6D9FD-3DFB-4C09-9B23-7322FCE4EF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0221" y="5069604"/>
                  <a:ext cx="21708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269D98A-F6AF-4A2D-ABDB-C30EA3CAB9C3}"/>
              </a:ext>
            </a:extLst>
          </p:cNvPr>
          <p:cNvGrpSpPr/>
          <p:nvPr/>
        </p:nvGrpSpPr>
        <p:grpSpPr>
          <a:xfrm>
            <a:off x="1438861" y="5065644"/>
            <a:ext cx="496080" cy="207000"/>
            <a:chOff x="1438861" y="5065644"/>
            <a:chExt cx="4960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4A3EA79-B72C-4DE5-8B20-763C5EE91C0E}"/>
                    </a:ext>
                  </a:extLst>
                </p14:cNvPr>
                <p14:cNvContentPartPr/>
                <p14:nvPr/>
              </p14:nvContentPartPr>
              <p14:xfrm>
                <a:off x="1438861" y="5065644"/>
                <a:ext cx="240840" cy="3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4A3EA79-B72C-4DE5-8B20-763C5EE91C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02861" y="5029644"/>
                  <a:ext cx="312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8D705EC-9E86-41C2-8D58-C0696D6B521B}"/>
                    </a:ext>
                  </a:extLst>
                </p14:cNvPr>
                <p14:cNvContentPartPr/>
                <p14:nvPr/>
              </p14:nvContentPartPr>
              <p14:xfrm>
                <a:off x="1522381" y="5094804"/>
                <a:ext cx="70560" cy="177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8D705EC-9E86-41C2-8D58-C0696D6B52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86741" y="5058804"/>
                  <a:ext cx="14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EB3A2B4-4A34-40B0-A95F-519DBDD1F908}"/>
                    </a:ext>
                  </a:extLst>
                </p14:cNvPr>
                <p14:cNvContentPartPr/>
                <p14:nvPr/>
              </p14:nvContentPartPr>
              <p14:xfrm>
                <a:off x="1851421" y="5116404"/>
                <a:ext cx="83520" cy="26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EB3A2B4-4A34-40B0-A95F-519DBDD1F9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15421" y="5080764"/>
                  <a:ext cx="155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7C1ECAC-5CA8-4C51-8359-B93DF7E7D2F2}"/>
                    </a:ext>
                  </a:extLst>
                </p14:cNvPr>
                <p14:cNvContentPartPr/>
                <p14:nvPr/>
              </p14:nvContentPartPr>
              <p14:xfrm>
                <a:off x="1852501" y="5211084"/>
                <a:ext cx="61560" cy="5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7C1ECAC-5CA8-4C51-8359-B93DF7E7D2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16861" y="5175444"/>
                  <a:ext cx="1332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ABC4A19-462D-4AAF-B726-97D90E904679}"/>
              </a:ext>
            </a:extLst>
          </p:cNvPr>
          <p:cNvGrpSpPr/>
          <p:nvPr/>
        </p:nvGrpSpPr>
        <p:grpSpPr>
          <a:xfrm>
            <a:off x="2126461" y="4723644"/>
            <a:ext cx="2438640" cy="518040"/>
            <a:chOff x="2126461" y="4723644"/>
            <a:chExt cx="243864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BEFBD20-D69C-4B32-9210-8BD7A5B2851F}"/>
                    </a:ext>
                  </a:extLst>
                </p14:cNvPr>
                <p14:cNvContentPartPr/>
                <p14:nvPr/>
              </p14:nvContentPartPr>
              <p14:xfrm>
                <a:off x="2126461" y="4958364"/>
                <a:ext cx="112320" cy="283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BEFBD20-D69C-4B32-9210-8BD7A5B285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90821" y="4922724"/>
                  <a:ext cx="183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40FBD3A-B4E6-42A5-912C-955A2B14289F}"/>
                    </a:ext>
                  </a:extLst>
                </p14:cNvPr>
                <p14:cNvContentPartPr/>
                <p14:nvPr/>
              </p14:nvContentPartPr>
              <p14:xfrm>
                <a:off x="2343181" y="4927404"/>
                <a:ext cx="199080" cy="219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40FBD3A-B4E6-42A5-912C-955A2B1428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07541" y="4891764"/>
                  <a:ext cx="270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C8832D6-7278-47D1-8468-4AD4393B32A6}"/>
                    </a:ext>
                  </a:extLst>
                </p14:cNvPr>
                <p14:cNvContentPartPr/>
                <p14:nvPr/>
              </p14:nvContentPartPr>
              <p14:xfrm>
                <a:off x="2622181" y="5078964"/>
                <a:ext cx="17640" cy="15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C8832D6-7278-47D1-8468-4AD4393B32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86541" y="5043324"/>
                  <a:ext cx="89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C363B02-4896-48CA-B4AF-02CE8E773861}"/>
                    </a:ext>
                  </a:extLst>
                </p14:cNvPr>
                <p14:cNvContentPartPr/>
                <p14:nvPr/>
              </p14:nvContentPartPr>
              <p14:xfrm>
                <a:off x="2766541" y="4895004"/>
                <a:ext cx="225720" cy="193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C363B02-4896-48CA-B4AF-02CE8E77386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0901" y="4859364"/>
                  <a:ext cx="297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56FB7B1-A128-40CB-B09B-9D7316D1247A}"/>
                    </a:ext>
                  </a:extLst>
                </p14:cNvPr>
                <p14:cNvContentPartPr/>
                <p14:nvPr/>
              </p14:nvContentPartPr>
              <p14:xfrm>
                <a:off x="3113221" y="4874124"/>
                <a:ext cx="100800" cy="10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56FB7B1-A128-40CB-B09B-9D7316D124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77581" y="4838484"/>
                  <a:ext cx="17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B4784FE-9023-4579-B532-AC97E402A180}"/>
                    </a:ext>
                  </a:extLst>
                </p14:cNvPr>
                <p14:cNvContentPartPr/>
                <p14:nvPr/>
              </p14:nvContentPartPr>
              <p14:xfrm>
                <a:off x="3051661" y="4906524"/>
                <a:ext cx="181080" cy="189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B4784FE-9023-4579-B532-AC97E402A1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16021" y="4870524"/>
                  <a:ext cx="252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3A6318E-166A-46A6-AB92-84CA380FA226}"/>
                    </a:ext>
                  </a:extLst>
                </p14:cNvPr>
                <p14:cNvContentPartPr/>
                <p14:nvPr/>
              </p14:nvContentPartPr>
              <p14:xfrm>
                <a:off x="3352621" y="4879524"/>
                <a:ext cx="127080" cy="168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3A6318E-166A-46A6-AB92-84CA380FA22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16981" y="4843524"/>
                  <a:ext cx="198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FA88DC1-C833-4EE6-84EB-6250FC67C020}"/>
                    </a:ext>
                  </a:extLst>
                </p14:cNvPr>
                <p14:cNvContentPartPr/>
                <p14:nvPr/>
              </p14:nvContentPartPr>
              <p14:xfrm>
                <a:off x="3413821" y="5015604"/>
                <a:ext cx="48960" cy="70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FA88DC1-C833-4EE6-84EB-6250FC67C0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77821" y="4979604"/>
                  <a:ext cx="120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BEA9865-2530-43F0-8DFF-187489C1D424}"/>
                    </a:ext>
                  </a:extLst>
                </p14:cNvPr>
                <p14:cNvContentPartPr/>
                <p14:nvPr/>
              </p14:nvContentPartPr>
              <p14:xfrm>
                <a:off x="3445141" y="5036484"/>
                <a:ext cx="96480" cy="153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BEA9865-2530-43F0-8DFF-187489C1D4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09141" y="5000484"/>
                  <a:ext cx="168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1F2A5B6-15EB-4B34-9549-FB6DE3395954}"/>
                    </a:ext>
                  </a:extLst>
                </p14:cNvPr>
                <p14:cNvContentPartPr/>
                <p14:nvPr/>
              </p14:nvContentPartPr>
              <p14:xfrm>
                <a:off x="3612541" y="4842804"/>
                <a:ext cx="121320" cy="331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1F2A5B6-15EB-4B34-9549-FB6DE33959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76901" y="4807164"/>
                  <a:ext cx="192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B73EECF-3E4D-4FF4-BF76-F07B4B4CCD80}"/>
                    </a:ext>
                  </a:extLst>
                </p14:cNvPr>
                <p14:cNvContentPartPr/>
                <p14:nvPr/>
              </p14:nvContentPartPr>
              <p14:xfrm>
                <a:off x="3870301" y="4804644"/>
                <a:ext cx="92880" cy="325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B73EECF-3E4D-4FF4-BF76-F07B4B4CCD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4301" y="4769004"/>
                  <a:ext cx="1645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A3494F3-5AB1-4B2A-BA3C-1F96BEED4365}"/>
                    </a:ext>
                  </a:extLst>
                </p14:cNvPr>
                <p14:cNvContentPartPr/>
                <p14:nvPr/>
              </p14:nvContentPartPr>
              <p14:xfrm>
                <a:off x="4118701" y="4897164"/>
                <a:ext cx="132120" cy="214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A3494F3-5AB1-4B2A-BA3C-1F96BEED43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82701" y="4861164"/>
                  <a:ext cx="203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5301D3E-FAF8-4346-9986-5838B1A26655}"/>
                    </a:ext>
                  </a:extLst>
                </p14:cNvPr>
                <p14:cNvContentPartPr/>
                <p14:nvPr/>
              </p14:nvContentPartPr>
              <p14:xfrm>
                <a:off x="4311661" y="4837044"/>
                <a:ext cx="108000" cy="96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5301D3E-FAF8-4346-9986-5838B1A266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76021" y="4801044"/>
                  <a:ext cx="179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0E20F0E-2270-4814-A379-E9510184CF1C}"/>
                    </a:ext>
                  </a:extLst>
                </p14:cNvPr>
                <p14:cNvContentPartPr/>
                <p14:nvPr/>
              </p14:nvContentPartPr>
              <p14:xfrm>
                <a:off x="4470061" y="4723644"/>
                <a:ext cx="95040" cy="470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0E20F0E-2270-4814-A379-E9510184CF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34421" y="4687644"/>
                  <a:ext cx="16668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05F8B98-F096-45D0-A59C-007E65A77D5F}"/>
              </a:ext>
            </a:extLst>
          </p:cNvPr>
          <p:cNvGrpSpPr/>
          <p:nvPr/>
        </p:nvGrpSpPr>
        <p:grpSpPr>
          <a:xfrm>
            <a:off x="2164621" y="4672524"/>
            <a:ext cx="1627560" cy="998640"/>
            <a:chOff x="2164621" y="4672524"/>
            <a:chExt cx="1627560" cy="9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4323B9D-C772-4718-A06E-E409925FBB21}"/>
                    </a:ext>
                  </a:extLst>
                </p14:cNvPr>
                <p14:cNvContentPartPr/>
                <p14:nvPr/>
              </p14:nvContentPartPr>
              <p14:xfrm>
                <a:off x="2164621" y="5196684"/>
                <a:ext cx="1627560" cy="129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4323B9D-C772-4718-A06E-E409925FBB2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28621" y="5161044"/>
                  <a:ext cx="169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A50C8C-07AA-462E-B57F-2E00709E4B25}"/>
                    </a:ext>
                  </a:extLst>
                </p14:cNvPr>
                <p14:cNvContentPartPr/>
                <p14:nvPr/>
              </p14:nvContentPartPr>
              <p14:xfrm>
                <a:off x="2393221" y="5397564"/>
                <a:ext cx="190440" cy="20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A50C8C-07AA-462E-B57F-2E00709E4B2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57221" y="5361564"/>
                  <a:ext cx="262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F10A60B-A917-4EBB-B8DF-F25B6E0F271B}"/>
                    </a:ext>
                  </a:extLst>
                </p14:cNvPr>
                <p14:cNvContentPartPr/>
                <p14:nvPr/>
              </p14:nvContentPartPr>
              <p14:xfrm>
                <a:off x="2746021" y="5567844"/>
                <a:ext cx="5040" cy="9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F10A60B-A917-4EBB-B8DF-F25B6E0F27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10021" y="5532204"/>
                  <a:ext cx="76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050F3B3-CF37-40F1-8C57-9C2F079755E2}"/>
                    </a:ext>
                  </a:extLst>
                </p14:cNvPr>
                <p14:cNvContentPartPr/>
                <p14:nvPr/>
              </p14:nvContentPartPr>
              <p14:xfrm>
                <a:off x="2895061" y="5402244"/>
                <a:ext cx="203760" cy="140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050F3B3-CF37-40F1-8C57-9C2F079755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59061" y="5366244"/>
                  <a:ext cx="275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DE4740C-ABAB-4528-981D-AFB48B921B2E}"/>
                    </a:ext>
                  </a:extLst>
                </p14:cNvPr>
                <p14:cNvContentPartPr/>
                <p14:nvPr/>
              </p14:nvContentPartPr>
              <p14:xfrm>
                <a:off x="3204661" y="5343204"/>
                <a:ext cx="98640" cy="53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DE4740C-ABAB-4528-981D-AFB48B921B2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68661" y="5307564"/>
                  <a:ext cx="170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DEA26C2-D375-4F3F-B182-1BDE86A3E3BA}"/>
                    </a:ext>
                  </a:extLst>
                </p14:cNvPr>
                <p14:cNvContentPartPr/>
                <p14:nvPr/>
              </p14:nvContentPartPr>
              <p14:xfrm>
                <a:off x="3154981" y="5377404"/>
                <a:ext cx="167040" cy="178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DEA26C2-D375-4F3F-B182-1BDE86A3E3B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18981" y="5341764"/>
                  <a:ext cx="238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E50993C-12F4-4F24-A357-8B849DAC24E4}"/>
                    </a:ext>
                  </a:extLst>
                </p14:cNvPr>
                <p14:cNvContentPartPr/>
                <p14:nvPr/>
              </p14:nvContentPartPr>
              <p14:xfrm>
                <a:off x="3446221" y="5345724"/>
                <a:ext cx="122760" cy="146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E50993C-12F4-4F24-A357-8B849DAC24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10221" y="5309724"/>
                  <a:ext cx="194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170B0B6-C847-4E86-AC67-0CF64166E09E}"/>
                    </a:ext>
                  </a:extLst>
                </p14:cNvPr>
                <p14:cNvContentPartPr/>
                <p14:nvPr/>
              </p14:nvContentPartPr>
              <p14:xfrm>
                <a:off x="3498061" y="5458764"/>
                <a:ext cx="62640" cy="68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170B0B6-C847-4E86-AC67-0CF64166E09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62421" y="5422764"/>
                  <a:ext cx="134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E0A412B-2655-4260-B90F-FF68BA241C57}"/>
                    </a:ext>
                  </a:extLst>
                </p14:cNvPr>
                <p14:cNvContentPartPr/>
                <p14:nvPr/>
              </p14:nvContentPartPr>
              <p14:xfrm>
                <a:off x="3550261" y="5444364"/>
                <a:ext cx="126720" cy="163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E0A412B-2655-4260-B90F-FF68BA241C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14261" y="5408364"/>
                  <a:ext cx="198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D5376C2-B561-462A-A7FC-66775FA6AFC0}"/>
                    </a:ext>
                  </a:extLst>
                </p14:cNvPr>
                <p14:cNvContentPartPr/>
                <p14:nvPr/>
              </p14:nvContentPartPr>
              <p14:xfrm>
                <a:off x="2639461" y="4716084"/>
                <a:ext cx="914400" cy="955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D5376C2-B561-462A-A7FC-66775FA6AF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03821" y="4680444"/>
                  <a:ext cx="986040" cy="10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8F00616-1EA9-4F55-A059-4A285F08527E}"/>
                    </a:ext>
                  </a:extLst>
                </p14:cNvPr>
                <p14:cNvContentPartPr/>
                <p14:nvPr/>
              </p14:nvContentPartPr>
              <p14:xfrm>
                <a:off x="3661141" y="4672524"/>
                <a:ext cx="12960" cy="104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8F00616-1EA9-4F55-A059-4A285F0852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25141" y="4636524"/>
                  <a:ext cx="84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9058D62-DE96-40BF-ABEE-D2794143A8E8}"/>
              </a:ext>
            </a:extLst>
          </p:cNvPr>
          <p:cNvGrpSpPr/>
          <p:nvPr/>
        </p:nvGrpSpPr>
        <p:grpSpPr>
          <a:xfrm>
            <a:off x="446701" y="5407644"/>
            <a:ext cx="1337040" cy="421560"/>
            <a:chOff x="446701" y="5407644"/>
            <a:chExt cx="13370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C5448C2-D8AA-439D-A935-DA4971DB396E}"/>
                    </a:ext>
                  </a:extLst>
                </p14:cNvPr>
                <p14:cNvContentPartPr/>
                <p14:nvPr/>
              </p14:nvContentPartPr>
              <p14:xfrm>
                <a:off x="446701" y="5407644"/>
                <a:ext cx="1337040" cy="127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C5448C2-D8AA-439D-A935-DA4971DB396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1061" y="5371644"/>
                  <a:ext cx="1408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31EAD9C-E54E-4703-B50C-52FCBD7A8394}"/>
                    </a:ext>
                  </a:extLst>
                </p14:cNvPr>
                <p14:cNvContentPartPr/>
                <p14:nvPr/>
              </p14:nvContentPartPr>
              <p14:xfrm>
                <a:off x="644701" y="5661444"/>
                <a:ext cx="150840" cy="167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31EAD9C-E54E-4703-B50C-52FCBD7A83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9061" y="5625444"/>
                  <a:ext cx="22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9C8CD05-864B-4D30-A05C-72155BF10D96}"/>
                    </a:ext>
                  </a:extLst>
                </p14:cNvPr>
                <p14:cNvContentPartPr/>
                <p14:nvPr/>
              </p14:nvContentPartPr>
              <p14:xfrm>
                <a:off x="966181" y="5769444"/>
                <a:ext cx="12960" cy="6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9C8CD05-864B-4D30-A05C-72155BF10D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0541" y="5733804"/>
                  <a:ext cx="84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DF31128-5DDB-42B0-8914-A1AB0666EA0F}"/>
                    </a:ext>
                  </a:extLst>
                </p14:cNvPr>
                <p14:cNvContentPartPr/>
                <p14:nvPr/>
              </p14:nvContentPartPr>
              <p14:xfrm>
                <a:off x="1066621" y="5602764"/>
                <a:ext cx="141480" cy="149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DF31128-5DDB-42B0-8914-A1AB0666EA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0981" y="5567124"/>
                  <a:ext cx="213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FAFB594-B70A-4083-A446-A79B7B63BC2A}"/>
                    </a:ext>
                  </a:extLst>
                </p14:cNvPr>
                <p14:cNvContentPartPr/>
                <p14:nvPr/>
              </p14:nvContentPartPr>
              <p14:xfrm>
                <a:off x="1311781" y="5526084"/>
                <a:ext cx="46440" cy="22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FAFB594-B70A-4083-A446-A79B7B63BC2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75781" y="5490444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5450DC3-2E02-4C29-A19A-A3D31313445F}"/>
                    </a:ext>
                  </a:extLst>
                </p14:cNvPr>
                <p14:cNvContentPartPr/>
                <p14:nvPr/>
              </p14:nvContentPartPr>
              <p14:xfrm>
                <a:off x="1277581" y="5576124"/>
                <a:ext cx="93240" cy="131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5450DC3-2E02-4C29-A19A-A3D3131344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41581" y="5540484"/>
                  <a:ext cx="164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92BCE79-7766-42C3-8194-6A5255A22CAD}"/>
                    </a:ext>
                  </a:extLst>
                </p14:cNvPr>
                <p14:cNvContentPartPr/>
                <p14:nvPr/>
              </p14:nvContentPartPr>
              <p14:xfrm>
                <a:off x="1507261" y="5534724"/>
                <a:ext cx="113400" cy="131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92BCE79-7766-42C3-8194-6A5255A22C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1261" y="5498724"/>
                  <a:ext cx="18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694B348-0B8F-40AD-8B02-210F4812B5F6}"/>
                    </a:ext>
                  </a:extLst>
                </p14:cNvPr>
                <p14:cNvContentPartPr/>
                <p14:nvPr/>
              </p14:nvContentPartPr>
              <p14:xfrm>
                <a:off x="1553341" y="5629044"/>
                <a:ext cx="27000" cy="48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694B348-0B8F-40AD-8B02-210F4812B5F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17341" y="5593404"/>
                  <a:ext cx="9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DE29E58-4603-41C6-8E91-9BCC867FF449}"/>
                    </a:ext>
                  </a:extLst>
                </p14:cNvPr>
                <p14:cNvContentPartPr/>
                <p14:nvPr/>
              </p14:nvContentPartPr>
              <p14:xfrm>
                <a:off x="1641541" y="5621484"/>
                <a:ext cx="95400" cy="153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DE29E58-4603-41C6-8E91-9BCC867FF4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05541" y="5585844"/>
                  <a:ext cx="1670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9B773670-D91C-41CB-B7F1-ABFDABB21A50}"/>
              </a:ext>
            </a:extLst>
          </p:cNvPr>
          <p:cNvGrpSpPr/>
          <p:nvPr/>
        </p:nvGrpSpPr>
        <p:grpSpPr>
          <a:xfrm>
            <a:off x="5702341" y="3871524"/>
            <a:ext cx="2438640" cy="698400"/>
            <a:chOff x="5702341" y="3871524"/>
            <a:chExt cx="243864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E8F8201-EF78-4E40-B309-2396E8D6AD32}"/>
                    </a:ext>
                  </a:extLst>
                </p14:cNvPr>
                <p14:cNvContentPartPr/>
                <p14:nvPr/>
              </p14:nvContentPartPr>
              <p14:xfrm>
                <a:off x="5702341" y="4149084"/>
                <a:ext cx="23040" cy="193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E8F8201-EF78-4E40-B309-2396E8D6AD3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66701" y="4113444"/>
                  <a:ext cx="94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D2B6FF4-4769-493A-8474-47B2344F073C}"/>
                    </a:ext>
                  </a:extLst>
                </p14:cNvPr>
                <p14:cNvContentPartPr/>
                <p14:nvPr/>
              </p14:nvContentPartPr>
              <p14:xfrm>
                <a:off x="5879101" y="4066284"/>
                <a:ext cx="169200" cy="257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D2B6FF4-4769-493A-8474-47B2344F07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43461" y="4030284"/>
                  <a:ext cx="240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BEEB61B-EDDD-4F68-A0C8-D73698E5A563}"/>
                    </a:ext>
                  </a:extLst>
                </p14:cNvPr>
                <p14:cNvContentPartPr/>
                <p14:nvPr/>
              </p14:nvContentPartPr>
              <p14:xfrm>
                <a:off x="6195541" y="4240884"/>
                <a:ext cx="11880" cy="12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BEEB61B-EDDD-4F68-A0C8-D73698E5A5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9541" y="4204884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691532E-4D64-4430-8C3A-02A4105D2A61}"/>
                    </a:ext>
                  </a:extLst>
                </p14:cNvPr>
                <p14:cNvContentPartPr/>
                <p14:nvPr/>
              </p14:nvContentPartPr>
              <p14:xfrm>
                <a:off x="6295981" y="3982404"/>
                <a:ext cx="173160" cy="209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691532E-4D64-4430-8C3A-02A4105D2A6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59981" y="3946764"/>
                  <a:ext cx="244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4188661-FC67-45CA-B47E-CE3B0C10E690}"/>
                    </a:ext>
                  </a:extLst>
                </p14:cNvPr>
                <p14:cNvContentPartPr/>
                <p14:nvPr/>
              </p14:nvContentPartPr>
              <p14:xfrm>
                <a:off x="6382741" y="4100484"/>
                <a:ext cx="92880" cy="25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4188661-FC67-45CA-B47E-CE3B0C10E6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46741" y="4064484"/>
                  <a:ext cx="164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B5A3FF6-EA69-4494-9B5D-3770A0DFB60E}"/>
                    </a:ext>
                  </a:extLst>
                </p14:cNvPr>
                <p14:cNvContentPartPr/>
                <p14:nvPr/>
              </p14:nvContentPartPr>
              <p14:xfrm>
                <a:off x="6581461" y="3960444"/>
                <a:ext cx="140040" cy="222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B5A3FF6-EA69-4494-9B5D-3770A0DFB6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45461" y="3924444"/>
                  <a:ext cx="211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B2ADEE3-97FD-41DC-89E3-CD18EC486954}"/>
                    </a:ext>
                  </a:extLst>
                </p14:cNvPr>
                <p14:cNvContentPartPr/>
                <p14:nvPr/>
              </p14:nvContentPartPr>
              <p14:xfrm>
                <a:off x="6900421" y="3871524"/>
                <a:ext cx="210960" cy="41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B2ADEE3-97FD-41DC-89E3-CD18EC4869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64421" y="3835884"/>
                  <a:ext cx="282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E51F45B-787A-4655-87FE-DC445B1C7A77}"/>
                    </a:ext>
                  </a:extLst>
                </p14:cNvPr>
                <p14:cNvContentPartPr/>
                <p14:nvPr/>
              </p14:nvContentPartPr>
              <p14:xfrm>
                <a:off x="6989701" y="3903924"/>
                <a:ext cx="79200" cy="150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E51F45B-787A-4655-87FE-DC445B1C7A7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54061" y="3867924"/>
                  <a:ext cx="150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A9BEB6D-762F-4C9C-A868-FDD5A030707F}"/>
                    </a:ext>
                  </a:extLst>
                </p14:cNvPr>
                <p14:cNvContentPartPr/>
                <p14:nvPr/>
              </p14:nvContentPartPr>
              <p14:xfrm>
                <a:off x="6894661" y="4146564"/>
                <a:ext cx="252720" cy="20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A9BEB6D-762F-4C9C-A868-FDD5A030707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58661" y="4110924"/>
                  <a:ext cx="324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2DC2BFC-492D-4B8C-8BC1-D44DF4748E59}"/>
                    </a:ext>
                  </a:extLst>
                </p14:cNvPr>
                <p14:cNvContentPartPr/>
                <p14:nvPr/>
              </p14:nvContentPartPr>
              <p14:xfrm>
                <a:off x="6893221" y="4285524"/>
                <a:ext cx="126720" cy="165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2DC2BFC-492D-4B8C-8BC1-D44DF4748E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7221" y="4249524"/>
                  <a:ext cx="198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AA017DA-4A83-4954-8348-BB1CFD8415F4}"/>
                    </a:ext>
                  </a:extLst>
                </p14:cNvPr>
                <p14:cNvContentPartPr/>
                <p14:nvPr/>
              </p14:nvContentPartPr>
              <p14:xfrm>
                <a:off x="6966301" y="4389564"/>
                <a:ext cx="18720" cy="63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AA017DA-4A83-4954-8348-BB1CFD8415F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30301" y="4353564"/>
                  <a:ext cx="90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FF3B55D-B23C-4122-82FE-C09A72B1E6E8}"/>
                    </a:ext>
                  </a:extLst>
                </p14:cNvPr>
                <p14:cNvContentPartPr/>
                <p14:nvPr/>
              </p14:nvContentPartPr>
              <p14:xfrm>
                <a:off x="6995101" y="4393524"/>
                <a:ext cx="84600" cy="176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FF3B55D-B23C-4122-82FE-C09A72B1E6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9461" y="4357884"/>
                  <a:ext cx="156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9EC7014-1CD9-4CF6-AE74-822549982569}"/>
                    </a:ext>
                  </a:extLst>
                </p14:cNvPr>
                <p14:cNvContentPartPr/>
                <p14:nvPr/>
              </p14:nvContentPartPr>
              <p14:xfrm>
                <a:off x="7379941" y="4161324"/>
                <a:ext cx="128520" cy="10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9EC7014-1CD9-4CF6-AE74-82254998256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44301" y="4125684"/>
                  <a:ext cx="200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43DC2C0-D65C-41DF-A1F6-BC6B38F6C8F2}"/>
                    </a:ext>
                  </a:extLst>
                </p14:cNvPr>
                <p14:cNvContentPartPr/>
                <p14:nvPr/>
              </p14:nvContentPartPr>
              <p14:xfrm>
                <a:off x="7385701" y="4262484"/>
                <a:ext cx="56880" cy="6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43DC2C0-D65C-41DF-A1F6-BC6B38F6C8F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50061" y="4226844"/>
                  <a:ext cx="128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5688947-F98B-4366-9091-4168A1D4E66F}"/>
                    </a:ext>
                  </a:extLst>
                </p14:cNvPr>
                <p14:cNvContentPartPr/>
                <p14:nvPr/>
              </p14:nvContentPartPr>
              <p14:xfrm>
                <a:off x="7730221" y="4124244"/>
                <a:ext cx="195840" cy="216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5688947-F98B-4366-9091-4168A1D4E6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94221" y="4088244"/>
                  <a:ext cx="267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804A99F-4B6D-41A4-AF42-51127761E1F7}"/>
                    </a:ext>
                  </a:extLst>
                </p14:cNvPr>
                <p14:cNvContentPartPr/>
                <p14:nvPr/>
              </p14:nvContentPartPr>
              <p14:xfrm>
                <a:off x="8032981" y="3978804"/>
                <a:ext cx="108000" cy="171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804A99F-4B6D-41A4-AF42-51127761E1F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96981" y="3942804"/>
                  <a:ext cx="1796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A92A17B1-9999-4AB0-B22E-6EC553515A55}"/>
              </a:ext>
            </a:extLst>
          </p:cNvPr>
          <p:cNvGrpSpPr/>
          <p:nvPr/>
        </p:nvGrpSpPr>
        <p:grpSpPr>
          <a:xfrm>
            <a:off x="7722301" y="4989684"/>
            <a:ext cx="309960" cy="330840"/>
            <a:chOff x="7722301" y="4989684"/>
            <a:chExt cx="3099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3D008C9-7265-49D0-8BE2-29345390BB00}"/>
                    </a:ext>
                  </a:extLst>
                </p14:cNvPr>
                <p14:cNvContentPartPr/>
                <p14:nvPr/>
              </p14:nvContentPartPr>
              <p14:xfrm>
                <a:off x="7722301" y="5046924"/>
                <a:ext cx="163440" cy="273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3D008C9-7265-49D0-8BE2-29345390BB0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86661" y="5010924"/>
                  <a:ext cx="235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7042E05-7412-416A-BB2D-C7E90E8E51BC}"/>
                    </a:ext>
                  </a:extLst>
                </p14:cNvPr>
                <p14:cNvContentPartPr/>
                <p14:nvPr/>
              </p14:nvContentPartPr>
              <p14:xfrm>
                <a:off x="7931461" y="4989684"/>
                <a:ext cx="100800" cy="136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7042E05-7412-416A-BB2D-C7E90E8E51B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95461" y="4953684"/>
                  <a:ext cx="17244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700B69D-18C0-4BFC-B0CC-FF0F7861EAF3}"/>
              </a:ext>
            </a:extLst>
          </p:cNvPr>
          <p:cNvGrpSpPr/>
          <p:nvPr/>
        </p:nvGrpSpPr>
        <p:grpSpPr>
          <a:xfrm>
            <a:off x="7308301" y="5175804"/>
            <a:ext cx="122760" cy="99360"/>
            <a:chOff x="7308301" y="5175804"/>
            <a:chExt cx="1227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2263184-D8AE-4811-8489-37A7070254CE}"/>
                    </a:ext>
                  </a:extLst>
                </p14:cNvPr>
                <p14:cNvContentPartPr/>
                <p14:nvPr/>
              </p14:nvContentPartPr>
              <p14:xfrm>
                <a:off x="7308301" y="5175804"/>
                <a:ext cx="122760" cy="7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2263184-D8AE-4811-8489-37A7070254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72661" y="5139804"/>
                  <a:ext cx="19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99D9BFC-3415-429C-809A-C16C021821C7}"/>
                    </a:ext>
                  </a:extLst>
                </p14:cNvPr>
                <p14:cNvContentPartPr/>
                <p14:nvPr/>
              </p14:nvContentPartPr>
              <p14:xfrm>
                <a:off x="7329181" y="5271564"/>
                <a:ext cx="6120" cy="3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99D9BFC-3415-429C-809A-C16C021821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93181" y="5235564"/>
                  <a:ext cx="777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840E509-AB3A-49F6-A87B-349744E0215C}"/>
              </a:ext>
            </a:extLst>
          </p:cNvPr>
          <p:cNvGrpSpPr/>
          <p:nvPr/>
        </p:nvGrpSpPr>
        <p:grpSpPr>
          <a:xfrm>
            <a:off x="5541421" y="4997964"/>
            <a:ext cx="1388160" cy="564120"/>
            <a:chOff x="5541421" y="4997964"/>
            <a:chExt cx="138816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4D5DF42-0F12-46D8-A4A1-FCE00240BA3A}"/>
                    </a:ext>
                  </a:extLst>
                </p14:cNvPr>
                <p14:cNvContentPartPr/>
                <p14:nvPr/>
              </p14:nvContentPartPr>
              <p14:xfrm>
                <a:off x="5541421" y="5165364"/>
                <a:ext cx="93960" cy="275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4D5DF42-0F12-46D8-A4A1-FCE00240BA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05421" y="5129724"/>
                  <a:ext cx="165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3B50BCA-B9E9-455B-B4AD-0A88581AB8AE}"/>
                    </a:ext>
                  </a:extLst>
                </p14:cNvPr>
                <p14:cNvContentPartPr/>
                <p14:nvPr/>
              </p14:nvContentPartPr>
              <p14:xfrm>
                <a:off x="5744821" y="5185524"/>
                <a:ext cx="76320" cy="217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3B50BCA-B9E9-455B-B4AD-0A88581AB8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08821" y="5149524"/>
                  <a:ext cx="147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BDD1C4F-733A-4EF2-BF00-BF5F71FB75F0}"/>
                    </a:ext>
                  </a:extLst>
                </p14:cNvPr>
                <p14:cNvContentPartPr/>
                <p14:nvPr/>
              </p14:nvContentPartPr>
              <p14:xfrm>
                <a:off x="5945701" y="5350404"/>
                <a:ext cx="24480" cy="37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BDD1C4F-733A-4EF2-BF00-BF5F71FB75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10061" y="5314764"/>
                  <a:ext cx="96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D76DBE7-FACB-49E6-8F12-B406F481EA45}"/>
                    </a:ext>
                  </a:extLst>
                </p14:cNvPr>
                <p14:cNvContentPartPr/>
                <p14:nvPr/>
              </p14:nvContentPartPr>
              <p14:xfrm>
                <a:off x="6050821" y="5162484"/>
                <a:ext cx="104400" cy="220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D76DBE7-FACB-49E6-8F12-B406F481EA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15181" y="5126484"/>
                  <a:ext cx="176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6A8C9CA-1274-40BE-A20D-A4BB033B311F}"/>
                    </a:ext>
                  </a:extLst>
                </p14:cNvPr>
                <p14:cNvContentPartPr/>
                <p14:nvPr/>
              </p14:nvContentPartPr>
              <p14:xfrm>
                <a:off x="6105181" y="5258964"/>
                <a:ext cx="51120" cy="29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6A8C9CA-1274-40BE-A20D-A4BB033B31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69541" y="5223324"/>
                  <a:ext cx="122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EED4C16-32FA-4A37-BF5A-370682BEFC41}"/>
                    </a:ext>
                  </a:extLst>
                </p14:cNvPr>
                <p14:cNvContentPartPr/>
                <p14:nvPr/>
              </p14:nvContentPartPr>
              <p14:xfrm>
                <a:off x="6282301" y="5128644"/>
                <a:ext cx="111960" cy="219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EED4C16-32FA-4A37-BF5A-370682BEFC4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46301" y="5092644"/>
                  <a:ext cx="183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222ABFA-EB7B-45BE-868D-7B5ED68300EF}"/>
                    </a:ext>
                  </a:extLst>
                </p14:cNvPr>
                <p14:cNvContentPartPr/>
                <p14:nvPr/>
              </p14:nvContentPartPr>
              <p14:xfrm>
                <a:off x="6618541" y="5088684"/>
                <a:ext cx="137520" cy="65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222ABFA-EB7B-45BE-868D-7B5ED68300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82541" y="5053044"/>
                  <a:ext cx="209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9BECB9F-2BC8-410B-8A29-7F6102DB3E76}"/>
                    </a:ext>
                  </a:extLst>
                </p14:cNvPr>
                <p14:cNvContentPartPr/>
                <p14:nvPr/>
              </p14:nvContentPartPr>
              <p14:xfrm>
                <a:off x="6817261" y="4997964"/>
                <a:ext cx="112320" cy="53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9BECB9F-2BC8-410B-8A29-7F6102DB3E7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81261" y="4961964"/>
                  <a:ext cx="183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B51B648-E921-45AC-9482-90E67666961A}"/>
                    </a:ext>
                  </a:extLst>
                </p14:cNvPr>
                <p14:cNvContentPartPr/>
                <p14:nvPr/>
              </p14:nvContentPartPr>
              <p14:xfrm>
                <a:off x="6551221" y="5237004"/>
                <a:ext cx="322920" cy="38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B51B648-E921-45AC-9482-90E67666961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5581" y="5201364"/>
                  <a:ext cx="39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1F6DE23-F5B1-4F8A-88E5-C316537457A5}"/>
                    </a:ext>
                  </a:extLst>
                </p14:cNvPr>
                <p14:cNvContentPartPr/>
                <p14:nvPr/>
              </p14:nvContentPartPr>
              <p14:xfrm>
                <a:off x="6582901" y="5360484"/>
                <a:ext cx="120240" cy="201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1F6DE23-F5B1-4F8A-88E5-C316537457A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46901" y="5324484"/>
                  <a:ext cx="191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FF82833-A3B8-40FC-A33F-80ADFF32C1E2}"/>
                    </a:ext>
                  </a:extLst>
                </p14:cNvPr>
                <p14:cNvContentPartPr/>
                <p14:nvPr/>
              </p14:nvContentPartPr>
              <p14:xfrm>
                <a:off x="6758581" y="5288484"/>
                <a:ext cx="110520" cy="131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FF82833-A3B8-40FC-A33F-80ADFF32C1E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22581" y="5252844"/>
                  <a:ext cx="1821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A57A298E-E80A-40D1-9291-146DC34CE0E9}"/>
                  </a:ext>
                </a:extLst>
              </p14:cNvPr>
              <p14:cNvContentPartPr/>
              <p14:nvPr/>
            </p14:nvContentPartPr>
            <p14:xfrm>
              <a:off x="7561021" y="4900044"/>
              <a:ext cx="596160" cy="4622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A57A298E-E80A-40D1-9291-146DC34CE0E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525021" y="4864404"/>
                <a:ext cx="6678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8D05E3B6-FA60-4C5E-BAAA-3D8CEDA1C803}"/>
                  </a:ext>
                </a:extLst>
              </p14:cNvPr>
              <p14:cNvContentPartPr/>
              <p14:nvPr/>
            </p14:nvContentPartPr>
            <p14:xfrm>
              <a:off x="5380861" y="4859004"/>
              <a:ext cx="1503720" cy="62928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8D05E3B6-FA60-4C5E-BAAA-3D8CEDA1C80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345221" y="4823004"/>
                <a:ext cx="1575360" cy="70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4E43A452-B3FF-472C-9F90-7D9C04EFC7F9}"/>
              </a:ext>
            </a:extLst>
          </p:cNvPr>
          <p:cNvGrpSpPr/>
          <p:nvPr/>
        </p:nvGrpSpPr>
        <p:grpSpPr>
          <a:xfrm>
            <a:off x="6365101" y="5807964"/>
            <a:ext cx="1629000" cy="519480"/>
            <a:chOff x="6365101" y="5807964"/>
            <a:chExt cx="16290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67C832D-4A51-4B91-AE1E-95E35EC69A2B}"/>
                    </a:ext>
                  </a:extLst>
                </p14:cNvPr>
                <p14:cNvContentPartPr/>
                <p14:nvPr/>
              </p14:nvContentPartPr>
              <p14:xfrm>
                <a:off x="7790341" y="5850084"/>
                <a:ext cx="203760" cy="261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67C832D-4A51-4B91-AE1E-95E35EC69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54341" y="5814084"/>
                  <a:ext cx="275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E9DE7D1-E8C2-4B0A-8862-B31034551A1E}"/>
                    </a:ext>
                  </a:extLst>
                </p14:cNvPr>
                <p14:cNvContentPartPr/>
                <p14:nvPr/>
              </p14:nvContentPartPr>
              <p14:xfrm>
                <a:off x="7458421" y="5982924"/>
                <a:ext cx="161640" cy="17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E9DE7D1-E8C2-4B0A-8862-B31034551A1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22781" y="5947284"/>
                  <a:ext cx="23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46864C2-AAC8-4AD3-BC33-D61EB35D1CC2}"/>
                    </a:ext>
                  </a:extLst>
                </p14:cNvPr>
                <p14:cNvContentPartPr/>
                <p14:nvPr/>
              </p14:nvContentPartPr>
              <p14:xfrm>
                <a:off x="7453741" y="6109644"/>
                <a:ext cx="144720" cy="27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46864C2-AAC8-4AD3-BC33-D61EB35D1CC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18101" y="6074004"/>
                  <a:ext cx="216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B662634-468C-4162-AA49-9D8DA3A9391C}"/>
                    </a:ext>
                  </a:extLst>
                </p14:cNvPr>
                <p14:cNvContentPartPr/>
                <p14:nvPr/>
              </p14:nvContentPartPr>
              <p14:xfrm>
                <a:off x="6365101" y="5914524"/>
                <a:ext cx="217800" cy="294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B662634-468C-4162-AA49-9D8DA3A93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29461" y="5878524"/>
                  <a:ext cx="289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DDD8D2F-C149-40E4-AB6B-880ADC446A79}"/>
                    </a:ext>
                  </a:extLst>
                </p14:cNvPr>
                <p14:cNvContentPartPr/>
                <p14:nvPr/>
              </p14:nvContentPartPr>
              <p14:xfrm>
                <a:off x="6693421" y="6132684"/>
                <a:ext cx="8280" cy="21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DDD8D2F-C149-40E4-AB6B-880ADC446A7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57781" y="6096684"/>
                  <a:ext cx="79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49E7FD4-F289-4AF2-B27E-4A3C27A436AB}"/>
                    </a:ext>
                  </a:extLst>
                </p14:cNvPr>
                <p14:cNvContentPartPr/>
                <p14:nvPr/>
              </p14:nvContentPartPr>
              <p14:xfrm>
                <a:off x="6772261" y="5869524"/>
                <a:ext cx="144720" cy="230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49E7FD4-F289-4AF2-B27E-4A3C27A436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36261" y="5833524"/>
                  <a:ext cx="216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9B17E95-B5A7-4451-A8B5-22B06A734025}"/>
                    </a:ext>
                  </a:extLst>
                </p14:cNvPr>
                <p14:cNvContentPartPr/>
                <p14:nvPr/>
              </p14:nvContentPartPr>
              <p14:xfrm>
                <a:off x="6827701" y="5933964"/>
                <a:ext cx="144720" cy="73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9B17E95-B5A7-4451-A8B5-22B06A7340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91701" y="5897964"/>
                  <a:ext cx="216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9B3F93A-4FF9-491F-BA04-798E73E73004}"/>
                    </a:ext>
                  </a:extLst>
                </p14:cNvPr>
                <p14:cNvContentPartPr/>
                <p14:nvPr/>
              </p14:nvContentPartPr>
              <p14:xfrm>
                <a:off x="7095541" y="5807964"/>
                <a:ext cx="221040" cy="123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9B3F93A-4FF9-491F-BA04-798E73E7300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59901" y="5772324"/>
                  <a:ext cx="29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1E753C5-59F3-4058-8017-2027CEF93E89}"/>
                    </a:ext>
                  </a:extLst>
                </p14:cNvPr>
                <p14:cNvContentPartPr/>
                <p14:nvPr/>
              </p14:nvContentPartPr>
              <p14:xfrm>
                <a:off x="7096981" y="6036204"/>
                <a:ext cx="168120" cy="44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1E753C5-59F3-4058-8017-2027CEF93E8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60981" y="6000204"/>
                  <a:ext cx="239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B08D088-EA04-4618-8073-4F74C2573CE1}"/>
                    </a:ext>
                  </a:extLst>
                </p14:cNvPr>
                <p14:cNvContentPartPr/>
                <p14:nvPr/>
              </p14:nvContentPartPr>
              <p14:xfrm>
                <a:off x="7108501" y="6187044"/>
                <a:ext cx="109800" cy="140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B08D088-EA04-4618-8073-4F74C2573C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72501" y="6151404"/>
                  <a:ext cx="1814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00CFE8C-1FC9-424E-B426-42855E681E90}"/>
              </a:ext>
            </a:extLst>
          </p:cNvPr>
          <p:cNvGrpSpPr/>
          <p:nvPr/>
        </p:nvGrpSpPr>
        <p:grpSpPr>
          <a:xfrm>
            <a:off x="5628181" y="5782404"/>
            <a:ext cx="398880" cy="336240"/>
            <a:chOff x="5628181" y="5782404"/>
            <a:chExt cx="3988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DE67DA7-AAA0-4B2F-A2EE-01049C9C5826}"/>
                    </a:ext>
                  </a:extLst>
                </p14:cNvPr>
                <p14:cNvContentPartPr/>
                <p14:nvPr/>
              </p14:nvContentPartPr>
              <p14:xfrm>
                <a:off x="5628181" y="5973564"/>
                <a:ext cx="398880" cy="1450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DE67DA7-AAA0-4B2F-A2EE-01049C9C582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92181" y="5937564"/>
                  <a:ext cx="470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7F23D29-2369-4171-BF2F-A4CDD731940B}"/>
                    </a:ext>
                  </a:extLst>
                </p14:cNvPr>
                <p14:cNvContentPartPr/>
                <p14:nvPr/>
              </p14:nvContentPartPr>
              <p14:xfrm>
                <a:off x="5785501" y="5782404"/>
                <a:ext cx="104040" cy="110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7F23D29-2369-4171-BF2F-A4CDD73194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49501" y="5746404"/>
                  <a:ext cx="1756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2B625C2-A26F-48EF-AFD3-823DF6C6CA4F}"/>
              </a:ext>
            </a:extLst>
          </p:cNvPr>
          <p:cNvGrpSpPr/>
          <p:nvPr/>
        </p:nvGrpSpPr>
        <p:grpSpPr>
          <a:xfrm>
            <a:off x="1227181" y="3376524"/>
            <a:ext cx="219960" cy="511560"/>
            <a:chOff x="1227181" y="3376524"/>
            <a:chExt cx="2199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CE57507-AFB8-4DCF-9A57-5C51E054CE97}"/>
                    </a:ext>
                  </a:extLst>
                </p14:cNvPr>
                <p14:cNvContentPartPr/>
                <p14:nvPr/>
              </p14:nvContentPartPr>
              <p14:xfrm>
                <a:off x="1227181" y="3492084"/>
                <a:ext cx="360" cy="2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CE57507-AFB8-4DCF-9A57-5C51E054CE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1541" y="3456084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220E862-33A6-48A3-8569-DE55423DCFA7}"/>
                    </a:ext>
                  </a:extLst>
                </p14:cNvPr>
                <p14:cNvContentPartPr/>
                <p14:nvPr/>
              </p14:nvContentPartPr>
              <p14:xfrm>
                <a:off x="1230781" y="3475524"/>
                <a:ext cx="216360" cy="412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220E862-33A6-48A3-8569-DE55423DCFA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5141" y="3439884"/>
                  <a:ext cx="2880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FE09A95-2B63-4BE1-A000-C0FB5FAD396A}"/>
                    </a:ext>
                  </a:extLst>
                </p14:cNvPr>
                <p14:cNvContentPartPr/>
                <p14:nvPr/>
              </p14:nvContentPartPr>
              <p14:xfrm>
                <a:off x="1256341" y="3659484"/>
                <a:ext cx="148320" cy="43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FE09A95-2B63-4BE1-A000-C0FB5FAD39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220341" y="3623484"/>
                  <a:ext cx="21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62E06A3-C9AA-4A70-8F0A-593AC6858240}"/>
                    </a:ext>
                  </a:extLst>
                </p14:cNvPr>
                <p14:cNvContentPartPr/>
                <p14:nvPr/>
              </p14:nvContentPartPr>
              <p14:xfrm>
                <a:off x="1233301" y="3376524"/>
                <a:ext cx="195840" cy="65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62E06A3-C9AA-4A70-8F0A-593AC68582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301" y="3340524"/>
                  <a:ext cx="267480" cy="137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982EF419-7445-4A15-A8D8-04E827100F0F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14</a:t>
            </a:r>
          </a:p>
        </p:txBody>
      </p:sp>
    </p:spTree>
    <p:extLst>
      <p:ext uri="{BB962C8B-B14F-4D97-AF65-F5344CB8AC3E}">
        <p14:creationId xmlns:p14="http://schemas.microsoft.com/office/powerpoint/2010/main" val="18260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DCBAB1E-7003-4027-A476-19FCC3D88E74}"/>
              </a:ext>
            </a:extLst>
          </p:cNvPr>
          <p:cNvGrpSpPr/>
          <p:nvPr/>
        </p:nvGrpSpPr>
        <p:grpSpPr>
          <a:xfrm>
            <a:off x="2427781" y="1070004"/>
            <a:ext cx="1101960" cy="448560"/>
            <a:chOff x="2427781" y="1070004"/>
            <a:chExt cx="1101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24F72F-CB64-401B-931E-98ABE1B87368}"/>
                    </a:ext>
                  </a:extLst>
                </p14:cNvPr>
                <p14:cNvContentPartPr/>
                <p14:nvPr/>
              </p14:nvContentPartPr>
              <p14:xfrm>
                <a:off x="2427781" y="1137324"/>
                <a:ext cx="394200" cy="38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24F72F-CB64-401B-931E-98ABE1B873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91781" y="1101684"/>
                  <a:ext cx="4658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08C6CF-4BA5-4F0D-9163-CEFD9903AD3E}"/>
                    </a:ext>
                  </a:extLst>
                </p14:cNvPr>
                <p14:cNvContentPartPr/>
                <p14:nvPr/>
              </p14:nvContentPartPr>
              <p14:xfrm>
                <a:off x="2901901" y="1170444"/>
                <a:ext cx="179640" cy="268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08C6CF-4BA5-4F0D-9163-CEFD9903AD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5901" y="1134804"/>
                  <a:ext cx="251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77CDD7-5F1A-4274-A85D-3C07AD9D8E2A}"/>
                    </a:ext>
                  </a:extLst>
                </p14:cNvPr>
                <p14:cNvContentPartPr/>
                <p14:nvPr/>
              </p14:nvContentPartPr>
              <p14:xfrm>
                <a:off x="3173701" y="1318404"/>
                <a:ext cx="13284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77CDD7-5F1A-4274-A85D-3C07AD9D8E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8061" y="1282404"/>
                  <a:ext cx="204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2C55B7-25F2-4F55-A14B-D9820F8CC057}"/>
                    </a:ext>
                  </a:extLst>
                </p14:cNvPr>
                <p14:cNvContentPartPr/>
                <p14:nvPr/>
              </p14:nvContentPartPr>
              <p14:xfrm>
                <a:off x="3414901" y="1070004"/>
                <a:ext cx="61200" cy="27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2C55B7-25F2-4F55-A14B-D9820F8CC0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9261" y="1034364"/>
                  <a:ext cx="132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B45A96-902A-425B-8575-1E4591AE7504}"/>
                    </a:ext>
                  </a:extLst>
                </p14:cNvPr>
                <p14:cNvContentPartPr/>
                <p14:nvPr/>
              </p14:nvContentPartPr>
              <p14:xfrm>
                <a:off x="3365221" y="1197804"/>
                <a:ext cx="164520" cy="3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B45A96-902A-425B-8575-1E4591AE75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9581" y="1161804"/>
                  <a:ext cx="2361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9DCA21-786C-4468-86DE-AC0BC0A8AD07}"/>
              </a:ext>
            </a:extLst>
          </p:cNvPr>
          <p:cNvGrpSpPr/>
          <p:nvPr/>
        </p:nvGrpSpPr>
        <p:grpSpPr>
          <a:xfrm>
            <a:off x="3844741" y="1037604"/>
            <a:ext cx="451080" cy="329040"/>
            <a:chOff x="3844741" y="1037604"/>
            <a:chExt cx="4510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9C56C2-C415-4A76-9E5C-72B8D0F92C8F}"/>
                    </a:ext>
                  </a:extLst>
                </p14:cNvPr>
                <p14:cNvContentPartPr/>
                <p14:nvPr/>
              </p14:nvContentPartPr>
              <p14:xfrm>
                <a:off x="3974341" y="1197804"/>
                <a:ext cx="58320" cy="16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9C56C2-C415-4A76-9E5C-72B8D0F92C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38341" y="1161804"/>
                  <a:ext cx="129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D19866-5DD1-4A51-9D61-A1A2F0FF8270}"/>
                    </a:ext>
                  </a:extLst>
                </p14:cNvPr>
                <p14:cNvContentPartPr/>
                <p14:nvPr/>
              </p14:nvContentPartPr>
              <p14:xfrm>
                <a:off x="3844741" y="1037604"/>
                <a:ext cx="6516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D19866-5DD1-4A51-9D61-A1A2F0FF82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09101" y="1001604"/>
                  <a:ext cx="136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02B06F-75A2-4D7D-989D-B7C2EDA54DED}"/>
                    </a:ext>
                  </a:extLst>
                </p14:cNvPr>
                <p14:cNvContentPartPr/>
                <p14:nvPr/>
              </p14:nvContentPartPr>
              <p14:xfrm>
                <a:off x="4129861" y="1131204"/>
                <a:ext cx="16596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02B06F-75A2-4D7D-989D-B7C2EDA54D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4221" y="1095204"/>
                  <a:ext cx="23760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831F87-32F6-4942-A399-A7BE49F2F94E}"/>
                  </a:ext>
                </a:extLst>
              </p14:cNvPr>
              <p14:cNvContentPartPr/>
              <p14:nvPr/>
            </p14:nvContentPartPr>
            <p14:xfrm>
              <a:off x="4732141" y="1093044"/>
              <a:ext cx="153360" cy="13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831F87-32F6-4942-A399-A7BE49F2F9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6141" y="1057404"/>
                <a:ext cx="22500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A177C5A-F051-4486-86F9-3A730C6CE88F}"/>
              </a:ext>
            </a:extLst>
          </p:cNvPr>
          <p:cNvGrpSpPr/>
          <p:nvPr/>
        </p:nvGrpSpPr>
        <p:grpSpPr>
          <a:xfrm>
            <a:off x="5478781" y="730524"/>
            <a:ext cx="314640" cy="264960"/>
            <a:chOff x="5478781" y="730524"/>
            <a:chExt cx="3146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D7D4DF-45CE-4033-9623-6092FD32DA7B}"/>
                    </a:ext>
                  </a:extLst>
                </p14:cNvPr>
                <p14:cNvContentPartPr/>
                <p14:nvPr/>
              </p14:nvContentPartPr>
              <p14:xfrm>
                <a:off x="5478781" y="730524"/>
                <a:ext cx="314640" cy="6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D7D4DF-45CE-4033-9623-6092FD32DA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3141" y="694884"/>
                  <a:ext cx="386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226025-98BF-4BA9-9C6B-477643D877FE}"/>
                    </a:ext>
                  </a:extLst>
                </p14:cNvPr>
                <p14:cNvContentPartPr/>
                <p14:nvPr/>
              </p14:nvContentPartPr>
              <p14:xfrm>
                <a:off x="5590021" y="777324"/>
                <a:ext cx="101160" cy="21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226025-98BF-4BA9-9C6B-477643D877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4021" y="741684"/>
                  <a:ext cx="17280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BCBEC4-D249-46F7-AD67-50A106235CA3}"/>
              </a:ext>
            </a:extLst>
          </p:cNvPr>
          <p:cNvGrpSpPr/>
          <p:nvPr/>
        </p:nvGrpSpPr>
        <p:grpSpPr>
          <a:xfrm>
            <a:off x="5468701" y="1143444"/>
            <a:ext cx="425880" cy="563760"/>
            <a:chOff x="5468701" y="1143444"/>
            <a:chExt cx="42588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622589-A7A6-49EE-ABA6-31DC4DBF0CB9}"/>
                    </a:ext>
                  </a:extLst>
                </p14:cNvPr>
                <p14:cNvContentPartPr/>
                <p14:nvPr/>
              </p14:nvContentPartPr>
              <p14:xfrm>
                <a:off x="5468701" y="1143444"/>
                <a:ext cx="299520" cy="3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622589-A7A6-49EE-ABA6-31DC4DBF0C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32701" y="1107804"/>
                  <a:ext cx="371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F2AC2B-E453-41F7-8590-BEDE7F3D3967}"/>
                    </a:ext>
                  </a:extLst>
                </p14:cNvPr>
                <p14:cNvContentPartPr/>
                <p14:nvPr/>
              </p14:nvContentPartPr>
              <p14:xfrm>
                <a:off x="5538901" y="1277724"/>
                <a:ext cx="163440" cy="23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F2AC2B-E453-41F7-8590-BEDE7F3D39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3261" y="1242084"/>
                  <a:ext cx="235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E7CE8F-44D4-414E-8031-3D5B7D9262AC}"/>
                    </a:ext>
                  </a:extLst>
                </p14:cNvPr>
                <p14:cNvContentPartPr/>
                <p14:nvPr/>
              </p14:nvContentPartPr>
              <p14:xfrm>
                <a:off x="5607301" y="1429644"/>
                <a:ext cx="24480" cy="9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E7CE8F-44D4-414E-8031-3D5B7D926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1301" y="1393644"/>
                  <a:ext cx="96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DD0C13-4F33-42D4-9732-BA54D4B9F655}"/>
                    </a:ext>
                  </a:extLst>
                </p14:cNvPr>
                <p14:cNvContentPartPr/>
                <p14:nvPr/>
              </p14:nvContentPartPr>
              <p14:xfrm>
                <a:off x="5750221" y="1433604"/>
                <a:ext cx="144360" cy="27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DD0C13-4F33-42D4-9732-BA54D4B9F6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14581" y="1397964"/>
                  <a:ext cx="21600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E85B996-C267-4E8D-89BB-0EB9BBBB972E}"/>
                  </a:ext>
                </a:extLst>
              </p14:cNvPr>
              <p14:cNvContentPartPr/>
              <p14:nvPr/>
            </p14:nvContentPartPr>
            <p14:xfrm>
              <a:off x="6219661" y="859044"/>
              <a:ext cx="247320" cy="304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E85B996-C267-4E8D-89BB-0EB9BBBB97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84021" y="823404"/>
                <a:ext cx="3189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0501F5-1C43-410C-BDBB-C91BA68BBE45}"/>
                  </a:ext>
                </a:extLst>
              </p14:cNvPr>
              <p14:cNvContentPartPr/>
              <p14:nvPr/>
            </p14:nvContentPartPr>
            <p14:xfrm>
              <a:off x="6420901" y="1461684"/>
              <a:ext cx="612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0501F5-1C43-410C-BDBB-C91BA68BBE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4901" y="1426044"/>
                <a:ext cx="77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02AEAFD-5B9C-4288-AF7D-1B3A754650E3}"/>
              </a:ext>
            </a:extLst>
          </p:cNvPr>
          <p:cNvGrpSpPr/>
          <p:nvPr/>
        </p:nvGrpSpPr>
        <p:grpSpPr>
          <a:xfrm>
            <a:off x="2877781" y="2445564"/>
            <a:ext cx="691560" cy="356760"/>
            <a:chOff x="2877781" y="2445564"/>
            <a:chExt cx="6915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2B124B-D79C-461E-905D-4BE51EEE3343}"/>
                    </a:ext>
                  </a:extLst>
                </p14:cNvPr>
                <p14:cNvContentPartPr/>
                <p14:nvPr/>
              </p14:nvContentPartPr>
              <p14:xfrm>
                <a:off x="2877781" y="2463204"/>
                <a:ext cx="359640" cy="4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2B124B-D79C-461E-905D-4BE51EEE33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1781" y="2427564"/>
                  <a:ext cx="43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00EE7C-4AA4-4A95-8479-B34745B3CB0D}"/>
                    </a:ext>
                  </a:extLst>
                </p14:cNvPr>
                <p14:cNvContentPartPr/>
                <p14:nvPr/>
              </p14:nvContentPartPr>
              <p14:xfrm>
                <a:off x="2997661" y="2445564"/>
                <a:ext cx="192240" cy="35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00EE7C-4AA4-4A95-8479-B34745B3CB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1661" y="2409924"/>
                  <a:ext cx="263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79C42E-A0CA-4A36-B0C6-A25D11618B6C}"/>
                    </a:ext>
                  </a:extLst>
                </p14:cNvPr>
                <p14:cNvContentPartPr/>
                <p14:nvPr/>
              </p14:nvContentPartPr>
              <p14:xfrm>
                <a:off x="3431101" y="2545644"/>
                <a:ext cx="128520" cy="2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79C42E-A0CA-4A36-B0C6-A25D11618B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5461" y="2509644"/>
                  <a:ext cx="20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B1AFB9-DF42-45BF-A86E-0AC716E098A3}"/>
                    </a:ext>
                  </a:extLst>
                </p14:cNvPr>
                <p14:cNvContentPartPr/>
                <p14:nvPr/>
              </p14:nvContentPartPr>
              <p14:xfrm>
                <a:off x="3521461" y="2649684"/>
                <a:ext cx="47880" cy="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B1AFB9-DF42-45BF-A86E-0AC716E098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5461" y="2613684"/>
                  <a:ext cx="1195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E3E059-B8D5-4594-B5CC-6CE5A7EA1177}"/>
              </a:ext>
            </a:extLst>
          </p:cNvPr>
          <p:cNvGrpSpPr/>
          <p:nvPr/>
        </p:nvGrpSpPr>
        <p:grpSpPr>
          <a:xfrm>
            <a:off x="3835741" y="2437644"/>
            <a:ext cx="1099440" cy="317520"/>
            <a:chOff x="3835741" y="2437644"/>
            <a:chExt cx="10994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900D78-29F4-47E3-ABC9-F12CEDE9A6E5}"/>
                    </a:ext>
                  </a:extLst>
                </p14:cNvPr>
                <p14:cNvContentPartPr/>
                <p14:nvPr/>
              </p14:nvContentPartPr>
              <p14:xfrm>
                <a:off x="3835741" y="2437644"/>
                <a:ext cx="448200" cy="31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900D78-29F4-47E3-ABC9-F12CEDE9A6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0101" y="2401644"/>
                  <a:ext cx="519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22C506-69C0-49A9-B80B-B35126A7259B}"/>
                    </a:ext>
                  </a:extLst>
                </p14:cNvPr>
                <p14:cNvContentPartPr/>
                <p14:nvPr/>
              </p14:nvContentPartPr>
              <p14:xfrm>
                <a:off x="4402021" y="2596044"/>
                <a:ext cx="48600" cy="4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22C506-69C0-49A9-B80B-B35126A725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6021" y="2560044"/>
                  <a:ext cx="12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40F01F-AB8A-4403-87A7-08BB013C3B75}"/>
                    </a:ext>
                  </a:extLst>
                </p14:cNvPr>
                <p14:cNvContentPartPr/>
                <p14:nvPr/>
              </p14:nvContentPartPr>
              <p14:xfrm>
                <a:off x="4639981" y="2521524"/>
                <a:ext cx="295200" cy="172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40F01F-AB8A-4403-87A7-08BB013C3B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03981" y="2485884"/>
                  <a:ext cx="36684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06110B2-A2C0-449C-AB97-B1CB0C20FFE1}"/>
                  </a:ext>
                </a:extLst>
              </p14:cNvPr>
              <p14:cNvContentPartPr/>
              <p14:nvPr/>
            </p14:nvContentPartPr>
            <p14:xfrm>
              <a:off x="5338021" y="2522604"/>
              <a:ext cx="180720" cy="43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06110B2-A2C0-449C-AB97-B1CB0C20FF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02021" y="2486964"/>
                <a:ext cx="252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D9A0070-9F18-482C-8E22-41FF428FE717}"/>
                  </a:ext>
                </a:extLst>
              </p14:cNvPr>
              <p14:cNvContentPartPr/>
              <p14:nvPr/>
            </p14:nvContentPartPr>
            <p14:xfrm>
              <a:off x="5383021" y="2701524"/>
              <a:ext cx="100800" cy="1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D9A0070-9F18-482C-8E22-41FF428FE71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47021" y="2665884"/>
                <a:ext cx="1724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41762BB-32E9-46CE-BD06-1544AACFF0A5}"/>
              </a:ext>
            </a:extLst>
          </p:cNvPr>
          <p:cNvGrpSpPr/>
          <p:nvPr/>
        </p:nvGrpSpPr>
        <p:grpSpPr>
          <a:xfrm>
            <a:off x="6037141" y="2304084"/>
            <a:ext cx="1448280" cy="824760"/>
            <a:chOff x="6037141" y="2304084"/>
            <a:chExt cx="144828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477147-2603-4D6E-BACA-3CCE423365FF}"/>
                    </a:ext>
                  </a:extLst>
                </p14:cNvPr>
                <p14:cNvContentPartPr/>
                <p14:nvPr/>
              </p14:nvContentPartPr>
              <p14:xfrm>
                <a:off x="6042901" y="2304084"/>
                <a:ext cx="162360" cy="22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477147-2603-4D6E-BACA-3CCE423365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06901" y="2268084"/>
                  <a:ext cx="234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82172B-E6CD-4925-B610-C46366D2D1D0}"/>
                    </a:ext>
                  </a:extLst>
                </p14:cNvPr>
                <p14:cNvContentPartPr/>
                <p14:nvPr/>
              </p14:nvContentPartPr>
              <p14:xfrm>
                <a:off x="6142261" y="2443764"/>
                <a:ext cx="68400" cy="57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82172B-E6CD-4925-B610-C46366D2D1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6621" y="2407764"/>
                  <a:ext cx="140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885E7C-B9F8-44B3-9D84-E477866CAF30}"/>
                    </a:ext>
                  </a:extLst>
                </p14:cNvPr>
                <p14:cNvContentPartPr/>
                <p14:nvPr/>
              </p14:nvContentPartPr>
              <p14:xfrm>
                <a:off x="6260341" y="2466804"/>
                <a:ext cx="131400" cy="24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885E7C-B9F8-44B3-9D84-E477866CAF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24341" y="2430804"/>
                  <a:ext cx="203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57C2DD-D681-4EC0-8616-E64BF762735B}"/>
                    </a:ext>
                  </a:extLst>
                </p14:cNvPr>
                <p14:cNvContentPartPr/>
                <p14:nvPr/>
              </p14:nvContentPartPr>
              <p14:xfrm>
                <a:off x="6590461" y="2404164"/>
                <a:ext cx="214560" cy="10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57C2DD-D681-4EC0-8616-E64BF76273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4461" y="2368524"/>
                  <a:ext cx="286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2A54AD-0BE1-4C47-B5AC-A8A1F7AB46A4}"/>
                    </a:ext>
                  </a:extLst>
                </p14:cNvPr>
                <p14:cNvContentPartPr/>
                <p14:nvPr/>
              </p14:nvContentPartPr>
              <p14:xfrm>
                <a:off x="6037141" y="2737164"/>
                <a:ext cx="732960" cy="3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2A54AD-0BE1-4C47-B5AC-A8A1F7AB46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1141" y="2701164"/>
                  <a:ext cx="80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8EBDED-B114-4121-B6EF-2483294927E3}"/>
                    </a:ext>
                  </a:extLst>
                </p14:cNvPr>
                <p14:cNvContentPartPr/>
                <p14:nvPr/>
              </p14:nvContentPartPr>
              <p14:xfrm>
                <a:off x="6334141" y="2916084"/>
                <a:ext cx="156600" cy="21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8EBDED-B114-4121-B6EF-2483294927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98141" y="2880444"/>
                  <a:ext cx="228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40A223-8A51-403A-8282-4D00995D45A9}"/>
                    </a:ext>
                  </a:extLst>
                </p14:cNvPr>
                <p14:cNvContentPartPr/>
                <p14:nvPr/>
              </p14:nvContentPartPr>
              <p14:xfrm>
                <a:off x="6553741" y="2837604"/>
                <a:ext cx="127080" cy="129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40A223-8A51-403A-8282-4D00995D45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17741" y="2801604"/>
                  <a:ext cx="19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11ABAA-C6DA-40E4-8DA0-DB87C300C971}"/>
                    </a:ext>
                  </a:extLst>
                </p14:cNvPr>
                <p14:cNvContentPartPr/>
                <p14:nvPr/>
              </p14:nvContentPartPr>
              <p14:xfrm>
                <a:off x="6951181" y="2711964"/>
                <a:ext cx="5940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11ABAA-C6DA-40E4-8DA0-DB87C300C9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15181" y="2675964"/>
                  <a:ext cx="131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8747F5-2D21-4C63-8E4E-F1CCDB95FD04}"/>
                    </a:ext>
                  </a:extLst>
                </p14:cNvPr>
                <p14:cNvContentPartPr/>
                <p14:nvPr/>
              </p14:nvContentPartPr>
              <p14:xfrm>
                <a:off x="7228741" y="2446644"/>
                <a:ext cx="256680" cy="12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8747F5-2D21-4C63-8E4E-F1CCDB95FD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93101" y="2411004"/>
                  <a:ext cx="3283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5054FD-9272-482C-806C-7CB5EE98AE43}"/>
              </a:ext>
            </a:extLst>
          </p:cNvPr>
          <p:cNvGrpSpPr/>
          <p:nvPr/>
        </p:nvGrpSpPr>
        <p:grpSpPr>
          <a:xfrm>
            <a:off x="7792501" y="2715924"/>
            <a:ext cx="149400" cy="119160"/>
            <a:chOff x="7792501" y="2715924"/>
            <a:chExt cx="14940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BF34B7-9875-4BBD-8621-11DA11A0DFDF}"/>
                    </a:ext>
                  </a:extLst>
                </p14:cNvPr>
                <p14:cNvContentPartPr/>
                <p14:nvPr/>
              </p14:nvContentPartPr>
              <p14:xfrm>
                <a:off x="7792501" y="2715924"/>
                <a:ext cx="149400" cy="1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BF34B7-9875-4BBD-8621-11DA11A0DF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56861" y="2680284"/>
                  <a:ext cx="22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98FED9-3230-4819-8DE1-53837E525FEF}"/>
                    </a:ext>
                  </a:extLst>
                </p14:cNvPr>
                <p14:cNvContentPartPr/>
                <p14:nvPr/>
              </p14:nvContentPartPr>
              <p14:xfrm>
                <a:off x="7823821" y="2825364"/>
                <a:ext cx="90360" cy="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98FED9-3230-4819-8DE1-53837E525F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87821" y="2789364"/>
                  <a:ext cx="162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16A6A7A-F0CA-4A07-9586-EE0C8FB7F6A3}"/>
              </a:ext>
            </a:extLst>
          </p:cNvPr>
          <p:cNvGrpSpPr/>
          <p:nvPr/>
        </p:nvGrpSpPr>
        <p:grpSpPr>
          <a:xfrm>
            <a:off x="8313781" y="2264124"/>
            <a:ext cx="1008000" cy="573840"/>
            <a:chOff x="8313781" y="2264124"/>
            <a:chExt cx="10080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44D237-0D13-468A-8990-9A70576B9857}"/>
                    </a:ext>
                  </a:extLst>
                </p14:cNvPr>
                <p14:cNvContentPartPr/>
                <p14:nvPr/>
              </p14:nvContentPartPr>
              <p14:xfrm>
                <a:off x="8313781" y="2337204"/>
                <a:ext cx="153000" cy="23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44D237-0D13-468A-8990-9A70576B98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7781" y="2301204"/>
                  <a:ext cx="224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A30F4F-1576-4F2E-9217-F50A87CDAA34}"/>
                    </a:ext>
                  </a:extLst>
                </p14:cNvPr>
                <p14:cNvContentPartPr/>
                <p14:nvPr/>
              </p14:nvContentPartPr>
              <p14:xfrm>
                <a:off x="8391181" y="2492364"/>
                <a:ext cx="69840" cy="68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A30F4F-1576-4F2E-9217-F50A87CDAA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55181" y="2456724"/>
                  <a:ext cx="14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2EEF35-87B5-4BE5-9A9A-598958B2CB9E}"/>
                    </a:ext>
                  </a:extLst>
                </p14:cNvPr>
                <p14:cNvContentPartPr/>
                <p14:nvPr/>
              </p14:nvContentPartPr>
              <p14:xfrm>
                <a:off x="8432581" y="2488404"/>
                <a:ext cx="179280" cy="25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2EEF35-87B5-4BE5-9A9A-598958B2CB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96941" y="2452404"/>
                  <a:ext cx="250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621B2E-6B3C-4EA2-8475-31DBE689EA6B}"/>
                    </a:ext>
                  </a:extLst>
                </p14:cNvPr>
                <p14:cNvContentPartPr/>
                <p14:nvPr/>
              </p14:nvContentPartPr>
              <p14:xfrm>
                <a:off x="8853061" y="2451324"/>
                <a:ext cx="176400" cy="10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621B2E-6B3C-4EA2-8475-31DBE689EA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17061" y="2415324"/>
                  <a:ext cx="24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39072E-3FEE-4E2A-A29F-967D29953E63}"/>
                    </a:ext>
                  </a:extLst>
                </p14:cNvPr>
                <p14:cNvContentPartPr/>
                <p14:nvPr/>
              </p14:nvContentPartPr>
              <p14:xfrm>
                <a:off x="9152581" y="2264124"/>
                <a:ext cx="169200" cy="12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39072E-3FEE-4E2A-A29F-967D29953E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6581" y="2228484"/>
                  <a:ext cx="240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3F06AD-6AC5-4EF3-926B-E42A99644154}"/>
                    </a:ext>
                  </a:extLst>
                </p14:cNvPr>
                <p14:cNvContentPartPr/>
                <p14:nvPr/>
              </p14:nvContentPartPr>
              <p14:xfrm>
                <a:off x="8356621" y="2795124"/>
                <a:ext cx="680760" cy="4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3F06AD-6AC5-4EF3-926B-E42A996441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20981" y="2759484"/>
                  <a:ext cx="7524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473CB5-3D3E-4EB4-818A-729CEF0AFC14}"/>
              </a:ext>
            </a:extLst>
          </p:cNvPr>
          <p:cNvGrpSpPr/>
          <p:nvPr/>
        </p:nvGrpSpPr>
        <p:grpSpPr>
          <a:xfrm>
            <a:off x="8494141" y="2995644"/>
            <a:ext cx="353880" cy="226080"/>
            <a:chOff x="8494141" y="2995644"/>
            <a:chExt cx="3538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D78830-A0D0-49B2-A65E-F821E7727ABD}"/>
                    </a:ext>
                  </a:extLst>
                </p14:cNvPr>
                <p14:cNvContentPartPr/>
                <p14:nvPr/>
              </p14:nvContentPartPr>
              <p14:xfrm>
                <a:off x="8494141" y="3078084"/>
                <a:ext cx="129960" cy="14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D78830-A0D0-49B2-A65E-F821E7727A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58141" y="3042444"/>
                  <a:ext cx="201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212783-D441-47F7-93BF-4DB746115166}"/>
                    </a:ext>
                  </a:extLst>
                </p14:cNvPr>
                <p14:cNvContentPartPr/>
                <p14:nvPr/>
              </p14:nvContentPartPr>
              <p14:xfrm>
                <a:off x="8756221" y="2995644"/>
                <a:ext cx="91800" cy="10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212783-D441-47F7-93BF-4DB7461151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20581" y="2960004"/>
                  <a:ext cx="1634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6B1D54-D8AF-433F-8129-05DDA11E4157}"/>
              </a:ext>
            </a:extLst>
          </p:cNvPr>
          <p:cNvGrpSpPr/>
          <p:nvPr/>
        </p:nvGrpSpPr>
        <p:grpSpPr>
          <a:xfrm>
            <a:off x="4036981" y="3942084"/>
            <a:ext cx="518760" cy="253080"/>
            <a:chOff x="4036981" y="3942084"/>
            <a:chExt cx="51876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A53062-42A2-4874-9F5E-A65FABB4F33C}"/>
                    </a:ext>
                  </a:extLst>
                </p14:cNvPr>
                <p14:cNvContentPartPr/>
                <p14:nvPr/>
              </p14:nvContentPartPr>
              <p14:xfrm>
                <a:off x="4036981" y="3942084"/>
                <a:ext cx="152640" cy="25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A53062-42A2-4874-9F5E-A65FABB4F3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1341" y="3906444"/>
                  <a:ext cx="224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471E08-4F46-49C0-BF7C-AB0B0C997A9D}"/>
                    </a:ext>
                  </a:extLst>
                </p14:cNvPr>
                <p14:cNvContentPartPr/>
                <p14:nvPr/>
              </p14:nvContentPartPr>
              <p14:xfrm>
                <a:off x="4385461" y="3998244"/>
                <a:ext cx="170280" cy="11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471E08-4F46-49C0-BF7C-AB0B0C997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49821" y="3962244"/>
                  <a:ext cx="2419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C641A1-43F3-47C6-A014-69CA5F91B80E}"/>
              </a:ext>
            </a:extLst>
          </p:cNvPr>
          <p:cNvGrpSpPr/>
          <p:nvPr/>
        </p:nvGrpSpPr>
        <p:grpSpPr>
          <a:xfrm>
            <a:off x="5280061" y="3877644"/>
            <a:ext cx="358920" cy="286560"/>
            <a:chOff x="5280061" y="3877644"/>
            <a:chExt cx="3589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FF2C9D-7663-4601-B0FA-9CF2D2D9B688}"/>
                    </a:ext>
                  </a:extLst>
                </p14:cNvPr>
                <p14:cNvContentPartPr/>
                <p14:nvPr/>
              </p14:nvContentPartPr>
              <p14:xfrm>
                <a:off x="5280061" y="3877644"/>
                <a:ext cx="358920" cy="38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FF2C9D-7663-4601-B0FA-9CF2D2D9B6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4061" y="3842004"/>
                  <a:ext cx="430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E7E3F9-ACBB-4238-8E08-C3BEACBA3885}"/>
                    </a:ext>
                  </a:extLst>
                </p14:cNvPr>
                <p14:cNvContentPartPr/>
                <p14:nvPr/>
              </p14:nvContentPartPr>
              <p14:xfrm>
                <a:off x="5370781" y="3901764"/>
                <a:ext cx="187560" cy="262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E7E3F9-ACBB-4238-8E08-C3BEACBA38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34781" y="3865764"/>
                  <a:ext cx="2592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7C6D255-3B18-4665-81F2-5E8DB8B4E239}"/>
              </a:ext>
            </a:extLst>
          </p:cNvPr>
          <p:cNvGrpSpPr/>
          <p:nvPr/>
        </p:nvGrpSpPr>
        <p:grpSpPr>
          <a:xfrm>
            <a:off x="5328301" y="4544364"/>
            <a:ext cx="292680" cy="343800"/>
            <a:chOff x="5328301" y="4544364"/>
            <a:chExt cx="2926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F49D9E-B2C3-423E-8E35-E5D6E17F879C}"/>
                    </a:ext>
                  </a:extLst>
                </p14:cNvPr>
                <p14:cNvContentPartPr/>
                <p14:nvPr/>
              </p14:nvContentPartPr>
              <p14:xfrm>
                <a:off x="5328301" y="4544364"/>
                <a:ext cx="177480" cy="270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F49D9E-B2C3-423E-8E35-E5D6E17F87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92301" y="4508724"/>
                  <a:ext cx="249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E6907F-6B32-4DA0-92C2-990724E195B7}"/>
                    </a:ext>
                  </a:extLst>
                </p14:cNvPr>
                <p14:cNvContentPartPr/>
                <p14:nvPr/>
              </p14:nvContentPartPr>
              <p14:xfrm>
                <a:off x="5432341" y="4677564"/>
                <a:ext cx="18864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E6907F-6B32-4DA0-92C2-990724E195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96701" y="4641924"/>
                  <a:ext cx="26028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6FA59B-61D3-4443-8E2E-685725DA5971}"/>
              </a:ext>
            </a:extLst>
          </p:cNvPr>
          <p:cNvGrpSpPr/>
          <p:nvPr/>
        </p:nvGrpSpPr>
        <p:grpSpPr>
          <a:xfrm>
            <a:off x="5187181" y="4278324"/>
            <a:ext cx="839880" cy="128880"/>
            <a:chOff x="5187181" y="4278324"/>
            <a:chExt cx="83988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3CA2DE-E270-432A-B3ED-184B1B3DB3D0}"/>
                    </a:ext>
                  </a:extLst>
                </p14:cNvPr>
                <p14:cNvContentPartPr/>
                <p14:nvPr/>
              </p14:nvContentPartPr>
              <p14:xfrm>
                <a:off x="5187181" y="4336644"/>
                <a:ext cx="548640" cy="70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3CA2DE-E270-432A-B3ED-184B1B3DB3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51541" y="4301004"/>
                  <a:ext cx="620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C334B1-D422-4647-8E73-BED0538F7EFA}"/>
                    </a:ext>
                  </a:extLst>
                </p14:cNvPr>
                <p14:cNvContentPartPr/>
                <p14:nvPr/>
              </p14:nvContentPartPr>
              <p14:xfrm>
                <a:off x="5912221" y="4278324"/>
                <a:ext cx="114840" cy="5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C334B1-D422-4647-8E73-BED0538F7E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76581" y="4242324"/>
                  <a:ext cx="186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AB443E-DA99-4239-B11E-F1A0E9AACCFA}"/>
                    </a:ext>
                  </a:extLst>
                </p14:cNvPr>
                <p14:cNvContentPartPr/>
                <p14:nvPr/>
              </p14:nvContentPartPr>
              <p14:xfrm>
                <a:off x="5978101" y="4376964"/>
                <a:ext cx="28080" cy="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AB443E-DA99-4239-B11E-F1A0E9AACC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42461" y="4341324"/>
                  <a:ext cx="997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0DB727-6E49-40E1-9382-9472D1F4AA0E}"/>
              </a:ext>
            </a:extLst>
          </p:cNvPr>
          <p:cNvGrpSpPr/>
          <p:nvPr/>
        </p:nvGrpSpPr>
        <p:grpSpPr>
          <a:xfrm>
            <a:off x="7162861" y="3682164"/>
            <a:ext cx="520200" cy="319680"/>
            <a:chOff x="7162861" y="3682164"/>
            <a:chExt cx="5202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FEA0B73-18C0-46BE-ABCA-BCC54B1C2669}"/>
                    </a:ext>
                  </a:extLst>
                </p14:cNvPr>
                <p14:cNvContentPartPr/>
                <p14:nvPr/>
              </p14:nvContentPartPr>
              <p14:xfrm>
                <a:off x="7162861" y="3879804"/>
                <a:ext cx="236160" cy="12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FEA0B73-18C0-46BE-ABCA-BCC54B1C26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26861" y="3843804"/>
                  <a:ext cx="307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26559A-D08F-44CF-AF87-031EBB22D816}"/>
                    </a:ext>
                  </a:extLst>
                </p14:cNvPr>
                <p14:cNvContentPartPr/>
                <p14:nvPr/>
              </p14:nvContentPartPr>
              <p14:xfrm>
                <a:off x="7510621" y="3682164"/>
                <a:ext cx="172440" cy="160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26559A-D08F-44CF-AF87-031EBB22D8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4621" y="3646164"/>
                  <a:ext cx="2440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6F429D-1413-47DE-8788-2F6EAE69658B}"/>
              </a:ext>
            </a:extLst>
          </p:cNvPr>
          <p:cNvGrpSpPr/>
          <p:nvPr/>
        </p:nvGrpSpPr>
        <p:grpSpPr>
          <a:xfrm>
            <a:off x="6731581" y="4208124"/>
            <a:ext cx="774720" cy="278280"/>
            <a:chOff x="6731581" y="4208124"/>
            <a:chExt cx="77472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CB97BA-035B-47F1-9BF0-F6752249B6AF}"/>
                    </a:ext>
                  </a:extLst>
                </p14:cNvPr>
                <p14:cNvContentPartPr/>
                <p14:nvPr/>
              </p14:nvContentPartPr>
              <p14:xfrm>
                <a:off x="6731581" y="4208124"/>
                <a:ext cx="758880" cy="2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CB97BA-035B-47F1-9BF0-F6752249B6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95941" y="4172484"/>
                  <a:ext cx="830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920502-8987-46D8-9E87-CF127B2E485D}"/>
                    </a:ext>
                  </a:extLst>
                </p14:cNvPr>
                <p14:cNvContentPartPr/>
                <p14:nvPr/>
              </p14:nvContentPartPr>
              <p14:xfrm>
                <a:off x="7103461" y="4343844"/>
                <a:ext cx="101160" cy="14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920502-8987-46D8-9E87-CF127B2E48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67461" y="4308204"/>
                  <a:ext cx="17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A193434-0C45-4EF9-B280-51136F124FE5}"/>
                    </a:ext>
                  </a:extLst>
                </p14:cNvPr>
                <p14:cNvContentPartPr/>
                <p14:nvPr/>
              </p14:nvContentPartPr>
              <p14:xfrm>
                <a:off x="7334941" y="4272924"/>
                <a:ext cx="17136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A193434-0C45-4EF9-B280-51136F124F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99301" y="4237284"/>
                  <a:ext cx="24300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24121F7-2AE3-4E94-875D-A7540F0B54CD}"/>
                  </a:ext>
                </a:extLst>
              </p14:cNvPr>
              <p14:cNvContentPartPr/>
              <p14:nvPr/>
            </p14:nvContentPartPr>
            <p14:xfrm>
              <a:off x="6695941" y="4612044"/>
              <a:ext cx="1063800" cy="64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24121F7-2AE3-4E94-875D-A7540F0B54C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59941" y="4576404"/>
                <a:ext cx="11354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59C6B74-6B76-4D66-B5EB-6E0EDE24386E}"/>
              </a:ext>
            </a:extLst>
          </p:cNvPr>
          <p:cNvGrpSpPr/>
          <p:nvPr/>
        </p:nvGrpSpPr>
        <p:grpSpPr>
          <a:xfrm>
            <a:off x="6632941" y="3765324"/>
            <a:ext cx="327600" cy="340920"/>
            <a:chOff x="6632941" y="3765324"/>
            <a:chExt cx="3276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A72981-C325-4E9D-90E2-952B1F044EE7}"/>
                    </a:ext>
                  </a:extLst>
                </p14:cNvPr>
                <p14:cNvContentPartPr/>
                <p14:nvPr/>
              </p14:nvContentPartPr>
              <p14:xfrm>
                <a:off x="6632941" y="3765324"/>
                <a:ext cx="129960" cy="22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A72981-C325-4E9D-90E2-952B1F044E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97301" y="3729324"/>
                  <a:ext cx="201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E6A2B8-AC0C-488F-A181-28A6ACA014B0}"/>
                    </a:ext>
                  </a:extLst>
                </p14:cNvPr>
                <p14:cNvContentPartPr/>
                <p14:nvPr/>
              </p14:nvContentPartPr>
              <p14:xfrm>
                <a:off x="6693421" y="3878724"/>
                <a:ext cx="75600" cy="8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E6A2B8-AC0C-488F-A181-28A6ACA014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7781" y="3843084"/>
                  <a:ext cx="14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2644A0-DC21-49EF-A118-E619E782FDC6}"/>
                    </a:ext>
                  </a:extLst>
                </p14:cNvPr>
                <p14:cNvContentPartPr/>
                <p14:nvPr/>
              </p14:nvContentPartPr>
              <p14:xfrm>
                <a:off x="6851461" y="3886644"/>
                <a:ext cx="109080" cy="219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2644A0-DC21-49EF-A118-E619E782FD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5461" y="3850644"/>
                  <a:ext cx="18072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CC3FCD-FE15-4B1E-904A-D254546D9637}"/>
              </a:ext>
            </a:extLst>
          </p:cNvPr>
          <p:cNvGrpSpPr/>
          <p:nvPr/>
        </p:nvGrpSpPr>
        <p:grpSpPr>
          <a:xfrm>
            <a:off x="7003381" y="4939644"/>
            <a:ext cx="335160" cy="361440"/>
            <a:chOff x="7003381" y="4939644"/>
            <a:chExt cx="3351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4B6CD86-3BF5-4CB4-92E9-937700996126}"/>
                    </a:ext>
                  </a:extLst>
                </p14:cNvPr>
                <p14:cNvContentPartPr/>
                <p14:nvPr/>
              </p14:nvContentPartPr>
              <p14:xfrm>
                <a:off x="7003381" y="4939644"/>
                <a:ext cx="170640" cy="22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4B6CD86-3BF5-4CB4-92E9-9377009961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67381" y="4903644"/>
                  <a:ext cx="242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C6882F-E4B9-4520-AB82-E91C5E6DA564}"/>
                    </a:ext>
                  </a:extLst>
                </p14:cNvPr>
                <p14:cNvContentPartPr/>
                <p14:nvPr/>
              </p14:nvContentPartPr>
              <p14:xfrm>
                <a:off x="7093381" y="5028204"/>
                <a:ext cx="70920" cy="8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C6882F-E4B9-4520-AB82-E91C5E6DA5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57381" y="4992204"/>
                  <a:ext cx="142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BEA437-5DA5-4821-8ED8-F7E26036F6A2}"/>
                    </a:ext>
                  </a:extLst>
                </p14:cNvPr>
                <p14:cNvContentPartPr/>
                <p14:nvPr/>
              </p14:nvContentPartPr>
              <p14:xfrm>
                <a:off x="7207861" y="5059164"/>
                <a:ext cx="130680" cy="24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BEA437-5DA5-4821-8ED8-F7E26036F6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71861" y="5023524"/>
                  <a:ext cx="20232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07B63E4-E2CD-4ABB-9AD3-2E9867B38C36}"/>
                  </a:ext>
                </a:extLst>
              </p14:cNvPr>
              <p14:cNvContentPartPr/>
              <p14:nvPr/>
            </p14:nvContentPartPr>
            <p14:xfrm>
              <a:off x="6641794" y="3825086"/>
              <a:ext cx="445320" cy="272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07B63E4-E2CD-4ABB-9AD3-2E9867B38C3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06154" y="3789086"/>
                <a:ext cx="5169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5C6494A-3158-404A-80B5-9323D80CE3AA}"/>
                  </a:ext>
                </a:extLst>
              </p14:cNvPr>
              <p14:cNvContentPartPr/>
              <p14:nvPr/>
            </p14:nvContentPartPr>
            <p14:xfrm>
              <a:off x="7006474" y="4899326"/>
              <a:ext cx="355320" cy="28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5C6494A-3158-404A-80B5-9323D80CE3A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70474" y="4863686"/>
                <a:ext cx="42696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A3C2D78-E221-4DD7-A149-2A857119D97F}"/>
              </a:ext>
            </a:extLst>
          </p:cNvPr>
          <p:cNvGrpSpPr/>
          <p:nvPr/>
        </p:nvGrpSpPr>
        <p:grpSpPr>
          <a:xfrm>
            <a:off x="7978903" y="4501149"/>
            <a:ext cx="187920" cy="165960"/>
            <a:chOff x="7978903" y="4501149"/>
            <a:chExt cx="18792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6D6513-7F37-4C06-8BDF-DE0A552BD404}"/>
                    </a:ext>
                  </a:extLst>
                </p14:cNvPr>
                <p14:cNvContentPartPr/>
                <p14:nvPr/>
              </p14:nvContentPartPr>
              <p14:xfrm>
                <a:off x="7978903" y="4501149"/>
                <a:ext cx="187920" cy="42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6D6513-7F37-4C06-8BDF-DE0A552BD4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43263" y="4465149"/>
                  <a:ext cx="25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C726B9-B894-474C-A17C-41F1D9347B54}"/>
                    </a:ext>
                  </a:extLst>
                </p14:cNvPr>
                <p14:cNvContentPartPr/>
                <p14:nvPr/>
              </p14:nvContentPartPr>
              <p14:xfrm>
                <a:off x="7995103" y="4639389"/>
                <a:ext cx="152640" cy="2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C726B9-B894-474C-A17C-41F1D9347B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59463" y="4603389"/>
                  <a:ext cx="2242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4673D9E-944C-4881-998B-507508C9B4A7}"/>
              </a:ext>
            </a:extLst>
          </p:cNvPr>
          <p:cNvGrpSpPr/>
          <p:nvPr/>
        </p:nvGrpSpPr>
        <p:grpSpPr>
          <a:xfrm>
            <a:off x="8535463" y="4192989"/>
            <a:ext cx="384480" cy="175680"/>
            <a:chOff x="8535463" y="4192989"/>
            <a:chExt cx="38448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7241B1-B4EC-48E5-A317-72190EB27F8D}"/>
                    </a:ext>
                  </a:extLst>
                </p14:cNvPr>
                <p14:cNvContentPartPr/>
                <p14:nvPr/>
              </p14:nvContentPartPr>
              <p14:xfrm>
                <a:off x="8535463" y="4259589"/>
                <a:ext cx="178200" cy="10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7241B1-B4EC-48E5-A317-72190EB27F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99823" y="4223949"/>
                  <a:ext cx="249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534065C-18FF-4D73-A76D-8AF1200E277E}"/>
                    </a:ext>
                  </a:extLst>
                </p14:cNvPr>
                <p14:cNvContentPartPr/>
                <p14:nvPr/>
              </p14:nvContentPartPr>
              <p14:xfrm>
                <a:off x="8777743" y="4192989"/>
                <a:ext cx="142200" cy="76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534065C-18FF-4D73-A76D-8AF1200E27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42103" y="4156989"/>
                  <a:ext cx="213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5C11390-A84B-4DB4-9131-4B5CEC11BA2C}"/>
              </a:ext>
            </a:extLst>
          </p:cNvPr>
          <p:cNvGrpSpPr/>
          <p:nvPr/>
        </p:nvGrpSpPr>
        <p:grpSpPr>
          <a:xfrm>
            <a:off x="8506303" y="4491429"/>
            <a:ext cx="408240" cy="391680"/>
            <a:chOff x="8506303" y="4491429"/>
            <a:chExt cx="40824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4AABE7-4F32-47C1-8532-AEFAF3BDC4F1}"/>
                    </a:ext>
                  </a:extLst>
                </p14:cNvPr>
                <p14:cNvContentPartPr/>
                <p14:nvPr/>
              </p14:nvContentPartPr>
              <p14:xfrm>
                <a:off x="8506303" y="4491429"/>
                <a:ext cx="295200" cy="4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4AABE7-4F32-47C1-8532-AEFAF3BDC4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70303" y="4455789"/>
                  <a:ext cx="366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9F93C4-A3D0-4BD4-83C6-45119C59E250}"/>
                    </a:ext>
                  </a:extLst>
                </p14:cNvPr>
                <p14:cNvContentPartPr/>
                <p14:nvPr/>
              </p14:nvContentPartPr>
              <p14:xfrm>
                <a:off x="8603863" y="4716789"/>
                <a:ext cx="95040" cy="166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9F93C4-A3D0-4BD4-83C6-45119C59E2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68223" y="4680789"/>
                  <a:ext cx="166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D5BD74-C6AF-47D7-B2C9-4A1A6E8B01FD}"/>
                    </a:ext>
                  </a:extLst>
                </p14:cNvPr>
                <p14:cNvContentPartPr/>
                <p14:nvPr/>
              </p14:nvContentPartPr>
              <p14:xfrm>
                <a:off x="8803303" y="4582869"/>
                <a:ext cx="111240" cy="9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D5BD74-C6AF-47D7-B2C9-4A1A6E8B01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67663" y="4547229"/>
                  <a:ext cx="182880" cy="16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D6B5DD5-7816-475F-A9A2-709DB4CB65BE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14</a:t>
            </a:r>
          </a:p>
        </p:txBody>
      </p:sp>
    </p:spTree>
    <p:extLst>
      <p:ext uri="{BB962C8B-B14F-4D97-AF65-F5344CB8AC3E}">
        <p14:creationId xmlns:p14="http://schemas.microsoft.com/office/powerpoint/2010/main" val="27577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1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/>
              <a:t>Conservation of energy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32226" cy="244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0.500 kg cart is at rest and placed against a wall. The spring (k = 2744 N/m) loaded plunger is engaged (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dirty="0"/>
              <a:t>x = 0.05 m).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68A7E-BEC3-4528-96A1-9BC177CC94A0}"/>
              </a:ext>
            </a:extLst>
          </p:cNvPr>
          <p:cNvSpPr txBox="1">
            <a:spLocks/>
          </p:cNvSpPr>
          <p:nvPr/>
        </p:nvSpPr>
        <p:spPr>
          <a:xfrm>
            <a:off x="6210369" y="988825"/>
            <a:ext cx="5486400" cy="244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last we will use the total energy and conservation to determine how high the cart will roll up the incline…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C29989-4A61-46DB-B08E-A23C75995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3913821"/>
            <a:ext cx="9363456" cy="29441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BF66EBE-E5A9-473D-8E85-433AADBA47B9}"/>
              </a:ext>
            </a:extLst>
          </p:cNvPr>
          <p:cNvSpPr txBox="1"/>
          <p:nvPr/>
        </p:nvSpPr>
        <p:spPr>
          <a:xfrm>
            <a:off x="152400" y="3349925"/>
            <a:ext cx="311809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 = KE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+ PE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847C01-4B20-4DC9-9639-F9B40F1F063F}"/>
              </a:ext>
            </a:extLst>
          </p:cNvPr>
          <p:cNvGrpSpPr/>
          <p:nvPr/>
        </p:nvGrpSpPr>
        <p:grpSpPr>
          <a:xfrm>
            <a:off x="9947461" y="3062604"/>
            <a:ext cx="1124640" cy="450360"/>
            <a:chOff x="9947461" y="3062604"/>
            <a:chExt cx="11246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C38B96-46BF-4D3B-8EA4-B1C7A2D07C46}"/>
                    </a:ext>
                  </a:extLst>
                </p14:cNvPr>
                <p14:cNvContentPartPr/>
                <p14:nvPr/>
              </p14:nvContentPartPr>
              <p14:xfrm>
                <a:off x="9947461" y="3189684"/>
                <a:ext cx="359280" cy="32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C38B96-46BF-4D3B-8EA4-B1C7A2D07C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11821" y="3154044"/>
                  <a:ext cx="430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57BA0F-B86D-4DC9-AD15-231511CCB46F}"/>
                    </a:ext>
                  </a:extLst>
                </p14:cNvPr>
                <p14:cNvContentPartPr/>
                <p14:nvPr/>
              </p14:nvContentPartPr>
              <p14:xfrm>
                <a:off x="10533541" y="3068724"/>
                <a:ext cx="23760" cy="40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57BA0F-B86D-4DC9-AD15-231511CCB4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97541" y="3032724"/>
                  <a:ext cx="954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2274E2-F879-4390-ADF1-A7CFB83141E8}"/>
                    </a:ext>
                  </a:extLst>
                </p14:cNvPr>
                <p14:cNvContentPartPr/>
                <p14:nvPr/>
              </p14:nvContentPartPr>
              <p14:xfrm>
                <a:off x="10413661" y="3062604"/>
                <a:ext cx="231480" cy="2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2274E2-F879-4390-ADF1-A7CFB83141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77661" y="3026604"/>
                  <a:ext cx="30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78C0CC-4123-4E14-8A3D-C3FBFF7EA4CD}"/>
                    </a:ext>
                  </a:extLst>
                </p14:cNvPr>
                <p14:cNvContentPartPr/>
                <p14:nvPr/>
              </p14:nvContentPartPr>
              <p14:xfrm>
                <a:off x="10702381" y="3208764"/>
                <a:ext cx="117000" cy="18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78C0CC-4123-4E14-8A3D-C3FBFF7EA4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66741" y="3172764"/>
                  <a:ext cx="188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AF226A-A296-4222-9AF5-AD9A7C51A363}"/>
                    </a:ext>
                  </a:extLst>
                </p14:cNvPr>
                <p14:cNvContentPartPr/>
                <p14:nvPr/>
              </p14:nvContentPartPr>
              <p14:xfrm>
                <a:off x="10872301" y="3261324"/>
                <a:ext cx="199800" cy="23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AF226A-A296-4222-9AF5-AD9A7C51A3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36301" y="3225324"/>
                  <a:ext cx="27144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01AFDB-BA11-4BF8-9136-EC2627B040B7}"/>
              </a:ext>
            </a:extLst>
          </p:cNvPr>
          <p:cNvGrpSpPr/>
          <p:nvPr/>
        </p:nvGrpSpPr>
        <p:grpSpPr>
          <a:xfrm>
            <a:off x="10420861" y="3671004"/>
            <a:ext cx="758880" cy="244440"/>
            <a:chOff x="10420861" y="3671004"/>
            <a:chExt cx="75888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01F051-6611-4187-A2E0-C4CDEE34BF69}"/>
                    </a:ext>
                  </a:extLst>
                </p14:cNvPr>
                <p14:cNvContentPartPr/>
                <p14:nvPr/>
              </p14:nvContentPartPr>
              <p14:xfrm>
                <a:off x="10420861" y="3728964"/>
                <a:ext cx="135720" cy="18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01F051-6611-4187-A2E0-C4CDEE34BF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84861" y="3693324"/>
                  <a:ext cx="207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E4C60F-9654-48B5-BBAF-F575E9269187}"/>
                    </a:ext>
                  </a:extLst>
                </p14:cNvPr>
                <p14:cNvContentPartPr/>
                <p14:nvPr/>
              </p14:nvContentPartPr>
              <p14:xfrm>
                <a:off x="10705981" y="3752004"/>
                <a:ext cx="14004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E4C60F-9654-48B5-BBAF-F575E92691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69981" y="3716004"/>
                  <a:ext cx="21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9C39DF-DF0F-4711-8C51-2AD594DE4BC2}"/>
                    </a:ext>
                  </a:extLst>
                </p14:cNvPr>
                <p14:cNvContentPartPr/>
                <p14:nvPr/>
              </p14:nvContentPartPr>
              <p14:xfrm>
                <a:off x="10738381" y="3853884"/>
                <a:ext cx="4536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9C39DF-DF0F-4711-8C51-2AD594DE4B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02381" y="3818244"/>
                  <a:ext cx="11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A588C2-F72A-40D0-A461-146577A2E322}"/>
                    </a:ext>
                  </a:extLst>
                </p14:cNvPr>
                <p14:cNvContentPartPr/>
                <p14:nvPr/>
              </p14:nvContentPartPr>
              <p14:xfrm>
                <a:off x="10968421" y="3671004"/>
                <a:ext cx="211320" cy="226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A588C2-F72A-40D0-A461-146577A2E3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32781" y="3635004"/>
                  <a:ext cx="2829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91542B-B032-454D-8FF4-1380F386C500}"/>
              </a:ext>
            </a:extLst>
          </p:cNvPr>
          <p:cNvGrpSpPr/>
          <p:nvPr/>
        </p:nvGrpSpPr>
        <p:grpSpPr>
          <a:xfrm>
            <a:off x="775381" y="3144684"/>
            <a:ext cx="956160" cy="923760"/>
            <a:chOff x="775381" y="3144684"/>
            <a:chExt cx="95616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26DAF3-8C91-4C4B-84FE-307732C49042}"/>
                    </a:ext>
                  </a:extLst>
                </p14:cNvPr>
                <p14:cNvContentPartPr/>
                <p14:nvPr/>
              </p14:nvContentPartPr>
              <p14:xfrm>
                <a:off x="775381" y="3235404"/>
                <a:ext cx="640440" cy="83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26DAF3-8C91-4C4B-84FE-307732C490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9381" y="3199764"/>
                  <a:ext cx="71208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3ABF60-E5A0-4DE1-8CAA-0398C55A5A7F}"/>
                    </a:ext>
                  </a:extLst>
                </p14:cNvPr>
                <p14:cNvContentPartPr/>
                <p14:nvPr/>
              </p14:nvContentPartPr>
              <p14:xfrm>
                <a:off x="1504021" y="3144684"/>
                <a:ext cx="227520" cy="18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3ABF60-E5A0-4DE1-8CAA-0398C55A5A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68021" y="3109044"/>
                  <a:ext cx="29916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F25598-F2DE-47B6-8020-18CEA59BE0D1}"/>
              </a:ext>
            </a:extLst>
          </p:cNvPr>
          <p:cNvGrpSpPr/>
          <p:nvPr/>
        </p:nvGrpSpPr>
        <p:grpSpPr>
          <a:xfrm>
            <a:off x="2497261" y="3218124"/>
            <a:ext cx="915480" cy="856440"/>
            <a:chOff x="2497261" y="3218124"/>
            <a:chExt cx="91548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D8FCF5-B426-49FE-8B80-E5DE26BD78A5}"/>
                    </a:ext>
                  </a:extLst>
                </p14:cNvPr>
                <p14:cNvContentPartPr/>
                <p14:nvPr/>
              </p14:nvContentPartPr>
              <p14:xfrm>
                <a:off x="2497261" y="3218124"/>
                <a:ext cx="616680" cy="85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D8FCF5-B426-49FE-8B80-E5DE26BD78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61621" y="3182484"/>
                  <a:ext cx="68832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D65B84-E2DC-45A0-8001-FD3C0CD09A82}"/>
                    </a:ext>
                  </a:extLst>
                </p14:cNvPr>
                <p14:cNvContentPartPr/>
                <p14:nvPr/>
              </p14:nvContentPartPr>
              <p14:xfrm>
                <a:off x="3237781" y="3262044"/>
                <a:ext cx="174960" cy="16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D65B84-E2DC-45A0-8001-FD3C0CD09A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02141" y="3226404"/>
                  <a:ext cx="24660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4FE7DC-CFB1-44F8-8116-18E90021C7F5}"/>
                  </a:ext>
                </a:extLst>
              </p14:cNvPr>
              <p14:cNvContentPartPr/>
              <p14:nvPr/>
            </p14:nvContentPartPr>
            <p14:xfrm>
              <a:off x="143941" y="3340164"/>
              <a:ext cx="580680" cy="51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4FE7DC-CFB1-44F8-8116-18E90021C7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41" y="3304164"/>
                <a:ext cx="6523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C64D09-EF5B-4747-AA5D-2AA0EA6A7A67}"/>
                  </a:ext>
                </a:extLst>
              </p14:cNvPr>
              <p14:cNvContentPartPr/>
              <p14:nvPr/>
            </p14:nvContentPartPr>
            <p14:xfrm>
              <a:off x="1504381" y="3349164"/>
              <a:ext cx="78948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C64D09-EF5B-4747-AA5D-2AA0EA6A7A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68741" y="3313524"/>
                <a:ext cx="86112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924C4E0-C989-43C3-AF7A-5984810506C2}"/>
                  </a:ext>
                </a:extLst>
              </p14:cNvPr>
              <p14:cNvContentPartPr/>
              <p14:nvPr/>
            </p14:nvContentPartPr>
            <p14:xfrm>
              <a:off x="10387021" y="5049804"/>
              <a:ext cx="35136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924C4E0-C989-43C3-AF7A-5984810506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51381" y="5014164"/>
                <a:ext cx="42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7AFA6B0-1E81-454B-A85B-BA4760020A79}"/>
                  </a:ext>
                </a:extLst>
              </p14:cNvPr>
              <p14:cNvContentPartPr/>
              <p14:nvPr/>
            </p14:nvContentPartPr>
            <p14:xfrm>
              <a:off x="10546501" y="5220804"/>
              <a:ext cx="195840" cy="375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7AFA6B0-1E81-454B-A85B-BA4760020A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10501" y="5184804"/>
                <a:ext cx="26748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316139A-9BF9-4746-A436-8CEC1754FED7}"/>
              </a:ext>
            </a:extLst>
          </p:cNvPr>
          <p:cNvGrpSpPr/>
          <p:nvPr/>
        </p:nvGrpSpPr>
        <p:grpSpPr>
          <a:xfrm>
            <a:off x="10443901" y="5743884"/>
            <a:ext cx="421920" cy="989640"/>
            <a:chOff x="10443901" y="5743884"/>
            <a:chExt cx="421920" cy="9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B9FA8D-B8DF-4AA7-84EE-A52172BD923B}"/>
                    </a:ext>
                  </a:extLst>
                </p14:cNvPr>
                <p14:cNvContentPartPr/>
                <p14:nvPr/>
              </p14:nvContentPartPr>
              <p14:xfrm>
                <a:off x="10443901" y="5743884"/>
                <a:ext cx="134280" cy="174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B9FA8D-B8DF-4AA7-84EE-A52172BD92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07901" y="570824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E6A1E6-25EC-4257-9FFD-7F5E7C049B76}"/>
                    </a:ext>
                  </a:extLst>
                </p14:cNvPr>
                <p14:cNvContentPartPr/>
                <p14:nvPr/>
              </p14:nvContentPartPr>
              <p14:xfrm>
                <a:off x="10677541" y="5759004"/>
                <a:ext cx="80640" cy="15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E6A1E6-25EC-4257-9FFD-7F5E7C049B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1541" y="5723004"/>
                  <a:ext cx="152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EDD0EE-4FBD-48BD-9EC2-8374DBA39F22}"/>
                    </a:ext>
                  </a:extLst>
                </p14:cNvPr>
                <p14:cNvContentPartPr/>
                <p14:nvPr/>
              </p14:nvContentPartPr>
              <p14:xfrm>
                <a:off x="10689781" y="5812284"/>
                <a:ext cx="176040" cy="20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EDD0EE-4FBD-48BD-9EC2-8374DBA39F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53781" y="5776644"/>
                  <a:ext cx="247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E538BB-F303-4ED0-9952-6344D8DD602B}"/>
                    </a:ext>
                  </a:extLst>
                </p14:cNvPr>
                <p14:cNvContentPartPr/>
                <p14:nvPr/>
              </p14:nvContentPartPr>
              <p14:xfrm>
                <a:off x="10462621" y="6155364"/>
                <a:ext cx="177840" cy="57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E538BB-F303-4ED0-9952-6344D8DD60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26621" y="6119724"/>
                  <a:ext cx="24948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9AD9C6-2B02-4645-AF73-5D9BFF277BDE}"/>
              </a:ext>
            </a:extLst>
          </p:cNvPr>
          <p:cNvGrpSpPr/>
          <p:nvPr/>
        </p:nvGrpSpPr>
        <p:grpSpPr>
          <a:xfrm>
            <a:off x="5129941" y="3582444"/>
            <a:ext cx="3142440" cy="1654920"/>
            <a:chOff x="5129941" y="3582444"/>
            <a:chExt cx="3142440" cy="16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65E4CF5-3B0C-4E38-A83D-F390A5FFC739}"/>
                    </a:ext>
                  </a:extLst>
                </p14:cNvPr>
                <p14:cNvContentPartPr/>
                <p14:nvPr/>
              </p14:nvContentPartPr>
              <p14:xfrm>
                <a:off x="5129941" y="4572804"/>
                <a:ext cx="3142440" cy="109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65E4CF5-3B0C-4E38-A83D-F390A5FFC7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93941" y="4537164"/>
                  <a:ext cx="3214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F8C153-02A0-433B-96DC-41273A940323}"/>
                    </a:ext>
                  </a:extLst>
                </p14:cNvPr>
                <p14:cNvContentPartPr/>
                <p14:nvPr/>
              </p14:nvContentPartPr>
              <p14:xfrm>
                <a:off x="6173941" y="4815804"/>
                <a:ext cx="107280" cy="14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F8C153-02A0-433B-96DC-41273A9403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38301" y="4780164"/>
                  <a:ext cx="178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EAE3F4-B3BD-4B22-8660-3E4445A64DD0}"/>
                    </a:ext>
                  </a:extLst>
                </p14:cNvPr>
                <p14:cNvContentPartPr/>
                <p14:nvPr/>
              </p14:nvContentPartPr>
              <p14:xfrm>
                <a:off x="6289501" y="4830564"/>
                <a:ext cx="63360" cy="21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EAE3F4-B3BD-4B22-8660-3E4445A64D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3501" y="4794564"/>
                  <a:ext cx="135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B7CBE4-ED9F-45B0-AABF-981F9670A0D5}"/>
                    </a:ext>
                  </a:extLst>
                </p14:cNvPr>
                <p14:cNvContentPartPr/>
                <p14:nvPr/>
              </p14:nvContentPartPr>
              <p14:xfrm>
                <a:off x="6457621" y="5010564"/>
                <a:ext cx="3960" cy="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B7CBE4-ED9F-45B0-AABF-981F9670A0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21981" y="4974564"/>
                  <a:ext cx="7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AF139D-DBE4-4F2B-93ED-EAC4B5997601}"/>
                    </a:ext>
                  </a:extLst>
                </p14:cNvPr>
                <p14:cNvContentPartPr/>
                <p14:nvPr/>
              </p14:nvContentPartPr>
              <p14:xfrm>
                <a:off x="6607381" y="4823364"/>
                <a:ext cx="148320" cy="24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AF139D-DBE4-4F2B-93ED-EAC4B59976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1381" y="4787724"/>
                  <a:ext cx="219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9C209E-6389-4070-94B7-ABB710881D66}"/>
                    </a:ext>
                  </a:extLst>
                </p14:cNvPr>
                <p14:cNvContentPartPr/>
                <p14:nvPr/>
              </p14:nvContentPartPr>
              <p14:xfrm>
                <a:off x="6990421" y="4766484"/>
                <a:ext cx="93240" cy="13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9C209E-6389-4070-94B7-ABB710881D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4781" y="4730484"/>
                  <a:ext cx="164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D6DCFB0-F8D7-484B-BC0B-3ADA4D1A39D3}"/>
                    </a:ext>
                  </a:extLst>
                </p14:cNvPr>
                <p14:cNvContentPartPr/>
                <p14:nvPr/>
              </p14:nvContentPartPr>
              <p14:xfrm>
                <a:off x="7000861" y="4863684"/>
                <a:ext cx="73080" cy="2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D6DCFB0-F8D7-484B-BC0B-3ADA4D1A39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65221" y="4828044"/>
                  <a:ext cx="14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F87549-46BC-4F22-8DB0-3BF3D2577A01}"/>
                    </a:ext>
                  </a:extLst>
                </p14:cNvPr>
                <p14:cNvContentPartPr/>
                <p14:nvPr/>
              </p14:nvContentPartPr>
              <p14:xfrm>
                <a:off x="7122181" y="4841724"/>
                <a:ext cx="73440" cy="12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F87549-46BC-4F22-8DB0-3BF3D2577A0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86181" y="4806084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56DAE8-143F-45C3-9D08-AC00CC7070BA}"/>
                    </a:ext>
                  </a:extLst>
                </p14:cNvPr>
                <p14:cNvContentPartPr/>
                <p14:nvPr/>
              </p14:nvContentPartPr>
              <p14:xfrm>
                <a:off x="7255021" y="4828044"/>
                <a:ext cx="166680" cy="77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56DAE8-143F-45C3-9D08-AC00CC7070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9381" y="4792044"/>
                  <a:ext cx="238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7185F1-81DD-4808-9EC2-BFBBE0B291DE}"/>
                    </a:ext>
                  </a:extLst>
                </p14:cNvPr>
                <p14:cNvContentPartPr/>
                <p14:nvPr/>
              </p14:nvContentPartPr>
              <p14:xfrm>
                <a:off x="6930301" y="5017404"/>
                <a:ext cx="372240" cy="56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7185F1-81DD-4808-9EC2-BFBBE0B291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4661" y="4981404"/>
                  <a:ext cx="44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A8E547-74E0-45C7-9975-68D46CF03A81}"/>
                    </a:ext>
                  </a:extLst>
                </p14:cNvPr>
                <p14:cNvContentPartPr/>
                <p14:nvPr/>
              </p14:nvContentPartPr>
              <p14:xfrm>
                <a:off x="7127221" y="5130084"/>
                <a:ext cx="34920" cy="84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A8E547-74E0-45C7-9975-68D46CF03A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1221" y="5094084"/>
                  <a:ext cx="106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D5EE9D-400F-4735-B14B-B3F2E37F8808}"/>
                    </a:ext>
                  </a:extLst>
                </p14:cNvPr>
                <p14:cNvContentPartPr/>
                <p14:nvPr/>
              </p14:nvContentPartPr>
              <p14:xfrm>
                <a:off x="7244581" y="5084364"/>
                <a:ext cx="79920" cy="6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D5EE9D-400F-4735-B14B-B3F2E37F88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08941" y="5048364"/>
                  <a:ext cx="15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E696C2-5852-4A16-AE84-44A2D92088DE}"/>
                    </a:ext>
                  </a:extLst>
                </p14:cNvPr>
                <p14:cNvContentPartPr/>
                <p14:nvPr/>
              </p14:nvContentPartPr>
              <p14:xfrm>
                <a:off x="6358261" y="3773964"/>
                <a:ext cx="1350720" cy="146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E696C2-5852-4A16-AE84-44A2D92088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2621" y="3738324"/>
                  <a:ext cx="1422360" cy="15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106F7F1-8B99-4064-BF8E-AB2286B7FD3C}"/>
                    </a:ext>
                  </a:extLst>
                </p14:cNvPr>
                <p14:cNvContentPartPr/>
                <p14:nvPr/>
              </p14:nvContentPartPr>
              <p14:xfrm>
                <a:off x="7890781" y="3582444"/>
                <a:ext cx="29160" cy="16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106F7F1-8B99-4064-BF8E-AB2286B7FD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54781" y="3546444"/>
                  <a:ext cx="1008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D859792-684E-46E7-939C-2E2A6DCF185F}"/>
              </a:ext>
            </a:extLst>
          </p:cNvPr>
          <p:cNvGrpSpPr/>
          <p:nvPr/>
        </p:nvGrpSpPr>
        <p:grpSpPr>
          <a:xfrm>
            <a:off x="3287821" y="4627524"/>
            <a:ext cx="1383840" cy="690120"/>
            <a:chOff x="3287821" y="4627524"/>
            <a:chExt cx="138384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11B148-D21F-44F4-BC35-9B591718D15D}"/>
                    </a:ext>
                  </a:extLst>
                </p14:cNvPr>
                <p14:cNvContentPartPr/>
                <p14:nvPr/>
              </p14:nvContentPartPr>
              <p14:xfrm>
                <a:off x="3287821" y="4627524"/>
                <a:ext cx="1371960" cy="150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11B148-D21F-44F4-BC35-9B591718D1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51821" y="4591884"/>
                  <a:ext cx="1443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4ECE77-FFE9-4836-B89C-068480C12F59}"/>
                    </a:ext>
                  </a:extLst>
                </p14:cNvPr>
                <p14:cNvContentPartPr/>
                <p14:nvPr/>
              </p14:nvContentPartPr>
              <p14:xfrm>
                <a:off x="3431101" y="4885644"/>
                <a:ext cx="72000" cy="11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4ECE77-FFE9-4836-B89C-068480C12F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95461" y="4849644"/>
                  <a:ext cx="143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2AA7DC-4AE2-485B-AC18-FCAEB6289946}"/>
                    </a:ext>
                  </a:extLst>
                </p14:cNvPr>
                <p14:cNvContentPartPr/>
                <p14:nvPr/>
              </p14:nvContentPartPr>
              <p14:xfrm>
                <a:off x="3543061" y="4918764"/>
                <a:ext cx="46800" cy="20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2AA7DC-4AE2-485B-AC18-FCAEB62899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07421" y="4883124"/>
                  <a:ext cx="118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DC12A7D-07A6-4178-90FC-C0CF5A00B65D}"/>
                    </a:ext>
                  </a:extLst>
                </p14:cNvPr>
                <p14:cNvContentPartPr/>
                <p14:nvPr/>
              </p14:nvContentPartPr>
              <p14:xfrm>
                <a:off x="3721261" y="5040444"/>
                <a:ext cx="7200" cy="22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DC12A7D-07A6-4178-90FC-C0CF5A00B6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85261" y="5004804"/>
                  <a:ext cx="78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C790EF-0EDC-4749-B3C5-E8B2F948B093}"/>
                    </a:ext>
                  </a:extLst>
                </p14:cNvPr>
                <p14:cNvContentPartPr/>
                <p14:nvPr/>
              </p14:nvContentPartPr>
              <p14:xfrm>
                <a:off x="3795781" y="4876284"/>
                <a:ext cx="169920" cy="19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C790EF-0EDC-4749-B3C5-E8B2F948B0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60141" y="4840284"/>
                  <a:ext cx="241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A2F9B4-74E3-4B81-A3D1-8DFE8D715EF3}"/>
                    </a:ext>
                  </a:extLst>
                </p14:cNvPr>
                <p14:cNvContentPartPr/>
                <p14:nvPr/>
              </p14:nvContentPartPr>
              <p14:xfrm>
                <a:off x="4103581" y="4809684"/>
                <a:ext cx="125280" cy="125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A2F9B4-74E3-4B81-A3D1-8DFE8D715E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67581" y="4773684"/>
                  <a:ext cx="196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BB5975-1C88-4E2A-9B67-EC4C0E766A6E}"/>
                    </a:ext>
                  </a:extLst>
                </p14:cNvPr>
                <p14:cNvContentPartPr/>
                <p14:nvPr/>
              </p14:nvContentPartPr>
              <p14:xfrm>
                <a:off x="4160461" y="4877364"/>
                <a:ext cx="66240" cy="2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BB5975-1C88-4E2A-9B67-EC4C0E766A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24461" y="4841364"/>
                  <a:ext cx="13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4163746-E7FD-4528-AADE-74DC6BE5294B}"/>
                    </a:ext>
                  </a:extLst>
                </p14:cNvPr>
                <p14:cNvContentPartPr/>
                <p14:nvPr/>
              </p14:nvContentPartPr>
              <p14:xfrm>
                <a:off x="4260901" y="4862604"/>
                <a:ext cx="112680" cy="145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4163746-E7FD-4528-AADE-74DC6BE529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25261" y="4826964"/>
                  <a:ext cx="184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92E49A-5BF4-49D5-A454-A9931885D77E}"/>
                    </a:ext>
                  </a:extLst>
                </p14:cNvPr>
                <p14:cNvContentPartPr/>
                <p14:nvPr/>
              </p14:nvContentPartPr>
              <p14:xfrm>
                <a:off x="4440541" y="4823364"/>
                <a:ext cx="231120" cy="90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92E49A-5BF4-49D5-A454-A9931885D7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04541" y="4787364"/>
                  <a:ext cx="30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23E80D7-43CE-4F41-A1ED-C01EA992C715}"/>
                    </a:ext>
                  </a:extLst>
                </p14:cNvPr>
                <p14:cNvContentPartPr/>
                <p14:nvPr/>
              </p14:nvContentPartPr>
              <p14:xfrm>
                <a:off x="4101781" y="5037924"/>
                <a:ext cx="464760" cy="6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23E80D7-43CE-4F41-A1ED-C01EA992C7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65781" y="5002284"/>
                  <a:ext cx="536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A7A754-1EE7-4CAA-9EEF-051CCA04B9CD}"/>
                    </a:ext>
                  </a:extLst>
                </p14:cNvPr>
                <p14:cNvContentPartPr/>
                <p14:nvPr/>
              </p14:nvContentPartPr>
              <p14:xfrm>
                <a:off x="4296901" y="5158164"/>
                <a:ext cx="90360" cy="15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A7A754-1EE7-4CAA-9EEF-051CCA04B9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60901" y="5122164"/>
                  <a:ext cx="162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885DF3E-2B45-4EDB-9466-D42728532372}"/>
                    </a:ext>
                  </a:extLst>
                </p14:cNvPr>
                <p14:cNvContentPartPr/>
                <p14:nvPr/>
              </p14:nvContentPartPr>
              <p14:xfrm>
                <a:off x="4475821" y="5110284"/>
                <a:ext cx="67320" cy="60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885DF3E-2B45-4EDB-9466-D427285323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40181" y="5074284"/>
                  <a:ext cx="1389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756F2D3-3065-4A25-8310-086F63CB7EF2}"/>
              </a:ext>
            </a:extLst>
          </p:cNvPr>
          <p:cNvGrpSpPr/>
          <p:nvPr/>
        </p:nvGrpSpPr>
        <p:grpSpPr>
          <a:xfrm>
            <a:off x="4765261" y="5917404"/>
            <a:ext cx="1964520" cy="396000"/>
            <a:chOff x="4765261" y="5917404"/>
            <a:chExt cx="196452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1FBEF0-7D9F-47EE-B1B8-1A3DBDE7E840}"/>
                    </a:ext>
                  </a:extLst>
                </p14:cNvPr>
                <p14:cNvContentPartPr/>
                <p14:nvPr/>
              </p14:nvContentPartPr>
              <p14:xfrm>
                <a:off x="6317221" y="5924604"/>
                <a:ext cx="130680" cy="201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1FBEF0-7D9F-47EE-B1B8-1A3DBDE7E8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81221" y="5888964"/>
                  <a:ext cx="202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A21F91-440D-47F5-87EB-93752CF622AF}"/>
                    </a:ext>
                  </a:extLst>
                </p14:cNvPr>
                <p14:cNvContentPartPr/>
                <p14:nvPr/>
              </p14:nvContentPartPr>
              <p14:xfrm>
                <a:off x="6528901" y="5982924"/>
                <a:ext cx="72720" cy="130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A21F91-440D-47F5-87EB-93752CF622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92901" y="5946924"/>
                  <a:ext cx="144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2325A8-FC3D-4FA5-B70A-4939E85927CC}"/>
                    </a:ext>
                  </a:extLst>
                </p14:cNvPr>
                <p14:cNvContentPartPr/>
                <p14:nvPr/>
              </p14:nvContentPartPr>
              <p14:xfrm>
                <a:off x="6518101" y="5983284"/>
                <a:ext cx="211680" cy="330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2325A8-FC3D-4FA5-B70A-4939E85927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82101" y="5947644"/>
                  <a:ext cx="283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58D544-E947-4BC2-8ADB-E09EC3E76037}"/>
                    </a:ext>
                  </a:extLst>
                </p14:cNvPr>
                <p14:cNvContentPartPr/>
                <p14:nvPr/>
              </p14:nvContentPartPr>
              <p14:xfrm>
                <a:off x="6003661" y="6016044"/>
                <a:ext cx="93960" cy="1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58D544-E947-4BC2-8ADB-E09EC3E760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67661" y="5980404"/>
                  <a:ext cx="165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EBB5CD-5410-4656-9E6A-25379BB96CEC}"/>
                    </a:ext>
                  </a:extLst>
                </p14:cNvPr>
                <p14:cNvContentPartPr/>
                <p14:nvPr/>
              </p14:nvContentPartPr>
              <p14:xfrm>
                <a:off x="6006901" y="6109644"/>
                <a:ext cx="67320" cy="25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EBB5CD-5410-4656-9E6A-25379BB96CE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71261" y="6074004"/>
                  <a:ext cx="138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04CC1E9-B744-4887-9428-A01D94509D91}"/>
                    </a:ext>
                  </a:extLst>
                </p14:cNvPr>
                <p14:cNvContentPartPr/>
                <p14:nvPr/>
              </p14:nvContentPartPr>
              <p14:xfrm>
                <a:off x="4765261" y="5955564"/>
                <a:ext cx="320760" cy="27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04CC1E9-B744-4887-9428-A01D94509D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29621" y="5919564"/>
                  <a:ext cx="392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C0901E-38DC-4CB6-94C1-7A19B0F129D8}"/>
                    </a:ext>
                  </a:extLst>
                </p14:cNvPr>
                <p14:cNvContentPartPr/>
                <p14:nvPr/>
              </p14:nvContentPartPr>
              <p14:xfrm>
                <a:off x="5164501" y="6142044"/>
                <a:ext cx="17640" cy="12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C0901E-38DC-4CB6-94C1-7A19B0F129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28861" y="6106044"/>
                  <a:ext cx="8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B643A91-EB87-43C1-83E3-DF0D3DCF2614}"/>
                    </a:ext>
                  </a:extLst>
                </p14:cNvPr>
                <p14:cNvContentPartPr/>
                <p14:nvPr/>
              </p14:nvContentPartPr>
              <p14:xfrm>
                <a:off x="5295541" y="5917404"/>
                <a:ext cx="149400" cy="258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B643A91-EB87-43C1-83E3-DF0D3DCF26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59541" y="5881404"/>
                  <a:ext cx="221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604B2B-B47C-4937-B4F9-6D50FF4F3B58}"/>
                    </a:ext>
                  </a:extLst>
                </p14:cNvPr>
                <p14:cNvContentPartPr/>
                <p14:nvPr/>
              </p14:nvContentPartPr>
              <p14:xfrm>
                <a:off x="5384101" y="6017484"/>
                <a:ext cx="135720" cy="34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604B2B-B47C-4937-B4F9-6D50FF4F3B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48461" y="5981484"/>
                  <a:ext cx="20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3B29D2-6AB4-443C-A442-2392C11577F3}"/>
                    </a:ext>
                  </a:extLst>
                </p14:cNvPr>
                <p14:cNvContentPartPr/>
                <p14:nvPr/>
              </p14:nvContentPartPr>
              <p14:xfrm>
                <a:off x="5689381" y="6000564"/>
                <a:ext cx="185040" cy="134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3B29D2-6AB4-443C-A442-2392C11577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53381" y="5964924"/>
                  <a:ext cx="2566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EE4C810-30A9-4B37-A129-4470E2926C8A}"/>
              </a:ext>
            </a:extLst>
          </p:cNvPr>
          <p:cNvGrpSpPr/>
          <p:nvPr/>
        </p:nvGrpSpPr>
        <p:grpSpPr>
          <a:xfrm>
            <a:off x="4130221" y="3174564"/>
            <a:ext cx="3453120" cy="552600"/>
            <a:chOff x="4130221" y="3174564"/>
            <a:chExt cx="345312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8B937CD-6232-40CF-BC80-C8D3BB983C36}"/>
                    </a:ext>
                  </a:extLst>
                </p14:cNvPr>
                <p14:cNvContentPartPr/>
                <p14:nvPr/>
              </p14:nvContentPartPr>
              <p14:xfrm>
                <a:off x="4169101" y="3312084"/>
                <a:ext cx="177480" cy="415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8B937CD-6232-40CF-BC80-C8D3BB983C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33461" y="3276084"/>
                  <a:ext cx="2491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46E69C9-7B3B-4AA1-9673-732F97A99C84}"/>
                    </a:ext>
                  </a:extLst>
                </p14:cNvPr>
                <p14:cNvContentPartPr/>
                <p14:nvPr/>
              </p14:nvContentPartPr>
              <p14:xfrm>
                <a:off x="4204381" y="3504324"/>
                <a:ext cx="93960" cy="42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46E69C9-7B3B-4AA1-9673-732F97A99C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68381" y="3468684"/>
                  <a:ext cx="165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5510A93-23E2-4921-97FB-57318EBC9CD4}"/>
                    </a:ext>
                  </a:extLst>
                </p14:cNvPr>
                <p14:cNvContentPartPr/>
                <p14:nvPr/>
              </p14:nvContentPartPr>
              <p14:xfrm>
                <a:off x="4130221" y="3266364"/>
                <a:ext cx="147240" cy="80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5510A93-23E2-4921-97FB-57318EBC9C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94581" y="3230364"/>
                  <a:ext cx="218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98E60FA-2F07-4027-9C59-FFC4A2A4155F}"/>
                    </a:ext>
                  </a:extLst>
                </p14:cNvPr>
                <p14:cNvContentPartPr/>
                <p14:nvPr/>
              </p14:nvContentPartPr>
              <p14:xfrm>
                <a:off x="4458541" y="3434844"/>
                <a:ext cx="176040" cy="18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98E60FA-2F07-4027-9C59-FFC4A2A4155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22541" y="3398844"/>
                  <a:ext cx="247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6A93F5-507B-4714-8640-978F17860C6A}"/>
                    </a:ext>
                  </a:extLst>
                </p14:cNvPr>
                <p14:cNvContentPartPr/>
                <p14:nvPr/>
              </p14:nvContentPartPr>
              <p14:xfrm>
                <a:off x="4551061" y="3538884"/>
                <a:ext cx="52200" cy="8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6A93F5-507B-4714-8640-978F17860C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15061" y="3502884"/>
                  <a:ext cx="123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7BC126D-73CC-4A5E-B2A3-4EBE9A767B17}"/>
                    </a:ext>
                  </a:extLst>
                </p14:cNvPr>
                <p14:cNvContentPartPr/>
                <p14:nvPr/>
              </p14:nvContentPartPr>
              <p14:xfrm>
                <a:off x="4786861" y="3268164"/>
                <a:ext cx="315000" cy="350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7BC126D-73CC-4A5E-B2A3-4EBE9A767B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50861" y="3232164"/>
                  <a:ext cx="386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5FB3341-B348-4C80-A175-6C9281F08B9C}"/>
                    </a:ext>
                  </a:extLst>
                </p14:cNvPr>
                <p14:cNvContentPartPr/>
                <p14:nvPr/>
              </p14:nvContentPartPr>
              <p14:xfrm>
                <a:off x="5376901" y="3420084"/>
                <a:ext cx="160200" cy="20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5FB3341-B348-4C80-A175-6C9281F08B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40901" y="3384444"/>
                  <a:ext cx="231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EA94D07-DD08-49C3-AE02-E6E4D841933A}"/>
                    </a:ext>
                  </a:extLst>
                </p14:cNvPr>
                <p14:cNvContentPartPr/>
                <p14:nvPr/>
              </p14:nvContentPartPr>
              <p14:xfrm>
                <a:off x="5456821" y="3350604"/>
                <a:ext cx="37440" cy="156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EA94D07-DD08-49C3-AE02-E6E4D84193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21181" y="3314604"/>
                  <a:ext cx="109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977D699-8E4E-4576-B07B-7B10C61FAB0E}"/>
                    </a:ext>
                  </a:extLst>
                </p14:cNvPr>
                <p14:cNvContentPartPr/>
                <p14:nvPr/>
              </p14:nvContentPartPr>
              <p14:xfrm>
                <a:off x="5698381" y="3388044"/>
                <a:ext cx="251280" cy="106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977D699-8E4E-4576-B07B-7B10C61FAB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662741" y="3352044"/>
                  <a:ext cx="32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7639D05-E2A3-4124-B7D1-114787501103}"/>
                    </a:ext>
                  </a:extLst>
                </p14:cNvPr>
                <p14:cNvContentPartPr/>
                <p14:nvPr/>
              </p14:nvContentPartPr>
              <p14:xfrm>
                <a:off x="6066661" y="3368244"/>
                <a:ext cx="165240" cy="280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7639D05-E2A3-4124-B7D1-1147875011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31021" y="3332604"/>
                  <a:ext cx="236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10CFF7C-C1DC-4F01-A77D-F0E931CF26D6}"/>
                    </a:ext>
                  </a:extLst>
                </p14:cNvPr>
                <p14:cNvContentPartPr/>
                <p14:nvPr/>
              </p14:nvContentPartPr>
              <p14:xfrm>
                <a:off x="6383821" y="3320004"/>
                <a:ext cx="93960" cy="158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10CFF7C-C1DC-4F01-A77D-F0E931CF26D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47821" y="3284004"/>
                  <a:ext cx="165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A968E2A-F77A-4F13-ABD2-85356D8ED43D}"/>
                    </a:ext>
                  </a:extLst>
                </p14:cNvPr>
                <p14:cNvContentPartPr/>
                <p14:nvPr/>
              </p14:nvContentPartPr>
              <p14:xfrm>
                <a:off x="6621781" y="3341964"/>
                <a:ext cx="62640" cy="88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A968E2A-F77A-4F13-ABD2-85356D8ED4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86141" y="3306324"/>
                  <a:ext cx="134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EEE1EF6-D778-4780-B79F-143E27DC91F3}"/>
                    </a:ext>
                  </a:extLst>
                </p14:cNvPr>
                <p14:cNvContentPartPr/>
                <p14:nvPr/>
              </p14:nvContentPartPr>
              <p14:xfrm>
                <a:off x="6621781" y="3344844"/>
                <a:ext cx="129600" cy="273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EEE1EF6-D778-4780-B79F-143E27DC91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86141" y="3308844"/>
                  <a:ext cx="201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3E9A9C2-89BE-48B1-8574-280D94CDE97B}"/>
                    </a:ext>
                  </a:extLst>
                </p14:cNvPr>
                <p14:cNvContentPartPr/>
                <p14:nvPr/>
              </p14:nvContentPartPr>
              <p14:xfrm>
                <a:off x="7025341" y="3361044"/>
                <a:ext cx="101880" cy="16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3E9A9C2-89BE-48B1-8574-280D94CDE97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89341" y="3325044"/>
                  <a:ext cx="173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0083DF3-9883-4874-BF4C-E89F3777F7EA}"/>
                    </a:ext>
                  </a:extLst>
                </p14:cNvPr>
                <p14:cNvContentPartPr/>
                <p14:nvPr/>
              </p14:nvContentPartPr>
              <p14:xfrm>
                <a:off x="7056661" y="3312084"/>
                <a:ext cx="6840" cy="117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0083DF3-9883-4874-BF4C-E89F3777F7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21021" y="3276084"/>
                  <a:ext cx="78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6AAD33E-D58E-43A4-873B-DFA361EC720C}"/>
                    </a:ext>
                  </a:extLst>
                </p14:cNvPr>
                <p14:cNvContentPartPr/>
                <p14:nvPr/>
              </p14:nvContentPartPr>
              <p14:xfrm>
                <a:off x="7302181" y="3174564"/>
                <a:ext cx="281160" cy="271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6AAD33E-D58E-43A4-873B-DFA361EC72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66181" y="3138924"/>
                  <a:ext cx="35280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B34F31E-8E2C-4CD6-8466-DB904AB5A646}"/>
              </a:ext>
            </a:extLst>
          </p:cNvPr>
          <p:cNvGrpSpPr/>
          <p:nvPr/>
        </p:nvGrpSpPr>
        <p:grpSpPr>
          <a:xfrm>
            <a:off x="3561781" y="4107324"/>
            <a:ext cx="1431000" cy="444600"/>
            <a:chOff x="3561781" y="4107324"/>
            <a:chExt cx="14310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456F847-352A-4D58-AA16-FEDDA87D9C13}"/>
                    </a:ext>
                  </a:extLst>
                </p14:cNvPr>
                <p14:cNvContentPartPr/>
                <p14:nvPr/>
              </p14:nvContentPartPr>
              <p14:xfrm>
                <a:off x="3561781" y="4182204"/>
                <a:ext cx="223920" cy="369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456F847-352A-4D58-AA16-FEDDA87D9C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26141" y="4146564"/>
                  <a:ext cx="2955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992FCA-8D1F-4FA7-8BA1-20663EECD307}"/>
                    </a:ext>
                  </a:extLst>
                </p14:cNvPr>
                <p14:cNvContentPartPr/>
                <p14:nvPr/>
              </p14:nvContentPartPr>
              <p14:xfrm>
                <a:off x="3935101" y="4408644"/>
                <a:ext cx="1080" cy="9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992FCA-8D1F-4FA7-8BA1-20663EECD3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99101" y="4373004"/>
                  <a:ext cx="72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8BECE56-56FC-4034-A6DA-EDD54DDD364C}"/>
                    </a:ext>
                  </a:extLst>
                </p14:cNvPr>
                <p14:cNvContentPartPr/>
                <p14:nvPr/>
              </p14:nvContentPartPr>
              <p14:xfrm>
                <a:off x="3998461" y="4125324"/>
                <a:ext cx="124200" cy="115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8BECE56-56FC-4034-A6DA-EDD54DDD36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62461" y="4089684"/>
                  <a:ext cx="195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14A260B-EFC2-45C5-9906-95D9104BA886}"/>
                    </a:ext>
                  </a:extLst>
                </p14:cNvPr>
                <p14:cNvContentPartPr/>
                <p14:nvPr/>
              </p14:nvContentPartPr>
              <p14:xfrm>
                <a:off x="4124821" y="4150164"/>
                <a:ext cx="19800" cy="304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14A260B-EFC2-45C5-9906-95D9104BA8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88821" y="4114524"/>
                  <a:ext cx="91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37B1E3D-33A8-49DF-9BA9-00141CD08015}"/>
                    </a:ext>
                  </a:extLst>
                </p14:cNvPr>
                <p14:cNvContentPartPr/>
                <p14:nvPr/>
              </p14:nvContentPartPr>
              <p14:xfrm>
                <a:off x="4258741" y="4129644"/>
                <a:ext cx="163800" cy="300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37B1E3D-33A8-49DF-9BA9-00141CD080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22741" y="4094004"/>
                  <a:ext cx="235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21A07FB-BE61-435C-B4BF-35F5C5ACF54F}"/>
                    </a:ext>
                  </a:extLst>
                </p14:cNvPr>
                <p14:cNvContentPartPr/>
                <p14:nvPr/>
              </p14:nvContentPartPr>
              <p14:xfrm>
                <a:off x="4493101" y="4107324"/>
                <a:ext cx="173880" cy="2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21A07FB-BE61-435C-B4BF-35F5C5ACF5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57461" y="4071684"/>
                  <a:ext cx="24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3DBE884-414F-48B7-8A4A-09BF4D99D4A9}"/>
                    </a:ext>
                  </a:extLst>
                </p14:cNvPr>
                <p14:cNvContentPartPr/>
                <p14:nvPr/>
              </p14:nvContentPartPr>
              <p14:xfrm>
                <a:off x="4561861" y="4122084"/>
                <a:ext cx="77760" cy="245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3DBE884-414F-48B7-8A4A-09BF4D99D4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26221" y="4086444"/>
                  <a:ext cx="149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496CA1D-8995-454F-9FE5-892340BA4B90}"/>
                    </a:ext>
                  </a:extLst>
                </p14:cNvPr>
                <p14:cNvContentPartPr/>
                <p14:nvPr/>
              </p14:nvContentPartPr>
              <p14:xfrm>
                <a:off x="4858861" y="4155564"/>
                <a:ext cx="125280" cy="19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496CA1D-8995-454F-9FE5-892340BA4B9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22861" y="4119564"/>
                  <a:ext cx="196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211A2D-7150-47D1-8DCC-FEC1A4453986}"/>
                    </a:ext>
                  </a:extLst>
                </p14:cNvPr>
                <p14:cNvContentPartPr/>
                <p14:nvPr/>
              </p14:nvContentPartPr>
              <p14:xfrm>
                <a:off x="4867501" y="4270764"/>
                <a:ext cx="125280" cy="14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211A2D-7150-47D1-8DCC-FEC1A445398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31861" y="4235124"/>
                  <a:ext cx="1969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61E0234B-0845-49AA-B402-8C081D1AAE20}"/>
              </a:ext>
            </a:extLst>
          </p:cNvPr>
          <p:cNvGrpSpPr/>
          <p:nvPr/>
        </p:nvGrpSpPr>
        <p:grpSpPr>
          <a:xfrm>
            <a:off x="5280061" y="3991044"/>
            <a:ext cx="3237480" cy="450720"/>
            <a:chOff x="5280061" y="3991044"/>
            <a:chExt cx="32374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462D371-62A1-4E7E-8F3D-48B699B5FBCF}"/>
                    </a:ext>
                  </a:extLst>
                </p14:cNvPr>
                <p14:cNvContentPartPr/>
                <p14:nvPr/>
              </p14:nvContentPartPr>
              <p14:xfrm>
                <a:off x="5280061" y="4023084"/>
                <a:ext cx="174960" cy="418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462D371-62A1-4E7E-8F3D-48B699B5FB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44061" y="3987084"/>
                  <a:ext cx="2466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6F3320-365C-4EF0-87E4-FB8006D41DC5}"/>
                    </a:ext>
                  </a:extLst>
                </p14:cNvPr>
                <p14:cNvContentPartPr/>
                <p14:nvPr/>
              </p14:nvContentPartPr>
              <p14:xfrm>
                <a:off x="5502181" y="4137924"/>
                <a:ext cx="117000" cy="179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6F3320-365C-4EF0-87E4-FB8006D41DC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66541" y="4101924"/>
                  <a:ext cx="188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1D6EEA6-CF07-4837-9672-3CEADF044D29}"/>
                    </a:ext>
                  </a:extLst>
                </p14:cNvPr>
                <p14:cNvContentPartPr/>
                <p14:nvPr/>
              </p14:nvContentPartPr>
              <p14:xfrm>
                <a:off x="5699821" y="4262484"/>
                <a:ext cx="5040" cy="14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1D6EEA6-CF07-4837-9672-3CEADF044D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63821" y="4226844"/>
                  <a:ext cx="76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14B5532-7905-497D-ABF3-94CB5D7B96D2}"/>
                    </a:ext>
                  </a:extLst>
                </p14:cNvPr>
                <p14:cNvContentPartPr/>
                <p14:nvPr/>
              </p14:nvContentPartPr>
              <p14:xfrm>
                <a:off x="5815381" y="4101564"/>
                <a:ext cx="69840" cy="23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14B5532-7905-497D-ABF3-94CB5D7B96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79381" y="4065564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2529478-2B6B-465C-8ED4-7E6445A8161D}"/>
                    </a:ext>
                  </a:extLst>
                </p14:cNvPr>
                <p14:cNvContentPartPr/>
                <p14:nvPr/>
              </p14:nvContentPartPr>
              <p14:xfrm>
                <a:off x="5813941" y="4141884"/>
                <a:ext cx="106560" cy="162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2529478-2B6B-465C-8ED4-7E6445A8161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78301" y="4106244"/>
                  <a:ext cx="178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38F5E8A-5A0F-40AA-9995-B1726A8AA879}"/>
                    </a:ext>
                  </a:extLst>
                </p14:cNvPr>
                <p14:cNvContentPartPr/>
                <p14:nvPr/>
              </p14:nvContentPartPr>
              <p14:xfrm>
                <a:off x="6013741" y="4105884"/>
                <a:ext cx="64080" cy="146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38F5E8A-5A0F-40AA-9995-B1726A8AA87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78101" y="4069884"/>
                  <a:ext cx="13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4248B82-9DE0-42D2-9AE1-7707969AB37B}"/>
                    </a:ext>
                  </a:extLst>
                </p14:cNvPr>
                <p14:cNvContentPartPr/>
                <p14:nvPr/>
              </p14:nvContentPartPr>
              <p14:xfrm>
                <a:off x="6108781" y="4147284"/>
                <a:ext cx="105480" cy="118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4248B82-9DE0-42D2-9AE1-7707969AB3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73141" y="4111284"/>
                  <a:ext cx="17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82CB246-3736-403B-8A65-D567F538A93C}"/>
                    </a:ext>
                  </a:extLst>
                </p14:cNvPr>
                <p14:cNvContentPartPr/>
                <p14:nvPr/>
              </p14:nvContentPartPr>
              <p14:xfrm>
                <a:off x="6320101" y="4121004"/>
                <a:ext cx="86760" cy="83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82CB246-3736-403B-8A65-D567F538A9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4461" y="4085364"/>
                  <a:ext cx="158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A96F569-72CB-445E-A2FE-7E7894904689}"/>
                    </a:ext>
                  </a:extLst>
                </p14:cNvPr>
                <p14:cNvContentPartPr/>
                <p14:nvPr/>
              </p14:nvContentPartPr>
              <p14:xfrm>
                <a:off x="6339901" y="4179324"/>
                <a:ext cx="43200" cy="37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A96F569-72CB-445E-A2FE-7E789490468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03901" y="4143684"/>
                  <a:ext cx="114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1B09380-A307-4F46-B7F5-552ED1C09F52}"/>
                    </a:ext>
                  </a:extLst>
                </p14:cNvPr>
                <p14:cNvContentPartPr/>
                <p14:nvPr/>
              </p14:nvContentPartPr>
              <p14:xfrm>
                <a:off x="6393181" y="4175004"/>
                <a:ext cx="64440" cy="147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1B09380-A307-4F46-B7F5-552ED1C09F5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57181" y="4139004"/>
                  <a:ext cx="136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EED31CF-F450-43F5-BD96-C87E5D307E6A}"/>
                    </a:ext>
                  </a:extLst>
                </p14:cNvPr>
                <p14:cNvContentPartPr/>
                <p14:nvPr/>
              </p14:nvContentPartPr>
              <p14:xfrm>
                <a:off x="6474181" y="3993204"/>
                <a:ext cx="77400" cy="3704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EED31CF-F450-43F5-BD96-C87E5D307E6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38541" y="3957564"/>
                  <a:ext cx="1490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963B6BE-73DA-475B-A437-0AA11BC7D9BF}"/>
                    </a:ext>
                  </a:extLst>
                </p14:cNvPr>
                <p14:cNvContentPartPr/>
                <p14:nvPr/>
              </p14:nvContentPartPr>
              <p14:xfrm>
                <a:off x="6671101" y="4014084"/>
                <a:ext cx="99000" cy="372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963B6BE-73DA-475B-A437-0AA11BC7D9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35461" y="3978084"/>
                  <a:ext cx="1706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3408473-4774-4095-86DF-71729672D796}"/>
                    </a:ext>
                  </a:extLst>
                </p14:cNvPr>
                <p14:cNvContentPartPr/>
                <p14:nvPr/>
              </p14:nvContentPartPr>
              <p14:xfrm>
                <a:off x="6869101" y="4032804"/>
                <a:ext cx="88920" cy="280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3408473-4774-4095-86DF-71729672D7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33461" y="3997164"/>
                  <a:ext cx="160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E0E968F-4E89-4019-A25F-102B8683D6F2}"/>
                    </a:ext>
                  </a:extLst>
                </p14:cNvPr>
                <p14:cNvContentPartPr/>
                <p14:nvPr/>
              </p14:nvContentPartPr>
              <p14:xfrm>
                <a:off x="7050541" y="4221084"/>
                <a:ext cx="10800" cy="20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E0E968F-4E89-4019-A25F-102B8683D6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14901" y="4185084"/>
                  <a:ext cx="82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F2FAAD8-2216-417F-9D02-EAEDFF1022AC}"/>
                    </a:ext>
                  </a:extLst>
                </p14:cNvPr>
                <p14:cNvContentPartPr/>
                <p14:nvPr/>
              </p14:nvContentPartPr>
              <p14:xfrm>
                <a:off x="7113901" y="4009764"/>
                <a:ext cx="136800" cy="2790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F2FAAD8-2216-417F-9D02-EAEDFF1022A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78261" y="3974124"/>
                  <a:ext cx="208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6C31461-227B-4E14-8D41-01588382C4B5}"/>
                    </a:ext>
                  </a:extLst>
                </p14:cNvPr>
                <p14:cNvContentPartPr/>
                <p14:nvPr/>
              </p14:nvContentPartPr>
              <p14:xfrm>
                <a:off x="7300381" y="4057644"/>
                <a:ext cx="121680" cy="95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6C31461-227B-4E14-8D41-01588382C4B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64741" y="4022004"/>
                  <a:ext cx="193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16A4041-A43F-4246-95A7-3E7A9676C41D}"/>
                    </a:ext>
                  </a:extLst>
                </p14:cNvPr>
                <p14:cNvContentPartPr/>
                <p14:nvPr/>
              </p14:nvContentPartPr>
              <p14:xfrm>
                <a:off x="7396861" y="4101564"/>
                <a:ext cx="139680" cy="262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16A4041-A43F-4246-95A7-3E7A9676C4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60861" y="4065564"/>
                  <a:ext cx="211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4E30B18-5E2E-4E0E-8F57-329DE4D56688}"/>
                    </a:ext>
                  </a:extLst>
                </p14:cNvPr>
                <p14:cNvContentPartPr/>
                <p14:nvPr/>
              </p14:nvContentPartPr>
              <p14:xfrm>
                <a:off x="7492981" y="4196964"/>
                <a:ext cx="78480" cy="166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4E30B18-5E2E-4E0E-8F57-329DE4D566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57341" y="4161324"/>
                  <a:ext cx="15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6A45493-C3BE-435E-94F5-0E2D8559552F}"/>
                    </a:ext>
                  </a:extLst>
                </p14:cNvPr>
                <p14:cNvContentPartPr/>
                <p14:nvPr/>
              </p14:nvContentPartPr>
              <p14:xfrm>
                <a:off x="7614661" y="4130364"/>
                <a:ext cx="53640" cy="79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6A45493-C3BE-435E-94F5-0E2D8559552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78661" y="4094724"/>
                  <a:ext cx="125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D36A874-A052-415E-9158-66F1C796107F}"/>
                    </a:ext>
                  </a:extLst>
                </p14:cNvPr>
                <p14:cNvContentPartPr/>
                <p14:nvPr/>
              </p14:nvContentPartPr>
              <p14:xfrm>
                <a:off x="7675501" y="4015164"/>
                <a:ext cx="87480" cy="420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D36A874-A052-415E-9158-66F1C79610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39501" y="3979164"/>
                  <a:ext cx="159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E6DFAE2-A40C-47B4-9BF0-F9758A0C6D18}"/>
                    </a:ext>
                  </a:extLst>
                </p14:cNvPr>
                <p14:cNvContentPartPr/>
                <p14:nvPr/>
              </p14:nvContentPartPr>
              <p14:xfrm>
                <a:off x="7852621" y="3991044"/>
                <a:ext cx="136080" cy="400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E6DFAE2-A40C-47B4-9BF0-F9758A0C6D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16621" y="3955404"/>
                  <a:ext cx="2077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60938F8-2E21-4BBB-8D06-641A77F6B65C}"/>
                    </a:ext>
                  </a:extLst>
                </p14:cNvPr>
                <p14:cNvContentPartPr/>
                <p14:nvPr/>
              </p14:nvContentPartPr>
              <p14:xfrm>
                <a:off x="8059261" y="4127484"/>
                <a:ext cx="137520" cy="172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60938F8-2E21-4BBB-8D06-641A77F6B65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23621" y="4091484"/>
                  <a:ext cx="209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F53622C-1649-4343-8A2E-F0FC51ED0531}"/>
                    </a:ext>
                  </a:extLst>
                </p14:cNvPr>
                <p14:cNvContentPartPr/>
                <p14:nvPr/>
              </p14:nvContentPartPr>
              <p14:xfrm>
                <a:off x="8263021" y="4146564"/>
                <a:ext cx="128160" cy="208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F53622C-1649-4343-8A2E-F0FC51ED05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27021" y="4110564"/>
                  <a:ext cx="199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CC87585-E9FC-41F4-94C4-56FA3F072A30}"/>
                    </a:ext>
                  </a:extLst>
                </p14:cNvPr>
                <p14:cNvContentPartPr/>
                <p14:nvPr/>
              </p14:nvContentPartPr>
              <p14:xfrm>
                <a:off x="8395861" y="3993204"/>
                <a:ext cx="121680" cy="406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CC87585-E9FC-41F4-94C4-56FA3F072A3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59861" y="3957564"/>
                  <a:ext cx="193320" cy="47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76A199B-A623-4B91-BDB8-2F15A40988DA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14</a:t>
            </a:r>
          </a:p>
        </p:txBody>
      </p:sp>
    </p:spTree>
    <p:extLst>
      <p:ext uri="{BB962C8B-B14F-4D97-AF65-F5344CB8AC3E}">
        <p14:creationId xmlns:p14="http://schemas.microsoft.com/office/powerpoint/2010/main" val="15976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5002AD-17CE-4CE2-BB6A-8242449AF777}"/>
              </a:ext>
            </a:extLst>
          </p:cNvPr>
          <p:cNvGrpSpPr/>
          <p:nvPr/>
        </p:nvGrpSpPr>
        <p:grpSpPr>
          <a:xfrm>
            <a:off x="2213581" y="1317324"/>
            <a:ext cx="502560" cy="373680"/>
            <a:chOff x="2213581" y="1317324"/>
            <a:chExt cx="5025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4797CA-81ED-412C-892E-504F0C59FC95}"/>
                    </a:ext>
                  </a:extLst>
                </p14:cNvPr>
                <p14:cNvContentPartPr/>
                <p14:nvPr/>
              </p14:nvContentPartPr>
              <p14:xfrm>
                <a:off x="2213581" y="1317324"/>
                <a:ext cx="502560" cy="5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4797CA-81ED-412C-892E-504F0C59FC9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7581" y="1281324"/>
                  <a:ext cx="57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B77E5F-D73A-4294-A406-935A797FF7E4}"/>
                    </a:ext>
                  </a:extLst>
                </p14:cNvPr>
                <p14:cNvContentPartPr/>
                <p14:nvPr/>
              </p14:nvContentPartPr>
              <p14:xfrm>
                <a:off x="2371261" y="1359804"/>
                <a:ext cx="159120" cy="33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B77E5F-D73A-4294-A406-935A797FF7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5621" y="1324164"/>
                  <a:ext cx="230760" cy="40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C172AC-30C4-4B51-88F0-6DBA7941DA76}"/>
                  </a:ext>
                </a:extLst>
              </p14:cNvPr>
              <p14:cNvContentPartPr/>
              <p14:nvPr/>
            </p14:nvContentPartPr>
            <p14:xfrm>
              <a:off x="2106301" y="1872084"/>
              <a:ext cx="654120" cy="4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C172AC-30C4-4B51-88F0-6DBA7941DA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0301" y="1836084"/>
                <a:ext cx="7257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71BB625-174F-41FF-ADC5-FAFBB59BB7CC}"/>
              </a:ext>
            </a:extLst>
          </p:cNvPr>
          <p:cNvGrpSpPr/>
          <p:nvPr/>
        </p:nvGrpSpPr>
        <p:grpSpPr>
          <a:xfrm>
            <a:off x="2041141" y="2179524"/>
            <a:ext cx="626400" cy="322920"/>
            <a:chOff x="2041141" y="2179524"/>
            <a:chExt cx="6264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06EC66-AFFA-4257-87F7-AD1157A5583B}"/>
                    </a:ext>
                  </a:extLst>
                </p14:cNvPr>
                <p14:cNvContentPartPr/>
                <p14:nvPr/>
              </p14:nvContentPartPr>
              <p14:xfrm>
                <a:off x="2041141" y="2179524"/>
                <a:ext cx="108360" cy="20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06EC66-AFFA-4257-87F7-AD1157A558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05141" y="2143524"/>
                  <a:ext cx="180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0D0FB9-DAEE-4ED1-9BEC-739CFB0BCCB3}"/>
                    </a:ext>
                  </a:extLst>
                </p14:cNvPr>
                <p14:cNvContentPartPr/>
                <p14:nvPr/>
              </p14:nvContentPartPr>
              <p14:xfrm>
                <a:off x="2106661" y="2294724"/>
                <a:ext cx="66240" cy="7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0D0FB9-DAEE-4ED1-9BEC-739CFB0BCC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1021" y="2259084"/>
                  <a:ext cx="137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BA1715-C62C-4208-AE7D-B17311F483B9}"/>
                    </a:ext>
                  </a:extLst>
                </p14:cNvPr>
                <p14:cNvContentPartPr/>
                <p14:nvPr/>
              </p14:nvContentPartPr>
              <p14:xfrm>
                <a:off x="2250661" y="2269164"/>
                <a:ext cx="149040" cy="23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BA1715-C62C-4208-AE7D-B17311F483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4661" y="2233164"/>
                  <a:ext cx="220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69D9AA-3871-4D6F-9187-F2DB73548FC7}"/>
                    </a:ext>
                  </a:extLst>
                </p14:cNvPr>
                <p14:cNvContentPartPr/>
                <p14:nvPr/>
              </p14:nvContentPartPr>
              <p14:xfrm>
                <a:off x="2455861" y="2276004"/>
                <a:ext cx="211680" cy="9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69D9AA-3871-4D6F-9187-F2DB73548F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0221" y="2240004"/>
                  <a:ext cx="2833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FEC729-F340-426D-BBDD-966E2756E103}"/>
              </a:ext>
            </a:extLst>
          </p:cNvPr>
          <p:cNvGrpSpPr/>
          <p:nvPr/>
        </p:nvGrpSpPr>
        <p:grpSpPr>
          <a:xfrm>
            <a:off x="2133301" y="2639244"/>
            <a:ext cx="573480" cy="374400"/>
            <a:chOff x="2133301" y="2639244"/>
            <a:chExt cx="57348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FB297E-21BC-4322-A884-341B67503A94}"/>
                    </a:ext>
                  </a:extLst>
                </p14:cNvPr>
                <p14:cNvContentPartPr/>
                <p14:nvPr/>
              </p14:nvContentPartPr>
              <p14:xfrm>
                <a:off x="2133301" y="2639244"/>
                <a:ext cx="468360" cy="1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FB297E-21BC-4322-A884-341B67503A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7661" y="2603244"/>
                  <a:ext cx="540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160307-87B0-458E-AF5B-E78C4447E1EA}"/>
                    </a:ext>
                  </a:extLst>
                </p14:cNvPr>
                <p14:cNvContentPartPr/>
                <p14:nvPr/>
              </p14:nvContentPartPr>
              <p14:xfrm>
                <a:off x="2370541" y="2810604"/>
                <a:ext cx="177480" cy="20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160307-87B0-458E-AF5B-E78C4447E1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4901" y="2774964"/>
                  <a:ext cx="249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16E4E8-126D-49CD-97E1-7F22E791AEB3}"/>
                    </a:ext>
                  </a:extLst>
                </p14:cNvPr>
                <p14:cNvContentPartPr/>
                <p14:nvPr/>
              </p14:nvContentPartPr>
              <p14:xfrm>
                <a:off x="2552701" y="2744004"/>
                <a:ext cx="154080" cy="7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16E4E8-126D-49CD-97E1-7F22E791AE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7061" y="2708364"/>
                  <a:ext cx="2257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F6AA1E-3B18-41F6-B015-AA27D3106293}"/>
              </a:ext>
            </a:extLst>
          </p:cNvPr>
          <p:cNvGrpSpPr/>
          <p:nvPr/>
        </p:nvGrpSpPr>
        <p:grpSpPr>
          <a:xfrm>
            <a:off x="3302941" y="1816644"/>
            <a:ext cx="240840" cy="172440"/>
            <a:chOff x="3302941" y="1816644"/>
            <a:chExt cx="2408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608031-388A-4D35-9850-3281532F6687}"/>
                    </a:ext>
                  </a:extLst>
                </p14:cNvPr>
                <p14:cNvContentPartPr/>
                <p14:nvPr/>
              </p14:nvContentPartPr>
              <p14:xfrm>
                <a:off x="3344341" y="1889364"/>
                <a:ext cx="2520" cy="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608031-388A-4D35-9850-3281532F66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701" y="1853364"/>
                  <a:ext cx="74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1A6C26-9A6E-4C19-8C14-E1A821FD49BC}"/>
                    </a:ext>
                  </a:extLst>
                </p14:cNvPr>
                <p14:cNvContentPartPr/>
                <p14:nvPr/>
              </p14:nvContentPartPr>
              <p14:xfrm>
                <a:off x="3347941" y="1888284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1A6C26-9A6E-4C19-8C14-E1A821FD49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2301" y="185228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6E5133-5607-4D92-8E1C-DA92C9B26C6B}"/>
                    </a:ext>
                  </a:extLst>
                </p14:cNvPr>
                <p14:cNvContentPartPr/>
                <p14:nvPr/>
              </p14:nvContentPartPr>
              <p14:xfrm>
                <a:off x="3302941" y="1816644"/>
                <a:ext cx="228240" cy="4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6E5133-5607-4D92-8E1C-DA92C9B26C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6941" y="1781004"/>
                  <a:ext cx="29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EF7F32-2E22-4803-9B72-1D85A3478E49}"/>
                    </a:ext>
                  </a:extLst>
                </p14:cNvPr>
                <p14:cNvContentPartPr/>
                <p14:nvPr/>
              </p14:nvContentPartPr>
              <p14:xfrm>
                <a:off x="3374581" y="1973244"/>
                <a:ext cx="16920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EF7F32-2E22-4803-9B72-1D85A3478E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38581" y="1937244"/>
                  <a:ext cx="2408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E2068-414F-4404-A0CC-A60207B71A18}"/>
              </a:ext>
            </a:extLst>
          </p:cNvPr>
          <p:cNvGrpSpPr/>
          <p:nvPr/>
        </p:nvGrpSpPr>
        <p:grpSpPr>
          <a:xfrm>
            <a:off x="4243621" y="1185564"/>
            <a:ext cx="979200" cy="298440"/>
            <a:chOff x="4243621" y="1185564"/>
            <a:chExt cx="9792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204AA-ED7A-4479-8FBC-6481BE2628E5}"/>
                    </a:ext>
                  </a:extLst>
                </p14:cNvPr>
                <p14:cNvContentPartPr/>
                <p14:nvPr/>
              </p14:nvContentPartPr>
              <p14:xfrm>
                <a:off x="4243621" y="1185564"/>
                <a:ext cx="29628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204AA-ED7A-4479-8FBC-6481BE2628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07981" y="1149924"/>
                  <a:ext cx="367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344A31-58EB-40FA-B9AF-CC2C822F9FAF}"/>
                    </a:ext>
                  </a:extLst>
                </p14:cNvPr>
                <p14:cNvContentPartPr/>
                <p14:nvPr/>
              </p14:nvContentPartPr>
              <p14:xfrm>
                <a:off x="4714861" y="1333164"/>
                <a:ext cx="34920" cy="4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344A31-58EB-40FA-B9AF-CC2C822F9F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9221" y="1297164"/>
                  <a:ext cx="10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3A31B0-683C-4500-8F41-27C67E9A5C89}"/>
                    </a:ext>
                  </a:extLst>
                </p14:cNvPr>
                <p14:cNvContentPartPr/>
                <p14:nvPr/>
              </p14:nvContentPartPr>
              <p14:xfrm>
                <a:off x="4913941" y="1293204"/>
                <a:ext cx="308880" cy="122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3A31B0-683C-4500-8F41-27C67E9A5C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7941" y="1257564"/>
                  <a:ext cx="38052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0B9005-EACB-46DB-9994-206DBDCF867A}"/>
                  </a:ext>
                </a:extLst>
              </p14:cNvPr>
              <p14:cNvContentPartPr/>
              <p14:nvPr/>
            </p14:nvContentPartPr>
            <p14:xfrm>
              <a:off x="4169461" y="1746444"/>
              <a:ext cx="1026720" cy="83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0B9005-EACB-46DB-9994-206DBDCF867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33821" y="1710804"/>
                <a:ext cx="1098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D4CFDFD-0DDF-47D2-AD6C-0835B90561F3}"/>
                  </a:ext>
                </a:extLst>
              </p14:cNvPr>
              <p14:cNvContentPartPr/>
              <p14:nvPr/>
            </p14:nvContentPartPr>
            <p14:xfrm>
              <a:off x="4644661" y="2114004"/>
              <a:ext cx="298440" cy="44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D4CFDFD-0DDF-47D2-AD6C-0835B90561F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09021" y="2078364"/>
                <a:ext cx="37008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370B2EC-DB5B-475C-803A-629E1319E531}"/>
                  </a:ext>
                </a:extLst>
              </p14:cNvPr>
              <p14:cNvContentPartPr/>
              <p14:nvPr/>
            </p14:nvContentPartPr>
            <p14:xfrm>
              <a:off x="4126981" y="1107444"/>
              <a:ext cx="497160" cy="452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370B2EC-DB5B-475C-803A-629E1319E53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0981" y="1071444"/>
                <a:ext cx="5688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D52AEC-7988-45F1-B211-91FE069228DF}"/>
                  </a:ext>
                </a:extLst>
              </p14:cNvPr>
              <p14:cNvContentPartPr/>
              <p14:nvPr/>
            </p14:nvContentPartPr>
            <p14:xfrm>
              <a:off x="4598221" y="2144604"/>
              <a:ext cx="506520" cy="30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D52AEC-7988-45F1-B211-91FE069228D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62581" y="2108964"/>
                <a:ext cx="57816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5469BDE-B3FE-4A92-A0BD-F555F1BCE5C4}"/>
              </a:ext>
            </a:extLst>
          </p:cNvPr>
          <p:cNvGrpSpPr/>
          <p:nvPr/>
        </p:nvGrpSpPr>
        <p:grpSpPr>
          <a:xfrm>
            <a:off x="5419741" y="1664724"/>
            <a:ext cx="191160" cy="150120"/>
            <a:chOff x="5419741" y="1664724"/>
            <a:chExt cx="1911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1A463A-D2E1-4053-A5DD-16F8B28BE849}"/>
                    </a:ext>
                  </a:extLst>
                </p14:cNvPr>
                <p14:cNvContentPartPr/>
                <p14:nvPr/>
              </p14:nvContentPartPr>
              <p14:xfrm>
                <a:off x="5419741" y="1664724"/>
                <a:ext cx="19116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1A463A-D2E1-4053-A5DD-16F8B28BE8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84101" y="1629084"/>
                  <a:ext cx="26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85D722-7A8C-4C0F-A844-8E771FE53FE0}"/>
                    </a:ext>
                  </a:extLst>
                </p14:cNvPr>
                <p14:cNvContentPartPr/>
                <p14:nvPr/>
              </p14:nvContentPartPr>
              <p14:xfrm>
                <a:off x="5468701" y="1805124"/>
                <a:ext cx="117000" cy="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85D722-7A8C-4C0F-A844-8E771FE53F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32701" y="1769124"/>
                  <a:ext cx="1886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CEF44E3-11CC-41FC-9166-FEEB2C661A0F}"/>
                  </a:ext>
                </a:extLst>
              </p14:cNvPr>
              <p14:cNvContentPartPr/>
              <p14:nvPr/>
            </p14:nvContentPartPr>
            <p14:xfrm>
              <a:off x="5995741" y="1656444"/>
              <a:ext cx="342360" cy="187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CEF44E3-11CC-41FC-9166-FEEB2C661A0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9741" y="1620804"/>
                <a:ext cx="414000" cy="25884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57ACCEE-9701-4776-936C-FBF512446998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14</a:t>
            </a:r>
          </a:p>
        </p:txBody>
      </p:sp>
    </p:spTree>
    <p:extLst>
      <p:ext uri="{BB962C8B-B14F-4D97-AF65-F5344CB8AC3E}">
        <p14:creationId xmlns:p14="http://schemas.microsoft.com/office/powerpoint/2010/main" val="42185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196" y="32142"/>
            <a:ext cx="93634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Check: More Conservation of energy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C29989-4A61-46DB-B08E-A23C75995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3913821"/>
            <a:ext cx="9363456" cy="29441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" y="2679108"/>
            <a:ext cx="5632226" cy="244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0.25 kg cart is initially moving with a speed of 5 m/s.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56B80-36F9-475A-B254-F5C8C780C300}"/>
              </a:ext>
            </a:extLst>
          </p:cNvPr>
          <p:cNvSpPr/>
          <p:nvPr/>
        </p:nvSpPr>
        <p:spPr>
          <a:xfrm>
            <a:off x="686182" y="763122"/>
            <a:ext cx="399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equations, substitutions, units.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89A99E-BD91-4CAC-9F37-844F46EEBF3E}"/>
                  </a:ext>
                </a:extLst>
              </p14:cNvPr>
              <p14:cNvContentPartPr/>
              <p14:nvPr/>
            </p14:nvContentPartPr>
            <p14:xfrm>
              <a:off x="3891240" y="3322440"/>
              <a:ext cx="2097360" cy="337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89A99E-BD91-4CAC-9F37-844F46EEBF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1880" y="3313080"/>
                <a:ext cx="2116080" cy="3394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F61A00F-E939-4E64-AA3F-7C73749B23CA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D0CCF4-1825-4BAC-A412-BD4C208C3405}"/>
              </a:ext>
            </a:extLst>
          </p:cNvPr>
          <p:cNvSpPr txBox="1">
            <a:spLocks/>
          </p:cNvSpPr>
          <p:nvPr/>
        </p:nvSpPr>
        <p:spPr>
          <a:xfrm>
            <a:off x="6251466" y="1553904"/>
            <a:ext cx="5486400" cy="244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conservation of energy to determine how high the cart will be up the incline when it has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slowed down to 2 m/s.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4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Lab: No Free 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946"/>
            <a:ext cx="10515600" cy="5139169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2"/>
                </a:solidFill>
              </a:rPr>
              <a:t>Objective: Design a roller coaster for a skater. Verify the law of conservation of energy as the skater moves along the track.</a:t>
            </a:r>
          </a:p>
          <a:p>
            <a:r>
              <a:rPr lang="en-US" sz="3600" dirty="0"/>
              <a:t>Follow the provided lab procedures and complete data collection, analysis, and discussion on lab sheet</a:t>
            </a:r>
          </a:p>
          <a:p>
            <a:r>
              <a:rPr lang="en-US" sz="3600" dirty="0">
                <a:hlinkClick r:id="rId3"/>
              </a:rPr>
              <a:t>Click to download the lab procedures</a:t>
            </a:r>
            <a:endParaRPr lang="en-US" sz="3600" dirty="0"/>
          </a:p>
          <a:p>
            <a:r>
              <a:rPr lang="en-US" sz="3600" dirty="0"/>
              <a:t>Upload your completed spreadsheet to the Lesson uploads in the Unit 4 Digital Session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F4CC-7A92-4F05-91D7-F4ADEE05ABCE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8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8EE8F4-AA9E-4110-A1C1-DD4F30D28F8B}"/>
                  </a:ext>
                </a:extLst>
              </p14:cNvPr>
              <p14:cNvContentPartPr/>
              <p14:nvPr/>
            </p14:nvContentPartPr>
            <p14:xfrm>
              <a:off x="497520" y="208440"/>
              <a:ext cx="11024640" cy="530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8EE8F4-AA9E-4110-A1C1-DD4F30D28F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160" y="199080"/>
                <a:ext cx="11043360" cy="5324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51E200-1257-4233-92B2-21C08424A199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19</a:t>
            </a:r>
          </a:p>
        </p:txBody>
      </p:sp>
    </p:spTree>
    <p:extLst>
      <p:ext uri="{BB962C8B-B14F-4D97-AF65-F5344CB8AC3E}">
        <p14:creationId xmlns:p14="http://schemas.microsoft.com/office/powerpoint/2010/main" val="355581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32F616-3352-43C4-BFAC-5FF850A217EF}"/>
                  </a:ext>
                </a:extLst>
              </p14:cNvPr>
              <p14:cNvContentPartPr/>
              <p14:nvPr/>
            </p14:nvContentPartPr>
            <p14:xfrm>
              <a:off x="450000" y="162000"/>
              <a:ext cx="10974960" cy="57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32F616-3352-43C4-BFAC-5FF850A217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40" y="152640"/>
                <a:ext cx="10993680" cy="5801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D506C8-E9AB-4317-95E0-86FB74FEB2D7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11</a:t>
            </a:r>
          </a:p>
        </p:txBody>
      </p:sp>
    </p:spTree>
    <p:extLst>
      <p:ext uri="{BB962C8B-B14F-4D97-AF65-F5344CB8AC3E}">
        <p14:creationId xmlns:p14="http://schemas.microsoft.com/office/powerpoint/2010/main" val="223469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48BD34-50D7-4A7A-8BD8-6020326FAE6C}"/>
                  </a:ext>
                </a:extLst>
              </p14:cNvPr>
              <p14:cNvContentPartPr/>
              <p14:nvPr/>
            </p14:nvContentPartPr>
            <p14:xfrm>
              <a:off x="752760" y="68760"/>
              <a:ext cx="10087560" cy="618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48BD34-50D7-4A7A-8BD8-6020326FAE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400" y="59400"/>
                <a:ext cx="10106280" cy="6203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502068-98F3-47F8-808F-9BB64E86CD0B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19</a:t>
            </a:r>
          </a:p>
        </p:txBody>
      </p:sp>
    </p:spTree>
    <p:extLst>
      <p:ext uri="{BB962C8B-B14F-4D97-AF65-F5344CB8AC3E}">
        <p14:creationId xmlns:p14="http://schemas.microsoft.com/office/powerpoint/2010/main" val="335788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F16904-0328-443C-958D-B2B671D48E07}"/>
                  </a:ext>
                </a:extLst>
              </p14:cNvPr>
              <p14:cNvContentPartPr/>
              <p14:nvPr/>
            </p14:nvContentPartPr>
            <p14:xfrm>
              <a:off x="439200" y="121320"/>
              <a:ext cx="9384840" cy="618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F16904-0328-443C-958D-B2B671D48E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840" y="111960"/>
                <a:ext cx="9403560" cy="62056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35320C6-A821-4311-A3BF-D6E66BEA6DB9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19</a:t>
            </a:r>
          </a:p>
        </p:txBody>
      </p:sp>
    </p:spTree>
    <p:extLst>
      <p:ext uri="{BB962C8B-B14F-4D97-AF65-F5344CB8AC3E}">
        <p14:creationId xmlns:p14="http://schemas.microsoft.com/office/powerpoint/2010/main" val="226760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AB3EB0-3913-4393-A04D-5E7C13012EA8}"/>
                  </a:ext>
                </a:extLst>
              </p14:cNvPr>
              <p14:cNvContentPartPr/>
              <p14:nvPr/>
            </p14:nvContentPartPr>
            <p14:xfrm>
              <a:off x="309600" y="551520"/>
              <a:ext cx="9012960" cy="592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AB3EB0-3913-4393-A04D-5E7C13012E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240" y="542160"/>
                <a:ext cx="9031680" cy="5943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EE888D-E207-4667-8CEA-F9990AE6A9C4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19</a:t>
            </a:r>
          </a:p>
        </p:txBody>
      </p:sp>
    </p:spTree>
    <p:extLst>
      <p:ext uri="{BB962C8B-B14F-4D97-AF65-F5344CB8AC3E}">
        <p14:creationId xmlns:p14="http://schemas.microsoft.com/office/powerpoint/2010/main" val="79511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CA993E-669F-497A-84B1-D4ED1EE12805}"/>
                  </a:ext>
                </a:extLst>
              </p14:cNvPr>
              <p14:cNvContentPartPr/>
              <p14:nvPr/>
            </p14:nvContentPartPr>
            <p14:xfrm>
              <a:off x="396720" y="46080"/>
              <a:ext cx="10762920" cy="479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CA993E-669F-497A-84B1-D4ED1EE128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60" y="36720"/>
                <a:ext cx="10781640" cy="4809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DD69DF-A18B-4BDB-BAE9-88C8106DDDAF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</a:t>
            </a:r>
            <a:r>
              <a:rPr lang="en-US" dirty="0">
                <a:solidFill>
                  <a:srgbClr val="000000"/>
                </a:solidFill>
                <a:latin typeface="Neue Haas Grotesk Text Pro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7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582E8-8AAB-42D1-87DD-DF59EFB4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" y="2845941"/>
            <a:ext cx="7629430" cy="4022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EA1293-75A2-455A-A0A1-7421F147F918}"/>
                  </a:ext>
                </a:extLst>
              </p14:cNvPr>
              <p14:cNvContentPartPr/>
              <p14:nvPr/>
            </p14:nvContentPartPr>
            <p14:xfrm>
              <a:off x="45000" y="72360"/>
              <a:ext cx="11827440" cy="599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EA1293-75A2-455A-A0A1-7421F147F9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0" y="63000"/>
                <a:ext cx="11846160" cy="6014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BFD792-AC52-4E73-BDC9-C21DDE783B02}"/>
              </a:ext>
            </a:extLst>
          </p:cNvPr>
          <p:cNvSpPr txBox="1"/>
          <p:nvPr/>
        </p:nvSpPr>
        <p:spPr>
          <a:xfrm>
            <a:off x="8973620" y="6192493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March </a:t>
            </a:r>
            <a:r>
              <a:rPr lang="en-US" dirty="0">
                <a:solidFill>
                  <a:srgbClr val="000000"/>
                </a:solidFill>
                <a:latin typeface="Neue Haas Grotesk Text Pro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84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582E8-8AAB-42D1-87DD-DF59EFB4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3" y="123289"/>
            <a:ext cx="11548152" cy="6088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D424E-3B6F-48AF-AD99-2491163F8967}"/>
              </a:ext>
            </a:extLst>
          </p:cNvPr>
          <p:cNvSpPr txBox="1"/>
          <p:nvPr/>
        </p:nvSpPr>
        <p:spPr>
          <a:xfrm>
            <a:off x="8891427" y="6324026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</a:t>
            </a:r>
          </a:p>
        </p:txBody>
      </p:sp>
    </p:spTree>
    <p:extLst>
      <p:ext uri="{BB962C8B-B14F-4D97-AF65-F5344CB8AC3E}">
        <p14:creationId xmlns:p14="http://schemas.microsoft.com/office/powerpoint/2010/main" val="82689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09" y="1388712"/>
            <a:ext cx="3167241" cy="33081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7238FF-1A8E-454A-A2A1-B504CE96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1" y="63149"/>
            <a:ext cx="10515600" cy="1325563"/>
          </a:xfrm>
        </p:spPr>
        <p:txBody>
          <a:bodyPr/>
          <a:lstStyle/>
          <a:p>
            <a:r>
              <a:rPr lang="en-US" b="1" dirty="0"/>
              <a:t>Skills Check: Impulse </a:t>
            </a:r>
            <a:r>
              <a:rPr lang="en-US" dirty="0"/>
              <a:t>– Solve the following…show proper work and </a:t>
            </a:r>
            <a:r>
              <a:rPr lang="en-US" b="1" i="1" dirty="0"/>
              <a:t>UNITS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5562AB-C505-42EC-8528-0EF81740F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51" y="1657350"/>
            <a:ext cx="8292899" cy="4835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0.145 kg baseball is pitched at 30 m/s East heading toward home plate. The ball is struck by the bat and heads straight back at 20 m/s West. The collision with the bat lasts 0.0007 s.</a:t>
            </a:r>
          </a:p>
          <a:p>
            <a:pPr marL="457200" lvl="1" indent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(a) What is the impulse delivered to the ball?</a:t>
            </a:r>
          </a:p>
          <a:p>
            <a:pPr marL="457200" lvl="1" indent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(b) What was the average net force applied to the ball?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E77931-F2A3-4308-B25E-F26242C03A6F}"/>
                  </a:ext>
                </a:extLst>
              </p14:cNvPr>
              <p14:cNvContentPartPr/>
              <p14:nvPr/>
            </p14:nvContentPartPr>
            <p14:xfrm>
              <a:off x="279720" y="49680"/>
              <a:ext cx="11078280" cy="631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E77931-F2A3-4308-B25E-F26242C03A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360" y="40320"/>
                <a:ext cx="11097000" cy="6329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F79C38-DC46-429C-874C-C96527E64154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22</a:t>
            </a:r>
          </a:p>
        </p:txBody>
      </p:sp>
    </p:spTree>
    <p:extLst>
      <p:ext uri="{BB962C8B-B14F-4D97-AF65-F5344CB8AC3E}">
        <p14:creationId xmlns:p14="http://schemas.microsoft.com/office/powerpoint/2010/main" val="1427590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98FCE5-D8C1-4A1F-8562-CF9E675E81FA}"/>
                  </a:ext>
                </a:extLst>
              </p14:cNvPr>
              <p14:cNvContentPartPr/>
              <p14:nvPr/>
            </p14:nvContentPartPr>
            <p14:xfrm>
              <a:off x="351720" y="93240"/>
              <a:ext cx="11460600" cy="661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98FCE5-D8C1-4A1F-8562-CF9E675E81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83880"/>
                <a:ext cx="11479320" cy="6636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86EDC9-034D-4495-878B-7DB69AD2D5D2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22</a:t>
            </a:r>
          </a:p>
        </p:txBody>
      </p:sp>
    </p:spTree>
    <p:extLst>
      <p:ext uri="{BB962C8B-B14F-4D97-AF65-F5344CB8AC3E}">
        <p14:creationId xmlns:p14="http://schemas.microsoft.com/office/powerpoint/2010/main" val="305955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07D165-1DED-46F1-9CA5-ECC2BCC23CE5}"/>
                  </a:ext>
                </a:extLst>
              </p14:cNvPr>
              <p14:cNvContentPartPr/>
              <p14:nvPr/>
            </p14:nvContentPartPr>
            <p14:xfrm>
              <a:off x="311040" y="84240"/>
              <a:ext cx="11614320" cy="655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07D165-1DED-46F1-9CA5-ECC2BCC23C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680" y="74880"/>
                <a:ext cx="11633040" cy="6571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94A771-68EF-487A-8BA0-0BA3A5131A3A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25</a:t>
            </a:r>
          </a:p>
        </p:txBody>
      </p:sp>
    </p:spTree>
    <p:extLst>
      <p:ext uri="{BB962C8B-B14F-4D97-AF65-F5344CB8AC3E}">
        <p14:creationId xmlns:p14="http://schemas.microsoft.com/office/powerpoint/2010/main" val="399545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701226-D5B2-496F-9B42-CB1C6E3CFB53}"/>
                  </a:ext>
                </a:extLst>
              </p14:cNvPr>
              <p14:cNvContentPartPr/>
              <p14:nvPr/>
            </p14:nvContentPartPr>
            <p14:xfrm>
              <a:off x="607320" y="24120"/>
              <a:ext cx="10271880" cy="643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701226-D5B2-496F-9B42-CB1C6E3CFB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960" y="14760"/>
                <a:ext cx="10290600" cy="6449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F5C69A-8FEF-4C5C-8A1F-80E57417E45B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11</a:t>
            </a:r>
          </a:p>
        </p:txBody>
      </p:sp>
    </p:spTree>
    <p:extLst>
      <p:ext uri="{BB962C8B-B14F-4D97-AF65-F5344CB8AC3E}">
        <p14:creationId xmlns:p14="http://schemas.microsoft.com/office/powerpoint/2010/main" val="180840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6A3F2C-9BB8-4358-9B99-233C51676123}"/>
                  </a:ext>
                </a:extLst>
              </p14:cNvPr>
              <p14:cNvContentPartPr/>
              <p14:nvPr/>
            </p14:nvContentPartPr>
            <p14:xfrm>
              <a:off x="351720" y="88920"/>
              <a:ext cx="9726480" cy="634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6A3F2C-9BB8-4358-9B99-233C516761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79560"/>
                <a:ext cx="9745200" cy="6362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F1B45F-8317-4D32-902E-62526A23225B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25</a:t>
            </a:r>
          </a:p>
        </p:txBody>
      </p:sp>
    </p:spTree>
    <p:extLst>
      <p:ext uri="{BB962C8B-B14F-4D97-AF65-F5344CB8AC3E}">
        <p14:creationId xmlns:p14="http://schemas.microsoft.com/office/powerpoint/2010/main" val="377232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3CE845-B240-4D07-9689-586A5835DD70}"/>
                  </a:ext>
                </a:extLst>
              </p14:cNvPr>
              <p14:cNvContentPartPr/>
              <p14:nvPr/>
            </p14:nvContentPartPr>
            <p14:xfrm>
              <a:off x="785880" y="269280"/>
              <a:ext cx="10121400" cy="426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3CE845-B240-4D07-9689-586A5835DD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259920"/>
                <a:ext cx="10140120" cy="4285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46BD5E-D2F1-4536-A090-D35184E9B9E0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11</a:t>
            </a:r>
          </a:p>
        </p:txBody>
      </p:sp>
    </p:spTree>
    <p:extLst>
      <p:ext uri="{BB962C8B-B14F-4D97-AF65-F5344CB8AC3E}">
        <p14:creationId xmlns:p14="http://schemas.microsoft.com/office/powerpoint/2010/main" val="172798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93384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Lab: People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946"/>
            <a:ext cx="10734368" cy="513916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</a:rPr>
              <a:t>Objective: Using a graph of </a:t>
            </a:r>
            <a:r>
              <a:rPr lang="en-US" sz="3600" b="1" i="1" u="sng" dirty="0">
                <a:solidFill>
                  <a:schemeClr val="accent2"/>
                </a:solidFill>
              </a:rPr>
              <a:t>your</a:t>
            </a:r>
            <a:r>
              <a:rPr lang="en-US" sz="3600" b="1" i="1" dirty="0">
                <a:solidFill>
                  <a:schemeClr val="accent2"/>
                </a:solidFill>
              </a:rPr>
              <a:t> data, determine </a:t>
            </a:r>
            <a:r>
              <a:rPr lang="en-US" sz="3600" b="1" i="1" u="sng" dirty="0">
                <a:solidFill>
                  <a:schemeClr val="accent2"/>
                </a:solidFill>
              </a:rPr>
              <a:t>your</a:t>
            </a:r>
            <a:r>
              <a:rPr lang="en-US" sz="3600" b="1" i="1" dirty="0">
                <a:solidFill>
                  <a:schemeClr val="accent2"/>
                </a:solidFill>
              </a:rPr>
              <a:t> vertical power while walking up a flight of stairs.</a:t>
            </a:r>
          </a:p>
          <a:p>
            <a:pPr lvl="1"/>
            <a:r>
              <a:rPr lang="en-US" sz="4000" dirty="0"/>
              <a:t>Data: </a:t>
            </a:r>
            <a:r>
              <a:rPr lang="en-US" sz="4000" i="1" u="sng" dirty="0"/>
              <a:t>your</a:t>
            </a:r>
            <a:r>
              <a:rPr lang="en-US" sz="4000" dirty="0"/>
              <a:t> weight, # steps, rise of single step, time along the way </a:t>
            </a:r>
          </a:p>
          <a:p>
            <a:pPr lvl="1"/>
            <a:r>
              <a:rPr lang="en-US" sz="4000" dirty="0"/>
              <a:t>Calculations: weight conversion, work</a:t>
            </a:r>
          </a:p>
          <a:p>
            <a:pPr lvl="1"/>
            <a:r>
              <a:rPr lang="en-US" sz="4000" dirty="0"/>
              <a:t>Graph: The slope should equal your power</a:t>
            </a:r>
          </a:p>
          <a:p>
            <a:pPr lvl="1"/>
            <a:r>
              <a:rPr lang="en-US" sz="4000" dirty="0"/>
              <a:t>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53C1D-0CFA-407F-B662-8A12CC0D93CF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324E84-E24E-47D9-9279-8E4268E13CAA}"/>
                  </a:ext>
                </a:extLst>
              </p14:cNvPr>
              <p14:cNvContentPartPr/>
              <p14:nvPr/>
            </p14:nvContentPartPr>
            <p14:xfrm>
              <a:off x="3915360" y="3623040"/>
              <a:ext cx="5663880" cy="165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324E84-E24E-47D9-9279-8E4268E13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6000" y="3613680"/>
                <a:ext cx="5682600" cy="16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2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751714-1300-45ED-AF1A-91242C3A1522}"/>
                  </a:ext>
                </a:extLst>
              </p14:cNvPr>
              <p14:cNvContentPartPr/>
              <p14:nvPr/>
            </p14:nvContentPartPr>
            <p14:xfrm>
              <a:off x="217440" y="37800"/>
              <a:ext cx="11854800" cy="582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751714-1300-45ED-AF1A-91242C3A15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080" y="28440"/>
                <a:ext cx="11873520" cy="5841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6DBEE43-5D57-43E8-815D-EEE77A36D4CE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12</a:t>
            </a:r>
          </a:p>
        </p:txBody>
      </p:sp>
    </p:spTree>
    <p:extLst>
      <p:ext uri="{BB962C8B-B14F-4D97-AF65-F5344CB8AC3E}">
        <p14:creationId xmlns:p14="http://schemas.microsoft.com/office/powerpoint/2010/main" val="318630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60DAE5-862F-4B1A-98F7-D5F11080E1E0}"/>
                  </a:ext>
                </a:extLst>
              </p14:cNvPr>
              <p14:cNvContentPartPr/>
              <p14:nvPr/>
            </p14:nvContentPartPr>
            <p14:xfrm>
              <a:off x="298440" y="59760"/>
              <a:ext cx="11349360" cy="601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60DAE5-862F-4B1A-98F7-D5F11080E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80" y="50400"/>
                <a:ext cx="11368080" cy="6036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white board with a math problem&#10;&#10;Description automatically generated">
            <a:extLst>
              <a:ext uri="{FF2B5EF4-FFF2-40B4-BE49-F238E27FC236}">
                <a16:creationId xmlns:a16="http://schemas.microsoft.com/office/drawing/2014/main" id="{D52D7DBA-7444-43AB-807B-40925540E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7425" y="3857625"/>
            <a:ext cx="3429000" cy="257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29CA8-CD2C-4A12-AD4F-84EA69C5F947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12</a:t>
            </a:r>
          </a:p>
        </p:txBody>
      </p:sp>
    </p:spTree>
    <p:extLst>
      <p:ext uri="{BB962C8B-B14F-4D97-AF65-F5344CB8AC3E}">
        <p14:creationId xmlns:p14="http://schemas.microsoft.com/office/powerpoint/2010/main" val="92539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8072C3-9C72-4088-9115-C4FDB92D157D}"/>
                  </a:ext>
                </a:extLst>
              </p14:cNvPr>
              <p14:cNvContentPartPr/>
              <p14:nvPr/>
            </p14:nvContentPartPr>
            <p14:xfrm>
              <a:off x="743760" y="141480"/>
              <a:ext cx="9208440" cy="45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8072C3-9C72-4088-9115-C4FDB92D15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400" y="132120"/>
                <a:ext cx="9227160" cy="4529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828CC1-A24F-4731-AF92-985A0B75E5CB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13</a:t>
            </a:r>
          </a:p>
        </p:txBody>
      </p:sp>
    </p:spTree>
    <p:extLst>
      <p:ext uri="{BB962C8B-B14F-4D97-AF65-F5344CB8AC3E}">
        <p14:creationId xmlns:p14="http://schemas.microsoft.com/office/powerpoint/2010/main" val="411031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F35A13-34F9-42CC-BF9F-86FDF7FDE5EC}"/>
                  </a:ext>
                </a:extLst>
              </p14:cNvPr>
              <p14:cNvContentPartPr/>
              <p14:nvPr/>
            </p14:nvContentPartPr>
            <p14:xfrm>
              <a:off x="439200" y="89640"/>
              <a:ext cx="10293840" cy="572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F35A13-34F9-42CC-BF9F-86FDF7FDE5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840" y="80280"/>
                <a:ext cx="10312560" cy="5747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4B3862-E998-422A-B210-3C26F2CC6092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13</a:t>
            </a:r>
          </a:p>
        </p:txBody>
      </p:sp>
    </p:spTree>
    <p:extLst>
      <p:ext uri="{BB962C8B-B14F-4D97-AF65-F5344CB8AC3E}">
        <p14:creationId xmlns:p14="http://schemas.microsoft.com/office/powerpoint/2010/main" val="37756227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d6a744e-25af-49b1-b7a2-8226afec3917">
      <UserInfo>
        <DisplayName/>
        <AccountId xsi:nil="true"/>
        <AccountType/>
      </UserInfo>
    </Owner>
    <Students xmlns="bd6a744e-25af-49b1-b7a2-8226afec3917">
      <UserInfo>
        <DisplayName/>
        <AccountId xsi:nil="true"/>
        <AccountType/>
      </UserInfo>
    </Students>
    <StudentGroups xmlns="bd6a744e-25af-49b1-b7a2-8226afec3917" xsi:nil="true"/>
    <DefaultSectionNames xmlns="bd6a744e-25af-49b1-b7a2-8226afec3917" xsi:nil="true"/>
    <FolderType xmlns="bd6a744e-25af-49b1-b7a2-8226afec3917" xsi:nil="true"/>
    <Teachers xmlns="bd6a744e-25af-49b1-b7a2-8226afec3917">
      <UserInfo>
        <DisplayName/>
        <AccountId xsi:nil="true"/>
        <AccountType/>
      </UserInfo>
    </Teachers>
    <AppVersion xmlns="bd6a744e-25af-49b1-b7a2-8226afec3917" xsi:nil="true"/>
    <NotebookType xmlns="bd6a744e-25af-49b1-b7a2-8226afec39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21" ma:contentTypeDescription="Create a new document." ma:contentTypeScope="" ma:versionID="04a043040ab64c12bc55ea5fd615c97c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4d20923f2d45dbe8235efc8692dfd32e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C8D9BF-B91A-4BF2-ABB1-21C2542C2396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d6a744e-25af-49b1-b7a2-8226afec3917"/>
    <ds:schemaRef ds:uri="c02d429d-0a93-4804-8d0c-97584d16cd53"/>
  </ds:schemaRefs>
</ds:datastoreItem>
</file>

<file path=customXml/itemProps2.xml><?xml version="1.0" encoding="utf-8"?>
<ds:datastoreItem xmlns:ds="http://schemas.openxmlformats.org/officeDocument/2006/customXml" ds:itemID="{B3A317FC-EC50-49CB-BBB4-D7B6379AE6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03B52-E3E0-4B66-964F-E4DEF15D4A0E}">
  <ds:schemaRefs>
    <ds:schemaRef ds:uri="bd6a744e-25af-49b1-b7a2-8226afec3917"/>
    <ds:schemaRef ds:uri="c02d429d-0a93-4804-8d0c-97584d16cd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521</Words>
  <Application>Microsoft Office PowerPoint</Application>
  <PresentationFormat>Widescreen</PresentationFormat>
  <Paragraphs>64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Neue Haas Grotesk Text Pro</vt:lpstr>
      <vt:lpstr>Symbol</vt:lpstr>
      <vt:lpstr>AccentBoxVTI</vt:lpstr>
      <vt:lpstr>3_Office Theme</vt:lpstr>
      <vt:lpstr>2_Office Theme</vt:lpstr>
      <vt:lpstr>Energy and Momentum notes</vt:lpstr>
      <vt:lpstr>PowerPoint Presentation</vt:lpstr>
      <vt:lpstr>PowerPoint Presentation</vt:lpstr>
      <vt:lpstr>PowerPoint Presentation</vt:lpstr>
      <vt:lpstr>Lab: People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Conservation of energy example</vt:lpstr>
      <vt:lpstr>Conservation of energy example</vt:lpstr>
      <vt:lpstr>PowerPoint Presentation</vt:lpstr>
      <vt:lpstr>Conservation of energy example</vt:lpstr>
      <vt:lpstr>PowerPoint Presentation</vt:lpstr>
      <vt:lpstr>Skills Check: More Conservation of energy</vt:lpstr>
      <vt:lpstr>Lab: No Free 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Skills Check: Impulse – Solve the following…show proper work and UNITS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Newton’s Laws in class notes</dc:title>
  <dc:creator>Michael Teters</dc:creator>
  <cp:lastModifiedBy>Michael Teters</cp:lastModifiedBy>
  <cp:revision>59</cp:revision>
  <dcterms:created xsi:type="dcterms:W3CDTF">2020-10-21T13:13:46Z</dcterms:created>
  <dcterms:modified xsi:type="dcterms:W3CDTF">2024-03-22T11:46:01Z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0x010100D59FF25826473B4E9A57903CCA47AE09</vt:lpwstr>
  </property>
</Properties>
</file>