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6" r:id="rId6"/>
    <p:sldMasterId id="2147483708" r:id="rId7"/>
  </p:sldMasterIdLst>
  <p:notesMasterIdLst>
    <p:notesMasterId r:id="rId43"/>
  </p:notesMasterIdLst>
  <p:sldIdLst>
    <p:sldId id="256" r:id="rId8"/>
    <p:sldId id="314" r:id="rId9"/>
    <p:sldId id="319" r:id="rId10"/>
    <p:sldId id="321" r:id="rId11"/>
    <p:sldId id="322" r:id="rId12"/>
    <p:sldId id="339" r:id="rId13"/>
    <p:sldId id="317" r:id="rId14"/>
    <p:sldId id="318" r:id="rId15"/>
    <p:sldId id="315" r:id="rId16"/>
    <p:sldId id="351" r:id="rId17"/>
    <p:sldId id="333" r:id="rId18"/>
    <p:sldId id="338" r:id="rId19"/>
    <p:sldId id="336" r:id="rId20"/>
    <p:sldId id="335" r:id="rId21"/>
    <p:sldId id="334" r:id="rId22"/>
    <p:sldId id="343" r:id="rId23"/>
    <p:sldId id="352" r:id="rId24"/>
    <p:sldId id="360" r:id="rId25"/>
    <p:sldId id="361" r:id="rId26"/>
    <p:sldId id="340" r:id="rId27"/>
    <p:sldId id="276" r:id="rId28"/>
    <p:sldId id="309" r:id="rId29"/>
    <p:sldId id="345" r:id="rId30"/>
    <p:sldId id="355" r:id="rId31"/>
    <p:sldId id="356" r:id="rId32"/>
    <p:sldId id="346" r:id="rId33"/>
    <p:sldId id="357" r:id="rId34"/>
    <p:sldId id="347" r:id="rId35"/>
    <p:sldId id="362" r:id="rId36"/>
    <p:sldId id="359" r:id="rId37"/>
    <p:sldId id="349" r:id="rId38"/>
    <p:sldId id="268" r:id="rId39"/>
    <p:sldId id="269" r:id="rId40"/>
    <p:sldId id="270" r:id="rId41"/>
    <p:sldId id="272" r:id="rId4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eters" userId="d0e853d9-7e8a-4978-a6a6-73499c56127e" providerId="ADAL" clId="{0323332D-4D3C-4ABC-A6D4-A4EBA88AFA8F}"/>
    <pc:docChg chg="undo custSel addSld delSld modSld sldOrd delMainMaster modNotesMaster">
      <pc:chgData name="Michael Teters" userId="d0e853d9-7e8a-4978-a6a6-73499c56127e" providerId="ADAL" clId="{0323332D-4D3C-4ABC-A6D4-A4EBA88AFA8F}" dt="2023-04-19T19:57:28.127" v="208"/>
      <pc:docMkLst>
        <pc:docMk/>
      </pc:docMkLst>
      <pc:sldChg chg="delSp del mod">
        <pc:chgData name="Michael Teters" userId="d0e853d9-7e8a-4978-a6a6-73499c56127e" providerId="ADAL" clId="{0323332D-4D3C-4ABC-A6D4-A4EBA88AFA8F}" dt="2023-04-17T11:46:27.085" v="144" actId="47"/>
        <pc:sldMkLst>
          <pc:docMk/>
          <pc:sldMk cId="2454175225" sldId="257"/>
        </pc:sldMkLst>
        <pc:spChg chg="del">
          <ac:chgData name="Michael Teters" userId="d0e853d9-7e8a-4978-a6a6-73499c56127e" providerId="ADAL" clId="{0323332D-4D3C-4ABC-A6D4-A4EBA88AFA8F}" dt="2023-04-17T11:46:14.689" v="140" actId="478"/>
          <ac:spMkLst>
            <pc:docMk/>
            <pc:sldMk cId="2454175225" sldId="257"/>
            <ac:spMk id="8" creationId="{D4486E8D-EF54-4A8D-9973-5DF0D84233A8}"/>
          </ac:spMkLst>
        </pc:spChg>
        <pc:spChg chg="del">
          <ac:chgData name="Michael Teters" userId="d0e853d9-7e8a-4978-a6a6-73499c56127e" providerId="ADAL" clId="{0323332D-4D3C-4ABC-A6D4-A4EBA88AFA8F}" dt="2023-03-29T11:23:43.433" v="30" actId="478"/>
          <ac:spMkLst>
            <pc:docMk/>
            <pc:sldMk cId="2454175225" sldId="257"/>
            <ac:spMk id="9" creationId="{6D8744F9-FC22-4CC4-B13B-055873923764}"/>
          </ac:spMkLst>
        </pc:spChg>
        <pc:picChg chg="del">
          <ac:chgData name="Michael Teters" userId="d0e853d9-7e8a-4978-a6a6-73499c56127e" providerId="ADAL" clId="{0323332D-4D3C-4ABC-A6D4-A4EBA88AFA8F}" dt="2023-03-29T11:23:42" v="29" actId="478"/>
          <ac:picMkLst>
            <pc:docMk/>
            <pc:sldMk cId="2454175225" sldId="257"/>
            <ac:picMk id="7" creationId="{F789DC60-C6CF-493A-96BA-947B97F837B3}"/>
          </ac:picMkLst>
        </pc:picChg>
      </pc:sldChg>
      <pc:sldChg chg="del">
        <pc:chgData name="Michael Teters" userId="d0e853d9-7e8a-4978-a6a6-73499c56127e" providerId="ADAL" clId="{0323332D-4D3C-4ABC-A6D4-A4EBA88AFA8F}" dt="2023-03-29T11:16:08.763" v="1" actId="47"/>
        <pc:sldMkLst>
          <pc:docMk/>
          <pc:sldMk cId="608203353" sldId="297"/>
        </pc:sldMkLst>
      </pc:sldChg>
      <pc:sldChg chg="addSp delSp modSp mod">
        <pc:chgData name="Michael Teters" userId="d0e853d9-7e8a-4978-a6a6-73499c56127e" providerId="ADAL" clId="{0323332D-4D3C-4ABC-A6D4-A4EBA88AFA8F}" dt="2023-03-30T20:39:55.392" v="52"/>
        <pc:sldMkLst>
          <pc:docMk/>
          <pc:sldMk cId="4229659307" sldId="314"/>
        </pc:sldMkLst>
        <pc:spChg chg="del">
          <ac:chgData name="Michael Teters" userId="d0e853d9-7e8a-4978-a6a6-73499c56127e" providerId="ADAL" clId="{0323332D-4D3C-4ABC-A6D4-A4EBA88AFA8F}" dt="2023-03-29T11:21:12.739" v="6" actId="478"/>
          <ac:spMkLst>
            <pc:docMk/>
            <pc:sldMk cId="4229659307" sldId="314"/>
            <ac:spMk id="3" creationId="{21B8AA79-C6D0-4DB6-9D64-7B78B5188EA1}"/>
          </ac:spMkLst>
        </pc:spChg>
        <pc:spChg chg="add mod">
          <ac:chgData name="Michael Teters" userId="d0e853d9-7e8a-4978-a6a6-73499c56127e" providerId="ADAL" clId="{0323332D-4D3C-4ABC-A6D4-A4EBA88AFA8F}" dt="2023-03-30T20:39:55.392" v="52"/>
          <ac:spMkLst>
            <pc:docMk/>
            <pc:sldMk cId="4229659307" sldId="314"/>
            <ac:spMk id="3" creationId="{EFA4F8F1-5358-4DE7-A885-E3372883E845}"/>
          </ac:spMkLst>
        </pc:spChg>
        <pc:inkChg chg="del">
          <ac:chgData name="Michael Teters" userId="d0e853d9-7e8a-4978-a6a6-73499c56127e" providerId="ADAL" clId="{0323332D-4D3C-4ABC-A6D4-A4EBA88AFA8F}" dt="2023-03-29T11:21:04.269" v="4" actId="478"/>
          <ac:inkMkLst>
            <pc:docMk/>
            <pc:sldMk cId="4229659307" sldId="314"/>
            <ac:inkMk id="2" creationId="{64689419-DF41-4763-8953-BDE907FB84A2}"/>
          </ac:inkMkLst>
        </pc:inkChg>
        <pc:inkChg chg="add">
          <ac:chgData name="Michael Teters" userId="d0e853d9-7e8a-4978-a6a6-73499c56127e" providerId="ADAL" clId="{0323332D-4D3C-4ABC-A6D4-A4EBA88AFA8F}" dt="2023-03-29T13:51:14.967" v="34"/>
          <ac:inkMkLst>
            <pc:docMk/>
            <pc:sldMk cId="4229659307" sldId="314"/>
            <ac:inkMk id="4" creationId="{A1AC0A20-A9EB-44D5-829B-356987693E60}"/>
          </ac:inkMkLst>
        </pc:inkChg>
      </pc:sldChg>
      <pc:sldChg chg="addSp delSp modSp mod">
        <pc:chgData name="Michael Teters" userId="d0e853d9-7e8a-4978-a6a6-73499c56127e" providerId="ADAL" clId="{0323332D-4D3C-4ABC-A6D4-A4EBA88AFA8F}" dt="2023-03-30T20:39:46.102" v="48"/>
        <pc:sldMkLst>
          <pc:docMk/>
          <pc:sldMk cId="3698384090" sldId="315"/>
        </pc:sldMkLst>
        <pc:spChg chg="del">
          <ac:chgData name="Michael Teters" userId="d0e853d9-7e8a-4978-a6a6-73499c56127e" providerId="ADAL" clId="{0323332D-4D3C-4ABC-A6D4-A4EBA88AFA8F}" dt="2023-03-29T11:21:34.506" v="10" actId="478"/>
          <ac:spMkLst>
            <pc:docMk/>
            <pc:sldMk cId="3698384090" sldId="315"/>
            <ac:spMk id="3" creationId="{A2C70D0D-E4D5-4A98-B835-51CE9BEFD8DF}"/>
          </ac:spMkLst>
        </pc:spChg>
        <pc:spChg chg="add mod">
          <ac:chgData name="Michael Teters" userId="d0e853d9-7e8a-4978-a6a6-73499c56127e" providerId="ADAL" clId="{0323332D-4D3C-4ABC-A6D4-A4EBA88AFA8F}" dt="2023-03-30T20:39:46.102" v="48"/>
          <ac:spMkLst>
            <pc:docMk/>
            <pc:sldMk cId="3698384090" sldId="315"/>
            <ac:spMk id="3" creationId="{C21ED987-5B30-41D9-BD77-3410A8702A38}"/>
          </ac:spMkLst>
        </pc:spChg>
        <pc:inkChg chg="del">
          <ac:chgData name="Michael Teters" userId="d0e853d9-7e8a-4978-a6a6-73499c56127e" providerId="ADAL" clId="{0323332D-4D3C-4ABC-A6D4-A4EBA88AFA8F}" dt="2023-03-29T11:21:34.506" v="10" actId="478"/>
          <ac:inkMkLst>
            <pc:docMk/>
            <pc:sldMk cId="3698384090" sldId="315"/>
            <ac:inkMk id="2" creationId="{3910446D-0488-4965-9D1A-36B9F2724694}"/>
          </ac:inkMkLst>
        </pc:inkChg>
        <pc:inkChg chg="add">
          <ac:chgData name="Michael Teters" userId="d0e853d9-7e8a-4978-a6a6-73499c56127e" providerId="ADAL" clId="{0323332D-4D3C-4ABC-A6D4-A4EBA88AFA8F}" dt="2023-03-29T13:51:14.967" v="34"/>
          <ac:inkMkLst>
            <pc:docMk/>
            <pc:sldMk cId="3698384090" sldId="315"/>
            <ac:inkMk id="4" creationId="{4990DA4C-5C36-4679-97D9-1F678015AA99}"/>
          </ac:inkMkLst>
        </pc:inkChg>
      </pc:sldChg>
      <pc:sldChg chg="addSp delSp modSp mod">
        <pc:chgData name="Michael Teters" userId="d0e853d9-7e8a-4978-a6a6-73499c56127e" providerId="ADAL" clId="{0323332D-4D3C-4ABC-A6D4-A4EBA88AFA8F}" dt="2023-03-30T20:39:53.302" v="51"/>
        <pc:sldMkLst>
          <pc:docMk/>
          <pc:sldMk cId="2439879323" sldId="316"/>
        </pc:sldMkLst>
        <pc:spChg chg="add mod">
          <ac:chgData name="Michael Teters" userId="d0e853d9-7e8a-4978-a6a6-73499c56127e" providerId="ADAL" clId="{0323332D-4D3C-4ABC-A6D4-A4EBA88AFA8F}" dt="2023-03-30T20:39:53.302" v="51"/>
          <ac:spMkLst>
            <pc:docMk/>
            <pc:sldMk cId="2439879323" sldId="316"/>
            <ac:spMk id="6" creationId="{540CE50B-C970-41F5-AA89-DA7838F1EDA0}"/>
          </ac:spMkLst>
        </pc:spChg>
        <pc:spChg chg="del">
          <ac:chgData name="Michael Teters" userId="d0e853d9-7e8a-4978-a6a6-73499c56127e" providerId="ADAL" clId="{0323332D-4D3C-4ABC-A6D4-A4EBA88AFA8F}" dt="2023-03-29T11:21:16.040" v="7" actId="478"/>
          <ac:spMkLst>
            <pc:docMk/>
            <pc:sldMk cId="2439879323" sldId="316"/>
            <ac:spMk id="6" creationId="{887FFBC4-613E-49C4-AECE-7BF0CD6E43F9}"/>
          </ac:spMkLst>
        </pc:spChg>
        <pc:inkChg chg="del">
          <ac:chgData name="Michael Teters" userId="d0e853d9-7e8a-4978-a6a6-73499c56127e" providerId="ADAL" clId="{0323332D-4D3C-4ABC-A6D4-A4EBA88AFA8F}" dt="2023-03-29T11:21:08.276" v="5" actId="478"/>
          <ac:inkMkLst>
            <pc:docMk/>
            <pc:sldMk cId="2439879323" sldId="316"/>
            <ac:inkMk id="2" creationId="{A898E447-0762-4CD7-A11C-AC87FCC4BA23}"/>
          </ac:inkMkLst>
        </pc:inkChg>
        <pc:inkChg chg="add">
          <ac:chgData name="Michael Teters" userId="d0e853d9-7e8a-4978-a6a6-73499c56127e" providerId="ADAL" clId="{0323332D-4D3C-4ABC-A6D4-A4EBA88AFA8F}" dt="2023-03-29T13:51:14.967" v="34"/>
          <ac:inkMkLst>
            <pc:docMk/>
            <pc:sldMk cId="2439879323" sldId="316"/>
            <ac:inkMk id="3" creationId="{D9F9AAFA-ADB1-45E6-9A49-B0CF2ED24A26}"/>
          </ac:inkMkLst>
        </pc:inkChg>
      </pc:sldChg>
      <pc:sldChg chg="addSp delSp modSp mod">
        <pc:chgData name="Michael Teters" userId="d0e853d9-7e8a-4978-a6a6-73499c56127e" providerId="ADAL" clId="{0323332D-4D3C-4ABC-A6D4-A4EBA88AFA8F}" dt="2023-03-30T20:39:50.649" v="50"/>
        <pc:sldMkLst>
          <pc:docMk/>
          <pc:sldMk cId="455834297" sldId="317"/>
        </pc:sldMkLst>
        <pc:spChg chg="add mod">
          <ac:chgData name="Michael Teters" userId="d0e853d9-7e8a-4978-a6a6-73499c56127e" providerId="ADAL" clId="{0323332D-4D3C-4ABC-A6D4-A4EBA88AFA8F}" dt="2023-03-30T20:39:50.649" v="50"/>
          <ac:spMkLst>
            <pc:docMk/>
            <pc:sldMk cId="455834297" sldId="317"/>
            <ac:spMk id="3" creationId="{66704101-8272-44BE-8F68-D48F9A69D841}"/>
          </ac:spMkLst>
        </pc:spChg>
        <pc:spChg chg="del">
          <ac:chgData name="Michael Teters" userId="d0e853d9-7e8a-4978-a6a6-73499c56127e" providerId="ADAL" clId="{0323332D-4D3C-4ABC-A6D4-A4EBA88AFA8F}" dt="2023-03-29T11:21:20.038" v="8" actId="478"/>
          <ac:spMkLst>
            <pc:docMk/>
            <pc:sldMk cId="455834297" sldId="317"/>
            <ac:spMk id="3" creationId="{E55E94E4-AC42-4807-8580-95D1C68E1BEB}"/>
          </ac:spMkLst>
        </pc:spChg>
        <pc:inkChg chg="del">
          <ac:chgData name="Michael Teters" userId="d0e853d9-7e8a-4978-a6a6-73499c56127e" providerId="ADAL" clId="{0323332D-4D3C-4ABC-A6D4-A4EBA88AFA8F}" dt="2023-03-29T11:21:20.038" v="8" actId="478"/>
          <ac:inkMkLst>
            <pc:docMk/>
            <pc:sldMk cId="455834297" sldId="317"/>
            <ac:inkMk id="2" creationId="{F2D21771-B693-435C-BBA0-AB06FFC8D872}"/>
          </ac:inkMkLst>
        </pc:inkChg>
        <pc:inkChg chg="add">
          <ac:chgData name="Michael Teters" userId="d0e853d9-7e8a-4978-a6a6-73499c56127e" providerId="ADAL" clId="{0323332D-4D3C-4ABC-A6D4-A4EBA88AFA8F}" dt="2023-03-29T13:51:14.967" v="34"/>
          <ac:inkMkLst>
            <pc:docMk/>
            <pc:sldMk cId="455834297" sldId="317"/>
            <ac:inkMk id="4" creationId="{FF061974-BF68-4047-8DD5-6849A7E6B238}"/>
          </ac:inkMkLst>
        </pc:inkChg>
      </pc:sldChg>
      <pc:sldChg chg="addSp delSp modSp mod">
        <pc:chgData name="Michael Teters" userId="d0e853d9-7e8a-4978-a6a6-73499c56127e" providerId="ADAL" clId="{0323332D-4D3C-4ABC-A6D4-A4EBA88AFA8F}" dt="2023-03-30T20:39:48.660" v="49"/>
        <pc:sldMkLst>
          <pc:docMk/>
          <pc:sldMk cId="3087025604" sldId="318"/>
        </pc:sldMkLst>
        <pc:spChg chg="del">
          <ac:chgData name="Michael Teters" userId="d0e853d9-7e8a-4978-a6a6-73499c56127e" providerId="ADAL" clId="{0323332D-4D3C-4ABC-A6D4-A4EBA88AFA8F}" dt="2023-03-29T11:21:24.436" v="9" actId="478"/>
          <ac:spMkLst>
            <pc:docMk/>
            <pc:sldMk cId="3087025604" sldId="318"/>
            <ac:spMk id="3" creationId="{39893BFF-E023-426B-AF3D-7E73523FADF0}"/>
          </ac:spMkLst>
        </pc:spChg>
        <pc:spChg chg="add mod">
          <ac:chgData name="Michael Teters" userId="d0e853d9-7e8a-4978-a6a6-73499c56127e" providerId="ADAL" clId="{0323332D-4D3C-4ABC-A6D4-A4EBA88AFA8F}" dt="2023-03-30T20:39:48.660" v="49"/>
          <ac:spMkLst>
            <pc:docMk/>
            <pc:sldMk cId="3087025604" sldId="318"/>
            <ac:spMk id="3" creationId="{C10DF828-C53D-43F0-ABBC-29F4612677D9}"/>
          </ac:spMkLst>
        </pc:spChg>
        <pc:inkChg chg="del">
          <ac:chgData name="Michael Teters" userId="d0e853d9-7e8a-4978-a6a6-73499c56127e" providerId="ADAL" clId="{0323332D-4D3C-4ABC-A6D4-A4EBA88AFA8F}" dt="2023-03-29T11:21:24.436" v="9" actId="478"/>
          <ac:inkMkLst>
            <pc:docMk/>
            <pc:sldMk cId="3087025604" sldId="318"/>
            <ac:inkMk id="2" creationId="{AB84E50D-1508-422A-BF56-ED49609F6516}"/>
          </ac:inkMkLst>
        </pc:inkChg>
        <pc:inkChg chg="add">
          <ac:chgData name="Michael Teters" userId="d0e853d9-7e8a-4978-a6a6-73499c56127e" providerId="ADAL" clId="{0323332D-4D3C-4ABC-A6D4-A4EBA88AFA8F}" dt="2023-03-29T13:51:14.967" v="34"/>
          <ac:inkMkLst>
            <pc:docMk/>
            <pc:sldMk cId="3087025604" sldId="318"/>
            <ac:inkMk id="4" creationId="{02465293-C0AC-4804-8177-40213674B010}"/>
          </ac:inkMkLst>
        </pc:inkChg>
      </pc:sldChg>
      <pc:sldChg chg="addSp delSp modSp mod">
        <pc:chgData name="Michael Teters" userId="d0e853d9-7e8a-4978-a6a6-73499c56127e" providerId="ADAL" clId="{0323332D-4D3C-4ABC-A6D4-A4EBA88AFA8F}" dt="2023-03-30T20:39:32.656" v="45" actId="20577"/>
        <pc:sldMkLst>
          <pc:docMk/>
          <pc:sldMk cId="2215858551" sldId="319"/>
        </pc:sldMkLst>
        <pc:spChg chg="add mod">
          <ac:chgData name="Michael Teters" userId="d0e853d9-7e8a-4978-a6a6-73499c56127e" providerId="ADAL" clId="{0323332D-4D3C-4ABC-A6D4-A4EBA88AFA8F}" dt="2023-03-30T20:39:32.656" v="45" actId="20577"/>
          <ac:spMkLst>
            <pc:docMk/>
            <pc:sldMk cId="2215858551" sldId="319"/>
            <ac:spMk id="3" creationId="{C763586F-C688-4FFD-BFCB-916C8F8AE208}"/>
          </ac:spMkLst>
        </pc:spChg>
        <pc:spChg chg="del">
          <ac:chgData name="Michael Teters" userId="d0e853d9-7e8a-4978-a6a6-73499c56127e" providerId="ADAL" clId="{0323332D-4D3C-4ABC-A6D4-A4EBA88AFA8F}" dt="2023-03-29T11:21:40.776" v="11" actId="478"/>
          <ac:spMkLst>
            <pc:docMk/>
            <pc:sldMk cId="2215858551" sldId="319"/>
            <ac:spMk id="7" creationId="{671065E9-F89F-4971-AE54-D60B1441CAB8}"/>
          </ac:spMkLst>
        </pc:spChg>
        <pc:inkChg chg="add">
          <ac:chgData name="Michael Teters" userId="d0e853d9-7e8a-4978-a6a6-73499c56127e" providerId="ADAL" clId="{0323332D-4D3C-4ABC-A6D4-A4EBA88AFA8F}" dt="2023-03-29T13:51:14.967" v="34"/>
          <ac:inkMkLst>
            <pc:docMk/>
            <pc:sldMk cId="2215858551" sldId="319"/>
            <ac:inkMk id="2" creationId="{1C690068-2025-4055-A947-47BC65A97F1E}"/>
          </ac:inkMkLst>
        </pc:inkChg>
        <pc:inkChg chg="del">
          <ac:chgData name="Michael Teters" userId="d0e853d9-7e8a-4978-a6a6-73499c56127e" providerId="ADAL" clId="{0323332D-4D3C-4ABC-A6D4-A4EBA88AFA8F}" dt="2023-03-29T11:21:40.776" v="11" actId="478"/>
          <ac:inkMkLst>
            <pc:docMk/>
            <pc:sldMk cId="2215858551" sldId="319"/>
            <ac:inkMk id="6" creationId="{F429AB87-406C-4763-9D1D-BFAC461A7B2A}"/>
          </ac:inkMkLst>
        </pc:inkChg>
      </pc:sldChg>
      <pc:sldChg chg="del">
        <pc:chgData name="Michael Teters" userId="d0e853d9-7e8a-4978-a6a6-73499c56127e" providerId="ADAL" clId="{0323332D-4D3C-4ABC-A6D4-A4EBA88AFA8F}" dt="2023-03-29T11:15:59.729" v="0" actId="47"/>
        <pc:sldMkLst>
          <pc:docMk/>
          <pc:sldMk cId="1992760992" sldId="320"/>
        </pc:sldMkLst>
      </pc:sldChg>
      <pc:sldChg chg="addSp delSp modSp mod">
        <pc:chgData name="Michael Teters" userId="d0e853d9-7e8a-4978-a6a6-73499c56127e" providerId="ADAL" clId="{0323332D-4D3C-4ABC-A6D4-A4EBA88AFA8F}" dt="2023-03-30T20:39:23.943" v="40"/>
        <pc:sldMkLst>
          <pc:docMk/>
          <pc:sldMk cId="3323299721" sldId="321"/>
        </pc:sldMkLst>
        <pc:spChg chg="add mod">
          <ac:chgData name="Michael Teters" userId="d0e853d9-7e8a-4978-a6a6-73499c56127e" providerId="ADAL" clId="{0323332D-4D3C-4ABC-A6D4-A4EBA88AFA8F}" dt="2023-03-30T20:39:23.943" v="40"/>
          <ac:spMkLst>
            <pc:docMk/>
            <pc:sldMk cId="3323299721" sldId="321"/>
            <ac:spMk id="4" creationId="{BE6BC0AA-3DFA-4BC8-8193-B07C864CA8A5}"/>
          </ac:spMkLst>
        </pc:spChg>
        <pc:spChg chg="del">
          <ac:chgData name="Michael Teters" userId="d0e853d9-7e8a-4978-a6a6-73499c56127e" providerId="ADAL" clId="{0323332D-4D3C-4ABC-A6D4-A4EBA88AFA8F}" dt="2023-03-29T11:21:46.603" v="12" actId="478"/>
          <ac:spMkLst>
            <pc:docMk/>
            <pc:sldMk cId="3323299721" sldId="321"/>
            <ac:spMk id="6" creationId="{8BEA070F-F8BA-4C45-8BA7-C79E79DA1526}"/>
          </ac:spMkLst>
        </pc:spChg>
        <pc:inkChg chg="add">
          <ac:chgData name="Michael Teters" userId="d0e853d9-7e8a-4978-a6a6-73499c56127e" providerId="ADAL" clId="{0323332D-4D3C-4ABC-A6D4-A4EBA88AFA8F}" dt="2023-03-30T12:34:01.141" v="35"/>
          <ac:inkMkLst>
            <pc:docMk/>
            <pc:sldMk cId="3323299721" sldId="321"/>
            <ac:inkMk id="2" creationId="{31D4E1C5-6834-45A3-A881-91BDA432D0A6}"/>
          </ac:inkMkLst>
        </pc:inkChg>
        <pc:inkChg chg="del">
          <ac:chgData name="Michael Teters" userId="d0e853d9-7e8a-4978-a6a6-73499c56127e" providerId="ADAL" clId="{0323332D-4D3C-4ABC-A6D4-A4EBA88AFA8F}" dt="2023-03-29T11:21:46.603" v="12" actId="478"/>
          <ac:inkMkLst>
            <pc:docMk/>
            <pc:sldMk cId="3323299721" sldId="321"/>
            <ac:inkMk id="2" creationId="{EEBA3BBD-76C3-43BD-BDE7-2472F568E691}"/>
          </ac:inkMkLst>
        </pc:inkChg>
        <pc:inkChg chg="add">
          <ac:chgData name="Michael Teters" userId="d0e853d9-7e8a-4978-a6a6-73499c56127e" providerId="ADAL" clId="{0323332D-4D3C-4ABC-A6D4-A4EBA88AFA8F}" dt="2023-03-30T13:09:33.740" v="36"/>
          <ac:inkMkLst>
            <pc:docMk/>
            <pc:sldMk cId="3323299721" sldId="321"/>
            <ac:inkMk id="3" creationId="{B661C03B-0480-4016-B0C7-FBE7E1F182A1}"/>
          </ac:inkMkLst>
        </pc:inkChg>
      </pc:sldChg>
      <pc:sldChg chg="addSp delSp modSp mod">
        <pc:chgData name="Michael Teters" userId="d0e853d9-7e8a-4978-a6a6-73499c56127e" providerId="ADAL" clId="{0323332D-4D3C-4ABC-A6D4-A4EBA88AFA8F}" dt="2023-03-30T20:39:21.153" v="39"/>
        <pc:sldMkLst>
          <pc:docMk/>
          <pc:sldMk cId="2206828715" sldId="322"/>
        </pc:sldMkLst>
        <pc:spChg chg="add mod">
          <ac:chgData name="Michael Teters" userId="d0e853d9-7e8a-4978-a6a6-73499c56127e" providerId="ADAL" clId="{0323332D-4D3C-4ABC-A6D4-A4EBA88AFA8F}" dt="2023-03-30T20:39:21.153" v="39"/>
          <ac:spMkLst>
            <pc:docMk/>
            <pc:sldMk cId="2206828715" sldId="322"/>
            <ac:spMk id="3" creationId="{3618910B-2B18-47D2-AE82-D1562B8133AC}"/>
          </ac:spMkLst>
        </pc:spChg>
        <pc:spChg chg="del">
          <ac:chgData name="Michael Teters" userId="d0e853d9-7e8a-4978-a6a6-73499c56127e" providerId="ADAL" clId="{0323332D-4D3C-4ABC-A6D4-A4EBA88AFA8F}" dt="2023-03-29T11:21:51.965" v="13" actId="478"/>
          <ac:spMkLst>
            <pc:docMk/>
            <pc:sldMk cId="2206828715" sldId="322"/>
            <ac:spMk id="3" creationId="{376B37D6-A707-4A11-829F-CF0E28671A08}"/>
          </ac:spMkLst>
        </pc:spChg>
        <pc:inkChg chg="del">
          <ac:chgData name="Michael Teters" userId="d0e853d9-7e8a-4978-a6a6-73499c56127e" providerId="ADAL" clId="{0323332D-4D3C-4ABC-A6D4-A4EBA88AFA8F}" dt="2023-03-29T11:21:51.965" v="13" actId="478"/>
          <ac:inkMkLst>
            <pc:docMk/>
            <pc:sldMk cId="2206828715" sldId="322"/>
            <ac:inkMk id="2" creationId="{17EC2E63-8225-4BD2-A138-357EFAD0B128}"/>
          </ac:inkMkLst>
        </pc:inkChg>
        <pc:inkChg chg="add">
          <ac:chgData name="Michael Teters" userId="d0e853d9-7e8a-4978-a6a6-73499c56127e" providerId="ADAL" clId="{0323332D-4D3C-4ABC-A6D4-A4EBA88AFA8F}" dt="2023-03-30T13:09:33.740" v="36"/>
          <ac:inkMkLst>
            <pc:docMk/>
            <pc:sldMk cId="2206828715" sldId="322"/>
            <ac:inkMk id="2" creationId="{EE74FBE7-1E21-4F50-99EC-4A3FD91FCC25}"/>
          </ac:inkMkLst>
        </pc:inkChg>
      </pc:sldChg>
      <pc:sldChg chg="addSp delSp modSp mod">
        <pc:chgData name="Michael Teters" userId="d0e853d9-7e8a-4978-a6a6-73499c56127e" providerId="ADAL" clId="{0323332D-4D3C-4ABC-A6D4-A4EBA88AFA8F}" dt="2023-03-30T20:39:19.487" v="38"/>
        <pc:sldMkLst>
          <pc:docMk/>
          <pc:sldMk cId="3460030055" sldId="333"/>
        </pc:sldMkLst>
        <pc:spChg chg="del">
          <ac:chgData name="Michael Teters" userId="d0e853d9-7e8a-4978-a6a6-73499c56127e" providerId="ADAL" clId="{0323332D-4D3C-4ABC-A6D4-A4EBA88AFA8F}" dt="2023-03-29T11:21:56.946" v="14" actId="478"/>
          <ac:spMkLst>
            <pc:docMk/>
            <pc:sldMk cId="3460030055" sldId="333"/>
            <ac:spMk id="3" creationId="{C900A03D-8DF9-4412-B985-BCAB225E6556}"/>
          </ac:spMkLst>
        </pc:spChg>
        <pc:spChg chg="add mod">
          <ac:chgData name="Michael Teters" userId="d0e853d9-7e8a-4978-a6a6-73499c56127e" providerId="ADAL" clId="{0323332D-4D3C-4ABC-A6D4-A4EBA88AFA8F}" dt="2023-03-30T20:39:19.487" v="38"/>
          <ac:spMkLst>
            <pc:docMk/>
            <pc:sldMk cId="3460030055" sldId="333"/>
            <ac:spMk id="3" creationId="{FEDE0F7C-2F74-43C8-A83B-4C651D6AF71E}"/>
          </ac:spMkLst>
        </pc:spChg>
        <pc:inkChg chg="del">
          <ac:chgData name="Michael Teters" userId="d0e853d9-7e8a-4978-a6a6-73499c56127e" providerId="ADAL" clId="{0323332D-4D3C-4ABC-A6D4-A4EBA88AFA8F}" dt="2023-03-29T11:21:56.946" v="14" actId="478"/>
          <ac:inkMkLst>
            <pc:docMk/>
            <pc:sldMk cId="3460030055" sldId="333"/>
            <ac:inkMk id="2" creationId="{B133DB1C-65C1-4E4C-A32F-011E00A6ACC0}"/>
          </ac:inkMkLst>
        </pc:inkChg>
        <pc:inkChg chg="add">
          <ac:chgData name="Michael Teters" userId="d0e853d9-7e8a-4978-a6a6-73499c56127e" providerId="ADAL" clId="{0323332D-4D3C-4ABC-A6D4-A4EBA88AFA8F}" dt="2023-03-30T13:09:33.740" v="36"/>
          <ac:inkMkLst>
            <pc:docMk/>
            <pc:sldMk cId="3460030055" sldId="333"/>
            <ac:inkMk id="2" creationId="{E6811B80-FE2A-4346-A687-5E07E3B21CAA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1T14:11:56.981" v="110"/>
        <pc:sldMkLst>
          <pc:docMk/>
          <pc:sldMk cId="2639013549" sldId="334"/>
        </pc:sldMkLst>
        <pc:spChg chg="del">
          <ac:chgData name="Michael Teters" userId="d0e853d9-7e8a-4978-a6a6-73499c56127e" providerId="ADAL" clId="{0323332D-4D3C-4ABC-A6D4-A4EBA88AFA8F}" dt="2023-03-29T11:22:18.791" v="18" actId="478"/>
          <ac:spMkLst>
            <pc:docMk/>
            <pc:sldMk cId="2639013549" sldId="334"/>
            <ac:spMk id="3" creationId="{1D75AA2D-69E5-4E31-AEC2-D1463A556AE2}"/>
          </ac:spMkLst>
        </pc:spChg>
        <pc:spChg chg="add mod">
          <ac:chgData name="Michael Teters" userId="d0e853d9-7e8a-4978-a6a6-73499c56127e" providerId="ADAL" clId="{0323332D-4D3C-4ABC-A6D4-A4EBA88AFA8F}" dt="2023-04-11T14:11:56.981" v="110"/>
          <ac:spMkLst>
            <pc:docMk/>
            <pc:sldMk cId="2639013549" sldId="334"/>
            <ac:spMk id="4" creationId="{35B209A0-F446-46E3-8486-E882F6692A59}"/>
          </ac:spMkLst>
        </pc:spChg>
        <pc:inkChg chg="add del">
          <ac:chgData name="Michael Teters" userId="d0e853d9-7e8a-4978-a6a6-73499c56127e" providerId="ADAL" clId="{0323332D-4D3C-4ABC-A6D4-A4EBA88AFA8F}" dt="2023-04-10T14:35:58.754" v="78" actId="478"/>
          <ac:inkMkLst>
            <pc:docMk/>
            <pc:sldMk cId="2639013549" sldId="334"/>
            <ac:inkMk id="2" creationId="{F295AA1D-5A06-43C1-AF01-39007422E5DB}"/>
          </ac:inkMkLst>
        </pc:inkChg>
        <pc:inkChg chg="del">
          <ac:chgData name="Michael Teters" userId="d0e853d9-7e8a-4978-a6a6-73499c56127e" providerId="ADAL" clId="{0323332D-4D3C-4ABC-A6D4-A4EBA88AFA8F}" dt="2023-03-29T11:22:18.791" v="18" actId="478"/>
          <ac:inkMkLst>
            <pc:docMk/>
            <pc:sldMk cId="2639013549" sldId="334"/>
            <ac:inkMk id="2" creationId="{FB6F137D-1766-4C7E-B572-91004757C52D}"/>
          </ac:inkMkLst>
        </pc:inkChg>
        <pc:inkChg chg="add">
          <ac:chgData name="Michael Teters" userId="d0e853d9-7e8a-4978-a6a6-73499c56127e" providerId="ADAL" clId="{0323332D-4D3C-4ABC-A6D4-A4EBA88AFA8F}" dt="2023-04-10T15:37:24.310" v="80"/>
          <ac:inkMkLst>
            <pc:docMk/>
            <pc:sldMk cId="2639013549" sldId="334"/>
            <ac:inkMk id="3" creationId="{B0353AB1-D585-4E3D-8445-7707B6891901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1T14:11:55.298" v="109"/>
        <pc:sldMkLst>
          <pc:docMk/>
          <pc:sldMk cId="3034767056" sldId="335"/>
        </pc:sldMkLst>
        <pc:spChg chg="del">
          <ac:chgData name="Michael Teters" userId="d0e853d9-7e8a-4978-a6a6-73499c56127e" providerId="ADAL" clId="{0323332D-4D3C-4ABC-A6D4-A4EBA88AFA8F}" dt="2023-03-29T11:22:13.916" v="17" actId="478"/>
          <ac:spMkLst>
            <pc:docMk/>
            <pc:sldMk cId="3034767056" sldId="335"/>
            <ac:spMk id="3" creationId="{9F5AF3D8-B338-48EB-A40B-C7DC34E1E543}"/>
          </ac:spMkLst>
        </pc:spChg>
        <pc:spChg chg="add mod">
          <ac:chgData name="Michael Teters" userId="d0e853d9-7e8a-4978-a6a6-73499c56127e" providerId="ADAL" clId="{0323332D-4D3C-4ABC-A6D4-A4EBA88AFA8F}" dt="2023-04-11T14:11:55.298" v="109"/>
          <ac:spMkLst>
            <pc:docMk/>
            <pc:sldMk cId="3034767056" sldId="335"/>
            <ac:spMk id="4" creationId="{40502089-F9BA-40D6-8355-7D077C8C05CE}"/>
          </ac:spMkLst>
        </pc:spChg>
        <pc:inkChg chg="add del">
          <ac:chgData name="Michael Teters" userId="d0e853d9-7e8a-4978-a6a6-73499c56127e" providerId="ADAL" clId="{0323332D-4D3C-4ABC-A6D4-A4EBA88AFA8F}" dt="2023-04-10T14:35:55.774" v="77" actId="478"/>
          <ac:inkMkLst>
            <pc:docMk/>
            <pc:sldMk cId="3034767056" sldId="335"/>
            <ac:inkMk id="2" creationId="{02CAE353-7F96-4C99-B221-23B837614627}"/>
          </ac:inkMkLst>
        </pc:inkChg>
        <pc:inkChg chg="del">
          <ac:chgData name="Michael Teters" userId="d0e853d9-7e8a-4978-a6a6-73499c56127e" providerId="ADAL" clId="{0323332D-4D3C-4ABC-A6D4-A4EBA88AFA8F}" dt="2023-03-29T11:22:13.916" v="17" actId="478"/>
          <ac:inkMkLst>
            <pc:docMk/>
            <pc:sldMk cId="3034767056" sldId="335"/>
            <ac:inkMk id="2" creationId="{FA70BDC2-03D4-4BA5-B5D3-017A47BFCFCC}"/>
          </ac:inkMkLst>
        </pc:inkChg>
        <pc:inkChg chg="add">
          <ac:chgData name="Michael Teters" userId="d0e853d9-7e8a-4978-a6a6-73499c56127e" providerId="ADAL" clId="{0323332D-4D3C-4ABC-A6D4-A4EBA88AFA8F}" dt="2023-04-10T15:37:24.310" v="80"/>
          <ac:inkMkLst>
            <pc:docMk/>
            <pc:sldMk cId="3034767056" sldId="335"/>
            <ac:inkMk id="3" creationId="{D99A05BF-6B08-47C2-96C8-9FDB8A65CA89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1T14:11:50.185" v="108" actId="20577"/>
        <pc:sldMkLst>
          <pc:docMk/>
          <pc:sldMk cId="1220205794" sldId="336"/>
        </pc:sldMkLst>
        <pc:spChg chg="add mod">
          <ac:chgData name="Michael Teters" userId="d0e853d9-7e8a-4978-a6a6-73499c56127e" providerId="ADAL" clId="{0323332D-4D3C-4ABC-A6D4-A4EBA88AFA8F}" dt="2023-04-11T14:11:50.185" v="108" actId="20577"/>
          <ac:spMkLst>
            <pc:docMk/>
            <pc:sldMk cId="1220205794" sldId="336"/>
            <ac:spMk id="4" creationId="{ACABAFF2-C33F-4E6E-BD3C-14C40520B4BA}"/>
          </ac:spMkLst>
        </pc:spChg>
        <pc:spChg chg="del">
          <ac:chgData name="Michael Teters" userId="d0e853d9-7e8a-4978-a6a6-73499c56127e" providerId="ADAL" clId="{0323332D-4D3C-4ABC-A6D4-A4EBA88AFA8F}" dt="2023-03-29T11:22:09.921" v="16" actId="478"/>
          <ac:spMkLst>
            <pc:docMk/>
            <pc:sldMk cId="1220205794" sldId="336"/>
            <ac:spMk id="4" creationId="{B323E72F-A4D7-44B4-B908-4827A4FCE19E}"/>
          </ac:spMkLst>
        </pc:spChg>
        <pc:inkChg chg="add del">
          <ac:chgData name="Michael Teters" userId="d0e853d9-7e8a-4978-a6a6-73499c56127e" providerId="ADAL" clId="{0323332D-4D3C-4ABC-A6D4-A4EBA88AFA8F}" dt="2023-04-10T14:35:53.219" v="76" actId="478"/>
          <ac:inkMkLst>
            <pc:docMk/>
            <pc:sldMk cId="1220205794" sldId="336"/>
            <ac:inkMk id="2" creationId="{2B9A24C3-1E20-46C3-87E2-E957A9DA57CD}"/>
          </ac:inkMkLst>
        </pc:inkChg>
        <pc:inkChg chg="del">
          <ac:chgData name="Michael Teters" userId="d0e853d9-7e8a-4978-a6a6-73499c56127e" providerId="ADAL" clId="{0323332D-4D3C-4ABC-A6D4-A4EBA88AFA8F}" dt="2023-03-29T11:22:09.921" v="16" actId="478"/>
          <ac:inkMkLst>
            <pc:docMk/>
            <pc:sldMk cId="1220205794" sldId="336"/>
            <ac:inkMk id="2" creationId="{D6AE90AF-DC3D-4151-92B8-48FC605EF552}"/>
          </ac:inkMkLst>
        </pc:inkChg>
        <pc:inkChg chg="add">
          <ac:chgData name="Michael Teters" userId="d0e853d9-7e8a-4978-a6a6-73499c56127e" providerId="ADAL" clId="{0323332D-4D3C-4ABC-A6D4-A4EBA88AFA8F}" dt="2023-04-10T15:37:24.310" v="80"/>
          <ac:inkMkLst>
            <pc:docMk/>
            <pc:sldMk cId="1220205794" sldId="336"/>
            <ac:inkMk id="3" creationId="{D2EAFE4D-CCD8-4244-9DE2-14EF37FE649A}"/>
          </ac:inkMkLst>
        </pc:inkChg>
      </pc:sldChg>
      <pc:sldChg chg="addSp delSp modSp mod">
        <pc:chgData name="Michael Teters" userId="d0e853d9-7e8a-4978-a6a6-73499c56127e" providerId="ADAL" clId="{0323332D-4D3C-4ABC-A6D4-A4EBA88AFA8F}" dt="2023-03-30T20:39:17.929" v="37"/>
        <pc:sldMkLst>
          <pc:docMk/>
          <pc:sldMk cId="3023871089" sldId="338"/>
        </pc:sldMkLst>
        <pc:spChg chg="add mod">
          <ac:chgData name="Michael Teters" userId="d0e853d9-7e8a-4978-a6a6-73499c56127e" providerId="ADAL" clId="{0323332D-4D3C-4ABC-A6D4-A4EBA88AFA8F}" dt="2023-03-30T20:39:17.929" v="37"/>
          <ac:spMkLst>
            <pc:docMk/>
            <pc:sldMk cId="3023871089" sldId="338"/>
            <ac:spMk id="3" creationId="{DE17775B-3520-4221-98BC-4058C4CAF3F6}"/>
          </ac:spMkLst>
        </pc:spChg>
        <pc:spChg chg="del">
          <ac:chgData name="Michael Teters" userId="d0e853d9-7e8a-4978-a6a6-73499c56127e" providerId="ADAL" clId="{0323332D-4D3C-4ABC-A6D4-A4EBA88AFA8F}" dt="2023-03-29T11:22:03.912" v="15" actId="478"/>
          <ac:spMkLst>
            <pc:docMk/>
            <pc:sldMk cId="3023871089" sldId="338"/>
            <ac:spMk id="4" creationId="{F0041C94-9477-403E-BE53-E4F7320D5A52}"/>
          </ac:spMkLst>
        </pc:spChg>
        <pc:inkChg chg="add">
          <ac:chgData name="Michael Teters" userId="d0e853d9-7e8a-4978-a6a6-73499c56127e" providerId="ADAL" clId="{0323332D-4D3C-4ABC-A6D4-A4EBA88AFA8F}" dt="2023-03-30T13:09:33.740" v="36"/>
          <ac:inkMkLst>
            <pc:docMk/>
            <pc:sldMk cId="3023871089" sldId="338"/>
            <ac:inkMk id="2" creationId="{50C526D1-F6D4-4911-A898-BD1073AB4C62}"/>
          </ac:inkMkLst>
        </pc:inkChg>
        <pc:inkChg chg="del">
          <ac:chgData name="Michael Teters" userId="d0e853d9-7e8a-4978-a6a6-73499c56127e" providerId="ADAL" clId="{0323332D-4D3C-4ABC-A6D4-A4EBA88AFA8F}" dt="2023-03-29T11:22:03.912" v="15" actId="478"/>
          <ac:inkMkLst>
            <pc:docMk/>
            <pc:sldMk cId="3023871089" sldId="338"/>
            <ac:inkMk id="2" creationId="{C3913FDB-1DCD-448D-A70C-2D4FCE93BFBA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1T14:11:58.714" v="111"/>
        <pc:sldMkLst>
          <pc:docMk/>
          <pc:sldMk cId="1401193078" sldId="340"/>
        </pc:sldMkLst>
        <pc:spChg chg="add mod">
          <ac:chgData name="Michael Teters" userId="d0e853d9-7e8a-4978-a6a6-73499c56127e" providerId="ADAL" clId="{0323332D-4D3C-4ABC-A6D4-A4EBA88AFA8F}" dt="2023-04-11T14:11:58.714" v="111"/>
          <ac:spMkLst>
            <pc:docMk/>
            <pc:sldMk cId="1401193078" sldId="340"/>
            <ac:spMk id="4" creationId="{98F66E6C-10FB-40DA-907F-A9DFB7C17436}"/>
          </ac:spMkLst>
        </pc:spChg>
        <pc:spChg chg="del">
          <ac:chgData name="Michael Teters" userId="d0e853d9-7e8a-4978-a6a6-73499c56127e" providerId="ADAL" clId="{0323332D-4D3C-4ABC-A6D4-A4EBA88AFA8F}" dt="2023-03-29T11:22:24.166" v="19" actId="478"/>
          <ac:spMkLst>
            <pc:docMk/>
            <pc:sldMk cId="1401193078" sldId="340"/>
            <ac:spMk id="5" creationId="{AC94BD6D-30F9-4789-9953-915D182590FC}"/>
          </ac:spMkLst>
        </pc:spChg>
        <pc:inkChg chg="add del">
          <ac:chgData name="Michael Teters" userId="d0e853d9-7e8a-4978-a6a6-73499c56127e" providerId="ADAL" clId="{0323332D-4D3C-4ABC-A6D4-A4EBA88AFA8F}" dt="2023-04-10T14:36:01.808" v="79" actId="478"/>
          <ac:inkMkLst>
            <pc:docMk/>
            <pc:sldMk cId="1401193078" sldId="340"/>
            <ac:inkMk id="2" creationId="{2F26FB3F-2D18-4219-9D38-A496A9738319}"/>
          </ac:inkMkLst>
        </pc:inkChg>
        <pc:inkChg chg="del">
          <ac:chgData name="Michael Teters" userId="d0e853d9-7e8a-4978-a6a6-73499c56127e" providerId="ADAL" clId="{0323332D-4D3C-4ABC-A6D4-A4EBA88AFA8F}" dt="2023-03-29T11:22:24.166" v="19" actId="478"/>
          <ac:inkMkLst>
            <pc:docMk/>
            <pc:sldMk cId="1401193078" sldId="340"/>
            <ac:inkMk id="3" creationId="{1A453155-AECE-482D-863A-F64CF6CCE0DC}"/>
          </ac:inkMkLst>
        </pc:inkChg>
        <pc:inkChg chg="add">
          <ac:chgData name="Michael Teters" userId="d0e853d9-7e8a-4978-a6a6-73499c56127e" providerId="ADAL" clId="{0323332D-4D3C-4ABC-A6D4-A4EBA88AFA8F}" dt="2023-04-10T15:37:24.310" v="80"/>
          <ac:inkMkLst>
            <pc:docMk/>
            <pc:sldMk cId="1401193078" sldId="340"/>
            <ac:inkMk id="3" creationId="{5084AC59-36B5-4E8A-ADB2-C10CA7A1B01F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1T17:33:41.623" v="120"/>
        <pc:sldMkLst>
          <pc:docMk/>
          <pc:sldMk cId="3564117342" sldId="341"/>
        </pc:sldMkLst>
        <pc:spChg chg="add mod">
          <ac:chgData name="Michael Teters" userId="d0e853d9-7e8a-4978-a6a6-73499c56127e" providerId="ADAL" clId="{0323332D-4D3C-4ABC-A6D4-A4EBA88AFA8F}" dt="2023-04-11T17:33:41.623" v="120"/>
          <ac:spMkLst>
            <pc:docMk/>
            <pc:sldMk cId="3564117342" sldId="341"/>
            <ac:spMk id="5" creationId="{2EAD8491-69C0-4566-9A36-605180720D04}"/>
          </ac:spMkLst>
        </pc:spChg>
        <pc:spChg chg="del">
          <ac:chgData name="Michael Teters" userId="d0e853d9-7e8a-4978-a6a6-73499c56127e" providerId="ADAL" clId="{0323332D-4D3C-4ABC-A6D4-A4EBA88AFA8F}" dt="2023-03-29T11:22:42.231" v="23" actId="478"/>
          <ac:spMkLst>
            <pc:docMk/>
            <pc:sldMk cId="3564117342" sldId="341"/>
            <ac:spMk id="5" creationId="{94FB1327-A012-45C0-9043-7C6652D5329C}"/>
          </ac:spMkLst>
        </pc:spChg>
        <pc:picChg chg="add mod">
          <ac:chgData name="Michael Teters" userId="d0e853d9-7e8a-4978-a6a6-73499c56127e" providerId="ADAL" clId="{0323332D-4D3C-4ABC-A6D4-A4EBA88AFA8F}" dt="2023-04-10T11:41:22.604" v="74" actId="14100"/>
          <ac:picMkLst>
            <pc:docMk/>
            <pc:sldMk cId="3564117342" sldId="341"/>
            <ac:picMk id="3" creationId="{A46B60D6-127E-486D-AAF2-4AF34BA443A6}"/>
          </ac:picMkLst>
        </pc:picChg>
        <pc:inkChg chg="add del">
          <ac:chgData name="Michael Teters" userId="d0e853d9-7e8a-4978-a6a6-73499c56127e" providerId="ADAL" clId="{0323332D-4D3C-4ABC-A6D4-A4EBA88AFA8F}" dt="2023-04-11T14:11:30.720" v="90" actId="478"/>
          <ac:inkMkLst>
            <pc:docMk/>
            <pc:sldMk cId="3564117342" sldId="341"/>
            <ac:inkMk id="2" creationId="{1EAC5946-5176-452D-A9D0-E85330DFCE40}"/>
          </ac:inkMkLst>
        </pc:inkChg>
        <pc:inkChg chg="del">
          <ac:chgData name="Michael Teters" userId="d0e853d9-7e8a-4978-a6a6-73499c56127e" providerId="ADAL" clId="{0323332D-4D3C-4ABC-A6D4-A4EBA88AFA8F}" dt="2023-03-29T11:22:40.433" v="22" actId="478"/>
          <ac:inkMkLst>
            <pc:docMk/>
            <pc:sldMk cId="3564117342" sldId="341"/>
            <ac:inkMk id="3" creationId="{A9C21E5C-8090-4CFB-816A-82DDA1B03989}"/>
          </ac:inkMkLst>
        </pc:inkChg>
        <pc:inkChg chg="add">
          <ac:chgData name="Michael Teters" userId="d0e853d9-7e8a-4978-a6a6-73499c56127e" providerId="ADAL" clId="{0323332D-4D3C-4ABC-A6D4-A4EBA88AFA8F}" dt="2023-04-11T14:59:53.223" v="114"/>
          <ac:inkMkLst>
            <pc:docMk/>
            <pc:sldMk cId="3564117342" sldId="341"/>
            <ac:inkMk id="4" creationId="{39812239-4361-412B-92B4-D4521550329E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1T17:33:39.902" v="119"/>
        <pc:sldMkLst>
          <pc:docMk/>
          <pc:sldMk cId="2868502422" sldId="342"/>
        </pc:sldMkLst>
        <pc:spChg chg="add mod">
          <ac:chgData name="Michael Teters" userId="d0e853d9-7e8a-4978-a6a6-73499c56127e" providerId="ADAL" clId="{0323332D-4D3C-4ABC-A6D4-A4EBA88AFA8F}" dt="2023-04-11T17:33:39.902" v="119"/>
          <ac:spMkLst>
            <pc:docMk/>
            <pc:sldMk cId="2868502422" sldId="342"/>
            <ac:spMk id="5" creationId="{8D344B6D-8483-4C2A-AE35-12DA8848FEC2}"/>
          </ac:spMkLst>
        </pc:spChg>
        <pc:spChg chg="del">
          <ac:chgData name="Michael Teters" userId="d0e853d9-7e8a-4978-a6a6-73499c56127e" providerId="ADAL" clId="{0323332D-4D3C-4ABC-A6D4-A4EBA88AFA8F}" dt="2023-03-29T11:22:36.113" v="21" actId="478"/>
          <ac:spMkLst>
            <pc:docMk/>
            <pc:sldMk cId="2868502422" sldId="342"/>
            <ac:spMk id="5" creationId="{D2880F40-857C-4C5E-BBC0-8EDABFEF03B8}"/>
          </ac:spMkLst>
        </pc:spChg>
        <pc:picChg chg="add mod">
          <ac:chgData name="Michael Teters" userId="d0e853d9-7e8a-4978-a6a6-73499c56127e" providerId="ADAL" clId="{0323332D-4D3C-4ABC-A6D4-A4EBA88AFA8F}" dt="2023-04-10T11:38:47.085" v="70" actId="1076"/>
          <ac:picMkLst>
            <pc:docMk/>
            <pc:sldMk cId="2868502422" sldId="342"/>
            <ac:picMk id="3" creationId="{40B79D9D-6C30-4ABF-87FE-2BAAD8437A96}"/>
          </ac:picMkLst>
        </pc:picChg>
        <pc:inkChg chg="add del">
          <ac:chgData name="Michael Teters" userId="d0e853d9-7e8a-4978-a6a6-73499c56127e" providerId="ADAL" clId="{0323332D-4D3C-4ABC-A6D4-A4EBA88AFA8F}" dt="2023-04-11T14:11:27.037" v="89" actId="478"/>
          <ac:inkMkLst>
            <pc:docMk/>
            <pc:sldMk cId="2868502422" sldId="342"/>
            <ac:inkMk id="2" creationId="{862DB32B-B1B6-4CF0-B5EF-260A712A7410}"/>
          </ac:inkMkLst>
        </pc:inkChg>
        <pc:inkChg chg="del">
          <ac:chgData name="Michael Teters" userId="d0e853d9-7e8a-4978-a6a6-73499c56127e" providerId="ADAL" clId="{0323332D-4D3C-4ABC-A6D4-A4EBA88AFA8F}" dt="2023-03-29T11:22:36.113" v="21" actId="478"/>
          <ac:inkMkLst>
            <pc:docMk/>
            <pc:sldMk cId="2868502422" sldId="342"/>
            <ac:inkMk id="3" creationId="{EF952388-14DF-4CEC-B66A-E4BC7C2A02D1}"/>
          </ac:inkMkLst>
        </pc:inkChg>
        <pc:inkChg chg="add">
          <ac:chgData name="Michael Teters" userId="d0e853d9-7e8a-4978-a6a6-73499c56127e" providerId="ADAL" clId="{0323332D-4D3C-4ABC-A6D4-A4EBA88AFA8F}" dt="2023-04-11T14:59:53.223" v="114"/>
          <ac:inkMkLst>
            <pc:docMk/>
            <pc:sldMk cId="2868502422" sldId="342"/>
            <ac:inkMk id="4" creationId="{2B94FB85-19AD-4680-97F9-61708ADF8133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1T17:33:34.811" v="117" actId="20577"/>
        <pc:sldMkLst>
          <pc:docMk/>
          <pc:sldMk cId="3052325032" sldId="343"/>
        </pc:sldMkLst>
        <pc:spChg chg="del">
          <ac:chgData name="Michael Teters" userId="d0e853d9-7e8a-4978-a6a6-73499c56127e" providerId="ADAL" clId="{0323332D-4D3C-4ABC-A6D4-A4EBA88AFA8F}" dt="2023-03-29T11:22:30.422" v="20" actId="478"/>
          <ac:spMkLst>
            <pc:docMk/>
            <pc:sldMk cId="3052325032" sldId="343"/>
            <ac:spMk id="5" creationId="{4A47A43A-1371-4527-ACC5-F3B03A03D0ED}"/>
          </ac:spMkLst>
        </pc:spChg>
        <pc:spChg chg="add mod">
          <ac:chgData name="Michael Teters" userId="d0e853d9-7e8a-4978-a6a6-73499c56127e" providerId="ADAL" clId="{0323332D-4D3C-4ABC-A6D4-A4EBA88AFA8F}" dt="2023-04-11T17:33:34.811" v="117" actId="20577"/>
          <ac:spMkLst>
            <pc:docMk/>
            <pc:sldMk cId="3052325032" sldId="343"/>
            <ac:spMk id="7" creationId="{ACF14FC4-73CE-420F-85A7-9BBB17195091}"/>
          </ac:spMkLst>
        </pc:spChg>
        <pc:inkChg chg="add del">
          <ac:chgData name="Michael Teters" userId="d0e853d9-7e8a-4978-a6a6-73499c56127e" providerId="ADAL" clId="{0323332D-4D3C-4ABC-A6D4-A4EBA88AFA8F}" dt="2023-04-11T14:11:17.275" v="86" actId="478"/>
          <ac:inkMkLst>
            <pc:docMk/>
            <pc:sldMk cId="3052325032" sldId="343"/>
            <ac:inkMk id="2" creationId="{BA1C3756-E483-4AB9-9FCD-2324FBA4CE25}"/>
          </ac:inkMkLst>
        </pc:inkChg>
        <pc:inkChg chg="del">
          <ac:chgData name="Michael Teters" userId="d0e853d9-7e8a-4978-a6a6-73499c56127e" providerId="ADAL" clId="{0323332D-4D3C-4ABC-A6D4-A4EBA88AFA8F}" dt="2023-03-29T11:22:30.422" v="20" actId="478"/>
          <ac:inkMkLst>
            <pc:docMk/>
            <pc:sldMk cId="3052325032" sldId="343"/>
            <ac:inkMk id="3" creationId="{3AA0645D-9B49-481B-93BE-5DFEDF927C41}"/>
          </ac:inkMkLst>
        </pc:inkChg>
        <pc:inkChg chg="add del">
          <ac:chgData name="Michael Teters" userId="d0e853d9-7e8a-4978-a6a6-73499c56127e" providerId="ADAL" clId="{0323332D-4D3C-4ABC-A6D4-A4EBA88AFA8F}" dt="2023-04-11T14:11:19.841" v="87" actId="478"/>
          <ac:inkMkLst>
            <pc:docMk/>
            <pc:sldMk cId="3052325032" sldId="343"/>
            <ac:inkMk id="3" creationId="{67668A88-D830-4DB5-AE28-289DBBAD978B}"/>
          </ac:inkMkLst>
        </pc:inkChg>
        <pc:inkChg chg="add">
          <ac:chgData name="Michael Teters" userId="d0e853d9-7e8a-4978-a6a6-73499c56127e" providerId="ADAL" clId="{0323332D-4D3C-4ABC-A6D4-A4EBA88AFA8F}" dt="2023-04-11T14:33:18.032" v="112"/>
          <ac:inkMkLst>
            <pc:docMk/>
            <pc:sldMk cId="3052325032" sldId="343"/>
            <ac:inkMk id="4" creationId="{9C28123B-A4BF-4A33-B51A-EF0A32BC7C1C}"/>
          </ac:inkMkLst>
        </pc:inkChg>
        <pc:inkChg chg="add">
          <ac:chgData name="Michael Teters" userId="d0e853d9-7e8a-4978-a6a6-73499c56127e" providerId="ADAL" clId="{0323332D-4D3C-4ABC-A6D4-A4EBA88AFA8F}" dt="2023-04-11T14:36:33.793" v="113"/>
          <ac:inkMkLst>
            <pc:docMk/>
            <pc:sldMk cId="3052325032" sldId="343"/>
            <ac:inkMk id="5" creationId="{3CF31CF0-2744-43C8-A25E-FCA56422463D}"/>
          </ac:inkMkLst>
        </pc:inkChg>
        <pc:inkChg chg="add">
          <ac:chgData name="Michael Teters" userId="d0e853d9-7e8a-4978-a6a6-73499c56127e" providerId="ADAL" clId="{0323332D-4D3C-4ABC-A6D4-A4EBA88AFA8F}" dt="2023-04-11T14:59:53.223" v="114"/>
          <ac:inkMkLst>
            <pc:docMk/>
            <pc:sldMk cId="3052325032" sldId="343"/>
            <ac:inkMk id="6" creationId="{2F0C97EF-EAE1-449F-8922-00F1BF05A793}"/>
          </ac:inkMkLst>
        </pc:inkChg>
      </pc:sldChg>
      <pc:sldChg chg="delSp del mod ord">
        <pc:chgData name="Michael Teters" userId="d0e853d9-7e8a-4978-a6a6-73499c56127e" providerId="ADAL" clId="{0323332D-4D3C-4ABC-A6D4-A4EBA88AFA8F}" dt="2023-04-14T11:46:28.829" v="133" actId="2696"/>
        <pc:sldMkLst>
          <pc:docMk/>
          <pc:sldMk cId="2987451866" sldId="344"/>
        </pc:sldMkLst>
        <pc:spChg chg="del">
          <ac:chgData name="Michael Teters" userId="d0e853d9-7e8a-4978-a6a6-73499c56127e" providerId="ADAL" clId="{0323332D-4D3C-4ABC-A6D4-A4EBA88AFA8F}" dt="2023-03-29T11:22:50.096" v="25" actId="478"/>
          <ac:spMkLst>
            <pc:docMk/>
            <pc:sldMk cId="2987451866" sldId="344"/>
            <ac:spMk id="6" creationId="{855C91F2-B81D-4C09-A081-29D159434FE2}"/>
          </ac:spMkLst>
        </pc:spChg>
        <pc:grpChg chg="del">
          <ac:chgData name="Michael Teters" userId="d0e853d9-7e8a-4978-a6a6-73499c56127e" providerId="ADAL" clId="{0323332D-4D3C-4ABC-A6D4-A4EBA88AFA8F}" dt="2023-03-29T11:22:46.831" v="24" actId="478"/>
          <ac:grpSpMkLst>
            <pc:docMk/>
            <pc:sldMk cId="2987451866" sldId="344"/>
            <ac:grpSpMk id="10" creationId="{F8C20B79-EB57-43FE-9E3B-01F7E7CAEBC4}"/>
          </ac:grpSpMkLst>
        </pc:grpChg>
      </pc:sldChg>
      <pc:sldChg chg="addSp delSp modSp mod">
        <pc:chgData name="Michael Teters" userId="d0e853d9-7e8a-4978-a6a6-73499c56127e" providerId="ADAL" clId="{0323332D-4D3C-4ABC-A6D4-A4EBA88AFA8F}" dt="2023-04-13T19:40:32.901" v="130" actId="20577"/>
        <pc:sldMkLst>
          <pc:docMk/>
          <pc:sldMk cId="2858755740" sldId="345"/>
        </pc:sldMkLst>
        <pc:spChg chg="add mod">
          <ac:chgData name="Michael Teters" userId="d0e853d9-7e8a-4978-a6a6-73499c56127e" providerId="ADAL" clId="{0323332D-4D3C-4ABC-A6D4-A4EBA88AFA8F}" dt="2023-04-13T19:40:32.901" v="130" actId="20577"/>
          <ac:spMkLst>
            <pc:docMk/>
            <pc:sldMk cId="2858755740" sldId="345"/>
            <ac:spMk id="4" creationId="{19676108-5DFF-4AE2-A482-422CF05114FE}"/>
          </ac:spMkLst>
        </pc:spChg>
        <pc:spChg chg="del">
          <ac:chgData name="Michael Teters" userId="d0e853d9-7e8a-4978-a6a6-73499c56127e" providerId="ADAL" clId="{0323332D-4D3C-4ABC-A6D4-A4EBA88AFA8F}" dt="2023-03-29T11:22:53.745" v="26" actId="478"/>
          <ac:spMkLst>
            <pc:docMk/>
            <pc:sldMk cId="2858755740" sldId="345"/>
            <ac:spMk id="7" creationId="{AB168E2F-E82B-4CE3-B21C-8B03968A3B65}"/>
          </ac:spMkLst>
        </pc:spChg>
        <pc:inkChg chg="add del">
          <ac:chgData name="Michael Teters" userId="d0e853d9-7e8a-4978-a6a6-73499c56127e" providerId="ADAL" clId="{0323332D-4D3C-4ABC-A6D4-A4EBA88AFA8F}" dt="2023-04-13T14:21:23.798" v="126" actId="478"/>
          <ac:inkMkLst>
            <pc:docMk/>
            <pc:sldMk cId="2858755740" sldId="345"/>
            <ac:inkMk id="2" creationId="{0C3455F3-5B6F-459B-8836-9009586D9047}"/>
          </ac:inkMkLst>
        </pc:inkChg>
        <pc:inkChg chg="add">
          <ac:chgData name="Michael Teters" userId="d0e853d9-7e8a-4978-a6a6-73499c56127e" providerId="ADAL" clId="{0323332D-4D3C-4ABC-A6D4-A4EBA88AFA8F}" dt="2023-04-13T14:50:25.806" v="127"/>
          <ac:inkMkLst>
            <pc:docMk/>
            <pc:sldMk cId="2858755740" sldId="345"/>
            <ac:inkMk id="3" creationId="{FFBDDCC2-DFFE-4BC5-98AB-83B9CA613B8F}"/>
          </ac:inkMkLst>
        </pc:inkChg>
        <pc:inkChg chg="del">
          <ac:chgData name="Michael Teters" userId="d0e853d9-7e8a-4978-a6a6-73499c56127e" providerId="ADAL" clId="{0323332D-4D3C-4ABC-A6D4-A4EBA88AFA8F}" dt="2023-03-29T11:22:53.745" v="26" actId="478"/>
          <ac:inkMkLst>
            <pc:docMk/>
            <pc:sldMk cId="2858755740" sldId="345"/>
            <ac:inkMk id="4" creationId="{8ED40006-B9DA-42D8-846F-05E009F187FE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7T15:33:38.964" v="165" actId="20577"/>
        <pc:sldMkLst>
          <pc:docMk/>
          <pc:sldMk cId="3634929990" sldId="346"/>
        </pc:sldMkLst>
        <pc:spChg chg="add mod">
          <ac:chgData name="Michael Teters" userId="d0e853d9-7e8a-4978-a6a6-73499c56127e" providerId="ADAL" clId="{0323332D-4D3C-4ABC-A6D4-A4EBA88AFA8F}" dt="2023-04-17T15:33:38.964" v="165" actId="20577"/>
          <ac:spMkLst>
            <pc:docMk/>
            <pc:sldMk cId="3634929990" sldId="346"/>
            <ac:spMk id="4" creationId="{CFDDFC85-8C4C-4B4D-B011-4B1746C018D6}"/>
          </ac:spMkLst>
        </pc:spChg>
        <pc:spChg chg="del">
          <ac:chgData name="Michael Teters" userId="d0e853d9-7e8a-4978-a6a6-73499c56127e" providerId="ADAL" clId="{0323332D-4D3C-4ABC-A6D4-A4EBA88AFA8F}" dt="2023-03-29T11:23:04.592" v="27" actId="478"/>
          <ac:spMkLst>
            <pc:docMk/>
            <pc:sldMk cId="3634929990" sldId="346"/>
            <ac:spMk id="5" creationId="{D8C90442-AD84-4C7C-8AFE-03094001A45E}"/>
          </ac:spMkLst>
        </pc:spChg>
        <pc:inkChg chg="add del">
          <ac:chgData name="Michael Teters" userId="d0e853d9-7e8a-4978-a6a6-73499c56127e" providerId="ADAL" clId="{0323332D-4D3C-4ABC-A6D4-A4EBA88AFA8F}" dt="2023-04-14T14:11:52.206" v="138" actId="478"/>
          <ac:inkMkLst>
            <pc:docMk/>
            <pc:sldMk cId="3634929990" sldId="346"/>
            <ac:inkMk id="2" creationId="{ECAE216F-88C9-47B8-AA81-8CCABA7A096F}"/>
          </ac:inkMkLst>
        </pc:inkChg>
        <pc:inkChg chg="add">
          <ac:chgData name="Michael Teters" userId="d0e853d9-7e8a-4978-a6a6-73499c56127e" providerId="ADAL" clId="{0323332D-4D3C-4ABC-A6D4-A4EBA88AFA8F}" dt="2023-04-14T15:41:24.237" v="139"/>
          <ac:inkMkLst>
            <pc:docMk/>
            <pc:sldMk cId="3634929990" sldId="346"/>
            <ac:inkMk id="3" creationId="{7337F0DF-8C91-457F-AB77-BE2E21161C33}"/>
          </ac:inkMkLst>
        </pc:inkChg>
        <pc:inkChg chg="del">
          <ac:chgData name="Michael Teters" userId="d0e853d9-7e8a-4978-a6a6-73499c56127e" providerId="ADAL" clId="{0323332D-4D3C-4ABC-A6D4-A4EBA88AFA8F}" dt="2023-03-29T11:23:04.592" v="27" actId="478"/>
          <ac:inkMkLst>
            <pc:docMk/>
            <pc:sldMk cId="3634929990" sldId="346"/>
            <ac:inkMk id="4" creationId="{70246253-A9EC-4829-A6F1-7CE7F5ABC201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7T15:33:43.850" v="167"/>
        <pc:sldMkLst>
          <pc:docMk/>
          <pc:sldMk cId="3037974983" sldId="347"/>
        </pc:sldMkLst>
        <pc:spChg chg="add mod">
          <ac:chgData name="Michael Teters" userId="d0e853d9-7e8a-4978-a6a6-73499c56127e" providerId="ADAL" clId="{0323332D-4D3C-4ABC-A6D4-A4EBA88AFA8F}" dt="2023-04-17T15:33:43.850" v="167"/>
          <ac:spMkLst>
            <pc:docMk/>
            <pc:sldMk cId="3037974983" sldId="347"/>
            <ac:spMk id="4" creationId="{0B65D30E-BA7C-474E-973C-F3CDA1FA484C}"/>
          </ac:spMkLst>
        </pc:spChg>
        <pc:spChg chg="del">
          <ac:chgData name="Michael Teters" userId="d0e853d9-7e8a-4978-a6a6-73499c56127e" providerId="ADAL" clId="{0323332D-4D3C-4ABC-A6D4-A4EBA88AFA8F}" dt="2023-03-29T11:23:08.049" v="28" actId="478"/>
          <ac:spMkLst>
            <pc:docMk/>
            <pc:sldMk cId="3037974983" sldId="347"/>
            <ac:spMk id="5" creationId="{2ED1BF3B-4FA1-4177-AC52-8C91146B3B8A}"/>
          </ac:spMkLst>
        </pc:spChg>
        <pc:inkChg chg="add del">
          <ac:chgData name="Michael Teters" userId="d0e853d9-7e8a-4978-a6a6-73499c56127e" providerId="ADAL" clId="{0323332D-4D3C-4ABC-A6D4-A4EBA88AFA8F}" dt="2023-04-14T14:11:44.683" v="136" actId="478"/>
          <ac:inkMkLst>
            <pc:docMk/>
            <pc:sldMk cId="3037974983" sldId="347"/>
            <ac:inkMk id="2" creationId="{00683C9F-85E4-44C5-B386-CA4F88BBF822}"/>
          </ac:inkMkLst>
        </pc:inkChg>
        <pc:inkChg chg="add">
          <ac:chgData name="Michael Teters" userId="d0e853d9-7e8a-4978-a6a6-73499c56127e" providerId="ADAL" clId="{0323332D-4D3C-4ABC-A6D4-A4EBA88AFA8F}" dt="2023-04-14T15:41:24.237" v="139"/>
          <ac:inkMkLst>
            <pc:docMk/>
            <pc:sldMk cId="3037974983" sldId="347"/>
            <ac:inkMk id="3" creationId="{E634A672-88C0-47CD-A607-96C54EAA0AD8}"/>
          </ac:inkMkLst>
        </pc:inkChg>
        <pc:inkChg chg="del">
          <ac:chgData name="Michael Teters" userId="d0e853d9-7e8a-4978-a6a6-73499c56127e" providerId="ADAL" clId="{0323332D-4D3C-4ABC-A6D4-A4EBA88AFA8F}" dt="2023-03-29T11:23:08.049" v="28" actId="478"/>
          <ac:inkMkLst>
            <pc:docMk/>
            <pc:sldMk cId="3037974983" sldId="347"/>
            <ac:inkMk id="4" creationId="{1F822E96-18A5-4F8A-8CD5-B28C7C1E292F}"/>
          </ac:inkMkLst>
        </pc:inkChg>
      </pc:sldChg>
      <pc:sldChg chg="addSp delSp modSp mod ord">
        <pc:chgData name="Michael Teters" userId="d0e853d9-7e8a-4978-a6a6-73499c56127e" providerId="ADAL" clId="{0323332D-4D3C-4ABC-A6D4-A4EBA88AFA8F}" dt="2023-04-19T19:57:19.824" v="204" actId="20577"/>
        <pc:sldMkLst>
          <pc:docMk/>
          <pc:sldMk cId="485366458" sldId="348"/>
        </pc:sldMkLst>
        <pc:spChg chg="add mod">
          <ac:chgData name="Michael Teters" userId="d0e853d9-7e8a-4978-a6a6-73499c56127e" providerId="ADAL" clId="{0323332D-4D3C-4ABC-A6D4-A4EBA88AFA8F}" dt="2023-04-19T19:57:19.824" v="204" actId="20577"/>
          <ac:spMkLst>
            <pc:docMk/>
            <pc:sldMk cId="485366458" sldId="348"/>
            <ac:spMk id="5" creationId="{18E13603-05DE-4276-AB2E-549162B0C840}"/>
          </ac:spMkLst>
        </pc:spChg>
        <pc:inkChg chg="add">
          <ac:chgData name="Michael Teters" userId="d0e853d9-7e8a-4978-a6a6-73499c56127e" providerId="ADAL" clId="{0323332D-4D3C-4ABC-A6D4-A4EBA88AFA8F}" dt="2023-04-19T12:48:55.053" v="186"/>
          <ac:inkMkLst>
            <pc:docMk/>
            <pc:sldMk cId="485366458" sldId="348"/>
            <ac:inkMk id="2" creationId="{D11288C7-1248-41D4-A949-9E8A936148CF}"/>
          </ac:inkMkLst>
        </pc:inkChg>
        <pc:inkChg chg="add del">
          <ac:chgData name="Michael Teters" userId="d0e853d9-7e8a-4978-a6a6-73499c56127e" providerId="ADAL" clId="{0323332D-4D3C-4ABC-A6D4-A4EBA88AFA8F}" dt="2023-04-18T14:21:11.200" v="174" actId="478"/>
          <ac:inkMkLst>
            <pc:docMk/>
            <pc:sldMk cId="485366458" sldId="348"/>
            <ac:inkMk id="2" creationId="{DC74B0D4-660C-45BC-A7AB-03D26C8D65BF}"/>
          </ac:inkMkLst>
        </pc:inkChg>
        <pc:inkChg chg="add del">
          <ac:chgData name="Michael Teters" userId="d0e853d9-7e8a-4978-a6a6-73499c56127e" providerId="ADAL" clId="{0323332D-4D3C-4ABC-A6D4-A4EBA88AFA8F}" dt="2023-04-19T13:51:18.306" v="191" actId="478"/>
          <ac:inkMkLst>
            <pc:docMk/>
            <pc:sldMk cId="485366458" sldId="348"/>
            <ac:inkMk id="3" creationId="{8E80FEB8-6EA0-4160-BF91-5646F37FA1E6}"/>
          </ac:inkMkLst>
        </pc:inkChg>
        <pc:inkChg chg="del">
          <ac:chgData name="Michael Teters" userId="d0e853d9-7e8a-4978-a6a6-73499c56127e" providerId="ADAL" clId="{0323332D-4D3C-4ABC-A6D4-A4EBA88AFA8F}" dt="2023-03-29T11:23:49.285" v="31" actId="478"/>
          <ac:inkMkLst>
            <pc:docMk/>
            <pc:sldMk cId="485366458" sldId="348"/>
            <ac:inkMk id="3" creationId="{8F4C773B-E50A-4A2E-828F-7AB0B8D6334A}"/>
          </ac:inkMkLst>
        </pc:inkChg>
        <pc:inkChg chg="add">
          <ac:chgData name="Michael Teters" userId="d0e853d9-7e8a-4978-a6a6-73499c56127e" providerId="ADAL" clId="{0323332D-4D3C-4ABC-A6D4-A4EBA88AFA8F}" dt="2023-04-19T14:15:29.113" v="198"/>
          <ac:inkMkLst>
            <pc:docMk/>
            <pc:sldMk cId="485366458" sldId="348"/>
            <ac:inkMk id="4" creationId="{7BB44950-9FF0-4C66-86B5-21D9A81615AB}"/>
          </ac:inkMkLst>
        </pc:inkChg>
      </pc:sldChg>
      <pc:sldChg chg="addSp delSp modSp mod">
        <pc:chgData name="Michael Teters" userId="d0e853d9-7e8a-4978-a6a6-73499c56127e" providerId="ADAL" clId="{0323332D-4D3C-4ABC-A6D4-A4EBA88AFA8F}" dt="2023-04-18T14:52:40.071" v="182"/>
        <pc:sldMkLst>
          <pc:docMk/>
          <pc:sldMk cId="2018746593" sldId="349"/>
        </pc:sldMkLst>
        <pc:spChg chg="add mod">
          <ac:chgData name="Michael Teters" userId="d0e853d9-7e8a-4978-a6a6-73499c56127e" providerId="ADAL" clId="{0323332D-4D3C-4ABC-A6D4-A4EBA88AFA8F}" dt="2023-04-18T14:52:40.071" v="182"/>
          <ac:spMkLst>
            <pc:docMk/>
            <pc:sldMk cId="2018746593" sldId="349"/>
            <ac:spMk id="3" creationId="{E994466D-642A-4567-8168-737DF299E82B}"/>
          </ac:spMkLst>
        </pc:spChg>
        <pc:inkChg chg="add">
          <ac:chgData name="Michael Teters" userId="d0e853d9-7e8a-4978-a6a6-73499c56127e" providerId="ADAL" clId="{0323332D-4D3C-4ABC-A6D4-A4EBA88AFA8F}" dt="2023-04-18T14:52:01.931" v="176"/>
          <ac:inkMkLst>
            <pc:docMk/>
            <pc:sldMk cId="2018746593" sldId="349"/>
            <ac:inkMk id="2" creationId="{D6CEEE7B-47B6-4917-A39F-16FD34031359}"/>
          </ac:inkMkLst>
        </pc:inkChg>
        <pc:inkChg chg="del">
          <ac:chgData name="Michael Teters" userId="d0e853d9-7e8a-4978-a6a6-73499c56127e" providerId="ADAL" clId="{0323332D-4D3C-4ABC-A6D4-A4EBA88AFA8F}" dt="2023-03-29T11:23:51.904" v="32" actId="478"/>
          <ac:inkMkLst>
            <pc:docMk/>
            <pc:sldMk cId="2018746593" sldId="349"/>
            <ac:inkMk id="3" creationId="{28527EBF-B15E-455A-B134-D57F1DD8F638}"/>
          </ac:inkMkLst>
        </pc:inkChg>
        <pc:inkChg chg="del">
          <ac:chgData name="Michael Teters" userId="d0e853d9-7e8a-4978-a6a6-73499c56127e" providerId="ADAL" clId="{0323332D-4D3C-4ABC-A6D4-A4EBA88AFA8F}" dt="2023-03-29T11:23:55.329" v="33" actId="478"/>
          <ac:inkMkLst>
            <pc:docMk/>
            <pc:sldMk cId="2018746593" sldId="349"/>
            <ac:inkMk id="4" creationId="{1F541156-FE33-4AE1-AE50-612422D05F51}"/>
          </ac:inkMkLst>
        </pc:inkChg>
      </pc:sldChg>
      <pc:sldChg chg="del">
        <pc:chgData name="Michael Teters" userId="d0e853d9-7e8a-4978-a6a6-73499c56127e" providerId="ADAL" clId="{0323332D-4D3C-4ABC-A6D4-A4EBA88AFA8F}" dt="2023-03-29T11:16:08.763" v="1" actId="47"/>
        <pc:sldMkLst>
          <pc:docMk/>
          <pc:sldMk cId="663429101" sldId="350"/>
        </pc:sldMkLst>
      </pc:sldChg>
      <pc:sldChg chg="addSp delSp modSp new mod setBg modClrScheme chgLayout">
        <pc:chgData name="Michael Teters" userId="d0e853d9-7e8a-4978-a6a6-73499c56127e" providerId="ADAL" clId="{0323332D-4D3C-4ABC-A6D4-A4EBA88AFA8F}" dt="2023-03-31T15:35:04.013" v="65" actId="20577"/>
        <pc:sldMkLst>
          <pc:docMk/>
          <pc:sldMk cId="792244040" sldId="350"/>
        </pc:sldMkLst>
        <pc:spChg chg="del">
          <ac:chgData name="Michael Teters" userId="d0e853d9-7e8a-4978-a6a6-73499c56127e" providerId="ADAL" clId="{0323332D-4D3C-4ABC-A6D4-A4EBA88AFA8F}" dt="2023-03-31T11:47:56.457" v="54" actId="700"/>
          <ac:spMkLst>
            <pc:docMk/>
            <pc:sldMk cId="792244040" sldId="350"/>
            <ac:spMk id="2" creationId="{C10FDA9F-1DEB-4779-8ADC-7A2157271DA6}"/>
          </ac:spMkLst>
        </pc:spChg>
        <pc:spChg chg="del">
          <ac:chgData name="Michael Teters" userId="d0e853d9-7e8a-4978-a6a6-73499c56127e" providerId="ADAL" clId="{0323332D-4D3C-4ABC-A6D4-A4EBA88AFA8F}" dt="2023-03-31T11:47:56.457" v="54" actId="700"/>
          <ac:spMkLst>
            <pc:docMk/>
            <pc:sldMk cId="792244040" sldId="350"/>
            <ac:spMk id="3" creationId="{6ED3DB58-3301-47E3-92F7-0BB0043F06A7}"/>
          </ac:spMkLst>
        </pc:spChg>
        <pc:spChg chg="add mod">
          <ac:chgData name="Michael Teters" userId="d0e853d9-7e8a-4978-a6a6-73499c56127e" providerId="ADAL" clId="{0323332D-4D3C-4ABC-A6D4-A4EBA88AFA8F}" dt="2023-03-31T15:35:04.013" v="65" actId="20577"/>
          <ac:spMkLst>
            <pc:docMk/>
            <pc:sldMk cId="792244040" sldId="350"/>
            <ac:spMk id="6" creationId="{6222E62A-CAD2-4BF2-98BF-D139CF493742}"/>
          </ac:spMkLst>
        </pc:spChg>
        <pc:inkChg chg="add">
          <ac:chgData name="Michael Teters" userId="d0e853d9-7e8a-4978-a6a6-73499c56127e" providerId="ADAL" clId="{0323332D-4D3C-4ABC-A6D4-A4EBA88AFA8F}" dt="2023-03-31T13:07:06.704" v="56"/>
          <ac:inkMkLst>
            <pc:docMk/>
            <pc:sldMk cId="792244040" sldId="350"/>
            <ac:inkMk id="4" creationId="{602DDDEA-BF7D-4A8A-9C33-4D79151A057A}"/>
          </ac:inkMkLst>
        </pc:inkChg>
        <pc:inkChg chg="add">
          <ac:chgData name="Michael Teters" userId="d0e853d9-7e8a-4978-a6a6-73499c56127e" providerId="ADAL" clId="{0323332D-4D3C-4ABC-A6D4-A4EBA88AFA8F}" dt="2023-03-31T13:20:39.041" v="57"/>
          <ac:inkMkLst>
            <pc:docMk/>
            <pc:sldMk cId="792244040" sldId="350"/>
            <ac:inkMk id="5" creationId="{ED57578C-36A1-4A71-8680-10E87845CE25}"/>
          </ac:inkMkLst>
        </pc:inkChg>
      </pc:sldChg>
      <pc:sldChg chg="add del">
        <pc:chgData name="Michael Teters" userId="d0e853d9-7e8a-4978-a6a6-73499c56127e" providerId="ADAL" clId="{0323332D-4D3C-4ABC-A6D4-A4EBA88AFA8F}" dt="2023-03-30T20:39:39.953" v="47"/>
        <pc:sldMkLst>
          <pc:docMk/>
          <pc:sldMk cId="1761548357" sldId="350"/>
        </pc:sldMkLst>
      </pc:sldChg>
      <pc:sldChg chg="del">
        <pc:chgData name="Michael Teters" userId="d0e853d9-7e8a-4978-a6a6-73499c56127e" providerId="ADAL" clId="{0323332D-4D3C-4ABC-A6D4-A4EBA88AFA8F}" dt="2023-03-29T11:16:08.763" v="1" actId="47"/>
        <pc:sldMkLst>
          <pc:docMk/>
          <pc:sldMk cId="444336375" sldId="351"/>
        </pc:sldMkLst>
      </pc:sldChg>
      <pc:sldChg chg="addSp delSp modSp add mod">
        <pc:chgData name="Michael Teters" userId="d0e853d9-7e8a-4978-a6a6-73499c56127e" providerId="ADAL" clId="{0323332D-4D3C-4ABC-A6D4-A4EBA88AFA8F}" dt="2023-03-31T15:35:08.385" v="66"/>
        <pc:sldMkLst>
          <pc:docMk/>
          <pc:sldMk cId="3768369728" sldId="351"/>
        </pc:sldMkLst>
        <pc:spChg chg="add mod">
          <ac:chgData name="Michael Teters" userId="d0e853d9-7e8a-4978-a6a6-73499c56127e" providerId="ADAL" clId="{0323332D-4D3C-4ABC-A6D4-A4EBA88AFA8F}" dt="2023-03-31T15:35:08.385" v="66"/>
          <ac:spMkLst>
            <pc:docMk/>
            <pc:sldMk cId="3768369728" sldId="351"/>
            <ac:spMk id="6" creationId="{9413968E-387F-4319-9B26-94A1E400C54C}"/>
          </ac:spMkLst>
        </pc:spChg>
        <pc:inkChg chg="add">
          <ac:chgData name="Michael Teters" userId="d0e853d9-7e8a-4978-a6a6-73499c56127e" providerId="ADAL" clId="{0323332D-4D3C-4ABC-A6D4-A4EBA88AFA8F}" dt="2023-03-31T14:44:40.481" v="61"/>
          <ac:inkMkLst>
            <pc:docMk/>
            <pc:sldMk cId="3768369728" sldId="351"/>
            <ac:inkMk id="2" creationId="{49970FDD-3173-4845-B404-BED823FBFE0E}"/>
          </ac:inkMkLst>
        </pc:inkChg>
        <pc:inkChg chg="add">
          <ac:chgData name="Michael Teters" userId="d0e853d9-7e8a-4978-a6a6-73499c56127e" providerId="ADAL" clId="{0323332D-4D3C-4ABC-A6D4-A4EBA88AFA8F}" dt="2023-03-31T14:54:54.215" v="62"/>
          <ac:inkMkLst>
            <pc:docMk/>
            <pc:sldMk cId="3768369728" sldId="351"/>
            <ac:inkMk id="3" creationId="{E296099B-2E8F-42F9-9C5C-2D8F4F2B1149}"/>
          </ac:inkMkLst>
        </pc:inkChg>
        <pc:inkChg chg="del">
          <ac:chgData name="Michael Teters" userId="d0e853d9-7e8a-4978-a6a6-73499c56127e" providerId="ADAL" clId="{0323332D-4D3C-4ABC-A6D4-A4EBA88AFA8F}" dt="2023-03-31T14:02:27.705" v="59" actId="478"/>
          <ac:inkMkLst>
            <pc:docMk/>
            <pc:sldMk cId="3768369728" sldId="351"/>
            <ac:inkMk id="4" creationId="{602DDDEA-BF7D-4A8A-9C33-4D79151A057A}"/>
          </ac:inkMkLst>
        </pc:inkChg>
        <pc:inkChg chg="del">
          <ac:chgData name="Michael Teters" userId="d0e853d9-7e8a-4978-a6a6-73499c56127e" providerId="ADAL" clId="{0323332D-4D3C-4ABC-A6D4-A4EBA88AFA8F}" dt="2023-03-31T14:02:31.836" v="60" actId="478"/>
          <ac:inkMkLst>
            <pc:docMk/>
            <pc:sldMk cId="3768369728" sldId="351"/>
            <ac:inkMk id="5" creationId="{ED57578C-36A1-4A71-8680-10E87845CE25}"/>
          </ac:inkMkLst>
        </pc:inkChg>
      </pc:sldChg>
      <pc:sldChg chg="addSp delSp modSp add mod">
        <pc:chgData name="Michael Teters" userId="d0e853d9-7e8a-4978-a6a6-73499c56127e" providerId="ADAL" clId="{0323332D-4D3C-4ABC-A6D4-A4EBA88AFA8F}" dt="2023-04-11T17:33:38.598" v="118"/>
        <pc:sldMkLst>
          <pc:docMk/>
          <pc:sldMk cId="1983331526" sldId="352"/>
        </pc:sldMkLst>
        <pc:spChg chg="add mod">
          <ac:chgData name="Michael Teters" userId="d0e853d9-7e8a-4978-a6a6-73499c56127e" providerId="ADAL" clId="{0323332D-4D3C-4ABC-A6D4-A4EBA88AFA8F}" dt="2023-04-11T17:33:38.598" v="118"/>
          <ac:spMkLst>
            <pc:docMk/>
            <pc:sldMk cId="1983331526" sldId="352"/>
            <ac:spMk id="4" creationId="{0A6F2CF1-36A5-4701-89E3-90D15785F23F}"/>
          </ac:spMkLst>
        </pc:spChg>
        <pc:inkChg chg="add del">
          <ac:chgData name="Michael Teters" userId="d0e853d9-7e8a-4978-a6a6-73499c56127e" providerId="ADAL" clId="{0323332D-4D3C-4ABC-A6D4-A4EBA88AFA8F}" dt="2023-04-11T14:11:23.480" v="88" actId="478"/>
          <ac:inkMkLst>
            <pc:docMk/>
            <pc:sldMk cId="1983331526" sldId="352"/>
            <ac:inkMk id="2" creationId="{E6E01B03-0D67-4B30-BD3F-D5CE564C8943}"/>
          </ac:inkMkLst>
        </pc:inkChg>
        <pc:inkChg chg="add">
          <ac:chgData name="Michael Teters" userId="d0e853d9-7e8a-4978-a6a6-73499c56127e" providerId="ADAL" clId="{0323332D-4D3C-4ABC-A6D4-A4EBA88AFA8F}" dt="2023-04-11T14:59:53.223" v="114"/>
          <ac:inkMkLst>
            <pc:docMk/>
            <pc:sldMk cId="1983331526" sldId="352"/>
            <ac:inkMk id="3" creationId="{FDFB7B78-187C-4958-A233-72F02A7347DD}"/>
          </ac:inkMkLst>
        </pc:inkChg>
      </pc:sldChg>
      <pc:sldChg chg="addSp delSp modSp add mod">
        <pc:chgData name="Michael Teters" userId="d0e853d9-7e8a-4978-a6a6-73499c56127e" providerId="ADAL" clId="{0323332D-4D3C-4ABC-A6D4-A4EBA88AFA8F}" dt="2023-04-13T19:40:39.040" v="132"/>
        <pc:sldMkLst>
          <pc:docMk/>
          <pc:sldMk cId="1406153249" sldId="353"/>
        </pc:sldMkLst>
        <pc:spChg chg="add mod">
          <ac:chgData name="Michael Teters" userId="d0e853d9-7e8a-4978-a6a6-73499c56127e" providerId="ADAL" clId="{0323332D-4D3C-4ABC-A6D4-A4EBA88AFA8F}" dt="2023-04-13T19:40:39.040" v="132"/>
          <ac:spMkLst>
            <pc:docMk/>
            <pc:sldMk cId="1406153249" sldId="353"/>
            <ac:spMk id="4" creationId="{A67C54E4-897A-449F-890D-C68CBD5060E9}"/>
          </ac:spMkLst>
        </pc:spChg>
        <pc:inkChg chg="add del">
          <ac:chgData name="Michael Teters" userId="d0e853d9-7e8a-4978-a6a6-73499c56127e" providerId="ADAL" clId="{0323332D-4D3C-4ABC-A6D4-A4EBA88AFA8F}" dt="2023-04-13T14:21:18.471" v="124" actId="478"/>
          <ac:inkMkLst>
            <pc:docMk/>
            <pc:sldMk cId="1406153249" sldId="353"/>
            <ac:inkMk id="2" creationId="{853139FA-3CAD-4B0F-8831-BA488EE92F7E}"/>
          </ac:inkMkLst>
        </pc:inkChg>
        <pc:inkChg chg="add">
          <ac:chgData name="Michael Teters" userId="d0e853d9-7e8a-4978-a6a6-73499c56127e" providerId="ADAL" clId="{0323332D-4D3C-4ABC-A6D4-A4EBA88AFA8F}" dt="2023-04-13T14:50:25.806" v="127"/>
          <ac:inkMkLst>
            <pc:docMk/>
            <pc:sldMk cId="1406153249" sldId="353"/>
            <ac:inkMk id="3" creationId="{EB70A55F-9F74-40C9-9572-10661FEBA38B}"/>
          </ac:inkMkLst>
        </pc:inkChg>
      </pc:sldChg>
      <pc:sldChg chg="addSp delSp modSp add mod">
        <pc:chgData name="Michael Teters" userId="d0e853d9-7e8a-4978-a6a6-73499c56127e" providerId="ADAL" clId="{0323332D-4D3C-4ABC-A6D4-A4EBA88AFA8F}" dt="2023-04-13T19:40:37.841" v="131"/>
        <pc:sldMkLst>
          <pc:docMk/>
          <pc:sldMk cId="3971792065" sldId="354"/>
        </pc:sldMkLst>
        <pc:spChg chg="add mod">
          <ac:chgData name="Michael Teters" userId="d0e853d9-7e8a-4978-a6a6-73499c56127e" providerId="ADAL" clId="{0323332D-4D3C-4ABC-A6D4-A4EBA88AFA8F}" dt="2023-04-13T19:40:37.841" v="131"/>
          <ac:spMkLst>
            <pc:docMk/>
            <pc:sldMk cId="3971792065" sldId="354"/>
            <ac:spMk id="4" creationId="{9FA22565-A35C-497E-BB2D-E6A08AFEF96B}"/>
          </ac:spMkLst>
        </pc:spChg>
        <pc:inkChg chg="add del">
          <ac:chgData name="Michael Teters" userId="d0e853d9-7e8a-4978-a6a6-73499c56127e" providerId="ADAL" clId="{0323332D-4D3C-4ABC-A6D4-A4EBA88AFA8F}" dt="2023-04-13T14:21:21.441" v="125" actId="478"/>
          <ac:inkMkLst>
            <pc:docMk/>
            <pc:sldMk cId="3971792065" sldId="354"/>
            <ac:inkMk id="2" creationId="{64A986B9-F762-4F94-93DA-12A111046632}"/>
          </ac:inkMkLst>
        </pc:inkChg>
        <pc:inkChg chg="add">
          <ac:chgData name="Michael Teters" userId="d0e853d9-7e8a-4978-a6a6-73499c56127e" providerId="ADAL" clId="{0323332D-4D3C-4ABC-A6D4-A4EBA88AFA8F}" dt="2023-04-13T14:50:25.806" v="127"/>
          <ac:inkMkLst>
            <pc:docMk/>
            <pc:sldMk cId="3971792065" sldId="354"/>
            <ac:inkMk id="3" creationId="{65A3D232-10D7-4379-A773-A35EE3AA7D94}"/>
          </ac:inkMkLst>
        </pc:inkChg>
      </pc:sldChg>
      <pc:sldChg chg="addSp delSp modSp add mod">
        <pc:chgData name="Michael Teters" userId="d0e853d9-7e8a-4978-a6a6-73499c56127e" providerId="ADAL" clId="{0323332D-4D3C-4ABC-A6D4-A4EBA88AFA8F}" dt="2023-04-17T15:33:42.705" v="166"/>
        <pc:sldMkLst>
          <pc:docMk/>
          <pc:sldMk cId="393708741" sldId="355"/>
        </pc:sldMkLst>
        <pc:spChg chg="add mod">
          <ac:chgData name="Michael Teters" userId="d0e853d9-7e8a-4978-a6a6-73499c56127e" providerId="ADAL" clId="{0323332D-4D3C-4ABC-A6D4-A4EBA88AFA8F}" dt="2023-04-17T15:33:42.705" v="166"/>
          <ac:spMkLst>
            <pc:docMk/>
            <pc:sldMk cId="393708741" sldId="355"/>
            <ac:spMk id="4" creationId="{F4951EEA-01E6-48E4-ABE1-2BDD570D7CA8}"/>
          </ac:spMkLst>
        </pc:spChg>
        <pc:inkChg chg="add del">
          <ac:chgData name="Michael Teters" userId="d0e853d9-7e8a-4978-a6a6-73499c56127e" providerId="ADAL" clId="{0323332D-4D3C-4ABC-A6D4-A4EBA88AFA8F}" dt="2023-04-14T14:11:48.934" v="137" actId="478"/>
          <ac:inkMkLst>
            <pc:docMk/>
            <pc:sldMk cId="393708741" sldId="355"/>
            <ac:inkMk id="2" creationId="{177C4182-EEE3-4416-9A1D-8DB7DFB2E395}"/>
          </ac:inkMkLst>
        </pc:inkChg>
        <pc:inkChg chg="add">
          <ac:chgData name="Michael Teters" userId="d0e853d9-7e8a-4978-a6a6-73499c56127e" providerId="ADAL" clId="{0323332D-4D3C-4ABC-A6D4-A4EBA88AFA8F}" dt="2023-04-14T15:41:24.237" v="139"/>
          <ac:inkMkLst>
            <pc:docMk/>
            <pc:sldMk cId="393708741" sldId="355"/>
            <ac:inkMk id="3" creationId="{FA6C8094-3F42-4D2A-A740-8D83F3A52AB8}"/>
          </ac:inkMkLst>
        </pc:inkChg>
      </pc:sldChg>
      <pc:sldChg chg="addSp delSp modSp add del mod setBg addAnim delAnim delDesignElem modNotesTx">
        <pc:chgData name="Michael Teters" userId="d0e853d9-7e8a-4978-a6a6-73499c56127e" providerId="ADAL" clId="{0323332D-4D3C-4ABC-A6D4-A4EBA88AFA8F}" dt="2023-04-17T15:33:54.638" v="171" actId="1076"/>
        <pc:sldMkLst>
          <pc:docMk/>
          <pc:sldMk cId="1918652848" sldId="356"/>
        </pc:sldMkLst>
        <pc:spChg chg="add mod">
          <ac:chgData name="Michael Teters" userId="d0e853d9-7e8a-4978-a6a6-73499c56127e" providerId="ADAL" clId="{0323332D-4D3C-4ABC-A6D4-A4EBA88AFA8F}" dt="2023-04-17T15:33:54.638" v="171" actId="1076"/>
          <ac:spMkLst>
            <pc:docMk/>
            <pc:sldMk cId="1918652848" sldId="356"/>
            <ac:spMk id="9" creationId="{9A8BCAA2-F06D-4108-A2B5-FED1C7D19DFF}"/>
          </ac:spMkLst>
        </pc:spChg>
        <pc:spChg chg="add del">
          <ac:chgData name="Michael Teters" userId="d0e853d9-7e8a-4978-a6a6-73499c56127e" providerId="ADAL" clId="{0323332D-4D3C-4ABC-A6D4-A4EBA88AFA8F}" dt="2023-04-17T11:46:21.212" v="143"/>
          <ac:spMkLst>
            <pc:docMk/>
            <pc:sldMk cId="1918652848" sldId="356"/>
            <ac:spMk id="29" creationId="{11BE3FA7-0D70-4431-814F-D8C40576EA93}"/>
          </ac:spMkLst>
        </pc:spChg>
        <pc:picChg chg="add del">
          <ac:chgData name="Michael Teters" userId="d0e853d9-7e8a-4978-a6a6-73499c56127e" providerId="ADAL" clId="{0323332D-4D3C-4ABC-A6D4-A4EBA88AFA8F}" dt="2023-04-17T11:47:30.478" v="161" actId="478"/>
          <ac:picMkLst>
            <pc:docMk/>
            <pc:sldMk cId="1918652848" sldId="356"/>
            <ac:picMk id="10" creationId="{71112B07-0450-4DC0-BFBF-CBBE411B586D}"/>
          </ac:picMkLst>
        </pc:picChg>
        <pc:picChg chg="add del">
          <ac:chgData name="Michael Teters" userId="d0e853d9-7e8a-4978-a6a6-73499c56127e" providerId="ADAL" clId="{0323332D-4D3C-4ABC-A6D4-A4EBA88AFA8F}" dt="2023-04-17T11:47:30.478" v="161" actId="478"/>
          <ac:picMkLst>
            <pc:docMk/>
            <pc:sldMk cId="1918652848" sldId="356"/>
            <ac:picMk id="14" creationId="{D9971892-352B-47A5-BC48-1851EC384913}"/>
          </ac:picMkLst>
        </pc:picChg>
        <pc:cxnChg chg="add mod">
          <ac:chgData name="Michael Teters" userId="d0e853d9-7e8a-4978-a6a6-73499c56127e" providerId="ADAL" clId="{0323332D-4D3C-4ABC-A6D4-A4EBA88AFA8F}" dt="2023-04-17T11:46:57.048" v="159" actId="1037"/>
          <ac:cxnSpMkLst>
            <pc:docMk/>
            <pc:sldMk cId="1918652848" sldId="356"/>
            <ac:cxnSpMk id="3" creationId="{64F70AD5-EF1C-469F-A5E8-82596D7DCC9E}"/>
          </ac:cxnSpMkLst>
        </pc:cxnChg>
      </pc:sldChg>
      <pc:sldChg chg="addSp delSp modSp add mod">
        <pc:chgData name="Michael Teters" userId="d0e853d9-7e8a-4978-a6a6-73499c56127e" providerId="ADAL" clId="{0323332D-4D3C-4ABC-A6D4-A4EBA88AFA8F}" dt="2023-04-18T14:52:35.428" v="181" actId="20577"/>
        <pc:sldMkLst>
          <pc:docMk/>
          <pc:sldMk cId="2083926255" sldId="357"/>
        </pc:sldMkLst>
        <pc:spChg chg="add mod">
          <ac:chgData name="Michael Teters" userId="d0e853d9-7e8a-4978-a6a6-73499c56127e" providerId="ADAL" clId="{0323332D-4D3C-4ABC-A6D4-A4EBA88AFA8F}" dt="2023-04-18T14:52:35.428" v="181" actId="20577"/>
          <ac:spMkLst>
            <pc:docMk/>
            <pc:sldMk cId="2083926255" sldId="357"/>
            <ac:spMk id="4" creationId="{B255687F-6540-40AA-90E7-DCBE575FA683}"/>
          </ac:spMkLst>
        </pc:spChg>
        <pc:inkChg chg="add del">
          <ac:chgData name="Michael Teters" userId="d0e853d9-7e8a-4978-a6a6-73499c56127e" providerId="ADAL" clId="{0323332D-4D3C-4ABC-A6D4-A4EBA88AFA8F}" dt="2023-04-18T14:21:14.880" v="175" actId="478"/>
          <ac:inkMkLst>
            <pc:docMk/>
            <pc:sldMk cId="2083926255" sldId="357"/>
            <ac:inkMk id="2" creationId="{8FC7A33B-FFA0-4A3B-9089-B6600277DAF5}"/>
          </ac:inkMkLst>
        </pc:inkChg>
        <pc:inkChg chg="add">
          <ac:chgData name="Michael Teters" userId="d0e853d9-7e8a-4978-a6a6-73499c56127e" providerId="ADAL" clId="{0323332D-4D3C-4ABC-A6D4-A4EBA88AFA8F}" dt="2023-04-18T14:52:01.931" v="176"/>
          <ac:inkMkLst>
            <pc:docMk/>
            <pc:sldMk cId="2083926255" sldId="357"/>
            <ac:inkMk id="3" creationId="{61A78F56-1E22-4985-BD31-E99A0F0F03C9}"/>
          </ac:inkMkLst>
        </pc:inkChg>
      </pc:sldChg>
      <pc:sldChg chg="addSp delSp modSp add mod">
        <pc:chgData name="Michael Teters" userId="d0e853d9-7e8a-4978-a6a6-73499c56127e" providerId="ADAL" clId="{0323332D-4D3C-4ABC-A6D4-A4EBA88AFA8F}" dt="2023-04-19T19:57:23.803" v="205"/>
        <pc:sldMkLst>
          <pc:docMk/>
          <pc:sldMk cId="3033016585" sldId="358"/>
        </pc:sldMkLst>
        <pc:spChg chg="add mod">
          <ac:chgData name="Michael Teters" userId="d0e853d9-7e8a-4978-a6a6-73499c56127e" providerId="ADAL" clId="{0323332D-4D3C-4ABC-A6D4-A4EBA88AFA8F}" dt="2023-04-19T19:57:23.803" v="205"/>
          <ac:spMkLst>
            <pc:docMk/>
            <pc:sldMk cId="3033016585" sldId="358"/>
            <ac:spMk id="6" creationId="{49A1CA2C-AFC1-4C91-84B2-17EA8137A3C0}"/>
          </ac:spMkLst>
        </pc:spChg>
        <pc:inkChg chg="add del">
          <ac:chgData name="Michael Teters" userId="d0e853d9-7e8a-4978-a6a6-73499c56127e" providerId="ADAL" clId="{0323332D-4D3C-4ABC-A6D4-A4EBA88AFA8F}" dt="2023-04-19T13:51:23.074" v="192" actId="478"/>
          <ac:inkMkLst>
            <pc:docMk/>
            <pc:sldMk cId="3033016585" sldId="358"/>
            <ac:inkMk id="2" creationId="{678DF8C7-22ED-4760-8992-413F9ED264B6}"/>
          </ac:inkMkLst>
        </pc:inkChg>
        <pc:inkChg chg="add del">
          <ac:chgData name="Michael Teters" userId="d0e853d9-7e8a-4978-a6a6-73499c56127e" providerId="ADAL" clId="{0323332D-4D3C-4ABC-A6D4-A4EBA88AFA8F}" dt="2023-04-19T13:51:25.102" v="193" actId="478"/>
          <ac:inkMkLst>
            <pc:docMk/>
            <pc:sldMk cId="3033016585" sldId="358"/>
            <ac:inkMk id="3" creationId="{CE70E6D9-CB05-4C05-AEB6-219DF09A110E}"/>
          </ac:inkMkLst>
        </pc:inkChg>
        <pc:inkChg chg="add">
          <ac:chgData name="Michael Teters" userId="d0e853d9-7e8a-4978-a6a6-73499c56127e" providerId="ADAL" clId="{0323332D-4D3C-4ABC-A6D4-A4EBA88AFA8F}" dt="2023-04-19T14:15:29.113" v="198"/>
          <ac:inkMkLst>
            <pc:docMk/>
            <pc:sldMk cId="3033016585" sldId="358"/>
            <ac:inkMk id="4" creationId="{DBB334D7-DA9F-468F-8AEC-76EEF3B50161}"/>
          </ac:inkMkLst>
        </pc:inkChg>
        <pc:inkChg chg="add">
          <ac:chgData name="Michael Teters" userId="d0e853d9-7e8a-4978-a6a6-73499c56127e" providerId="ADAL" clId="{0323332D-4D3C-4ABC-A6D4-A4EBA88AFA8F}" dt="2023-04-19T14:36:52.365" v="199"/>
          <ac:inkMkLst>
            <pc:docMk/>
            <pc:sldMk cId="3033016585" sldId="358"/>
            <ac:inkMk id="5" creationId="{D19DA3B5-B8E2-443C-940D-347C90B66CAF}"/>
          </ac:inkMkLst>
        </pc:inkChg>
      </pc:sldChg>
      <pc:sldChg chg="addSp delSp modSp add mod">
        <pc:chgData name="Michael Teters" userId="d0e853d9-7e8a-4978-a6a6-73499c56127e" providerId="ADAL" clId="{0323332D-4D3C-4ABC-A6D4-A4EBA88AFA8F}" dt="2023-04-19T19:57:24.959" v="206"/>
        <pc:sldMkLst>
          <pc:docMk/>
          <pc:sldMk cId="2344340958" sldId="359"/>
        </pc:sldMkLst>
        <pc:spChg chg="add mod">
          <ac:chgData name="Michael Teters" userId="d0e853d9-7e8a-4978-a6a6-73499c56127e" providerId="ADAL" clId="{0323332D-4D3C-4ABC-A6D4-A4EBA88AFA8F}" dt="2023-04-19T19:57:24.959" v="206"/>
          <ac:spMkLst>
            <pc:docMk/>
            <pc:sldMk cId="2344340958" sldId="359"/>
            <ac:spMk id="4" creationId="{5393F30D-A845-4B5B-B392-8B3A06E0A6B6}"/>
          </ac:spMkLst>
        </pc:spChg>
        <pc:inkChg chg="add del">
          <ac:chgData name="Michael Teters" userId="d0e853d9-7e8a-4978-a6a6-73499c56127e" providerId="ADAL" clId="{0323332D-4D3C-4ABC-A6D4-A4EBA88AFA8F}" dt="2023-04-19T13:51:28.468" v="194" actId="478"/>
          <ac:inkMkLst>
            <pc:docMk/>
            <pc:sldMk cId="2344340958" sldId="359"/>
            <ac:inkMk id="2" creationId="{C4906223-B779-47B7-85DA-3F99846050AB}"/>
          </ac:inkMkLst>
        </pc:inkChg>
        <pc:inkChg chg="add">
          <ac:chgData name="Michael Teters" userId="d0e853d9-7e8a-4978-a6a6-73499c56127e" providerId="ADAL" clId="{0323332D-4D3C-4ABC-A6D4-A4EBA88AFA8F}" dt="2023-04-19T14:36:52.365" v="199"/>
          <ac:inkMkLst>
            <pc:docMk/>
            <pc:sldMk cId="2344340958" sldId="359"/>
            <ac:inkMk id="3" creationId="{190642AD-7841-4382-B8BC-580D621C9EF7}"/>
          </ac:inkMkLst>
        </pc:inkChg>
      </pc:sldChg>
      <pc:sldChg chg="addSp delSp modSp add mod replId">
        <pc:chgData name="Michael Teters" userId="d0e853d9-7e8a-4978-a6a6-73499c56127e" providerId="ADAL" clId="{0323332D-4D3C-4ABC-A6D4-A4EBA88AFA8F}" dt="2023-04-19T19:57:26.078" v="207"/>
        <pc:sldMkLst>
          <pc:docMk/>
          <pc:sldMk cId="2918280103" sldId="360"/>
        </pc:sldMkLst>
        <pc:spChg chg="add mod">
          <ac:chgData name="Michael Teters" userId="d0e853d9-7e8a-4978-a6a6-73499c56127e" providerId="ADAL" clId="{0323332D-4D3C-4ABC-A6D4-A4EBA88AFA8F}" dt="2023-04-19T19:57:26.078" v="207"/>
          <ac:spMkLst>
            <pc:docMk/>
            <pc:sldMk cId="2918280103" sldId="360"/>
            <ac:spMk id="6" creationId="{1A5F2564-3818-408E-88CC-396A697088AE}"/>
          </ac:spMkLst>
        </pc:spChg>
        <pc:inkChg chg="add del">
          <ac:chgData name="Michael Teters" userId="d0e853d9-7e8a-4978-a6a6-73499c56127e" providerId="ADAL" clId="{0323332D-4D3C-4ABC-A6D4-A4EBA88AFA8F}" dt="2023-04-19T13:51:33.112" v="195" actId="478"/>
          <ac:inkMkLst>
            <pc:docMk/>
            <pc:sldMk cId="2918280103" sldId="360"/>
            <ac:inkMk id="2" creationId="{B9748CD6-E279-459C-83DC-BC38E9A215E6}"/>
          </ac:inkMkLst>
        </pc:inkChg>
        <pc:inkChg chg="add del">
          <ac:chgData name="Michael Teters" userId="d0e853d9-7e8a-4978-a6a6-73499c56127e" providerId="ADAL" clId="{0323332D-4D3C-4ABC-A6D4-A4EBA88AFA8F}" dt="2023-04-19T13:51:36.480" v="196" actId="478"/>
          <ac:inkMkLst>
            <pc:docMk/>
            <pc:sldMk cId="2918280103" sldId="360"/>
            <ac:inkMk id="3" creationId="{90D82001-47A2-4488-965E-08FE2319F108}"/>
          </ac:inkMkLst>
        </pc:inkChg>
        <pc:inkChg chg="add">
          <ac:chgData name="Michael Teters" userId="d0e853d9-7e8a-4978-a6a6-73499c56127e" providerId="ADAL" clId="{0323332D-4D3C-4ABC-A6D4-A4EBA88AFA8F}" dt="2023-04-19T14:36:52.365" v="199"/>
          <ac:inkMkLst>
            <pc:docMk/>
            <pc:sldMk cId="2918280103" sldId="360"/>
            <ac:inkMk id="4" creationId="{152959B9-B2B0-4BD7-8FEE-C2232A25D6AB}"/>
          </ac:inkMkLst>
        </pc:inkChg>
        <pc:inkChg chg="add">
          <ac:chgData name="Michael Teters" userId="d0e853d9-7e8a-4978-a6a6-73499c56127e" providerId="ADAL" clId="{0323332D-4D3C-4ABC-A6D4-A4EBA88AFA8F}" dt="2023-04-19T14:44:00.305" v="200"/>
          <ac:inkMkLst>
            <pc:docMk/>
            <pc:sldMk cId="2918280103" sldId="360"/>
            <ac:inkMk id="5" creationId="{26D41F6D-9704-4F02-92E2-237F4DC74AB0}"/>
          </ac:inkMkLst>
        </pc:inkChg>
      </pc:sldChg>
      <pc:sldChg chg="addSp delSp modSp add mod">
        <pc:chgData name="Michael Teters" userId="d0e853d9-7e8a-4978-a6a6-73499c56127e" providerId="ADAL" clId="{0323332D-4D3C-4ABC-A6D4-A4EBA88AFA8F}" dt="2023-04-19T19:57:28.127" v="208"/>
        <pc:sldMkLst>
          <pc:docMk/>
          <pc:sldMk cId="779609314" sldId="361"/>
        </pc:sldMkLst>
        <pc:spChg chg="add mod">
          <ac:chgData name="Michael Teters" userId="d0e853d9-7e8a-4978-a6a6-73499c56127e" providerId="ADAL" clId="{0323332D-4D3C-4ABC-A6D4-A4EBA88AFA8F}" dt="2023-04-19T19:57:28.127" v="208"/>
          <ac:spMkLst>
            <pc:docMk/>
            <pc:sldMk cId="779609314" sldId="361"/>
            <ac:spMk id="4" creationId="{70CFB392-0194-4BA0-96A3-8317FA3E5B39}"/>
          </ac:spMkLst>
        </pc:spChg>
        <pc:inkChg chg="add del">
          <ac:chgData name="Michael Teters" userId="d0e853d9-7e8a-4978-a6a6-73499c56127e" providerId="ADAL" clId="{0323332D-4D3C-4ABC-A6D4-A4EBA88AFA8F}" dt="2023-04-19T13:51:40.500" v="197" actId="478"/>
          <ac:inkMkLst>
            <pc:docMk/>
            <pc:sldMk cId="779609314" sldId="361"/>
            <ac:inkMk id="2" creationId="{9C242204-86BC-410E-969C-60927BEA3875}"/>
          </ac:inkMkLst>
        </pc:inkChg>
        <pc:inkChg chg="add">
          <ac:chgData name="Michael Teters" userId="d0e853d9-7e8a-4978-a6a6-73499c56127e" providerId="ADAL" clId="{0323332D-4D3C-4ABC-A6D4-A4EBA88AFA8F}" dt="2023-04-19T15:53:09.884" v="201"/>
          <ac:inkMkLst>
            <pc:docMk/>
            <pc:sldMk cId="779609314" sldId="361"/>
            <ac:inkMk id="3" creationId="{AD72446C-430D-47AC-9C8E-0C18AB17C34C}"/>
          </ac:inkMkLst>
        </pc:inkChg>
      </pc:sldChg>
      <pc:sldChg chg="add replId">
        <pc:chgData name="Michael Teters" userId="d0e853d9-7e8a-4978-a6a6-73499c56127e" providerId="ADAL" clId="{0323332D-4D3C-4ABC-A6D4-A4EBA88AFA8F}" dt="2023-04-19T11:48:30.766" v="185" actId="2890"/>
        <pc:sldMkLst>
          <pc:docMk/>
          <pc:sldMk cId="1659753147" sldId="362"/>
        </pc:sldMkLst>
      </pc:sldChg>
      <pc:sldChg chg="add replId">
        <pc:chgData name="Michael Teters" userId="d0e853d9-7e8a-4978-a6a6-73499c56127e" providerId="ADAL" clId="{0323332D-4D3C-4ABC-A6D4-A4EBA88AFA8F}" dt="2023-04-19T11:48:30.766" v="185" actId="2890"/>
        <pc:sldMkLst>
          <pc:docMk/>
          <pc:sldMk cId="4089392938" sldId="363"/>
        </pc:sldMkLst>
      </pc:sldChg>
      <pc:sldChg chg="add replId">
        <pc:chgData name="Michael Teters" userId="d0e853d9-7e8a-4978-a6a6-73499c56127e" providerId="ADAL" clId="{0323332D-4D3C-4ABC-A6D4-A4EBA88AFA8F}" dt="2023-04-19T11:48:30.766" v="185" actId="2890"/>
        <pc:sldMkLst>
          <pc:docMk/>
          <pc:sldMk cId="3374862000" sldId="364"/>
        </pc:sldMkLst>
      </pc:sldChg>
      <pc:sldMasterChg chg="del delSldLayout">
        <pc:chgData name="Michael Teters" userId="d0e853d9-7e8a-4978-a6a6-73499c56127e" providerId="ADAL" clId="{0323332D-4D3C-4ABC-A6D4-A4EBA88AFA8F}" dt="2023-03-29T11:16:08.763" v="1" actId="47"/>
        <pc:sldMasterMkLst>
          <pc:docMk/>
          <pc:sldMasterMk cId="1929691146" sldId="2147483672"/>
        </pc:sldMasterMkLst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2374390956" sldId="2147483673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993701213" sldId="2147483674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2960385531" sldId="2147483675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1583107343" sldId="2147483676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2986086414" sldId="2147483677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3649685053" sldId="2147483678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3644289352" sldId="2147483679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1246920971" sldId="2147483680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3889733190" sldId="2147483681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2395885295" sldId="2147483682"/>
          </pc:sldLayoutMkLst>
        </pc:sldLayoutChg>
        <pc:sldLayoutChg chg="del">
          <pc:chgData name="Michael Teters" userId="d0e853d9-7e8a-4978-a6a6-73499c56127e" providerId="ADAL" clId="{0323332D-4D3C-4ABC-A6D4-A4EBA88AFA8F}" dt="2023-03-29T11:16:08.763" v="1" actId="47"/>
          <pc:sldLayoutMkLst>
            <pc:docMk/>
            <pc:sldMasterMk cId="1929691146" sldId="2147483672"/>
            <pc:sldLayoutMk cId="2379479592" sldId="2147483683"/>
          </pc:sldLayoutMkLst>
        </pc:sldLayoutChg>
      </pc:sldMasterChg>
    </pc:docChg>
  </pc:docChgLst>
  <pc:docChgLst>
    <pc:chgData name="Michael Teters" userId="d0e853d9-7e8a-4978-a6a6-73499c56127e" providerId="ADAL" clId="{16DB77B2-8643-4932-95E8-A7681B467F90}"/>
    <pc:docChg chg="undo custSel mod addSld modSld">
      <pc:chgData name="Michael Teters" userId="d0e853d9-7e8a-4978-a6a6-73499c56127e" providerId="ADAL" clId="{16DB77B2-8643-4932-95E8-A7681B467F90}" dt="2020-12-09T02:07:32.944" v="29" actId="14100"/>
      <pc:docMkLst>
        <pc:docMk/>
      </pc:docMkLst>
      <pc:sldChg chg="addSp delSp modSp mod setClrOvrMap">
        <pc:chgData name="Michael Teters" userId="d0e853d9-7e8a-4978-a6a6-73499c56127e" providerId="ADAL" clId="{16DB77B2-8643-4932-95E8-A7681B467F90}" dt="2020-12-07T00:29:02.216" v="8" actId="26606"/>
        <pc:sldMkLst>
          <pc:docMk/>
          <pc:sldMk cId="4207491562" sldId="256"/>
        </pc:sldMkLst>
        <pc:spChg chg="mod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2" creationId="{2E2EADF0-2D42-4DD8-AF50-DE84BD6A5188}"/>
          </ac:spMkLst>
        </pc:spChg>
        <pc:spChg chg="mod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3" creationId="{085F33EE-3114-4A23-85E1-6E8A5F7DE910}"/>
          </ac:spMkLst>
        </pc:spChg>
        <pc:spChg chg="add del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29" creationId="{55666830-9A19-4E01-8505-D6C7F9AC5665}"/>
          </ac:spMkLst>
        </pc:spChg>
        <pc:spChg chg="add del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31" creationId="{AE9FC877-7FB6-4D22-9988-35420644E202}"/>
          </ac:spMkLst>
        </pc:spChg>
        <pc:spChg chg="add del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33" creationId="{E41809D1-F12E-46BB-B804-5F209D325E8B}"/>
          </ac:spMkLst>
        </pc:spChg>
        <pc:spChg chg="add del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35" creationId="{AF2F604E-43BE-4DC3-B983-E071523364F8}"/>
          </ac:spMkLst>
        </pc:spChg>
        <pc:spChg chg="add del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37" creationId="{08C9B587-E65E-4B52-B37C-ABEBB6E87928}"/>
          </ac:spMkLst>
        </pc:spChg>
        <pc:spChg chg="add del">
          <ac:chgData name="Michael Teters" userId="d0e853d9-7e8a-4978-a6a6-73499c56127e" providerId="ADAL" clId="{16DB77B2-8643-4932-95E8-A7681B467F90}" dt="2020-12-07T00:29:02.208" v="7" actId="26606"/>
          <ac:spMkLst>
            <pc:docMk/>
            <pc:sldMk cId="4207491562" sldId="256"/>
            <ac:spMk id="42" creationId="{0671A8AE-40A1-4631-A6B8-581AFF065482}"/>
          </ac:spMkLst>
        </pc:spChg>
        <pc:spChg chg="add del">
          <ac:chgData name="Michael Teters" userId="d0e853d9-7e8a-4978-a6a6-73499c56127e" providerId="ADAL" clId="{16DB77B2-8643-4932-95E8-A7681B467F90}" dt="2020-12-07T00:29:02.208" v="7" actId="26606"/>
          <ac:spMkLst>
            <pc:docMk/>
            <pc:sldMk cId="4207491562" sldId="256"/>
            <ac:spMk id="44" creationId="{A44CD100-6267-4E62-AA64-2182A3A6A1C0}"/>
          </ac:spMkLst>
        </pc:spChg>
        <pc:spChg chg="add del">
          <ac:chgData name="Michael Teters" userId="d0e853d9-7e8a-4978-a6a6-73499c56127e" providerId="ADAL" clId="{16DB77B2-8643-4932-95E8-A7681B467F90}" dt="2020-12-07T00:29:02.208" v="7" actId="26606"/>
          <ac:spMkLst>
            <pc:docMk/>
            <pc:sldMk cId="4207491562" sldId="256"/>
            <ac:spMk id="46" creationId="{AF2F604E-43BE-4DC3-B983-E071523364F8}"/>
          </ac:spMkLst>
        </pc:spChg>
        <pc:spChg chg="add del">
          <ac:chgData name="Michael Teters" userId="d0e853d9-7e8a-4978-a6a6-73499c56127e" providerId="ADAL" clId="{16DB77B2-8643-4932-95E8-A7681B467F90}" dt="2020-12-07T00:29:02.208" v="7" actId="26606"/>
          <ac:spMkLst>
            <pc:docMk/>
            <pc:sldMk cId="4207491562" sldId="256"/>
            <ac:spMk id="48" creationId="{08C9B587-E65E-4B52-B37C-ABEBB6E87928}"/>
          </ac:spMkLst>
        </pc:spChg>
        <pc:spChg chg="add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50" creationId="{5A59F003-E00A-43F9-91DC-CC54E3B87466}"/>
          </ac:spMkLst>
        </pc:spChg>
        <pc:spChg chg="add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51" creationId="{D74A4382-E3AD-430A-9A1F-DFA3E0E77A7D}"/>
          </ac:spMkLst>
        </pc:spChg>
        <pc:spChg chg="add">
          <ac:chgData name="Michael Teters" userId="d0e853d9-7e8a-4978-a6a6-73499c56127e" providerId="ADAL" clId="{16DB77B2-8643-4932-95E8-A7681B467F90}" dt="2020-12-07T00:29:02.216" v="8" actId="26606"/>
          <ac:spMkLst>
            <pc:docMk/>
            <pc:sldMk cId="4207491562" sldId="256"/>
            <ac:spMk id="52" creationId="{79F40191-0F44-4FD1-82CC-ACB507C14BE6}"/>
          </ac:spMkLst>
        </pc:spChg>
        <pc:picChg chg="del">
          <ac:chgData name="Michael Teters" userId="d0e853d9-7e8a-4978-a6a6-73499c56127e" providerId="ADAL" clId="{16DB77B2-8643-4932-95E8-A7681B467F90}" dt="2020-12-07T00:28:05.682" v="0" actId="478"/>
          <ac:picMkLst>
            <pc:docMk/>
            <pc:sldMk cId="4207491562" sldId="256"/>
            <ac:picMk id="4" creationId="{2FE85940-9FBA-4FC4-95D8-3939BA579FB6}"/>
          </ac:picMkLst>
        </pc:picChg>
        <pc:picChg chg="add mod ord">
          <ac:chgData name="Michael Teters" userId="d0e853d9-7e8a-4978-a6a6-73499c56127e" providerId="ADAL" clId="{16DB77B2-8643-4932-95E8-A7681B467F90}" dt="2020-12-07T00:29:02.216" v="8" actId="26606"/>
          <ac:picMkLst>
            <pc:docMk/>
            <pc:sldMk cId="4207491562" sldId="256"/>
            <ac:picMk id="6" creationId="{3F232444-0BEB-463E-B63A-D6DF74F1BE58}"/>
          </ac:picMkLst>
        </pc:picChg>
      </pc:sldChg>
      <pc:sldChg chg="addSp modSp mod">
        <pc:chgData name="Michael Teters" userId="d0e853d9-7e8a-4978-a6a6-73499c56127e" providerId="ADAL" clId="{16DB77B2-8643-4932-95E8-A7681B467F90}" dt="2020-12-08T02:06:21.851" v="16" actId="1076"/>
        <pc:sldMkLst>
          <pc:docMk/>
          <pc:sldMk cId="1699454730" sldId="259"/>
        </pc:sldMkLst>
        <pc:picChg chg="add mod">
          <ac:chgData name="Michael Teters" userId="d0e853d9-7e8a-4978-a6a6-73499c56127e" providerId="ADAL" clId="{16DB77B2-8643-4932-95E8-A7681B467F90}" dt="2020-12-08T02:06:21.851" v="16" actId="1076"/>
          <ac:picMkLst>
            <pc:docMk/>
            <pc:sldMk cId="1699454730" sldId="259"/>
            <ac:picMk id="4" creationId="{A5A149C8-9E3C-46A8-8173-1537E5364FB5}"/>
          </ac:picMkLst>
        </pc:picChg>
      </pc:sldChg>
      <pc:sldChg chg="addSp delSp modSp add mod">
        <pc:chgData name="Michael Teters" userId="d0e853d9-7e8a-4978-a6a6-73499c56127e" providerId="ADAL" clId="{16DB77B2-8643-4932-95E8-A7681B467F90}" dt="2020-12-09T02:07:32.944" v="29" actId="14100"/>
        <pc:sldMkLst>
          <pc:docMk/>
          <pc:sldMk cId="3348491592" sldId="260"/>
        </pc:sldMkLst>
        <pc:spChg chg="mod">
          <ac:chgData name="Michael Teters" userId="d0e853d9-7e8a-4978-a6a6-73499c56127e" providerId="ADAL" clId="{16DB77B2-8643-4932-95E8-A7681B467F90}" dt="2020-12-09T02:06:59.254" v="18" actId="20577"/>
          <ac:spMkLst>
            <pc:docMk/>
            <pc:sldMk cId="3348491592" sldId="260"/>
            <ac:spMk id="2" creationId="{86EB1354-8F90-4EA0-BD8E-71144F814925}"/>
          </ac:spMkLst>
        </pc:spChg>
        <pc:spChg chg="add del mod">
          <ac:chgData name="Michael Teters" userId="d0e853d9-7e8a-4978-a6a6-73499c56127e" providerId="ADAL" clId="{16DB77B2-8643-4932-95E8-A7681B467F90}" dt="2020-12-09T02:07:21.467" v="23" actId="931"/>
          <ac:spMkLst>
            <pc:docMk/>
            <pc:sldMk cId="3348491592" sldId="260"/>
            <ac:spMk id="6" creationId="{5B965332-D66E-409C-8C28-4832CB6E27E4}"/>
          </ac:spMkLst>
        </pc:spChg>
        <pc:picChg chg="del">
          <ac:chgData name="Michael Teters" userId="d0e853d9-7e8a-4978-a6a6-73499c56127e" providerId="ADAL" clId="{16DB77B2-8643-4932-95E8-A7681B467F90}" dt="2020-12-09T02:07:08.544" v="21" actId="478"/>
          <ac:picMkLst>
            <pc:docMk/>
            <pc:sldMk cId="3348491592" sldId="260"/>
            <ac:picMk id="4" creationId="{A5A149C8-9E3C-46A8-8173-1537E5364FB5}"/>
          </ac:picMkLst>
        </pc:picChg>
        <pc:picChg chg="del">
          <ac:chgData name="Michael Teters" userId="d0e853d9-7e8a-4978-a6a6-73499c56127e" providerId="ADAL" clId="{16DB77B2-8643-4932-95E8-A7681B467F90}" dt="2020-12-09T02:07:01.066" v="19" actId="478"/>
          <ac:picMkLst>
            <pc:docMk/>
            <pc:sldMk cId="3348491592" sldId="260"/>
            <ac:picMk id="5" creationId="{AD8CF35F-7FFE-4C53-B81B-6551DDA12FEB}"/>
          </ac:picMkLst>
        </pc:picChg>
        <pc:picChg chg="add mod">
          <ac:chgData name="Michael Teters" userId="d0e853d9-7e8a-4978-a6a6-73499c56127e" providerId="ADAL" clId="{16DB77B2-8643-4932-95E8-A7681B467F90}" dt="2020-12-09T02:07:32.944" v="29" actId="14100"/>
          <ac:picMkLst>
            <pc:docMk/>
            <pc:sldMk cId="3348491592" sldId="260"/>
            <ac:picMk id="8" creationId="{2AFC5104-AF35-4F5F-9BAC-55A9226C819C}"/>
          </ac:picMkLst>
        </pc:picChg>
      </pc:sldChg>
    </pc:docChg>
  </pc:docChgLst>
  <pc:docChgLst>
    <pc:chgData name="Michael Teters" userId="d0e853d9-7e8a-4978-a6a6-73499c56127e" providerId="ADAL" clId="{6614D940-59CD-4214-A187-25F0D9A5B1B2}"/>
    <pc:docChg chg="custSel addSld delSld modSld delMainMaster">
      <pc:chgData name="Michael Teters" userId="d0e853d9-7e8a-4978-a6a6-73499c56127e" providerId="ADAL" clId="{6614D940-59CD-4214-A187-25F0D9A5B1B2}" dt="2023-11-08T18:55:03.254" v="182" actId="1076"/>
      <pc:docMkLst>
        <pc:docMk/>
      </pc:docMkLst>
      <pc:sldChg chg="addSp modSp add mod">
        <pc:chgData name="Michael Teters" userId="d0e853d9-7e8a-4978-a6a6-73499c56127e" providerId="ADAL" clId="{6614D940-59CD-4214-A187-25F0D9A5B1B2}" dt="2023-11-08T18:55:03.254" v="182" actId="1076"/>
        <pc:sldMkLst>
          <pc:docMk/>
          <pc:sldMk cId="3912491076" sldId="268"/>
        </pc:sldMkLst>
        <pc:spChg chg="add mod">
          <ac:chgData name="Michael Teters" userId="d0e853d9-7e8a-4978-a6a6-73499c56127e" providerId="ADAL" clId="{6614D940-59CD-4214-A187-25F0D9A5B1B2}" dt="2023-11-08T18:54:33.700" v="176" actId="20577"/>
          <ac:spMkLst>
            <pc:docMk/>
            <pc:sldMk cId="3912491076" sldId="268"/>
            <ac:spMk id="5" creationId="{0D14512B-467F-4EB9-8D09-25B46B82CB8C}"/>
          </ac:spMkLst>
        </pc:spChg>
        <pc:spChg chg="mod">
          <ac:chgData name="Michael Teters" userId="d0e853d9-7e8a-4978-a6a6-73499c56127e" providerId="ADAL" clId="{6614D940-59CD-4214-A187-25F0D9A5B1B2}" dt="2023-11-08T18:55:03.254" v="182" actId="1076"/>
          <ac:spMkLst>
            <pc:docMk/>
            <pc:sldMk cId="3912491076" sldId="268"/>
            <ac:spMk id="16386" creationId="{00000000-0000-0000-0000-000000000000}"/>
          </ac:spMkLst>
        </pc:spChg>
        <pc:spChg chg="mod">
          <ac:chgData name="Michael Teters" userId="d0e853d9-7e8a-4978-a6a6-73499c56127e" providerId="ADAL" clId="{6614D940-59CD-4214-A187-25F0D9A5B1B2}" dt="2023-11-08T18:54:59.045" v="181" actId="6549"/>
          <ac:spMkLst>
            <pc:docMk/>
            <pc:sldMk cId="3912491076" sldId="268"/>
            <ac:spMk id="16388" creationId="{00000000-0000-0000-0000-000000000000}"/>
          </ac:spMkLst>
        </pc:spChg>
      </pc:sldChg>
      <pc:sldChg chg="addSp modSp add">
        <pc:chgData name="Michael Teters" userId="d0e853d9-7e8a-4978-a6a6-73499c56127e" providerId="ADAL" clId="{6614D940-59CD-4214-A187-25F0D9A5B1B2}" dt="2023-11-08T18:54:38.406" v="177"/>
        <pc:sldMkLst>
          <pc:docMk/>
          <pc:sldMk cId="1733377242" sldId="269"/>
        </pc:sldMkLst>
        <pc:spChg chg="add mod">
          <ac:chgData name="Michael Teters" userId="d0e853d9-7e8a-4978-a6a6-73499c56127e" providerId="ADAL" clId="{6614D940-59CD-4214-A187-25F0D9A5B1B2}" dt="2023-11-08T18:54:38.406" v="177"/>
          <ac:spMkLst>
            <pc:docMk/>
            <pc:sldMk cId="1733377242" sldId="269"/>
            <ac:spMk id="5" creationId="{085F81B2-F0AA-42A9-BEA3-B53DF8AB5E12}"/>
          </ac:spMkLst>
        </pc:spChg>
      </pc:sldChg>
      <pc:sldChg chg="addSp modSp add">
        <pc:chgData name="Michael Teters" userId="d0e853d9-7e8a-4978-a6a6-73499c56127e" providerId="ADAL" clId="{6614D940-59CD-4214-A187-25F0D9A5B1B2}" dt="2023-11-08T18:54:40.387" v="178"/>
        <pc:sldMkLst>
          <pc:docMk/>
          <pc:sldMk cId="1728156159" sldId="270"/>
        </pc:sldMkLst>
        <pc:spChg chg="add mod">
          <ac:chgData name="Michael Teters" userId="d0e853d9-7e8a-4978-a6a6-73499c56127e" providerId="ADAL" clId="{6614D940-59CD-4214-A187-25F0D9A5B1B2}" dt="2023-11-08T18:54:40.387" v="178"/>
          <ac:spMkLst>
            <pc:docMk/>
            <pc:sldMk cId="1728156159" sldId="270"/>
            <ac:spMk id="6" creationId="{7C0DA7BC-5CB2-44BE-B192-87FF0E83938B}"/>
          </ac:spMkLst>
        </pc:spChg>
      </pc:sldChg>
      <pc:sldChg chg="addSp modSp add">
        <pc:chgData name="Michael Teters" userId="d0e853d9-7e8a-4978-a6a6-73499c56127e" providerId="ADAL" clId="{6614D940-59CD-4214-A187-25F0D9A5B1B2}" dt="2023-11-08T18:54:42.844" v="179"/>
        <pc:sldMkLst>
          <pc:docMk/>
          <pc:sldMk cId="2128208566" sldId="272"/>
        </pc:sldMkLst>
        <pc:spChg chg="add mod">
          <ac:chgData name="Michael Teters" userId="d0e853d9-7e8a-4978-a6a6-73499c56127e" providerId="ADAL" clId="{6614D940-59CD-4214-A187-25F0D9A5B1B2}" dt="2023-11-08T18:54:42.844" v="179"/>
          <ac:spMkLst>
            <pc:docMk/>
            <pc:sldMk cId="2128208566" sldId="272"/>
            <ac:spMk id="8" creationId="{7F46BA74-9403-4D42-A2F1-6A70462D2797}"/>
          </ac:spMkLst>
        </pc:spChg>
      </pc:sldChg>
      <pc:sldChg chg="addSp modSp">
        <pc:chgData name="Michael Teters" userId="d0e853d9-7e8a-4978-a6a6-73499c56127e" providerId="ADAL" clId="{6614D940-59CD-4214-A187-25F0D9A5B1B2}" dt="2023-11-01T17:48:58.893" v="119"/>
        <pc:sldMkLst>
          <pc:docMk/>
          <pc:sldMk cId="1754412722" sldId="276"/>
        </pc:sldMkLst>
        <pc:spChg chg="add mod">
          <ac:chgData name="Michael Teters" userId="d0e853d9-7e8a-4978-a6a6-73499c56127e" providerId="ADAL" clId="{6614D940-59CD-4214-A187-25F0D9A5B1B2}" dt="2023-11-01T17:48:58.893" v="119"/>
          <ac:spMkLst>
            <pc:docMk/>
            <pc:sldMk cId="1754412722" sldId="276"/>
            <ac:spMk id="4" creationId="{88CA04BB-B058-409D-B67B-B33836DD9D7D}"/>
          </ac:spMkLst>
        </pc:spChg>
      </pc:sldChg>
      <pc:sldChg chg="addSp modSp mod">
        <pc:chgData name="Michael Teters" userId="d0e853d9-7e8a-4978-a6a6-73499c56127e" providerId="ADAL" clId="{6614D940-59CD-4214-A187-25F0D9A5B1B2}" dt="2023-11-01T17:49:35.426" v="141" actId="6549"/>
        <pc:sldMkLst>
          <pc:docMk/>
          <pc:sldMk cId="3088775947" sldId="309"/>
        </pc:sldMkLst>
        <pc:spChg chg="mod">
          <ac:chgData name="Michael Teters" userId="d0e853d9-7e8a-4978-a6a6-73499c56127e" providerId="ADAL" clId="{6614D940-59CD-4214-A187-25F0D9A5B1B2}" dt="2023-11-01T17:49:35.426" v="141" actId="6549"/>
          <ac:spMkLst>
            <pc:docMk/>
            <pc:sldMk cId="3088775947" sldId="309"/>
            <ac:spMk id="3" creationId="{00000000-0000-0000-0000-000000000000}"/>
          </ac:spMkLst>
        </pc:spChg>
        <pc:spChg chg="add mod">
          <ac:chgData name="Michael Teters" userId="d0e853d9-7e8a-4978-a6a6-73499c56127e" providerId="ADAL" clId="{6614D940-59CD-4214-A187-25F0D9A5B1B2}" dt="2023-11-01T17:49:10.380" v="140" actId="20577"/>
          <ac:spMkLst>
            <pc:docMk/>
            <pc:sldMk cId="3088775947" sldId="309"/>
            <ac:spMk id="4" creationId="{0E60FE20-EBB6-4DEC-B1EE-A7C2EF13B85F}"/>
          </ac:spMkLst>
        </pc:spChg>
      </pc:sldChg>
      <pc:sldChg chg="modSp mod">
        <pc:chgData name="Michael Teters" userId="d0e853d9-7e8a-4978-a6a6-73499c56127e" providerId="ADAL" clId="{6614D940-59CD-4214-A187-25F0D9A5B1B2}" dt="2023-10-26T11:48:01.508" v="29" actId="20577"/>
        <pc:sldMkLst>
          <pc:docMk/>
          <pc:sldMk cId="4229659307" sldId="314"/>
        </pc:sldMkLst>
        <pc:spChg chg="mod">
          <ac:chgData name="Michael Teters" userId="d0e853d9-7e8a-4978-a6a6-73499c56127e" providerId="ADAL" clId="{6614D940-59CD-4214-A187-25F0D9A5B1B2}" dt="2023-10-26T11:48:01.508" v="29" actId="20577"/>
          <ac:spMkLst>
            <pc:docMk/>
            <pc:sldMk cId="4229659307" sldId="314"/>
            <ac:spMk id="3" creationId="{EFA4F8F1-5358-4DE7-A885-E3372883E845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0-26T20:26:28.410" v="44"/>
        <pc:sldMkLst>
          <pc:docMk/>
          <pc:sldMk cId="3698384090" sldId="315"/>
        </pc:sldMkLst>
        <pc:spChg chg="del">
          <ac:chgData name="Michael Teters" userId="d0e853d9-7e8a-4978-a6a6-73499c56127e" providerId="ADAL" clId="{6614D940-59CD-4214-A187-25F0D9A5B1B2}" dt="2023-10-26T20:26:27.907" v="43" actId="478"/>
          <ac:spMkLst>
            <pc:docMk/>
            <pc:sldMk cId="3698384090" sldId="315"/>
            <ac:spMk id="3" creationId="{C21ED987-5B30-41D9-BD77-3410A8702A38}"/>
          </ac:spMkLst>
        </pc:spChg>
        <pc:spChg chg="add mod">
          <ac:chgData name="Michael Teters" userId="d0e853d9-7e8a-4978-a6a6-73499c56127e" providerId="ADAL" clId="{6614D940-59CD-4214-A187-25F0D9A5B1B2}" dt="2023-10-26T20:26:28.410" v="44"/>
          <ac:spMkLst>
            <pc:docMk/>
            <pc:sldMk cId="3698384090" sldId="315"/>
            <ac:spMk id="5" creationId="{7FB8A275-4A95-4CA7-8BAE-FCC96E7ACF4F}"/>
          </ac:spMkLst>
        </pc:spChg>
      </pc:sldChg>
      <pc:sldChg chg="delSp modSp del mod">
        <pc:chgData name="Michael Teters" userId="d0e853d9-7e8a-4978-a6a6-73499c56127e" providerId="ADAL" clId="{6614D940-59CD-4214-A187-25F0D9A5B1B2}" dt="2023-10-26T20:26:56.418" v="51" actId="47"/>
        <pc:sldMkLst>
          <pc:docMk/>
          <pc:sldMk cId="2439879323" sldId="316"/>
        </pc:sldMkLst>
        <pc:spChg chg="mod">
          <ac:chgData name="Michael Teters" userId="d0e853d9-7e8a-4978-a6a6-73499c56127e" providerId="ADAL" clId="{6614D940-59CD-4214-A187-25F0D9A5B1B2}" dt="2023-10-26T11:49:39.088" v="42" actId="20577"/>
          <ac:spMkLst>
            <pc:docMk/>
            <pc:sldMk cId="2439879323" sldId="316"/>
            <ac:spMk id="6" creationId="{887FFBC4-613E-49C4-AECE-7BF0CD6E43F9}"/>
          </ac:spMkLst>
        </pc:spChg>
        <pc:inkChg chg="del">
          <ac:chgData name="Michael Teters" userId="d0e853d9-7e8a-4978-a6a6-73499c56127e" providerId="ADAL" clId="{6614D940-59CD-4214-A187-25F0D9A5B1B2}" dt="2023-10-26T11:49:33.827" v="40" actId="478"/>
          <ac:inkMkLst>
            <pc:docMk/>
            <pc:sldMk cId="2439879323" sldId="316"/>
            <ac:inkMk id="2" creationId="{A898E447-0762-4CD7-A11C-AC87FCC4BA23}"/>
          </ac:inkMkLst>
        </pc:inkChg>
      </pc:sldChg>
      <pc:sldChg chg="addSp delSp modSp del mod">
        <pc:chgData name="Michael Teters" userId="d0e853d9-7e8a-4978-a6a6-73499c56127e" providerId="ADAL" clId="{6614D940-59CD-4214-A187-25F0D9A5B1B2}" dt="2023-10-26T20:26:38.342" v="48"/>
        <pc:sldMkLst>
          <pc:docMk/>
          <pc:sldMk cId="455834297" sldId="317"/>
        </pc:sldMkLst>
        <pc:spChg chg="del">
          <ac:chgData name="Michael Teters" userId="d0e853d9-7e8a-4978-a6a6-73499c56127e" providerId="ADAL" clId="{6614D940-59CD-4214-A187-25F0D9A5B1B2}" dt="2023-10-26T20:26:38.031" v="47" actId="478"/>
          <ac:spMkLst>
            <pc:docMk/>
            <pc:sldMk cId="455834297" sldId="317"/>
            <ac:spMk id="3" creationId="{66704101-8272-44BE-8F68-D48F9A69D841}"/>
          </ac:spMkLst>
        </pc:spChg>
        <pc:spChg chg="add mod">
          <ac:chgData name="Michael Teters" userId="d0e853d9-7e8a-4978-a6a6-73499c56127e" providerId="ADAL" clId="{6614D940-59CD-4214-A187-25F0D9A5B1B2}" dt="2023-10-26T20:26:38.342" v="48"/>
          <ac:spMkLst>
            <pc:docMk/>
            <pc:sldMk cId="455834297" sldId="317"/>
            <ac:spMk id="5" creationId="{94C48E1B-8EF7-4789-94A8-FCD5730ACEDC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0-26T20:26:32.994" v="46"/>
        <pc:sldMkLst>
          <pc:docMk/>
          <pc:sldMk cId="3087025604" sldId="318"/>
        </pc:sldMkLst>
        <pc:spChg chg="del">
          <ac:chgData name="Michael Teters" userId="d0e853d9-7e8a-4978-a6a6-73499c56127e" providerId="ADAL" clId="{6614D940-59CD-4214-A187-25F0D9A5B1B2}" dt="2023-10-26T20:26:32.670" v="45" actId="478"/>
          <ac:spMkLst>
            <pc:docMk/>
            <pc:sldMk cId="3087025604" sldId="318"/>
            <ac:spMk id="3" creationId="{C10DF828-C53D-43F0-ABBC-29F4612677D9}"/>
          </ac:spMkLst>
        </pc:spChg>
        <pc:spChg chg="add mod">
          <ac:chgData name="Michael Teters" userId="d0e853d9-7e8a-4978-a6a6-73499c56127e" providerId="ADAL" clId="{6614D940-59CD-4214-A187-25F0D9A5B1B2}" dt="2023-10-26T20:26:32.994" v="46"/>
          <ac:spMkLst>
            <pc:docMk/>
            <pc:sldMk cId="3087025604" sldId="318"/>
            <ac:spMk id="5" creationId="{5A2205EE-AB20-40BF-9D6A-1350F896D789}"/>
          </ac:spMkLst>
        </pc:spChg>
      </pc:sldChg>
      <pc:sldChg chg="addSp delSp modSp mod">
        <pc:chgData name="Michael Teters" userId="d0e853d9-7e8a-4978-a6a6-73499c56127e" providerId="ADAL" clId="{6614D940-59CD-4214-A187-25F0D9A5B1B2}" dt="2023-10-26T11:48:08.903" v="31"/>
        <pc:sldMkLst>
          <pc:docMk/>
          <pc:sldMk cId="2215858551" sldId="319"/>
        </pc:sldMkLst>
        <pc:spChg chg="del">
          <ac:chgData name="Michael Teters" userId="d0e853d9-7e8a-4978-a6a6-73499c56127e" providerId="ADAL" clId="{6614D940-59CD-4214-A187-25F0D9A5B1B2}" dt="2023-10-26T11:48:08.401" v="30" actId="478"/>
          <ac:spMkLst>
            <pc:docMk/>
            <pc:sldMk cId="2215858551" sldId="319"/>
            <ac:spMk id="3" creationId="{C763586F-C688-4FFD-BFCB-916C8F8AE208}"/>
          </ac:spMkLst>
        </pc:spChg>
        <pc:spChg chg="add mod">
          <ac:chgData name="Michael Teters" userId="d0e853d9-7e8a-4978-a6a6-73499c56127e" providerId="ADAL" clId="{6614D940-59CD-4214-A187-25F0D9A5B1B2}" dt="2023-10-26T11:48:08.903" v="31"/>
          <ac:spMkLst>
            <pc:docMk/>
            <pc:sldMk cId="2215858551" sldId="319"/>
            <ac:spMk id="4" creationId="{03755F53-008E-4234-9044-FB4BB94F57B4}"/>
          </ac:spMkLst>
        </pc:spChg>
      </pc:sldChg>
      <pc:sldChg chg="addSp delSp modSp mod">
        <pc:chgData name="Michael Teters" userId="d0e853d9-7e8a-4978-a6a6-73499c56127e" providerId="ADAL" clId="{6614D940-59CD-4214-A187-25F0D9A5B1B2}" dt="2023-10-26T11:48:14.422" v="33"/>
        <pc:sldMkLst>
          <pc:docMk/>
          <pc:sldMk cId="3323299721" sldId="321"/>
        </pc:sldMkLst>
        <pc:spChg chg="del">
          <ac:chgData name="Michael Teters" userId="d0e853d9-7e8a-4978-a6a6-73499c56127e" providerId="ADAL" clId="{6614D940-59CD-4214-A187-25F0D9A5B1B2}" dt="2023-10-26T11:48:14.111" v="32" actId="478"/>
          <ac:spMkLst>
            <pc:docMk/>
            <pc:sldMk cId="3323299721" sldId="321"/>
            <ac:spMk id="4" creationId="{BE6BC0AA-3DFA-4BC8-8193-B07C864CA8A5}"/>
          </ac:spMkLst>
        </pc:spChg>
        <pc:spChg chg="add mod">
          <ac:chgData name="Michael Teters" userId="d0e853d9-7e8a-4978-a6a6-73499c56127e" providerId="ADAL" clId="{6614D940-59CD-4214-A187-25F0D9A5B1B2}" dt="2023-10-26T11:48:14.422" v="33"/>
          <ac:spMkLst>
            <pc:docMk/>
            <pc:sldMk cId="3323299721" sldId="321"/>
            <ac:spMk id="5" creationId="{2BC2E1ED-6CD4-4332-9419-C088D45CD3D0}"/>
          </ac:spMkLst>
        </pc:spChg>
      </pc:sldChg>
      <pc:sldChg chg="addSp delSp modSp mod">
        <pc:chgData name="Michael Teters" userId="d0e853d9-7e8a-4978-a6a6-73499c56127e" providerId="ADAL" clId="{6614D940-59CD-4214-A187-25F0D9A5B1B2}" dt="2023-10-26T11:48:18.494" v="35"/>
        <pc:sldMkLst>
          <pc:docMk/>
          <pc:sldMk cId="2206828715" sldId="322"/>
        </pc:sldMkLst>
        <pc:spChg chg="del">
          <ac:chgData name="Michael Teters" userId="d0e853d9-7e8a-4978-a6a6-73499c56127e" providerId="ADAL" clId="{6614D940-59CD-4214-A187-25F0D9A5B1B2}" dt="2023-10-26T11:48:18.186" v="34" actId="478"/>
          <ac:spMkLst>
            <pc:docMk/>
            <pc:sldMk cId="2206828715" sldId="322"/>
            <ac:spMk id="3" creationId="{3618910B-2B18-47D2-AE82-D1562B8133AC}"/>
          </ac:spMkLst>
        </pc:spChg>
        <pc:spChg chg="add mod">
          <ac:chgData name="Michael Teters" userId="d0e853d9-7e8a-4978-a6a6-73499c56127e" providerId="ADAL" clId="{6614D940-59CD-4214-A187-25F0D9A5B1B2}" dt="2023-10-26T11:48:18.494" v="35"/>
          <ac:spMkLst>
            <pc:docMk/>
            <pc:sldMk cId="2206828715" sldId="322"/>
            <ac:spMk id="4" creationId="{6DEB81AA-DF65-4843-9E87-9052537769AD}"/>
          </ac:spMkLst>
        </pc:spChg>
      </pc:sldChg>
      <pc:sldChg chg="addSp delSp modSp mod">
        <pc:chgData name="Michael Teters" userId="d0e853d9-7e8a-4978-a6a6-73499c56127e" providerId="ADAL" clId="{6614D940-59CD-4214-A187-25F0D9A5B1B2}" dt="2023-10-26T11:48:22.889" v="37"/>
        <pc:sldMkLst>
          <pc:docMk/>
          <pc:sldMk cId="3460030055" sldId="333"/>
        </pc:sldMkLst>
        <pc:spChg chg="del">
          <ac:chgData name="Michael Teters" userId="d0e853d9-7e8a-4978-a6a6-73499c56127e" providerId="ADAL" clId="{6614D940-59CD-4214-A187-25F0D9A5B1B2}" dt="2023-10-26T11:48:22.549" v="36" actId="478"/>
          <ac:spMkLst>
            <pc:docMk/>
            <pc:sldMk cId="3460030055" sldId="333"/>
            <ac:spMk id="3" creationId="{FEDE0F7C-2F74-43C8-A83B-4C651D6AF71E}"/>
          </ac:spMkLst>
        </pc:spChg>
        <pc:spChg chg="add mod">
          <ac:chgData name="Michael Teters" userId="d0e853d9-7e8a-4978-a6a6-73499c56127e" providerId="ADAL" clId="{6614D940-59CD-4214-A187-25F0D9A5B1B2}" dt="2023-10-26T11:48:22.889" v="37"/>
          <ac:spMkLst>
            <pc:docMk/>
            <pc:sldMk cId="3460030055" sldId="333"/>
            <ac:spMk id="4" creationId="{700765FF-ED50-4D31-8EA5-EC81F04DE85C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0-30T19:19:15.030" v="83"/>
        <pc:sldMkLst>
          <pc:docMk/>
          <pc:sldMk cId="2639013549" sldId="334"/>
        </pc:sldMkLst>
        <pc:spChg chg="del">
          <ac:chgData name="Michael Teters" userId="d0e853d9-7e8a-4978-a6a6-73499c56127e" providerId="ADAL" clId="{6614D940-59CD-4214-A187-25F0D9A5B1B2}" dt="2023-10-30T19:19:14.695" v="82" actId="478"/>
          <ac:spMkLst>
            <pc:docMk/>
            <pc:sldMk cId="2639013549" sldId="334"/>
            <ac:spMk id="4" creationId="{35B209A0-F446-46E3-8486-E882F6692A59}"/>
          </ac:spMkLst>
        </pc:spChg>
        <pc:spChg chg="add mod">
          <ac:chgData name="Michael Teters" userId="d0e853d9-7e8a-4978-a6a6-73499c56127e" providerId="ADAL" clId="{6614D940-59CD-4214-A187-25F0D9A5B1B2}" dt="2023-10-30T19:19:15.030" v="83"/>
          <ac:spMkLst>
            <pc:docMk/>
            <pc:sldMk cId="2639013549" sldId="334"/>
            <ac:spMk id="5" creationId="{08501316-C005-4AB9-95B8-46F808FBBE01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0-30T19:19:06.917" v="81"/>
        <pc:sldMkLst>
          <pc:docMk/>
          <pc:sldMk cId="3034767056" sldId="335"/>
        </pc:sldMkLst>
        <pc:spChg chg="del">
          <ac:chgData name="Michael Teters" userId="d0e853d9-7e8a-4978-a6a6-73499c56127e" providerId="ADAL" clId="{6614D940-59CD-4214-A187-25F0D9A5B1B2}" dt="2023-10-30T19:19:06.568" v="80" actId="478"/>
          <ac:spMkLst>
            <pc:docMk/>
            <pc:sldMk cId="3034767056" sldId="335"/>
            <ac:spMk id="4" creationId="{40502089-F9BA-40D6-8355-7D077C8C05CE}"/>
          </ac:spMkLst>
        </pc:spChg>
        <pc:spChg chg="add mod">
          <ac:chgData name="Michael Teters" userId="d0e853d9-7e8a-4978-a6a6-73499c56127e" providerId="ADAL" clId="{6614D940-59CD-4214-A187-25F0D9A5B1B2}" dt="2023-10-30T19:19:06.917" v="81"/>
          <ac:spMkLst>
            <pc:docMk/>
            <pc:sldMk cId="3034767056" sldId="335"/>
            <ac:spMk id="5" creationId="{CF957C1E-7DD9-46AE-9144-6BD2A3C3690A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0-30T19:19:02.279" v="79"/>
        <pc:sldMkLst>
          <pc:docMk/>
          <pc:sldMk cId="1220205794" sldId="336"/>
        </pc:sldMkLst>
        <pc:spChg chg="del">
          <ac:chgData name="Michael Teters" userId="d0e853d9-7e8a-4978-a6a6-73499c56127e" providerId="ADAL" clId="{6614D940-59CD-4214-A187-25F0D9A5B1B2}" dt="2023-10-30T19:19:01.920" v="78" actId="478"/>
          <ac:spMkLst>
            <pc:docMk/>
            <pc:sldMk cId="1220205794" sldId="336"/>
            <ac:spMk id="4" creationId="{ACABAFF2-C33F-4E6E-BD3C-14C40520B4BA}"/>
          </ac:spMkLst>
        </pc:spChg>
        <pc:spChg chg="add mod">
          <ac:chgData name="Michael Teters" userId="d0e853d9-7e8a-4978-a6a6-73499c56127e" providerId="ADAL" clId="{6614D940-59CD-4214-A187-25F0D9A5B1B2}" dt="2023-10-30T19:19:02.279" v="79"/>
          <ac:spMkLst>
            <pc:docMk/>
            <pc:sldMk cId="1220205794" sldId="336"/>
            <ac:spMk id="5" creationId="{030EA8DF-EEA6-4238-95EE-BFC6619003F7}"/>
          </ac:spMkLst>
        </pc:spChg>
      </pc:sldChg>
      <pc:sldChg chg="addSp delSp modSp mod">
        <pc:chgData name="Michael Teters" userId="d0e853d9-7e8a-4978-a6a6-73499c56127e" providerId="ADAL" clId="{6614D940-59CD-4214-A187-25F0D9A5B1B2}" dt="2023-10-26T11:48:27.598" v="39"/>
        <pc:sldMkLst>
          <pc:docMk/>
          <pc:sldMk cId="3023871089" sldId="338"/>
        </pc:sldMkLst>
        <pc:spChg chg="del">
          <ac:chgData name="Michael Teters" userId="d0e853d9-7e8a-4978-a6a6-73499c56127e" providerId="ADAL" clId="{6614D940-59CD-4214-A187-25F0D9A5B1B2}" dt="2023-10-26T11:48:27.280" v="38" actId="478"/>
          <ac:spMkLst>
            <pc:docMk/>
            <pc:sldMk cId="3023871089" sldId="338"/>
            <ac:spMk id="3" creationId="{DE17775B-3520-4221-98BC-4058C4CAF3F6}"/>
          </ac:spMkLst>
        </pc:spChg>
        <pc:spChg chg="add mod">
          <ac:chgData name="Michael Teters" userId="d0e853d9-7e8a-4978-a6a6-73499c56127e" providerId="ADAL" clId="{6614D940-59CD-4214-A187-25F0D9A5B1B2}" dt="2023-10-26T11:48:27.598" v="39"/>
          <ac:spMkLst>
            <pc:docMk/>
            <pc:sldMk cId="3023871089" sldId="338"/>
            <ac:spMk id="4" creationId="{5B65A184-359D-4E40-8F02-920BA5D343FF}"/>
          </ac:spMkLst>
        </pc:spChg>
      </pc:sldChg>
      <pc:sldChg chg="addSp delSp modSp mod">
        <pc:chgData name="Michael Teters" userId="d0e853d9-7e8a-4978-a6a6-73499c56127e" providerId="ADAL" clId="{6614D940-59CD-4214-A187-25F0D9A5B1B2}" dt="2023-10-26T20:26:44.584" v="50"/>
        <pc:sldMkLst>
          <pc:docMk/>
          <pc:sldMk cId="3833642446" sldId="339"/>
        </pc:sldMkLst>
        <pc:spChg chg="del">
          <ac:chgData name="Michael Teters" userId="d0e853d9-7e8a-4978-a6a6-73499c56127e" providerId="ADAL" clId="{6614D940-59CD-4214-A187-25F0D9A5B1B2}" dt="2023-10-26T20:26:44.182" v="49" actId="478"/>
          <ac:spMkLst>
            <pc:docMk/>
            <pc:sldMk cId="3833642446" sldId="339"/>
            <ac:spMk id="6" creationId="{540CE50B-C970-41F5-AA89-DA7838F1EDA0}"/>
          </ac:spMkLst>
        </pc:spChg>
        <pc:spChg chg="add mod">
          <ac:chgData name="Michael Teters" userId="d0e853d9-7e8a-4978-a6a6-73499c56127e" providerId="ADAL" clId="{6614D940-59CD-4214-A187-25F0D9A5B1B2}" dt="2023-10-26T20:26:44.584" v="50"/>
          <ac:spMkLst>
            <pc:docMk/>
            <pc:sldMk cId="3833642446" sldId="339"/>
            <ac:spMk id="8" creationId="{D00ACF8C-A6AC-44EE-AB89-015F6942BB72}"/>
          </ac:spMkLst>
        </pc:spChg>
      </pc:sldChg>
      <pc:sldChg chg="modSp del mod">
        <pc:chgData name="Michael Teters" userId="d0e853d9-7e8a-4978-a6a6-73499c56127e" providerId="ADAL" clId="{6614D940-59CD-4214-A187-25F0D9A5B1B2}" dt="2023-10-31T19:52:04.806" v="118" actId="20577"/>
        <pc:sldMkLst>
          <pc:docMk/>
          <pc:sldMk cId="1401193078" sldId="340"/>
        </pc:sldMkLst>
        <pc:spChg chg="mod">
          <ac:chgData name="Michael Teters" userId="d0e853d9-7e8a-4978-a6a6-73499c56127e" providerId="ADAL" clId="{6614D940-59CD-4214-A187-25F0D9A5B1B2}" dt="2023-10-31T19:52:04.806" v="118" actId="20577"/>
          <ac:spMkLst>
            <pc:docMk/>
            <pc:sldMk cId="1401193078" sldId="340"/>
            <ac:spMk id="4" creationId="{98F66E6C-10FB-40DA-907F-A9DFB7C17436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0-30T19:19:48.274" v="94" actId="47"/>
        <pc:sldMkLst>
          <pc:docMk/>
          <pc:sldMk cId="3564117342" sldId="341"/>
        </pc:sldMkLst>
        <pc:spChg chg="del">
          <ac:chgData name="Michael Teters" userId="d0e853d9-7e8a-4978-a6a6-73499c56127e" providerId="ADAL" clId="{6614D940-59CD-4214-A187-25F0D9A5B1B2}" dt="2023-10-30T15:37:20.855" v="72" actId="478"/>
          <ac:spMkLst>
            <pc:docMk/>
            <pc:sldMk cId="3564117342" sldId="341"/>
            <ac:spMk id="5" creationId="{2EAD8491-69C0-4566-9A36-605180720D04}"/>
          </ac:spMkLst>
        </pc:spChg>
        <pc:spChg chg="add mod">
          <ac:chgData name="Michael Teters" userId="d0e853d9-7e8a-4978-a6a6-73499c56127e" providerId="ADAL" clId="{6614D940-59CD-4214-A187-25F0D9A5B1B2}" dt="2023-10-30T15:37:21.133" v="73"/>
          <ac:spMkLst>
            <pc:docMk/>
            <pc:sldMk cId="3564117342" sldId="341"/>
            <ac:spMk id="6" creationId="{F9CBF4EB-D440-43A6-8185-F2EDCF95E816}"/>
          </ac:spMkLst>
        </pc:spChg>
        <pc:picChg chg="mod">
          <ac:chgData name="Michael Teters" userId="d0e853d9-7e8a-4978-a6a6-73499c56127e" providerId="ADAL" clId="{6614D940-59CD-4214-A187-25F0D9A5B1B2}" dt="2023-10-30T15:37:43.809" v="77" actId="1076"/>
          <ac:picMkLst>
            <pc:docMk/>
            <pc:sldMk cId="3564117342" sldId="341"/>
            <ac:picMk id="3" creationId="{A46B60D6-127E-486D-AAF2-4AF34BA443A6}"/>
          </ac:picMkLst>
        </pc:picChg>
        <pc:inkChg chg="del">
          <ac:chgData name="Michael Teters" userId="d0e853d9-7e8a-4978-a6a6-73499c56127e" providerId="ADAL" clId="{6614D940-59CD-4214-A187-25F0D9A5B1B2}" dt="2023-10-30T15:37:14.990" v="71" actId="478"/>
          <ac:inkMkLst>
            <pc:docMk/>
            <pc:sldMk cId="3564117342" sldId="341"/>
            <ac:inkMk id="4" creationId="{39812239-4361-412B-92B4-D4521550329E}"/>
          </ac:inkMkLst>
        </pc:inkChg>
      </pc:sldChg>
      <pc:sldChg chg="delSp modSp del mod">
        <pc:chgData name="Michael Teters" userId="d0e853d9-7e8a-4978-a6a6-73499c56127e" providerId="ADAL" clId="{6614D940-59CD-4214-A187-25F0D9A5B1B2}" dt="2023-10-30T19:19:47.668" v="93" actId="47"/>
        <pc:sldMkLst>
          <pc:docMk/>
          <pc:sldMk cId="2868502422" sldId="342"/>
        </pc:sldMkLst>
        <pc:spChg chg="mod">
          <ac:chgData name="Michael Teters" userId="d0e853d9-7e8a-4978-a6a6-73499c56127e" providerId="ADAL" clId="{6614D940-59CD-4214-A187-25F0D9A5B1B2}" dt="2023-10-30T15:37:09.249" v="70" actId="20577"/>
          <ac:spMkLst>
            <pc:docMk/>
            <pc:sldMk cId="2868502422" sldId="342"/>
            <ac:spMk id="5" creationId="{8D344B6D-8483-4C2A-AE35-12DA8848FEC2}"/>
          </ac:spMkLst>
        </pc:spChg>
        <pc:picChg chg="mod">
          <ac:chgData name="Michael Teters" userId="d0e853d9-7e8a-4978-a6a6-73499c56127e" providerId="ADAL" clId="{6614D940-59CD-4214-A187-25F0D9A5B1B2}" dt="2023-10-30T15:37:37.733" v="75" actId="1076"/>
          <ac:picMkLst>
            <pc:docMk/>
            <pc:sldMk cId="2868502422" sldId="342"/>
            <ac:picMk id="3" creationId="{40B79D9D-6C30-4ABF-87FE-2BAAD8437A96}"/>
          </ac:picMkLst>
        </pc:picChg>
        <pc:inkChg chg="del">
          <ac:chgData name="Michael Teters" userId="d0e853d9-7e8a-4978-a6a6-73499c56127e" providerId="ADAL" clId="{6614D940-59CD-4214-A187-25F0D9A5B1B2}" dt="2023-10-30T15:37:02.630" v="52" actId="478"/>
          <ac:inkMkLst>
            <pc:docMk/>
            <pc:sldMk cId="2868502422" sldId="342"/>
            <ac:inkMk id="4" creationId="{2B94FB85-19AD-4680-97F9-61708ADF8133}"/>
          </ac:inkMkLst>
        </pc:inkChg>
      </pc:sldChg>
      <pc:sldChg chg="addSp delSp modSp del mod">
        <pc:chgData name="Michael Teters" userId="d0e853d9-7e8a-4978-a6a6-73499c56127e" providerId="ADAL" clId="{6614D940-59CD-4214-A187-25F0D9A5B1B2}" dt="2023-10-30T19:19:26.236" v="86"/>
        <pc:sldMkLst>
          <pc:docMk/>
          <pc:sldMk cId="3052325032" sldId="343"/>
        </pc:sldMkLst>
        <pc:spChg chg="del">
          <ac:chgData name="Michael Teters" userId="d0e853d9-7e8a-4978-a6a6-73499c56127e" providerId="ADAL" clId="{6614D940-59CD-4214-A187-25F0D9A5B1B2}" dt="2023-10-30T19:19:25.894" v="85" actId="478"/>
          <ac:spMkLst>
            <pc:docMk/>
            <pc:sldMk cId="3052325032" sldId="343"/>
            <ac:spMk id="7" creationId="{ACF14FC4-73CE-420F-85A7-9BBB17195091}"/>
          </ac:spMkLst>
        </pc:spChg>
        <pc:spChg chg="add mod">
          <ac:chgData name="Michael Teters" userId="d0e853d9-7e8a-4978-a6a6-73499c56127e" providerId="ADAL" clId="{6614D940-59CD-4214-A187-25F0D9A5B1B2}" dt="2023-10-30T19:19:26.236" v="86"/>
          <ac:spMkLst>
            <pc:docMk/>
            <pc:sldMk cId="3052325032" sldId="343"/>
            <ac:spMk id="8" creationId="{04FA57E8-464C-4416-97F1-6FD0D3AD0982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1-06T16:17:38.999" v="145" actId="20577"/>
        <pc:sldMkLst>
          <pc:docMk/>
          <pc:sldMk cId="2858755740" sldId="345"/>
        </pc:sldMkLst>
        <pc:spChg chg="del">
          <ac:chgData name="Michael Teters" userId="d0e853d9-7e8a-4978-a6a6-73499c56127e" providerId="ADAL" clId="{6614D940-59CD-4214-A187-25F0D9A5B1B2}" dt="2023-11-06T16:17:31.542" v="142" actId="478"/>
          <ac:spMkLst>
            <pc:docMk/>
            <pc:sldMk cId="2858755740" sldId="345"/>
            <ac:spMk id="4" creationId="{19676108-5DFF-4AE2-A482-422CF05114FE}"/>
          </ac:spMkLst>
        </pc:spChg>
        <pc:spChg chg="add mod">
          <ac:chgData name="Michael Teters" userId="d0e853d9-7e8a-4978-a6a6-73499c56127e" providerId="ADAL" clId="{6614D940-59CD-4214-A187-25F0D9A5B1B2}" dt="2023-11-06T16:17:38.999" v="145" actId="20577"/>
          <ac:spMkLst>
            <pc:docMk/>
            <pc:sldMk cId="2858755740" sldId="345"/>
            <ac:spMk id="5" creationId="{33F2299F-3FE2-4DA0-8738-1F098E56A0A0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1-06T16:18:01.241" v="153" actId="20577"/>
        <pc:sldMkLst>
          <pc:docMk/>
          <pc:sldMk cId="3634929990" sldId="346"/>
        </pc:sldMkLst>
        <pc:spChg chg="del">
          <ac:chgData name="Michael Teters" userId="d0e853d9-7e8a-4978-a6a6-73499c56127e" providerId="ADAL" clId="{6614D940-59CD-4214-A187-25F0D9A5B1B2}" dt="2023-11-06T16:17:56.207" v="150" actId="478"/>
          <ac:spMkLst>
            <pc:docMk/>
            <pc:sldMk cId="3634929990" sldId="346"/>
            <ac:spMk id="4" creationId="{CFDDFC85-8C4C-4B4D-B011-4B1746C018D6}"/>
          </ac:spMkLst>
        </pc:spChg>
        <pc:spChg chg="add mod">
          <ac:chgData name="Michael Teters" userId="d0e853d9-7e8a-4978-a6a6-73499c56127e" providerId="ADAL" clId="{6614D940-59CD-4214-A187-25F0D9A5B1B2}" dt="2023-11-06T16:18:01.241" v="153" actId="20577"/>
          <ac:spMkLst>
            <pc:docMk/>
            <pc:sldMk cId="3634929990" sldId="346"/>
            <ac:spMk id="5" creationId="{F29FA535-C3E5-481E-83CE-6B17160F7E12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1-06T16:18:12.897" v="157"/>
        <pc:sldMkLst>
          <pc:docMk/>
          <pc:sldMk cId="3037974983" sldId="347"/>
        </pc:sldMkLst>
        <pc:spChg chg="del">
          <ac:chgData name="Michael Teters" userId="d0e853d9-7e8a-4978-a6a6-73499c56127e" providerId="ADAL" clId="{6614D940-59CD-4214-A187-25F0D9A5B1B2}" dt="2023-11-06T16:18:12.327" v="156" actId="478"/>
          <ac:spMkLst>
            <pc:docMk/>
            <pc:sldMk cId="3037974983" sldId="347"/>
            <ac:spMk id="4" creationId="{0B65D30E-BA7C-474E-973C-F3CDA1FA484C}"/>
          </ac:spMkLst>
        </pc:spChg>
        <pc:spChg chg="add mod">
          <ac:chgData name="Michael Teters" userId="d0e853d9-7e8a-4978-a6a6-73499c56127e" providerId="ADAL" clId="{6614D940-59CD-4214-A187-25F0D9A5B1B2}" dt="2023-11-06T16:18:12.897" v="157"/>
          <ac:spMkLst>
            <pc:docMk/>
            <pc:sldMk cId="3037974983" sldId="347"/>
            <ac:spMk id="5" creationId="{C7C63FA0-6D27-4FAE-B092-E4AD065BF481}"/>
          </ac:spMkLst>
        </pc:spChg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485366458" sldId="348"/>
        </pc:sldMkLst>
      </pc:sldChg>
      <pc:sldChg chg="addSp delSp modSp del mod">
        <pc:chgData name="Michael Teters" userId="d0e853d9-7e8a-4978-a6a6-73499c56127e" providerId="ADAL" clId="{6614D940-59CD-4214-A187-25F0D9A5B1B2}" dt="2023-11-06T16:20:36.072" v="171" actId="20577"/>
        <pc:sldMkLst>
          <pc:docMk/>
          <pc:sldMk cId="2018746593" sldId="349"/>
        </pc:sldMkLst>
        <pc:spChg chg="del">
          <ac:chgData name="Michael Teters" userId="d0e853d9-7e8a-4978-a6a6-73499c56127e" providerId="ADAL" clId="{6614D940-59CD-4214-A187-25F0D9A5B1B2}" dt="2023-11-06T16:20:31.804" v="168" actId="478"/>
          <ac:spMkLst>
            <pc:docMk/>
            <pc:sldMk cId="2018746593" sldId="349"/>
            <ac:spMk id="3" creationId="{E994466D-642A-4567-8168-737DF299E82B}"/>
          </ac:spMkLst>
        </pc:spChg>
        <pc:spChg chg="add mod">
          <ac:chgData name="Michael Teters" userId="d0e853d9-7e8a-4978-a6a6-73499c56127e" providerId="ADAL" clId="{6614D940-59CD-4214-A187-25F0D9A5B1B2}" dt="2023-11-06T16:20:36.072" v="171" actId="20577"/>
          <ac:spMkLst>
            <pc:docMk/>
            <pc:sldMk cId="2018746593" sldId="349"/>
            <ac:spMk id="4" creationId="{25271B96-BA3D-44AD-ABD1-EDB583B45570}"/>
          </ac:spMkLst>
        </pc:spChg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792244040" sldId="350"/>
        </pc:sldMkLst>
      </pc:sldChg>
      <pc:sldChg chg="addSp delSp modSp del mod">
        <pc:chgData name="Michael Teters" userId="d0e853d9-7e8a-4978-a6a6-73499c56127e" providerId="ADAL" clId="{6614D940-59CD-4214-A187-25F0D9A5B1B2}" dt="2023-10-30T19:20:32.716" v="100" actId="20577"/>
        <pc:sldMkLst>
          <pc:docMk/>
          <pc:sldMk cId="3768369728" sldId="351"/>
        </pc:sldMkLst>
        <pc:spChg chg="add mod">
          <ac:chgData name="Michael Teters" userId="d0e853d9-7e8a-4978-a6a6-73499c56127e" providerId="ADAL" clId="{6614D940-59CD-4214-A187-25F0D9A5B1B2}" dt="2023-10-30T19:20:32.716" v="100" actId="20577"/>
          <ac:spMkLst>
            <pc:docMk/>
            <pc:sldMk cId="3768369728" sldId="351"/>
            <ac:spMk id="5" creationId="{BB24F05A-93BD-46ED-A0C3-12437068AE80}"/>
          </ac:spMkLst>
        </pc:spChg>
        <pc:spChg chg="del">
          <ac:chgData name="Michael Teters" userId="d0e853d9-7e8a-4978-a6a6-73499c56127e" providerId="ADAL" clId="{6614D940-59CD-4214-A187-25F0D9A5B1B2}" dt="2023-10-30T19:20:22.476" v="95" actId="478"/>
          <ac:spMkLst>
            <pc:docMk/>
            <pc:sldMk cId="3768369728" sldId="351"/>
            <ac:spMk id="6" creationId="{9413968E-387F-4319-9B26-94A1E400C54C}"/>
          </ac:spMkLst>
        </pc:spChg>
      </pc:sldChg>
      <pc:sldChg chg="addSp delSp modSp del mod">
        <pc:chgData name="Michael Teters" userId="d0e853d9-7e8a-4978-a6a6-73499c56127e" providerId="ADAL" clId="{6614D940-59CD-4214-A187-25F0D9A5B1B2}" dt="2023-10-30T19:19:32.711" v="88"/>
        <pc:sldMkLst>
          <pc:docMk/>
          <pc:sldMk cId="1983331526" sldId="352"/>
        </pc:sldMkLst>
        <pc:spChg chg="del">
          <ac:chgData name="Michael Teters" userId="d0e853d9-7e8a-4978-a6a6-73499c56127e" providerId="ADAL" clId="{6614D940-59CD-4214-A187-25F0D9A5B1B2}" dt="2023-10-30T19:19:32.403" v="87" actId="478"/>
          <ac:spMkLst>
            <pc:docMk/>
            <pc:sldMk cId="1983331526" sldId="352"/>
            <ac:spMk id="4" creationId="{0A6F2CF1-36A5-4701-89E3-90D15785F23F}"/>
          </ac:spMkLst>
        </pc:spChg>
        <pc:spChg chg="add mod">
          <ac:chgData name="Michael Teters" userId="d0e853d9-7e8a-4978-a6a6-73499c56127e" providerId="ADAL" clId="{6614D940-59CD-4214-A187-25F0D9A5B1B2}" dt="2023-10-30T19:19:32.711" v="88"/>
          <ac:spMkLst>
            <pc:docMk/>
            <pc:sldMk cId="1983331526" sldId="352"/>
            <ac:spMk id="5" creationId="{E032B265-C434-4775-B1C3-13C780CBDE74}"/>
          </ac:spMkLst>
        </pc:spChg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1406153249" sldId="353"/>
        </pc:sldMkLst>
      </pc:sldChg>
      <pc:sldChg chg="addSp delSp modSp mod">
        <pc:chgData name="Michael Teters" userId="d0e853d9-7e8a-4978-a6a6-73499c56127e" providerId="ADAL" clId="{6614D940-59CD-4214-A187-25F0D9A5B1B2}" dt="2023-10-30T19:19:37.560" v="90"/>
        <pc:sldMkLst>
          <pc:docMk/>
          <pc:sldMk cId="3114374276" sldId="353"/>
        </pc:sldMkLst>
        <pc:spChg chg="del">
          <ac:chgData name="Michael Teters" userId="d0e853d9-7e8a-4978-a6a6-73499c56127e" providerId="ADAL" clId="{6614D940-59CD-4214-A187-25F0D9A5B1B2}" dt="2023-10-30T19:19:37.239" v="89" actId="478"/>
          <ac:spMkLst>
            <pc:docMk/>
            <pc:sldMk cId="3114374276" sldId="353"/>
            <ac:spMk id="5" creationId="{8D344B6D-8483-4C2A-AE35-12DA8848FEC2}"/>
          </ac:spMkLst>
        </pc:spChg>
        <pc:spChg chg="add mod">
          <ac:chgData name="Michael Teters" userId="d0e853d9-7e8a-4978-a6a6-73499c56127e" providerId="ADAL" clId="{6614D940-59CD-4214-A187-25F0D9A5B1B2}" dt="2023-10-30T19:19:37.560" v="90"/>
          <ac:spMkLst>
            <pc:docMk/>
            <pc:sldMk cId="3114374276" sldId="353"/>
            <ac:spMk id="6" creationId="{9A787D98-B7F6-48D8-BF98-976E74D40B05}"/>
          </ac:spMkLst>
        </pc:spChg>
      </pc:sldChg>
      <pc:sldChg chg="addSp delSp modSp mod">
        <pc:chgData name="Michael Teters" userId="d0e853d9-7e8a-4978-a6a6-73499c56127e" providerId="ADAL" clId="{6614D940-59CD-4214-A187-25F0D9A5B1B2}" dt="2023-10-30T19:19:41.662" v="92"/>
        <pc:sldMkLst>
          <pc:docMk/>
          <pc:sldMk cId="2195112930" sldId="354"/>
        </pc:sldMkLst>
        <pc:spChg chg="del">
          <ac:chgData name="Michael Teters" userId="d0e853d9-7e8a-4978-a6a6-73499c56127e" providerId="ADAL" clId="{6614D940-59CD-4214-A187-25F0D9A5B1B2}" dt="2023-10-30T19:19:41.352" v="91" actId="478"/>
          <ac:spMkLst>
            <pc:docMk/>
            <pc:sldMk cId="2195112930" sldId="354"/>
            <ac:spMk id="5" creationId="{2EAD8491-69C0-4566-9A36-605180720D04}"/>
          </ac:spMkLst>
        </pc:spChg>
        <pc:spChg chg="add mod">
          <ac:chgData name="Michael Teters" userId="d0e853d9-7e8a-4978-a6a6-73499c56127e" providerId="ADAL" clId="{6614D940-59CD-4214-A187-25F0D9A5B1B2}" dt="2023-10-30T19:19:41.662" v="92"/>
          <ac:spMkLst>
            <pc:docMk/>
            <pc:sldMk cId="2195112930" sldId="354"/>
            <ac:spMk id="6" creationId="{AAF902ED-654B-40C2-B207-06ADC0D69854}"/>
          </ac:spMkLst>
        </pc:spChg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3971792065" sldId="354"/>
        </pc:sldMkLst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393708741" sldId="355"/>
        </pc:sldMkLst>
      </pc:sldChg>
      <pc:sldChg chg="addSp delSp modSp mod">
        <pc:chgData name="Michael Teters" userId="d0e853d9-7e8a-4978-a6a6-73499c56127e" providerId="ADAL" clId="{6614D940-59CD-4214-A187-25F0D9A5B1B2}" dt="2023-11-06T16:17:45.239" v="147"/>
        <pc:sldMkLst>
          <pc:docMk/>
          <pc:sldMk cId="3971792065" sldId="355"/>
        </pc:sldMkLst>
        <pc:spChg chg="del">
          <ac:chgData name="Michael Teters" userId="d0e853d9-7e8a-4978-a6a6-73499c56127e" providerId="ADAL" clId="{6614D940-59CD-4214-A187-25F0D9A5B1B2}" dt="2023-11-06T16:17:44.650" v="146" actId="478"/>
          <ac:spMkLst>
            <pc:docMk/>
            <pc:sldMk cId="3971792065" sldId="355"/>
            <ac:spMk id="4" creationId="{9FA22565-A35C-497E-BB2D-E6A08AFEF96B}"/>
          </ac:spMkLst>
        </pc:spChg>
        <pc:spChg chg="add mod">
          <ac:chgData name="Michael Teters" userId="d0e853d9-7e8a-4978-a6a6-73499c56127e" providerId="ADAL" clId="{6614D940-59CD-4214-A187-25F0D9A5B1B2}" dt="2023-11-06T16:17:45.239" v="147"/>
          <ac:spMkLst>
            <pc:docMk/>
            <pc:sldMk cId="3971792065" sldId="355"/>
            <ac:spMk id="5" creationId="{964B3C77-13BF-412F-97A7-0DCA45D57525}"/>
          </ac:spMkLst>
        </pc:spChg>
      </pc:sldChg>
      <pc:sldChg chg="addSp delSp modSp mod">
        <pc:chgData name="Michael Teters" userId="d0e853d9-7e8a-4978-a6a6-73499c56127e" providerId="ADAL" clId="{6614D940-59CD-4214-A187-25F0D9A5B1B2}" dt="2023-11-06T16:17:49.855" v="149"/>
        <pc:sldMkLst>
          <pc:docMk/>
          <pc:sldMk cId="1406153249" sldId="356"/>
        </pc:sldMkLst>
        <pc:spChg chg="del">
          <ac:chgData name="Michael Teters" userId="d0e853d9-7e8a-4978-a6a6-73499c56127e" providerId="ADAL" clId="{6614D940-59CD-4214-A187-25F0D9A5B1B2}" dt="2023-11-06T16:17:49.433" v="148" actId="478"/>
          <ac:spMkLst>
            <pc:docMk/>
            <pc:sldMk cId="1406153249" sldId="356"/>
            <ac:spMk id="4" creationId="{A67C54E4-897A-449F-890D-C68CBD5060E9}"/>
          </ac:spMkLst>
        </pc:spChg>
        <pc:spChg chg="add mod">
          <ac:chgData name="Michael Teters" userId="d0e853d9-7e8a-4978-a6a6-73499c56127e" providerId="ADAL" clId="{6614D940-59CD-4214-A187-25F0D9A5B1B2}" dt="2023-11-06T16:17:49.855" v="149"/>
          <ac:spMkLst>
            <pc:docMk/>
            <pc:sldMk cId="1406153249" sldId="356"/>
            <ac:spMk id="5" creationId="{B4CB3345-0610-4D20-8D5D-B3538EAEFACD}"/>
          </ac:spMkLst>
        </pc:spChg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1918652848" sldId="356"/>
        </pc:sldMkLst>
      </pc:sldChg>
      <pc:sldChg chg="addSp delSp modSp mod">
        <pc:chgData name="Michael Teters" userId="d0e853d9-7e8a-4978-a6a6-73499c56127e" providerId="ADAL" clId="{6614D940-59CD-4214-A187-25F0D9A5B1B2}" dt="2023-11-06T16:18:08.655" v="155"/>
        <pc:sldMkLst>
          <pc:docMk/>
          <pc:sldMk cId="393708741" sldId="357"/>
        </pc:sldMkLst>
        <pc:spChg chg="del">
          <ac:chgData name="Michael Teters" userId="d0e853d9-7e8a-4978-a6a6-73499c56127e" providerId="ADAL" clId="{6614D940-59CD-4214-A187-25F0D9A5B1B2}" dt="2023-11-06T16:18:08.280" v="154" actId="478"/>
          <ac:spMkLst>
            <pc:docMk/>
            <pc:sldMk cId="393708741" sldId="357"/>
            <ac:spMk id="4" creationId="{F4951EEA-01E6-48E4-ABE1-2BDD570D7CA8}"/>
          </ac:spMkLst>
        </pc:spChg>
        <pc:spChg chg="add mod">
          <ac:chgData name="Michael Teters" userId="d0e853d9-7e8a-4978-a6a6-73499c56127e" providerId="ADAL" clId="{6614D940-59CD-4214-A187-25F0D9A5B1B2}" dt="2023-11-06T16:18:08.655" v="155"/>
          <ac:spMkLst>
            <pc:docMk/>
            <pc:sldMk cId="393708741" sldId="357"/>
            <ac:spMk id="5" creationId="{F68D32D3-7404-4EDE-91CA-04CEA1461CBC}"/>
          </ac:spMkLst>
        </pc:spChg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2083926255" sldId="357"/>
        </pc:sldMkLst>
      </pc:sldChg>
      <pc:sldChg chg="addSp delSp modSp mod">
        <pc:chgData name="Michael Teters" userId="d0e853d9-7e8a-4978-a6a6-73499c56127e" providerId="ADAL" clId="{6614D940-59CD-4214-A187-25F0D9A5B1B2}" dt="2023-11-06T16:18:57.912" v="163" actId="1076"/>
        <pc:sldMkLst>
          <pc:docMk/>
          <pc:sldMk cId="1918652848" sldId="358"/>
        </pc:sldMkLst>
        <pc:spChg chg="del">
          <ac:chgData name="Michael Teters" userId="d0e853d9-7e8a-4978-a6a6-73499c56127e" providerId="ADAL" clId="{6614D940-59CD-4214-A187-25F0D9A5B1B2}" dt="2023-11-06T16:18:46.588" v="158" actId="478"/>
          <ac:spMkLst>
            <pc:docMk/>
            <pc:sldMk cId="1918652848" sldId="358"/>
            <ac:spMk id="9" creationId="{9A8BCAA2-F06D-4108-A2B5-FED1C7D19DFF}"/>
          </ac:spMkLst>
        </pc:spChg>
        <pc:spChg chg="add mod">
          <ac:chgData name="Michael Teters" userId="d0e853d9-7e8a-4978-a6a6-73499c56127e" providerId="ADAL" clId="{6614D940-59CD-4214-A187-25F0D9A5B1B2}" dt="2023-11-06T16:18:57.912" v="163" actId="1076"/>
          <ac:spMkLst>
            <pc:docMk/>
            <pc:sldMk cId="1918652848" sldId="358"/>
            <ac:spMk id="11" creationId="{629FBA74-FF6F-435E-8016-4E18163DFB73}"/>
          </ac:spMkLst>
        </pc:spChg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3033016585" sldId="358"/>
        </pc:sldMkLst>
      </pc:sldChg>
      <pc:sldChg chg="addSp delSp modSp mod">
        <pc:chgData name="Michael Teters" userId="d0e853d9-7e8a-4978-a6a6-73499c56127e" providerId="ADAL" clId="{6614D940-59CD-4214-A187-25F0D9A5B1B2}" dt="2023-11-06T16:20:25.940" v="167" actId="20577"/>
        <pc:sldMkLst>
          <pc:docMk/>
          <pc:sldMk cId="2083926255" sldId="359"/>
        </pc:sldMkLst>
        <pc:spChg chg="del">
          <ac:chgData name="Michael Teters" userId="d0e853d9-7e8a-4978-a6a6-73499c56127e" providerId="ADAL" clId="{6614D940-59CD-4214-A187-25F0D9A5B1B2}" dt="2023-11-06T16:20:21.811" v="164" actId="478"/>
          <ac:spMkLst>
            <pc:docMk/>
            <pc:sldMk cId="2083926255" sldId="359"/>
            <ac:spMk id="4" creationId="{B255687F-6540-40AA-90E7-DCBE575FA683}"/>
          </ac:spMkLst>
        </pc:spChg>
        <pc:spChg chg="add mod">
          <ac:chgData name="Michael Teters" userId="d0e853d9-7e8a-4978-a6a6-73499c56127e" providerId="ADAL" clId="{6614D940-59CD-4214-A187-25F0D9A5B1B2}" dt="2023-11-06T16:20:25.940" v="167" actId="20577"/>
          <ac:spMkLst>
            <pc:docMk/>
            <pc:sldMk cId="2083926255" sldId="359"/>
            <ac:spMk id="5" creationId="{945872FC-7DAE-4598-B3E0-5D8D3F349465}"/>
          </ac:spMkLst>
        </pc:spChg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2344340958" sldId="359"/>
        </pc:sldMkLst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2918280103" sldId="360"/>
        </pc:sldMkLst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779609314" sldId="361"/>
        </pc:sldMkLst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1659753147" sldId="362"/>
        </pc:sldMkLst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4089392938" sldId="363"/>
        </pc:sldMkLst>
      </pc:sldChg>
      <pc:sldChg chg="del">
        <pc:chgData name="Michael Teters" userId="d0e853d9-7e8a-4978-a6a6-73499c56127e" providerId="ADAL" clId="{6614D940-59CD-4214-A187-25F0D9A5B1B2}" dt="2023-10-26T11:47:45.197" v="2" actId="47"/>
        <pc:sldMkLst>
          <pc:docMk/>
          <pc:sldMk cId="3374862000" sldId="364"/>
        </pc:sldMkLst>
      </pc:sldChg>
      <pc:sldMasterChg chg="del delSldLayout">
        <pc:chgData name="Michael Teters" userId="d0e853d9-7e8a-4978-a6a6-73499c56127e" providerId="ADAL" clId="{6614D940-59CD-4214-A187-25F0D9A5B1B2}" dt="2023-10-26T11:47:45.197" v="2" actId="47"/>
        <pc:sldMasterMkLst>
          <pc:docMk/>
          <pc:sldMasterMk cId="229671963" sldId="2147483696"/>
        </pc:sldMasterMkLst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1856550128" sldId="2147483697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2413263501" sldId="2147483698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4012339368" sldId="2147483699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646947541" sldId="2147483700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1949662856" sldId="2147483701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1794549942" sldId="2147483702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4142980852" sldId="2147483703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2611446108" sldId="2147483704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663591657" sldId="2147483705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2601498668" sldId="2147483706"/>
          </pc:sldLayoutMkLst>
        </pc:sldLayoutChg>
        <pc:sldLayoutChg chg="del">
          <pc:chgData name="Michael Teters" userId="d0e853d9-7e8a-4978-a6a6-73499c56127e" providerId="ADAL" clId="{6614D940-59CD-4214-A187-25F0D9A5B1B2}" dt="2023-10-26T11:47:45.197" v="2" actId="47"/>
          <pc:sldLayoutMkLst>
            <pc:docMk/>
            <pc:sldMasterMk cId="229671963" sldId="2147483696"/>
            <pc:sldLayoutMk cId="4142753647" sldId="2147483707"/>
          </pc:sldLayoutMkLst>
        </pc:sldLayoutChg>
      </pc:sldMasterChg>
    </pc:docChg>
  </pc:docChgLst>
  <pc:docChgLst>
    <pc:chgData name="Michael Teters" userId="d0e853d9-7e8a-4978-a6a6-73499c56127e" providerId="ADAL" clId="{2B548D04-D649-4003-B9CA-3BB50BCADB93}"/>
    <pc:docChg chg="undo redo custSel addSld delSld modSld sldOrd">
      <pc:chgData name="Michael Teters" userId="d0e853d9-7e8a-4978-a6a6-73499c56127e" providerId="ADAL" clId="{2B548D04-D649-4003-B9CA-3BB50BCADB93}" dt="2024-04-16T14:51:36.140" v="238" actId="20577"/>
      <pc:docMkLst>
        <pc:docMk/>
      </pc:docMkLst>
      <pc:sldChg chg="addSp delSp modSp mod">
        <pc:chgData name="Michael Teters" userId="d0e853d9-7e8a-4978-a6a6-73499c56127e" providerId="ADAL" clId="{2B548D04-D649-4003-B9CA-3BB50BCADB93}" dt="2024-04-10T11:52:01.829" v="195" actId="20577"/>
        <pc:sldMkLst>
          <pc:docMk/>
          <pc:sldMk cId="3912491076" sldId="268"/>
        </pc:sldMkLst>
        <pc:spChg chg="del">
          <ac:chgData name="Michael Teters" userId="d0e853d9-7e8a-4978-a6a6-73499c56127e" providerId="ADAL" clId="{2B548D04-D649-4003-B9CA-3BB50BCADB93}" dt="2024-04-10T11:51:53.816" v="191" actId="478"/>
          <ac:spMkLst>
            <pc:docMk/>
            <pc:sldMk cId="3912491076" sldId="268"/>
            <ac:spMk id="5" creationId="{0D14512B-467F-4EB9-8D09-25B46B82CB8C}"/>
          </ac:spMkLst>
        </pc:spChg>
        <pc:spChg chg="add mod">
          <ac:chgData name="Michael Teters" userId="d0e853d9-7e8a-4978-a6a6-73499c56127e" providerId="ADAL" clId="{2B548D04-D649-4003-B9CA-3BB50BCADB93}" dt="2024-04-10T11:52:01.829" v="195" actId="20577"/>
          <ac:spMkLst>
            <pc:docMk/>
            <pc:sldMk cId="3912491076" sldId="268"/>
            <ac:spMk id="6" creationId="{326E916E-768C-49DB-9A76-2AFC103592C3}"/>
          </ac:spMkLst>
        </pc:spChg>
      </pc:sldChg>
      <pc:sldChg chg="addSp delSp modSp mod">
        <pc:chgData name="Michael Teters" userId="d0e853d9-7e8a-4978-a6a6-73499c56127e" providerId="ADAL" clId="{2B548D04-D649-4003-B9CA-3BB50BCADB93}" dt="2024-04-10T11:52:11.889" v="200" actId="20577"/>
        <pc:sldMkLst>
          <pc:docMk/>
          <pc:sldMk cId="1733377242" sldId="269"/>
        </pc:sldMkLst>
        <pc:spChg chg="del">
          <ac:chgData name="Michael Teters" userId="d0e853d9-7e8a-4978-a6a6-73499c56127e" providerId="ADAL" clId="{2B548D04-D649-4003-B9CA-3BB50BCADB93}" dt="2024-04-10T11:52:05.947" v="196" actId="478"/>
          <ac:spMkLst>
            <pc:docMk/>
            <pc:sldMk cId="1733377242" sldId="269"/>
            <ac:spMk id="5" creationId="{085F81B2-F0AA-42A9-BEA3-B53DF8AB5E12}"/>
          </ac:spMkLst>
        </pc:spChg>
        <pc:spChg chg="add mod">
          <ac:chgData name="Michael Teters" userId="d0e853d9-7e8a-4978-a6a6-73499c56127e" providerId="ADAL" clId="{2B548D04-D649-4003-B9CA-3BB50BCADB93}" dt="2024-04-10T11:52:11.889" v="200" actId="20577"/>
          <ac:spMkLst>
            <pc:docMk/>
            <pc:sldMk cId="1733377242" sldId="269"/>
            <ac:spMk id="6" creationId="{5F8C6B39-D07B-426B-9751-E07DEF675218}"/>
          </ac:spMkLst>
        </pc:spChg>
      </pc:sldChg>
      <pc:sldChg chg="addSp delSp modSp mod">
        <pc:chgData name="Michael Teters" userId="d0e853d9-7e8a-4978-a6a6-73499c56127e" providerId="ADAL" clId="{2B548D04-D649-4003-B9CA-3BB50BCADB93}" dt="2024-04-10T11:52:18.893" v="202"/>
        <pc:sldMkLst>
          <pc:docMk/>
          <pc:sldMk cId="1728156159" sldId="270"/>
        </pc:sldMkLst>
        <pc:spChg chg="del">
          <ac:chgData name="Michael Teters" userId="d0e853d9-7e8a-4978-a6a6-73499c56127e" providerId="ADAL" clId="{2B548D04-D649-4003-B9CA-3BB50BCADB93}" dt="2024-04-10T11:52:18.439" v="201" actId="478"/>
          <ac:spMkLst>
            <pc:docMk/>
            <pc:sldMk cId="1728156159" sldId="270"/>
            <ac:spMk id="6" creationId="{7C0DA7BC-5CB2-44BE-B192-87FF0E83938B}"/>
          </ac:spMkLst>
        </pc:spChg>
        <pc:spChg chg="add mod">
          <ac:chgData name="Michael Teters" userId="d0e853d9-7e8a-4978-a6a6-73499c56127e" providerId="ADAL" clId="{2B548D04-D649-4003-B9CA-3BB50BCADB93}" dt="2024-04-10T11:52:18.893" v="202"/>
          <ac:spMkLst>
            <pc:docMk/>
            <pc:sldMk cId="1728156159" sldId="270"/>
            <ac:spMk id="7" creationId="{206803D2-C022-4435-8846-5C0FD0953D7C}"/>
          </ac:spMkLst>
        </pc:spChg>
      </pc:sldChg>
      <pc:sldChg chg="addSp delSp modSp mod">
        <pc:chgData name="Michael Teters" userId="d0e853d9-7e8a-4978-a6a6-73499c56127e" providerId="ADAL" clId="{2B548D04-D649-4003-B9CA-3BB50BCADB93}" dt="2024-04-10T11:52:25.834" v="204"/>
        <pc:sldMkLst>
          <pc:docMk/>
          <pc:sldMk cId="2128208566" sldId="272"/>
        </pc:sldMkLst>
        <pc:spChg chg="del">
          <ac:chgData name="Michael Teters" userId="d0e853d9-7e8a-4978-a6a6-73499c56127e" providerId="ADAL" clId="{2B548D04-D649-4003-B9CA-3BB50BCADB93}" dt="2024-04-10T11:52:25.151" v="203" actId="478"/>
          <ac:spMkLst>
            <pc:docMk/>
            <pc:sldMk cId="2128208566" sldId="272"/>
            <ac:spMk id="8" creationId="{7F46BA74-9403-4D42-A2F1-6A70462D2797}"/>
          </ac:spMkLst>
        </pc:spChg>
        <pc:spChg chg="add mod">
          <ac:chgData name="Michael Teters" userId="d0e853d9-7e8a-4978-a6a6-73499c56127e" providerId="ADAL" clId="{2B548D04-D649-4003-B9CA-3BB50BCADB93}" dt="2024-04-10T11:52:25.834" v="204"/>
          <ac:spMkLst>
            <pc:docMk/>
            <pc:sldMk cId="2128208566" sldId="272"/>
            <ac:spMk id="9" creationId="{DE249535-EFBB-4571-BD25-0A3BE4E837F3}"/>
          </ac:spMkLst>
        </pc:spChg>
      </pc:sldChg>
      <pc:sldChg chg="modSp mod">
        <pc:chgData name="Michael Teters" userId="d0e853d9-7e8a-4978-a6a6-73499c56127e" providerId="ADAL" clId="{2B548D04-D649-4003-B9CA-3BB50BCADB93}" dt="2024-04-10T11:49:55.655" v="152" actId="20577"/>
        <pc:sldMkLst>
          <pc:docMk/>
          <pc:sldMk cId="1754412722" sldId="276"/>
        </pc:sldMkLst>
        <pc:spChg chg="mod">
          <ac:chgData name="Michael Teters" userId="d0e853d9-7e8a-4978-a6a6-73499c56127e" providerId="ADAL" clId="{2B548D04-D649-4003-B9CA-3BB50BCADB93}" dt="2024-04-10T11:49:55.655" v="152" actId="20577"/>
          <ac:spMkLst>
            <pc:docMk/>
            <pc:sldMk cId="1754412722" sldId="276"/>
            <ac:spMk id="3" creationId="{00000000-0000-0000-0000-000000000000}"/>
          </ac:spMkLst>
        </pc:spChg>
        <pc:spChg chg="mod">
          <ac:chgData name="Michael Teters" userId="d0e853d9-7e8a-4978-a6a6-73499c56127e" providerId="ADAL" clId="{2B548D04-D649-4003-B9CA-3BB50BCADB93}" dt="2024-04-10T11:48:42.737" v="101" actId="20577"/>
          <ac:spMkLst>
            <pc:docMk/>
            <pc:sldMk cId="1754412722" sldId="276"/>
            <ac:spMk id="4" creationId="{88CA04BB-B058-409D-B67B-B33836DD9D7D}"/>
          </ac:spMkLst>
        </pc:spChg>
      </pc:sldChg>
      <pc:sldChg chg="modSp mod">
        <pc:chgData name="Michael Teters" userId="d0e853d9-7e8a-4978-a6a6-73499c56127e" providerId="ADAL" clId="{2B548D04-D649-4003-B9CA-3BB50BCADB93}" dt="2024-04-10T11:50:09.322" v="160" actId="20577"/>
        <pc:sldMkLst>
          <pc:docMk/>
          <pc:sldMk cId="3088775947" sldId="309"/>
        </pc:sldMkLst>
        <pc:spChg chg="mod">
          <ac:chgData name="Michael Teters" userId="d0e853d9-7e8a-4978-a6a6-73499c56127e" providerId="ADAL" clId="{2B548D04-D649-4003-B9CA-3BB50BCADB93}" dt="2024-04-10T11:50:09.322" v="160" actId="20577"/>
          <ac:spMkLst>
            <pc:docMk/>
            <pc:sldMk cId="3088775947" sldId="309"/>
            <ac:spMk id="4" creationId="{0E60FE20-EBB6-4DEC-B1EE-A7C2EF13B85F}"/>
          </ac:spMkLst>
        </pc:spChg>
      </pc:sldChg>
      <pc:sldChg chg="modSp mod">
        <pc:chgData name="Michael Teters" userId="d0e853d9-7e8a-4978-a6a6-73499c56127e" providerId="ADAL" clId="{2B548D04-D649-4003-B9CA-3BB50BCADB93}" dt="2024-03-29T20:13:18.008" v="34" actId="1076"/>
        <pc:sldMkLst>
          <pc:docMk/>
          <pc:sldMk cId="4229659307" sldId="314"/>
        </pc:sldMkLst>
        <pc:spChg chg="mod">
          <ac:chgData name="Michael Teters" userId="d0e853d9-7e8a-4978-a6a6-73499c56127e" providerId="ADAL" clId="{2B548D04-D649-4003-B9CA-3BB50BCADB93}" dt="2024-03-29T20:13:18.008" v="34" actId="1076"/>
          <ac:spMkLst>
            <pc:docMk/>
            <pc:sldMk cId="4229659307" sldId="314"/>
            <ac:spMk id="3" creationId="{EFA4F8F1-5358-4DE7-A885-E3372883E845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3:49.605" v="46"/>
        <pc:sldMkLst>
          <pc:docMk/>
          <pc:sldMk cId="3698384090" sldId="315"/>
        </pc:sldMkLst>
        <pc:spChg chg="del">
          <ac:chgData name="Michael Teters" userId="d0e853d9-7e8a-4978-a6a6-73499c56127e" providerId="ADAL" clId="{2B548D04-D649-4003-B9CA-3BB50BCADB93}" dt="2024-03-29T20:13:49.323" v="45" actId="478"/>
          <ac:spMkLst>
            <pc:docMk/>
            <pc:sldMk cId="3698384090" sldId="315"/>
            <ac:spMk id="5" creationId="{7FB8A275-4A95-4CA7-8BAE-FCC96E7ACF4F}"/>
          </ac:spMkLst>
        </pc:spChg>
        <pc:spChg chg="add mod">
          <ac:chgData name="Michael Teters" userId="d0e853d9-7e8a-4978-a6a6-73499c56127e" providerId="ADAL" clId="{2B548D04-D649-4003-B9CA-3BB50BCADB93}" dt="2024-03-29T20:13:49.605" v="46"/>
          <ac:spMkLst>
            <pc:docMk/>
            <pc:sldMk cId="3698384090" sldId="315"/>
            <ac:spMk id="6" creationId="{C4D8A24D-549D-47E6-89DD-42D27BF45EC1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3:39.596" v="42"/>
        <pc:sldMkLst>
          <pc:docMk/>
          <pc:sldMk cId="455834297" sldId="317"/>
        </pc:sldMkLst>
        <pc:spChg chg="del">
          <ac:chgData name="Michael Teters" userId="d0e853d9-7e8a-4978-a6a6-73499c56127e" providerId="ADAL" clId="{2B548D04-D649-4003-B9CA-3BB50BCADB93}" dt="2024-03-29T20:13:39.328" v="41" actId="478"/>
          <ac:spMkLst>
            <pc:docMk/>
            <pc:sldMk cId="455834297" sldId="317"/>
            <ac:spMk id="5" creationId="{94C48E1B-8EF7-4789-94A8-FCD5730ACEDC}"/>
          </ac:spMkLst>
        </pc:spChg>
        <pc:spChg chg="add mod">
          <ac:chgData name="Michael Teters" userId="d0e853d9-7e8a-4978-a6a6-73499c56127e" providerId="ADAL" clId="{2B548D04-D649-4003-B9CA-3BB50BCADB93}" dt="2024-03-29T20:13:39.596" v="42"/>
          <ac:spMkLst>
            <pc:docMk/>
            <pc:sldMk cId="455834297" sldId="317"/>
            <ac:spMk id="6" creationId="{3475EA36-1F9A-433C-9B59-37E490C8F7A8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3:44.268" v="44"/>
        <pc:sldMkLst>
          <pc:docMk/>
          <pc:sldMk cId="3087025604" sldId="318"/>
        </pc:sldMkLst>
        <pc:spChg chg="del">
          <ac:chgData name="Michael Teters" userId="d0e853d9-7e8a-4978-a6a6-73499c56127e" providerId="ADAL" clId="{2B548D04-D649-4003-B9CA-3BB50BCADB93}" dt="2024-03-29T20:13:43.997" v="43" actId="478"/>
          <ac:spMkLst>
            <pc:docMk/>
            <pc:sldMk cId="3087025604" sldId="318"/>
            <ac:spMk id="5" creationId="{5A2205EE-AB20-40BF-9D6A-1350F896D789}"/>
          </ac:spMkLst>
        </pc:spChg>
        <pc:spChg chg="add mod">
          <ac:chgData name="Michael Teters" userId="d0e853d9-7e8a-4978-a6a6-73499c56127e" providerId="ADAL" clId="{2B548D04-D649-4003-B9CA-3BB50BCADB93}" dt="2024-03-29T20:13:44.268" v="44"/>
          <ac:spMkLst>
            <pc:docMk/>
            <pc:sldMk cId="3087025604" sldId="318"/>
            <ac:spMk id="6" creationId="{F7533D68-EE3A-480D-B5BF-2708F8773BAE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3:23.039" v="36"/>
        <pc:sldMkLst>
          <pc:docMk/>
          <pc:sldMk cId="2215858551" sldId="319"/>
        </pc:sldMkLst>
        <pc:spChg chg="del">
          <ac:chgData name="Michael Teters" userId="d0e853d9-7e8a-4978-a6a6-73499c56127e" providerId="ADAL" clId="{2B548D04-D649-4003-B9CA-3BB50BCADB93}" dt="2024-03-29T20:13:22.653" v="35" actId="478"/>
          <ac:spMkLst>
            <pc:docMk/>
            <pc:sldMk cId="2215858551" sldId="319"/>
            <ac:spMk id="4" creationId="{03755F53-008E-4234-9044-FB4BB94F57B4}"/>
          </ac:spMkLst>
        </pc:spChg>
        <pc:spChg chg="add mod">
          <ac:chgData name="Michael Teters" userId="d0e853d9-7e8a-4978-a6a6-73499c56127e" providerId="ADAL" clId="{2B548D04-D649-4003-B9CA-3BB50BCADB93}" dt="2024-03-29T20:13:23.039" v="36"/>
          <ac:spMkLst>
            <pc:docMk/>
            <pc:sldMk cId="2215858551" sldId="319"/>
            <ac:spMk id="5" creationId="{8ECE7DDD-5D78-439D-8D66-4E53D4017D6D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3:26.931" v="38"/>
        <pc:sldMkLst>
          <pc:docMk/>
          <pc:sldMk cId="3323299721" sldId="321"/>
        </pc:sldMkLst>
        <pc:spChg chg="del">
          <ac:chgData name="Michael Teters" userId="d0e853d9-7e8a-4978-a6a6-73499c56127e" providerId="ADAL" clId="{2B548D04-D649-4003-B9CA-3BB50BCADB93}" dt="2024-03-29T20:13:26.643" v="37" actId="478"/>
          <ac:spMkLst>
            <pc:docMk/>
            <pc:sldMk cId="3323299721" sldId="321"/>
            <ac:spMk id="5" creationId="{2BC2E1ED-6CD4-4332-9419-C088D45CD3D0}"/>
          </ac:spMkLst>
        </pc:spChg>
        <pc:spChg chg="add mod">
          <ac:chgData name="Michael Teters" userId="d0e853d9-7e8a-4978-a6a6-73499c56127e" providerId="ADAL" clId="{2B548D04-D649-4003-B9CA-3BB50BCADB93}" dt="2024-03-29T20:13:26.931" v="38"/>
          <ac:spMkLst>
            <pc:docMk/>
            <pc:sldMk cId="3323299721" sldId="321"/>
            <ac:spMk id="6" creationId="{D3D967F0-BC3A-415D-9281-E1616FAB70D6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3:31.088" v="40"/>
        <pc:sldMkLst>
          <pc:docMk/>
          <pc:sldMk cId="2206828715" sldId="322"/>
        </pc:sldMkLst>
        <pc:spChg chg="del">
          <ac:chgData name="Michael Teters" userId="d0e853d9-7e8a-4978-a6a6-73499c56127e" providerId="ADAL" clId="{2B548D04-D649-4003-B9CA-3BB50BCADB93}" dt="2024-03-29T20:13:30.753" v="39" actId="478"/>
          <ac:spMkLst>
            <pc:docMk/>
            <pc:sldMk cId="2206828715" sldId="322"/>
            <ac:spMk id="4" creationId="{6DEB81AA-DF65-4843-9E87-9052537769AD}"/>
          </ac:spMkLst>
        </pc:spChg>
        <pc:spChg chg="add mod">
          <ac:chgData name="Michael Teters" userId="d0e853d9-7e8a-4978-a6a6-73499c56127e" providerId="ADAL" clId="{2B548D04-D649-4003-B9CA-3BB50BCADB93}" dt="2024-03-29T20:13:31.088" v="40"/>
          <ac:spMkLst>
            <pc:docMk/>
            <pc:sldMk cId="2206828715" sldId="322"/>
            <ac:spMk id="5" creationId="{774A4717-B13E-46E7-AA0E-50D81A004277}"/>
          </ac:spMkLst>
        </pc:spChg>
      </pc:sldChg>
      <pc:sldChg chg="addSp delSp modSp mod ord">
        <pc:chgData name="Michael Teters" userId="d0e853d9-7e8a-4978-a6a6-73499c56127e" providerId="ADAL" clId="{2B548D04-D649-4003-B9CA-3BB50BCADB93}" dt="2024-03-29T20:14:09.353" v="58" actId="20577"/>
        <pc:sldMkLst>
          <pc:docMk/>
          <pc:sldMk cId="3460030055" sldId="333"/>
        </pc:sldMkLst>
        <pc:spChg chg="del">
          <ac:chgData name="Michael Teters" userId="d0e853d9-7e8a-4978-a6a6-73499c56127e" providerId="ADAL" clId="{2B548D04-D649-4003-B9CA-3BB50BCADB93}" dt="2024-03-29T20:14:00.771" v="49" actId="478"/>
          <ac:spMkLst>
            <pc:docMk/>
            <pc:sldMk cId="3460030055" sldId="333"/>
            <ac:spMk id="4" creationId="{700765FF-ED50-4D31-8EA5-EC81F04DE85C}"/>
          </ac:spMkLst>
        </pc:spChg>
        <pc:spChg chg="add mod">
          <ac:chgData name="Michael Teters" userId="d0e853d9-7e8a-4978-a6a6-73499c56127e" providerId="ADAL" clId="{2B548D04-D649-4003-B9CA-3BB50BCADB93}" dt="2024-03-29T20:14:09.353" v="58" actId="20577"/>
          <ac:spMkLst>
            <pc:docMk/>
            <pc:sldMk cId="3460030055" sldId="333"/>
            <ac:spMk id="5" creationId="{81FBC46B-899B-4662-8D86-F24B16CE27F7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4:44.410" v="68"/>
        <pc:sldMkLst>
          <pc:docMk/>
          <pc:sldMk cId="2639013549" sldId="334"/>
        </pc:sldMkLst>
        <pc:spChg chg="add mod">
          <ac:chgData name="Michael Teters" userId="d0e853d9-7e8a-4978-a6a6-73499c56127e" providerId="ADAL" clId="{2B548D04-D649-4003-B9CA-3BB50BCADB93}" dt="2024-03-29T20:14:44.410" v="68"/>
          <ac:spMkLst>
            <pc:docMk/>
            <pc:sldMk cId="2639013549" sldId="334"/>
            <ac:spMk id="4" creationId="{0E6C61A1-0859-4DA0-96AE-0748B2DCA164}"/>
          </ac:spMkLst>
        </pc:spChg>
        <pc:spChg chg="del">
          <ac:chgData name="Michael Teters" userId="d0e853d9-7e8a-4978-a6a6-73499c56127e" providerId="ADAL" clId="{2B548D04-D649-4003-B9CA-3BB50BCADB93}" dt="2024-03-29T20:14:44.113" v="67" actId="478"/>
          <ac:spMkLst>
            <pc:docMk/>
            <pc:sldMk cId="2639013549" sldId="334"/>
            <ac:spMk id="5" creationId="{08501316-C005-4AB9-95B8-46F808FBBE01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4:39.426" v="66"/>
        <pc:sldMkLst>
          <pc:docMk/>
          <pc:sldMk cId="3034767056" sldId="335"/>
        </pc:sldMkLst>
        <pc:spChg chg="add mod">
          <ac:chgData name="Michael Teters" userId="d0e853d9-7e8a-4978-a6a6-73499c56127e" providerId="ADAL" clId="{2B548D04-D649-4003-B9CA-3BB50BCADB93}" dt="2024-03-29T20:14:39.426" v="66"/>
          <ac:spMkLst>
            <pc:docMk/>
            <pc:sldMk cId="3034767056" sldId="335"/>
            <ac:spMk id="4" creationId="{D9688E68-4731-40D6-92E8-761A12A36267}"/>
          </ac:spMkLst>
        </pc:spChg>
        <pc:spChg chg="del">
          <ac:chgData name="Michael Teters" userId="d0e853d9-7e8a-4978-a6a6-73499c56127e" providerId="ADAL" clId="{2B548D04-D649-4003-B9CA-3BB50BCADB93}" dt="2024-03-29T20:14:38.812" v="65" actId="478"/>
          <ac:spMkLst>
            <pc:docMk/>
            <pc:sldMk cId="3034767056" sldId="335"/>
            <ac:spMk id="5" creationId="{CF957C1E-7DD9-46AE-9144-6BD2A3C3690A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4:32.709" v="64" actId="20577"/>
        <pc:sldMkLst>
          <pc:docMk/>
          <pc:sldMk cId="1220205794" sldId="336"/>
        </pc:sldMkLst>
        <pc:spChg chg="add mod">
          <ac:chgData name="Michael Teters" userId="d0e853d9-7e8a-4978-a6a6-73499c56127e" providerId="ADAL" clId="{2B548D04-D649-4003-B9CA-3BB50BCADB93}" dt="2024-03-29T20:14:32.709" v="64" actId="20577"/>
          <ac:spMkLst>
            <pc:docMk/>
            <pc:sldMk cId="1220205794" sldId="336"/>
            <ac:spMk id="4" creationId="{E34F248A-3EE1-4964-A3E9-65B6DC03134F}"/>
          </ac:spMkLst>
        </pc:spChg>
        <pc:spChg chg="del">
          <ac:chgData name="Michael Teters" userId="d0e853d9-7e8a-4978-a6a6-73499c56127e" providerId="ADAL" clId="{2B548D04-D649-4003-B9CA-3BB50BCADB93}" dt="2024-03-29T20:14:27.319" v="61" actId="478"/>
          <ac:spMkLst>
            <pc:docMk/>
            <pc:sldMk cId="1220205794" sldId="336"/>
            <ac:spMk id="5" creationId="{030EA8DF-EEA6-4238-95EE-BFC6619003F7}"/>
          </ac:spMkLst>
        </pc:spChg>
      </pc:sldChg>
      <pc:sldChg chg="addSp delSp modSp mod ord">
        <pc:chgData name="Michael Teters" userId="d0e853d9-7e8a-4978-a6a6-73499c56127e" providerId="ADAL" clId="{2B548D04-D649-4003-B9CA-3BB50BCADB93}" dt="2024-03-29T20:14:15.855" v="60"/>
        <pc:sldMkLst>
          <pc:docMk/>
          <pc:sldMk cId="3023871089" sldId="338"/>
        </pc:sldMkLst>
        <pc:spChg chg="del">
          <ac:chgData name="Michael Teters" userId="d0e853d9-7e8a-4978-a6a6-73499c56127e" providerId="ADAL" clId="{2B548D04-D649-4003-B9CA-3BB50BCADB93}" dt="2024-03-29T20:14:15.538" v="59" actId="478"/>
          <ac:spMkLst>
            <pc:docMk/>
            <pc:sldMk cId="3023871089" sldId="338"/>
            <ac:spMk id="4" creationId="{5B65A184-359D-4E40-8F02-920BA5D343FF}"/>
          </ac:spMkLst>
        </pc:spChg>
        <pc:spChg chg="add mod">
          <ac:chgData name="Michael Teters" userId="d0e853d9-7e8a-4978-a6a6-73499c56127e" providerId="ADAL" clId="{2B548D04-D649-4003-B9CA-3BB50BCADB93}" dt="2024-03-29T20:14:15.855" v="60"/>
          <ac:spMkLst>
            <pc:docMk/>
            <pc:sldMk cId="3023871089" sldId="338"/>
            <ac:spMk id="5" creationId="{0B661A2D-20DF-440D-924B-3A5F32A4B0A8}"/>
          </ac:spMkLst>
        </pc:spChg>
      </pc:sldChg>
      <pc:sldChg chg="delSp modSp mod">
        <pc:chgData name="Michael Teters" userId="d0e853d9-7e8a-4978-a6a6-73499c56127e" providerId="ADAL" clId="{2B548D04-D649-4003-B9CA-3BB50BCADB93}" dt="2024-03-29T12:13:06.759" v="14" actId="20577"/>
        <pc:sldMkLst>
          <pc:docMk/>
          <pc:sldMk cId="3833642446" sldId="339"/>
        </pc:sldMkLst>
        <pc:spChg chg="mod">
          <ac:chgData name="Michael Teters" userId="d0e853d9-7e8a-4978-a6a6-73499c56127e" providerId="ADAL" clId="{2B548D04-D649-4003-B9CA-3BB50BCADB93}" dt="2024-03-29T12:13:06.759" v="14" actId="20577"/>
          <ac:spMkLst>
            <pc:docMk/>
            <pc:sldMk cId="3833642446" sldId="339"/>
            <ac:spMk id="8" creationId="{D00ACF8C-A6AC-44EE-AB89-015F6942BB72}"/>
          </ac:spMkLst>
        </pc:spChg>
        <pc:inkChg chg="del">
          <ac:chgData name="Michael Teters" userId="d0e853d9-7e8a-4978-a6a6-73499c56127e" providerId="ADAL" clId="{2B548D04-D649-4003-B9CA-3BB50BCADB93}" dt="2024-03-29T12:12:56.800" v="0" actId="478"/>
          <ac:inkMkLst>
            <pc:docMk/>
            <pc:sldMk cId="3833642446" sldId="339"/>
            <ac:inkMk id="3" creationId="{D9F9AAFA-ADB1-45E6-9A49-B0CF2ED24A26}"/>
          </ac:inkMkLst>
        </pc:inkChg>
      </pc:sldChg>
      <pc:sldChg chg="addSp delSp modSp mod ord">
        <pc:chgData name="Michael Teters" userId="d0e853d9-7e8a-4978-a6a6-73499c56127e" providerId="ADAL" clId="{2B548D04-D649-4003-B9CA-3BB50BCADB93}" dt="2024-04-10T19:39:58.839" v="225"/>
        <pc:sldMkLst>
          <pc:docMk/>
          <pc:sldMk cId="1401193078" sldId="340"/>
        </pc:sldMkLst>
        <pc:spChg chg="add del mod">
          <ac:chgData name="Michael Teters" userId="d0e853d9-7e8a-4978-a6a6-73499c56127e" providerId="ADAL" clId="{2B548D04-D649-4003-B9CA-3BB50BCADB93}" dt="2024-04-10T11:48:36.268" v="93" actId="27636"/>
          <ac:spMkLst>
            <pc:docMk/>
            <pc:sldMk cId="1401193078" sldId="340"/>
            <ac:spMk id="4" creationId="{98F66E6C-10FB-40DA-907F-A9DFB7C17436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4:48.852" v="70"/>
        <pc:sldMkLst>
          <pc:docMk/>
          <pc:sldMk cId="3052325032" sldId="343"/>
        </pc:sldMkLst>
        <pc:spChg chg="add mod">
          <ac:chgData name="Michael Teters" userId="d0e853d9-7e8a-4978-a6a6-73499c56127e" providerId="ADAL" clId="{2B548D04-D649-4003-B9CA-3BB50BCADB93}" dt="2024-03-29T20:14:48.852" v="70"/>
          <ac:spMkLst>
            <pc:docMk/>
            <pc:sldMk cId="3052325032" sldId="343"/>
            <ac:spMk id="7" creationId="{574F667F-34FF-413C-83F3-ABBEE2D0EC79}"/>
          </ac:spMkLst>
        </pc:spChg>
        <pc:spChg chg="del">
          <ac:chgData name="Michael Teters" userId="d0e853d9-7e8a-4978-a6a6-73499c56127e" providerId="ADAL" clId="{2B548D04-D649-4003-B9CA-3BB50BCADB93}" dt="2024-03-29T20:14:48.446" v="69" actId="478"/>
          <ac:spMkLst>
            <pc:docMk/>
            <pc:sldMk cId="3052325032" sldId="343"/>
            <ac:spMk id="8" creationId="{04FA57E8-464C-4416-97F1-6FD0D3AD0982}"/>
          </ac:spMkLst>
        </pc:spChg>
      </pc:sldChg>
      <pc:sldChg chg="modSp mod">
        <pc:chgData name="Michael Teters" userId="d0e853d9-7e8a-4978-a6a6-73499c56127e" providerId="ADAL" clId="{2B548D04-D649-4003-B9CA-3BB50BCADB93}" dt="2024-04-10T11:50:19.677" v="168" actId="20577"/>
        <pc:sldMkLst>
          <pc:docMk/>
          <pc:sldMk cId="2858755740" sldId="345"/>
        </pc:sldMkLst>
        <pc:spChg chg="mod">
          <ac:chgData name="Michael Teters" userId="d0e853d9-7e8a-4978-a6a6-73499c56127e" providerId="ADAL" clId="{2B548D04-D649-4003-B9CA-3BB50BCADB93}" dt="2024-04-10T11:50:19.677" v="168" actId="20577"/>
          <ac:spMkLst>
            <pc:docMk/>
            <pc:sldMk cId="2858755740" sldId="345"/>
            <ac:spMk id="5" creationId="{33F2299F-3FE2-4DA0-8738-1F098E56A0A0}"/>
          </ac:spMkLst>
        </pc:spChg>
      </pc:sldChg>
      <pc:sldChg chg="addSp delSp modSp mod">
        <pc:chgData name="Michael Teters" userId="d0e853d9-7e8a-4978-a6a6-73499c56127e" providerId="ADAL" clId="{2B548D04-D649-4003-B9CA-3BB50BCADB93}" dt="2024-04-10T11:50:48.325" v="176"/>
        <pc:sldMkLst>
          <pc:docMk/>
          <pc:sldMk cId="3634929990" sldId="346"/>
        </pc:sldMkLst>
        <pc:spChg chg="add mod">
          <ac:chgData name="Michael Teters" userId="d0e853d9-7e8a-4978-a6a6-73499c56127e" providerId="ADAL" clId="{2B548D04-D649-4003-B9CA-3BB50BCADB93}" dt="2024-04-10T11:50:48.325" v="176"/>
          <ac:spMkLst>
            <pc:docMk/>
            <pc:sldMk cId="3634929990" sldId="346"/>
            <ac:spMk id="4" creationId="{EB11DD7B-328E-4EA0-9C63-8CBA2FCF4F19}"/>
          </ac:spMkLst>
        </pc:spChg>
        <pc:spChg chg="del">
          <ac:chgData name="Michael Teters" userId="d0e853d9-7e8a-4978-a6a6-73499c56127e" providerId="ADAL" clId="{2B548D04-D649-4003-B9CA-3BB50BCADB93}" dt="2024-04-10T11:50:47.947" v="175" actId="478"/>
          <ac:spMkLst>
            <pc:docMk/>
            <pc:sldMk cId="3634929990" sldId="346"/>
            <ac:spMk id="5" creationId="{F29FA535-C3E5-481E-83CE-6B17160F7E12}"/>
          </ac:spMkLst>
        </pc:spChg>
      </pc:sldChg>
      <pc:sldChg chg="addSp delSp modSp mod">
        <pc:chgData name="Michael Teters" userId="d0e853d9-7e8a-4978-a6a6-73499c56127e" providerId="ADAL" clId="{2B548D04-D649-4003-B9CA-3BB50BCADB93}" dt="2024-04-10T11:50:59.681" v="180"/>
        <pc:sldMkLst>
          <pc:docMk/>
          <pc:sldMk cId="3037974983" sldId="347"/>
        </pc:sldMkLst>
        <pc:spChg chg="add mod">
          <ac:chgData name="Michael Teters" userId="d0e853d9-7e8a-4978-a6a6-73499c56127e" providerId="ADAL" clId="{2B548D04-D649-4003-B9CA-3BB50BCADB93}" dt="2024-04-10T11:50:59.681" v="180"/>
          <ac:spMkLst>
            <pc:docMk/>
            <pc:sldMk cId="3037974983" sldId="347"/>
            <ac:spMk id="4" creationId="{FD29CE01-5075-4EB2-8F82-BD7D39FF65CB}"/>
          </ac:spMkLst>
        </pc:spChg>
        <pc:spChg chg="del">
          <ac:chgData name="Michael Teters" userId="d0e853d9-7e8a-4978-a6a6-73499c56127e" providerId="ADAL" clId="{2B548D04-D649-4003-B9CA-3BB50BCADB93}" dt="2024-04-10T11:50:59.287" v="179" actId="478"/>
          <ac:spMkLst>
            <pc:docMk/>
            <pc:sldMk cId="3037974983" sldId="347"/>
            <ac:spMk id="5" creationId="{C7C63FA0-6D27-4FAE-B092-E4AD065BF481}"/>
          </ac:spMkLst>
        </pc:spChg>
      </pc:sldChg>
      <pc:sldChg chg="addSp delSp modSp mod">
        <pc:chgData name="Michael Teters" userId="d0e853d9-7e8a-4978-a6a6-73499c56127e" providerId="ADAL" clId="{2B548D04-D649-4003-B9CA-3BB50BCADB93}" dt="2024-04-10T11:51:41.262" v="190" actId="20577"/>
        <pc:sldMkLst>
          <pc:docMk/>
          <pc:sldMk cId="2018746593" sldId="349"/>
        </pc:sldMkLst>
        <pc:spChg chg="del">
          <ac:chgData name="Michael Teters" userId="d0e853d9-7e8a-4978-a6a6-73499c56127e" providerId="ADAL" clId="{2B548D04-D649-4003-B9CA-3BB50BCADB93}" dt="2024-04-10T11:51:36.463" v="187" actId="478"/>
          <ac:spMkLst>
            <pc:docMk/>
            <pc:sldMk cId="2018746593" sldId="349"/>
            <ac:spMk id="4" creationId="{25271B96-BA3D-44AD-ABD1-EDB583B45570}"/>
          </ac:spMkLst>
        </pc:spChg>
        <pc:spChg chg="add mod">
          <ac:chgData name="Michael Teters" userId="d0e853d9-7e8a-4978-a6a6-73499c56127e" providerId="ADAL" clId="{2B548D04-D649-4003-B9CA-3BB50BCADB93}" dt="2024-04-10T11:51:41.262" v="190" actId="20577"/>
          <ac:spMkLst>
            <pc:docMk/>
            <pc:sldMk cId="2018746593" sldId="349"/>
            <ac:spMk id="5" creationId="{EB862354-78B7-42AD-A510-18D2F40F2071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3:54.367" v="48"/>
        <pc:sldMkLst>
          <pc:docMk/>
          <pc:sldMk cId="3768369728" sldId="351"/>
        </pc:sldMkLst>
        <pc:spChg chg="del">
          <ac:chgData name="Michael Teters" userId="d0e853d9-7e8a-4978-a6a6-73499c56127e" providerId="ADAL" clId="{2B548D04-D649-4003-B9CA-3BB50BCADB93}" dt="2024-03-29T20:13:53.998" v="47" actId="478"/>
          <ac:spMkLst>
            <pc:docMk/>
            <pc:sldMk cId="3768369728" sldId="351"/>
            <ac:spMk id="5" creationId="{BB24F05A-93BD-46ED-A0C3-12437068AE80}"/>
          </ac:spMkLst>
        </pc:spChg>
        <pc:spChg chg="add mod">
          <ac:chgData name="Michael Teters" userId="d0e853d9-7e8a-4978-a6a6-73499c56127e" providerId="ADAL" clId="{2B548D04-D649-4003-B9CA-3BB50BCADB93}" dt="2024-03-29T20:13:54.367" v="48"/>
          <ac:spMkLst>
            <pc:docMk/>
            <pc:sldMk cId="3768369728" sldId="351"/>
            <ac:spMk id="6" creationId="{65C86BD9-C958-46B2-8D35-1E5BF2C43358}"/>
          </ac:spMkLst>
        </pc:spChg>
      </pc:sldChg>
      <pc:sldChg chg="addSp delSp modSp mod">
        <pc:chgData name="Michael Teters" userId="d0e853d9-7e8a-4978-a6a6-73499c56127e" providerId="ADAL" clId="{2B548D04-D649-4003-B9CA-3BB50BCADB93}" dt="2024-03-29T20:14:53.250" v="72"/>
        <pc:sldMkLst>
          <pc:docMk/>
          <pc:sldMk cId="1983331526" sldId="352"/>
        </pc:sldMkLst>
        <pc:spChg chg="add mod">
          <ac:chgData name="Michael Teters" userId="d0e853d9-7e8a-4978-a6a6-73499c56127e" providerId="ADAL" clId="{2B548D04-D649-4003-B9CA-3BB50BCADB93}" dt="2024-03-29T20:14:53.250" v="72"/>
          <ac:spMkLst>
            <pc:docMk/>
            <pc:sldMk cId="1983331526" sldId="352"/>
            <ac:spMk id="4" creationId="{6DE4E9C4-140E-427A-9D6B-785D80289B75}"/>
          </ac:spMkLst>
        </pc:spChg>
        <pc:spChg chg="del">
          <ac:chgData name="Michael Teters" userId="d0e853d9-7e8a-4978-a6a6-73499c56127e" providerId="ADAL" clId="{2B548D04-D649-4003-B9CA-3BB50BCADB93}" dt="2024-03-29T20:14:52.982" v="71" actId="478"/>
          <ac:spMkLst>
            <pc:docMk/>
            <pc:sldMk cId="1983331526" sldId="352"/>
            <ac:spMk id="5" creationId="{E032B265-C434-4775-B1C3-13C780CBDE74}"/>
          </ac:spMkLst>
        </pc:spChg>
      </pc:sldChg>
      <pc:sldChg chg="addSp delSp modSp del mod">
        <pc:chgData name="Michael Teters" userId="d0e853d9-7e8a-4978-a6a6-73499c56127e" providerId="ADAL" clId="{2B548D04-D649-4003-B9CA-3BB50BCADB93}" dt="2024-04-10T19:39:50.249" v="223" actId="47"/>
        <pc:sldMkLst>
          <pc:docMk/>
          <pc:sldMk cId="3114374276" sldId="353"/>
        </pc:sldMkLst>
        <pc:spChg chg="add mod">
          <ac:chgData name="Michael Teters" userId="d0e853d9-7e8a-4978-a6a6-73499c56127e" providerId="ADAL" clId="{2B548D04-D649-4003-B9CA-3BB50BCADB93}" dt="2024-04-10T11:58:30.426" v="220" actId="20577"/>
          <ac:spMkLst>
            <pc:docMk/>
            <pc:sldMk cId="3114374276" sldId="353"/>
            <ac:spMk id="5" creationId="{1653F161-504A-40EE-8345-DE0CFE8EC5F7}"/>
          </ac:spMkLst>
        </pc:spChg>
        <pc:spChg chg="del">
          <ac:chgData name="Michael Teters" userId="d0e853d9-7e8a-4978-a6a6-73499c56127e" providerId="ADAL" clId="{2B548D04-D649-4003-B9CA-3BB50BCADB93}" dt="2024-03-29T20:14:58.805" v="73" actId="478"/>
          <ac:spMkLst>
            <pc:docMk/>
            <pc:sldMk cId="3114374276" sldId="353"/>
            <ac:spMk id="6" creationId="{9A787D98-B7F6-48D8-BF98-976E74D40B05}"/>
          </ac:spMkLst>
        </pc:spChg>
        <pc:picChg chg="mod">
          <ac:chgData name="Michael Teters" userId="d0e853d9-7e8a-4978-a6a6-73499c56127e" providerId="ADAL" clId="{2B548D04-D649-4003-B9CA-3BB50BCADB93}" dt="2024-04-10T11:58:08.727" v="214" actId="14100"/>
          <ac:picMkLst>
            <pc:docMk/>
            <pc:sldMk cId="3114374276" sldId="353"/>
            <ac:picMk id="3" creationId="{40B79D9D-6C30-4ABF-87FE-2BAAD8437A96}"/>
          </ac:picMkLst>
        </pc:picChg>
        <pc:picChg chg="add mod">
          <ac:chgData name="Michael Teters" userId="d0e853d9-7e8a-4978-a6a6-73499c56127e" providerId="ADAL" clId="{2B548D04-D649-4003-B9CA-3BB50BCADB93}" dt="2024-04-10T11:58:13.874" v="216" actId="1076"/>
          <ac:picMkLst>
            <pc:docMk/>
            <pc:sldMk cId="3114374276" sldId="353"/>
            <ac:picMk id="6" creationId="{1238AB0E-0BE7-4852-A7BA-B722DDD23268}"/>
          </ac:picMkLst>
        </pc:picChg>
        <pc:inkChg chg="del">
          <ac:chgData name="Michael Teters" userId="d0e853d9-7e8a-4978-a6a6-73499c56127e" providerId="ADAL" clId="{2B548D04-D649-4003-B9CA-3BB50BCADB93}" dt="2024-04-10T11:57:24.894" v="209" actId="478"/>
          <ac:inkMkLst>
            <pc:docMk/>
            <pc:sldMk cId="3114374276" sldId="353"/>
            <ac:inkMk id="4" creationId="{2B94FB85-19AD-4680-97F9-61708ADF8133}"/>
          </ac:inkMkLst>
        </pc:inkChg>
      </pc:sldChg>
      <pc:sldChg chg="addSp delSp modSp del mod">
        <pc:chgData name="Michael Teters" userId="d0e853d9-7e8a-4978-a6a6-73499c56127e" providerId="ADAL" clId="{2B548D04-D649-4003-B9CA-3BB50BCADB93}" dt="2024-04-10T11:58:23.970" v="217" actId="47"/>
        <pc:sldMkLst>
          <pc:docMk/>
          <pc:sldMk cId="2195112930" sldId="354"/>
        </pc:sldMkLst>
        <pc:spChg chg="add mod">
          <ac:chgData name="Michael Teters" userId="d0e853d9-7e8a-4978-a6a6-73499c56127e" providerId="ADAL" clId="{2B548D04-D649-4003-B9CA-3BB50BCADB93}" dt="2024-04-10T11:48:26.782" v="81" actId="20577"/>
          <ac:spMkLst>
            <pc:docMk/>
            <pc:sldMk cId="2195112930" sldId="354"/>
            <ac:spMk id="5" creationId="{8C827605-17E2-4AF5-9922-80AA5A120FBA}"/>
          </ac:spMkLst>
        </pc:spChg>
        <pc:spChg chg="del">
          <ac:chgData name="Michael Teters" userId="d0e853d9-7e8a-4978-a6a6-73499c56127e" providerId="ADAL" clId="{2B548D04-D649-4003-B9CA-3BB50BCADB93}" dt="2024-03-29T20:15:03.744" v="75" actId="478"/>
          <ac:spMkLst>
            <pc:docMk/>
            <pc:sldMk cId="2195112930" sldId="354"/>
            <ac:spMk id="6" creationId="{AAF902ED-654B-40C2-B207-06ADC0D69854}"/>
          </ac:spMkLst>
        </pc:spChg>
        <pc:inkChg chg="del">
          <ac:chgData name="Michael Teters" userId="d0e853d9-7e8a-4978-a6a6-73499c56127e" providerId="ADAL" clId="{2B548D04-D649-4003-B9CA-3BB50BCADB93}" dt="2024-04-10T11:57:44.335" v="210" actId="478"/>
          <ac:inkMkLst>
            <pc:docMk/>
            <pc:sldMk cId="2195112930" sldId="354"/>
            <ac:inkMk id="4" creationId="{39812239-4361-412B-92B4-D4521550329E}"/>
          </ac:inkMkLst>
        </pc:inkChg>
      </pc:sldChg>
      <pc:sldChg chg="addSp delSp modSp mod">
        <pc:chgData name="Michael Teters" userId="d0e853d9-7e8a-4978-a6a6-73499c56127e" providerId="ADAL" clId="{2B548D04-D649-4003-B9CA-3BB50BCADB93}" dt="2024-04-10T11:50:28.003" v="170"/>
        <pc:sldMkLst>
          <pc:docMk/>
          <pc:sldMk cId="3971792065" sldId="355"/>
        </pc:sldMkLst>
        <pc:spChg chg="add mod">
          <ac:chgData name="Michael Teters" userId="d0e853d9-7e8a-4978-a6a6-73499c56127e" providerId="ADAL" clId="{2B548D04-D649-4003-B9CA-3BB50BCADB93}" dt="2024-04-10T11:50:28.003" v="170"/>
          <ac:spMkLst>
            <pc:docMk/>
            <pc:sldMk cId="3971792065" sldId="355"/>
            <ac:spMk id="4" creationId="{8E544777-1BA7-4444-B6A1-85001533D5AF}"/>
          </ac:spMkLst>
        </pc:spChg>
        <pc:spChg chg="del">
          <ac:chgData name="Michael Teters" userId="d0e853d9-7e8a-4978-a6a6-73499c56127e" providerId="ADAL" clId="{2B548D04-D649-4003-B9CA-3BB50BCADB93}" dt="2024-04-10T11:50:27.652" v="169" actId="478"/>
          <ac:spMkLst>
            <pc:docMk/>
            <pc:sldMk cId="3971792065" sldId="355"/>
            <ac:spMk id="5" creationId="{964B3C77-13BF-412F-97A7-0DCA45D57525}"/>
          </ac:spMkLst>
        </pc:spChg>
      </pc:sldChg>
      <pc:sldChg chg="addSp delSp modSp mod">
        <pc:chgData name="Michael Teters" userId="d0e853d9-7e8a-4978-a6a6-73499c56127e" providerId="ADAL" clId="{2B548D04-D649-4003-B9CA-3BB50BCADB93}" dt="2024-04-12T11:39:29.940" v="227" actId="20577"/>
        <pc:sldMkLst>
          <pc:docMk/>
          <pc:sldMk cId="1406153249" sldId="356"/>
        </pc:sldMkLst>
        <pc:spChg chg="add mod">
          <ac:chgData name="Michael Teters" userId="d0e853d9-7e8a-4978-a6a6-73499c56127e" providerId="ADAL" clId="{2B548D04-D649-4003-B9CA-3BB50BCADB93}" dt="2024-04-12T11:39:29.940" v="227" actId="20577"/>
          <ac:spMkLst>
            <pc:docMk/>
            <pc:sldMk cId="1406153249" sldId="356"/>
            <ac:spMk id="4" creationId="{9CE3707E-D58E-475B-B0B9-8EED86B65952}"/>
          </ac:spMkLst>
        </pc:spChg>
        <pc:spChg chg="del">
          <ac:chgData name="Michael Teters" userId="d0e853d9-7e8a-4978-a6a6-73499c56127e" providerId="ADAL" clId="{2B548D04-D649-4003-B9CA-3BB50BCADB93}" dt="2024-04-10T11:50:37.096" v="172" actId="478"/>
          <ac:spMkLst>
            <pc:docMk/>
            <pc:sldMk cId="1406153249" sldId="356"/>
            <ac:spMk id="5" creationId="{B4CB3345-0610-4D20-8D5D-B3538EAEFACD}"/>
          </ac:spMkLst>
        </pc:spChg>
      </pc:sldChg>
      <pc:sldChg chg="addSp delSp modSp mod">
        <pc:chgData name="Michael Teters" userId="d0e853d9-7e8a-4978-a6a6-73499c56127e" providerId="ADAL" clId="{2B548D04-D649-4003-B9CA-3BB50BCADB93}" dt="2024-04-10T11:50:55.185" v="178"/>
        <pc:sldMkLst>
          <pc:docMk/>
          <pc:sldMk cId="393708741" sldId="357"/>
        </pc:sldMkLst>
        <pc:spChg chg="add mod">
          <ac:chgData name="Michael Teters" userId="d0e853d9-7e8a-4978-a6a6-73499c56127e" providerId="ADAL" clId="{2B548D04-D649-4003-B9CA-3BB50BCADB93}" dt="2024-04-10T11:50:55.185" v="178"/>
          <ac:spMkLst>
            <pc:docMk/>
            <pc:sldMk cId="393708741" sldId="357"/>
            <ac:spMk id="4" creationId="{F6A01DFC-6CA5-4495-8FCF-2579D89911B3}"/>
          </ac:spMkLst>
        </pc:spChg>
        <pc:spChg chg="del">
          <ac:chgData name="Michael Teters" userId="d0e853d9-7e8a-4978-a6a6-73499c56127e" providerId="ADAL" clId="{2B548D04-D649-4003-B9CA-3BB50BCADB93}" dt="2024-04-10T11:50:54.813" v="177" actId="478"/>
          <ac:spMkLst>
            <pc:docMk/>
            <pc:sldMk cId="393708741" sldId="357"/>
            <ac:spMk id="5" creationId="{F68D32D3-7404-4EDE-91CA-04CEA1461CBC}"/>
          </ac:spMkLst>
        </pc:spChg>
      </pc:sldChg>
      <pc:sldChg chg="addSp delSp modSp add del mod addAnim delAnim">
        <pc:chgData name="Michael Teters" userId="d0e853d9-7e8a-4978-a6a6-73499c56127e" providerId="ADAL" clId="{2B548D04-D649-4003-B9CA-3BB50BCADB93}" dt="2024-04-16T14:50:35.477" v="234" actId="47"/>
        <pc:sldMkLst>
          <pc:docMk/>
          <pc:sldMk cId="1918652848" sldId="358"/>
        </pc:sldMkLst>
        <pc:spChg chg="add del">
          <ac:chgData name="Michael Teters" userId="d0e853d9-7e8a-4978-a6a6-73499c56127e" providerId="ADAL" clId="{2B548D04-D649-4003-B9CA-3BB50BCADB93}" dt="2024-04-10T11:53:23.753" v="207" actId="478"/>
          <ac:spMkLst>
            <pc:docMk/>
            <pc:sldMk cId="1918652848" sldId="358"/>
            <ac:spMk id="5" creationId="{C129A055-8AE8-4F55-BBAF-54151E376217}"/>
          </ac:spMkLst>
        </pc:spChg>
        <pc:spChg chg="add mod">
          <ac:chgData name="Michael Teters" userId="d0e853d9-7e8a-4978-a6a6-73499c56127e" providerId="ADAL" clId="{2B548D04-D649-4003-B9CA-3BB50BCADB93}" dt="2024-04-10T11:51:12.239" v="182"/>
          <ac:spMkLst>
            <pc:docMk/>
            <pc:sldMk cId="1918652848" sldId="358"/>
            <ac:spMk id="9" creationId="{4E194959-66B7-47AE-8B98-0AAE56D068FE}"/>
          </ac:spMkLst>
        </pc:spChg>
        <pc:spChg chg="del">
          <ac:chgData name="Michael Teters" userId="d0e853d9-7e8a-4978-a6a6-73499c56127e" providerId="ADAL" clId="{2B548D04-D649-4003-B9CA-3BB50BCADB93}" dt="2024-04-10T11:51:11.279" v="181" actId="478"/>
          <ac:spMkLst>
            <pc:docMk/>
            <pc:sldMk cId="1918652848" sldId="358"/>
            <ac:spMk id="11" creationId="{629FBA74-FF6F-435E-8016-4E18163DFB73}"/>
          </ac:spMkLst>
        </pc:spChg>
        <pc:spChg chg="add del">
          <ac:chgData name="Michael Teters" userId="d0e853d9-7e8a-4978-a6a6-73499c56127e" providerId="ADAL" clId="{2B548D04-D649-4003-B9CA-3BB50BCADB93}" dt="2024-04-10T11:53:18.144" v="206" actId="478"/>
          <ac:spMkLst>
            <pc:docMk/>
            <pc:sldMk cId="1918652848" sldId="358"/>
            <ac:spMk id="23" creationId="{C6717144-C7FB-49E7-9DAC-E3976A9B63C2}"/>
          </ac:spMkLst>
        </pc:spChg>
        <pc:spChg chg="add del">
          <ac:chgData name="Michael Teters" userId="d0e853d9-7e8a-4978-a6a6-73499c56127e" providerId="ADAL" clId="{2B548D04-D649-4003-B9CA-3BB50BCADB93}" dt="2024-04-10T11:53:23.753" v="207" actId="478"/>
          <ac:spMkLst>
            <pc:docMk/>
            <pc:sldMk cId="1918652848" sldId="358"/>
            <ac:spMk id="29" creationId="{11BE3FA7-0D70-4431-814F-D8C40576EA93}"/>
          </ac:spMkLst>
        </pc:spChg>
        <pc:picChg chg="add del">
          <ac:chgData name="Michael Teters" userId="d0e853d9-7e8a-4978-a6a6-73499c56127e" providerId="ADAL" clId="{2B548D04-D649-4003-B9CA-3BB50BCADB93}" dt="2024-04-10T11:53:23.753" v="207" actId="478"/>
          <ac:picMkLst>
            <pc:docMk/>
            <pc:sldMk cId="1918652848" sldId="358"/>
            <ac:picMk id="10" creationId="{71112B07-0450-4DC0-BFBF-CBBE411B586D}"/>
          </ac:picMkLst>
        </pc:picChg>
        <pc:picChg chg="add del">
          <ac:chgData name="Michael Teters" userId="d0e853d9-7e8a-4978-a6a6-73499c56127e" providerId="ADAL" clId="{2B548D04-D649-4003-B9CA-3BB50BCADB93}" dt="2024-04-10T11:53:23.753" v="207" actId="478"/>
          <ac:picMkLst>
            <pc:docMk/>
            <pc:sldMk cId="1918652848" sldId="358"/>
            <ac:picMk id="14" creationId="{D9971892-352B-47A5-BC48-1851EC384913}"/>
          </ac:picMkLst>
        </pc:picChg>
        <pc:cxnChg chg="add del">
          <ac:chgData name="Michael Teters" userId="d0e853d9-7e8a-4978-a6a6-73499c56127e" providerId="ADAL" clId="{2B548D04-D649-4003-B9CA-3BB50BCADB93}" dt="2024-04-10T11:53:23.753" v="207" actId="478"/>
          <ac:cxnSpMkLst>
            <pc:docMk/>
            <pc:sldMk cId="1918652848" sldId="358"/>
            <ac:cxnSpMk id="3" creationId="{64F70AD5-EF1C-469F-A5E8-82596D7DCC9E}"/>
          </ac:cxnSpMkLst>
        </pc:cxnChg>
      </pc:sldChg>
      <pc:sldChg chg="addSp delSp modSp mod">
        <pc:chgData name="Michael Teters" userId="d0e853d9-7e8a-4978-a6a6-73499c56127e" providerId="ADAL" clId="{2B548D04-D649-4003-B9CA-3BB50BCADB93}" dt="2024-04-10T11:51:27.949" v="186" actId="20577"/>
        <pc:sldMkLst>
          <pc:docMk/>
          <pc:sldMk cId="2083926255" sldId="359"/>
        </pc:sldMkLst>
        <pc:spChg chg="add mod">
          <ac:chgData name="Michael Teters" userId="d0e853d9-7e8a-4978-a6a6-73499c56127e" providerId="ADAL" clId="{2B548D04-D649-4003-B9CA-3BB50BCADB93}" dt="2024-04-10T11:51:27.949" v="186" actId="20577"/>
          <ac:spMkLst>
            <pc:docMk/>
            <pc:sldMk cId="2083926255" sldId="359"/>
            <ac:spMk id="4" creationId="{24BCF008-9669-4DAA-9B1C-F57C952F539B}"/>
          </ac:spMkLst>
        </pc:spChg>
        <pc:spChg chg="del">
          <ac:chgData name="Michael Teters" userId="d0e853d9-7e8a-4978-a6a6-73499c56127e" providerId="ADAL" clId="{2B548D04-D649-4003-B9CA-3BB50BCADB93}" dt="2024-04-10T11:51:22.601" v="183" actId="478"/>
          <ac:spMkLst>
            <pc:docMk/>
            <pc:sldMk cId="2083926255" sldId="359"/>
            <ac:spMk id="5" creationId="{945872FC-7DAE-4598-B3E0-5D8D3F349465}"/>
          </ac:spMkLst>
        </pc:spChg>
      </pc:sldChg>
      <pc:sldChg chg="add">
        <pc:chgData name="Michael Teters" userId="d0e853d9-7e8a-4978-a6a6-73499c56127e" providerId="ADAL" clId="{2B548D04-D649-4003-B9CA-3BB50BCADB93}" dt="2024-04-10T11:57:15.926" v="208" actId="2890"/>
        <pc:sldMkLst>
          <pc:docMk/>
          <pc:sldMk cId="1191640011" sldId="360"/>
        </pc:sldMkLst>
      </pc:sldChg>
      <pc:sldChg chg="add replId">
        <pc:chgData name="Michael Teters" userId="d0e853d9-7e8a-4978-a6a6-73499c56127e" providerId="ADAL" clId="{2B548D04-D649-4003-B9CA-3BB50BCADB93}" dt="2024-04-10T11:57:15.926" v="208" actId="2890"/>
        <pc:sldMkLst>
          <pc:docMk/>
          <pc:sldMk cId="1245212123" sldId="361"/>
        </pc:sldMkLst>
      </pc:sldChg>
      <pc:sldChg chg="addSp delSp modSp mod">
        <pc:chgData name="Michael Teters" userId="d0e853d9-7e8a-4978-a6a6-73499c56127e" providerId="ADAL" clId="{2B548D04-D649-4003-B9CA-3BB50BCADB93}" dt="2024-04-16T14:51:36.140" v="238" actId="20577"/>
        <pc:sldMkLst>
          <pc:docMk/>
          <pc:sldMk cId="2392751415" sldId="362"/>
        </pc:sldMkLst>
        <pc:spChg chg="add del">
          <ac:chgData name="Michael Teters" userId="d0e853d9-7e8a-4978-a6a6-73499c56127e" providerId="ADAL" clId="{2B548D04-D649-4003-B9CA-3BB50BCADB93}" dt="2024-04-16T14:50:37.270" v="236" actId="478"/>
          <ac:spMkLst>
            <pc:docMk/>
            <pc:sldMk cId="2392751415" sldId="362"/>
            <ac:spMk id="2" creationId="{9A50F7B5-2B5D-4718-8D69-A23D73E5DD56}"/>
          </ac:spMkLst>
        </pc:spChg>
        <pc:spChg chg="mod">
          <ac:chgData name="Michael Teters" userId="d0e853d9-7e8a-4978-a6a6-73499c56127e" providerId="ADAL" clId="{2B548D04-D649-4003-B9CA-3BB50BCADB93}" dt="2024-04-16T14:51:36.140" v="238" actId="20577"/>
          <ac:spMkLst>
            <pc:docMk/>
            <pc:sldMk cId="2392751415" sldId="362"/>
            <ac:spMk id="9" creationId="{9A8BCAA2-F06D-4108-A2B5-FED1C7D19DFF}"/>
          </ac:spMkLst>
        </pc:spChg>
        <pc:spChg chg="add del">
          <ac:chgData name="Michael Teters" userId="d0e853d9-7e8a-4978-a6a6-73499c56127e" providerId="ADAL" clId="{2B548D04-D649-4003-B9CA-3BB50BCADB93}" dt="2024-04-16T14:50:36.908" v="235" actId="21"/>
          <ac:spMkLst>
            <pc:docMk/>
            <pc:sldMk cId="2392751415" sldId="362"/>
            <ac:spMk id="11" creationId="{14A95E99-3F40-465E-90B3-C02974454116}"/>
          </ac:spMkLst>
        </pc:spChg>
      </pc:sldChg>
    </pc:docChg>
  </pc:docChgLst>
  <pc:docChgLst>
    <pc:chgData name="Michael Teters" userId="d0e853d9-7e8a-4978-a6a6-73499c56127e" providerId="ADAL" clId="{D418303A-85B9-4920-A0BC-7F352DF867C0}"/>
    <pc:docChg chg="custSel addSld modSld">
      <pc:chgData name="Michael Teters" userId="d0e853d9-7e8a-4978-a6a6-73499c56127e" providerId="ADAL" clId="{D418303A-85B9-4920-A0BC-7F352DF867C0}" dt="2020-12-10T16:11:31.258" v="17" actId="14100"/>
      <pc:docMkLst>
        <pc:docMk/>
      </pc:docMkLst>
      <pc:sldChg chg="addSp delSp modSp">
        <pc:chgData name="Michael Teters" userId="d0e853d9-7e8a-4978-a6a6-73499c56127e" providerId="ADAL" clId="{D418303A-85B9-4920-A0BC-7F352DF867C0}" dt="2020-12-07T14:49:42.852" v="4" actId="14100"/>
        <pc:sldMkLst>
          <pc:docMk/>
          <pc:sldMk cId="1699454730" sldId="259"/>
        </pc:sldMkLst>
        <pc:spChg chg="del">
          <ac:chgData name="Michael Teters" userId="d0e853d9-7e8a-4978-a6a6-73499c56127e" providerId="ADAL" clId="{D418303A-85B9-4920-A0BC-7F352DF867C0}" dt="2020-12-07T14:49:28.038" v="0" actId="931"/>
          <ac:spMkLst>
            <pc:docMk/>
            <pc:sldMk cId="1699454730" sldId="259"/>
            <ac:spMk id="4" creationId="{EAA3F4BD-B88A-4705-A941-C16FCE358453}"/>
          </ac:spMkLst>
        </pc:spChg>
        <pc:picChg chg="add mod">
          <ac:chgData name="Michael Teters" userId="d0e853d9-7e8a-4978-a6a6-73499c56127e" providerId="ADAL" clId="{D418303A-85B9-4920-A0BC-7F352DF867C0}" dt="2020-12-07T14:49:42.852" v="4" actId="14100"/>
          <ac:picMkLst>
            <pc:docMk/>
            <pc:sldMk cId="1699454730" sldId="259"/>
            <ac:picMk id="5" creationId="{AD8CF35F-7FFE-4C53-B81B-6551DDA12FEB}"/>
          </ac:picMkLst>
        </pc:picChg>
      </pc:sldChg>
      <pc:sldChg chg="addSp delSp modSp add">
        <pc:chgData name="Michael Teters" userId="d0e853d9-7e8a-4978-a6a6-73499c56127e" providerId="ADAL" clId="{D418303A-85B9-4920-A0BC-7F352DF867C0}" dt="2020-12-10T16:11:31.258" v="17" actId="14100"/>
        <pc:sldMkLst>
          <pc:docMk/>
          <pc:sldMk cId="4099605292" sldId="261"/>
        </pc:sldMkLst>
        <pc:spChg chg="mod">
          <ac:chgData name="Michael Teters" userId="d0e853d9-7e8a-4978-a6a6-73499c56127e" providerId="ADAL" clId="{D418303A-85B9-4920-A0BC-7F352DF867C0}" dt="2020-12-10T16:10:51.272" v="8" actId="20577"/>
          <ac:spMkLst>
            <pc:docMk/>
            <pc:sldMk cId="4099605292" sldId="261"/>
            <ac:spMk id="2" creationId="{86EB1354-8F90-4EA0-BD8E-71144F814925}"/>
          </ac:spMkLst>
        </pc:spChg>
        <pc:spChg chg="add del mod">
          <ac:chgData name="Michael Teters" userId="d0e853d9-7e8a-4978-a6a6-73499c56127e" providerId="ADAL" clId="{D418303A-85B9-4920-A0BC-7F352DF867C0}" dt="2020-12-10T16:11:09.459" v="10" actId="931"/>
          <ac:spMkLst>
            <pc:docMk/>
            <pc:sldMk cId="4099605292" sldId="261"/>
            <ac:spMk id="4" creationId="{14618452-56F9-475E-97B0-83D56AA2F956}"/>
          </ac:spMkLst>
        </pc:spChg>
        <pc:picChg chg="add mod">
          <ac:chgData name="Michael Teters" userId="d0e853d9-7e8a-4978-a6a6-73499c56127e" providerId="ADAL" clId="{D418303A-85B9-4920-A0BC-7F352DF867C0}" dt="2020-12-10T16:11:31.258" v="17" actId="14100"/>
          <ac:picMkLst>
            <pc:docMk/>
            <pc:sldMk cId="4099605292" sldId="261"/>
            <ac:picMk id="6" creationId="{D56897C3-BDC0-4A74-BBB2-DE4D65389DCD}"/>
          </ac:picMkLst>
        </pc:picChg>
        <pc:picChg chg="del">
          <ac:chgData name="Michael Teters" userId="d0e853d9-7e8a-4978-a6a6-73499c56127e" providerId="ADAL" clId="{D418303A-85B9-4920-A0BC-7F352DF867C0}" dt="2020-12-10T16:10:53.771" v="9" actId="478"/>
          <ac:picMkLst>
            <pc:docMk/>
            <pc:sldMk cId="4099605292" sldId="261"/>
            <ac:picMk id="8" creationId="{2AFC5104-AF35-4F5F-9BAC-55A9226C819C}"/>
          </ac:picMkLst>
        </pc:picChg>
      </pc:sldChg>
    </pc:docChg>
  </pc:docChgLst>
  <pc:docChgLst>
    <pc:chgData name="Michael Teters" userId="d0e853d9-7e8a-4978-a6a6-73499c56127e" providerId="ADAL" clId="{46B3AA31-18F6-463C-8907-B5508B9E9C46}"/>
    <pc:docChg chg="custSel addSld delSld modSld sldOrd">
      <pc:chgData name="Michael Teters" userId="d0e853d9-7e8a-4978-a6a6-73499c56127e" providerId="ADAL" clId="{46B3AA31-18F6-463C-8907-B5508B9E9C46}" dt="2021-11-15T20:38:43.736" v="296" actId="1076"/>
      <pc:docMkLst>
        <pc:docMk/>
      </pc:docMkLst>
      <pc:sldChg chg="addSp delSp modSp mod">
        <pc:chgData name="Michael Teters" userId="d0e853d9-7e8a-4978-a6a6-73499c56127e" providerId="ADAL" clId="{46B3AA31-18F6-463C-8907-B5508B9E9C46}" dt="2021-11-01T15:06:59.279" v="25" actId="478"/>
        <pc:sldMkLst>
          <pc:docMk/>
          <pc:sldMk cId="4207491562" sldId="256"/>
        </pc:sldMkLst>
        <pc:spChg chg="mod">
          <ac:chgData name="Michael Teters" userId="d0e853d9-7e8a-4978-a6a6-73499c56127e" providerId="ADAL" clId="{46B3AA31-18F6-463C-8907-B5508B9E9C46}" dt="2021-11-01T15:06:49.040" v="23" actId="20577"/>
          <ac:spMkLst>
            <pc:docMk/>
            <pc:sldMk cId="4207491562" sldId="256"/>
            <ac:spMk id="2" creationId="{2E2EADF0-2D42-4DD8-AF50-DE84BD6A5188}"/>
          </ac:spMkLst>
        </pc:spChg>
        <pc:spChg chg="del">
          <ac:chgData name="Michael Teters" userId="d0e853d9-7e8a-4978-a6a6-73499c56127e" providerId="ADAL" clId="{46B3AA31-18F6-463C-8907-B5508B9E9C46}" dt="2021-11-01T15:06:53.378" v="24" actId="478"/>
          <ac:spMkLst>
            <pc:docMk/>
            <pc:sldMk cId="4207491562" sldId="256"/>
            <ac:spMk id="3" creationId="{085F33EE-3114-4A23-85E1-6E8A5F7DE910}"/>
          </ac:spMkLst>
        </pc:spChg>
        <pc:spChg chg="add del mod">
          <ac:chgData name="Michael Teters" userId="d0e853d9-7e8a-4978-a6a6-73499c56127e" providerId="ADAL" clId="{46B3AA31-18F6-463C-8907-B5508B9E9C46}" dt="2021-11-01T15:06:59.279" v="25" actId="478"/>
          <ac:spMkLst>
            <pc:docMk/>
            <pc:sldMk cId="4207491562" sldId="256"/>
            <ac:spMk id="8" creationId="{B1DD255B-9D6B-48AF-8C64-F7C46E581C09}"/>
          </ac:spMkLst>
        </pc:spChg>
        <pc:picChg chg="add mod ord">
          <ac:chgData name="Michael Teters" userId="d0e853d9-7e8a-4978-a6a6-73499c56127e" providerId="ADAL" clId="{46B3AA31-18F6-463C-8907-B5508B9E9C46}" dt="2021-11-01T15:06:38.211" v="11" actId="170"/>
          <ac:picMkLst>
            <pc:docMk/>
            <pc:sldMk cId="4207491562" sldId="256"/>
            <ac:picMk id="5" creationId="{1D1C2D5D-B1DF-4B9D-8A97-74DE4BB2644B}"/>
          </ac:picMkLst>
        </pc:picChg>
        <pc:picChg chg="del">
          <ac:chgData name="Michael Teters" userId="d0e853d9-7e8a-4978-a6a6-73499c56127e" providerId="ADAL" clId="{46B3AA31-18F6-463C-8907-B5508B9E9C46}" dt="2021-11-01T15:05:45.291" v="0" actId="478"/>
          <ac:picMkLst>
            <pc:docMk/>
            <pc:sldMk cId="4207491562" sldId="256"/>
            <ac:picMk id="6" creationId="{3F232444-0BEB-463E-B63A-D6DF74F1BE58}"/>
          </ac:picMkLst>
        </pc:picChg>
      </pc:sldChg>
      <pc:sldChg chg="del">
        <pc:chgData name="Michael Teters" userId="d0e853d9-7e8a-4978-a6a6-73499c56127e" providerId="ADAL" clId="{46B3AA31-18F6-463C-8907-B5508B9E9C46}" dt="2021-11-01T15:07:20.308" v="26" actId="47"/>
        <pc:sldMkLst>
          <pc:docMk/>
          <pc:sldMk cId="1699454730" sldId="259"/>
        </pc:sldMkLst>
      </pc:sldChg>
      <pc:sldChg chg="addSp delSp modSp add del mod">
        <pc:chgData name="Michael Teters" userId="d0e853d9-7e8a-4978-a6a6-73499c56127e" providerId="ADAL" clId="{46B3AA31-18F6-463C-8907-B5508B9E9C46}" dt="2021-11-11T21:22:02.502" v="232" actId="20577"/>
        <pc:sldMkLst>
          <pc:docMk/>
          <pc:sldMk cId="3348491592" sldId="260"/>
        </pc:sldMkLst>
        <pc:spChg chg="del">
          <ac:chgData name="Michael Teters" userId="d0e853d9-7e8a-4978-a6a6-73499c56127e" providerId="ADAL" clId="{46B3AA31-18F6-463C-8907-B5508B9E9C46}" dt="2021-11-11T21:21:48.375" v="227" actId="478"/>
          <ac:spMkLst>
            <pc:docMk/>
            <pc:sldMk cId="3348491592" sldId="260"/>
            <ac:spMk id="2" creationId="{86EB1354-8F90-4EA0-BD8E-71144F814925}"/>
          </ac:spMkLst>
        </pc:spChg>
        <pc:spChg chg="add del mod">
          <ac:chgData name="Michael Teters" userId="d0e853d9-7e8a-4978-a6a6-73499c56127e" providerId="ADAL" clId="{46B3AA31-18F6-463C-8907-B5508B9E9C46}" dt="2021-11-11T21:21:50.417" v="228" actId="478"/>
          <ac:spMkLst>
            <pc:docMk/>
            <pc:sldMk cId="3348491592" sldId="260"/>
            <ac:spMk id="4" creationId="{32622EE4-11EE-4652-9425-A271C2B49F76}"/>
          </ac:spMkLst>
        </pc:spChg>
        <pc:spChg chg="add mod">
          <ac:chgData name="Michael Teters" userId="d0e853d9-7e8a-4978-a6a6-73499c56127e" providerId="ADAL" clId="{46B3AA31-18F6-463C-8907-B5508B9E9C46}" dt="2021-11-11T21:22:02.502" v="232" actId="20577"/>
          <ac:spMkLst>
            <pc:docMk/>
            <pc:sldMk cId="3348491592" sldId="260"/>
            <ac:spMk id="6" creationId="{5EE07499-3233-4681-AC72-730DDA7DBDEE}"/>
          </ac:spMkLst>
        </pc:spChg>
      </pc:sldChg>
      <pc:sldChg chg="del">
        <pc:chgData name="Michael Teters" userId="d0e853d9-7e8a-4978-a6a6-73499c56127e" providerId="ADAL" clId="{46B3AA31-18F6-463C-8907-B5508B9E9C46}" dt="2021-11-01T15:07:20.308" v="26" actId="47"/>
        <pc:sldMkLst>
          <pc:docMk/>
          <pc:sldMk cId="4099605292" sldId="261"/>
        </pc:sldMkLst>
      </pc:sldChg>
      <pc:sldChg chg="addSp delSp modSp mod">
        <pc:chgData name="Michael Teters" userId="d0e853d9-7e8a-4978-a6a6-73499c56127e" providerId="ADAL" clId="{46B3AA31-18F6-463C-8907-B5508B9E9C46}" dt="2021-11-01T20:07:32.771" v="53" actId="1076"/>
        <pc:sldMkLst>
          <pc:docMk/>
          <pc:sldMk cId="1283698732" sldId="311"/>
        </pc:sldMkLst>
        <pc:spChg chg="add del mod">
          <ac:chgData name="Michael Teters" userId="d0e853d9-7e8a-4978-a6a6-73499c56127e" providerId="ADAL" clId="{46B3AA31-18F6-463C-8907-B5508B9E9C46}" dt="2021-11-01T20:07:23.049" v="48" actId="931"/>
          <ac:spMkLst>
            <pc:docMk/>
            <pc:sldMk cId="1283698732" sldId="311"/>
            <ac:spMk id="3" creationId="{E5EE5C0D-13BD-423C-BA69-FC24F8ADEE76}"/>
          </ac:spMkLst>
        </pc:spChg>
        <pc:spChg chg="mod">
          <ac:chgData name="Michael Teters" userId="d0e853d9-7e8a-4978-a6a6-73499c56127e" providerId="ADAL" clId="{46B3AA31-18F6-463C-8907-B5508B9E9C46}" dt="2021-11-01T15:08:16.550" v="47" actId="20577"/>
          <ac:spMkLst>
            <pc:docMk/>
            <pc:sldMk cId="1283698732" sldId="311"/>
            <ac:spMk id="125" creationId="{DAE8CE86-577E-46AE-887E-7AE6FBA8379E}"/>
          </ac:spMkLst>
        </pc:spChg>
        <pc:picChg chg="add mod">
          <ac:chgData name="Michael Teters" userId="d0e853d9-7e8a-4978-a6a6-73499c56127e" providerId="ADAL" clId="{46B3AA31-18F6-463C-8907-B5508B9E9C46}" dt="2021-11-01T20:07:32.771" v="53" actId="1076"/>
          <ac:picMkLst>
            <pc:docMk/>
            <pc:sldMk cId="1283698732" sldId="311"/>
            <ac:picMk id="4" creationId="{FF173F50-139F-4521-8940-57A3804B1B03}"/>
          </ac:picMkLst>
        </pc:picChg>
        <pc:picChg chg="del">
          <ac:chgData name="Michael Teters" userId="d0e853d9-7e8a-4978-a6a6-73499c56127e" providerId="ADAL" clId="{46B3AA31-18F6-463C-8907-B5508B9E9C46}" dt="2021-11-01T15:08:09.244" v="27" actId="478"/>
          <ac:picMkLst>
            <pc:docMk/>
            <pc:sldMk cId="1283698732" sldId="311"/>
            <ac:picMk id="5" creationId="{13C966D8-4556-457D-9D83-5D88D78FD1CB}"/>
          </ac:picMkLst>
        </pc:picChg>
      </pc:sldChg>
      <pc:sldChg chg="addSp delSp modSp add mod">
        <pc:chgData name="Michael Teters" userId="d0e853d9-7e8a-4978-a6a6-73499c56127e" providerId="ADAL" clId="{46B3AA31-18F6-463C-8907-B5508B9E9C46}" dt="2021-11-01T20:07:55.825" v="61" actId="1076"/>
        <pc:sldMkLst>
          <pc:docMk/>
          <pc:sldMk cId="512180744" sldId="312"/>
        </pc:sldMkLst>
        <pc:spChg chg="add del mod">
          <ac:chgData name="Michael Teters" userId="d0e853d9-7e8a-4978-a6a6-73499c56127e" providerId="ADAL" clId="{46B3AA31-18F6-463C-8907-B5508B9E9C46}" dt="2021-11-01T20:07:44.916" v="56" actId="931"/>
          <ac:spMkLst>
            <pc:docMk/>
            <pc:sldMk cId="512180744" sldId="312"/>
            <ac:spMk id="3" creationId="{B32A702D-400D-46D2-987A-9F1BED59BB50}"/>
          </ac:spMkLst>
        </pc:spChg>
        <pc:picChg chg="del">
          <ac:chgData name="Michael Teters" userId="d0e853d9-7e8a-4978-a6a6-73499c56127e" providerId="ADAL" clId="{46B3AA31-18F6-463C-8907-B5508B9E9C46}" dt="2021-11-01T20:07:40.905" v="55" actId="478"/>
          <ac:picMkLst>
            <pc:docMk/>
            <pc:sldMk cId="512180744" sldId="312"/>
            <ac:picMk id="4" creationId="{FF173F50-139F-4521-8940-57A3804B1B03}"/>
          </ac:picMkLst>
        </pc:picChg>
        <pc:picChg chg="add mod">
          <ac:chgData name="Michael Teters" userId="d0e853d9-7e8a-4978-a6a6-73499c56127e" providerId="ADAL" clId="{46B3AA31-18F6-463C-8907-B5508B9E9C46}" dt="2021-11-01T20:07:55.825" v="61" actId="1076"/>
          <ac:picMkLst>
            <pc:docMk/>
            <pc:sldMk cId="512180744" sldId="312"/>
            <ac:picMk id="6" creationId="{F009A0E0-4014-4334-9EFC-8523E2CF18AE}"/>
          </ac:picMkLst>
        </pc:picChg>
      </pc:sldChg>
      <pc:sldChg chg="addSp delSp modSp add mod">
        <pc:chgData name="Michael Teters" userId="d0e853d9-7e8a-4978-a6a6-73499c56127e" providerId="ADAL" clId="{46B3AA31-18F6-463C-8907-B5508B9E9C46}" dt="2021-11-01T20:08:18.959" v="70" actId="14100"/>
        <pc:sldMkLst>
          <pc:docMk/>
          <pc:sldMk cId="2144572930" sldId="313"/>
        </pc:sldMkLst>
        <pc:spChg chg="add del mod">
          <ac:chgData name="Michael Teters" userId="d0e853d9-7e8a-4978-a6a6-73499c56127e" providerId="ADAL" clId="{46B3AA31-18F6-463C-8907-B5508B9E9C46}" dt="2021-11-01T20:08:05.100" v="64" actId="931"/>
          <ac:spMkLst>
            <pc:docMk/>
            <pc:sldMk cId="2144572930" sldId="313"/>
            <ac:spMk id="3" creationId="{E28DD1DD-7987-4462-8DC4-D244ECCD8571}"/>
          </ac:spMkLst>
        </pc:spChg>
        <pc:picChg chg="add mod">
          <ac:chgData name="Michael Teters" userId="d0e853d9-7e8a-4978-a6a6-73499c56127e" providerId="ADAL" clId="{46B3AA31-18F6-463C-8907-B5508B9E9C46}" dt="2021-11-01T20:08:18.959" v="70" actId="14100"/>
          <ac:picMkLst>
            <pc:docMk/>
            <pc:sldMk cId="2144572930" sldId="313"/>
            <ac:picMk id="5" creationId="{62FE47A3-31EE-4BD2-A541-1D5DC0ACF725}"/>
          </ac:picMkLst>
        </pc:picChg>
        <pc:picChg chg="del">
          <ac:chgData name="Michael Teters" userId="d0e853d9-7e8a-4978-a6a6-73499c56127e" providerId="ADAL" clId="{46B3AA31-18F6-463C-8907-B5508B9E9C46}" dt="2021-11-01T20:08:01.591" v="63" actId="478"/>
          <ac:picMkLst>
            <pc:docMk/>
            <pc:sldMk cId="2144572930" sldId="313"/>
            <ac:picMk id="6" creationId="{F009A0E0-4014-4334-9EFC-8523E2CF18AE}"/>
          </ac:picMkLst>
        </pc:picChg>
      </pc:sldChg>
      <pc:sldChg chg="addSp delSp modSp add mod">
        <pc:chgData name="Michael Teters" userId="d0e853d9-7e8a-4978-a6a6-73499c56127e" providerId="ADAL" clId="{46B3AA31-18F6-463C-8907-B5508B9E9C46}" dt="2021-11-03T20:09:39.075" v="90" actId="20577"/>
        <pc:sldMkLst>
          <pc:docMk/>
          <pc:sldMk cId="4229659307" sldId="314"/>
        </pc:sldMkLst>
        <pc:spChg chg="add del mod">
          <ac:chgData name="Michael Teters" userId="d0e853d9-7e8a-4978-a6a6-73499c56127e" providerId="ADAL" clId="{46B3AA31-18F6-463C-8907-B5508B9E9C46}" dt="2021-11-03T20:08:52.502" v="73" actId="931"/>
          <ac:spMkLst>
            <pc:docMk/>
            <pc:sldMk cId="4229659307" sldId="314"/>
            <ac:spMk id="3" creationId="{1BE87AE1-7B8E-437A-A836-5BB7C619DB56}"/>
          </ac:spMkLst>
        </pc:spChg>
        <pc:spChg chg="mod">
          <ac:chgData name="Michael Teters" userId="d0e853d9-7e8a-4978-a6a6-73499c56127e" providerId="ADAL" clId="{46B3AA31-18F6-463C-8907-B5508B9E9C46}" dt="2021-11-03T20:09:39.075" v="90" actId="20577"/>
          <ac:spMkLst>
            <pc:docMk/>
            <pc:sldMk cId="4229659307" sldId="314"/>
            <ac:spMk id="125" creationId="{DAE8CE86-577E-46AE-887E-7AE6FBA8379E}"/>
          </ac:spMkLst>
        </pc:spChg>
        <pc:picChg chg="del">
          <ac:chgData name="Michael Teters" userId="d0e853d9-7e8a-4978-a6a6-73499c56127e" providerId="ADAL" clId="{46B3AA31-18F6-463C-8907-B5508B9E9C46}" dt="2021-11-03T20:08:21.166" v="72" actId="478"/>
          <ac:picMkLst>
            <pc:docMk/>
            <pc:sldMk cId="4229659307" sldId="314"/>
            <ac:picMk id="5" creationId="{62FE47A3-31EE-4BD2-A541-1D5DC0ACF725}"/>
          </ac:picMkLst>
        </pc:picChg>
        <pc:picChg chg="add mod">
          <ac:chgData name="Michael Teters" userId="d0e853d9-7e8a-4978-a6a6-73499c56127e" providerId="ADAL" clId="{46B3AA31-18F6-463C-8907-B5508B9E9C46}" dt="2021-11-03T20:08:55.899" v="76" actId="1076"/>
          <ac:picMkLst>
            <pc:docMk/>
            <pc:sldMk cId="4229659307" sldId="314"/>
            <ac:picMk id="6" creationId="{06ECC0F9-70AE-4A86-9EEC-48A461C34D80}"/>
          </ac:picMkLst>
        </pc:picChg>
        <pc:picChg chg="add mod">
          <ac:chgData name="Michael Teters" userId="d0e853d9-7e8a-4978-a6a6-73499c56127e" providerId="ADAL" clId="{46B3AA31-18F6-463C-8907-B5508B9E9C46}" dt="2021-11-03T20:09:12.861" v="80" actId="1076"/>
          <ac:picMkLst>
            <pc:docMk/>
            <pc:sldMk cId="4229659307" sldId="314"/>
            <ac:picMk id="8" creationId="{38DA0F62-F2AA-4267-B1AA-60EC73A39DAB}"/>
          </ac:picMkLst>
        </pc:picChg>
        <pc:picChg chg="add mod">
          <ac:chgData name="Michael Teters" userId="d0e853d9-7e8a-4978-a6a6-73499c56127e" providerId="ADAL" clId="{46B3AA31-18F6-463C-8907-B5508B9E9C46}" dt="2021-11-03T20:09:25.688" v="84" actId="1076"/>
          <ac:picMkLst>
            <pc:docMk/>
            <pc:sldMk cId="4229659307" sldId="314"/>
            <ac:picMk id="11" creationId="{E3323D18-82F2-41A7-8F61-CD26B4D6A213}"/>
          </ac:picMkLst>
        </pc:picChg>
        <pc:picChg chg="add mod">
          <ac:chgData name="Michael Teters" userId="d0e853d9-7e8a-4978-a6a6-73499c56127e" providerId="ADAL" clId="{46B3AA31-18F6-463C-8907-B5508B9E9C46}" dt="2021-11-03T20:09:35.893" v="88" actId="962"/>
          <ac:picMkLst>
            <pc:docMk/>
            <pc:sldMk cId="4229659307" sldId="314"/>
            <ac:picMk id="13" creationId="{CCED352F-A61B-4136-8EAE-075E4C227A44}"/>
          </ac:picMkLst>
        </pc:picChg>
      </pc:sldChg>
      <pc:sldChg chg="addSp delSp modSp add mod ord">
        <pc:chgData name="Michael Teters" userId="d0e853d9-7e8a-4978-a6a6-73499c56127e" providerId="ADAL" clId="{46B3AA31-18F6-463C-8907-B5508B9E9C46}" dt="2021-11-03T20:16:01.869" v="119" actId="1076"/>
        <pc:sldMkLst>
          <pc:docMk/>
          <pc:sldMk cId="3698384090" sldId="315"/>
        </pc:sldMkLst>
        <pc:spChg chg="add del mod">
          <ac:chgData name="Michael Teters" userId="d0e853d9-7e8a-4978-a6a6-73499c56127e" providerId="ADAL" clId="{46B3AA31-18F6-463C-8907-B5508B9E9C46}" dt="2021-11-03T20:10:07.983" v="97" actId="931"/>
          <ac:spMkLst>
            <pc:docMk/>
            <pc:sldMk cId="3698384090" sldId="315"/>
            <ac:spMk id="3" creationId="{7E94A9F9-47E5-40B2-BF75-6D487E5610AD}"/>
          </ac:spMkLst>
        </pc:spChg>
        <pc:spChg chg="add del mod">
          <ac:chgData name="Michael Teters" userId="d0e853d9-7e8a-4978-a6a6-73499c56127e" providerId="ADAL" clId="{46B3AA31-18F6-463C-8907-B5508B9E9C46}" dt="2021-11-03T20:15:34.471" v="109" actId="931"/>
          <ac:spMkLst>
            <pc:docMk/>
            <pc:sldMk cId="3698384090" sldId="315"/>
            <ac:spMk id="11" creationId="{31F09CC6-A816-488C-AD3C-3778ED027AC9}"/>
          </ac:spMkLst>
        </pc:spChg>
        <pc:spChg chg="mod">
          <ac:chgData name="Michael Teters" userId="d0e853d9-7e8a-4978-a6a6-73499c56127e" providerId="ADAL" clId="{46B3AA31-18F6-463C-8907-B5508B9E9C46}" dt="2021-11-03T20:09:57.746" v="96" actId="20577"/>
          <ac:spMkLst>
            <pc:docMk/>
            <pc:sldMk cId="3698384090" sldId="315"/>
            <ac:spMk id="125" creationId="{DAE8CE86-577E-46AE-887E-7AE6FBA8379E}"/>
          </ac:spMkLst>
        </pc:spChg>
        <pc:picChg chg="del">
          <ac:chgData name="Michael Teters" userId="d0e853d9-7e8a-4978-a6a6-73499c56127e" providerId="ADAL" clId="{46B3AA31-18F6-463C-8907-B5508B9E9C46}" dt="2021-11-03T20:09:53.166" v="94" actId="478"/>
          <ac:picMkLst>
            <pc:docMk/>
            <pc:sldMk cId="3698384090" sldId="315"/>
            <ac:picMk id="5" creationId="{62FE47A3-31EE-4BD2-A541-1D5DC0ACF725}"/>
          </ac:picMkLst>
        </pc:picChg>
        <pc:picChg chg="add del mod">
          <ac:chgData name="Michael Teters" userId="d0e853d9-7e8a-4978-a6a6-73499c56127e" providerId="ADAL" clId="{46B3AA31-18F6-463C-8907-B5508B9E9C46}" dt="2021-11-03T20:15:20.882" v="108" actId="478"/>
          <ac:picMkLst>
            <pc:docMk/>
            <pc:sldMk cId="3698384090" sldId="315"/>
            <ac:picMk id="6" creationId="{2E0A9AD4-010F-440C-A2A6-75803B3A76B3}"/>
          </ac:picMkLst>
        </pc:picChg>
        <pc:picChg chg="add mod">
          <ac:chgData name="Michael Teters" userId="d0e853d9-7e8a-4978-a6a6-73499c56127e" providerId="ADAL" clId="{46B3AA31-18F6-463C-8907-B5508B9E9C46}" dt="2021-11-03T20:10:36.382" v="107" actId="1076"/>
          <ac:picMkLst>
            <pc:docMk/>
            <pc:sldMk cId="3698384090" sldId="315"/>
            <ac:picMk id="8" creationId="{AADA2143-69F9-4C3F-B462-67F06C90D02A}"/>
          </ac:picMkLst>
        </pc:picChg>
        <pc:picChg chg="add mod">
          <ac:chgData name="Michael Teters" userId="d0e853d9-7e8a-4978-a6a6-73499c56127e" providerId="ADAL" clId="{46B3AA31-18F6-463C-8907-B5508B9E9C46}" dt="2021-11-03T20:15:41.575" v="113" actId="14100"/>
          <ac:picMkLst>
            <pc:docMk/>
            <pc:sldMk cId="3698384090" sldId="315"/>
            <ac:picMk id="13" creationId="{B540088C-40ED-4E8C-A35F-6E29BAE8E552}"/>
          </ac:picMkLst>
        </pc:picChg>
        <pc:picChg chg="add mod">
          <ac:chgData name="Michael Teters" userId="d0e853d9-7e8a-4978-a6a6-73499c56127e" providerId="ADAL" clId="{46B3AA31-18F6-463C-8907-B5508B9E9C46}" dt="2021-11-03T20:16:01.869" v="119" actId="1076"/>
          <ac:picMkLst>
            <pc:docMk/>
            <pc:sldMk cId="3698384090" sldId="315"/>
            <ac:picMk id="15" creationId="{45349607-48F0-426E-A9A7-258ED5B22CDE}"/>
          </ac:picMkLst>
        </pc:picChg>
      </pc:sldChg>
      <pc:sldChg chg="addSp delSp modSp add mod ord">
        <pc:chgData name="Michael Teters" userId="d0e853d9-7e8a-4978-a6a6-73499c56127e" providerId="ADAL" clId="{46B3AA31-18F6-463C-8907-B5508B9E9C46}" dt="2021-11-08T15:27:21.326" v="130" actId="20577"/>
        <pc:sldMkLst>
          <pc:docMk/>
          <pc:sldMk cId="558923900" sldId="316"/>
        </pc:sldMkLst>
        <pc:spChg chg="add del mod">
          <ac:chgData name="Michael Teters" userId="d0e853d9-7e8a-4978-a6a6-73499c56127e" providerId="ADAL" clId="{46B3AA31-18F6-463C-8907-B5508B9E9C46}" dt="2021-11-08T15:27:10.763" v="124" actId="931"/>
          <ac:spMkLst>
            <pc:docMk/>
            <pc:sldMk cId="558923900" sldId="316"/>
            <ac:spMk id="3" creationId="{87282D34-041C-40C9-A1D5-46DEAAC4239A}"/>
          </ac:spMkLst>
        </pc:spChg>
        <pc:spChg chg="mod">
          <ac:chgData name="Michael Teters" userId="d0e853d9-7e8a-4978-a6a6-73499c56127e" providerId="ADAL" clId="{46B3AA31-18F6-463C-8907-B5508B9E9C46}" dt="2021-11-08T15:27:21.326" v="130" actId="20577"/>
          <ac:spMkLst>
            <pc:docMk/>
            <pc:sldMk cId="558923900" sldId="316"/>
            <ac:spMk id="125" creationId="{DAE8CE86-577E-46AE-887E-7AE6FBA8379E}"/>
          </ac:spMkLst>
        </pc:spChg>
        <pc:picChg chg="del">
          <ac:chgData name="Michael Teters" userId="d0e853d9-7e8a-4978-a6a6-73499c56127e" providerId="ADAL" clId="{46B3AA31-18F6-463C-8907-B5508B9E9C46}" dt="2021-11-08T15:26:54.397" v="123" actId="478"/>
          <ac:picMkLst>
            <pc:docMk/>
            <pc:sldMk cId="558923900" sldId="316"/>
            <ac:picMk id="5" creationId="{62FE47A3-31EE-4BD2-A541-1D5DC0ACF725}"/>
          </ac:picMkLst>
        </pc:picChg>
        <pc:picChg chg="add mod">
          <ac:chgData name="Michael Teters" userId="d0e853d9-7e8a-4978-a6a6-73499c56127e" providerId="ADAL" clId="{46B3AA31-18F6-463C-8907-B5508B9E9C46}" dt="2021-11-08T15:27:17.558" v="128" actId="14100"/>
          <ac:picMkLst>
            <pc:docMk/>
            <pc:sldMk cId="558923900" sldId="316"/>
            <ac:picMk id="6" creationId="{F467F7C9-F091-4658-8C3A-64F8F80C396C}"/>
          </ac:picMkLst>
        </pc:picChg>
      </pc:sldChg>
      <pc:sldChg chg="addSp delSp modSp add mod">
        <pc:chgData name="Michael Teters" userId="d0e853d9-7e8a-4978-a6a6-73499c56127e" providerId="ADAL" clId="{46B3AA31-18F6-463C-8907-B5508B9E9C46}" dt="2021-11-08T20:55:04.842" v="138" actId="14100"/>
        <pc:sldMkLst>
          <pc:docMk/>
          <pc:sldMk cId="2535615837" sldId="317"/>
        </pc:sldMkLst>
        <pc:spChg chg="add del mod">
          <ac:chgData name="Michael Teters" userId="d0e853d9-7e8a-4978-a6a6-73499c56127e" providerId="ADAL" clId="{46B3AA31-18F6-463C-8907-B5508B9E9C46}" dt="2021-11-08T20:54:59.701" v="135" actId="931"/>
          <ac:spMkLst>
            <pc:docMk/>
            <pc:sldMk cId="2535615837" sldId="317"/>
            <ac:spMk id="3" creationId="{01D1710F-1B4A-4AB9-B225-9630EF5AD578}"/>
          </ac:spMkLst>
        </pc:spChg>
        <pc:spChg chg="mod">
          <ac:chgData name="Michael Teters" userId="d0e853d9-7e8a-4978-a6a6-73499c56127e" providerId="ADAL" clId="{46B3AA31-18F6-463C-8907-B5508B9E9C46}" dt="2021-11-08T20:54:52.533" v="134" actId="20577"/>
          <ac:spMkLst>
            <pc:docMk/>
            <pc:sldMk cId="2535615837" sldId="317"/>
            <ac:spMk id="125" creationId="{DAE8CE86-577E-46AE-887E-7AE6FBA8379E}"/>
          </ac:spMkLst>
        </pc:spChg>
        <pc:picChg chg="add mod">
          <ac:chgData name="Michael Teters" userId="d0e853d9-7e8a-4978-a6a6-73499c56127e" providerId="ADAL" clId="{46B3AA31-18F6-463C-8907-B5508B9E9C46}" dt="2021-11-08T20:55:04.842" v="138" actId="14100"/>
          <ac:picMkLst>
            <pc:docMk/>
            <pc:sldMk cId="2535615837" sldId="317"/>
            <ac:picMk id="5" creationId="{12BEC009-6890-46BD-8A29-2423F8D5C9E5}"/>
          </ac:picMkLst>
        </pc:picChg>
        <pc:picChg chg="del">
          <ac:chgData name="Michael Teters" userId="d0e853d9-7e8a-4978-a6a6-73499c56127e" providerId="ADAL" clId="{46B3AA31-18F6-463C-8907-B5508B9E9C46}" dt="2021-11-08T20:54:48.823" v="132" actId="478"/>
          <ac:picMkLst>
            <pc:docMk/>
            <pc:sldMk cId="2535615837" sldId="317"/>
            <ac:picMk id="6" creationId="{F467F7C9-F091-4658-8C3A-64F8F80C396C}"/>
          </ac:picMkLst>
        </pc:picChg>
      </pc:sldChg>
      <pc:sldChg chg="addSp delSp modSp add mod">
        <pc:chgData name="Michael Teters" userId="d0e853d9-7e8a-4978-a6a6-73499c56127e" providerId="ADAL" clId="{46B3AA31-18F6-463C-8907-B5508B9E9C46}" dt="2021-11-08T20:55:28.013" v="146" actId="1076"/>
        <pc:sldMkLst>
          <pc:docMk/>
          <pc:sldMk cId="403165847" sldId="318"/>
        </pc:sldMkLst>
        <pc:spChg chg="add del mod">
          <ac:chgData name="Michael Teters" userId="d0e853d9-7e8a-4978-a6a6-73499c56127e" providerId="ADAL" clId="{46B3AA31-18F6-463C-8907-B5508B9E9C46}" dt="2021-11-08T20:55:19.707" v="141" actId="931"/>
          <ac:spMkLst>
            <pc:docMk/>
            <pc:sldMk cId="403165847" sldId="318"/>
            <ac:spMk id="3" creationId="{336851E0-9F0B-417C-A4D7-33F201AF7855}"/>
          </ac:spMkLst>
        </pc:spChg>
        <pc:picChg chg="del">
          <ac:chgData name="Michael Teters" userId="d0e853d9-7e8a-4978-a6a6-73499c56127e" providerId="ADAL" clId="{46B3AA31-18F6-463C-8907-B5508B9E9C46}" dt="2021-11-08T20:55:12.031" v="140" actId="478"/>
          <ac:picMkLst>
            <pc:docMk/>
            <pc:sldMk cId="403165847" sldId="318"/>
            <ac:picMk id="5" creationId="{12BEC009-6890-46BD-8A29-2423F8D5C9E5}"/>
          </ac:picMkLst>
        </pc:picChg>
        <pc:picChg chg="add mod">
          <ac:chgData name="Michael Teters" userId="d0e853d9-7e8a-4978-a6a6-73499c56127e" providerId="ADAL" clId="{46B3AA31-18F6-463C-8907-B5508B9E9C46}" dt="2021-11-08T20:55:28.013" v="146" actId="1076"/>
          <ac:picMkLst>
            <pc:docMk/>
            <pc:sldMk cId="403165847" sldId="318"/>
            <ac:picMk id="6" creationId="{D5D0E3BE-6BC4-4FB5-85F5-4A00EDFAAD7A}"/>
          </ac:picMkLst>
        </pc:picChg>
      </pc:sldChg>
      <pc:sldChg chg="addSp delSp modSp add mod">
        <pc:chgData name="Michael Teters" userId="d0e853d9-7e8a-4978-a6a6-73499c56127e" providerId="ADAL" clId="{46B3AA31-18F6-463C-8907-B5508B9E9C46}" dt="2021-11-08T20:57:44.278" v="192" actId="20577"/>
        <pc:sldMkLst>
          <pc:docMk/>
          <pc:sldMk cId="3677960970" sldId="319"/>
        </pc:sldMkLst>
        <pc:spChg chg="add del mod">
          <ac:chgData name="Michael Teters" userId="d0e853d9-7e8a-4978-a6a6-73499c56127e" providerId="ADAL" clId="{46B3AA31-18F6-463C-8907-B5508B9E9C46}" dt="2021-11-08T20:56:34.857" v="149" actId="931"/>
          <ac:spMkLst>
            <pc:docMk/>
            <pc:sldMk cId="3677960970" sldId="319"/>
            <ac:spMk id="3" creationId="{87B8B0F0-8CB3-4040-B37C-B9A01299D9DF}"/>
          </ac:spMkLst>
        </pc:spChg>
        <pc:spChg chg="add del mod">
          <ac:chgData name="Michael Teters" userId="d0e853d9-7e8a-4978-a6a6-73499c56127e" providerId="ADAL" clId="{46B3AA31-18F6-463C-8907-B5508B9E9C46}" dt="2021-11-08T20:57:10.616" v="156" actId="931"/>
          <ac:spMkLst>
            <pc:docMk/>
            <pc:sldMk cId="3677960970" sldId="319"/>
            <ac:spMk id="8" creationId="{BB544620-2875-444E-B89F-DB1B451D54E6}"/>
          </ac:spMkLst>
        </pc:spChg>
        <pc:spChg chg="add mod">
          <ac:chgData name="Michael Teters" userId="d0e853d9-7e8a-4978-a6a6-73499c56127e" providerId="ADAL" clId="{46B3AA31-18F6-463C-8907-B5508B9E9C46}" dt="2021-11-08T20:57:44.278" v="192" actId="20577"/>
          <ac:spMkLst>
            <pc:docMk/>
            <pc:sldMk cId="3677960970" sldId="319"/>
            <ac:spMk id="13" creationId="{38D5309F-8B2E-4903-AAAA-0ABF712AAB01}"/>
          </ac:spMkLst>
        </pc:spChg>
        <pc:picChg chg="add del mod">
          <ac:chgData name="Michael Teters" userId="d0e853d9-7e8a-4978-a6a6-73499c56127e" providerId="ADAL" clId="{46B3AA31-18F6-463C-8907-B5508B9E9C46}" dt="2021-11-08T20:56:56.048" v="155" actId="478"/>
          <ac:picMkLst>
            <pc:docMk/>
            <pc:sldMk cId="3677960970" sldId="319"/>
            <ac:picMk id="5" creationId="{2283FF98-93AD-4581-9F1B-6D825694E50C}"/>
          </ac:picMkLst>
        </pc:picChg>
        <pc:picChg chg="del">
          <ac:chgData name="Michael Teters" userId="d0e853d9-7e8a-4978-a6a6-73499c56127e" providerId="ADAL" clId="{46B3AA31-18F6-463C-8907-B5508B9E9C46}" dt="2021-11-08T20:56:26.203" v="148" actId="478"/>
          <ac:picMkLst>
            <pc:docMk/>
            <pc:sldMk cId="3677960970" sldId="319"/>
            <ac:picMk id="6" creationId="{D5D0E3BE-6BC4-4FB5-85F5-4A00EDFAAD7A}"/>
          </ac:picMkLst>
        </pc:picChg>
        <pc:picChg chg="add mod">
          <ac:chgData name="Michael Teters" userId="d0e853d9-7e8a-4978-a6a6-73499c56127e" providerId="ADAL" clId="{46B3AA31-18F6-463C-8907-B5508B9E9C46}" dt="2021-11-08T20:57:22.042" v="160" actId="14100"/>
          <ac:picMkLst>
            <pc:docMk/>
            <pc:sldMk cId="3677960970" sldId="319"/>
            <ac:picMk id="11" creationId="{C0CD6DBE-A11B-4EB4-8A26-2505D1CE7AB5}"/>
          </ac:picMkLst>
        </pc:picChg>
      </pc:sldChg>
      <pc:sldChg chg="addSp delSp modSp add mod ord">
        <pc:chgData name="Michael Teters" userId="d0e853d9-7e8a-4978-a6a6-73499c56127e" providerId="ADAL" clId="{46B3AA31-18F6-463C-8907-B5508B9E9C46}" dt="2021-11-08T20:58:45.389" v="211" actId="1076"/>
        <pc:sldMkLst>
          <pc:docMk/>
          <pc:sldMk cId="901330736" sldId="320"/>
        </pc:sldMkLst>
        <pc:spChg chg="add del mod">
          <ac:chgData name="Michael Teters" userId="d0e853d9-7e8a-4978-a6a6-73499c56127e" providerId="ADAL" clId="{46B3AA31-18F6-463C-8907-B5508B9E9C46}" dt="2021-11-08T20:58:08.900" v="197" actId="931"/>
          <ac:spMkLst>
            <pc:docMk/>
            <pc:sldMk cId="901330736" sldId="320"/>
            <ac:spMk id="3" creationId="{B92564AC-438B-47D5-9F2E-E252FAF9DC6E}"/>
          </ac:spMkLst>
        </pc:spChg>
        <pc:picChg chg="add mod">
          <ac:chgData name="Michael Teters" userId="d0e853d9-7e8a-4978-a6a6-73499c56127e" providerId="ADAL" clId="{46B3AA31-18F6-463C-8907-B5508B9E9C46}" dt="2021-11-08T20:58:37.251" v="209" actId="1076"/>
          <ac:picMkLst>
            <pc:docMk/>
            <pc:sldMk cId="901330736" sldId="320"/>
            <ac:picMk id="5" creationId="{82B8B3EB-455E-435C-B5C5-6B1E83E2B1D3}"/>
          </ac:picMkLst>
        </pc:picChg>
        <pc:picChg chg="del">
          <ac:chgData name="Michael Teters" userId="d0e853d9-7e8a-4978-a6a6-73499c56127e" providerId="ADAL" clId="{46B3AA31-18F6-463C-8907-B5508B9E9C46}" dt="2021-11-08T20:57:59.226" v="196" actId="478"/>
          <ac:picMkLst>
            <pc:docMk/>
            <pc:sldMk cId="901330736" sldId="320"/>
            <ac:picMk id="6" creationId="{D5D0E3BE-6BC4-4FB5-85F5-4A00EDFAAD7A}"/>
          </ac:picMkLst>
        </pc:picChg>
        <pc:picChg chg="add mod">
          <ac:chgData name="Michael Teters" userId="d0e853d9-7e8a-4978-a6a6-73499c56127e" providerId="ADAL" clId="{46B3AA31-18F6-463C-8907-B5508B9E9C46}" dt="2021-11-08T20:58:45.389" v="211" actId="1076"/>
          <ac:picMkLst>
            <pc:docMk/>
            <pc:sldMk cId="901330736" sldId="320"/>
            <ac:picMk id="8" creationId="{175AF051-B659-45CC-AB33-267526A88DFA}"/>
          </ac:picMkLst>
        </pc:picChg>
        <pc:picChg chg="add mod">
          <ac:chgData name="Michael Teters" userId="d0e853d9-7e8a-4978-a6a6-73499c56127e" providerId="ADAL" clId="{46B3AA31-18F6-463C-8907-B5508B9E9C46}" dt="2021-11-08T20:58:31.829" v="207" actId="1076"/>
          <ac:picMkLst>
            <pc:docMk/>
            <pc:sldMk cId="901330736" sldId="320"/>
            <ac:picMk id="11" creationId="{43A37F2B-ABB6-450E-A6DB-073B77E0F42F}"/>
          </ac:picMkLst>
        </pc:picChg>
      </pc:sldChg>
      <pc:sldChg chg="addSp delSp modSp add mod ord">
        <pc:chgData name="Michael Teters" userId="d0e853d9-7e8a-4978-a6a6-73499c56127e" providerId="ADAL" clId="{46B3AA31-18F6-463C-8907-B5508B9E9C46}" dt="2021-11-09T21:02:56.453" v="225" actId="14100"/>
        <pc:sldMkLst>
          <pc:docMk/>
          <pc:sldMk cId="3436251632" sldId="321"/>
        </pc:sldMkLst>
        <pc:spChg chg="add del mod">
          <ac:chgData name="Michael Teters" userId="d0e853d9-7e8a-4978-a6a6-73499c56127e" providerId="ADAL" clId="{46B3AA31-18F6-463C-8907-B5508B9E9C46}" dt="2021-11-09T21:02:36.204" v="219" actId="931"/>
          <ac:spMkLst>
            <pc:docMk/>
            <pc:sldMk cId="3436251632" sldId="321"/>
            <ac:spMk id="3" creationId="{6AE65F86-4D98-447B-B663-3CD570CF838E}"/>
          </ac:spMkLst>
        </pc:spChg>
        <pc:spChg chg="del">
          <ac:chgData name="Michael Teters" userId="d0e853d9-7e8a-4978-a6a6-73499c56127e" providerId="ADAL" clId="{46B3AA31-18F6-463C-8907-B5508B9E9C46}" dt="2021-11-09T21:02:20.426" v="216" actId="478"/>
          <ac:spMkLst>
            <pc:docMk/>
            <pc:sldMk cId="3436251632" sldId="321"/>
            <ac:spMk id="13" creationId="{38D5309F-8B2E-4903-AAAA-0ABF712AAB01}"/>
          </ac:spMkLst>
        </pc:spChg>
        <pc:spChg chg="mod">
          <ac:chgData name="Michael Teters" userId="d0e853d9-7e8a-4978-a6a6-73499c56127e" providerId="ADAL" clId="{46B3AA31-18F6-463C-8907-B5508B9E9C46}" dt="2021-11-09T21:02:23.556" v="218" actId="20577"/>
          <ac:spMkLst>
            <pc:docMk/>
            <pc:sldMk cId="3436251632" sldId="321"/>
            <ac:spMk id="125" creationId="{DAE8CE86-577E-46AE-887E-7AE6FBA8379E}"/>
          </ac:spMkLst>
        </pc:spChg>
        <pc:picChg chg="add mod">
          <ac:chgData name="Michael Teters" userId="d0e853d9-7e8a-4978-a6a6-73499c56127e" providerId="ADAL" clId="{46B3AA31-18F6-463C-8907-B5508B9E9C46}" dt="2021-11-09T21:02:40.296" v="222" actId="962"/>
          <ac:picMkLst>
            <pc:docMk/>
            <pc:sldMk cId="3436251632" sldId="321"/>
            <ac:picMk id="5" creationId="{5DB9C3FF-B2D5-41BF-BF00-42E84908DF25}"/>
          </ac:picMkLst>
        </pc:picChg>
        <pc:picChg chg="add mod">
          <ac:chgData name="Michael Teters" userId="d0e853d9-7e8a-4978-a6a6-73499c56127e" providerId="ADAL" clId="{46B3AA31-18F6-463C-8907-B5508B9E9C46}" dt="2021-11-09T21:02:56.453" v="225" actId="14100"/>
          <ac:picMkLst>
            <pc:docMk/>
            <pc:sldMk cId="3436251632" sldId="321"/>
            <ac:picMk id="7" creationId="{5709CB67-1EDF-4C44-B56D-D0F687A71E63}"/>
          </ac:picMkLst>
        </pc:picChg>
        <pc:picChg chg="del">
          <ac:chgData name="Michael Teters" userId="d0e853d9-7e8a-4978-a6a6-73499c56127e" providerId="ADAL" clId="{46B3AA31-18F6-463C-8907-B5508B9E9C46}" dt="2021-11-09T21:02:16.934" v="215" actId="478"/>
          <ac:picMkLst>
            <pc:docMk/>
            <pc:sldMk cId="3436251632" sldId="321"/>
            <ac:picMk id="11" creationId="{C0CD6DBE-A11B-4EB4-8A26-2505D1CE7AB5}"/>
          </ac:picMkLst>
        </pc:picChg>
      </pc:sldChg>
      <pc:sldChg chg="addSp delSp modSp add mod">
        <pc:chgData name="Michael Teters" userId="d0e853d9-7e8a-4978-a6a6-73499c56127e" providerId="ADAL" clId="{46B3AA31-18F6-463C-8907-B5508B9E9C46}" dt="2021-11-12T14:43:41.109" v="268" actId="20577"/>
        <pc:sldMkLst>
          <pc:docMk/>
          <pc:sldMk cId="156526238" sldId="322"/>
        </pc:sldMkLst>
        <pc:spChg chg="add del mod">
          <ac:chgData name="Michael Teters" userId="d0e853d9-7e8a-4978-a6a6-73499c56127e" providerId="ADAL" clId="{46B3AA31-18F6-463C-8907-B5508B9E9C46}" dt="2021-11-12T14:43:03.685" v="235" actId="931"/>
          <ac:spMkLst>
            <pc:docMk/>
            <pc:sldMk cId="156526238" sldId="322"/>
            <ac:spMk id="3" creationId="{C642DE45-A864-4A61-BB54-F1B18F3FA6CF}"/>
          </ac:spMkLst>
        </pc:spChg>
        <pc:spChg chg="add mod">
          <ac:chgData name="Michael Teters" userId="d0e853d9-7e8a-4978-a6a6-73499c56127e" providerId="ADAL" clId="{46B3AA31-18F6-463C-8907-B5508B9E9C46}" dt="2021-11-12T14:43:41.109" v="268" actId="20577"/>
          <ac:spMkLst>
            <pc:docMk/>
            <pc:sldMk cId="156526238" sldId="322"/>
            <ac:spMk id="9" creationId="{017A4046-5690-443B-92E7-B4A390518AEE}"/>
          </ac:spMkLst>
        </pc:spChg>
        <pc:picChg chg="add mod">
          <ac:chgData name="Michael Teters" userId="d0e853d9-7e8a-4978-a6a6-73499c56127e" providerId="ADAL" clId="{46B3AA31-18F6-463C-8907-B5508B9E9C46}" dt="2021-11-12T14:43:24.158" v="241" actId="14100"/>
          <ac:picMkLst>
            <pc:docMk/>
            <pc:sldMk cId="156526238" sldId="322"/>
            <ac:picMk id="5" creationId="{FA43B368-41AE-411F-8A4C-88E1F67F1AF9}"/>
          </ac:picMkLst>
        </pc:picChg>
        <pc:picChg chg="del">
          <ac:chgData name="Michael Teters" userId="d0e853d9-7e8a-4978-a6a6-73499c56127e" providerId="ADAL" clId="{46B3AA31-18F6-463C-8907-B5508B9E9C46}" dt="2021-11-12T14:42:53.642" v="234" actId="478"/>
          <ac:picMkLst>
            <pc:docMk/>
            <pc:sldMk cId="156526238" sldId="322"/>
            <ac:picMk id="8" creationId="{2AFC5104-AF35-4F5F-9BAC-55A9226C819C}"/>
          </ac:picMkLst>
        </pc:picChg>
      </pc:sldChg>
      <pc:sldChg chg="addSp delSp modSp add mod ord">
        <pc:chgData name="Michael Teters" userId="d0e853d9-7e8a-4978-a6a6-73499c56127e" providerId="ADAL" clId="{46B3AA31-18F6-463C-8907-B5508B9E9C46}" dt="2021-11-12T20:43:25.245" v="277" actId="14100"/>
        <pc:sldMkLst>
          <pc:docMk/>
          <pc:sldMk cId="2566515481" sldId="323"/>
        </pc:sldMkLst>
        <pc:spChg chg="add del mod">
          <ac:chgData name="Michael Teters" userId="d0e853d9-7e8a-4978-a6a6-73499c56127e" providerId="ADAL" clId="{46B3AA31-18F6-463C-8907-B5508B9E9C46}" dt="2021-11-12T20:43:19.701" v="275" actId="931"/>
          <ac:spMkLst>
            <pc:docMk/>
            <pc:sldMk cId="2566515481" sldId="323"/>
            <ac:spMk id="3" creationId="{A54FCE9E-DA42-4941-B931-2C4BE37E1A30}"/>
          </ac:spMkLst>
        </pc:spChg>
        <pc:spChg chg="mod">
          <ac:chgData name="Michael Teters" userId="d0e853d9-7e8a-4978-a6a6-73499c56127e" providerId="ADAL" clId="{46B3AA31-18F6-463C-8907-B5508B9E9C46}" dt="2021-11-12T20:43:05.111" v="274" actId="20577"/>
          <ac:spMkLst>
            <pc:docMk/>
            <pc:sldMk cId="2566515481" sldId="323"/>
            <ac:spMk id="6" creationId="{5EE07499-3233-4681-AC72-730DDA7DBDEE}"/>
          </ac:spMkLst>
        </pc:spChg>
        <pc:picChg chg="add mod">
          <ac:chgData name="Michael Teters" userId="d0e853d9-7e8a-4978-a6a6-73499c56127e" providerId="ADAL" clId="{46B3AA31-18F6-463C-8907-B5508B9E9C46}" dt="2021-11-12T20:43:25.245" v="277" actId="14100"/>
          <ac:picMkLst>
            <pc:docMk/>
            <pc:sldMk cId="2566515481" sldId="323"/>
            <ac:picMk id="5" creationId="{459F6DAF-B352-42BE-9437-F677AD689DE8}"/>
          </ac:picMkLst>
        </pc:picChg>
        <pc:picChg chg="del">
          <ac:chgData name="Michael Teters" userId="d0e853d9-7e8a-4978-a6a6-73499c56127e" providerId="ADAL" clId="{46B3AA31-18F6-463C-8907-B5508B9E9C46}" dt="2021-11-12T20:43:01.656" v="272" actId="478"/>
          <ac:picMkLst>
            <pc:docMk/>
            <pc:sldMk cId="2566515481" sldId="323"/>
            <ac:picMk id="8" creationId="{2AFC5104-AF35-4F5F-9BAC-55A9226C819C}"/>
          </ac:picMkLst>
        </pc:picChg>
      </pc:sldChg>
      <pc:sldChg chg="addSp delSp modSp add mod ord">
        <pc:chgData name="Michael Teters" userId="d0e853d9-7e8a-4978-a6a6-73499c56127e" providerId="ADAL" clId="{46B3AA31-18F6-463C-8907-B5508B9E9C46}" dt="2021-11-12T20:44:46.242" v="287"/>
        <pc:sldMkLst>
          <pc:docMk/>
          <pc:sldMk cId="1461550040" sldId="324"/>
        </pc:sldMkLst>
        <pc:spChg chg="add del mod">
          <ac:chgData name="Michael Teters" userId="d0e853d9-7e8a-4978-a6a6-73499c56127e" providerId="ADAL" clId="{46B3AA31-18F6-463C-8907-B5508B9E9C46}" dt="2021-11-12T20:44:33.512" v="280" actId="931"/>
          <ac:spMkLst>
            <pc:docMk/>
            <pc:sldMk cId="1461550040" sldId="324"/>
            <ac:spMk id="3" creationId="{2B612CAF-7C67-4112-AB16-059839A46F48}"/>
          </ac:spMkLst>
        </pc:spChg>
        <pc:picChg chg="del">
          <ac:chgData name="Michael Teters" userId="d0e853d9-7e8a-4978-a6a6-73499c56127e" providerId="ADAL" clId="{46B3AA31-18F6-463C-8907-B5508B9E9C46}" dt="2021-11-12T20:43:42.123" v="279" actId="478"/>
          <ac:picMkLst>
            <pc:docMk/>
            <pc:sldMk cId="1461550040" sldId="324"/>
            <ac:picMk id="5" creationId="{459F6DAF-B352-42BE-9437-F677AD689DE8}"/>
          </ac:picMkLst>
        </pc:picChg>
        <pc:picChg chg="add mod">
          <ac:chgData name="Michael Teters" userId="d0e853d9-7e8a-4978-a6a6-73499c56127e" providerId="ADAL" clId="{46B3AA31-18F6-463C-8907-B5508B9E9C46}" dt="2021-11-12T20:44:42.866" v="285" actId="1076"/>
          <ac:picMkLst>
            <pc:docMk/>
            <pc:sldMk cId="1461550040" sldId="324"/>
            <ac:picMk id="7" creationId="{69839EE2-E198-439C-BE7F-C2E70C6B82EE}"/>
          </ac:picMkLst>
        </pc:picChg>
      </pc:sldChg>
      <pc:sldChg chg="addSp delSp modSp add mod">
        <pc:chgData name="Michael Teters" userId="d0e853d9-7e8a-4978-a6a6-73499c56127e" providerId="ADAL" clId="{46B3AA31-18F6-463C-8907-B5508B9E9C46}" dt="2021-11-15T20:38:43.736" v="296" actId="1076"/>
        <pc:sldMkLst>
          <pc:docMk/>
          <pc:sldMk cId="3475800213" sldId="325"/>
        </pc:sldMkLst>
        <pc:spChg chg="add del mod">
          <ac:chgData name="Michael Teters" userId="d0e853d9-7e8a-4978-a6a6-73499c56127e" providerId="ADAL" clId="{46B3AA31-18F6-463C-8907-B5508B9E9C46}" dt="2021-11-15T20:38:18.875" v="292" actId="931"/>
          <ac:spMkLst>
            <pc:docMk/>
            <pc:sldMk cId="3475800213" sldId="325"/>
            <ac:spMk id="3" creationId="{B8E8DE2D-6680-4516-B4B1-9F8554390498}"/>
          </ac:spMkLst>
        </pc:spChg>
        <pc:spChg chg="mod">
          <ac:chgData name="Michael Teters" userId="d0e853d9-7e8a-4978-a6a6-73499c56127e" providerId="ADAL" clId="{46B3AA31-18F6-463C-8907-B5508B9E9C46}" dt="2021-11-15T20:38:01.421" v="291" actId="20577"/>
          <ac:spMkLst>
            <pc:docMk/>
            <pc:sldMk cId="3475800213" sldId="325"/>
            <ac:spMk id="6" creationId="{5EE07499-3233-4681-AC72-730DDA7DBDEE}"/>
          </ac:spMkLst>
        </pc:spChg>
        <pc:picChg chg="del">
          <ac:chgData name="Michael Teters" userId="d0e853d9-7e8a-4978-a6a6-73499c56127e" providerId="ADAL" clId="{46B3AA31-18F6-463C-8907-B5508B9E9C46}" dt="2021-11-15T20:37:57.763" v="289" actId="478"/>
          <ac:picMkLst>
            <pc:docMk/>
            <pc:sldMk cId="3475800213" sldId="325"/>
            <ac:picMk id="5" creationId="{459F6DAF-B352-42BE-9437-F677AD689DE8}"/>
          </ac:picMkLst>
        </pc:picChg>
        <pc:picChg chg="add mod">
          <ac:chgData name="Michael Teters" userId="d0e853d9-7e8a-4978-a6a6-73499c56127e" providerId="ADAL" clId="{46B3AA31-18F6-463C-8907-B5508B9E9C46}" dt="2021-11-15T20:38:43.736" v="296" actId="1076"/>
          <ac:picMkLst>
            <pc:docMk/>
            <pc:sldMk cId="3475800213" sldId="325"/>
            <ac:picMk id="7" creationId="{F23936B8-AFF4-40C5-9041-67FB9D28270B}"/>
          </ac:picMkLst>
        </pc:picChg>
      </pc:sldChg>
    </pc:docChg>
  </pc:docChgLst>
  <pc:docChgLst>
    <pc:chgData name="Michael Teters" userId="d0e853d9-7e8a-4978-a6a6-73499c56127e" providerId="ADAL" clId="{CCE99D38-AC42-4EE5-B777-38479430D77B}"/>
    <pc:docChg chg="undo redo custSel addSld delSld modSld sldOrd delMainMaster">
      <pc:chgData name="Michael Teters" userId="d0e853d9-7e8a-4978-a6a6-73499c56127e" providerId="ADAL" clId="{CCE99D38-AC42-4EE5-B777-38479430D77B}" dt="2022-10-31T17:36:00.316" v="244" actId="9405"/>
      <pc:docMkLst>
        <pc:docMk/>
      </pc:docMkLst>
      <pc:sldChg chg="addSp delSp modSp del">
        <pc:chgData name="Michael Teters" userId="d0e853d9-7e8a-4978-a6a6-73499c56127e" providerId="ADAL" clId="{CCE99D38-AC42-4EE5-B777-38479430D77B}" dt="2022-10-28T17:02:24.934" v="237"/>
        <pc:sldMkLst>
          <pc:docMk/>
          <pc:sldMk cId="2454175225" sldId="257"/>
        </pc:sldMkLst>
        <pc:spChg chg="add del mod">
          <ac:chgData name="Michael Teters" userId="d0e853d9-7e8a-4978-a6a6-73499c56127e" providerId="ADAL" clId="{CCE99D38-AC42-4EE5-B777-38479430D77B}" dt="2022-10-28T17:02:23.213" v="236"/>
          <ac:spMkLst>
            <pc:docMk/>
            <pc:sldMk cId="2454175225" sldId="257"/>
            <ac:spMk id="6" creationId="{43802901-2E20-425A-8B0F-DEA4E0C9EAEA}"/>
          </ac:spMkLst>
        </pc:spChg>
        <pc:spChg chg="add mod">
          <ac:chgData name="Michael Teters" userId="d0e853d9-7e8a-4978-a6a6-73499c56127e" providerId="ADAL" clId="{CCE99D38-AC42-4EE5-B777-38479430D77B}" dt="2022-10-28T17:02:24.934" v="237"/>
          <ac:spMkLst>
            <pc:docMk/>
            <pc:sldMk cId="2454175225" sldId="257"/>
            <ac:spMk id="9" creationId="{6D8744F9-FC22-4CC4-B13B-055873923764}"/>
          </ac:spMkLst>
        </pc:spChg>
      </pc:sldChg>
      <pc:sldChg chg="add del">
        <pc:chgData name="Michael Teters" userId="d0e853d9-7e8a-4978-a6a6-73499c56127e" providerId="ADAL" clId="{CCE99D38-AC42-4EE5-B777-38479430D77B}" dt="2022-10-24T12:14:27.069" v="73" actId="47"/>
        <pc:sldMkLst>
          <pc:docMk/>
          <pc:sldMk cId="3348491592" sldId="260"/>
        </pc:sldMkLst>
      </pc:sldChg>
      <pc:sldChg chg="add del">
        <pc:chgData name="Michael Teters" userId="d0e853d9-7e8a-4978-a6a6-73499c56127e" providerId="ADAL" clId="{CCE99D38-AC42-4EE5-B777-38479430D77B}" dt="2022-10-24T12:07:39.903" v="15" actId="47"/>
        <pc:sldMkLst>
          <pc:docMk/>
          <pc:sldMk cId="1283698732" sldId="311"/>
        </pc:sldMkLst>
      </pc:sldChg>
      <pc:sldChg chg="add del">
        <pc:chgData name="Michael Teters" userId="d0e853d9-7e8a-4978-a6a6-73499c56127e" providerId="ADAL" clId="{CCE99D38-AC42-4EE5-B777-38479430D77B}" dt="2022-10-24T12:07:40.496" v="16" actId="47"/>
        <pc:sldMkLst>
          <pc:docMk/>
          <pc:sldMk cId="512180744" sldId="312"/>
        </pc:sldMkLst>
      </pc:sldChg>
      <pc:sldChg chg="add del">
        <pc:chgData name="Michael Teters" userId="d0e853d9-7e8a-4978-a6a6-73499c56127e" providerId="ADAL" clId="{CCE99D38-AC42-4EE5-B777-38479430D77B}" dt="2022-10-24T12:07:41.056" v="17" actId="47"/>
        <pc:sldMkLst>
          <pc:docMk/>
          <pc:sldMk cId="2144572930" sldId="313"/>
        </pc:sldMkLst>
      </pc:sldChg>
      <pc:sldChg chg="addSp delSp modSp add del mod">
        <pc:chgData name="Michael Teters" userId="d0e853d9-7e8a-4978-a6a6-73499c56127e" providerId="ADAL" clId="{CCE99D38-AC42-4EE5-B777-38479430D77B}" dt="2022-10-24T19:29:09.101" v="100"/>
        <pc:sldMkLst>
          <pc:docMk/>
          <pc:sldMk cId="4229659307" sldId="314"/>
        </pc:sldMkLst>
        <pc:spChg chg="add mod">
          <ac:chgData name="Michael Teters" userId="d0e853d9-7e8a-4978-a6a6-73499c56127e" providerId="ADAL" clId="{CCE99D38-AC42-4EE5-B777-38479430D77B}" dt="2022-10-24T19:29:09.101" v="100"/>
          <ac:spMkLst>
            <pc:docMk/>
            <pc:sldMk cId="4229659307" sldId="314"/>
            <ac:spMk id="3" creationId="{21B8AA79-C6D0-4DB6-9D64-7B78B5188EA1}"/>
          </ac:spMkLst>
        </pc:spChg>
        <pc:spChg chg="add del mod">
          <ac:chgData name="Michael Teters" userId="d0e853d9-7e8a-4978-a6a6-73499c56127e" providerId="ADAL" clId="{CCE99D38-AC42-4EE5-B777-38479430D77B}" dt="2022-10-24T12:07:31.154" v="9" actId="478"/>
          <ac:spMkLst>
            <pc:docMk/>
            <pc:sldMk cId="4229659307" sldId="314"/>
            <ac:spMk id="3" creationId="{6C635EA3-39B9-4706-8A25-CCA52052520D}"/>
          </ac:spMkLst>
        </pc:spChg>
        <pc:spChg chg="del">
          <ac:chgData name="Michael Teters" userId="d0e853d9-7e8a-4978-a6a6-73499c56127e" providerId="ADAL" clId="{CCE99D38-AC42-4EE5-B777-38479430D77B}" dt="2022-10-24T12:07:32.647" v="10" actId="478"/>
          <ac:spMkLst>
            <pc:docMk/>
            <pc:sldMk cId="4229659307" sldId="314"/>
            <ac:spMk id="10" creationId="{6915C948-7967-4352-929E-E5A7321BFB31}"/>
          </ac:spMkLst>
        </pc:spChg>
        <pc:spChg chg="del">
          <ac:chgData name="Michael Teters" userId="d0e853d9-7e8a-4978-a6a6-73499c56127e" providerId="ADAL" clId="{CCE99D38-AC42-4EE5-B777-38479430D77B}" dt="2022-10-24T12:07:37.232" v="14" actId="478"/>
          <ac:spMkLst>
            <pc:docMk/>
            <pc:sldMk cId="4229659307" sldId="314"/>
            <ac:spMk id="125" creationId="{DAE8CE86-577E-46AE-887E-7AE6FBA8379E}"/>
          </ac:spMkLst>
        </pc:spChg>
        <pc:picChg chg="del">
          <ac:chgData name="Michael Teters" userId="d0e853d9-7e8a-4978-a6a6-73499c56127e" providerId="ADAL" clId="{CCE99D38-AC42-4EE5-B777-38479430D77B}" dt="2022-10-24T12:07:27.769" v="8" actId="478"/>
          <ac:picMkLst>
            <pc:docMk/>
            <pc:sldMk cId="4229659307" sldId="314"/>
            <ac:picMk id="6" creationId="{06ECC0F9-70AE-4A86-9EEC-48A461C34D80}"/>
          </ac:picMkLst>
        </pc:picChg>
        <pc:picChg chg="del">
          <ac:chgData name="Michael Teters" userId="d0e853d9-7e8a-4978-a6a6-73499c56127e" providerId="ADAL" clId="{CCE99D38-AC42-4EE5-B777-38479430D77B}" dt="2022-10-24T12:07:33.737" v="11" actId="478"/>
          <ac:picMkLst>
            <pc:docMk/>
            <pc:sldMk cId="4229659307" sldId="314"/>
            <ac:picMk id="8" creationId="{38DA0F62-F2AA-4267-B1AA-60EC73A39DAB}"/>
          </ac:picMkLst>
        </pc:picChg>
        <pc:picChg chg="del">
          <ac:chgData name="Michael Teters" userId="d0e853d9-7e8a-4978-a6a6-73499c56127e" providerId="ADAL" clId="{CCE99D38-AC42-4EE5-B777-38479430D77B}" dt="2022-10-24T12:07:35.490" v="13" actId="478"/>
          <ac:picMkLst>
            <pc:docMk/>
            <pc:sldMk cId="4229659307" sldId="314"/>
            <ac:picMk id="11" creationId="{E3323D18-82F2-41A7-8F61-CD26B4D6A213}"/>
          </ac:picMkLst>
        </pc:picChg>
        <pc:picChg chg="del">
          <ac:chgData name="Michael Teters" userId="d0e853d9-7e8a-4978-a6a6-73499c56127e" providerId="ADAL" clId="{CCE99D38-AC42-4EE5-B777-38479430D77B}" dt="2022-10-24T12:07:34.608" v="12" actId="478"/>
          <ac:picMkLst>
            <pc:docMk/>
            <pc:sldMk cId="4229659307" sldId="314"/>
            <ac:picMk id="13" creationId="{CCED352F-A61B-4136-8EAE-075E4C227A44}"/>
          </ac:picMkLst>
        </pc:picChg>
        <pc:inkChg chg="add">
          <ac:chgData name="Michael Teters" userId="d0e853d9-7e8a-4978-a6a6-73499c56127e" providerId="ADAL" clId="{CCE99D38-AC42-4EE5-B777-38479430D77B}" dt="2022-10-24T15:23:20.254" v="95"/>
          <ac:inkMkLst>
            <pc:docMk/>
            <pc:sldMk cId="4229659307" sldId="314"/>
            <ac:inkMk id="2" creationId="{64689419-DF41-4763-8953-BDE907FB84A2}"/>
          </ac:inkMkLst>
        </pc:inkChg>
      </pc:sldChg>
      <pc:sldChg chg="addSp delSp modSp mod">
        <pc:chgData name="Michael Teters" userId="d0e853d9-7e8a-4978-a6a6-73499c56127e" providerId="ADAL" clId="{CCE99D38-AC42-4EE5-B777-38479430D77B}" dt="2022-10-24T19:29:17.332" v="104"/>
        <pc:sldMkLst>
          <pc:docMk/>
          <pc:sldMk cId="3698384090" sldId="315"/>
        </pc:sldMkLst>
        <pc:spChg chg="add del mod">
          <ac:chgData name="Michael Teters" userId="d0e853d9-7e8a-4978-a6a6-73499c56127e" providerId="ADAL" clId="{CCE99D38-AC42-4EE5-B777-38479430D77B}" dt="2022-10-24T12:14:38.468" v="89" actId="478"/>
          <ac:spMkLst>
            <pc:docMk/>
            <pc:sldMk cId="3698384090" sldId="315"/>
            <ac:spMk id="3" creationId="{2D7AC548-4968-44D3-9959-A81D406443F6}"/>
          </ac:spMkLst>
        </pc:spChg>
        <pc:spChg chg="add mod">
          <ac:chgData name="Michael Teters" userId="d0e853d9-7e8a-4978-a6a6-73499c56127e" providerId="ADAL" clId="{CCE99D38-AC42-4EE5-B777-38479430D77B}" dt="2022-10-24T19:29:17.332" v="104"/>
          <ac:spMkLst>
            <pc:docMk/>
            <pc:sldMk cId="3698384090" sldId="315"/>
            <ac:spMk id="3" creationId="{A2C70D0D-E4D5-4A98-B835-51CE9BEFD8DF}"/>
          </ac:spMkLst>
        </pc:spChg>
        <pc:spChg chg="del">
          <ac:chgData name="Michael Teters" userId="d0e853d9-7e8a-4978-a6a6-73499c56127e" providerId="ADAL" clId="{CCE99D38-AC42-4EE5-B777-38479430D77B}" dt="2022-10-24T12:14:40.123" v="90" actId="478"/>
          <ac:spMkLst>
            <pc:docMk/>
            <pc:sldMk cId="3698384090" sldId="315"/>
            <ac:spMk id="10" creationId="{6915C948-7967-4352-929E-E5A7321BFB31}"/>
          </ac:spMkLst>
        </pc:spChg>
        <pc:spChg chg="del">
          <ac:chgData name="Michael Teters" userId="d0e853d9-7e8a-4978-a6a6-73499c56127e" providerId="ADAL" clId="{CCE99D38-AC42-4EE5-B777-38479430D77B}" dt="2022-10-24T12:14:35.456" v="88" actId="478"/>
          <ac:spMkLst>
            <pc:docMk/>
            <pc:sldMk cId="3698384090" sldId="315"/>
            <ac:spMk id="125" creationId="{DAE8CE86-577E-46AE-887E-7AE6FBA8379E}"/>
          </ac:spMkLst>
        </pc:spChg>
        <pc:picChg chg="del">
          <ac:chgData name="Michael Teters" userId="d0e853d9-7e8a-4978-a6a6-73499c56127e" providerId="ADAL" clId="{CCE99D38-AC42-4EE5-B777-38479430D77B}" dt="2022-10-24T12:07:44.975" v="18" actId="478"/>
          <ac:picMkLst>
            <pc:docMk/>
            <pc:sldMk cId="3698384090" sldId="315"/>
            <ac:picMk id="8" creationId="{AADA2143-69F9-4C3F-B462-67F06C90D02A}"/>
          </ac:picMkLst>
        </pc:picChg>
        <pc:picChg chg="add del mod">
          <ac:chgData name="Michael Teters" userId="d0e853d9-7e8a-4978-a6a6-73499c56127e" providerId="ADAL" clId="{CCE99D38-AC42-4EE5-B777-38479430D77B}" dt="2022-10-24T12:14:29.432" v="87" actId="478"/>
          <ac:picMkLst>
            <pc:docMk/>
            <pc:sldMk cId="3698384090" sldId="315"/>
            <ac:picMk id="13" creationId="{B540088C-40ED-4E8C-A35F-6E29BAE8E552}"/>
          </ac:picMkLst>
        </pc:picChg>
        <pc:picChg chg="add del">
          <ac:chgData name="Michael Teters" userId="d0e853d9-7e8a-4978-a6a6-73499c56127e" providerId="ADAL" clId="{CCE99D38-AC42-4EE5-B777-38479430D77B}" dt="2022-10-24T12:14:29.268" v="86" actId="478"/>
          <ac:picMkLst>
            <pc:docMk/>
            <pc:sldMk cId="3698384090" sldId="315"/>
            <ac:picMk id="15" creationId="{45349607-48F0-426E-A9A7-258ED5B22CDE}"/>
          </ac:picMkLst>
        </pc:picChg>
        <pc:inkChg chg="add">
          <ac:chgData name="Michael Teters" userId="d0e853d9-7e8a-4978-a6a6-73499c56127e" providerId="ADAL" clId="{CCE99D38-AC42-4EE5-B777-38479430D77B}" dt="2022-10-24T15:23:20.254" v="95"/>
          <ac:inkMkLst>
            <pc:docMk/>
            <pc:sldMk cId="3698384090" sldId="315"/>
            <ac:inkMk id="2" creationId="{3910446D-0488-4965-9D1A-36B9F2724694}"/>
          </ac:inkMkLst>
        </pc:inkChg>
      </pc:sldChg>
      <pc:sldChg chg="addSp delSp modSp add del mod">
        <pc:chgData name="Michael Teters" userId="d0e853d9-7e8a-4978-a6a6-73499c56127e" providerId="ADAL" clId="{CCE99D38-AC42-4EE5-B777-38479430D77B}" dt="2022-10-24T19:29:11.385" v="101"/>
        <pc:sldMkLst>
          <pc:docMk/>
          <pc:sldMk cId="2439879323" sldId="316"/>
        </pc:sldMkLst>
        <pc:spChg chg="add del">
          <ac:chgData name="Michael Teters" userId="d0e853d9-7e8a-4978-a6a6-73499c56127e" providerId="ADAL" clId="{CCE99D38-AC42-4EE5-B777-38479430D77B}" dt="2022-10-24T12:11:25.476" v="35" actId="22"/>
          <ac:spMkLst>
            <pc:docMk/>
            <pc:sldMk cId="2439879323" sldId="316"/>
            <ac:spMk id="3" creationId="{E5255C2C-DF31-448A-9F0C-74DEA8366A2A}"/>
          </ac:spMkLst>
        </pc:spChg>
        <pc:spChg chg="add mod">
          <ac:chgData name="Michael Teters" userId="d0e853d9-7e8a-4978-a6a6-73499c56127e" providerId="ADAL" clId="{CCE99D38-AC42-4EE5-B777-38479430D77B}" dt="2022-10-24T19:29:11.385" v="101"/>
          <ac:spMkLst>
            <pc:docMk/>
            <pc:sldMk cId="2439879323" sldId="316"/>
            <ac:spMk id="6" creationId="{887FFBC4-613E-49C4-AECE-7BF0CD6E43F9}"/>
          </ac:spMkLst>
        </pc:spChg>
        <pc:picChg chg="add del mod">
          <ac:chgData name="Michael Teters" userId="d0e853d9-7e8a-4978-a6a6-73499c56127e" providerId="ADAL" clId="{CCE99D38-AC42-4EE5-B777-38479430D77B}" dt="2022-10-24T12:14:29.097" v="85" actId="1076"/>
          <ac:picMkLst>
            <pc:docMk/>
            <pc:sldMk cId="2439879323" sldId="316"/>
            <ac:picMk id="5" creationId="{13A74DA7-74DE-41DC-9B63-08DAB19B4371}"/>
          </ac:picMkLst>
        </pc:picChg>
        <pc:picChg chg="add del mod">
          <ac:chgData name="Michael Teters" userId="d0e853d9-7e8a-4978-a6a6-73499c56127e" providerId="ADAL" clId="{CCE99D38-AC42-4EE5-B777-38479430D77B}" dt="2022-10-24T12:14:28.907" v="84" actId="1076"/>
          <ac:picMkLst>
            <pc:docMk/>
            <pc:sldMk cId="2439879323" sldId="316"/>
            <ac:picMk id="7" creationId="{A95CB984-053F-404F-B72E-F01814F93E7E}"/>
          </ac:picMkLst>
        </pc:picChg>
        <pc:inkChg chg="add">
          <ac:chgData name="Michael Teters" userId="d0e853d9-7e8a-4978-a6a6-73499c56127e" providerId="ADAL" clId="{CCE99D38-AC42-4EE5-B777-38479430D77B}" dt="2022-10-24T15:23:20.254" v="95"/>
          <ac:inkMkLst>
            <pc:docMk/>
            <pc:sldMk cId="2439879323" sldId="316"/>
            <ac:inkMk id="2" creationId="{A898E447-0762-4CD7-A11C-AC87FCC4BA23}"/>
          </ac:inkMkLst>
        </pc:inkChg>
      </pc:sldChg>
      <pc:sldChg chg="addSp modSp add del">
        <pc:chgData name="Michael Teters" userId="d0e853d9-7e8a-4978-a6a6-73499c56127e" providerId="ADAL" clId="{CCE99D38-AC42-4EE5-B777-38479430D77B}" dt="2022-10-24T19:29:13.624" v="102"/>
        <pc:sldMkLst>
          <pc:docMk/>
          <pc:sldMk cId="455834297" sldId="317"/>
        </pc:sldMkLst>
        <pc:spChg chg="add mod">
          <ac:chgData name="Michael Teters" userId="d0e853d9-7e8a-4978-a6a6-73499c56127e" providerId="ADAL" clId="{CCE99D38-AC42-4EE5-B777-38479430D77B}" dt="2022-10-24T19:29:13.624" v="102"/>
          <ac:spMkLst>
            <pc:docMk/>
            <pc:sldMk cId="455834297" sldId="317"/>
            <ac:spMk id="3" creationId="{E55E94E4-AC42-4807-8580-95D1C68E1BEB}"/>
          </ac:spMkLst>
        </pc:spChg>
        <pc:inkChg chg="add">
          <ac:chgData name="Michael Teters" userId="d0e853d9-7e8a-4978-a6a6-73499c56127e" providerId="ADAL" clId="{CCE99D38-AC42-4EE5-B777-38479430D77B}" dt="2022-10-24T15:23:20.254" v="95"/>
          <ac:inkMkLst>
            <pc:docMk/>
            <pc:sldMk cId="455834297" sldId="317"/>
            <ac:inkMk id="2" creationId="{F2D21771-B693-435C-BBA0-AB06FFC8D872}"/>
          </ac:inkMkLst>
        </pc:inkChg>
      </pc:sldChg>
      <pc:sldChg chg="add del">
        <pc:chgData name="Michael Teters" userId="d0e853d9-7e8a-4978-a6a6-73499c56127e" providerId="ADAL" clId="{CCE99D38-AC42-4EE5-B777-38479430D77B}" dt="2022-10-24T12:14:26.144" v="68" actId="47"/>
        <pc:sldMkLst>
          <pc:docMk/>
          <pc:sldMk cId="2535615837" sldId="317"/>
        </pc:sldMkLst>
      </pc:sldChg>
      <pc:sldChg chg="add del">
        <pc:chgData name="Michael Teters" userId="d0e853d9-7e8a-4978-a6a6-73499c56127e" providerId="ADAL" clId="{CCE99D38-AC42-4EE5-B777-38479430D77B}" dt="2022-10-24T12:14:26.354" v="69" actId="47"/>
        <pc:sldMkLst>
          <pc:docMk/>
          <pc:sldMk cId="403165847" sldId="318"/>
        </pc:sldMkLst>
      </pc:sldChg>
      <pc:sldChg chg="addSp modSp add del replId">
        <pc:chgData name="Michael Teters" userId="d0e853d9-7e8a-4978-a6a6-73499c56127e" providerId="ADAL" clId="{CCE99D38-AC42-4EE5-B777-38479430D77B}" dt="2022-10-24T19:29:15.226" v="103"/>
        <pc:sldMkLst>
          <pc:docMk/>
          <pc:sldMk cId="3087025604" sldId="318"/>
        </pc:sldMkLst>
        <pc:spChg chg="add mod">
          <ac:chgData name="Michael Teters" userId="d0e853d9-7e8a-4978-a6a6-73499c56127e" providerId="ADAL" clId="{CCE99D38-AC42-4EE5-B777-38479430D77B}" dt="2022-10-24T19:29:15.226" v="103"/>
          <ac:spMkLst>
            <pc:docMk/>
            <pc:sldMk cId="3087025604" sldId="318"/>
            <ac:spMk id="3" creationId="{39893BFF-E023-426B-AF3D-7E73523FADF0}"/>
          </ac:spMkLst>
        </pc:spChg>
        <pc:inkChg chg="add">
          <ac:chgData name="Michael Teters" userId="d0e853d9-7e8a-4978-a6a6-73499c56127e" providerId="ADAL" clId="{CCE99D38-AC42-4EE5-B777-38479430D77B}" dt="2022-10-24T15:23:20.254" v="95"/>
          <ac:inkMkLst>
            <pc:docMk/>
            <pc:sldMk cId="3087025604" sldId="318"/>
            <ac:inkMk id="2" creationId="{AB84E50D-1508-422A-BF56-ED49609F6516}"/>
          </ac:inkMkLst>
        </pc:inkChg>
      </pc:sldChg>
      <pc:sldChg chg="addSp delSp modSp add mod delAnim modAnim">
        <pc:chgData name="Michael Teters" userId="d0e853d9-7e8a-4978-a6a6-73499c56127e" providerId="ADAL" clId="{CCE99D38-AC42-4EE5-B777-38479430D77B}" dt="2022-10-24T19:29:19.778" v="105"/>
        <pc:sldMkLst>
          <pc:docMk/>
          <pc:sldMk cId="2215858551" sldId="319"/>
        </pc:sldMkLst>
        <pc:spChg chg="add mod">
          <ac:chgData name="Michael Teters" userId="d0e853d9-7e8a-4978-a6a6-73499c56127e" providerId="ADAL" clId="{CCE99D38-AC42-4EE5-B777-38479430D77B}" dt="2022-10-24T19:29:19.778" v="105"/>
          <ac:spMkLst>
            <pc:docMk/>
            <pc:sldMk cId="2215858551" sldId="319"/>
            <ac:spMk id="7" creationId="{671065E9-F89F-4971-AE54-D60B1441CAB8}"/>
          </ac:spMkLst>
        </pc:spChg>
        <pc:picChg chg="add del">
          <ac:chgData name="Michael Teters" userId="d0e853d9-7e8a-4978-a6a6-73499c56127e" providerId="ADAL" clId="{CCE99D38-AC42-4EE5-B777-38479430D77B}" dt="2022-10-24T15:23:31.781" v="98" actId="478"/>
          <ac:picMkLst>
            <pc:docMk/>
            <pc:sldMk cId="2215858551" sldId="319"/>
            <ac:picMk id="3" creationId="{A59E9BAF-5EF4-4E52-AC16-570D26E94739}"/>
          </ac:picMkLst>
        </pc:picChg>
        <pc:picChg chg="add del">
          <ac:chgData name="Michael Teters" userId="d0e853d9-7e8a-4978-a6a6-73499c56127e" providerId="ADAL" clId="{CCE99D38-AC42-4EE5-B777-38479430D77B}" dt="2022-10-24T15:23:30.346" v="97" actId="478"/>
          <ac:picMkLst>
            <pc:docMk/>
            <pc:sldMk cId="2215858551" sldId="319"/>
            <ac:picMk id="5" creationId="{55443A57-6F6E-4C8F-91E3-012C2BBBB7FE}"/>
          </ac:picMkLst>
        </pc:picChg>
        <pc:inkChg chg="add">
          <ac:chgData name="Michael Teters" userId="d0e853d9-7e8a-4978-a6a6-73499c56127e" providerId="ADAL" clId="{CCE99D38-AC42-4EE5-B777-38479430D77B}" dt="2022-10-24T15:55:00.531" v="99"/>
          <ac:inkMkLst>
            <pc:docMk/>
            <pc:sldMk cId="2215858551" sldId="319"/>
            <ac:inkMk id="6" creationId="{F429AB87-406C-4763-9D1D-BFAC461A7B2A}"/>
          </ac:inkMkLst>
        </pc:inkChg>
      </pc:sldChg>
      <pc:sldChg chg="add del">
        <pc:chgData name="Michael Teters" userId="d0e853d9-7e8a-4978-a6a6-73499c56127e" providerId="ADAL" clId="{CCE99D38-AC42-4EE5-B777-38479430D77B}" dt="2022-10-24T12:14:26.529" v="70" actId="47"/>
        <pc:sldMkLst>
          <pc:docMk/>
          <pc:sldMk cId="3677960970" sldId="319"/>
        </pc:sldMkLst>
      </pc:sldChg>
      <pc:sldChg chg="add del">
        <pc:chgData name="Michael Teters" userId="d0e853d9-7e8a-4978-a6a6-73499c56127e" providerId="ADAL" clId="{CCE99D38-AC42-4EE5-B777-38479430D77B}" dt="2022-10-24T12:14:26.703" v="71" actId="47"/>
        <pc:sldMkLst>
          <pc:docMk/>
          <pc:sldMk cId="901330736" sldId="320"/>
        </pc:sldMkLst>
      </pc:sldChg>
      <pc:sldChg chg="add">
        <pc:chgData name="Michael Teters" userId="d0e853d9-7e8a-4978-a6a6-73499c56127e" providerId="ADAL" clId="{CCE99D38-AC42-4EE5-B777-38479430D77B}" dt="2022-10-24T15:23:26.604" v="96" actId="2890"/>
        <pc:sldMkLst>
          <pc:docMk/>
          <pc:sldMk cId="1992760992" sldId="320"/>
        </pc:sldMkLst>
      </pc:sldChg>
      <pc:sldChg chg="addSp delSp modSp add mod delAnim">
        <pc:chgData name="Michael Teters" userId="d0e853d9-7e8a-4978-a6a6-73499c56127e" providerId="ADAL" clId="{CCE99D38-AC42-4EE5-B777-38479430D77B}" dt="2022-10-25T19:57:18.194" v="132" actId="20577"/>
        <pc:sldMkLst>
          <pc:docMk/>
          <pc:sldMk cId="3323299721" sldId="321"/>
        </pc:sldMkLst>
        <pc:spChg chg="add mod">
          <ac:chgData name="Michael Teters" userId="d0e853d9-7e8a-4978-a6a6-73499c56127e" providerId="ADAL" clId="{CCE99D38-AC42-4EE5-B777-38479430D77B}" dt="2022-10-25T19:57:18.194" v="132" actId="20577"/>
          <ac:spMkLst>
            <pc:docMk/>
            <pc:sldMk cId="3323299721" sldId="321"/>
            <ac:spMk id="6" creationId="{8BEA070F-F8BA-4C45-8BA7-C79E79DA1526}"/>
          </ac:spMkLst>
        </pc:spChg>
        <pc:picChg chg="del">
          <ac:chgData name="Michael Teters" userId="d0e853d9-7e8a-4978-a6a6-73499c56127e" providerId="ADAL" clId="{CCE99D38-AC42-4EE5-B777-38479430D77B}" dt="2022-10-25T13:43:49.851" v="108" actId="478"/>
          <ac:picMkLst>
            <pc:docMk/>
            <pc:sldMk cId="3323299721" sldId="321"/>
            <ac:picMk id="3" creationId="{A59E9BAF-5EF4-4E52-AC16-570D26E94739}"/>
          </ac:picMkLst>
        </pc:picChg>
        <pc:picChg chg="del">
          <ac:chgData name="Michael Teters" userId="d0e853d9-7e8a-4978-a6a6-73499c56127e" providerId="ADAL" clId="{CCE99D38-AC42-4EE5-B777-38479430D77B}" dt="2022-10-25T13:43:49.261" v="107" actId="478"/>
          <ac:picMkLst>
            <pc:docMk/>
            <pc:sldMk cId="3323299721" sldId="321"/>
            <ac:picMk id="5" creationId="{55443A57-6F6E-4C8F-91E3-012C2BBBB7FE}"/>
          </ac:picMkLst>
        </pc:picChg>
        <pc:inkChg chg="add">
          <ac:chgData name="Michael Teters" userId="d0e853d9-7e8a-4978-a6a6-73499c56127e" providerId="ADAL" clId="{CCE99D38-AC42-4EE5-B777-38479430D77B}" dt="2022-10-25T15:44:54.372" v="112"/>
          <ac:inkMkLst>
            <pc:docMk/>
            <pc:sldMk cId="3323299721" sldId="321"/>
            <ac:inkMk id="2" creationId="{EEBA3BBD-76C3-43BD-BDE7-2472F568E691}"/>
          </ac:inkMkLst>
        </pc:inkChg>
      </pc:sldChg>
      <pc:sldChg chg="add del">
        <pc:chgData name="Michael Teters" userId="d0e853d9-7e8a-4978-a6a6-73499c56127e" providerId="ADAL" clId="{CCE99D38-AC42-4EE5-B777-38479430D77B}" dt="2022-10-24T12:14:26.870" v="72" actId="47"/>
        <pc:sldMkLst>
          <pc:docMk/>
          <pc:sldMk cId="3436251632" sldId="321"/>
        </pc:sldMkLst>
      </pc:sldChg>
      <pc:sldChg chg="addSp modSp add">
        <pc:chgData name="Michael Teters" userId="d0e853d9-7e8a-4978-a6a6-73499c56127e" providerId="ADAL" clId="{CCE99D38-AC42-4EE5-B777-38479430D77B}" dt="2022-10-25T19:57:25.154" v="133"/>
        <pc:sldMkLst>
          <pc:docMk/>
          <pc:sldMk cId="2206828715" sldId="322"/>
        </pc:sldMkLst>
        <pc:spChg chg="add mod">
          <ac:chgData name="Michael Teters" userId="d0e853d9-7e8a-4978-a6a6-73499c56127e" providerId="ADAL" clId="{CCE99D38-AC42-4EE5-B777-38479430D77B}" dt="2022-10-25T19:57:25.154" v="133"/>
          <ac:spMkLst>
            <pc:docMk/>
            <pc:sldMk cId="2206828715" sldId="322"/>
            <ac:spMk id="3" creationId="{376B37D6-A707-4A11-829F-CF0E28671A08}"/>
          </ac:spMkLst>
        </pc:spChg>
        <pc:inkChg chg="add">
          <ac:chgData name="Michael Teters" userId="d0e853d9-7e8a-4978-a6a6-73499c56127e" providerId="ADAL" clId="{CCE99D38-AC42-4EE5-B777-38479430D77B}" dt="2022-10-25T15:44:54.372" v="112"/>
          <ac:inkMkLst>
            <pc:docMk/>
            <pc:sldMk cId="2206828715" sldId="322"/>
            <ac:inkMk id="2" creationId="{17EC2E63-8225-4BD2-A138-357EFAD0B128}"/>
          </ac:inkMkLst>
        </pc:inkChg>
      </pc:sldChg>
      <pc:sldChg chg="addSp modSp add del">
        <pc:chgData name="Michael Teters" userId="d0e853d9-7e8a-4978-a6a6-73499c56127e" providerId="ADAL" clId="{CCE99D38-AC42-4EE5-B777-38479430D77B}" dt="2022-10-26T17:23:23.804" v="163" actId="47"/>
        <pc:sldMkLst>
          <pc:docMk/>
          <pc:sldMk cId="642441263" sldId="323"/>
        </pc:sldMkLst>
        <pc:spChg chg="add mod">
          <ac:chgData name="Michael Teters" userId="d0e853d9-7e8a-4978-a6a6-73499c56127e" providerId="ADAL" clId="{CCE99D38-AC42-4EE5-B777-38479430D77B}" dt="2022-10-25T19:57:27.374" v="134"/>
          <ac:spMkLst>
            <pc:docMk/>
            <pc:sldMk cId="642441263" sldId="323"/>
            <ac:spMk id="3" creationId="{28900618-8709-4AA0-A2A1-1D7998BCA76E}"/>
          </ac:spMkLst>
        </pc:spChg>
        <pc:inkChg chg="add">
          <ac:chgData name="Michael Teters" userId="d0e853d9-7e8a-4978-a6a6-73499c56127e" providerId="ADAL" clId="{CCE99D38-AC42-4EE5-B777-38479430D77B}" dt="2022-10-25T15:44:54.372" v="112"/>
          <ac:inkMkLst>
            <pc:docMk/>
            <pc:sldMk cId="642441263" sldId="323"/>
            <ac:inkMk id="2" creationId="{97F8D24A-3364-46B4-8612-90973E22E2C4}"/>
          </ac:inkMkLst>
        </pc:inkChg>
      </pc:sldChg>
      <pc:sldChg chg="add del">
        <pc:chgData name="Michael Teters" userId="d0e853d9-7e8a-4978-a6a6-73499c56127e" providerId="ADAL" clId="{CCE99D38-AC42-4EE5-B777-38479430D77B}" dt="2022-10-24T12:14:27.398" v="75" actId="47"/>
        <pc:sldMkLst>
          <pc:docMk/>
          <pc:sldMk cId="2566515481" sldId="323"/>
        </pc:sldMkLst>
      </pc:sldChg>
      <pc:sldChg chg="addSp modSp add del">
        <pc:chgData name="Michael Teters" userId="d0e853d9-7e8a-4978-a6a6-73499c56127e" providerId="ADAL" clId="{CCE99D38-AC42-4EE5-B777-38479430D77B}" dt="2022-10-26T17:23:23.804" v="163" actId="47"/>
        <pc:sldMkLst>
          <pc:docMk/>
          <pc:sldMk cId="494311190" sldId="324"/>
        </pc:sldMkLst>
        <pc:spChg chg="add mod">
          <ac:chgData name="Michael Teters" userId="d0e853d9-7e8a-4978-a6a6-73499c56127e" providerId="ADAL" clId="{CCE99D38-AC42-4EE5-B777-38479430D77B}" dt="2022-10-25T19:57:28.880" v="135"/>
          <ac:spMkLst>
            <pc:docMk/>
            <pc:sldMk cId="494311190" sldId="324"/>
            <ac:spMk id="3" creationId="{B3FAB32A-D2A4-4709-8382-4BB464901C25}"/>
          </ac:spMkLst>
        </pc:spChg>
        <pc:inkChg chg="add">
          <ac:chgData name="Michael Teters" userId="d0e853d9-7e8a-4978-a6a6-73499c56127e" providerId="ADAL" clId="{CCE99D38-AC42-4EE5-B777-38479430D77B}" dt="2022-10-25T15:44:54.372" v="112"/>
          <ac:inkMkLst>
            <pc:docMk/>
            <pc:sldMk cId="494311190" sldId="324"/>
            <ac:inkMk id="2" creationId="{B106D0BC-E382-4E6A-B815-B1F1D1259F5D}"/>
          </ac:inkMkLst>
        </pc:inkChg>
      </pc:sldChg>
      <pc:sldChg chg="add del">
        <pc:chgData name="Michael Teters" userId="d0e853d9-7e8a-4978-a6a6-73499c56127e" providerId="ADAL" clId="{CCE99D38-AC42-4EE5-B777-38479430D77B}" dt="2022-10-24T12:14:27.222" v="74" actId="47"/>
        <pc:sldMkLst>
          <pc:docMk/>
          <pc:sldMk cId="1461550040" sldId="324"/>
        </pc:sldMkLst>
      </pc:sldChg>
      <pc:sldChg chg="add del">
        <pc:chgData name="Michael Teters" userId="d0e853d9-7e8a-4978-a6a6-73499c56127e" providerId="ADAL" clId="{CCE99D38-AC42-4EE5-B777-38479430D77B}" dt="2022-10-24T12:14:27.734" v="77" actId="47"/>
        <pc:sldMkLst>
          <pc:docMk/>
          <pc:sldMk cId="246582773" sldId="325"/>
        </pc:sldMkLst>
      </pc:sldChg>
      <pc:sldChg chg="addSp delSp add del mod">
        <pc:chgData name="Michael Teters" userId="d0e853d9-7e8a-4978-a6a6-73499c56127e" providerId="ADAL" clId="{CCE99D38-AC42-4EE5-B777-38479430D77B}" dt="2022-10-25T19:57:02.023" v="129" actId="47"/>
        <pc:sldMkLst>
          <pc:docMk/>
          <pc:sldMk cId="3077707239" sldId="325"/>
        </pc:sldMkLst>
        <pc:spChg chg="del">
          <ac:chgData name="Michael Teters" userId="d0e853d9-7e8a-4978-a6a6-73499c56127e" providerId="ADAL" clId="{CCE99D38-AC42-4EE5-B777-38479430D77B}" dt="2022-10-25T16:26:12.678" v="116" actId="478"/>
          <ac:spMkLst>
            <pc:docMk/>
            <pc:sldMk cId="3077707239" sldId="325"/>
            <ac:spMk id="3" creationId="{21B8AA79-C6D0-4DB6-9D64-7B78B5188EA1}"/>
          </ac:spMkLst>
        </pc:spChg>
        <pc:inkChg chg="del">
          <ac:chgData name="Michael Teters" userId="d0e853d9-7e8a-4978-a6a6-73499c56127e" providerId="ADAL" clId="{CCE99D38-AC42-4EE5-B777-38479430D77B}" dt="2022-10-25T16:26:03.999" v="114" actId="478"/>
          <ac:inkMkLst>
            <pc:docMk/>
            <pc:sldMk cId="3077707239" sldId="325"/>
            <ac:inkMk id="2" creationId="{64689419-DF41-4763-8953-BDE907FB84A2}"/>
          </ac:inkMkLst>
        </pc:inkChg>
        <pc:inkChg chg="add">
          <ac:chgData name="Michael Teters" userId="d0e853d9-7e8a-4978-a6a6-73499c56127e" providerId="ADAL" clId="{CCE99D38-AC42-4EE5-B777-38479430D77B}" dt="2022-10-25T17:37:26.186" v="128"/>
          <ac:inkMkLst>
            <pc:docMk/>
            <pc:sldMk cId="3077707239" sldId="325"/>
            <ac:inkMk id="4" creationId="{21BACA53-C372-402D-B0AE-45B0E1C5A4BF}"/>
          </ac:inkMkLst>
        </pc:inkChg>
      </pc:sldChg>
      <pc:sldChg chg="add del">
        <pc:chgData name="Michael Teters" userId="d0e853d9-7e8a-4978-a6a6-73499c56127e" providerId="ADAL" clId="{CCE99D38-AC42-4EE5-B777-38479430D77B}" dt="2022-10-24T12:14:27.554" v="76" actId="47"/>
        <pc:sldMkLst>
          <pc:docMk/>
          <pc:sldMk cId="3475800213" sldId="326"/>
        </pc:sldMkLst>
      </pc:sldChg>
      <pc:sldChg chg="addSp delSp add del mod">
        <pc:chgData name="Michael Teters" userId="d0e853d9-7e8a-4978-a6a6-73499c56127e" providerId="ADAL" clId="{CCE99D38-AC42-4EE5-B777-38479430D77B}" dt="2022-10-25T19:57:02.023" v="129" actId="47"/>
        <pc:sldMkLst>
          <pc:docMk/>
          <pc:sldMk cId="4215646269" sldId="326"/>
        </pc:sldMkLst>
        <pc:inkChg chg="del">
          <ac:chgData name="Michael Teters" userId="d0e853d9-7e8a-4978-a6a6-73499c56127e" providerId="ADAL" clId="{CCE99D38-AC42-4EE5-B777-38479430D77B}" dt="2022-10-25T16:26:06.518" v="115" actId="478"/>
          <ac:inkMkLst>
            <pc:docMk/>
            <pc:sldMk cId="4215646269" sldId="326"/>
            <ac:inkMk id="2" creationId="{A898E447-0762-4CD7-A11C-AC87FCC4BA23}"/>
          </ac:inkMkLst>
        </pc:inkChg>
        <pc:inkChg chg="add">
          <ac:chgData name="Michael Teters" userId="d0e853d9-7e8a-4978-a6a6-73499c56127e" providerId="ADAL" clId="{CCE99D38-AC42-4EE5-B777-38479430D77B}" dt="2022-10-25T17:37:26.186" v="128"/>
          <ac:inkMkLst>
            <pc:docMk/>
            <pc:sldMk cId="4215646269" sldId="326"/>
            <ac:inkMk id="3" creationId="{CC17663B-C1DD-41B2-A2EF-C7AAFF009DEA}"/>
          </ac:inkMkLst>
        </pc:inkChg>
      </pc:sldChg>
      <pc:sldChg chg="addSp delSp add del mod">
        <pc:chgData name="Michael Teters" userId="d0e853d9-7e8a-4978-a6a6-73499c56127e" providerId="ADAL" clId="{CCE99D38-AC42-4EE5-B777-38479430D77B}" dt="2022-10-25T19:57:02.023" v="129" actId="47"/>
        <pc:sldMkLst>
          <pc:docMk/>
          <pc:sldMk cId="3666955593" sldId="327"/>
        </pc:sldMkLst>
        <pc:spChg chg="del">
          <ac:chgData name="Michael Teters" userId="d0e853d9-7e8a-4978-a6a6-73499c56127e" providerId="ADAL" clId="{CCE99D38-AC42-4EE5-B777-38479430D77B}" dt="2022-10-25T16:26:17.282" v="118" actId="478"/>
          <ac:spMkLst>
            <pc:docMk/>
            <pc:sldMk cId="3666955593" sldId="327"/>
            <ac:spMk id="3" creationId="{E55E94E4-AC42-4807-8580-95D1C68E1BEB}"/>
          </ac:spMkLst>
        </pc:spChg>
        <pc:inkChg chg="del">
          <ac:chgData name="Michael Teters" userId="d0e853d9-7e8a-4978-a6a6-73499c56127e" providerId="ADAL" clId="{CCE99D38-AC42-4EE5-B777-38479430D77B}" dt="2022-10-25T16:26:15.376" v="117" actId="478"/>
          <ac:inkMkLst>
            <pc:docMk/>
            <pc:sldMk cId="3666955593" sldId="327"/>
            <ac:inkMk id="2" creationId="{F2D21771-B693-435C-BBA0-AB06FFC8D872}"/>
          </ac:inkMkLst>
        </pc:inkChg>
        <pc:inkChg chg="add">
          <ac:chgData name="Michael Teters" userId="d0e853d9-7e8a-4978-a6a6-73499c56127e" providerId="ADAL" clId="{CCE99D38-AC42-4EE5-B777-38479430D77B}" dt="2022-10-25T17:37:26.186" v="128"/>
          <ac:inkMkLst>
            <pc:docMk/>
            <pc:sldMk cId="3666955593" sldId="327"/>
            <ac:inkMk id="4" creationId="{72BB6BE0-7D17-4AB5-80C7-2C3B7384DFB3}"/>
          </ac:inkMkLst>
        </pc:inkChg>
      </pc:sldChg>
      <pc:sldChg chg="addSp delSp add del mod">
        <pc:chgData name="Michael Teters" userId="d0e853d9-7e8a-4978-a6a6-73499c56127e" providerId="ADAL" clId="{CCE99D38-AC42-4EE5-B777-38479430D77B}" dt="2022-10-25T19:57:02.023" v="129" actId="47"/>
        <pc:sldMkLst>
          <pc:docMk/>
          <pc:sldMk cId="1615274212" sldId="328"/>
        </pc:sldMkLst>
        <pc:spChg chg="del">
          <ac:chgData name="Michael Teters" userId="d0e853d9-7e8a-4978-a6a6-73499c56127e" providerId="ADAL" clId="{CCE99D38-AC42-4EE5-B777-38479430D77B}" dt="2022-10-25T16:26:21.569" v="120" actId="478"/>
          <ac:spMkLst>
            <pc:docMk/>
            <pc:sldMk cId="1615274212" sldId="328"/>
            <ac:spMk id="3" creationId="{39893BFF-E023-426B-AF3D-7E73523FADF0}"/>
          </ac:spMkLst>
        </pc:spChg>
        <pc:inkChg chg="del">
          <ac:chgData name="Michael Teters" userId="d0e853d9-7e8a-4978-a6a6-73499c56127e" providerId="ADAL" clId="{CCE99D38-AC42-4EE5-B777-38479430D77B}" dt="2022-10-25T16:26:19.756" v="119" actId="478"/>
          <ac:inkMkLst>
            <pc:docMk/>
            <pc:sldMk cId="1615274212" sldId="328"/>
            <ac:inkMk id="2" creationId="{AB84E50D-1508-422A-BF56-ED49609F6516}"/>
          </ac:inkMkLst>
        </pc:inkChg>
        <pc:inkChg chg="add">
          <ac:chgData name="Michael Teters" userId="d0e853d9-7e8a-4978-a6a6-73499c56127e" providerId="ADAL" clId="{CCE99D38-AC42-4EE5-B777-38479430D77B}" dt="2022-10-25T17:37:26.186" v="128"/>
          <ac:inkMkLst>
            <pc:docMk/>
            <pc:sldMk cId="1615274212" sldId="328"/>
            <ac:inkMk id="4" creationId="{9986CD62-7712-4870-9595-163FBFEDA1A0}"/>
          </ac:inkMkLst>
        </pc:inkChg>
      </pc:sldChg>
      <pc:sldChg chg="addSp delSp add del mod">
        <pc:chgData name="Michael Teters" userId="d0e853d9-7e8a-4978-a6a6-73499c56127e" providerId="ADAL" clId="{CCE99D38-AC42-4EE5-B777-38479430D77B}" dt="2022-10-25T19:57:02.023" v="129" actId="47"/>
        <pc:sldMkLst>
          <pc:docMk/>
          <pc:sldMk cId="3303768964" sldId="329"/>
        </pc:sldMkLst>
        <pc:spChg chg="del">
          <ac:chgData name="Michael Teters" userId="d0e853d9-7e8a-4978-a6a6-73499c56127e" providerId="ADAL" clId="{CCE99D38-AC42-4EE5-B777-38479430D77B}" dt="2022-10-25T16:26:28.024" v="122" actId="478"/>
          <ac:spMkLst>
            <pc:docMk/>
            <pc:sldMk cId="3303768964" sldId="329"/>
            <ac:spMk id="3" creationId="{A2C70D0D-E4D5-4A98-B835-51CE9BEFD8DF}"/>
          </ac:spMkLst>
        </pc:spChg>
        <pc:inkChg chg="del">
          <ac:chgData name="Michael Teters" userId="d0e853d9-7e8a-4978-a6a6-73499c56127e" providerId="ADAL" clId="{CCE99D38-AC42-4EE5-B777-38479430D77B}" dt="2022-10-25T16:26:24.342" v="121" actId="478"/>
          <ac:inkMkLst>
            <pc:docMk/>
            <pc:sldMk cId="3303768964" sldId="329"/>
            <ac:inkMk id="2" creationId="{3910446D-0488-4965-9D1A-36B9F2724694}"/>
          </ac:inkMkLst>
        </pc:inkChg>
        <pc:inkChg chg="add">
          <ac:chgData name="Michael Teters" userId="d0e853d9-7e8a-4978-a6a6-73499c56127e" providerId="ADAL" clId="{CCE99D38-AC42-4EE5-B777-38479430D77B}" dt="2022-10-25T17:37:26.186" v="128"/>
          <ac:inkMkLst>
            <pc:docMk/>
            <pc:sldMk cId="3303768964" sldId="329"/>
            <ac:inkMk id="4" creationId="{7E1F1824-9C9A-4B9B-9BA8-7D7D19504C28}"/>
          </ac:inkMkLst>
        </pc:inkChg>
      </pc:sldChg>
      <pc:sldChg chg="addSp delSp add del mod">
        <pc:chgData name="Michael Teters" userId="d0e853d9-7e8a-4978-a6a6-73499c56127e" providerId="ADAL" clId="{CCE99D38-AC42-4EE5-B777-38479430D77B}" dt="2022-10-25T19:57:02.023" v="129" actId="47"/>
        <pc:sldMkLst>
          <pc:docMk/>
          <pc:sldMk cId="2356752177" sldId="330"/>
        </pc:sldMkLst>
        <pc:spChg chg="del">
          <ac:chgData name="Michael Teters" userId="d0e853d9-7e8a-4978-a6a6-73499c56127e" providerId="ADAL" clId="{CCE99D38-AC42-4EE5-B777-38479430D77B}" dt="2022-10-25T16:26:31.944" v="123" actId="478"/>
          <ac:spMkLst>
            <pc:docMk/>
            <pc:sldMk cId="2356752177" sldId="330"/>
            <ac:spMk id="7" creationId="{671065E9-F89F-4971-AE54-D60B1441CAB8}"/>
          </ac:spMkLst>
        </pc:spChg>
        <pc:inkChg chg="add">
          <ac:chgData name="Michael Teters" userId="d0e853d9-7e8a-4978-a6a6-73499c56127e" providerId="ADAL" clId="{CCE99D38-AC42-4EE5-B777-38479430D77B}" dt="2022-10-25T17:37:26.186" v="128"/>
          <ac:inkMkLst>
            <pc:docMk/>
            <pc:sldMk cId="2356752177" sldId="330"/>
            <ac:inkMk id="2" creationId="{128D8BF5-A824-4038-9BF1-4F0B999317B4}"/>
          </ac:inkMkLst>
        </pc:inkChg>
        <pc:inkChg chg="del">
          <ac:chgData name="Michael Teters" userId="d0e853d9-7e8a-4978-a6a6-73499c56127e" providerId="ADAL" clId="{CCE99D38-AC42-4EE5-B777-38479430D77B}" dt="2022-10-25T16:26:35.019" v="124" actId="478"/>
          <ac:inkMkLst>
            <pc:docMk/>
            <pc:sldMk cId="2356752177" sldId="330"/>
            <ac:inkMk id="6" creationId="{F429AB87-406C-4763-9D1D-BFAC461A7B2A}"/>
          </ac:inkMkLst>
        </pc:inkChg>
      </pc:sldChg>
      <pc:sldChg chg="add del">
        <pc:chgData name="Michael Teters" userId="d0e853d9-7e8a-4978-a6a6-73499c56127e" providerId="ADAL" clId="{CCE99D38-AC42-4EE5-B777-38479430D77B}" dt="2022-10-25T16:26:36.785" v="125" actId="47"/>
        <pc:sldMkLst>
          <pc:docMk/>
          <pc:sldMk cId="199521053" sldId="331"/>
        </pc:sldMkLst>
      </pc:sldChg>
      <pc:sldChg chg="addSp delSp modSp add del mod">
        <pc:chgData name="Michael Teters" userId="d0e853d9-7e8a-4978-a6a6-73499c56127e" providerId="ADAL" clId="{CCE99D38-AC42-4EE5-B777-38479430D77B}" dt="2022-10-26T17:23:33.446" v="166" actId="47"/>
        <pc:sldMkLst>
          <pc:docMk/>
          <pc:sldMk cId="1778885873" sldId="332"/>
        </pc:sldMkLst>
        <pc:spChg chg="add mod">
          <ac:chgData name="Michael Teters" userId="d0e853d9-7e8a-4978-a6a6-73499c56127e" providerId="ADAL" clId="{CCE99D38-AC42-4EE5-B777-38479430D77B}" dt="2022-10-26T15:10:02.497" v="143" actId="20577"/>
          <ac:spMkLst>
            <pc:docMk/>
            <pc:sldMk cId="1778885873" sldId="332"/>
            <ac:spMk id="3" creationId="{7AD646FD-5A47-415F-9F90-736A6B5972B7}"/>
          </ac:spMkLst>
        </pc:spChg>
        <pc:inkChg chg="del">
          <ac:chgData name="Michael Teters" userId="d0e853d9-7e8a-4978-a6a6-73499c56127e" providerId="ADAL" clId="{CCE99D38-AC42-4EE5-B777-38479430D77B}" dt="2022-10-25T16:26:39.915" v="126" actId="478"/>
          <ac:inkMkLst>
            <pc:docMk/>
            <pc:sldMk cId="1778885873" sldId="332"/>
            <ac:inkMk id="2" creationId="{EEBA3BBD-76C3-43BD-BDE7-2472F568E691}"/>
          </ac:inkMkLst>
        </pc:inkChg>
        <pc:inkChg chg="add">
          <ac:chgData name="Michael Teters" userId="d0e853d9-7e8a-4978-a6a6-73499c56127e" providerId="ADAL" clId="{CCE99D38-AC42-4EE5-B777-38479430D77B}" dt="2022-10-26T14:54:41.399" v="139"/>
          <ac:inkMkLst>
            <pc:docMk/>
            <pc:sldMk cId="1778885873" sldId="332"/>
            <ac:inkMk id="2" creationId="{F22AE159-5D4C-448C-AD5E-866BB39ABC54}"/>
          </ac:inkMkLst>
        </pc:inkChg>
      </pc:sldChg>
      <pc:sldChg chg="addSp delSp modSp add del mod ord">
        <pc:chgData name="Michael Teters" userId="d0e853d9-7e8a-4978-a6a6-73499c56127e" providerId="ADAL" clId="{CCE99D38-AC42-4EE5-B777-38479430D77B}" dt="2022-10-26T17:23:44.005" v="168"/>
        <pc:sldMkLst>
          <pc:docMk/>
          <pc:sldMk cId="3460030055" sldId="333"/>
        </pc:sldMkLst>
        <pc:spChg chg="add mod">
          <ac:chgData name="Michael Teters" userId="d0e853d9-7e8a-4978-a6a6-73499c56127e" providerId="ADAL" clId="{CCE99D38-AC42-4EE5-B777-38479430D77B}" dt="2022-10-26T17:23:44.005" v="168"/>
          <ac:spMkLst>
            <pc:docMk/>
            <pc:sldMk cId="3460030055" sldId="333"/>
            <ac:spMk id="3" creationId="{C900A03D-8DF9-4412-B985-BCAB225E6556}"/>
          </ac:spMkLst>
        </pc:spChg>
        <pc:inkChg chg="del">
          <ac:chgData name="Michael Teters" userId="d0e853d9-7e8a-4978-a6a6-73499c56127e" providerId="ADAL" clId="{CCE99D38-AC42-4EE5-B777-38479430D77B}" dt="2022-10-25T16:26:42.311" v="127" actId="478"/>
          <ac:inkMkLst>
            <pc:docMk/>
            <pc:sldMk cId="3460030055" sldId="333"/>
            <ac:inkMk id="2" creationId="{17EC2E63-8225-4BD2-A138-357EFAD0B128}"/>
          </ac:inkMkLst>
        </pc:inkChg>
        <pc:inkChg chg="add">
          <ac:chgData name="Michael Teters" userId="d0e853d9-7e8a-4978-a6a6-73499c56127e" providerId="ADAL" clId="{CCE99D38-AC42-4EE5-B777-38479430D77B}" dt="2022-10-26T16:52:08.592" v="152"/>
          <ac:inkMkLst>
            <pc:docMk/>
            <pc:sldMk cId="3460030055" sldId="333"/>
            <ac:inkMk id="2" creationId="{B133DB1C-65C1-4E4C-A32F-011E00A6ACC0}"/>
          </ac:inkMkLst>
        </pc:inkChg>
      </pc:sldChg>
      <pc:sldChg chg="addSp modSp add del">
        <pc:chgData name="Michael Teters" userId="d0e853d9-7e8a-4978-a6a6-73499c56127e" providerId="ADAL" clId="{CCE99D38-AC42-4EE5-B777-38479430D77B}" dt="2022-10-26T17:21:41.210" v="154" actId="47"/>
        <pc:sldMkLst>
          <pc:docMk/>
          <pc:sldMk cId="2639013549" sldId="334"/>
        </pc:sldMkLst>
        <pc:spChg chg="add mod">
          <ac:chgData name="Michael Teters" userId="d0e853d9-7e8a-4978-a6a6-73499c56127e" providerId="ADAL" clId="{CCE99D38-AC42-4EE5-B777-38479430D77B}" dt="2022-10-26T15:10:11.642" v="147"/>
          <ac:spMkLst>
            <pc:docMk/>
            <pc:sldMk cId="2639013549" sldId="334"/>
            <ac:spMk id="3" creationId="{1D75AA2D-69E5-4E31-AEC2-D1463A556AE2}"/>
          </ac:spMkLst>
        </pc:spChg>
        <pc:inkChg chg="add">
          <ac:chgData name="Michael Teters" userId="d0e853d9-7e8a-4978-a6a6-73499c56127e" providerId="ADAL" clId="{CCE99D38-AC42-4EE5-B777-38479430D77B}" dt="2022-10-26T14:54:41.399" v="139"/>
          <ac:inkMkLst>
            <pc:docMk/>
            <pc:sldMk cId="2639013549" sldId="334"/>
            <ac:inkMk id="2" creationId="{FB6F137D-1766-4C7E-B572-91004757C52D}"/>
          </ac:inkMkLst>
        </pc:inkChg>
      </pc:sldChg>
      <pc:sldChg chg="addSp modSp add">
        <pc:chgData name="Michael Teters" userId="d0e853d9-7e8a-4978-a6a6-73499c56127e" providerId="ADAL" clId="{CCE99D38-AC42-4EE5-B777-38479430D77B}" dt="2022-10-26T15:10:09.936" v="146"/>
        <pc:sldMkLst>
          <pc:docMk/>
          <pc:sldMk cId="3034767056" sldId="335"/>
        </pc:sldMkLst>
        <pc:spChg chg="add mod">
          <ac:chgData name="Michael Teters" userId="d0e853d9-7e8a-4978-a6a6-73499c56127e" providerId="ADAL" clId="{CCE99D38-AC42-4EE5-B777-38479430D77B}" dt="2022-10-26T15:10:09.936" v="146"/>
          <ac:spMkLst>
            <pc:docMk/>
            <pc:sldMk cId="3034767056" sldId="335"/>
            <ac:spMk id="3" creationId="{9F5AF3D8-B338-48EB-A40B-C7DC34E1E543}"/>
          </ac:spMkLst>
        </pc:spChg>
        <pc:inkChg chg="add">
          <ac:chgData name="Michael Teters" userId="d0e853d9-7e8a-4978-a6a6-73499c56127e" providerId="ADAL" clId="{CCE99D38-AC42-4EE5-B777-38479430D77B}" dt="2022-10-26T14:54:41.399" v="139"/>
          <ac:inkMkLst>
            <pc:docMk/>
            <pc:sldMk cId="3034767056" sldId="335"/>
            <ac:inkMk id="2" creationId="{FA70BDC2-03D4-4BA5-B5D3-017A47BFCFCC}"/>
          </ac:inkMkLst>
        </pc:inkChg>
      </pc:sldChg>
      <pc:sldChg chg="addSp delSp modSp add mod">
        <pc:chgData name="Michael Teters" userId="d0e853d9-7e8a-4978-a6a6-73499c56127e" providerId="ADAL" clId="{CCE99D38-AC42-4EE5-B777-38479430D77B}" dt="2022-10-26T15:10:08.096" v="145"/>
        <pc:sldMkLst>
          <pc:docMk/>
          <pc:sldMk cId="1220205794" sldId="336"/>
        </pc:sldMkLst>
        <pc:spChg chg="add del mod">
          <ac:chgData name="Michael Teters" userId="d0e853d9-7e8a-4978-a6a6-73499c56127e" providerId="ADAL" clId="{CCE99D38-AC42-4EE5-B777-38479430D77B}" dt="2022-10-26T15:10:07.666" v="144" actId="478"/>
          <ac:spMkLst>
            <pc:docMk/>
            <pc:sldMk cId="1220205794" sldId="336"/>
            <ac:spMk id="3" creationId="{754C4C83-401A-428B-A59B-02BC1FA0AB37}"/>
          </ac:spMkLst>
        </pc:spChg>
        <pc:spChg chg="add mod">
          <ac:chgData name="Michael Teters" userId="d0e853d9-7e8a-4978-a6a6-73499c56127e" providerId="ADAL" clId="{CCE99D38-AC42-4EE5-B777-38479430D77B}" dt="2022-10-26T15:10:08.096" v="145"/>
          <ac:spMkLst>
            <pc:docMk/>
            <pc:sldMk cId="1220205794" sldId="336"/>
            <ac:spMk id="4" creationId="{B323E72F-A4D7-44B4-B908-4827A4FCE19E}"/>
          </ac:spMkLst>
        </pc:spChg>
        <pc:inkChg chg="add">
          <ac:chgData name="Michael Teters" userId="d0e853d9-7e8a-4978-a6a6-73499c56127e" providerId="ADAL" clId="{CCE99D38-AC42-4EE5-B777-38479430D77B}" dt="2022-10-26T14:54:41.399" v="139"/>
          <ac:inkMkLst>
            <pc:docMk/>
            <pc:sldMk cId="1220205794" sldId="336"/>
            <ac:inkMk id="2" creationId="{D6AE90AF-DC3D-4151-92B8-48FC605EF552}"/>
          </ac:inkMkLst>
        </pc:inkChg>
      </pc:sldChg>
      <pc:sldChg chg="addSp add del">
        <pc:chgData name="Michael Teters" userId="d0e853d9-7e8a-4978-a6a6-73499c56127e" providerId="ADAL" clId="{CCE99D38-AC42-4EE5-B777-38479430D77B}" dt="2022-10-26T17:23:52.965" v="169" actId="47"/>
        <pc:sldMkLst>
          <pc:docMk/>
          <pc:sldMk cId="2746172990" sldId="337"/>
        </pc:sldMkLst>
        <pc:inkChg chg="add">
          <ac:chgData name="Michael Teters" userId="d0e853d9-7e8a-4978-a6a6-73499c56127e" providerId="ADAL" clId="{CCE99D38-AC42-4EE5-B777-38479430D77B}" dt="2022-10-26T16:52:08.592" v="152"/>
          <ac:inkMkLst>
            <pc:docMk/>
            <pc:sldMk cId="2746172990" sldId="337"/>
            <ac:inkMk id="2" creationId="{C5A9B8A1-AFE9-4A08-B0D8-32916F4A2950}"/>
          </ac:inkMkLst>
        </pc:inkChg>
      </pc:sldChg>
      <pc:sldChg chg="addSp delSp modSp add ord">
        <pc:chgData name="Michael Teters" userId="d0e853d9-7e8a-4978-a6a6-73499c56127e" providerId="ADAL" clId="{CCE99D38-AC42-4EE5-B777-38479430D77B}" dt="2022-10-26T17:23:42.051" v="167"/>
        <pc:sldMkLst>
          <pc:docMk/>
          <pc:sldMk cId="3023871089" sldId="338"/>
        </pc:sldMkLst>
        <pc:spChg chg="add del mod">
          <ac:chgData name="Michael Teters" userId="d0e853d9-7e8a-4978-a6a6-73499c56127e" providerId="ADAL" clId="{CCE99D38-AC42-4EE5-B777-38479430D77B}" dt="2022-10-26T17:23:12.137" v="160"/>
          <ac:spMkLst>
            <pc:docMk/>
            <pc:sldMk cId="3023871089" sldId="338"/>
            <ac:spMk id="3" creationId="{963FFEA0-FF8F-4E78-98F9-914FDA3608F6}"/>
          </ac:spMkLst>
        </pc:spChg>
        <pc:spChg chg="add mod">
          <ac:chgData name="Michael Teters" userId="d0e853d9-7e8a-4978-a6a6-73499c56127e" providerId="ADAL" clId="{CCE99D38-AC42-4EE5-B777-38479430D77B}" dt="2022-10-26T17:23:42.051" v="167"/>
          <ac:spMkLst>
            <pc:docMk/>
            <pc:sldMk cId="3023871089" sldId="338"/>
            <ac:spMk id="4" creationId="{F0041C94-9477-403E-BE53-E4F7320D5A52}"/>
          </ac:spMkLst>
        </pc:spChg>
        <pc:inkChg chg="add">
          <ac:chgData name="Michael Teters" userId="d0e853d9-7e8a-4978-a6a6-73499c56127e" providerId="ADAL" clId="{CCE99D38-AC42-4EE5-B777-38479430D77B}" dt="2022-10-26T16:52:08.592" v="152"/>
          <ac:inkMkLst>
            <pc:docMk/>
            <pc:sldMk cId="3023871089" sldId="338"/>
            <ac:inkMk id="2" creationId="{C3913FDB-1DCD-448D-A70C-2D4FCE93BFBA}"/>
          </ac:inkMkLst>
        </pc:inkChg>
      </pc:sldChg>
      <pc:sldChg chg="addSp add del">
        <pc:chgData name="Michael Teters" userId="d0e853d9-7e8a-4978-a6a6-73499c56127e" providerId="ADAL" clId="{CCE99D38-AC42-4EE5-B777-38479430D77B}" dt="2022-10-26T17:23:52.965" v="169" actId="47"/>
        <pc:sldMkLst>
          <pc:docMk/>
          <pc:sldMk cId="3583401041" sldId="339"/>
        </pc:sldMkLst>
        <pc:inkChg chg="add">
          <ac:chgData name="Michael Teters" userId="d0e853d9-7e8a-4978-a6a6-73499c56127e" providerId="ADAL" clId="{CCE99D38-AC42-4EE5-B777-38479430D77B}" dt="2022-10-26T16:52:08.592" v="152"/>
          <ac:inkMkLst>
            <pc:docMk/>
            <pc:sldMk cId="3583401041" sldId="339"/>
            <ac:inkMk id="2" creationId="{3143C533-D063-41E0-AB3B-9ABC9E01CE7F}"/>
          </ac:inkMkLst>
        </pc:inkChg>
      </pc:sldChg>
      <pc:sldChg chg="addSp delSp modSp add mod">
        <pc:chgData name="Michael Teters" userId="d0e853d9-7e8a-4978-a6a6-73499c56127e" providerId="ADAL" clId="{CCE99D38-AC42-4EE5-B777-38479430D77B}" dt="2022-10-27T19:50:38.583" v="197"/>
        <pc:sldMkLst>
          <pc:docMk/>
          <pc:sldMk cId="1401193078" sldId="340"/>
        </pc:sldMkLst>
        <pc:spChg chg="add del mod">
          <ac:chgData name="Michael Teters" userId="d0e853d9-7e8a-4978-a6a6-73499c56127e" providerId="ADAL" clId="{CCE99D38-AC42-4EE5-B777-38479430D77B}" dt="2022-10-27T19:50:38" v="196" actId="478"/>
          <ac:spMkLst>
            <pc:docMk/>
            <pc:sldMk cId="1401193078" sldId="340"/>
            <ac:spMk id="4" creationId="{DFFBA5D0-76C5-4A6D-B7E1-9065D6B5934B}"/>
          </ac:spMkLst>
        </pc:spChg>
        <pc:spChg chg="add mod">
          <ac:chgData name="Michael Teters" userId="d0e853d9-7e8a-4978-a6a6-73499c56127e" providerId="ADAL" clId="{CCE99D38-AC42-4EE5-B777-38479430D77B}" dt="2022-10-27T19:50:38.583" v="197"/>
          <ac:spMkLst>
            <pc:docMk/>
            <pc:sldMk cId="1401193078" sldId="340"/>
            <ac:spMk id="5" creationId="{AC94BD6D-30F9-4789-9953-915D182590FC}"/>
          </ac:spMkLst>
        </pc:spChg>
        <pc:inkChg chg="add del">
          <ac:chgData name="Michael Teters" userId="d0e853d9-7e8a-4978-a6a6-73499c56127e" providerId="ADAL" clId="{CCE99D38-AC42-4EE5-B777-38479430D77B}" dt="2022-10-27T15:49:20.018" v="178" actId="478"/>
          <ac:inkMkLst>
            <pc:docMk/>
            <pc:sldMk cId="1401193078" sldId="340"/>
            <ac:inkMk id="2" creationId="{1301E7BC-9F1E-4E8B-84C9-304E47D10594}"/>
          </ac:inkMkLst>
        </pc:inkChg>
        <pc:inkChg chg="add">
          <ac:chgData name="Michael Teters" userId="d0e853d9-7e8a-4978-a6a6-73499c56127e" providerId="ADAL" clId="{CCE99D38-AC42-4EE5-B777-38479430D77B}" dt="2022-10-27T17:02:37.599" v="182"/>
          <ac:inkMkLst>
            <pc:docMk/>
            <pc:sldMk cId="1401193078" sldId="340"/>
            <ac:inkMk id="3" creationId="{1A453155-AECE-482D-863A-F64CF6CCE0DC}"/>
          </ac:inkMkLst>
        </pc:inkChg>
      </pc:sldChg>
      <pc:sldChg chg="addSp delSp modSp add mod">
        <pc:chgData name="Michael Teters" userId="d0e853d9-7e8a-4978-a6a6-73499c56127e" providerId="ADAL" clId="{CCE99D38-AC42-4EE5-B777-38479430D77B}" dt="2022-10-27T19:50:17.898" v="191"/>
        <pc:sldMkLst>
          <pc:docMk/>
          <pc:sldMk cId="3564117342" sldId="341"/>
        </pc:sldMkLst>
        <pc:spChg chg="add del mod">
          <ac:chgData name="Michael Teters" userId="d0e853d9-7e8a-4978-a6a6-73499c56127e" providerId="ADAL" clId="{CCE99D38-AC42-4EE5-B777-38479430D77B}" dt="2022-10-27T19:50:17.203" v="190" actId="478"/>
          <ac:spMkLst>
            <pc:docMk/>
            <pc:sldMk cId="3564117342" sldId="341"/>
            <ac:spMk id="4" creationId="{C8A83B32-0B60-4C7B-B89D-1FCBB0B4CA50}"/>
          </ac:spMkLst>
        </pc:spChg>
        <pc:spChg chg="add mod">
          <ac:chgData name="Michael Teters" userId="d0e853d9-7e8a-4978-a6a6-73499c56127e" providerId="ADAL" clId="{CCE99D38-AC42-4EE5-B777-38479430D77B}" dt="2022-10-27T19:50:17.898" v="191"/>
          <ac:spMkLst>
            <pc:docMk/>
            <pc:sldMk cId="3564117342" sldId="341"/>
            <ac:spMk id="5" creationId="{94FB1327-A012-45C0-9043-7C6652D5329C}"/>
          </ac:spMkLst>
        </pc:spChg>
        <pc:inkChg chg="add del">
          <ac:chgData name="Michael Teters" userId="d0e853d9-7e8a-4978-a6a6-73499c56127e" providerId="ADAL" clId="{CCE99D38-AC42-4EE5-B777-38479430D77B}" dt="2022-10-27T15:49:28.066" v="181" actId="478"/>
          <ac:inkMkLst>
            <pc:docMk/>
            <pc:sldMk cId="3564117342" sldId="341"/>
            <ac:inkMk id="2" creationId="{556C647A-1278-4007-863C-00890E281B94}"/>
          </ac:inkMkLst>
        </pc:inkChg>
        <pc:inkChg chg="add">
          <ac:chgData name="Michael Teters" userId="d0e853d9-7e8a-4978-a6a6-73499c56127e" providerId="ADAL" clId="{CCE99D38-AC42-4EE5-B777-38479430D77B}" dt="2022-10-27T17:02:37.599" v="182"/>
          <ac:inkMkLst>
            <pc:docMk/>
            <pc:sldMk cId="3564117342" sldId="341"/>
            <ac:inkMk id="3" creationId="{A9C21E5C-8090-4CFB-816A-82DDA1B03989}"/>
          </ac:inkMkLst>
        </pc:inkChg>
      </pc:sldChg>
      <pc:sldChg chg="addSp delSp modSp add mod">
        <pc:chgData name="Michael Teters" userId="d0e853d9-7e8a-4978-a6a6-73499c56127e" providerId="ADAL" clId="{CCE99D38-AC42-4EE5-B777-38479430D77B}" dt="2022-10-27T19:50:25.585" v="193"/>
        <pc:sldMkLst>
          <pc:docMk/>
          <pc:sldMk cId="2868502422" sldId="342"/>
        </pc:sldMkLst>
        <pc:spChg chg="add del mod">
          <ac:chgData name="Michael Teters" userId="d0e853d9-7e8a-4978-a6a6-73499c56127e" providerId="ADAL" clId="{CCE99D38-AC42-4EE5-B777-38479430D77B}" dt="2022-10-27T19:50:24.747" v="192" actId="478"/>
          <ac:spMkLst>
            <pc:docMk/>
            <pc:sldMk cId="2868502422" sldId="342"/>
            <ac:spMk id="4" creationId="{031BA5A1-BEFE-44D0-B1E3-813F6C77A346}"/>
          </ac:spMkLst>
        </pc:spChg>
        <pc:spChg chg="add mod">
          <ac:chgData name="Michael Teters" userId="d0e853d9-7e8a-4978-a6a6-73499c56127e" providerId="ADAL" clId="{CCE99D38-AC42-4EE5-B777-38479430D77B}" dt="2022-10-27T19:50:25.585" v="193"/>
          <ac:spMkLst>
            <pc:docMk/>
            <pc:sldMk cId="2868502422" sldId="342"/>
            <ac:spMk id="5" creationId="{D2880F40-857C-4C5E-BBC0-8EDABFEF03B8}"/>
          </ac:spMkLst>
        </pc:spChg>
        <pc:inkChg chg="add del">
          <ac:chgData name="Michael Teters" userId="d0e853d9-7e8a-4978-a6a6-73499c56127e" providerId="ADAL" clId="{CCE99D38-AC42-4EE5-B777-38479430D77B}" dt="2022-10-27T15:49:25.192" v="180" actId="478"/>
          <ac:inkMkLst>
            <pc:docMk/>
            <pc:sldMk cId="2868502422" sldId="342"/>
            <ac:inkMk id="2" creationId="{41F7C5CE-A98E-4510-8243-1F21AF36D5DE}"/>
          </ac:inkMkLst>
        </pc:inkChg>
        <pc:inkChg chg="add">
          <ac:chgData name="Michael Teters" userId="d0e853d9-7e8a-4978-a6a6-73499c56127e" providerId="ADAL" clId="{CCE99D38-AC42-4EE5-B777-38479430D77B}" dt="2022-10-27T17:02:37.599" v="182"/>
          <ac:inkMkLst>
            <pc:docMk/>
            <pc:sldMk cId="2868502422" sldId="342"/>
            <ac:inkMk id="3" creationId="{EF952388-14DF-4CEC-B66A-E4BC7C2A02D1}"/>
          </ac:inkMkLst>
        </pc:inkChg>
      </pc:sldChg>
      <pc:sldChg chg="addSp delSp modSp add mod">
        <pc:chgData name="Michael Teters" userId="d0e853d9-7e8a-4978-a6a6-73499c56127e" providerId="ADAL" clId="{CCE99D38-AC42-4EE5-B777-38479430D77B}" dt="2022-10-27T19:50:31.976" v="195" actId="478"/>
        <pc:sldMkLst>
          <pc:docMk/>
          <pc:sldMk cId="3052325032" sldId="343"/>
        </pc:sldMkLst>
        <pc:spChg chg="add del mod">
          <ac:chgData name="Michael Teters" userId="d0e853d9-7e8a-4978-a6a6-73499c56127e" providerId="ADAL" clId="{CCE99D38-AC42-4EE5-B777-38479430D77B}" dt="2022-10-27T19:50:31.976" v="195" actId="478"/>
          <ac:spMkLst>
            <pc:docMk/>
            <pc:sldMk cId="3052325032" sldId="343"/>
            <ac:spMk id="4" creationId="{DA8E9881-C2CC-4DC5-BD3D-0FF71209B8B0}"/>
          </ac:spMkLst>
        </pc:spChg>
        <pc:spChg chg="add mod">
          <ac:chgData name="Michael Teters" userId="d0e853d9-7e8a-4978-a6a6-73499c56127e" providerId="ADAL" clId="{CCE99D38-AC42-4EE5-B777-38479430D77B}" dt="2022-10-27T19:50:30.035" v="194"/>
          <ac:spMkLst>
            <pc:docMk/>
            <pc:sldMk cId="3052325032" sldId="343"/>
            <ac:spMk id="5" creationId="{4A47A43A-1371-4527-ACC5-F3B03A03D0ED}"/>
          </ac:spMkLst>
        </pc:spChg>
        <pc:inkChg chg="add del">
          <ac:chgData name="Michael Teters" userId="d0e853d9-7e8a-4978-a6a6-73499c56127e" providerId="ADAL" clId="{CCE99D38-AC42-4EE5-B777-38479430D77B}" dt="2022-10-27T15:49:22.754" v="179" actId="478"/>
          <ac:inkMkLst>
            <pc:docMk/>
            <pc:sldMk cId="3052325032" sldId="343"/>
            <ac:inkMk id="2" creationId="{B3E87CC8-AADC-46AD-B713-40C6EE5FC831}"/>
          </ac:inkMkLst>
        </pc:inkChg>
        <pc:inkChg chg="add">
          <ac:chgData name="Michael Teters" userId="d0e853d9-7e8a-4978-a6a6-73499c56127e" providerId="ADAL" clId="{CCE99D38-AC42-4EE5-B777-38479430D77B}" dt="2022-10-27T17:02:37.599" v="182"/>
          <ac:inkMkLst>
            <pc:docMk/>
            <pc:sldMk cId="3052325032" sldId="343"/>
            <ac:inkMk id="3" creationId="{3AA0645D-9B49-481B-93BE-5DFEDF927C41}"/>
          </ac:inkMkLst>
        </pc:inkChg>
      </pc:sldChg>
      <pc:sldChg chg="addSp modSp mod">
        <pc:chgData name="Michael Teters" userId="d0e853d9-7e8a-4978-a6a6-73499c56127e" providerId="ADAL" clId="{CCE99D38-AC42-4EE5-B777-38479430D77B}" dt="2022-10-27T19:50:10.342" v="189" actId="20577"/>
        <pc:sldMkLst>
          <pc:docMk/>
          <pc:sldMk cId="2987451866" sldId="344"/>
        </pc:sldMkLst>
        <pc:spChg chg="add mod">
          <ac:chgData name="Michael Teters" userId="d0e853d9-7e8a-4978-a6a6-73499c56127e" providerId="ADAL" clId="{CCE99D38-AC42-4EE5-B777-38479430D77B}" dt="2022-10-27T19:50:10.342" v="189" actId="20577"/>
          <ac:spMkLst>
            <pc:docMk/>
            <pc:sldMk cId="2987451866" sldId="344"/>
            <ac:spMk id="6" creationId="{855C91F2-B81D-4C09-A081-29D159434FE2}"/>
          </ac:spMkLst>
        </pc:spChg>
      </pc:sldChg>
      <pc:sldChg chg="add del setBg">
        <pc:chgData name="Michael Teters" userId="d0e853d9-7e8a-4978-a6a6-73499c56127e" providerId="ADAL" clId="{CCE99D38-AC42-4EE5-B777-38479430D77B}" dt="2022-10-27T14:58:46.005" v="176" actId="47"/>
        <pc:sldMkLst>
          <pc:docMk/>
          <pc:sldMk cId="3249345494" sldId="344"/>
        </pc:sldMkLst>
      </pc:sldChg>
      <pc:sldChg chg="del">
        <pc:chgData name="Michael Teters" userId="d0e853d9-7e8a-4978-a6a6-73499c56127e" providerId="ADAL" clId="{CCE99D38-AC42-4EE5-B777-38479430D77B}" dt="2022-10-27T15:49:12.005" v="177"/>
        <pc:sldMkLst>
          <pc:docMk/>
          <pc:sldMk cId="3716275285" sldId="344"/>
        </pc:sldMkLst>
      </pc:sldChg>
      <pc:sldChg chg="addSp delSp modSp add mod ord">
        <pc:chgData name="Michael Teters" userId="d0e853d9-7e8a-4978-a6a6-73499c56127e" providerId="ADAL" clId="{CCE99D38-AC42-4EE5-B777-38479430D77B}" dt="2022-10-28T17:01:52.219" v="232" actId="20577"/>
        <pc:sldMkLst>
          <pc:docMk/>
          <pc:sldMk cId="2858755740" sldId="345"/>
        </pc:sldMkLst>
        <pc:spChg chg="del">
          <ac:chgData name="Michael Teters" userId="d0e853d9-7e8a-4978-a6a6-73499c56127e" providerId="ADAL" clId="{CCE99D38-AC42-4EE5-B777-38479430D77B}" dt="2022-10-28T14:10:48.738" v="202" actId="478"/>
          <ac:spMkLst>
            <pc:docMk/>
            <pc:sldMk cId="2858755740" sldId="345"/>
            <ac:spMk id="5" creationId="{94FB1327-A012-45C0-9043-7C6652D5329C}"/>
          </ac:spMkLst>
        </pc:spChg>
        <pc:spChg chg="add del mod">
          <ac:chgData name="Michael Teters" userId="d0e853d9-7e8a-4978-a6a6-73499c56127e" providerId="ADAL" clId="{CCE99D38-AC42-4EE5-B777-38479430D77B}" dt="2022-10-28T15:37:43.749" v="223"/>
          <ac:spMkLst>
            <pc:docMk/>
            <pc:sldMk cId="2858755740" sldId="345"/>
            <ac:spMk id="6" creationId="{75E79561-1E47-434A-A3CF-23F38FBF0C9B}"/>
          </ac:spMkLst>
        </pc:spChg>
        <pc:spChg chg="add mod">
          <ac:chgData name="Michael Teters" userId="d0e853d9-7e8a-4978-a6a6-73499c56127e" providerId="ADAL" clId="{CCE99D38-AC42-4EE5-B777-38479430D77B}" dt="2022-10-28T17:01:52.219" v="232" actId="20577"/>
          <ac:spMkLst>
            <pc:docMk/>
            <pc:sldMk cId="2858755740" sldId="345"/>
            <ac:spMk id="7" creationId="{AB168E2F-E82B-4CE3-B21C-8B03968A3B65}"/>
          </ac:spMkLst>
        </pc:spChg>
        <pc:inkChg chg="add del">
          <ac:chgData name="Michael Teters" userId="d0e853d9-7e8a-4978-a6a6-73499c56127e" providerId="ADAL" clId="{CCE99D38-AC42-4EE5-B777-38479430D77B}" dt="2022-10-28T15:37:45.956" v="224" actId="478"/>
          <ac:inkMkLst>
            <pc:docMk/>
            <pc:sldMk cId="2858755740" sldId="345"/>
            <ac:inkMk id="2" creationId="{F3E0E7E3-953E-4A03-BE58-1184AC680AFA}"/>
          </ac:inkMkLst>
        </pc:inkChg>
        <pc:inkChg chg="del">
          <ac:chgData name="Michael Teters" userId="d0e853d9-7e8a-4978-a6a6-73499c56127e" providerId="ADAL" clId="{CCE99D38-AC42-4EE5-B777-38479430D77B}" dt="2022-10-28T14:10:46.805" v="201" actId="478"/>
          <ac:inkMkLst>
            <pc:docMk/>
            <pc:sldMk cId="2858755740" sldId="345"/>
            <ac:inkMk id="3" creationId="{A9C21E5C-8090-4CFB-816A-82DDA1B03989}"/>
          </ac:inkMkLst>
        </pc:inkChg>
        <pc:inkChg chg="add">
          <ac:chgData name="Michael Teters" userId="d0e853d9-7e8a-4978-a6a6-73499c56127e" providerId="ADAL" clId="{CCE99D38-AC42-4EE5-B777-38479430D77B}" dt="2022-10-28T17:01:31.872" v="229"/>
          <ac:inkMkLst>
            <pc:docMk/>
            <pc:sldMk cId="2858755740" sldId="345"/>
            <ac:inkMk id="4" creationId="{8ED40006-B9DA-42D8-846F-05E009F187FE}"/>
          </ac:inkMkLst>
        </pc:inkChg>
      </pc:sldChg>
      <pc:sldChg chg="addSp delSp modSp add del mod">
        <pc:chgData name="Michael Teters" userId="d0e853d9-7e8a-4978-a6a6-73499c56127e" providerId="ADAL" clId="{CCE99D38-AC42-4EE5-B777-38479430D77B}" dt="2022-10-28T17:01:57.396" v="233"/>
        <pc:sldMkLst>
          <pc:docMk/>
          <pc:sldMk cId="3634929990" sldId="346"/>
        </pc:sldMkLst>
        <pc:spChg chg="add del mod">
          <ac:chgData name="Michael Teters" userId="d0e853d9-7e8a-4978-a6a6-73499c56127e" providerId="ADAL" clId="{CCE99D38-AC42-4EE5-B777-38479430D77B}" dt="2022-10-28T15:37:40.929" v="220"/>
          <ac:spMkLst>
            <pc:docMk/>
            <pc:sldMk cId="3634929990" sldId="346"/>
            <ac:spMk id="3" creationId="{7995CE08-CDA6-4308-809A-0BE310FC1388}"/>
          </ac:spMkLst>
        </pc:spChg>
        <pc:spChg chg="add mod">
          <ac:chgData name="Michael Teters" userId="d0e853d9-7e8a-4978-a6a6-73499c56127e" providerId="ADAL" clId="{CCE99D38-AC42-4EE5-B777-38479430D77B}" dt="2022-10-28T17:01:57.396" v="233"/>
          <ac:spMkLst>
            <pc:docMk/>
            <pc:sldMk cId="3634929990" sldId="346"/>
            <ac:spMk id="5" creationId="{D8C90442-AD84-4C7C-8AFE-03094001A45E}"/>
          </ac:spMkLst>
        </pc:spChg>
        <pc:inkChg chg="add del">
          <ac:chgData name="Michael Teters" userId="d0e853d9-7e8a-4978-a6a6-73499c56127e" providerId="ADAL" clId="{CCE99D38-AC42-4EE5-B777-38479430D77B}" dt="2022-10-28T15:37:52.339" v="227" actId="478"/>
          <ac:inkMkLst>
            <pc:docMk/>
            <pc:sldMk cId="3634929990" sldId="346"/>
            <ac:inkMk id="2" creationId="{D8A42EE2-C9FD-4CE6-80A1-DCA3DEF1D094}"/>
          </ac:inkMkLst>
        </pc:inkChg>
        <pc:inkChg chg="add">
          <ac:chgData name="Michael Teters" userId="d0e853d9-7e8a-4978-a6a6-73499c56127e" providerId="ADAL" clId="{CCE99D38-AC42-4EE5-B777-38479430D77B}" dt="2022-10-28T17:01:31.872" v="229"/>
          <ac:inkMkLst>
            <pc:docMk/>
            <pc:sldMk cId="3634929990" sldId="346"/>
            <ac:inkMk id="4" creationId="{70246253-A9EC-4829-A6F1-7CE7F5ABC201}"/>
          </ac:inkMkLst>
        </pc:inkChg>
      </pc:sldChg>
      <pc:sldChg chg="addSp delSp modSp add mod">
        <pc:chgData name="Michael Teters" userId="d0e853d9-7e8a-4978-a6a6-73499c56127e" providerId="ADAL" clId="{CCE99D38-AC42-4EE5-B777-38479430D77B}" dt="2022-10-28T17:01:58.903" v="234"/>
        <pc:sldMkLst>
          <pc:docMk/>
          <pc:sldMk cId="3037974983" sldId="347"/>
        </pc:sldMkLst>
        <pc:spChg chg="add del mod">
          <ac:chgData name="Michael Teters" userId="d0e853d9-7e8a-4978-a6a6-73499c56127e" providerId="ADAL" clId="{CCE99D38-AC42-4EE5-B777-38479430D77B}" dt="2022-10-28T15:37:40.297" v="219"/>
          <ac:spMkLst>
            <pc:docMk/>
            <pc:sldMk cId="3037974983" sldId="347"/>
            <ac:spMk id="3" creationId="{EF49B15D-B9DA-4AC6-A8D2-35487FAB4CA4}"/>
          </ac:spMkLst>
        </pc:spChg>
        <pc:spChg chg="add mod">
          <ac:chgData name="Michael Teters" userId="d0e853d9-7e8a-4978-a6a6-73499c56127e" providerId="ADAL" clId="{CCE99D38-AC42-4EE5-B777-38479430D77B}" dt="2022-10-28T17:01:58.903" v="234"/>
          <ac:spMkLst>
            <pc:docMk/>
            <pc:sldMk cId="3037974983" sldId="347"/>
            <ac:spMk id="5" creationId="{2ED1BF3B-4FA1-4177-AC52-8C91146B3B8A}"/>
          </ac:spMkLst>
        </pc:spChg>
        <pc:inkChg chg="add del">
          <ac:chgData name="Michael Teters" userId="d0e853d9-7e8a-4978-a6a6-73499c56127e" providerId="ADAL" clId="{CCE99D38-AC42-4EE5-B777-38479430D77B}" dt="2022-10-28T15:37:55.097" v="228" actId="478"/>
          <ac:inkMkLst>
            <pc:docMk/>
            <pc:sldMk cId="3037974983" sldId="347"/>
            <ac:inkMk id="2" creationId="{214B9AFC-917B-41DF-8C24-F49072F1718A}"/>
          </ac:inkMkLst>
        </pc:inkChg>
        <pc:inkChg chg="add">
          <ac:chgData name="Michael Teters" userId="d0e853d9-7e8a-4978-a6a6-73499c56127e" providerId="ADAL" clId="{CCE99D38-AC42-4EE5-B777-38479430D77B}" dt="2022-10-28T17:01:31.872" v="229"/>
          <ac:inkMkLst>
            <pc:docMk/>
            <pc:sldMk cId="3037974983" sldId="347"/>
            <ac:inkMk id="4" creationId="{1F822E96-18A5-4F8A-8CD5-B28C7C1E292F}"/>
          </ac:inkMkLst>
        </pc:inkChg>
      </pc:sldChg>
      <pc:sldChg chg="addSp delSp add mod">
        <pc:chgData name="Michael Teters" userId="d0e853d9-7e8a-4978-a6a6-73499c56127e" providerId="ADAL" clId="{CCE99D38-AC42-4EE5-B777-38479430D77B}" dt="2022-10-31T17:17:24.462" v="243"/>
        <pc:sldMkLst>
          <pc:docMk/>
          <pc:sldMk cId="485366458" sldId="348"/>
        </pc:sldMkLst>
        <pc:inkChg chg="add del">
          <ac:chgData name="Michael Teters" userId="d0e853d9-7e8a-4978-a6a6-73499c56127e" providerId="ADAL" clId="{CCE99D38-AC42-4EE5-B777-38479430D77B}" dt="2022-10-31T16:27:45.471" v="241" actId="478"/>
          <ac:inkMkLst>
            <pc:docMk/>
            <pc:sldMk cId="485366458" sldId="348"/>
            <ac:inkMk id="2" creationId="{97D2DB5D-9F31-4A7F-B935-C1F2E391711A}"/>
          </ac:inkMkLst>
        </pc:inkChg>
        <pc:inkChg chg="add">
          <ac:chgData name="Michael Teters" userId="d0e853d9-7e8a-4978-a6a6-73499c56127e" providerId="ADAL" clId="{CCE99D38-AC42-4EE5-B777-38479430D77B}" dt="2022-10-31T17:17:24.462" v="243"/>
          <ac:inkMkLst>
            <pc:docMk/>
            <pc:sldMk cId="485366458" sldId="348"/>
            <ac:inkMk id="3" creationId="{8F4C773B-E50A-4A2E-828F-7AB0B8D6334A}"/>
          </ac:inkMkLst>
        </pc:inkChg>
      </pc:sldChg>
      <pc:sldChg chg="addSp delSp add mod">
        <pc:chgData name="Michael Teters" userId="d0e853d9-7e8a-4978-a6a6-73499c56127e" providerId="ADAL" clId="{CCE99D38-AC42-4EE5-B777-38479430D77B}" dt="2022-10-31T17:36:00.316" v="244" actId="9405"/>
        <pc:sldMkLst>
          <pc:docMk/>
          <pc:sldMk cId="2018746593" sldId="349"/>
        </pc:sldMkLst>
        <pc:inkChg chg="add del">
          <ac:chgData name="Michael Teters" userId="d0e853d9-7e8a-4978-a6a6-73499c56127e" providerId="ADAL" clId="{CCE99D38-AC42-4EE5-B777-38479430D77B}" dt="2022-10-31T16:27:47.576" v="242" actId="478"/>
          <ac:inkMkLst>
            <pc:docMk/>
            <pc:sldMk cId="2018746593" sldId="349"/>
            <ac:inkMk id="2" creationId="{87A945BE-BBD4-4EE6-82BD-06FB0185797D}"/>
          </ac:inkMkLst>
        </pc:inkChg>
        <pc:inkChg chg="add">
          <ac:chgData name="Michael Teters" userId="d0e853d9-7e8a-4978-a6a6-73499c56127e" providerId="ADAL" clId="{CCE99D38-AC42-4EE5-B777-38479430D77B}" dt="2022-10-31T17:17:24.462" v="243"/>
          <ac:inkMkLst>
            <pc:docMk/>
            <pc:sldMk cId="2018746593" sldId="349"/>
            <ac:inkMk id="3" creationId="{28527EBF-B15E-455A-B134-D57F1DD8F638}"/>
          </ac:inkMkLst>
        </pc:inkChg>
        <pc:inkChg chg="add">
          <ac:chgData name="Michael Teters" userId="d0e853d9-7e8a-4978-a6a6-73499c56127e" providerId="ADAL" clId="{CCE99D38-AC42-4EE5-B777-38479430D77B}" dt="2022-10-31T17:36:00.316" v="244" actId="9405"/>
          <ac:inkMkLst>
            <pc:docMk/>
            <pc:sldMk cId="2018746593" sldId="349"/>
            <ac:inkMk id="4" creationId="{1F541156-FE33-4AE1-AE50-612422D05F51}"/>
          </ac:inkMkLst>
        </pc:inkChg>
      </pc:sldChg>
      <pc:sldChg chg="add del ord">
        <pc:chgData name="Michael Teters" userId="d0e853d9-7e8a-4978-a6a6-73499c56127e" providerId="ADAL" clId="{CCE99D38-AC42-4EE5-B777-38479430D77B}" dt="2022-10-28T15:37:04.632" v="213" actId="47"/>
        <pc:sldMkLst>
          <pc:docMk/>
          <pc:sldMk cId="3724598802" sldId="349"/>
        </pc:sldMkLst>
      </pc:sldChg>
      <pc:sldChg chg="add">
        <pc:chgData name="Michael Teters" userId="d0e853d9-7e8a-4978-a6a6-73499c56127e" providerId="ADAL" clId="{CCE99D38-AC42-4EE5-B777-38479430D77B}" dt="2022-10-31T14:03:25.706" v="239" actId="2890"/>
        <pc:sldMkLst>
          <pc:docMk/>
          <pc:sldMk cId="663429101" sldId="350"/>
        </pc:sldMkLst>
      </pc:sldChg>
      <pc:sldChg chg="add replId">
        <pc:chgData name="Michael Teters" userId="d0e853d9-7e8a-4978-a6a6-73499c56127e" providerId="ADAL" clId="{CCE99D38-AC42-4EE5-B777-38479430D77B}" dt="2022-10-31T14:03:25.706" v="239" actId="2890"/>
        <pc:sldMkLst>
          <pc:docMk/>
          <pc:sldMk cId="444336375" sldId="351"/>
        </pc:sldMkLst>
      </pc:sldChg>
      <pc:sldMasterChg chg="del delSldLayout">
        <pc:chgData name="Michael Teters" userId="d0e853d9-7e8a-4978-a6a6-73499c56127e" providerId="ADAL" clId="{CCE99D38-AC42-4EE5-B777-38479430D77B}" dt="2022-10-28T15:37:00.419" v="212" actId="47"/>
        <pc:sldMasterMkLst>
          <pc:docMk/>
          <pc:sldMasterMk cId="170537199" sldId="2147483696"/>
        </pc:sldMasterMkLst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1594704477" sldId="2147483697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1372279878" sldId="2147483698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1393929068" sldId="2147483699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3875272397" sldId="2147483700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1907538404" sldId="2147483701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1902089749" sldId="2147483702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2222574648" sldId="2147483703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2705506199" sldId="2147483704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1008731248" sldId="2147483705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2057886343" sldId="2147483706"/>
          </pc:sldLayoutMkLst>
        </pc:sldLayoutChg>
        <pc:sldLayoutChg chg="del">
          <pc:chgData name="Michael Teters" userId="d0e853d9-7e8a-4978-a6a6-73499c56127e" providerId="ADAL" clId="{CCE99D38-AC42-4EE5-B777-38479430D77B}" dt="2022-10-28T15:37:00.419" v="212" actId="47"/>
          <pc:sldLayoutMkLst>
            <pc:docMk/>
            <pc:sldMasterMk cId="170537199" sldId="2147483696"/>
            <pc:sldLayoutMk cId="3485444443" sldId="2147483707"/>
          </pc:sldLayoutMkLst>
        </pc:sldLayoutChg>
      </pc:sldMasterChg>
    </pc:docChg>
  </pc:docChgLst>
  <pc:docChgLst>
    <pc:chgData name="Michael Teters" userId="d0e853d9-7e8a-4978-a6a6-73499c56127e" providerId="ADAL" clId="{A6AADAF9-659B-49BC-B1B5-12917890D0DF}"/>
    <pc:docChg chg="custSel addSld delSld modSld sldOrd delMainMaster">
      <pc:chgData name="Michael Teters" userId="d0e853d9-7e8a-4978-a6a6-73499c56127e" providerId="ADAL" clId="{A6AADAF9-659B-49BC-B1B5-12917890D0DF}" dt="2022-04-22T14:14:53.472" v="122" actId="20577"/>
      <pc:docMkLst>
        <pc:docMk/>
      </pc:docMkLst>
      <pc:sldChg chg="modSp add del mod">
        <pc:chgData name="Michael Teters" userId="d0e853d9-7e8a-4978-a6a6-73499c56127e" providerId="ADAL" clId="{A6AADAF9-659B-49BC-B1B5-12917890D0DF}" dt="2022-04-14T19:04:03.451" v="86" actId="20577"/>
        <pc:sldMkLst>
          <pc:docMk/>
          <pc:sldMk cId="3348491592" sldId="260"/>
        </pc:sldMkLst>
        <pc:spChg chg="mod">
          <ac:chgData name="Michael Teters" userId="d0e853d9-7e8a-4978-a6a6-73499c56127e" providerId="ADAL" clId="{A6AADAF9-659B-49BC-B1B5-12917890D0DF}" dt="2022-04-14T19:04:03.451" v="86" actId="20577"/>
          <ac:spMkLst>
            <pc:docMk/>
            <pc:sldMk cId="3348491592" sldId="260"/>
            <ac:spMk id="6" creationId="{5EE07499-3233-4681-AC72-730DDA7DBDEE}"/>
          </ac:spMkLst>
        </pc:spChg>
      </pc:sldChg>
      <pc:sldChg chg="ord">
        <pc:chgData name="Michael Teters" userId="d0e853d9-7e8a-4978-a6a6-73499c56127e" providerId="ADAL" clId="{A6AADAF9-659B-49BC-B1B5-12917890D0DF}" dt="2022-04-01T19:59:25.188" v="18"/>
        <pc:sldMkLst>
          <pc:docMk/>
          <pc:sldMk cId="608203353" sldId="297"/>
        </pc:sldMkLst>
      </pc:sldChg>
      <pc:sldChg chg="modSp del mod">
        <pc:chgData name="Michael Teters" userId="d0e853d9-7e8a-4978-a6a6-73499c56127e" providerId="ADAL" clId="{A6AADAF9-659B-49BC-B1B5-12917890D0DF}" dt="2022-04-01T19:57:43.900" v="8" actId="20577"/>
        <pc:sldMkLst>
          <pc:docMk/>
          <pc:sldMk cId="1283698732" sldId="311"/>
        </pc:sldMkLst>
        <pc:spChg chg="mod">
          <ac:chgData name="Michael Teters" userId="d0e853d9-7e8a-4978-a6a6-73499c56127e" providerId="ADAL" clId="{A6AADAF9-659B-49BC-B1B5-12917890D0DF}" dt="2022-04-01T19:57:43.900" v="8" actId="20577"/>
          <ac:spMkLst>
            <pc:docMk/>
            <pc:sldMk cId="1283698732" sldId="311"/>
            <ac:spMk id="125" creationId="{DAE8CE86-577E-46AE-887E-7AE6FBA8379E}"/>
          </ac:spMkLst>
        </pc:spChg>
      </pc:sldChg>
      <pc:sldChg chg="modSp del">
        <pc:chgData name="Michael Teters" userId="d0e853d9-7e8a-4978-a6a6-73499c56127e" providerId="ADAL" clId="{A6AADAF9-659B-49BC-B1B5-12917890D0DF}" dt="2022-04-01T19:57:50.351" v="9"/>
        <pc:sldMkLst>
          <pc:docMk/>
          <pc:sldMk cId="512180744" sldId="312"/>
        </pc:sldMkLst>
        <pc:spChg chg="mod">
          <ac:chgData name="Michael Teters" userId="d0e853d9-7e8a-4978-a6a6-73499c56127e" providerId="ADAL" clId="{A6AADAF9-659B-49BC-B1B5-12917890D0DF}" dt="2022-04-01T19:57:50.351" v="9"/>
          <ac:spMkLst>
            <pc:docMk/>
            <pc:sldMk cId="512180744" sldId="312"/>
            <ac:spMk id="125" creationId="{DAE8CE86-577E-46AE-887E-7AE6FBA8379E}"/>
          </ac:spMkLst>
        </pc:spChg>
      </pc:sldChg>
      <pc:sldChg chg="modSp del">
        <pc:chgData name="Michael Teters" userId="d0e853d9-7e8a-4978-a6a6-73499c56127e" providerId="ADAL" clId="{A6AADAF9-659B-49BC-B1B5-12917890D0DF}" dt="2022-04-01T19:57:53.964" v="10"/>
        <pc:sldMkLst>
          <pc:docMk/>
          <pc:sldMk cId="2144572930" sldId="313"/>
        </pc:sldMkLst>
        <pc:spChg chg="mod">
          <ac:chgData name="Michael Teters" userId="d0e853d9-7e8a-4978-a6a6-73499c56127e" providerId="ADAL" clId="{A6AADAF9-659B-49BC-B1B5-12917890D0DF}" dt="2022-04-01T19:57:53.964" v="10"/>
          <ac:spMkLst>
            <pc:docMk/>
            <pc:sldMk cId="2144572930" sldId="313"/>
            <ac:spMk id="125" creationId="{DAE8CE86-577E-46AE-887E-7AE6FBA8379E}"/>
          </ac:spMkLst>
        </pc:spChg>
      </pc:sldChg>
      <pc:sldChg chg="modSp del ord">
        <pc:chgData name="Michael Teters" userId="d0e853d9-7e8a-4978-a6a6-73499c56127e" providerId="ADAL" clId="{A6AADAF9-659B-49BC-B1B5-12917890D0DF}" dt="2022-04-01T19:58:09.999" v="14"/>
        <pc:sldMkLst>
          <pc:docMk/>
          <pc:sldMk cId="4229659307" sldId="314"/>
        </pc:sldMkLst>
        <pc:spChg chg="mod">
          <ac:chgData name="Michael Teters" userId="d0e853d9-7e8a-4978-a6a6-73499c56127e" providerId="ADAL" clId="{A6AADAF9-659B-49BC-B1B5-12917890D0DF}" dt="2022-04-01T19:57:57.758" v="11"/>
          <ac:spMkLst>
            <pc:docMk/>
            <pc:sldMk cId="4229659307" sldId="314"/>
            <ac:spMk id="125" creationId="{DAE8CE86-577E-46AE-887E-7AE6FBA8379E}"/>
          </ac:spMkLst>
        </pc:spChg>
      </pc:sldChg>
      <pc:sldChg chg="modSp del">
        <pc:chgData name="Michael Teters" userId="d0e853d9-7e8a-4978-a6a6-73499c56127e" providerId="ADAL" clId="{A6AADAF9-659B-49BC-B1B5-12917890D0DF}" dt="2022-04-01T19:58:01.237" v="12"/>
        <pc:sldMkLst>
          <pc:docMk/>
          <pc:sldMk cId="3698384090" sldId="315"/>
        </pc:sldMkLst>
        <pc:spChg chg="mod">
          <ac:chgData name="Michael Teters" userId="d0e853d9-7e8a-4978-a6a6-73499c56127e" providerId="ADAL" clId="{A6AADAF9-659B-49BC-B1B5-12917890D0DF}" dt="2022-04-01T19:58:01.237" v="12"/>
          <ac:spMkLst>
            <pc:docMk/>
            <pc:sldMk cId="3698384090" sldId="315"/>
            <ac:spMk id="125" creationId="{DAE8CE86-577E-46AE-887E-7AE6FBA8379E}"/>
          </ac:spMkLst>
        </pc:spChg>
      </pc:sldChg>
      <pc:sldChg chg="del">
        <pc:chgData name="Michael Teters" userId="d0e853d9-7e8a-4978-a6a6-73499c56127e" providerId="ADAL" clId="{A6AADAF9-659B-49BC-B1B5-12917890D0DF}" dt="2022-03-31T19:44:41.903" v="0" actId="47"/>
        <pc:sldMkLst>
          <pc:docMk/>
          <pc:sldMk cId="558923900" sldId="316"/>
        </pc:sldMkLst>
      </pc:sldChg>
      <pc:sldChg chg="modSp del mod">
        <pc:chgData name="Michael Teters" userId="d0e853d9-7e8a-4978-a6a6-73499c56127e" providerId="ADAL" clId="{A6AADAF9-659B-49BC-B1B5-12917890D0DF}" dt="2022-04-12T14:58:47.820" v="26" actId="20577"/>
        <pc:sldMkLst>
          <pc:docMk/>
          <pc:sldMk cId="2535615837" sldId="317"/>
        </pc:sldMkLst>
        <pc:spChg chg="mod">
          <ac:chgData name="Michael Teters" userId="d0e853d9-7e8a-4978-a6a6-73499c56127e" providerId="ADAL" clId="{A6AADAF9-659B-49BC-B1B5-12917890D0DF}" dt="2022-04-12T14:58:47.820" v="26" actId="20577"/>
          <ac:spMkLst>
            <pc:docMk/>
            <pc:sldMk cId="2535615837" sldId="317"/>
            <ac:spMk id="125" creationId="{DAE8CE86-577E-46AE-887E-7AE6FBA8379E}"/>
          </ac:spMkLst>
        </pc:spChg>
      </pc:sldChg>
      <pc:sldChg chg="modSp del mod">
        <pc:chgData name="Michael Teters" userId="d0e853d9-7e8a-4978-a6a6-73499c56127e" providerId="ADAL" clId="{A6AADAF9-659B-49BC-B1B5-12917890D0DF}" dt="2022-04-12T14:58:54.711" v="34" actId="20577"/>
        <pc:sldMkLst>
          <pc:docMk/>
          <pc:sldMk cId="403165847" sldId="318"/>
        </pc:sldMkLst>
        <pc:spChg chg="mod">
          <ac:chgData name="Michael Teters" userId="d0e853d9-7e8a-4978-a6a6-73499c56127e" providerId="ADAL" clId="{A6AADAF9-659B-49BC-B1B5-12917890D0DF}" dt="2022-04-12T14:58:54.711" v="34" actId="20577"/>
          <ac:spMkLst>
            <pc:docMk/>
            <pc:sldMk cId="403165847" sldId="318"/>
            <ac:spMk id="125" creationId="{DAE8CE86-577E-46AE-887E-7AE6FBA8379E}"/>
          </ac:spMkLst>
        </pc:spChg>
      </pc:sldChg>
      <pc:sldChg chg="modSp del mod">
        <pc:chgData name="Michael Teters" userId="d0e853d9-7e8a-4978-a6a6-73499c56127e" providerId="ADAL" clId="{A6AADAF9-659B-49BC-B1B5-12917890D0DF}" dt="2022-04-12T14:59:01.622" v="42" actId="20577"/>
        <pc:sldMkLst>
          <pc:docMk/>
          <pc:sldMk cId="3677960970" sldId="319"/>
        </pc:sldMkLst>
        <pc:spChg chg="mod">
          <ac:chgData name="Michael Teters" userId="d0e853d9-7e8a-4978-a6a6-73499c56127e" providerId="ADAL" clId="{A6AADAF9-659B-49BC-B1B5-12917890D0DF}" dt="2022-04-12T14:59:01.622" v="42" actId="20577"/>
          <ac:spMkLst>
            <pc:docMk/>
            <pc:sldMk cId="3677960970" sldId="319"/>
            <ac:spMk id="125" creationId="{DAE8CE86-577E-46AE-887E-7AE6FBA8379E}"/>
          </ac:spMkLst>
        </pc:spChg>
      </pc:sldChg>
      <pc:sldChg chg="modSp del mod">
        <pc:chgData name="Michael Teters" userId="d0e853d9-7e8a-4978-a6a6-73499c56127e" providerId="ADAL" clId="{A6AADAF9-659B-49BC-B1B5-12917890D0DF}" dt="2022-04-12T19:47:27.991" v="50" actId="20577"/>
        <pc:sldMkLst>
          <pc:docMk/>
          <pc:sldMk cId="901330736" sldId="320"/>
        </pc:sldMkLst>
        <pc:spChg chg="mod">
          <ac:chgData name="Michael Teters" userId="d0e853d9-7e8a-4978-a6a6-73499c56127e" providerId="ADAL" clId="{A6AADAF9-659B-49BC-B1B5-12917890D0DF}" dt="2022-04-12T19:47:27.991" v="50" actId="20577"/>
          <ac:spMkLst>
            <pc:docMk/>
            <pc:sldMk cId="901330736" sldId="320"/>
            <ac:spMk id="125" creationId="{DAE8CE86-577E-46AE-887E-7AE6FBA8379E}"/>
          </ac:spMkLst>
        </pc:spChg>
      </pc:sldChg>
      <pc:sldChg chg="modSp del mod">
        <pc:chgData name="Michael Teters" userId="d0e853d9-7e8a-4978-a6a6-73499c56127e" providerId="ADAL" clId="{A6AADAF9-659B-49BC-B1B5-12917890D0DF}" dt="2022-04-12T19:47:35.999" v="60" actId="20577"/>
        <pc:sldMkLst>
          <pc:docMk/>
          <pc:sldMk cId="3436251632" sldId="321"/>
        </pc:sldMkLst>
        <pc:spChg chg="mod">
          <ac:chgData name="Michael Teters" userId="d0e853d9-7e8a-4978-a6a6-73499c56127e" providerId="ADAL" clId="{A6AADAF9-659B-49BC-B1B5-12917890D0DF}" dt="2022-04-12T19:47:35.999" v="60" actId="20577"/>
          <ac:spMkLst>
            <pc:docMk/>
            <pc:sldMk cId="3436251632" sldId="321"/>
            <ac:spMk id="125" creationId="{DAE8CE86-577E-46AE-887E-7AE6FBA8379E}"/>
          </ac:spMkLst>
        </pc:spChg>
      </pc:sldChg>
      <pc:sldChg chg="del">
        <pc:chgData name="Michael Teters" userId="d0e853d9-7e8a-4978-a6a6-73499c56127e" providerId="ADAL" clId="{A6AADAF9-659B-49BC-B1B5-12917890D0DF}" dt="2022-03-31T19:44:41.903" v="0" actId="47"/>
        <pc:sldMkLst>
          <pc:docMk/>
          <pc:sldMk cId="156526238" sldId="322"/>
        </pc:sldMkLst>
      </pc:sldChg>
      <pc:sldChg chg="modSp del mod">
        <pc:chgData name="Michael Teters" userId="d0e853d9-7e8a-4978-a6a6-73499c56127e" providerId="ADAL" clId="{A6AADAF9-659B-49BC-B1B5-12917890D0DF}" dt="2022-04-15T16:39:37.857" v="104" actId="20577"/>
        <pc:sldMkLst>
          <pc:docMk/>
          <pc:sldMk cId="2566515481" sldId="323"/>
        </pc:sldMkLst>
        <pc:spChg chg="mod">
          <ac:chgData name="Michael Teters" userId="d0e853d9-7e8a-4978-a6a6-73499c56127e" providerId="ADAL" clId="{A6AADAF9-659B-49BC-B1B5-12917890D0DF}" dt="2022-04-15T16:39:37.857" v="104" actId="20577"/>
          <ac:spMkLst>
            <pc:docMk/>
            <pc:sldMk cId="2566515481" sldId="323"/>
            <ac:spMk id="6" creationId="{5EE07499-3233-4681-AC72-730DDA7DBDEE}"/>
          </ac:spMkLst>
        </pc:spChg>
      </pc:sldChg>
      <pc:sldChg chg="modSp del mod">
        <pc:chgData name="Michael Teters" userId="d0e853d9-7e8a-4978-a6a6-73499c56127e" providerId="ADAL" clId="{A6AADAF9-659B-49BC-B1B5-12917890D0DF}" dt="2022-04-15T16:39:29.772" v="95" actId="20577"/>
        <pc:sldMkLst>
          <pc:docMk/>
          <pc:sldMk cId="1461550040" sldId="324"/>
        </pc:sldMkLst>
        <pc:spChg chg="mod">
          <ac:chgData name="Michael Teters" userId="d0e853d9-7e8a-4978-a6a6-73499c56127e" providerId="ADAL" clId="{A6AADAF9-659B-49BC-B1B5-12917890D0DF}" dt="2022-04-15T16:39:29.772" v="95" actId="20577"/>
          <ac:spMkLst>
            <pc:docMk/>
            <pc:sldMk cId="1461550040" sldId="324"/>
            <ac:spMk id="6" creationId="{5EE07499-3233-4681-AC72-730DDA7DBDEE}"/>
          </ac:spMkLst>
        </pc:spChg>
      </pc:sldChg>
      <pc:sldChg chg="addSp delSp modSp add mod">
        <pc:chgData name="Michael Teters" userId="d0e853d9-7e8a-4978-a6a6-73499c56127e" providerId="ADAL" clId="{A6AADAF9-659B-49BC-B1B5-12917890D0DF}" dt="2022-04-22T14:14:16.541" v="112" actId="20577"/>
        <pc:sldMkLst>
          <pc:docMk/>
          <pc:sldMk cId="246582773" sldId="325"/>
        </pc:sldMkLst>
        <pc:spChg chg="add mod">
          <ac:chgData name="Michael Teters" userId="d0e853d9-7e8a-4978-a6a6-73499c56127e" providerId="ADAL" clId="{A6AADAF9-659B-49BC-B1B5-12917890D0DF}" dt="2022-04-22T14:14:10.055" v="107" actId="478"/>
          <ac:spMkLst>
            <pc:docMk/>
            <pc:sldMk cId="246582773" sldId="325"/>
            <ac:spMk id="3" creationId="{4E825271-2401-4355-9CAF-4A992BA9649B}"/>
          </ac:spMkLst>
        </pc:spChg>
        <pc:spChg chg="mod">
          <ac:chgData name="Michael Teters" userId="d0e853d9-7e8a-4978-a6a6-73499c56127e" providerId="ADAL" clId="{A6AADAF9-659B-49BC-B1B5-12917890D0DF}" dt="2022-04-22T14:14:16.541" v="112" actId="20577"/>
          <ac:spMkLst>
            <pc:docMk/>
            <pc:sldMk cId="246582773" sldId="325"/>
            <ac:spMk id="6" creationId="{5EE07499-3233-4681-AC72-730DDA7DBDEE}"/>
          </ac:spMkLst>
        </pc:spChg>
        <pc:picChg chg="add">
          <ac:chgData name="Michael Teters" userId="d0e853d9-7e8a-4978-a6a6-73499c56127e" providerId="ADAL" clId="{A6AADAF9-659B-49BC-B1B5-12917890D0DF}" dt="2022-04-22T14:14:11.537" v="108"/>
          <ac:picMkLst>
            <pc:docMk/>
            <pc:sldMk cId="246582773" sldId="325"/>
            <ac:picMk id="4" creationId="{F73031D3-0C1A-4F4A-913A-75A7297CF94A}"/>
          </ac:picMkLst>
        </pc:picChg>
        <pc:picChg chg="del mod">
          <ac:chgData name="Michael Teters" userId="d0e853d9-7e8a-4978-a6a6-73499c56127e" providerId="ADAL" clId="{A6AADAF9-659B-49BC-B1B5-12917890D0DF}" dt="2022-04-22T14:14:10.055" v="107" actId="478"/>
          <ac:picMkLst>
            <pc:docMk/>
            <pc:sldMk cId="246582773" sldId="325"/>
            <ac:picMk id="5" creationId="{459F6DAF-B352-42BE-9437-F677AD689DE8}"/>
          </ac:picMkLst>
        </pc:picChg>
      </pc:sldChg>
      <pc:sldChg chg="del">
        <pc:chgData name="Michael Teters" userId="d0e853d9-7e8a-4978-a6a6-73499c56127e" providerId="ADAL" clId="{A6AADAF9-659B-49BC-B1B5-12917890D0DF}" dt="2022-03-31T19:44:41.903" v="0" actId="47"/>
        <pc:sldMkLst>
          <pc:docMk/>
          <pc:sldMk cId="3475800213" sldId="325"/>
        </pc:sldMkLst>
      </pc:sldChg>
      <pc:sldChg chg="modSp mod">
        <pc:chgData name="Michael Teters" userId="d0e853d9-7e8a-4978-a6a6-73499c56127e" providerId="ADAL" clId="{A6AADAF9-659B-49BC-B1B5-12917890D0DF}" dt="2022-04-22T14:14:53.472" v="122" actId="20577"/>
        <pc:sldMkLst>
          <pc:docMk/>
          <pc:sldMk cId="3475800213" sldId="326"/>
        </pc:sldMkLst>
        <pc:spChg chg="mod">
          <ac:chgData name="Michael Teters" userId="d0e853d9-7e8a-4978-a6a6-73499c56127e" providerId="ADAL" clId="{A6AADAF9-659B-49BC-B1B5-12917890D0DF}" dt="2022-04-22T14:14:53.472" v="122" actId="20577"/>
          <ac:spMkLst>
            <pc:docMk/>
            <pc:sldMk cId="3475800213" sldId="326"/>
            <ac:spMk id="6" creationId="{5EE07499-3233-4681-AC72-730DDA7DBDEE}"/>
          </ac:spMkLst>
        </pc:spChg>
      </pc:sldChg>
      <pc:sldMasterChg chg="del delSldLayout">
        <pc:chgData name="Michael Teters" userId="d0e853d9-7e8a-4978-a6a6-73499c56127e" providerId="ADAL" clId="{A6AADAF9-659B-49BC-B1B5-12917890D0DF}" dt="2022-03-31T19:44:41.903" v="0" actId="47"/>
        <pc:sldMasterMkLst>
          <pc:docMk/>
          <pc:sldMasterMk cId="429099286" sldId="2147483684"/>
        </pc:sldMasterMkLst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469664803" sldId="2147483685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2674226638" sldId="2147483686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3529082975" sldId="2147483687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3600287826" sldId="2147483688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141779018" sldId="2147483689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1352569508" sldId="2147483690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114514623" sldId="2147483691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1385471226" sldId="2147483692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2014984636" sldId="2147483693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2842202569" sldId="2147483694"/>
          </pc:sldLayoutMkLst>
        </pc:sldLayoutChg>
        <pc:sldLayoutChg chg="del">
          <pc:chgData name="Michael Teters" userId="d0e853d9-7e8a-4978-a6a6-73499c56127e" providerId="ADAL" clId="{A6AADAF9-659B-49BC-B1B5-12917890D0DF}" dt="2022-03-31T19:44:41.903" v="0" actId="47"/>
          <pc:sldLayoutMkLst>
            <pc:docMk/>
            <pc:sldMasterMk cId="429099286" sldId="2147483684"/>
            <pc:sldLayoutMk cId="2561764896" sldId="2147483695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9T12:48:17.0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2092 621 0,'0'54'15,"0"19"1,-11 17-1,-14 14 1,-5 9-16,-3-12 16,11-16-1,16-21 1,12-17 0,23-11-1,8-14 1,15-9-16,6-13 15,2-15 1,1-10 0,-15-10-1,-8-8 1,-10 2 0,-14 18-16,-14 23 15</inkml:trace>
  <inkml:trace contextRef="#ctx0" brushRef="#br0" timeOffset="258.11">2212 957 0,'69'-18'16,"5"6"-1,-5-3-15,-11-1 16,-21 7 0,-19 0-1,-18 9-15</inkml:trace>
  <inkml:trace contextRef="#ctx0" brushRef="#br0" timeOffset="488.61">2114 577 0,'58'-16'0,"19"1"16,13-5-1,-10 4 1,-26 4 0,-54 12-16</inkml:trace>
  <inkml:trace contextRef="#ctx0" brushRef="#br0" timeOffset="812.33">3060 494 0,'-8'72'16,"4"-11"0,-6 11-16,-6 35 15,-4 9 1,1-18 0,2-22 15,6-34-16,3-21 1,6-11-16,2-10 0</inkml:trace>
  <inkml:trace contextRef="#ctx0" brushRef="#br0" timeOffset="1235.44">3400 935 0,'70'-20'0,"12"-8"31,-4-5-31,-10 5 16,-43 3-1,-31 7 1,-36 15 15,-21 17-15,-15 18 0,5 19-1,9 7 1,34-10-1,43-23 1,44-23 0,25-15-1,1-9 1,-10-1 0,-73 23-16</inkml:trace>
  <inkml:trace contextRef="#ctx0" brushRef="#br0" timeOffset="1532.88">4154 682 0,'-10'5'0,"-20"16"16,-10 16-1,5 19 16,13 4-31,30-4 32,37-14-17,26-26-15,11-26 32,-2-16-17,-13 2 1,-29 5-16,-38 19 15</inkml:trace>
  <inkml:trace contextRef="#ctx0" brushRef="#br0" timeOffset="1872.16">4639 355 0,'0'78'16,"0"15"0,0 0-1,5-14 1,11-25-1,-3-40 1,-8-28 0,0-8-1,-5-3 1,-5 7 0,5 18-16</inkml:trace>
  <inkml:trace contextRef="#ctx0" brushRef="#br0" timeOffset="2069.36">4460 549 0,'58'0'16,"14"0"-1,7-3 1,-10-2-1,-8 5 1,-28-3 0,-33 3-16</inkml:trace>
  <inkml:trace contextRef="#ctx0" brushRef="#br0" timeOffset="2374.17">5011 748 0,'12'-18'16,"21"-25"-1,17 1 1,11 4 0,-3 8-1,-7 7 1,-22 10 0,-29 13-16</inkml:trace>
  <inkml:trace contextRef="#ctx0" brushRef="#br0" timeOffset="2770.47">5589 571 0,'-7'13'16,"-4"18"-1,-6 13 1,12-4 0,19-9-1,16-21 1,17-20 0,9-12-1,-7-6 1,-25-5-1,-34 1 1,-28 8 0,-16 12-1,-8 4 1,11 8-16,11 6 16,17-4-1,23-2-15</inkml:trace>
  <inkml:trace contextRef="#ctx0" brushRef="#br0" timeOffset="3300.44">6490 456 0,'-56'7'16,"4"8"0,-2 5-16,25 6 15,25 2 1,22 7 0,15-1-1,4 2 1,-1-6-1,-21 3 1,-20-1 0,-14-4-1,-5-7 1,12-21 0,15-21-1,14-11 1,5-4-1,-1 6 1,-21 30-16</inkml:trace>
  <inkml:trace contextRef="#ctx0" brushRef="#br0" timeOffset="3610.23">7059 251 0,'0'71'15,"0"24"1,0 7 0,0-9-1,2-20 1,11-16-1,0-43 1,2-28 0,-3-6-1,-4 8 1,-8 12-16</inkml:trace>
  <inkml:trace contextRef="#ctx0" brushRef="#br0" timeOffset="3833.91">6849 510 0,'21'4'16,"36"1"-1,14 2 1,15-5-1,5 1 1,-15-3 0,-26 5-1,-50-5-15</inkml:trace>
  <inkml:trace contextRef="#ctx0" brushRef="#br0" timeOffset="4306.01">7583 552 0,'-56'2'15,"-14"15"1,-3 8 0,13 0-1,34-7 1,37-10-1,32-18 1,22-15 15,-2-10-15,-12 7 0,-19 10-1,-16 18 1,-10 21-1,-1 14 1,17 5 0,12-10 15,17-20-15,12-28-1,2-12 1,-11-5-1,-17 10 1,-37 25-16</inkml:trace>
  <inkml:trace contextRef="#ctx0" brushRef="#br0" timeOffset="4597.96">8029 163 0,'4'74'16,"-3"22"-1,9 1 1,4-13 0,5-35-1,-11-28 16,-2-21-15,-15-7 0,4-4-1,-3 6 1,8 5-16</inkml:trace>
  <inkml:trace contextRef="#ctx0" brushRef="#br0" timeOffset="4803.51">7747 393 0,'61'15'15,"10"-6"17,3 0-17,7-7 1,-10-2-1,-31-2 1,-40 2-16</inkml:trace>
  <inkml:trace contextRef="#ctx0" brushRef="#br0" timeOffset="5025.28">8417 433 0,'18'43'16,"2"0"-1,0-1 1,-2-19 0,-6-18-1,-4-3 1,-8-2-16</inkml:trace>
  <inkml:trace contextRef="#ctx0" brushRef="#br0" timeOffset="5211.45">8407 238 0,'10'9'15,"6"3"1,6 1 0,-2-1-1,-20-12-15</inkml:trace>
  <inkml:trace contextRef="#ctx0" brushRef="#br0" timeOffset="5520.35">8960 373 0,'-61'32'15,"-10"16"1,13 9-1,33-6 1,45-11 0,41-14 15,24-16-15,-2-8-1,-13-6 1,-70 4-16</inkml:trace>
  <inkml:trace contextRef="#ctx0" brushRef="#br0" timeOffset="5888.02">9758 305 0,'-51'0'31,"-14"4"-15,7 20 0,41 13-1,24-4 1,28 4-16,40 11 16,11 0-1,-2-10 1,-52-5-1,-44-9 1,-36-8 0,-15-6-1,-5-5 1,15 0 0,18-3-1,35-2-15</inkml:trace>
  <inkml:trace contextRef="#ctx0" brushRef="#br0" timeOffset="7126.49">1498 2199 0,'52'-8'16,"17"-4"-16,-1 0 16,18-9-16,-9 1 0,24 0 15,-10-2-15,27-9 16,-8 4-16,17-9 0,-9 3 16,19 3-16,-37 5 15,4 2-15,9-5 0,-16 5 16,1 1-16,17-3 0,-18 4 15,2 5-15,17-8 0,-22 6 16,4 11-16,14-10 0,-20 9 16,7-2-16,11-1 0,5 1 15,20-2-15,-14 0 16,20-8-16,-25 4 16,20-6-16,-22 4 15,20-2-15,-24 5 16,19-8-16,-22 2 0,23 7 15,-22-2-15,15-1 0,-22 4 16,23-4-16,-21 0 16,23-4-16,-16 1 15,24 0-15,-19 4 16,22-9-16,-17 2 16,12-4-16,-14 5 15,16-6-15,-15 5 16,19-2-16,-42 7 15,-3 3-15,18 0 0,-21 5 16,1 0-16,18-3 0,-23 8 16,9-3-16,21 3 0,-20-2 15,5 0-15,20-1 0,-21 0 16,3 4-16,18-6 0,-16 2 16,0 2-16,18 4 0,-22-3 15,7 2-15,23 1 0,-22-3 16,1 5-16,27 0 15,-29 0-15,6 5 0,16 5 16,-23-5-16,-4 8 0,23-1 0,-28-2 16,2 3-16,14-1 0,0-1 15,11 1-15,-49-2 16,-38-7 15,-38-3-31</inkml:trace>
  <inkml:trace contextRef="#ctx0" brushRef="#br0" timeOffset="8069.1">2969 2678 0,'-55'22'16,"0"14"-1,30 5 1,45-4 0,12-14-1,27-8-15,1 0 16,25 0-16,-3-2 15,14 9-15,-10-4 16,-3 15-16,-1 17 16,-42 13-1,-41-3 1,-38-4 0,-17-18-1,-3-28 1,6-23-1,6-12 1,22 7 0,25 18-16</inkml:trace>
  <inkml:trace contextRef="#ctx0" brushRef="#br0" timeOffset="8359.14">4119 2330 0,'13'71'16,"-4"-11"0,4 14-16,-6-6 15,11 15-15,-1 22 16,10-1-1,-5-19 1,-5-52 0,-11-18-1,-4-10 1,-2-5-16</inkml:trace>
  <inkml:trace contextRef="#ctx0" brushRef="#br0" timeOffset="8532.77">4023 2614 0,'61'-4'16,"9"-1"-16,30-5 15,3-3 1,-27 1-1,-76 12-15</inkml:trace>
  <inkml:trace contextRef="#ctx0" brushRef="#br0" timeOffset="9022.44">5008 2477 0,'-69'22'16,"-3"24"0,11 16-1,29 9 1,32-13 0,30-23-1,18-28 1,5-22-1,-8-22 1,-10-11 0,-27 0-1,-21 10 1,-14 13 0,-1 15-1,8 18 1,7 9-1,16 6 1,27 0 0,22-11-1,7-12 1,-6-7 0,-10 2-1,-43 5 1</inkml:trace>
  <inkml:trace contextRef="#ctx0" brushRef="#br0" timeOffset="9305.06">5388 2630 0,'13'-13'0,"11"-20"16,7-9-1,4-4 1,4 13 0,2 21-1,-2 12 1,-9 10-1,-7 0 1,-23-10-16</inkml:trace>
  <inkml:trace contextRef="#ctx0" brushRef="#br0" timeOffset="9655.06">6087 2010 0,'5'56'15,"7"27"1,13 12-1,3-1-15,7-18 16,1-16 0,-14-47-1,-11-23 1,-11-8 0,-5-3-1,2 11 1,3 10-16</inkml:trace>
  <inkml:trace contextRef="#ctx0" brushRef="#br0" timeOffset="9843.83">5925 2267 0,'78'-8'16,"-10"6"-1,8-3-15,-8-3 16,12 3-16,-11 1 15,9 1-15,20 0 16,-3 3 0,-44 3-1,-51-3-15</inkml:trace>
  <inkml:trace contextRef="#ctx0" brushRef="#br0" timeOffset="10449.64">7361 2197 0,'23'42'16,"10"-7"15,7-20-15,11-22 0,4-18-1,-6-11 1,-13 6-1,-9 8 1,-10 14 15,-3 21-15,14 8 0,21-9-1,14-5 1,17-14-1,2-16 1,-18-15 0,-29-12-1,-33 2 17,-20 16-17,-24 14 1,1 8-1,2 7 1,11 3 0,28 0-16</inkml:trace>
  <inkml:trace contextRef="#ctx0" brushRef="#br0" timeOffset="11283.67">8549 1881 0,'14'61'16,"1"3"15,-7-10-15,-3-13 15,0-21-15,-3-10-1,-2-10-15</inkml:trace>
  <inkml:trace contextRef="#ctx0" brushRef="#br0" timeOffset="11452.47">8407 1630 0,'0'0'15,"0"0"1,0 0 0,0 0-16</inkml:trace>
  <inkml:trace contextRef="#ctx0" brushRef="#br0" timeOffset="11767.15">9221 1469 0,'2'70'16,"-2"16"-16,-2-3 31,-8 13-31,-5 19 15,0-18 1,10-60 0,5-37-1,0-15 17,0-7-17,2 6 1,-2 16-16</inkml:trace>
  <inkml:trace contextRef="#ctx0" brushRef="#br0" timeOffset="12320.34">9012 1821 0,'17'0'16,"21"-2"-1,22-13 1,17-19 0,-19 2-1,0-8-15,-11 2 32,6-7-32,18-24 15,-9 27 1,-21 42-1,-23 40 1,-11 39 0,-12 11-1,0-7 1,-2-15 15,12-51-15,9-31-1,25-25 1,16-3 0,0 16-1,6 26 1,-8 23 0,-13 10-1,-7-5 1,-15-8-1,-9-13 1,-6 1 0,-3-8-16</inkml:trace>
  <inkml:trace contextRef="#ctx0" brushRef="#br0" timeOffset="13125.04">11161 1690 0,'-20'0'16,"-23"10"-1,-15 13 1,1 14 0,16 12-1,24-3 1,27-16 0,25-13-1,13-22 1,4-15-1,4-20 1,-19-6 0,-11-9-1,-8 9 1,-13 28 0,-8 22-1,-4 18 1,2 13-1,-3 2 1,16-11-16,9-11 16,11-7-1,-3-8 1,-4-3 0,-21 3-16</inkml:trace>
  <inkml:trace contextRef="#ctx0" brushRef="#br0" timeOffset="13512.07">11474 1834 0,'0'0'15,"5"-2"1,15-21-1,18-28 1,10-12 0,0 2 15,-3 26-15,-4 31-1,-9 34 1,-5 17-1,7 4 1,-7-6 15,-2-15-15,-7-9 0,-13-12-1,-5-9-15</inkml:trace>
  <inkml:trace contextRef="#ctx0" brushRef="#br0" timeOffset="14531.29">8635 2935 0,'0'38'16,"-8"20"-16,0 0 15,-5 17-15,-4-1 16,-1 16-16,-9 23 31,6-27-15,11-74 15,7-26-15,9-40-16,4-16 31,4-33-31,4 4 16,3-19-16,2 15 15,2-2-15,23 9 32,6 68-17,-18 33 16,0 37-31,-9 9 16,6 29-16,-8-1 16,2 9-1,24 17 1,14-22 0,-7-22 15,-30-33-16,-28-28-15</inkml:trace>
  <inkml:trace contextRef="#ctx0" brushRef="#br0" timeOffset="14731.82">8698 3111 0,'-77'18'31,"-6"-6"-16,15-12 1,31-2 15,19 2-15,18 0-16</inkml:trace>
  <inkml:trace contextRef="#ctx0" brushRef="#br0" timeOffset="15016.14">9478 2570 0,'28'28'31,"2"19"-31,-8 8 16,-6 22-16,-4-2 31,1 13-31,0 15 16,1-32-1,-3-46 1,-4-12 0,-4-6-1,-3-7-15</inkml:trace>
  <inkml:trace contextRef="#ctx0" brushRef="#br0" timeOffset="15199.5">9360 2940 0,'72'-7'15,"-11"-4"1,13-1-16,29-3 15,-5-5 1,-20 4 0,-78 16-16</inkml:trace>
  <inkml:trace contextRef="#ctx0" brushRef="#br0" timeOffset="15555.79">10115 2905 0,'-47'25'16,"-4"11"0,18 4-1,36-8 1,43-14-16,-1-10 16,15-16-1,33-20 1,-2-22-1,-26-11-15,-51 6 16,-55 17 0,-2 15-1,-22 13 1,4 8-16,-11 4 0,-25 14 16,6-4-1,37 6 1,26-8-1,15-5 1,13-5-16</inkml:trace>
  <inkml:trace contextRef="#ctx0" brushRef="#br0" timeOffset="16146.57">10715 2884 0,'-9'38'16,"-5"-4"-1,5-10 1,6-22 0,15-27-1,16-25 1,18-18-1,9 6 1,-7 13 0,-20 37-1,-16 32 1,-9 18-16,-6 9 31,1 5-15,11-15-16,22-17 15,27-17 1,18-24 0,10-11-1,-6-13 1,-20 6 0,-16 9 15,-20 13-16,-1 20 1,-2 16 0,-2-1-1,-6 0 1,-3-6 0,-5-7-1,-5-5-15</inkml:trace>
  <inkml:trace contextRef="#ctx0" brushRef="#br0" timeOffset="27986.26">6996 7768 0,'-3'35'16,"17"-2"-1,18-16 1,26-4 0,15-18 15,0-27-16,-15-19 1,-25-12 0,-41-2 15,-39 17-15,-37 23 15,-14 37-16,11 41 1,23 22 0,41 9-1,46-11 1,8-33 15,18-7-31,9-18 16,22-7-16,-9-8 15,15-18-15,-13-2 16,0-15 0,-2-31-1,-36-15 1,-48-2 0,-11 27 15,-32 14-31,-2 14 15,-21 16-15,2 12 16,-14 20 0,13 8-1,0 19-15,17 1 16,13 20-16,27 23 16,42-8-1,46-25 1,-8-30-1,12-18-15,-8-10 16,10-15-16,-7-6 31,-4-14-31,1-33 16,-27-22 0,-51 4-1,-13 33 16,-30 18-31,-2 17 16,-21 18-16,8 13 31,-3 19-31,-2 40 16,43 10 0,58-9-1,12-32 1,20-16-16,41-16 15,8-28 17,-16-32-17,-36-19 1,-44 2 0,-56 15 15,0 28-16,-12 25-15,-29 40 16,21 23 15,41-1-15,59-13 0,13-26-1,8-19-15,41-19 31,1-25-15,-37-21 0,-58 3-1,-22 26 17,-26 14-32,-3 11 15,-16 17-15,-16 26 16,30 11-1,55 1 17,56-20-17,31-18 1,6-22 15,-24-25-15,-59-8-1,-24 17 1,-31 8 0,-2 13-1,-24 9-15,-24 16 16,15 17 0,38 8-1,55-4 1,40-23 15,31-10-15,7-28-1,-25-24 1,-53-3 15,-52 12-15,-44 14-1,-10 11 17,12 6-17,9 2 1,35 4 0,35 0-16</inkml:trace>
  <inkml:trace contextRef="#ctx0" brushRef="#br0" timeOffset="30296.27">7044 9313 0,'17'-56'16,"14"-24"0,-9 10 15,-1-12-31,-9 9 16,6-12-16,-8 4 15,-3-5-15,4-26 31,-11-7-15,-3 18 0,-5 43-1,-10 43 17,-15 22-17,-4 33 1,2 16-1,0 4 1,7-4 0,3-16-1,20-40 1,25-40 0,18-31 15,12-17-16,7-3 1,-6 38 0,-5 46 15,-13 54-15,-9 29-1,-11 5 1,0-13-1,-13-68-15</inkml:trace>
  <inkml:trace contextRef="#ctx0" brushRef="#br0" timeOffset="31074.54">6710 9675 0,'-8'68'15,"-1"21"1,1 9 0,-3-15-1,6-22 1,-1-48-1,6-47 1,6-38 0,-4 8-1,4-9-15,-2-28 16,0-4 15,-3 19-15,1 33-1,6 38 1,7 38 0,2-1-1,3 27-15,0 3 16,4 19-16,1-4 16,7 12-16,-1-9 15,8 3-15,31 6 16,14-29-1,-5-50 17,-16-50-17,-30-38 1,-30-21 15,-26-2-15,-5 12-1,-2 22 1,15 32 0,15 45-16</inkml:trace>
  <inkml:trace contextRef="#ctx0" brushRef="#br0" timeOffset="31583.19">7455 9950 0,'20'40'16,"-3"3"15,9-25-15,4-20-1,1-34 1,-6-17 15,-5-5-15,-8 13-1,-5 22 1,-4 28 15,2 28-15,13 25 0,13 0 15,13-10-16,-3-13 1,-8-12 0,-33-23-1</inkml:trace>
  <inkml:trace contextRef="#ctx0" brushRef="#br0" timeOffset="31829.33">7898 9878 0,'6'26'16,"13"30"15,27 5-15,18-8-1,0-8 1,-16-15 0,-48-30-16</inkml:trace>
  <inkml:trace contextRef="#ctx0" brushRef="#br0" timeOffset="32118.35">8312 9529 0,'-3'56'16,"-4"17"-1,3-8 1,8 16-16,13 19 15,13-16 1,16-31 0,-13-23 15,-19-14-15,-14-16-16</inkml:trace>
  <inkml:trace contextRef="#ctx0" brushRef="#br0" timeOffset="32530.89">8526 9847 0,'47'12'15,"7"-14"1,-2-13 15,-32-16-15,-32-1-1,-37 10 1,-16 26 15,5 31-15,22 21-1,40-4 1,39-9 15,25-22-15,7-14 0,-7-10 15,-14-4-31,-52 7 15</inkml:trace>
  <inkml:trace contextRef="#ctx0" brushRef="#br0" timeOffset="32968.68">8899 9904 0,'12'36'15,"13"-8"1,13-15 0,5-22 15,-3-23-15,-5-8-1,-9-1 1,-11 24 15,-7 19-15,-6 26-1,8 17 1,18 0 15,20-14-15,10-11-1,-8-10 17,-10-7-17,-40-3-15</inkml:trace>
  <inkml:trace contextRef="#ctx0" brushRef="#br0" timeOffset="33316.21">9504 9751 0,'19'28'16,"19"22"-1,8 11 1,-11-11 15,-27-15-15,-16-17-1,-8-8 17,-3-5-17,6-2 1,3-1-1,7-2 1,3 0-16</inkml:trace>
  <inkml:trace contextRef="#ctx0" brushRef="#br0" timeOffset="38204.4">8863 8320 0,'-20'38'15,"-1"-3"16,4-22-15,13-34 0,8-32 15,17-32-15,1-21-1,-4 5 1,-1 21 15,-4 44-15,2 56-1,-2 10 17,2 21-32,3 5 15,5 14-15,3-7 16,15 8-16,2-14 15,15-6-15,30-13 32,5-38-17,-25-48 1,-27-23 15,-41-2-15,-23 3-1,-2 14 1,2 21 0,23 35-16</inkml:trace>
  <inkml:trace contextRef="#ctx0" brushRef="#br0" timeOffset="38661.01">9723 8372 0,'63'0'15,"5"-9"16,-1-6-15,-21-11 0,-26-1-1,-27 4 1,-36 2 0,-22 12-1,-7 14 1,9 20 15,23 23-15,33 4-1,19-6 1,9-15 0,7-9 15,-14-4-31,-14-18 15</inkml:trace>
  <inkml:trace contextRef="#ctx0" brushRef="#br0" timeOffset="46393.47">10166 8225 0,'-5'22'16,"-7"26"-1,1 20 1,11 9 0,16-10 15,14-32-15,10-35-1,0-35 1,-5-23-1,-5-6 1,-7 14 0,-9 12-1,-7 26 1,3 22 0,3 20-1,9 15 16,10 6-15,7-9 0,6-14-1,-8-12 1,-9-7 0,-7-6-1,-21-3-15</inkml:trace>
  <inkml:trace contextRef="#ctx0" brushRef="#br0" timeOffset="46698.75">10912 7823 0,'4'76'16,"0"-13"0,-2 15-16,1-10 15,2 13-15,0 25 16,4-8 0,2-20 15,-9-42-16,1-16 1,-3-10 0,0-10-16</inkml:trace>
  <inkml:trace contextRef="#ctx0" brushRef="#br0" timeOffset="46879.31">10708 8143 0,'24'8'16,"37"5"-1,27 2 1,-7-3 0,-6 1-1,-75-13-15</inkml:trace>
  <inkml:trace contextRef="#ctx0" brushRef="#br0" timeOffset="47211.18">11244 8431 0,'5'-13'15,"16"-20"1,7 3 0,7-5-1,0 12 1,-2 14 15,-8 6-15,-13 0-1,-12 3-15</inkml:trace>
  <inkml:trace contextRef="#ctx0" brushRef="#br0" timeOffset="47641.92">11796 8370 0,'0'15'16,"13"21"-1,23 6 17,18-14-17,13-22 1,-27-32 15,-33-22-15,-47-5-1,-21 5 1,-1 14 15,8 10-15,12 9 0,24 8 15,18 7-31</inkml:trace>
  <inkml:trace contextRef="#ctx0" brushRef="#br0" timeOffset="47976.75">12136 8524 0,'21'-20'16,"9"-15"0,8-3-1,4 17 17,-7 29-17,-7 20 1,-5 7-1,0-7 17,-6 0-17,-4-14 1,-13-14-16</inkml:trace>
  <inkml:trace contextRef="#ctx0" brushRef="#br0" timeOffset="48726.11">12900 8436 0,'-20'0'16,"-23"0"-1,13 20 1,30 21 15,25 13-15,13-1 0,-13-7 15,-27-21-16,-21-12 1,-2-11 0,6-2-1,19 0 1</inkml:trace>
  <inkml:trace contextRef="#ctx0" brushRef="#br0" timeOffset="52854.98">9004 7017 0,'8'37'16,"9"14"-16,-3 7 15,3 22-15,-4 4 32,-3 19-32,-3-9 15,-5 4-15,-13 8 16,-10-66 15,1-42-15,0-21-1,6 10 1,14 13-16</inkml:trace>
  <inkml:trace contextRef="#ctx0" brushRef="#br0" timeOffset="53184.77">8843 7005 0,'46'5'15,"11"7"-15,-4 8 16,17 15-1,27 23 1,-29 8 0,-63-11 15,-43-24-15,-22-21-1,0-10 16,8-5-15,52 5-16</inkml:trace>
  <inkml:trace contextRef="#ctx0" brushRef="#br0" timeOffset="53513.47">9478 7317 0,'8'-10'32,"10"-18"-17,24-12 1,19 7 15,2 5-15,-5 13 15,-18 2-15,-10 3-1,-30 10-15</inkml:trace>
  <inkml:trace contextRef="#ctx0" brushRef="#br0" timeOffset="53882.61">9944 7206 0,'-9'15'16,"-5"20"-1,24 6 17,39-9-17,18-16 1,9-19 15,-28-19-15,-48-11-1,-48 5 1,-28 5 15,1 8-15,10 0 0,19 5-1,46 10-15</inkml:trace>
  <inkml:trace contextRef="#ctx0" brushRef="#br0" timeOffset="54210.13">10438 6712 0,'5'51'16,"5"14"-1,1 0 1,3 13-16,4-4 16,-3 7-16,8 17 15,-11-43 1,-14-52 15,-6-3-15,6 0-1,2 0-15</inkml:trace>
  <inkml:trace contextRef="#ctx0" brushRef="#br0" timeOffset="54387.7">10317 7062 0,'56'13'16,"-1"0"0,-15-3-1,-40-10-15</inkml:trace>
  <inkml:trace contextRef="#ctx0" brushRef="#br0" timeOffset="54755.78">10788 7191 0,'16'43'15,"31"-8"1,32-17 15,2-21-15,-27-32 0,-54-15-1,-22 12 1,-26 3-1,-45 7 1,0 5 0,9 10-1,16 3 17,36 3-32,32 7 15</inkml:trace>
  <inkml:trace contextRef="#ctx0" brushRef="#br0" timeOffset="55299.25">11293 7219 0,'0'0'15,"0"0"1,2-6 15,10-1-15,11-21 15,3-2-15,1 13 15,6 21-15,2 20-1,3 3 17,8 0-17,-6-1 16,-8-6-15,-32-20-16</inkml:trace>
  <inkml:trace contextRef="#ctx0" brushRef="#br0" timeOffset="55738.07">12134 7092 0,'-65'-2'15,"-8"10"17,25 16-17,48 19 1,18-2 15,22 0-31,35 11 16,1-4 15,-61-23-15,-58-15 15,-31-12-16,4-6 17,17 1-17,18-4 1,35 11 0</inkml:trace>
  <inkml:trace contextRef="#ctx0" brushRef="#br0" timeOffset="65913.11">7117 4079 0,'-73'-2'16,"-22"2"-16,4 0 16,-18 2-16,18 0 15,-2 6-15,13-16 16,62-17-1,49-10 1,32 5 0,-1 7-16,-24 23 15,-46 15 1,-17 0 0,-31 8-16,2-7 15,-9 6 1,-21 8-16,3-5 0,-10 10 0,-16 8 0,7 0 15,-5 0-15,-21 15 0,24-8 16,-11 8-16,-12 15 0,22-12 16,12 7-16,-2 7 15,7-1-15,3 9 0,26-20 16,-4 20-16,43 15 16,61-63-1,4-22 16,22-17-31,3-5 16,32 0-16,-5 6 16,19 12-16,-24 10 15,-17 28-15,-36-4 32,-34 11-32,-30 14 0,-12-8 15,-23 5-15,-28 24 0,0-14 16,-21 8-16,-29 18 0,11-13 15,-10 8-15,-21 17 0,22-22 16,6 2-16,-1 6 0,3 1 16,13 19-16,53-29 15,62-14-15,23-31 16,43-17-16,-5-15 16,31-5-16,-9-6 15,23 3-15,-10 0 16,11 7-16,-22 3 15,-8 18-15,-36 0 16,-33 20-16,-21 0 16,-38 25-16,1-15 15,-13 3-15,-17 19 0,2-6 16,-8 9-16,-26 20 0,19-15 16,-8 2-16,-16 10 15,23-15 1,1 1-16,-2 7 0,22 3 0,32 7 0,29-33 15,56-16-15,12-24 16,31-15-16,-1-10 16,31-7-16,-8-3 15,19 0-15,-12 0 16,13 8-16,-23 6 16,-14 24-16,-41 3 15,-33 19-15,-27 1 16,-44 24-16,3-20 15,-12 6-15,-21 12 0,8-10 16,-5 3-16,-23 14 0,20-11 16,-6-3-16,-4 11 0,0 9 15,0 17-15,26-14 0,25 4 16,29-30-16,44-7 0,9-20 16,40-14-16,-19-17 15,8-4-15,21-7 0,-13 1 16,15-2-16,24-3 0,-18 0 15,15 0-15,9-3 0,-15-2 16,-1 5-16,13 8 0,0 4 16,0 24-16,-46 1 15,-47 24-15,-30-6 16,-41 14-16,-7-4 16,-27 10-16,5-8 15,-24 13-15,13-9 0,-1 11 0,17-6 16,14 9-16,28-14 15,27 5-15,23-21 16,36-7-16,9-18 16,37-4-16,-22-14 15,10-2-15,20-2 0,-11-5 16,12-2-16,27 5 0,-16-6 16,7 0-16,22 3 0,-25-1 15,-7 5-15,10 6 0,-9 5 16,-13 14-16,-63-4 15,-54 11-15,-20-7 16,-36 6-16,1-6 0,-12 3 16,-43 6-16,21 2 15,55-23 1,51-10 0,15-3-1,25-4-15,26-1 0,4 4 16,23-4-16,32 8 0,-8-3 15,20 12-15,38 5 0,-28 1 32,1 11-32,17 4 0,-10 8 15,-10 10-15,-61-10 16,-57 2-16,-74-12 16,-31-18-1,8-17 1,70-8-1,14 0 17,19 2-32,28 1 0,2 2 15,24 2-15,32 6 0,-7 0 32,16 4-32,28 8 0,-22-5 15,-1 3-15,9 0 0,-8 0 16,-7-6-16,-64-32 15,-77-18 1,-31-20 0,18 11-1,28-12-15,12 17 32,20-2-32,31-3 0,17-2 15,20-1-15,-9 10 16,-1-6-16,6 1 15,-109 45-15</inkml:trace>
  <inkml:trace contextRef="#ctx0" brushRef="#br0" timeOffset="66103.03">10466 11031 0,'-53'-50'15,"-17"-21"-15,9-2 16,-2-25-16,23 2 15,34-25-15,17 35 16,19 11-16,31-3 0,16 10 16,21-11-16,-12 19 15,3 5-15,-14 6 16,-75 49-16</inkml:trace>
  <inkml:trace contextRef="#ctx0" brushRef="#br0" timeOffset="66277.22">10473 9298 0,'-45'-44'16,"-10"-26"-16,11 10 15,0-8-15,-10-26 0,9 8 16,-3-17-16,-2-22 0,7 8 16,5 1-16,-2-11 15,-1 0-15,4-12 0,-1 8 16,38 131-16</inkml:trace>
  <inkml:trace contextRef="#ctx0" brushRef="#br0" timeOffset="67000.88">10287 6591 0,'-35'-53'16,"-18"-27"-16,5 7 15,-10-8-15,-15-20 0,7 10 16,-11-7-16,-19-12 0,12 12 31,-4-9-31,-15-14 0,25 23 16,5-5-16,-8-6 0,8-2 15,2-19-15,22 27 0,8 4 16,-15-15-16,-32 49 16,18 27-1,-23 3-15,7 10 16,-30-3-16,30 13 15,-2 2-15,-20 1 0,14 6 16,-3-1-16,-20 7 0,19 0 16,-8 7-16,-18 7 0,24-7 15,-7 15-15,-14 9 0,16-3 16,-1 6-16,-15 12 0,5-3 16,-14 5-16,-16-6 15,125-36-15,53-6 16,31 3-1,-2 4 1,16 5-16,-5 3 16,18 16-16,-13 4 15,-10 17-15,-32 5 16,-39 18-16,-14-15 16,-30 4-16,-33 19 15,4-11-15,-30 12 0,-19 12 16,15-13-1,-9 4-15,-24 20 0,25-21 16,4 1-16,-12 12 0,27-13 0,9 1 16,8-1-16,22 0 0,31 15 15,30-28-15,37 0 16,12-20-16,27 0 0,2-15 16,12 7-16,-9-5 15,-6 18-15,-21 2 16,-17 37-16,-21-4 15,-27 20-15,-14-15 16,-26 13-16,1-28 16,-5-12-16,-16 2 0,-3-2 15,-26 11-15,9-15 16,-7 5-16,-20 14 0,63-43 31,55-43-31</inkml:trace>
  <inkml:trace contextRef="#ctx0" brushRef="#br0" timeOffset="68518.98">1583 4671 0,'-9'48'15,"-6"13"-15,0-1 16,-3 16-16,6-3 16,-1 17-16,3-12 15,5 8-15,10 22 16,25-21-1,31-35 1,14-36 0,7-37-1,-7-19 1,-15-6 15,-24 21-31,-36 25 16</inkml:trace>
  <inkml:trace contextRef="#ctx0" brushRef="#br0" timeOffset="68723.09">1591 5011 0,'69'-2'0,"10"-6"32,-4-2-32,-20 3 15,-55 7 1</inkml:trace>
  <inkml:trace contextRef="#ctx0" brushRef="#br0" timeOffset="68917.89">1544 4470 0,'64'-16'16,"28"-11"-1,-92 27-15</inkml:trace>
  <inkml:trace contextRef="#ctx0" brushRef="#br0" timeOffset="69166.32">2493 4591 0,'0'55'16,"3"16"-16,-3-4 15,0 24-15,0-12 16,2 6-16,-4 18 16,-6-19-1,3-42 1,4-19-1,1-23-15</inkml:trace>
  <inkml:trace contextRef="#ctx0" brushRef="#br0" timeOffset="69506.12">2810 4959 0,'72'-33'16,"4"-3"15,-12 4-15,-38 12-1,-47 12 1,-40 20-1,-23 24 1,-2 24 0,20 13-1,25-2 1,17-18 0,11-22-1,13-31-15</inkml:trace>
  <inkml:trace contextRef="#ctx0" brushRef="#br0" timeOffset="69796.14">3264 4792 0,'-6'60'16,"17"16"0,22-3 15,25-27-15,15-22-1,-6-13 1,-15-11-1,-52 0-15</inkml:trace>
  <inkml:trace contextRef="#ctx0" brushRef="#br0" timeOffset="70083.05">3612 4295 0,'15'51'15,"9"17"-15,-2-8 16,5 16-16,11 30 16,-1-8-1,-13-22 1,-17-50-1,-13-26 1,5-4 0,-2 4-1,3 0-15</inkml:trace>
  <inkml:trace contextRef="#ctx0" brushRef="#br0" timeOffset="70250.38">3519 4573 0,'72'3'15,"4"-1"1,-2 6 0,-19 2-1,-55-10-15</inkml:trace>
  <inkml:trace contextRef="#ctx0" brushRef="#br0" timeOffset="70946.32">4003 4789 0,'20'-22'16,"27"-28"-1,24-6 1,8 16 0,-5 15-1,-16 15 1,-19 12-1,-3 8 1,-11 0 0,8-10-1,11-12 1,2-6 0,-27-4-1,-19-4 1,-13 10-1,-14 14 1,-8 20 0,3 20-1,14 15 1,31-6 0,34-14-1,16-13 1,5-20-1,-17-22 1,-32-18 0,-36-5-1,-27 7 1,-17 4 0,1 9-1,8 3 1,22 9-1,12 8 1,18 5 0</inkml:trace>
  <inkml:trace contextRef="#ctx0" brushRef="#br0" timeOffset="71291.67">4915 4573 0,'-1'7'0,"-8"11"31,4-8-15,5-20 0,14-22-1,11-22 1,16-6-1,18 5 1,11 29 0,11 39-1,-6 38 1,-6 16 0,-19-3-1,-9-9 1,-22-30-1,-19-25-15</inkml:trace>
  <inkml:trace contextRef="#ctx0" brushRef="#br0" timeOffset="72058.42">2650 5092 0,'5'7'16,"7"16"0,10 7-1,24-2 1,10-5 15,7-8-15,-12-2-1,-17-3 1,-34-10-16</inkml:trace>
  <inkml:trace contextRef="#ctx0" brushRef="#br0" timeOffset="73117.89">1508 4520 0,'41'-15'15,"14"-2"-15,1-4 16,21-4-16,-3-1 16,14 1-16,27-17 15,-4 3 1,-40 15 0,-71 24-16</inkml:trace>
  <inkml:trace contextRef="#ctx0" brushRef="#br0" timeOffset="73771.59">1778 6181 0,'-16'7'15,"-31"26"1,-22 25 0,2 25-1,13 15 1,37 1-1,47-19 1,44-37 0,18-43-1,-9-28 17,-12-7-17,-22 9 1,-49 26-16</inkml:trace>
  <inkml:trace contextRef="#ctx0" brushRef="#br0" timeOffset="74009.45">2158 5987 0,'25'42'16,"4"19"-16,-4-1 16,6 18-16,8 33 15,-7-4 1,-5-28 0,-16-36-1,-11-43-15</inkml:trace>
  <inkml:trace contextRef="#ctx0" brushRef="#br0" timeOffset="74413.39">2523 6241 0,'0'26'16,"0"23"-1,23 9 17,28-14-17,27-16 1,8-28 0,-13-28-1,-39-25 16,-54-11-15,-14 22 0,-19 6-16,-43 16 15,0 5 1,13 12 0,22 6 15,30-3-31,31 0 15</inkml:trace>
  <inkml:trace contextRef="#ctx0" brushRef="#br0" timeOffset="75011.28">3060 6138 0,'6'65'16,"4"9"-1,4-14 17,19-32-17,17-38 1,2-38-1,-13-23 17,-12-2-17,-14 20 1,-4 43 15,-4 38-15,11 20-1,12 4 1,23-24 15,12-17-15,-3-15 0,-5-3-1,-55 7-15</inkml:trace>
  <inkml:trace contextRef="#ctx0" brushRef="#br0" timeOffset="75473.38">3667 6148 0,'12'58'15,"29"3"16,20-21-15,15-40 0,-18-18 15,-6-25-31,-8-8 16,-8-22-16,-9 3 15,-13-15-15,-6 9 16,-8-7-16,-26-3 31,-21 41-15,-18 55-1,22 12 17,0 21-32,12 45 15,22-22 1,21 2-16,16-13 15,30 1-15,2-13 16,11-1 0,22 6-1,-18-10 1,-75-38-16</inkml:trace>
  <inkml:trace contextRef="#ctx0" brushRef="#br1" timeOffset="162965.59">13573 7110 0,'0'8'15,"0"22"16,0 33-15,0-5 15,0 15-31,0-7 16,0 15-16,0 26 31,0-1-15,0-20-1,0-56 17,0-42-17,0-13 1,-5-24-16,-6-3 31,-3-21-31,1 2 16,-7-12-16,7 8 31,1-6-31,2-20 16,30 18 15,28 38-15,22 47-1,-17 18 16,5 21-31,5 37 16,-18 10 15,-35-15-15,-34-28 15,-30-27-15,-6-18 15,2-7-15,15-4-1,43 11-15</inkml:trace>
  <inkml:trace contextRef="#ctx0" brushRef="#br1" timeOffset="164581.97">13883 6969 0,'23'0'15,"29"-8"17,24-4-17,-10 0 1,-8 4 15,-18-2-15,-17 8-1,-23 2-15</inkml:trace>
  <inkml:trace contextRef="#ctx0" brushRef="#br1" timeOffset="164934.84">14029 6859 0,'-5'42'16,"-5"4"15,0-9-15,5-11-1,-1-14 1,6-12-16</inkml:trace>
  <inkml:trace contextRef="#ctx0" brushRef="#br1" timeOffset="177570.33">7576 5250 0,'14'3'16,"32"4"15,24-1-16,20-4 17,2-7-17,-16-17 17,-29-11-17,-33-5 1,-37 3 15,-31 10-15,-27 9 15,-14 14-15,-6 20 15,6 29-16,22 22 1,37 14 15,28-31-15,37-4-16,4-14 31,34-7-31,2-12 16,8-4-16,21-1 15,-7-6 1,-91-4 0</inkml:trace>
  <inkml:trace contextRef="#ctx0" brushRef="#br1" timeOffset="178714.21">8188 4961 0,'75'2'16,"6"-2"-1,-10 0 1,-11-4 0,-32-1-1,-28 5-15</inkml:trace>
  <inkml:trace contextRef="#ctx0" brushRef="#br1" timeOffset="189724.34">13694 8531 0,'-2'57'15,"-2"3"1,2 0 15,2-10-15,0-12-1,0-25 17,2-31-17,4-30 1,14-23 15,12-12-15,12 8-1,14 19 17,2 38-17,1 36 1,4 38 0,-10 9-1,-2 6 1,-20-13 15,-5-13-15,-15-25-1,-8-10 1,-5-10-16</inkml:trace>
  <inkml:trace contextRef="#ctx0" brushRef="#br1" timeOffset="190578.56">14440 8167 0,'0'0'15,"-3"2"1,-12 16-1,-7 1 1,6 14 0,16 13-1,12-4 1,14-11 15,12-19-15,0-22-1,-5-18 1,-16-9 0,-11-7-1,-25 7 1,-18 12 15,-14 10-15,0 8-1,6 7 1,13 2 0,32-2-16</inkml:trace>
  <inkml:trace contextRef="#ctx0" brushRef="#br2" timeOffset="-196342.47">17398 856 0,'0'53'31,"0"25"-31,0-7 16,0 2-16,-2 20 0,2 10 31,0 26-31,0-18 16,7-8-16,16-27 15,2-48 17,-13-11-17,-7-12 1,-5-5-16</inkml:trace>
  <inkml:trace contextRef="#ctx0" brushRef="#br2" timeOffset="-195917.42">17078 848 0,'36'-52'16,"4"16"-1,27 6-15,10 10 32,30 8-32,0 9 15,14 16-15,-21 9 32,-4 18-32,-36 6 15,-34 16-15,-26-3 16,-39 14-1,-8-10 1,-26 7-16,9-10 16,-4 4-1,19 17 1,63-23 0,21-28 15,31-13-31,38-14 15,1-6 17,-21-4-32,-84 7 15</inkml:trace>
  <inkml:trace contextRef="#ctx0" brushRef="#br2" timeOffset="-195453.12">18439 1292 0,'17'70'15,"24"-2"1,11-32-1,11-44 1,6-44 15,-17-39-15,-11-7 0,-21 32 15,-7 53-16,4 44 1,11 27 0,15 12 15,12-9-15,3-21-1,-2-12 1,-29-8-1,-27-20-15</inkml:trace>
  <inkml:trace contextRef="#ctx0" brushRef="#br2" timeOffset="-195193.29">19520 733 0,'0'63'16,"0"18"-16,0-6 31,0 8-31,0 16 16,0-9-1,0-43 1,0-47-16</inkml:trace>
  <inkml:trace contextRef="#ctx0" brushRef="#br2" timeOffset="-194737.8">19885 1171 0,'68'-20'16,"-12"-3"15,9-9-31,21-16 15,-23-1 1,-61 33 15,-24 16-15,-29 25 0,-1 5-1,-15 17-15,-1 37 16,56-4 15,27-37-15,36-15-16,52-16 31,8-9-15,-16-11-1,-95 8-15</inkml:trace>
  <inkml:trace contextRef="#ctx0" brushRef="#br2" timeOffset="-194230.83">21379 969 0,'-63'34'15,"0"34"17,31 15-17,29-31 16,33-13-31,19-20 16,28-16-16,-2-8 31,14-26-31,-13-1 16,-13-16-16,-33-25 16,-32 20-1,-44 15-15,-10 16 16,-26 16-1,1 9-15,-3 10 16,-6 20 0,47-6-1,45-2 1,21-7 0,-5-11-1,-18-7-15</inkml:trace>
  <inkml:trace contextRef="#ctx0" brushRef="#br2" timeOffset="-193859.27">22420 359 0,'-48'57'15,"15"-7"1,0 15-16,11 3 16,2 15-16,4-7 15,9 9-15,9 29 16,12-11-1,5-55 17,-11-38-17,0-20 1,-8-2 0,0 6-1,0 6-15</inkml:trace>
  <inkml:trace contextRef="#ctx0" brushRef="#br2" timeOffset="-193696.55">22032 820 0,'48'0'16,"20"0"-16,-5 0 15,15-2-15,23 0 16,-6-1-1,-32-4 1,-63 7-16</inkml:trace>
  <inkml:trace contextRef="#ctx0" brushRef="#br2" timeOffset="-193079.65">23818 826 0,'-70'15'16,"-26"17"-1,1 19 1,18 15-1,42 7 1,48-12 0,40-21-1,37-26 1,-16-8 0,4-9-16,28-7 15,-8 3 1,-30-6-1,-68 13-15</inkml:trace>
  <inkml:trace contextRef="#ctx0" brushRef="#br2" timeOffset="-192595.99">24234 355 0,'-7'50'16,"-11"23"-16,3 3 15,-10 19-15,2-4 16,0 7-16,1 23 16,14-32-1,8-66 1,8-44-1,17-30 1,23-19 0,12-3 15,6 25-15,-6 43-1,-7 45 1,-8 32-1,-7 8 1,8-27 0,5-23-1,3-25 17,-5-8-17,-22-4 1,-27 7-16</inkml:trace>
  <inkml:trace contextRef="#ctx0" brushRef="#br2" timeOffset="-192130.51">25045 742 0,'-60'36'15,"8"-1"1,-1 8-16,-18 25 15,30-2 17,54-23-17,15-26 1,20-12-16,35-35 16,-3-26-1,-29-14 1,-41-1-1,-35 21 17,-18 28-17,-2 26 1,10 32 0,17 16-1,23-1 1,25-13-1,16-16 1,-4-12 15,-4-10-15,-10-4 0,-28 4-16</inkml:trace>
  <inkml:trace contextRef="#ctx0" brushRef="#br2" timeOffset="-191777.43">25411 1030 0,'0'0'16,"2"-10"-1,6-15 1,7-23 0,11-12 15,6-1-15,4 15-1,4 32 1,5 16-1,0 10 1,-10 4 0,-16-4-1,-19-12-15</inkml:trace>
  <inkml:trace contextRef="#ctx0" brushRef="#br2" timeOffset="-191202.15">26207 783 0,'-40'37'15,"-8"20"17,3-7-17,9-4 1,21-34 0,23-28-1,17-26 1,10-7-1,-5 9 1,-4 28 15,-8 37-15,-3 41 0,-6-6-1,2 11-15,1 22 16,1-5-1,-23-25 1,-25-28 15,-24-25-15,-1-15 0,8-5-1,8 1 1,19-2-1,25 11-15</inkml:trace>
  <inkml:trace contextRef="#ctx0" brushRef="#br2" timeOffset="-190719.37">26719 866 0,'63'-15'16,"17"-10"-1,4-11 1,-12 2-1,-28-5 1,-32 7 0,-29 16-1,-34 20 1,5 5 0,-14 8-16,3 6 15,-10 13-15,-22 24 16,17 11-1,58-8 1,26-25 0,34-8-16,36-7 15,14-11 1,-10-7 0,-16-2-1,-29 2 1,-41-5-16</inkml:trace>
  <inkml:trace contextRef="#ctx0" brushRef="#br2" timeOffset="-189530.79">17166 3134 0,'58'-5'16,"16"0"-1,-74 5-15</inkml:trace>
  <inkml:trace contextRef="#ctx0" brushRef="#br2" timeOffset="-188866.67">18393 2688 0,'-38'38'16,"-4"14"-16,1 9 31,-6 20-31,6-1 16,-2 14-16,18-6 31,18 0-31,16-24 16,35-17-16,8-22 31,31-25-31,3-15 15,22-26-15,-9-11 16,9-24-16,-20 1 16,-12-16-16,-28 5 31,-28-4-31,-26 17 16,-36 2-16,-11 23 15,-32 10-15,-1 18 16,-23 18-16,14 4 31,-6 13-31,-15 18 16,20 2 15,36-12-15,32-10-1,28-13-15</inkml:trace>
  <inkml:trace contextRef="#ctx0" brushRef="#br2" timeOffset="-188389.34">19280 3177 0,'0'55'16,"3"9"-16,-1 34 15,-2 0 1,-2-30 0,-1-56-1,-2-50 1,5-7 0,0-17-16,0-7 15,0-9-15,0 5 16,0-13-16,10-29 15,28 7 1,33 34 0,15 49-1,-4 45 1,-24 34 0,-35 18-16,-38 11 15,-30 0 1,-16-19-1,3-40 1,10-29 0,13-14-1,13 6 1,22 13-16</inkml:trace>
  <inkml:trace contextRef="#ctx0" brushRef="#br2" timeOffset="-187935.77">19991 2849 0,'0'49'16,"0"13"-16,0 4 16,2 11-16,-2 2 15,3 1-15,-6 29 16,-16-25-1,-7-62 17,1-58-17,9-6 1,7-27-16,6 1 16,8-17-16,8 7 15,12-13-15,7 16 16,19 1-16,2 22 15,13 11-15,27 29 32,-20 45-17,-41 29 1,-42 22 0,-32-1-1,-11-18 1,2-17 15,18-15-31,33-33 0</inkml:trace>
  <inkml:trace contextRef="#ctx0" brushRef="#br2" timeOffset="-187531.82">20840 2710 0,'-18'18'16,"-17"31"-1,-7 21 1,24 3 0,45-20-1,11-23 16,20-20-31,-2-15 16,9-9-16,13-35 16,-48-12-1,-54 14 1,-17 22 0,-25 9-16,3 9 31,-12 7-31,-23 12 15,10-1 1,19 1 0,34-5-1,35-7-15</inkml:trace>
  <inkml:trace contextRef="#ctx0" brushRef="#br2" timeOffset="-187151.49">21667 2577 0,'-28'5'31,"-32"8"-15,-14 9-1,22 17 1,52 8-1,45 2 1,25 0 0,-7 2 15,-35-5-15,-36-14-1,-29-20 1,-9-19-1,4-8 1,11-6 15,6 6-31,25 15 16</inkml:trace>
  <inkml:trace contextRef="#ctx0" brushRef="#br2" timeOffset="-186806.99">22198 2610 0,'5'65'15,"-10"12"1,1-15 0,-2-31-1,12-29 1,-4-2-1,0 0 1,-2 0-16</inkml:trace>
  <inkml:trace contextRef="#ctx0" brushRef="#br2" timeOffset="-186646.87">22248 2197 0,'9'10'16,"0"4"-1,3 7 1,-12-21-16</inkml:trace>
  <inkml:trace contextRef="#ctx0" brushRef="#br2" timeOffset="-186374.28">22944 2101 0,'-10'73'16,"2"-8"-1,-4 12-15,-6 33 16,6 6-1,7-20 1,12-46 0,3-44-16,-2-22 15,-5-6 1,4 6 0,-7 16-16</inkml:trace>
  <inkml:trace contextRef="#ctx0" brushRef="#br2" timeOffset="-186186.75">22727 2416 0,'79'5'0,"19"-5"16,3 0-1,-11-5 1,-27-1-1,-30 4 1,-33 2-16</inkml:trace>
  <inkml:trace contextRef="#ctx0" brushRef="#br2" timeOffset="-185578.84">23476 2565 0,'67'-6'15,"14"-4"1,3-10 0,-9-13-1,-29-12 1,-39-3 0,-37 18-1,-35 20 1,9 13-1,-9 11-15,-21 34 16,13 13 0,35 9-1,48-9 1,43-18 0,2-26-1,11-7-15,30-12 16,0-8-16,-24-2 15,-72 12-15</inkml:trace>
  <inkml:trace contextRef="#ctx0" brushRef="#br2" timeOffset="-185189.35">25197 2305 0,'-33'0'15,"-7"0"1,-21 7-16,-29 19 15,6 24 1,37 23 15,57 1-15,18-29 0,25-20-16,10-16 15,12-16-15,36-18 16,-3-3-1,-25-2 1,-83 30-16</inkml:trace>
  <inkml:trace contextRef="#ctx0" brushRef="#br2" timeOffset="-184694.72">25663 2013 0,'-5'65'31,"-12"29"-15,-6 8-1,2-10 1,4-32-1,17-37 1,22-35 0,27-34-1,14-15 17,7 5-17,-2 29 1,-8 39-1,-9 36 1,-5 18 0,1-2-1,14-20 17,17-18-17,13-16 1,-13-6-1,-20-4 1,-58 0-16</inkml:trace>
  <inkml:trace contextRef="#ctx0" brushRef="#br2" timeOffset="-184247.19">26457 2270 0,'-45'23'15,"1"14"1,4 9 0,33 1-1,29-14 1,21-20 15,16-31-15,-12-25-1,-19-23 1,-19 4 0,-13 17-1,-9 37 1,4 25 15,3 28-15,14 8-1,14-7 1,19-24 0,11-16-1,-8-8 17,-14-4-32,-30 6 15</inkml:trace>
  <inkml:trace contextRef="#ctx0" brushRef="#br2" timeOffset="-183918.15">26946 2416 0,'0'30'0,"0"-5"16,2-19-1,8-14 1,6-24 0,6-17-1,3-1 1,0 5 0,1 17-1,-1 15 1,-8 8-1,-4 10 1,-5-2 0,-1-1-16,-7-2 15</inkml:trace>
  <inkml:trace contextRef="#ctx0" brushRef="#br2" timeOffset="-183416.14">27611 2267 0,'-43'26'16,"5"1"-1,10 3 1,8-4-1,26-16 1,13-16 0,17-8-1,7-12 1,-5 2 0,-6 3-1,-11 6 1,-4 17-1,-4 34-15,-1 24 16,-2 18 0,-17 1-1,-10-11 1,-16-19 0,-13-26-1,-2-28 1,0-9-1,8-4 1,15 0 0,25 18-16</inkml:trace>
  <inkml:trace contextRef="#ctx0" brushRef="#br2" timeOffset="-183003.67">28069 2342 0,'76'-4'0,"17"-6"16,3-13 0,-8-5-1,-30-7 16,-38 7-31,-42 5 32,-36 13-17,-21 20-15,-11 20 16,12 14 0,22 9-1,47-3 1,44-10-1,35-22 1,13-16 0,-5-14-1,-9-3 1,-32 5 0,-37 10-16</inkml:trace>
  <inkml:trace contextRef="#ctx0" brushRef="#br2" timeOffset="-182620.62">28888 2101 0,'-44'33'0,"13"14"16,36 16 0,15-14-1,21-2 1,39 9 0,6-8-1,-36-23 1,-52-17-1,-46-8 1,-33-8 0,-9-5-1,6 1 1,16 1 0,32 1-1,36 10-15</inkml:trace>
  <inkml:trace contextRef="#ctx0" brushRef="#br2" timeOffset="-178643.14">20207 3996 0,'-23'0'16,"-39"13"0,3 6 15,-8 12-31,6 5 16,-2 11-16,13 1 15,2 12-15,11 26 16,32 5-1,37-23 1,29-25 0,21-43-1,-21-18 1,-1-20-16,-9-5 16,-3-22-16,-10 5 15,-3-8-15,-5-34 16,-25 9 15,-19 33-15,3 43-1,8 47 1,6 3 0,4 25-16,1-1 15,12 19 1,1-6-1,4 6-15,17 4 16,16-22 0,-7-20-1,-25-20 1,-26-18-16</inkml:trace>
  <inkml:trace contextRef="#ctx0" brushRef="#br2" timeOffset="-178386.55">21055 3878 0,'7'68'16,"-2"14"-16,0-5 15,-3 8-15,14 18 16,12-22 15,-9-34-15,-8-21 0,-11-26-16</inkml:trace>
  <inkml:trace contextRef="#ctx0" brushRef="#br2" timeOffset="-178084.53">21356 3572 0,'6'38'15,"-4"20"-15,1 3 16,4 22-16,-2-5 15,6 15-15,-1-9 16,2 4-16,3 10 16,-7-30-1,-18-58 17,-11-32-17,-1-11 1,4 5-1,18 28-15</inkml:trace>
  <inkml:trace contextRef="#ctx0" brushRef="#br2" timeOffset="-177855.73">20838 4043 0,'60'-9'16,"23"-4"-16,0 1 15,25-6-15,-1 1 32,6-7-32,-15 6 15,3-1-15,10-6 16,-31 4 0,-41 14-1,-39 7-15</inkml:trace>
  <inkml:trace contextRef="#ctx0" brushRef="#br2" timeOffset="-177340.58">21929 4059 0,'-5'48'16,"0"-3"0,2-7 15,3-38-16,15-41 1,23-29 0,17-11-1,16 11 1,5 20 15,-6 11-15,-30 17-16,-40 22 15</inkml:trace>
  <inkml:trace contextRef="#ctx0" brushRef="#br2" timeOffset="-176866.4">22947 3849 0,'-66'6'16,"-20"17"-1,-4 15 1,12 9 0,30 6-1,40-16 1,41-13-1,30-32 1,16-20 0,-4-9-1,-12-4 1,-18 16 0,-20 10-1,-12 20 1,-11 22-1,3 4 1,3-1 0,12-12-1,6-9 1,-1-6 0,-8 4-1,-17-7-15</inkml:trace>
  <inkml:trace contextRef="#ctx0" brushRef="#br2" timeOffset="-176587.37">23521 3807 0,'-50'30'16,"-8"11"-1,20 9 1,31 3 0,35-16-1,26-14 1,27-23 0,5-13-1,-11-6 1,-17 3-16,-58 16 15</inkml:trace>
  <inkml:trace contextRef="#ctx0" brushRef="#br2" timeOffset="-176070.82">24351 3388 0,'-11'74'15,"6"-9"1,-5 14-16,0-14 16,-3 10-16,1 21 15,1-10 1,20-44 15,3-42-15,-7-32-1,-18-21 1,-24-7 0,-21 12-1,-5 12 1,5 13-1,35 11 1,46 7 0,12 0-1,23 10-15,3-2 16,19 2-16,-7 2 16,13 6-16,27-3 15,-7-3 1,-43 2-1,-63-9-15</inkml:trace>
  <inkml:trace contextRef="#ctx0" brushRef="#br2" timeOffset="-175292.47">26038 3018 0,'-27'48'16,"-11"15"-1,-5 5 1,-17 20-16,4 3 16,-9 12-16,14-2 15,4 13-15,19-16 16,16 0-16,16-25 16,29-8-16,5-26 15,22-15-15,-4-10 16,12-14-16,25-16 15,-7-6 17,-39 6-32,-47 16 15</inkml:trace>
  <inkml:trace contextRef="#ctx0" brushRef="#br2" timeOffset="-174784.59">26664 3318 0,'0'81'15,"0"-16"1,-3 10-16,1-4 16,-9 10-16,-4 23 15,5-16 16,13-39-15,0-23 0,-3-14-1,0-12-15</inkml:trace>
  <inkml:trace contextRef="#ctx0" brushRef="#br2" timeOffset="-174516.09">26562 3232 0,'53'-15'16,"28"-5"-16,-1 5 15,14-3-15,-6 6 16,8-1-16,17 3 15,-17 5 1,-45 2 0,-26-1-1,-13 4 1,-12 0-16</inkml:trace>
  <inkml:trace contextRef="#ctx0" brushRef="#br2" timeOffset="-174314.84">26754 3537 0,'50'0'0,"16"-3"15,2 1-15,8-8 16,32-3-16,-2 1 15,-30 0 1,-76 12-16</inkml:trace>
  <inkml:trace contextRef="#ctx0" brushRef="#br2" timeOffset="-173707.25">27518 3620 0,'-13'46'16,"8"4"0,17-2-1,29-13-15,22-11 16,17-30 0,-6-12-1,-24-19 1,-32-12-1,-44-4 1,-41 6 0,-27 16-1,-1 11 1,14 10 0,15 8-1,26 0 1,17 2-1,23 0-15</inkml:trace>
  <inkml:trace contextRef="#ctx0" brushRef="#br2" timeOffset="-173411.25">28001 3656 0,'21'-46'0,"11"6"16,8 7-1,6 11 1,-8 22-1,-5 12 1,-6 11 0,-12-11-1,-15-12-15</inkml:trace>
  <inkml:trace contextRef="#ctx0" brushRef="#br2" timeOffset="-173067.65">28639 3459 0,'-60'20'15,"-6"21"1,15 11-16,34 10 31,37-13-15,33-14 0,17-19-1,4-16 1,-9-5-1,-22-6-15,-43 11 16</inkml:trace>
  <inkml:trace contextRef="#ctx0" brushRef="#br2" timeOffset="-172699.11">29093 3489 0,'35'-25'15,"-15"0"1,-28 13 0,-29 16-1,-31 27 1,-8 16-1,8 14 1,42-1 0,57-16-1,42-22 1,-10-14 0,8-18-16,22-16 15,-5-1 16,-27 4-31,-61 23 16</inkml:trace>
  <inkml:trace contextRef="#ctx0" brushRef="#br2" timeOffset="-172310.67">29515 2824 0,'54'56'15,"-8"-6"1,17 20-16,-3 3 15,13 18-15,-8 0 16,5 7 0,-12-12-16,-9 0 15,-24 19-15,-50-14 16,-10-33 0,-26-12-1,-8-16-15,-18 3 16,-4-5-16,-4 2 15,-26 0-15,35-2 16,86-28-16</inkml:trace>
  <inkml:trace contextRef="#ctx0" brushRef="#br2" timeOffset="-162604.91">17151 6297 0,'40'4'31,"21"-1"-31,37 7 16,3-5 15,-18 5-15,-83-10-16</inkml:trace>
  <inkml:trace contextRef="#ctx0" brushRef="#br2" timeOffset="-161262.8">18524 5750 0,'-10'42'15,"-5"19"-15,-3-1 16,-7 22-16,8-3 16,-8 10-1,4-9 1,6 4-16,7 24 16,33-10-1,8-40 16,20-18-31,3-17 16,14-10-16,28-13 16,-2-8-1,-43 6 1,-53 2-16</inkml:trace>
  <inkml:trace contextRef="#ctx0" brushRef="#br2" timeOffset="-160994.28">19497 6246 0,'0'63'16,"0"30"15,0 5-15,0-7-1,0-25 1,0-28 0,0-38-1</inkml:trace>
  <inkml:trace contextRef="#ctx0" brushRef="#br2" timeOffset="-160815.45">19411 5702 0,'0'0'0</inkml:trace>
  <inkml:trace contextRef="#ctx0" brushRef="#br2" timeOffset="-160421.4">20149 5976 0,'11'51'31,"1"17"-31,-2 0 16,-4 22-16,-6-12 31,-4 9-31,-10 9 16,7-51 15,21-58-15,12-15 15,18-20-31,5 0 16,19-9-16,-3 6 15,16-7 1,24-17-1,-3 4 1,-34 23 0,-68 48-16</inkml:trace>
  <inkml:trace contextRef="#ctx0" brushRef="#br2" timeOffset="-160197.8">20414 6460 0,'54'38'15,"0"0"16,-15-7-15,-39-31-16</inkml:trace>
  <inkml:trace contextRef="#ctx0" brushRef="#br2" timeOffset="-159748.68">21150 6402 0,'73'-13'16,"20"-9"15,-9-18-15,-49-10 15,-58 6-15,-12 22 15,-28 17-31,2 10 16,-9 17-16,-4 42 31,39-9-16,38 3-15,22-15 32,35-3-32,3-12 15,16-3-15,19 0 16,-12-3 0,-86-22-16</inkml:trace>
  <inkml:trace contextRef="#ctx0" brushRef="#br2" timeOffset="-158536.16">23894 6120 0,'-76'-10'15,"6"7"16,-11 6-31,6 3 16,-11 16-16,13 3 16,-1 21-16,20 1 15,15 21-15,20-7 32,28 12-32,17-17 15,32-2-15,12-15 16,28-15-16,-2-11 15,10-5 1,20-8 0,-23-6-1,-103 6-15</inkml:trace>
  <inkml:trace contextRef="#ctx0" brushRef="#br2" timeOffset="-158067.33">24494 5846 0,'-20'70'16,"4"9"-16,4 0 31,1 10-31,7 27 16,12-43-1,11-63 17,19-41-17,20-16 16,23 19-15,-18 18 0,2 33-16,-7 9 31,5 19-31,-7-3 16,5 5-16,14 17 31,-4-9-16,-33-26 1,-38-35-16</inkml:trace>
  <inkml:trace contextRef="#ctx0" brushRef="#br2" timeOffset="-157589.75">25567 6243 0,'-70'58'16,"-3"13"15,30-8-15,43-28-1,40-40 16,23-35-15,8-18 15,-11 5-15,-27 30 15,-28 36-15,-5 27-1,12 8 17,32-12-17,16-16 17,1-10-17,-16-10 1,-45 0-16</inkml:trace>
  <inkml:trace contextRef="#ctx0" brushRef="#br2" timeOffset="-157262.8">26063 6488 0,'16'-18'31,"17"-30"-15,20-17 15,7-1-15,3 21-1,-6 22 17,-8 11-17,-26 7 1,-23 5-16</inkml:trace>
  <inkml:trace contextRef="#ctx0" brushRef="#br2" timeOffset="-156289.31">27044 6195 0,'-51'14'16,"-6"18"15,6 11-15,21 2-1,30-12 1,23-18 15,14-20-15,8-28-1,-4-13 1,-6 6 15,-12 18-15,-8 27-1,6 40 1,11 36 0,-4 15 15,-18-5-15,-33-21-1,-17-37 1,-13-39 15,10-9-15,13 3-1,30 12-15</inkml:trace>
  <inkml:trace contextRef="#ctx0" brushRef="#br2" timeOffset="-155913.59">27482 6246 0,'74'-13'16,"6"-4"-1,-9-4 16,-36 7-15,-42 5 0,-37 20-1,-33 24 17,-9 14-17,25 0 1,26-3-1,20-16 1,5-12 0,10-18-1</inkml:trace>
  <inkml:trace contextRef="#ctx0" brushRef="#br2" timeOffset="-155543.39">28276 6155 0,'5'15'15,"20"24"1,28 15-1,18 2 17,-18-3-17,-43-23 1,-41-14 0,-22-6 15,1-6-16,6-4 1,16-4 0,30 4-16</inkml:trace>
  <inkml:trace contextRef="#ctx0" brushRef="#br2" timeOffset="-154500.33">20004 8189 0,'-3'60'16,"-5"11"15,6-8-15,-3-43-1,5-28 17,15-29-32,-2-14 15,6-27-15,11 2 16,1-17-16,2 15 31,5-5-31,27-3 16,15 36-1,15 42 17,-2 31-17,-18 5 1,-33-11 0,-42-17-16</inkml:trace>
  <inkml:trace contextRef="#ctx0" brushRef="#br2" timeOffset="-154047.62">20923 7988 0,'69'-24'16,"11"-13"0,-2-3 15,-28-4-15,-44 24-1,-50 28 16,0 12-15,-10 26-16,4 1 16,-5 17-16,14 23 15,31-6 17,31-43-17,9-35 1,5-16 15,-13 0-15,-22 13-16</inkml:trace>
  <inkml:trace contextRef="#ctx0" brushRef="#br2" timeOffset="-153489.25">21579 8143 0,'-5'74'15,"5"29"1,0 5-1,0-17 17,0-43-17,-6-58 1,-1-16 15,-6-24-31,-2-10 16,0-19-16,2 1 15,6-17-15,7 11 16,12-4-16,8 23 31,20 7-31,6 23 16,17 14-16,-2 16 16,9 21-16,11 38 31,-31 27-16,-32-15 1,-36-3-16,-20-15 16,-30 0-1,-32 2 1,-7-7 0,27-13-1,80-30-15</inkml:trace>
  <inkml:trace contextRef="#ctx0" brushRef="#br2" timeOffset="-153031.54">22390 8060 0,'70'-14'16,"26"-14"-1,3-8 1,-36-10 0,-54 19-1,-46 17 1,-4 13-1,-20 12 1,7 4 0,-9 19-16,-16 34 15,37 10 1,29-23 0,38-12-1,13-17 1,27-6-16,1-12 15,7-10-15,25-9 16,-7-14 0,-36 7-1,-55 14-15</inkml:trace>
  <inkml:trace contextRef="#ctx0" brushRef="#br2" timeOffset="-152651.78">23264 7638 0,'-5'57'32,"2"14"-32,1-1 15,2 11-15,5 37 16,0-10-1,-13-17 1,6-40 0,0-26-1,2-25-15</inkml:trace>
  <inkml:trace contextRef="#ctx0" brushRef="#br2" timeOffset="-147283.68">24600 7571 0,'-23'51'16,"-7"24"-1,12 6 1,5 24-16,11-6 16,14 14-16,6-13 15,25-5-15,35-2 16,8-33 15,-28-22-15,-27-18-1,-31-20-15</inkml:trace>
  <inkml:trace contextRef="#ctx0" brushRef="#br2" timeOffset="-146757.16">25303 7803 0,'-2'54'16,"2"13"-16,0 1 31,0 10-31,0 28 16,0-15-1,2-56 17,-2-65-17,0-13 1,0-22-16,-2-4 15,-9-14-15,-6-30 32,-1-5-17,28 19 1,40 28 15,36 29-15,10 20 15,-5 8-15,-16 8-1,-37 3 1,-38 3 0</inkml:trace>
  <inkml:trace contextRef="#ctx0" brushRef="#br2" timeOffset="-146260.72">25348 7944 0,'83'0'16,"13"-5"-1,-5 2 1,-14 1-1,-5-5 17,-35 16-17,-37 25 1,-25 16 0,-5 20 15,27 1-16,38-18 1,36-25 15,7-28-15,-22-31 0,-44-16-1,-54-4 16,-32 3-15,-6 13 0,1 5-1,27 12 1,52 18-16</inkml:trace>
  <inkml:trace contextRef="#ctx0" brushRef="#br2" timeOffset="-145999.29">26159 8176 0,'8'-25'16,"12"-26"-1,21-3 17,11 5-17,1 12 1,-15 13 0,-38 24-16</inkml:trace>
  <inkml:trace contextRef="#ctx0" brushRef="#br2" timeOffset="-145689.56">26767 8000 0,'-51'12'16,"-12"18"0,11 9-1,26-2 17,43-9-17,32-7 1,6-12-1,-7 2 1,-48-11-16</inkml:trace>
  <inkml:trace contextRef="#ctx0" brushRef="#br2" timeOffset="-145309.22">27062 8113 0,'10'-5'16,"15"-8"0,13-10-1,2-3 17,-15 0-17,-30 14 1,-23 16-1,-17 24 1,4 15 0,19 13-1,37-6 1,50-18 0,21-26-1,3-16 1,-17-6-1,-23 2 1,-49 14-16</inkml:trace>
  <inkml:trace contextRef="#ctx0" brushRef="#br2" timeOffset="-145003.06">27482 7390 0,'33'36'0,"13"16"16,1 6 0,13 26-16,1-2 15,5 19-15,-13-7 16,-12 13-16,-20-11 15,-23 8-15,-8-18 16,-22-4-16,-34 2 16,-17-24-1,15-22 1,35-18 0,33-20-16</inkml:trace>
  <inkml:trace contextRef="#ctx0" brushRef="#br2" timeOffset="-46224.16">17564 11479 0,'74'0'0,"-9"0"32,8 0-32,25 0 15,-10 6 1,-88-6-16</inkml:trace>
  <inkml:trace contextRef="#ctx0" brushRef="#br2" timeOffset="-45631.49">18998 10814 0,'5'48'16,"-3"23"-16,1-11 15,-1 11-15,9 15 0,-4-6 16,-2 9-16,3 18 0,-6-11 16,0 5-16,4 12 0,-6 1 15,0 9 1,3-9-1,-1-107 1,-2-57 0,0-11 15,3 21-31,-3 40 16</inkml:trace>
  <inkml:trace contextRef="#ctx0" brushRef="#br2" timeOffset="-45392.87">18872 10716 0,'50'-2'15,"24"-6"-15,-2 5 16,24 1-16,-10 2 15,7-2-15,5 2 16,-19 2 0,-42-2-1,-19 0 1,-18 0-16</inkml:trace>
  <inkml:trace contextRef="#ctx0" brushRef="#br2" timeOffset="-45205.57">19056 11386 0,'75'3'15,"4"0"1,-19-1-1,-60-2-15</inkml:trace>
  <inkml:trace contextRef="#ctx0" brushRef="#br2" timeOffset="-44970.37">20170 11696 0,'14'68'32,"5"-2"-17,-1-11 1,-18-55-16</inkml:trace>
  <inkml:trace contextRef="#ctx0" brushRef="#br2" timeOffset="-44779.1">20112 11054 0,'0'0'0,"0"0"0</inkml:trace>
  <inkml:trace contextRef="#ctx0" brushRef="#br2" timeOffset="-44382.3">20880 11681 0,'15'-48'32,"-30"-10"-17,-45 20 17,4 23-17,-4 25-15,15 13 31,7 23-31,15 9 16,23 15-16,23 29 16,10-1 15,-5-27-15,-28-71-16</inkml:trace>
  <inkml:trace contextRef="#ctx0" brushRef="#br2" timeOffset="-44113.76">21414 10968 0,'0'61'15,"3"27"1,-3 5 0,0 25-16,0-6 15,6 3-15,-6 22 32,0-31-17,0-106-15</inkml:trace>
  <inkml:trace contextRef="#ctx0" brushRef="#br2" timeOffset="-43573.12">21808 11722 0,'0'65'16,"7"10"15,34-26-15,-1-29 15,16-33-31,-4-22 16,17-33-16,-22 7 31,-4-10-31,2-11 0,-10-12 16,-9-31-16,-14 11 15,-22-10-15,-15 29 32,-25 17-32,-6 35 15,-9 25-15,9 29 16,6 36-16,14 16 15,19 38-15,9 0 32,19 22-32,3-11 15,12 0-15,9 14 32,0-22-17,-14-49 16,-12-24-15,-9-31-16</inkml:trace>
  <inkml:trace contextRef="#ctx0" brushRef="#br2" timeOffset="-43207.36">20827 11683 0,'-14'-4'16,"-19"-9"15,-2 0-15,2-4-1,33 17-15</inkml:trace>
  <inkml:trace contextRef="#ctx0" brushRef="#br2" timeOffset="-42513.33">23382 11237 0,'0'43'15,"0"18"-15,0 10 16,0 27-16,0 0 16,3 30-16,3-14 15,3 9 1,14 16-1,-1-89 1,1-70 0,-5-22 15,-6 14-31,-12 28 16</inkml:trace>
  <inkml:trace contextRef="#ctx0" brushRef="#br2" timeOffset="-42319.2">23221 11101 0,'66'-9'15,"24"3"1,-11 4 0,1 2-16,34 2 15,-3 4 16,-38 2-31,-73-8 16</inkml:trace>
  <inkml:trace contextRef="#ctx0" brushRef="#br2" timeOffset="-42117.23">23519 11621 0,'73'-2'16,"-3"2"0,-17-4-1,-53 4-15</inkml:trace>
  <inkml:trace contextRef="#ctx0" brushRef="#br2" timeOffset="-41754.82">24065 11661 0,'-33'58'16,"14"25"-1,16-20 16,25 3-31,9-18 16,24-8-16,1-15 16,21-12-1,-13-13 1,7-23-16,-24-7 16,-8-17-16,-20-9 31,-24-7-31,-9 5 15,-25-3-15,-6 21 16,-15 2 0,-29 2-1,3 11 1,21 6 0,65 19-16</inkml:trace>
  <inkml:trace contextRef="#ctx0" brushRef="#br2" timeOffset="-41495.74">24710 11946 0,'13'-28'15,"25"-30"17,20-10-17,0 8 17,-8 11-17,-50 49-15</inkml:trace>
  <inkml:trace contextRef="#ctx0" brushRef="#br2" timeOffset="-40211.17">25665 11661 0,'-24'0'16,"-34"15"15,12 3-15,-7 17-16,15 3 15,3 20 1,18-5 0,17 12-16,15-14 15,25-11-15,41-17 31,12-23-15,-7-16 0,-16-19-1,3-33 17,-10 1-17,-25 26 16,-21 39-15,-9 17 15,14 4-15,22-8 15,6-9-15,-18-12-1,-29 5 17,-36 5-17,-25 15 17,-5 11-17,28 4 1,37-13 15,26-8-15,2-7 15,-4-2-15,16-8-16,25-5 0,3 1 15,13-3 1,15-6-16,8 4 15,0-3-15,-43 7 16,-74 16 0,-38 19 15,14 24-15,29-6 15,31 13-31,10-6 15,18 10-15,10 22 16,-55-15 0,-28-29 15,-35-13-31,-11-9 16,-10-5-16,-20-5 31,14-1-16,82-2-15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31T14:49:58.242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21195 8773 0,'5'6'16,"28"8"15,31 14-15,-7-3 0,14 5-16,27 18 31,-28-7-16,-4 7-15,-11-5 16,6 8-16,-10-4 31,7 6-31,17 22 16,3 14 0,-7-4 15,-24-3-16,-8-5 1,-4-7 0,-28-9 15,-19-20-15,-14-9-1,-4-4 16,-11-3-15,4-3 0,6-1 15,9 2-15,12 4-1,10 16 1,20 8 15,13 1-15,2-1-1,-5-3 17,-18-1-17,-19 2 1,-21-2 15,-9 1-15,4-10-1,13 2 17,12-7-17,3-1 1,5-4 15,0 0-15,5-7-1,-5-12 1,0 0 15,0-5-15,-5 4-1,5-4 17,0 6-17,0 4 1,0-5 15,0 2-15,0-9-1,0 0 17,0-2-17,0 0 1,0 0 15,0 0-15,0 0-1,0 8 1,0-8-16</inkml:trace>
  <inkml:trace contextRef="#ctx0" brushRef="#br0" timeOffset="2067.75">24612 8260 0,'13'4'16,"25"14"-1,25 0 17,23 9-17,19 14 1,-26-14 15,-2 6-31,-9-5 16,6 7-16,-11-2 15,7 10-15,-9-6 16,9 11-16,18 23 31,-25-15-15,2-2-16,-16-1 16,9 3-16,-13-3 15,13 8 1,-7-6-1,7 13-15,-9-7 16,7 9-16,-8-9 16,13 7-16,-9-8 31,11 9-31,-12-9 16,2 11-16,-8-11 15,3 7-15,-10-11 16,7 15-1,8 25 1,7 4 0,8-4-1,-7 2 1,-20 5 0,-6-1-1,-5-7 16,-13-9-15,-6-8 0,-22-10-1,-13-3 1,-4-9 0,5-1-1,7-2 1,9 1-1,7-7 1,7 1 0,7-8 15,0-2-15,-1-11-1,2 4 1,-2-8-1,-3-6 1,-3 1 0,-4-11-1,-1 1 17,-2 2-17,0-3 1,0 12-1,5-2 17,-2-4-17,-3-4 1,0 1 0,0-2 15,0-2-16,0-5 1,3 5 0,-3-3 15,0-3-15,2 2-1,-2-2-15</inkml:trace>
  <inkml:trace contextRef="#ctx0" brushRef="#br0" timeOffset="79540.39">27001 11555 0,'-15'-15'16,"-25"-10"0,-31-11-1,11 11 17,-11 0-32,3 3 15,-16 1-15,9 1 16,-11 5-16,11 5 15,-8 0 1,-23 22 0,13 31-1,33 20 1,21 16 15,17 14-15,9 5-1,3 5 17,8-2-17,-8-5 17,-20-15-17,-37-21 16,13-27-15,-22-3-16,10-7 16,-7 2-16,-22 12 31,-9 12-15,6 16 15,19 24-16,32 16 17,22-22-17,15 0-15,5-10 16,12 11-16,3-9 31,3 16-31,-3-13 16,5 15-16,-2-17 31,1 9-31,-3-14 16,-1 7-16,-8 30 15,1-27 17,-6 5-32,1-11 15,-1 6-15,-1-8 31,11 18-31,16 10 16,12-8 0,-12-41-1,-11-21 1,-12-31-16</inkml:trace>
  <inkml:trace contextRef="#ctx0" brushRef="#br0" timeOffset="80772.09">27346 11472 0,'13'22'15,"32"29"1,-2-7 15,15 8-31,-2-10 16,14 14-16,-7-13 15,10 10-15,-7-10 16,11 10-16,-11-11 31,12 4-31,-15-11 16,18 3-16,-13-5 15,16 2-15,-7-8 16,12 11-16,-14-4 16,8 8-1,18 31 1,-23 18 0,-33 7-1,-29 3 16,-19 5-15,-12-7 0,-20-9-1,-10-21 17,-8-9-17,-6-3 1,-1-1-1,-8-9 17,-15-11-17,-18-8 1,-10-6 15,3-4-15,4 12-1,11 0 1,8 8 0,11 15 15,14 12-15,20 21-1,22-15 1,15 5-16,6-6 31,15 11-31,-4-11 16,12 9-16,-3-10 15,2 7-15,-2 30 16,-11 15 0,-4 0-1,-6-4 1,0-17-1,7-39 1,-9-29 0,0-17-1,0-15-15</inkml:trace>
  <inkml:trace contextRef="#ctx0" brushRef="#br0" timeOffset="82733.73">22224 10716 0,'60'0'16,"31"5"15,-18-2-15,2 2-16,-4 5 15,4 2-15,26 11 16,-10 10 0,-20 18-1,-34 19 1,-17 11 0,-14 22 15,1-23-16,8-1-15,5-9 16,13 8-16,0-7 16,20 12-16,-2-7 15,14 17 1,-7-10 0,8 15-16,-17-10 15,0 20-15,-19-12 16,-11 18-16,-8-21 15,-8 20-15,-6-22 32,-15 8-32,3-16 15,0 10-15,5-18 16,8 16-16,2-18 16,9 15-1,-1-12 1,10 14-16,-6-11 15,1 16-15,-8-11 16,7 11-16,-1-9 31,1 20-31,-5-15 16,-4 24-16,-3-16 16,-15 7-16,-17 20 15,9-43 16,10-40-31,13-43 16</inkml:trace>
  <inkml:trace contextRef="#ctx0" brushRef="#br0" timeOffset="84082.89">21777 10618 0,'-53'10'16,"-20"-5"-16,3 1 16,-23-5-16,7-2 31,-19-13-31,8-3 16,-11-9-16,13 1 15,-14-10-15,13 5 16,-7-13-16,10 8 31,-16-1-31,13 9 16,-14 1-16,11 12 15,-14 3-15,18 6 32,-19 10-32,11 6 15,-8 8-15,18 9 16,-6 5-16,-12 25 15,23 23 1,30 7 0,15 10-1,18 8 1,10 5 0,7-30 15,6-3-31,2-10 15,-5 15-15,-3-10 16,11 15-16,4-7 16,9 14-16,-2-9 15,9 15-15,-2-15 16,-2 12 0,-10-15-1,-2 13-15,-5-13 16,-4 10-16,0-17 15,-3 9-15,1-13 32,13 5-32,-2-11 15,10 9-15,1-14 16,12 12-16,10 25 16,6 16 15,-1-1-16,3 0 1,6-7 15,3-3-15,-9 0 0,-20 6-1,-18-31 16,-23 0-31,-2-10 16,-16 10-16,4 1 16,-6 11-16,11-9 15,4 14-15,1 27 32,4-24-17,8-48 1,5-50-16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30T12:49:23.4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3500 657 0,'-19'-42'16,"-19"14"-1,4 15 1,-24 16-16,-2 11 31,-22 26-31,4 4 16,-24 16-16,12 1 16,-12 20-16,16-6 0,5 11 15,25-8-15,15 7 16,22 23-16,34-11 15,10-34 1,21-11-16,2-9 16,15-5-16,-4-10 15,17-5-15,31-6 16,-4-2 0,-52-10-1,-51-5-15</inkml:trace>
  <inkml:trace contextRef="#ctx0" brushRef="#br0" timeOffset="519.58">4205 1035 0,'-51'43'16,"-15"22"0,3 29-1,13 6 1,42-14-1,52-38 1,3-25 0,19-23-16,-3-11 15,20-14-15,-9-7 16,6-14-16,-17 1 16,-2-11-16,-19-22 15,-54 1 1,-13 31-1,-32 11 1,4 14-16,-16 9 16,6 10-16,-14 4 15,-16 21-15,13 15 16,25 1 15,27-11-15,13-15-16,15-13 15</inkml:trace>
  <inkml:trace contextRef="#ctx0" brushRef="#br0" timeOffset="1009.29">4892 1025 0,'-15'65'15,"-5"23"1,5 9 0,29-27-1,25-42 1,29-35-1,8-34 1,2-25 0,-12-15-1,-16 1 1,-28 27 0,-14 43-1,-8 33 1,0 29-1,9 26 1,23 1 0,23-19-1,11-25 1,0-17 0,-5-13-1,-31-5 1,-30 0-16</inkml:trace>
  <inkml:trace contextRef="#ctx0" brushRef="#br0" timeOffset="1333.16">5865 491 0,'3'50'15,"4"21"-15,-5-3 16,-2 20-16,0-8 15,-2 9-15,2 22 16,7-5 0,6-41-1,-4-32 1,-9-33-16</inkml:trace>
  <inkml:trace contextRef="#ctx0" brushRef="#br0" timeOffset="1777.92">6397 985 0,'-23'60'16,"7"15"-1,32-7 1,39-27 0,-2-21-1,18-20-15,-8-10 16,9-12-16,22-26 16,-12-15-1,-48-8 1,-52 13-1,-45 18 1,2 20 0,-10 6-16,-36 14 15,2 12-15,15-3 16,59-6 0,37-8-1,13-2 1,-8 1-1,-11 6-15</inkml:trace>
  <inkml:trace contextRef="#ctx0" brushRef="#br0" timeOffset="2393.96">7094 1171 0,'-10'43'15,"13"-28"1,29-30 0,1-15-1,8-13 1,-3-4-1,7-14-15,15-23 16,1 16 0,-13 56-1,-15 58 1,-21 34 0,-14 8-1,-6-12 16,10-36-15,24-47 0,4-14-1,11-12-15,26-34 16,9-9 0,-8 16-1,-21 47 1,-19 38 15,-6 18-15,-11 0-1,-5-13 1,2-8 0,-7-11-1,-1-4 1,0-7-16</inkml:trace>
  <inkml:trace contextRef="#ctx0" brushRef="#br0" timeOffset="3035.19">8475 480 0,'-5'58'15,"-2"13"-15,-4-5 16,-6 17-16,-8 32 16,-3-3-1,-5-37 1,21-55 0,12-42-1,22-28 16,24-21-15,14-5 0,19 18-1,15 38 1,13 43 0,-9 32-1,-19 19 1,-52-14 15,-49-20-15,-44-7-1,-36-5 1,2-4 0,12-3-1,17-6 1,36-5-1,35-10-15</inkml:trace>
  <inkml:trace contextRef="#ctx0" brushRef="#br0" timeOffset="3952.18">9476 349 0,'-3'61'16,"-7"15"-1,-2 1 1,-1-9 0,3-24-1,10-44-15</inkml:trace>
  <inkml:trace contextRef="#ctx0" brushRef="#br0" timeOffset="4328.76">9935 659 0,'-77'21'15,"-4"11"1,55 16-1,26-12 17,35-1-32,10-5 0,20-2 15,31 0-15,-6 2 16,-53-2 0,-60 0-1,-45-9 1,-25-6-1,-4-3 1,12-7 0,29-1-1,56-2-15</inkml:trace>
  <inkml:trace contextRef="#ctx0" brushRef="#br0" timeOffset="6309.11">11905 226 0,'5'23'16,"5"45"-1,-8-5 1,-4 15-16,-8 2 31,-8 17-31,-3-12 16,-5 1-16,-15 17 15,5-17 1,29-51 0,22-30-1,33-20 1,36-15 15,23 2-15,5 3-1,-17 3 1,-32 6 0,-63 16-16</inkml:trace>
  <inkml:trace contextRef="#ctx0" brushRef="#br0" timeOffset="7033.71">13140 571 0,'-18'6'16,"-25"13"-1,-12 20 16,-11 13-15,8 17 0,21-5-1,28-7 1,27-31 0,25-20-1,10-28 16,3-22-15,-14-5 0,-9-5-1,-13-1 17,-8 22-17,-6 30 1,-3 27-1,9 13 1,11 9 0,12-6-1,12-20 17,2-16-17,-7-6 1,-14-3-1,-28 5-15</inkml:trace>
  <inkml:trace contextRef="#ctx0" brushRef="#br0" timeOffset="7598.76">13606 735 0,'7'10'16,"5"5"0,6 3 15,18-8-15,7-10-1,-1-18 1,-6-4-1,-6 2 1,-15 2 0,-5 13 15,-5 10-15,7 18-1,22 10 1,16-3-1,18-8 1,10-12 0,6-20-1,-14-18 1,-19-14 0,-19-8-1,-17 4 1,-10 13-1,-15 5 1,-8 11 0,1 2-1,6 8 1,11 7-16</inkml:trace>
  <inkml:trace contextRef="#ctx0" brushRef="#br0" timeOffset="8878.99">14717 1106 0,'-53'28'16,"-31"4"0,12-6-1,-17-1-15,1-5 16,-20 2-16,22-6 16,0 1-16,-12 4 0,7-7 15,-2 7-15,-20-3 0,17-4 16,-2-2-16,-21 2 0,21-10 15,-2-1-15,-14 4 16,4-4-16,-22 0 0,26-3 16,-7-3-16,20 3 15,-8-3-15,20 3 16,-7 0-16,17 0 16,-14 10-16,14 1 15,-15 14-15,9 0 16,-16 0-16,9-7 15,-19-1-15,15-11 16,-19 1-16,23-7 0,-20 0 0,18 0 16,-10-2-1,14-3-15,-15-1 0,19 1 16,-17 0-16,11-2 16,-16 0-16,11 1 15,-14 4-15,8 2 16,-21 8-16,9 4 15,-19 13-15,19-2 16,-22 2-16,16-3 0,-29-3 16,23-2-16,-15-4 15,17-8-15,-17-5 0,23 0 16,-20-10-16,20 4 16,-20-4-16,22 3 15,-24 7-15,23 5 16,-27 5-16,22-2 15,-26 14-15,40-9 16,5 7-16,-12 3 0,19-5 16,1 4-16,-17 3 0,2-2 15,-35 2-15,18-9 0,-13-4 0,20-4 16,-19-6-16,22 3 16,-19-10-16,22 3 15,-14-14-15,22 4 16,-17-1-16,23 6 15,-19 5-15,17 4 16,-23 8-16,19 0 16,-22 5-16,15 0 15,-16 8-15,12-4 16,-16 8-16,17-5 0,-19-2 0,23-3 16,-16-4-16,22-8 15,-17 0-15,21-10 16,-14 0-16,22-3 15,-20 0-15,19 4 16,-14 4-16,12 4 16,-7 4-16,15 5 15,-1 12-15,-25 3 16,12-11-16,49-6 16,24-6-1,23-5-15</inkml:trace>
  <inkml:trace contextRef="#ctx0" brushRef="#br0" timeOffset="14133.69">19439 1599 0,'-43'-22'16,"-12"9"-1,-24 16 1,20 9-1,-8 18-15,7 0 16,-8 19-16,7-1 16,-4 12-16,9-1 15,-2 5-15,11 2 16,5 9-16,8-4 16,1 7-16,11 31 15,30-4 1,36-11-1,33-22 1,-17-28 0,13-7-16,-5-9 15,17-10-15,-12-6 16,21-9-16,-11-3 16,17-12-16,-14-4 15,12-12-15,-9-2 16,10-8-16,-14 1 15,10-12-15,-16 5 16,9-17-16,-25 5 16,0-15-16,-18 9 15,-6-19-15,-17 13 16,-12-12-16,-7 9 16,-16-12-1,-7 20 1,-19-8-16,-5 16 15,-24 4-15,-4 14 16,-23 2-16,2 12 16,-18 8-16,7 7 15,-6 8-15,12 5 16,-8 0-16,-18 8 16,21-1-1,52-4 1,51-8-16</inkml:trace>
  <inkml:trace contextRef="#ctx0" brushRef="#br0" timeOffset="15013.06">19203 2149 0,'29'0'15,"37"-5"1,17-16 0,-5-9-1,-17-5 1,-19 3 15,-19 16-15,-23 16-16</inkml:trace>
  <inkml:trace contextRef="#ctx0" brushRef="#br0" timeOffset="15263.04">19364 2035 0,'-11'76'15,"4"0"17,4-8-17,-4-28 1,7-40-16</inkml:trace>
  <inkml:trace contextRef="#ctx0" brushRef="#br0" timeOffset="16642.95">26187 1649 0,'81'-7'16,"-13"4"-1,8 3-15,32-5 16,8 1 0,-21 4-1,-36-3 1,-59 3-16</inkml:trace>
  <inkml:trace contextRef="#ctx0" brushRef="#br0" timeOffset="17445.84">26683 1277 0,'-91'-2'15,"-16"4"1,28 6-1,-1 4-15,15 4 16,-9 10-16,13 5 16,-4 17-16,18 0 31,-2 15-31,14-5 16,5 10-16,5 33 15,17 0 1,41-16-1,2-34 1,18-16-16,5-12 16,22-11-16,-4-5 15,20-11-15,-10-2 32,15-14-32,-6-2 15,12-8-15,-14-3 16,5-15-16,-18 5 15,3-12-15,-20 4 16,-2-9-16,-13-34 16,-45-1-1,-52 12 1,2 33 0,-16 11-16,2 17 0,-20 6 15,5 9 1,-22 7-16,7 5 15,-14 11-15,7 3 16,-6-1-16,-22 17 16,49-12-1,77-23-15</inkml:trace>
  <inkml:trace contextRef="#ctx0" brushRef="#br0" timeOffset="19288">19336 2873 0,'0'60'16,"0"13"-16,-3 2 16,-1 19-16,-5-9 15,-1 0-15,-2 19 16,-1-19-1,8-39 1,5-46-16</inkml:trace>
  <inkml:trace contextRef="#ctx0" brushRef="#br0" timeOffset="20192.84">26238 2244 0,'-8'63'16,"-2"18"-16,2 0 16,-9 9-1,2-9 1,-8 5-16,-13 15 15,1-8 17,21-45-17,14-48-15</inkml:trace>
  <inkml:trace contextRef="#ctx0" brushRef="#br0" timeOffset="21079.6">23536 2710 0,'-52'6'15,"11"6"1,-15 21-16,11 5 16,-5 15-1,5 5 1,-9 14-16,-13 33 16,29-17-1,50-50 1,14-31 15,16-28-31,-1-9 16,14-30-16,-4-8 15,7-17-15,-8-2 32,7-11-32,-6 13 15,-5-6-15,-6-17 16,-33 37-1,-27 56 17,-13 52-17,14 12 1,-4 18-16,5 7 16,5 17-1,6-3 1,10 4-16,6-9 15,17 1-15,16 9 16,7-17 15,-27-38-31,-22-38 0</inkml:trace>
  <inkml:trace contextRef="#ctx0" brushRef="#br0" timeOffset="21891.01">24158 2824 0,'44'-3'16,"11"3"-16,6 0 31,21 0-31,2 3 15,27-3-15,-20 0 16,-4-3 0,17 1-16,-18-3 15,7 3-15,10-3 0,5-6 16,24-1-16,-24-1 31,3-4-31,5-21 16,-76-20-1,-19 30 17,-12 15-17,-32 1 1,-40-4 0,-14 7 15,3 1-16,51 16 17,49 10-17,9-2 1,20 8 0,3-4-1,10 8-15,34 10 16,-25 9 15,-56-6-15,-32-18-1,-29-6 1,-48 0 0,-3-6-1,8-4 1,83-7-16</inkml:trace>
  <inkml:trace contextRef="#ctx0" brushRef="#br0" timeOffset="22700.41">22891 2978 0,'-78'2'16,"11"0"-1,-24 6-15,2-8 32,-27 6-32,28-2 15,-5-1-15,-8 2 0,10 3 32,-4-4-32,-19 4 0,16-3 15,-13 3-15,-15 1 0,16 2 31,-9-3-31,-23 1 0,29 2 16,-5-6-16,-14 4 0,25-3 16,0-1-16,-6 2 0,0-4 15,-13 2-15,20 0 16,-2 2-16,-23 11 16,42-2-1,34-29 1,27 6-1,18-1 1,5 0 0,1 6-1,4 2-15</inkml:trace>
  <inkml:trace contextRef="#ctx0" brushRef="#br0" timeOffset="23097.83">20188 2940 0,'-48'26'15,"-13"8"1,1-1-1,-24 15-15,9-2 16,-11 2 0,-19 12-1,36-13 1,64-21 0,53-14-1,2-4 1,21-8-16,-5 0 15,15-5-15,27 0 16,3 2 0,-16 3-1,-42-5 1,-53 5-16</inkml:trace>
  <inkml:trace contextRef="#ctx0" brushRef="#br0" timeOffset="24809.09">19257 456 0,'-19'-40'16,"-7"1"-1,-6 19 1,-9 30 0,-9 26-1,-11 31 1,1 26 0,4 6-1,21-16 1,28-25-1,19-25 1,16-21 0,17-22-1,8-22 1,5-16 0,0-12-1,-5-7 1,-10 2-1,-13 15 1,-7 14 0,-13 19-1,-8 20 1,-4 25 0,-8 27-1,-6 20 1,-3 13-1,-7 18 1,3 5 0,6-2-1,4-16-15,6-21 32,2-34-32,0-17 15,2-19 1,3-11-1,3-15 1,9-13 0,21-6-1,18-10 1,7 3 0,-8 1-1,-7 12 1,-16 12-1,-14 12 1,-6 6 0,-7 7-16</inkml:trace>
  <inkml:trace contextRef="#ctx0" brushRef="#br0" timeOffset="25117.48">19653 803 0,'5'58'16,"-3"5"0,4-10-16,-6-10 15,0-18 1,0-12 0,0-13-1</inkml:trace>
  <inkml:trace contextRef="#ctx0" brushRef="#br0" timeOffset="26769.48">26897 299 0,'-12'0'15,"-23"-2"1,-23 4 0,-23 16-1,-10 20 1,0 15 0,26 9-1,25-4 16,40-15-15,33-25 0,27-23-1,15-25 1,9-18 0,-1-8-1,-10-1 16,-17 13-31,-29 20 32,-8 11-32,-17 18 15,-4 13 1,-14 24 0,-2 21-1,-12 16 1,-8 17-1,0 6 17,1-1-17,4-16 1,10-19 0,11-32-1,6-15 1,6-16-1,11-20 17,17-22-17,17-8 1,15 2 0,3 9-1,-5 8 1,-18 9-16,-40 19 0</inkml:trace>
  <inkml:trace contextRef="#ctx0" brushRef="#br0" timeOffset="27483.87">27225 733 0,'10'0'0,"6"0"15,7 7 1,-1 9 0,-7 8-1,-12 12 1,-6 2-1,-8-3 1,-1-2 0,-2-8-1,0-7 1,5-6 0,6-4-1,13-6 1,15-2-1,6-2 1,-1 0 0,-7 2-1,-9 0 1,-4-6 0,-10 6-16</inkml:trace>
  <inkml:trace contextRef="#ctx0" brushRef="#br0" timeOffset="70959.17">1844 3449 0,'-14'66'0,"-8"19"31,-3 9-16,-2-19 1,8-17 0,7-25-1,4-18-15,8-15 16</inkml:trace>
  <inkml:trace contextRef="#ctx0" brushRef="#br0" timeOffset="71490.78">1569 3187 0,'-31'58'16,"7"-7"-1,-4 11-15,3-1 16,-7 12-16,13-3 0,-1 9 16,7-11-16,3 15 15,20 23-15,30-8 16,31-23 0,15-29-1,10-36 1,7-25-1,6-26 1,-34 11-16,1-13 16,-17 5-16,7-12 0,-14 2 15,-3-15-15,-13 5 16,-5-12-16,-18 7 16,0-11-16,-10 11 15,-19-7-15,-6 14 16,-19 1-16,-4 13 15,-18 1-15,6 16 16,-17 7-16,7 13 0,-13 8 16,-32 17-16,-6 7 15,8 7 1,33-9 0,39-13-1,38-12-15</inkml:trace>
  <inkml:trace contextRef="#ctx0" brushRef="#br0" timeOffset="73569.5">3533 3091 0,'-12'46'16,"-3"11"-16,-5 4 31,-5 14-31,7-2 16,-2 16-16,10-9 15,1 6-15,25 11 16,39-35 15,-9-31-15,15-30-16,22-25 15,0-12 17,-25 11-32,-58 25 15</inkml:trace>
  <inkml:trace contextRef="#ctx0" brushRef="#br0" timeOffset="73797.1">3500 3358 0,'67'-2'16,"8"-4"-1,0-1 1,-16 7-1,-24-5 1,-35 5-16</inkml:trace>
  <inkml:trace contextRef="#ctx0" brushRef="#br0" timeOffset="74007.17">3448 2956 0,'57'-14'15,"7"-1"1,32-13 0,2 4-1,-23 8 1,-75 16-16</inkml:trace>
  <inkml:trace contextRef="#ctx0" brushRef="#br0" timeOffset="74256.48">4257 2873 0,'-4'39'0,"-9"19"0,-4 0 15,-1 13-15,0-6 16,2 16 0,2 24-16,3-14 15,6-30 1,0-29 0,2-16-1,3-16 1</inkml:trace>
  <inkml:trace contextRef="#ctx0" brushRef="#br0" timeOffset="74585.31">4582 3399 0,'57'-30'0,"0"-11"31,-5-5-15,-19 9-1,-38 22 1,-35 20 0,-31 28-1,-12 22 1,5 16-1,26-6 1,32-15 0,12-20-1,5-12-15,3-18 16</inkml:trace>
  <inkml:trace contextRef="#ctx0" brushRef="#br0" timeOffset="74853.2">5023 3243 0,'-43'42'16,"7"26"-1,22 6 1,32-14-1,22-25 1,18-32 0,7-26-1,-7-8 1,-13 1 0,-45 30-16</inkml:trace>
  <inkml:trace contextRef="#ctx0" brushRef="#br0" timeOffset="75163.03">5280 2887 0,'0'53'16,"0"13"-16,8 31 16,5 13-1,4-25 1,3-49 0,-10-42-1,-4-26 1,-1-7-1,-1 4 1,-4 35-16</inkml:trace>
  <inkml:trace contextRef="#ctx0" brushRef="#br0" timeOffset="75326.07">5106 3020 0,'26'0'0,"25"0"16,7 0 0,-6-2-1,-52 2-15</inkml:trace>
  <inkml:trace contextRef="#ctx0" brushRef="#br0" timeOffset="75661.61">5659 3280 0,'0'0'16,"4"-7"-1,11-18 1,15-16-1,7-7 1,-3 3 0,-3 9-1,-9 24 1,-7 19 0,-8 9-1,-4-2 1,2 4-1,-2-10 1,-3-8-16</inkml:trace>
  <inkml:trace contextRef="#ctx0" brushRef="#br0" timeOffset="75855.33">6122 3094 0,'0'0'16,"0"0"0,0 0-16</inkml:trace>
  <inkml:trace contextRef="#ctx0" brushRef="#br0" timeOffset="76039.42">5988 2741 0,'0'0'16,"0"0"-1,0 0 1,0 0-16</inkml:trace>
  <inkml:trace contextRef="#ctx0" brushRef="#br0" timeOffset="76356.13">6600 2956 0,'-55'17'16,"-11"13"-1,6 8 1,23 8-1,29-6-15,33-8 16,36-14 0,19-8-1,-4-3 1,-11-2 0,-65-5-16</inkml:trace>
  <inkml:trace contextRef="#ctx0" brushRef="#br0" timeOffset="76742.97">6837 3020 0,'-45'21'16,"1"2"0,6 0-1,21-7 1,23-2-1,23-4 1,22-10 0,2-6-1,-5-4 1,-12 0 0,-12 3-1,-6 2 1,-10 7-1,3 8 1,5 0 0,15-4-1,12-6 1,-4-3 0,-10-2-1,-29 5-15</inkml:trace>
  <inkml:trace contextRef="#ctx0" brushRef="#br0" timeOffset="77009.45">7190 2572 0,'13'66'16,"-6"-10"-1,-4 11-15,-1 39 16,6 5 0,7-23-1,13-20 17,-15-38-17,-6-12 1,-7-18-16</inkml:trace>
  <inkml:trace contextRef="#ctx0" brushRef="#br0" timeOffset="77486.57">8513 2577 0,'0'49'15,"0"15"-15,-8 0 16,3 17-16,-13 26 16,6-1-1,17-30 1,11-51-1,6-33 1,1-6 15,-1-4-15,-9 0 0,-13 18-16</inkml:trace>
  <inkml:trace contextRef="#ctx0" brushRef="#br0" timeOffset="77698.67">8357 2426 0,'76'-23'16,"-9"8"15,11 0-31,-9 5 16,11 0-16,21-3 15,-7 3 1,-24 6 0,-38-2-1,-32 6-15</inkml:trace>
  <inkml:trace contextRef="#ctx0" brushRef="#br0" timeOffset="77875.35">8452 2724 0,'74'0'15,"14"-5"1,-3 2 0,-14-3-1,-71 6-15</inkml:trace>
  <inkml:trace contextRef="#ctx0" brushRef="#br0" timeOffset="78304.34">10065 2801 0,'10'56'16,"-3"4"-1,4-7 1,-8-10-1,4-18 1,-5-13 0,-2-12-16</inkml:trace>
  <inkml:trace contextRef="#ctx0" brushRef="#br0" timeOffset="78491.14">9980 2416 0,'7'0'16,"4"0"0,-2 0-1,-9 0-15</inkml:trace>
  <inkml:trace contextRef="#ctx0" brushRef="#br0" timeOffset="78835.98">10715 2658 0,'-55'28'16,"-6"-4"-1,24 7 1,32 5 0,35 6-1,28-2 1,10-1 0,-12-10-1,-39-8 1,-40-3-1,-27-11 1,-11-2 0,8-5-1,16-5-15,37 5 0</inkml:trace>
  <inkml:trace contextRef="#ctx0" brushRef="#br0" timeOffset="80304.72">4306 4470 0,'5'37'16,"-4"9"-1,4 24-15,0 3 16,-2 15-16,-3-6 15,-3 2-15,-4 18 16,3-47 15,-4-63-15,-1-16 0,2-24-1,-2-2-15,-7-22 16,-4 9-16,-15-7 0,-23-21 15,-5 1 1,22 13 0,37 20-1,49 9 17,2 20-17,25 14-15,-2 6 16,21 10-1,-91-2-15,0 0 0,0 0 0,86 10 16,10 16-16,-19 4 16,-6 13-16,-29 29 15,-32-16 1,-35-3 0,-43 7-16,-20-10 15,8-13 1,17-15-1,27-10 1,36-12 0</inkml:trace>
  <inkml:trace contextRef="#ctx0" brushRef="#br0" timeOffset="80654.22">5048 4674 0,'11'-11'15,"6"-16"1,24-18-1,6-8 1,-3 3 0,-3 6-1,-13 27 1,-12 17 0,1 8-1,-4 1 1,-7-1-1,-6-8-15</inkml:trace>
  <inkml:trace contextRef="#ctx0" brushRef="#br0" timeOffset="81017.78">5617 4454 0,'-30'34'16,"14"6"0,25 0-1,28-10 1,21-12 0,5-18-1,-7-18 1,-33-14-1,-44-6-15,-37-1 16,-17 9 0,-6 10-1,16 8 1,15 1 0,25 9-1,9-3 1,16 5-16</inkml:trace>
  <inkml:trace contextRef="#ctx0" brushRef="#br0" timeOffset="81835.59">6008 4646 0,'3'61'16,"-6"16"-1,-7 7 1,-10-17 0,-5-36-1,7-38 1,6-42 0,12-33-1,12-25 1,15-4-1,9 6 1,15 29 0,4 33-1,-7 38 1,-20 29 0,-26 23-1,-17 6 1,-11-8-1,2-9 1,1-12 0,7-8-1,35-16 1,8-10 0,28-15-16,-6-3 15,13-10-15,25-17 16,-7 4-1,-39 23 1,-32 18 0,-24 20-16,-12 15 15,-14 11 1,16 7 0,25 2-1,30-12 1,20-18-1,13-15 1,-2-15 0,-23-18-1,-31-5 1,-32 3 0,-26 7-1,-17 3 1,6 4-1,14 9 1,12 2 0,17 6-1,8-2 1,11 6-16</inkml:trace>
  <inkml:trace contextRef="#ctx0" brushRef="#br0" timeOffset="82091.98">6769 4553 0,'26'-36'15,"7"-4"1,3 2-1,0 8 1,-1 14 0,-7 4-1,-14 5 1,-14 7-16</inkml:trace>
  <inkml:trace contextRef="#ctx0" brushRef="#br0" timeOffset="82518.98">7430 3910 0,'3'64'16,"-2"29"15,-1 14-16,-1 3 1,-2-23 0,3-16-1,0-46 1,0-25 0,0-2-1,0 2 1,0 0-16</inkml:trace>
  <inkml:trace contextRef="#ctx0" brushRef="#br0" timeOffset="82684.84">7313 4258 0,'48'15'15,"1"0"1,-17-5 0,-32-10-16</inkml:trace>
  <inkml:trace contextRef="#ctx0" brushRef="#br0" timeOffset="82859.67">7843 4414 0,'7'2'16,"6"3"-1,-3 3 1,-4-6 0,-6-2-16</inkml:trace>
  <inkml:trace contextRef="#ctx0" brushRef="#br0" timeOffset="83020.7">7804 4177 0,'0'0'15,"9"0"1,-4 3-16,-5-3 15</inkml:trace>
  <inkml:trace contextRef="#ctx0" brushRef="#br0" timeOffset="83408.28">8228 4314 0,'0'19'16,"0"16"0,11 4 15,11-15-15,11-16-1,-3-18 1,-10-20-1,-20-2 1,-23 1 0,-12 9 15,2 8-15,8 7-1,10 0 1,5 5-1,10 2-15</inkml:trace>
  <inkml:trace contextRef="#ctx0" brushRef="#br0" timeOffset="84092.84">8606 4429 0,'6'-2'15,"17"-16"1,14 0 0,6-2 15,-10 5-15,0 5-1,-9 8 1,7 2-1,1 2 1,13 1 0,11-6-1,-3-7 1,-8-1 15,-29 4-15,-30 3-1,-15 11 1,-12 8 0,11-2-1,13-3 1,17-2 15,17-8-15,8-6-1,-2 4 1,-6-4 0,-4 2-1,-3 8 1,6 4 0,11 2 15,14-10-16,14-10 1,-3-7 0,-3-4-1,-12 7 1,-37 14-16</inkml:trace>
  <inkml:trace contextRef="#ctx0" brushRef="#br0" timeOffset="84342.24">9447 3932 0,'4'54'0,"0"11"0,4 28 31,-3 3-16,8-13 1,4-15 0,-9-32-1,-1-19 1,-7-17-16</inkml:trace>
  <inkml:trace contextRef="#ctx0" brushRef="#br0" timeOffset="84673.95">10569 3849 0,'0'94'15,"-5"14"1,3-17 0,2-28-1,0-40 1,0-23-1,-3-5 1,3 0-16,0 5 0</inkml:trace>
  <inkml:trace contextRef="#ctx0" brushRef="#br0" timeOffset="84877.09">10378 4077 0,'25'2'16,"36"3"-1,19 2 1,-4-1 0,-6 2-1,-70-8-15</inkml:trace>
  <inkml:trace contextRef="#ctx0" brushRef="#br0" timeOffset="85256.89">11058 4069 0,'-18'33'15,"15"2"1,22-5-1,39-7 1,28-13 0,12-12-1,-13-19 1,-45-12 15,-62 3-15,-51 7-1,-28 9 1,2 8 0,39 14-1,55 4 1,35 4-16,16 2 31,-1-4-31,-45-14 16</inkml:trace>
  <inkml:trace contextRef="#ctx0" brushRef="#br0" timeOffset="85741.64">12653 3636 0,'-13'82'16,"1"23"-1,5-3 1,4-16-1,-5-20 1,5-52 15,6-10-15,-3-2 0,0-2-1,0 0-15</inkml:trace>
  <inkml:trace contextRef="#ctx0" brushRef="#br0" timeOffset="86486.01">12449 3807 0,'81'5'15,"17"-13"16,-23 3-15,6-13-16,-16 4 16,7-12-16,23-14 15,1-3 17,-44 45-17,-34 42 16,-30 16-15,-18 13 0,-5 0-1,19-23 1,26-24 0,28-16 15,17-8-16,-4-4 1,-11-3 0,-5 7-1,3 9 1,5 3 15,8-1-15,12-13-1,17-15 1,1-18 0,-9-7-1,-33-5 1,-50 11 15,-39 25-15,-21 32-1,13 42 1,34-12 0,31 2-16,40 11 15,14-6 1,-10-14 0,-51-46-16</inkml:trace>
  <inkml:trace contextRef="#ctx0" brushRef="#br0" timeOffset="87554.99">4350 5870 0,'7'39'15,"2"19"-15,-5 2 16,1 23-1,-2 0 1,2 17-16,-5-5 16,2 0-16,-2 13 15,0-60 17,-10-68-17,1-13 1,-5-22-16,1-11 15,-9-11-15,5-2 32,-5-7-32,-2 11 15,1-9-15,10-19 16,29 10 0,50 33 15,-9 32-16,19 20-15,-5 16 16,7 20-16,-12 4 16,-6 21-1,-25 30 1,-32-23 0,-34-1-16,-11-22 15,-32-9-15,3-7 31,-11-9-31,-15-2 16,16-4 0,81-6-16</inkml:trace>
  <inkml:trace contextRef="#ctx0" brushRef="#br0" timeOffset="88324.38">4993 6088 0,'0'24'15,"0"-24"1,5-30 0,5-27 15,16-15-15,14 4-1,18 23 1,5 15 15,-5 17-15,-21 4-1,-37 9-15</inkml:trace>
  <inkml:trace contextRef="#ctx0" brushRef="#br0" timeOffset="88714.43">5610 5881 0,'-10'15'16,"-3"23"0,3 15 15,26-15-16,29-27 1,23-22 0,-13-35-1,-33-6 17,-51 6-17,-38 20 1,-16 11-1,9 11 17,16 0-17,28 8 1,30-4-16</inkml:trace>
  <inkml:trace contextRef="#ctx0" brushRef="#br0" timeOffset="89202.88">5988 5927 0,'4'14'16,"7"12"-1,22-14 1,25-34 15,-12-6-15,1-20-16,-6-3 15,-1-19-15,-9-1 16,-7-12-16,-8-31 16,-3-1 15,-31 65-16,-17 64 1,4 19 0,1 27-16,10 4 31,1 19-31,7-5 16,5 2-16,22 21 15,40-25 1,20-28 15,4-21-15,-37-7-1,-42-20-15</inkml:trace>
  <inkml:trace contextRef="#ctx0" brushRef="#br0" timeOffset="89574.79">6611 5846 0,'-13'47'16,"18"-13"0,27-30 15,19-22-16,7-17 1,-10 0 0,-12 10 15,-22 27-15,0 24-1,0 13 1,5 3-1,-8-12 17,2-8-17,-13-22-15</inkml:trace>
  <inkml:trace contextRef="#ctx0" brushRef="#br0" timeOffset="89868.03">7271 5800 0,'-16'20'16,"-13"20"15,6 16-15,30-15 15,39-34-15,32-30-1,-2-9 17,-6-4-17,-70 36-15</inkml:trace>
  <inkml:trace contextRef="#ctx0" brushRef="#br0" timeOffset="90158.57">7662 5341 0,'0'44'31,"0"14"-31,0-3 15,2 22-15,-2-9 16,5 13 0,-3 17-1,-9-35 1,-11-35 15,8-14-15,3-10-1,7-4-15</inkml:trace>
  <inkml:trace contextRef="#ctx0" brushRef="#br0" timeOffset="90278.82">7573 5674 0,'0'0'0</inkml:trace>
  <inkml:trace contextRef="#ctx0" brushRef="#br0" timeOffset="90757.69">8612 5704 0,'-34'43'16,"14"5"15,33-3-15,37-17-1,16-26 17,-13-26-17,-37-16 16,-49-2-15,-31 17 15,-6 8-15,9 4 0,21 3-1,40 10 1</inkml:trace>
  <inkml:trace contextRef="#ctx0" brushRef="#br0" timeOffset="91271.27">9260 5107 0,'-31'66'31,"13"-6"-15,6 18-16,3-8 15,7 9 1,15 25-1,13-17 1,-2-39 15,-15-45-15,-33-34 15,-31-22-15,-8 3-1,26 16 17,59 15-17,48 7 17,14 5-17,-7 3 1,-77 4-16</inkml:trace>
  <inkml:trace contextRef="#ctx0" brushRef="#br0" timeOffset="92001.09">10499 5107 0,'-12'63'15,"-2"30"1,5 21 15,0 1-15,15-29 0,-1-58-1,-5-46 16,-2-34-15,-14-11 0,-12-3-1,0 6 1,2 22 15,15 28-15,36 10-1,38 0 1,-5 0 15,10-10-31,28-6 16,-6-7 0,-16 4-1,-74 19-15</inkml:trace>
  <inkml:trace contextRef="#ctx0" brushRef="#br0" timeOffset="92384.85">11033 5349 0,'-13'45'15,"-2"-5"1,15-24 15,23-21-15,17-18-1,8 3 1,3 14 15,-4 17-15,-7 6-1,-6 7 1,18-2 15,6-7-15,-5-4 15,-15-1-15,-38-10-16</inkml:trace>
  <inkml:trace contextRef="#ctx0" brushRef="#br0" timeOffset="92917.53">11761 5510 0,'51'-14'15,"8"-14"1,2-11 15,-33-3-15,-48 19 15,-49 28-15,-15 22 15,25 22-15,44 2-1,17-6 16,7-20-15,-9-25-16</inkml:trace>
  <inkml:trace contextRef="#ctx0" brushRef="#br0" timeOffset="93473.71">12824 5208 0,'-57'33'16,"-7"19"15,26 16-15,43-9 15,36-11-15,9-18-1,-9-8 1,-41-22 0</inkml:trace>
  <inkml:trace contextRef="#ctx0" brushRef="#br0" timeOffset="94632.72">13303 5007 0,'-2'75'32,"-11"23"-17,-7-3 1,9-23 15,25-50-15,21-42 15,20-26-15,6 3 15,-1 16-15,-12 27 15,-5 27-16,2 12 17,11-9-17,7-18 1,18-19 15,9-16-15,1-10-1,-41 3 17,-53 10-17,-39 20 1,-18 15 15,1 10-15,32-4 15,31-17-15,32-6 15,17-8-15,-5 2-1,-13 3 1,-15 15 15,-7 5-15,4-5-1,6-4 17,5-12-17,0 4 1,-5-6-1,-6 8 17,-10 6-17,4-2 1,-2-4 15,7-2-15,1-6-1,9 1 1,9-6 15,0 0-15,-7 3 0,-3 1-1,-25 9 1</inkml:trace>
  <inkml:trace contextRef="#ctx0" brushRef="#br0" timeOffset="95018.38">14571 5273 0,'-3'0'15,"-7"0"17,6 2-17,6 9 1,20 14 0,3 18 15,-4 12-16,-19-2 1,-12-9 0,-10-20 15,-1-11-15,2-6-1,6-4 1,13-3-16</inkml:trace>
  <inkml:trace contextRef="#ctx0" brushRef="#br0" timeOffset="95398.93">14981 5266 0,'66'-23'16,"-3"-2"-1,-13-5 1,-32 10 0,-51 18 15,-34 14-16,-2 6 1,14 12 15,40-3-15,30-2 0,12-2-1,3-7 1,-30-16-1</inkml:trace>
  <inkml:trace contextRef="#ctx0" brushRef="#br0" timeOffset="95758.75">15674 5142 0,'-45'0'16,"18"18"0,29 28 15,36 16-15,20 4 15,-23-11-16,-51-6 1,-44-14 15,-18-10-15,2-5 0,19-4-1,57-16 1</inkml:trace>
  <inkml:trace contextRef="#ctx0" brushRef="#br0" timeOffset="96806.19">6603 7092 0,'2'67'15,"4"10"-15,-4 7 16,-2 24-16,0-3 15,-2 22-15,-6-9 16,-1 8-16,4-12 16,-6-1-16,-2 7 15,9-83 17,4-63-17,0-41 1,3-25-1,-3 1 1,0 15 0,0 76-16</inkml:trace>
  <inkml:trace contextRef="#ctx0" brushRef="#br0" timeOffset="97087.46">6316 7090 0,'46'-25'16,"16"-2"-16,9-1 31,28 2-31,0 11 16,22 2-16,-8 4 15,14 6-15,-17 3 31,-3 5-31,9 5 16,-48-2 0,-33-6-1,-35-2 1</inkml:trace>
  <inkml:trace contextRef="#ctx0" brushRef="#br0" timeOffset="97304.83">6525 7539 0,'40'0'16,"20"-3"-16,1 3 31,21-3-31,36 3 15,-8 0 1,-22 0 0,-88 0-16</inkml:trace>
  <inkml:trace contextRef="#ctx0" brushRef="#br0" timeOffset="97886.27">7097 8068 0,'17'-11'15,"16"-11"16,8-5-15,-14-2 0,-29 10 15,-34 19-15,-27 32-1,-7 24 1,22 21-1,50-3 1,21-31 0,26-13-16,3-14 31,19-7-31,27-6 16,-2-3-1,-28-3 1,-68 3-16</inkml:trace>
  <inkml:trace contextRef="#ctx0" brushRef="#br0" timeOffset="98755.52">8873 7388 0,'-10'17'16,"-5"6"-1,-20 15-15,-8-1 31,-20 9-31,0-8 16,-20 4-16,10-11 16,-13-6-16,-30-8 15,17-29 17,19-33-17,35-15 16,41-4-15,28 11 0,26 23 15,-3 18-15,10 19-16,-4 10 31,17 14-31,-1 1 15,13 14-15,-6-3 32,13 9-32,-12-9 15,7 3-15,19 4 16,-10-7 0,-47-22-1,-46-21 1</inkml:trace>
  <inkml:trace contextRef="#ctx0" brushRef="#br0" timeOffset="99593.33">9912 7354 0,'-54'-2'16,"-16"4"-1,2 4 1,-8 12-16,-17 12 16,46 10 15,59-10-16,56-7 1,-8-13 15,11-10-31,25-10 16,-13-10 0,-38-5 15,-37 7-16,-31 18 1,-15 30 0,-2 38 15,12-10-15,10 10-16,6 36 15,1 4 1,9-3-1,2-29 1,2-31 0,2-24-1,1-21 17,2-21-17,11-22 1,12-10-1,18-4 1,2 1 0,3 14-1,-17 8 1,-36 34-16</inkml:trace>
  <inkml:trace contextRef="#ctx0" brushRef="#br0" timeOffset="99917.97">10406 7883 0,'0'61'16,"-5"5"-1,-4-8 1,4-18-1,1-20 1,4-20-16</inkml:trace>
  <inkml:trace contextRef="#ctx0" brushRef="#br0" timeOffset="100970.98">11151 7413 0,'-40'-21'16,"-18"21"0,-12 23 15,-1 22-16,23 16 1,43-5 0,43-18 15,27-21-15,16-29-1,-6-21 16,-4-13-15,-13 4 0,-43 16-1,-33 19 17,-14 31-17,-6 45 1,5 22-1,15 12 1,9-7 0,1-24 15,8-23-15,0-24-1,0-12 1,0-9-1,0 2 1,0-6 0,0 0-1,0 0 1,0 0-16</inkml:trace>
  <inkml:trace contextRef="#ctx0" brushRef="#br0" timeOffset="101366.73">11158 7997 0,'61'-27'16,"2"-4"15,-10 13-15,-10 1-1,-20 10 1,-13 1 0,-10 6-16</inkml:trace>
  <inkml:trace contextRef="#ctx0" brushRef="#br0" timeOffset="101827.11">11592 7815 0,'60'16'16,"1"2"0,-23 9-1,-28 11 16,-23 0-15,-16-2 0,-7-4 15,31-10-15,35-7-1,40-4 1,21-7 15,-5 2-15,-16-12-1,-70 6-15</inkml:trace>
  <inkml:trace contextRef="#ctx0" brushRef="#br1" timeOffset="139688.34">1800 9787 0,'74'0'0,"9"7"16,-3-2 0,-17 5-1,-28 13 1,-37 9-1,-39 12 1,-20 16 0,-13 8-1,10 5 1,42-13 0,34-11-1,34-17 1,9-27-1,3-10-15,-11-5 16,-16-3 0,-31 13-16</inkml:trace>
  <inkml:trace contextRef="#ctx0" brushRef="#br1" timeOffset="140283.6">1670 9419 0,'-51'32'16,"-18"28"-1,20-14 1,1 14-16,12-2 16,9 13-16,8 0 15,2 14-15,12-9 0,0 15 16,5-13-16,18 10 16,0-12-16,19 2 0,7-10 15,16-5-15,-2-18 16,15-7-16,-10-16 15,13-7-15,-9-4 16,15-9-16,-14-4 16,10-16-16,-15 3 15,9-13-15,-9-2 16,5-10-16,-15-1 16,5-14-16,2-30 15,-16-22 1,-27-6-1,-27-6 1,-5 36 0,-13 5-16,-5 13 0,-7-1 15,-3 11-15,-10 0 16,-25-17-16,25 32 16,-15 3-16,-29-1 15,7 5 1,46 18-1,44 15-15</inkml:trace>
  <inkml:trace contextRef="#ctx0" brushRef="#br1" timeOffset="141298.34">3604 9900 0,'-25'75'15,"10"-11"1,-3 6-16,6 36 15,11-28 1,9 3 0,9-21-1,17 3-15,36 5 16,16-21 0,-2-20-1,-14-26 1,-27-8-1,-21 4 1,-22 3-16</inkml:trace>
  <inkml:trace contextRef="#ctx0" brushRef="#br1" timeOffset="141504.59">3616 10149 0,'63'-2'15,"9"-3"1,-4-3 0,-20-2-1,-48 10-15</inkml:trace>
  <inkml:trace contextRef="#ctx0" brushRef="#br1" timeOffset="141680.41">3448 9781 0,'40'-10'0,"18"5"0,41-4 31,4-2-15,-13 3-16,-90 8 16</inkml:trace>
  <inkml:trace contextRef="#ctx0" brushRef="#br1" timeOffset="142035.51">4703 9761 0,'12'50'0,"-1"21"16,-2 2 0,-6 21-16,2-9 15,-2 11-15,-1 22 16,-2-15 0,0-36-1,0-37 1,0-13-1,0-17-15</inkml:trace>
  <inkml:trace contextRef="#ctx0" brushRef="#br1" timeOffset="142451.25">5172 10323 0,'70'-17'15,"11"-11"1,-8 0-1,-36-2 1,-44 12 0,-31 10-1,-24 22 1,-15 28 0,18 26 15,41 3-16,38-14 1,13-16 0,-14-16-1,-19-25-15</inkml:trace>
  <inkml:trace contextRef="#ctx0" brushRef="#br1" timeOffset="142713.76">5822 10348 0,'20'73'16,"18"3"-1,20-18 1,12-23 0,-9-17-1,-23-5 1,-38-13-16</inkml:trace>
  <inkml:trace contextRef="#ctx0" brushRef="#br1" timeOffset="143053.22">6323 9578 0,'2'72'15,"1"-4"1,5 13-16,2 0 16,2 14-16,1-11 15,4 6-15,6 23 16,3-34 0,-14-59-1,-4-18 1,-5 2-1,2-4 1,-5 0 0</inkml:trace>
  <inkml:trace contextRef="#ctx0" brushRef="#br1" timeOffset="143239.34">6232 9985 0,'56'23'16,"13"-2"15,-4-1-15,-10-5 0,-20-5-16,-35-10 15</inkml:trace>
  <inkml:trace contextRef="#ctx0" brushRef="#br1" timeOffset="143585.19">6927 10361 0,'11'-10'15,"12"-11"1,12-3 0,5-1-1,3 1 16,-8 9-15,-7 5 0,-13 0-1,-15 10-15</inkml:trace>
  <inkml:trace contextRef="#ctx0" brushRef="#br1" timeOffset="143779.23">7490 10306 0,'25'35'16,"-4"-2"15,-9-16-15,-6-7-1,-6-10-15</inkml:trace>
  <inkml:trace contextRef="#ctx0" brushRef="#br1" timeOffset="143908.56">7505 9962 0,'0'0'0</inkml:trace>
  <inkml:trace contextRef="#ctx0" brushRef="#br1" timeOffset="144532.47">8191 10222 0,'-63'-2'15,"-7"14"16,14 21-15,30 13 0,34-9-1,17-14 17,13-20-17,0-16 1,-5-5 15,-11 3-15,-8 5-1,-10 3 1,1 2 15,-3 2-15,-2 3-1,0 0 17,0 0-17,0 0 1,0 0 0,0 0 15,3-3-16,-3 3-15</inkml:trace>
  <inkml:trace contextRef="#ctx0" brushRef="#br1" timeOffset="145342.47">7796 10179 0,'0'0'16,"-11"0"15,-14 0-15,-13 11-1,8 17 17,21 16-17,37 5 1,25-12-1,4-11 17,-5-9-17,-21-4 1,-31-13-16</inkml:trace>
  <inkml:trace contextRef="#ctx0" brushRef="#br1" timeOffset="145827.87">8516 9799 0,'7'70'15,"-4"-7"17,-1 18-32,-2-7 15,0 8-15,0 30 16,0-7-1,3-27 17,-3-35-17,0-43-15</inkml:trace>
  <inkml:trace contextRef="#ctx0" brushRef="#br1" timeOffset="146289.51">9468 9783 0,'0'49'16,"0"21"-16,0 0 15,0 17-15,0-4 31,5 10-31,-2-10 16,2 7-16,5 20 16,3-68-1,-1-58 17,-5-34-17,-4-5 1,-1 7-1,-2 48-15</inkml:trace>
  <inkml:trace contextRef="#ctx0" brushRef="#br1" timeOffset="146488.07">9420 9817 0,'80'-6'15,"-8"6"17,10 0-32,-6 0 0,5-2 15,20-1 1,-8 3 0,-40-2-16,-53 2 15</inkml:trace>
  <inkml:trace contextRef="#ctx0" brushRef="#br1" timeOffset="146712.7">9576 10114 0,'103'7'16,"4"-4"0,-16-3-1,-33 5 1,-58-5-16</inkml:trace>
  <inkml:trace contextRef="#ctx0" brushRef="#br1" timeOffset="147211.94">8158 10208 0,'10'19'16,"13"22"-1,2 4 1,-2 0 15,-1-12-31,-22-33 16</inkml:trace>
  <inkml:trace contextRef="#ctx0" brushRef="#br1" timeOffset="147979.12">11391 10367 0,'-16'67'16,"-3"11"-1,14-12 1,17-26 15,0-18-15,-6-9 0,-6-13-16</inkml:trace>
  <inkml:trace contextRef="#ctx0" brushRef="#br1" timeOffset="148198.54">11146 9711 0,'12'2'16,"19"16"-1,12 8 1,-3-2 0,-7 1-1,-33-25-15</inkml:trace>
  <inkml:trace contextRef="#ctx0" brushRef="#br1" timeOffset="148603.34">11968 10081 0,'-11'15'16,"2"36"-1,13-4 16,15 14-31,11-3 16,17 5-16,-1-5 16,10 0-16,14 15 31,-42-23-15,-46-22-1,-36-18 1,2-8 15,4-4-15,13 2-1,12-2 1,23 2 0</inkml:trace>
  <inkml:trace contextRef="#ctx0" brushRef="#br1" timeOffset="150094.81">13595 10358 0,'0'53'15,"-2"18"-15,-6 25 16,13-28 15,3-28-15,0-23-1,-6-6 1,-2-11-16</inkml:trace>
  <inkml:trace contextRef="#ctx0" brushRef="#br1" timeOffset="150265.09">13404 9486 0,'0'0'0</inkml:trace>
  <inkml:trace contextRef="#ctx0" brushRef="#br1" timeOffset="150666.25">13941 10518 0,'15'-26'15,"0"-9"1,13-18 0,12-28-1,10-2 1,-2 40-1,-5 56 1,-2 42 0,-9 23-1,-6 0 1,-9-15 0,-2-17-1,-10-24 16,-2-9-31,-3-13 16</inkml:trace>
  <inkml:trace contextRef="#ctx0" brushRef="#br1" timeOffset="151021.81">14545 10174 0,'11'56'16,"-1"17"0,2 2-1,6-2 1,15-32 15,12-39-15,-2-32-1,-3-23 1,-12-10 0,-13 2-1,-5 14 1,-7 9 0,2 15-1,-5 13 1,0 10-16</inkml:trace>
  <inkml:trace contextRef="#ctx0" brushRef="#br1" timeOffset="151412.09">15015 10303 0,'49'0'15,"12"-16"1,-1-14 0,-4-5-1,-23 3 1,-31 9 15,-27 13-15,-27 25-1,-9 28 1,10 20 0,11 2-1,27-11 1,26-30 0,9-13 15,-1-16-16,-1-1-15,-20 6 16</inkml:trace>
  <inkml:trace contextRef="#ctx0" brushRef="#br1" timeOffset="151712.22">15360 10391 0,'0'0'16,"5"-5"-1,2-14 1,11-20 0,12-6-1,-2 4 1,-1 9-1,-4 12 1,-3 2 15,-10 13-31,-10 5 16</inkml:trace>
  <inkml:trace contextRef="#ctx0" brushRef="#br1" timeOffset="152082.37">15828 10111 0,'-28'13'15,"14"17"1,16 20 0,18 14 15,5-2-15,-15-9-1,-18-25 1,-9-20 15,-3-8-15,8-5-1,12 5-15</inkml:trace>
  <inkml:trace contextRef="#ctx0" brushRef="#br1" timeOffset="152456.41">16140 10303 0,'33'-3'16,"0"-7"0,-18-12 15,-19-11-16,-24 8 1,-18 12 15,-1 26-15,21 30 0,26 10 15,35-8-16,19-18 1,0-4 0,-6-10-1,-48-13-15</inkml:trace>
  <inkml:trace contextRef="#ctx0" brushRef="#br1" timeOffset="152769.17">16506 9829 0,'2'38'15,"-2"20"-15,0 2 16,0 19-16,5 36 16,8-11 15,7-26-15,-4-38-1,-12-20 1,-4-20-16</inkml:trace>
  <inkml:trace contextRef="#ctx0" brushRef="#br1" timeOffset="153158.29">16793 10311 0,'30'28'16,"26"-6"0,9-16 15,1-22-15,-8-10-1,-40 12 1,-44 26 15,-4 13-15,-18 18-16,-2 10 15,-11 10-15,1 2 32,-3 9-32,-13 19 15,8-8 1,30-34-1,38-51-15</inkml:trace>
  <inkml:trace contextRef="#ctx0" brushRef="#br1" timeOffset="154403.16">3786 11706 0,'2'76'15,"4"-8"1,6 20-16,-4 3 16,11 12-1,-3-10 1,2 1-16,5 1 15,-11-67 1,-7-30 15,-3-34-31,-2-11 16,-5-27-16,-4-6 16,-7-21-16,-1 5 15,-4-14 1,1 16-1,-1 2-15,17-10 16,40 29 0,29 40-1,-8 25 17,12 24-32,-17 9 15,9 23-15,-15 2 16,-13 18-16,-22-7 15,-19 5 1,-15-9 0,-26 1-16,-1-14 15,-21-12-15,-24-19 16,3-26 15,17-10-15,37 8-1,38 15-15</inkml:trace>
  <inkml:trace contextRef="#ctx0" brushRef="#br1" timeOffset="154751.01">4461 11835 0,'-9'23'15,"3"-10"17,8-26-17,11-30 1,13-15 15,10 2-15,5 8-1,3 14 1,-2 8 0,-23 13-1,-19 13-15</inkml:trace>
  <inkml:trace contextRef="#ctx0" brushRef="#br1" timeOffset="155147.37">4867 11722 0,'-8'17'15,"5"26"1,6 15 0,33-8 15,24-17-15,11-38-1,-23-38 1,-33-22 15,-44-13-15,-41 12-1,-18 15 1,3 11 15,14 15-15,33 10-1,38 15-15</inkml:trace>
  <inkml:trace contextRef="#ctx0" brushRef="#br1" timeOffset="155633.01">5285 11800 0,'19'62'15,"-7"35"16,-18 10-15,-16-8 0,-13-39 15,7-49-15,11-54-1,11-3 1,12-21-1,5-2 1,12-9-16,3 7 16,11-4-16,28-11 15,9 31 1,-13 50 15,-33 40-15,-34 31-1,-25 9 1,2-17 15,9-28-15,10-14 0,6-11-1,4-5 1</inkml:trace>
  <inkml:trace contextRef="#ctx0" brushRef="#br1" timeOffset="156007.12">5754 11752 0,'-34'37'16,"6"14"-1,34-1 1,43-9 0,26-21 15,7-23-15,-24-34-1,-47-21 1,-49-3 15,-35 8-15,-18 8-1,12 9 1,25 9 0,26 15-1,28 12 1</inkml:trace>
  <inkml:trace contextRef="#ctx0" brushRef="#br1" timeOffset="156278.29">6147 11957 0,'5'-11'0,"10"-17"31,21-12-15,14 5-1,10 7 1,-2 11 15,-10 6-15,-18 1-1,-30 10-15</inkml:trace>
  <inkml:trace contextRef="#ctx0" brushRef="#br1" timeOffset="157530.4">7550 11661 0,'-19'40'31,"9"3"-15,25 11 0,22-24 15,11-18-15,-10-30 15,-28-27-16,-33-6 1,-14 8 15,1 13-15,11 8 15,4 10-15,9-2-1,12 14-15</inkml:trace>
  <inkml:trace contextRef="#ctx0" brushRef="#br1" timeOffset="157821.03">7841 11830 0,'13'-18'16,"14"-20"15,15 6-15,4 22 15,-6 20-15,-7 10-1,-13 0 17,-3-4-17,-17-16-15</inkml:trace>
  <inkml:trace contextRef="#ctx0" brushRef="#br1" timeOffset="158351.04">8382 11774 0,'-8'0'16,"-9"3"-1,-7 7 16,-2 3-15,8-1 15,18-7-15,18-5 15,-1-2-15,3-3-1,-7-3 17,-3 11-17,2 14 17,14 4-17,19-2 16,10-21-15,6-23 0,-6-8 15,-15 0-15,-40 33-16</inkml:trace>
  <inkml:trace contextRef="#ctx0" brushRef="#br1" timeOffset="158561.5">8649 11283 0,'17'56'16,"9"17"-16,-1 0 15,6 22-15,2-9 31,-1 5-31,8 17 16,-7-30 0,-33-78-16</inkml:trace>
  <inkml:trace contextRef="#ctx0" brushRef="#br1" timeOffset="159301.12">10082 11354 0,'9'65'15,"-7"-5"1,-2 22-16,0-2 16,3 18-16,2-7 31,-3 12-31,8 28 16,5-48-1,0-52 1,-4-16 15,-9-5-15,-2-10-16</inkml:trace>
  <inkml:trace contextRef="#ctx0" brushRef="#br1" timeOffset="159497.41">9818 11653 0,'45'8'16,"16"7"0,-1-2-1,21 4-15,33 6 16,-1 0 0,-32-8-1,-81-15-15</inkml:trace>
  <inkml:trace contextRef="#ctx0" brushRef="#br1" timeOffset="159969.94">10620 11787 0,'-49'41'16,"7"9"15,35 10-16,44 0 1,36-14 15,27-24-15,7-29 0,-30-30-1,-56-26 16,-23 15-15,-34-3-16,-34-9 16,-6 4-1,13 16 1,63 40-16</inkml:trace>
  <inkml:trace contextRef="#ctx0" brushRef="#br1" timeOffset="165468.44">6693 11220 0,'17'63'16,"-8"-5"15,0 13-31,-5-6 16,-1 19-16,-3 23 15,-3-6 1,-8-45-1,-3-43 17,3-8-17,8-1 1,3-4-16</inkml:trace>
  <inkml:trace contextRef="#ctx0" brushRef="#br1" timeOffset="165678.29">6540 11555 0,'54'18'16,"13"5"0,4-11-1,-5-5 16,-11-3-15,-22-4 0,-33 0-16</inkml:trace>
  <inkml:trace contextRef="#ctx0" brushRef="#br1" timeOffset="165889.41">7195 11636 0,'15'47'16,"-8"9"-1,4-13 17,-8-3-17,4-19 1,-7-21-16</inkml:trace>
  <inkml:trace contextRef="#ctx0" brushRef="#br1" timeOffset="166021.41">7193 11426 0,'0'0'0</inkml:trace>
  <inkml:trace contextRef="#ctx0" brushRef="#br1" timeOffset="169119.13">12172 11293 0,'4'50'16,"7"21"-16,-1 2 31,0 23-31,-8-8 16,-2 15-16,-10 24 31,-4-57-15,-9-62 15,13-19-15,4-26-16,-1-11 15,-3-23-15,-18-31 16,-12 11 15,10 34-15,42 40 15,49 12-15,25 5-1,2 0 17,-15-3-17,-73 3-15</inkml:trace>
  <inkml:trace contextRef="#ctx0" brushRef="#br1" timeOffset="169892.49">12887 11502 0,'-2'73'15,"-8"23"1,2-3 15,1-40-15,19-42 15,16-34-15,12-8 15,4 7-16,1 16 1,-8 20 15,2 14-15,6 6 15,15 3-15,13-9 15,-2-11-15,-8-7 15,-3-14-15,1-6 15,-1-13-16,-7-16 17,-35-7-17,-41 6 1,-43 16 15,-24 34-15,29 40 15,43-2-15,41 6-16,18-6 31,32-6-31,4-5 16,9-8-16,21 7 15,-14-7 1,-93-27-16</inkml:trace>
  <inkml:trace contextRef="#ctx0" brushRef="#br1" timeOffset="170975.68">4559 13000 0,'-68'-3'32,"-26"6"-17,-14 9 1,24 18 0,36 8 15,48 10-16,44 7 1,0-10 0,17-4-16,30 16 31,-17 17-15,-46 17-1,-28-29 16,-33-3-31,-9-22 16,-18-9-16,-29-5 16,1-8-1,28-2 1,60-13 0</inkml:trace>
  <inkml:trace contextRef="#ctx0" brushRef="#br1" timeOffset="171736.33">4900 13143 0,'-53'36'16,"2"3"15,15 7-15,24-19-1,33-17 1,19-25 15,15-23-15,-4-14 0,-13 1-1,-11 3 16,-9 33-15,-15 38 0,-14 37-1,1-7 17,-5 18-32,0-3 15,-5 5-15,-5 25 16,-3-10 15,8-17-15,7-23-1,6-38 1,7-8 15,10-9-15,10-5-1,18-9 1,10-7 15,0 3-15,-1-3 0,-47 28-16</inkml:trace>
  <inkml:trace contextRef="#ctx0" brushRef="#br1" timeOffset="172200.53">5348 13180 0,'-10'59'16,"-2"11"15,2-2-15,17-28-1,18-35 1,11-30 0,1-23 15,-3-1-16,-9 5 1,-14 27 0,-6 29 15,1 28-15,0 16-1,3 2 1,1-16 15,4-9-15,-9-17-1,-5-16-15</inkml:trace>
  <inkml:trace contextRef="#ctx0" brushRef="#br1" timeOffset="172743.68">5756 13266 0,'-23'46'16,"10"6"-1,13 4 1,16-11-1,14-19 17,0-26-17,-4-23 1,-7-20 0,-13-10 15,-1 3-16,-3 7 1,-2 18 0,3 25 15,8 30-15,8 23-1,7 15 1,-1-3 15,-1-9-15,-11-24-1,-5-11 1,-8-11 15,0-10-31</inkml:trace>
  <inkml:trace contextRef="#ctx0" brushRef="#br1" timeOffset="173165.23">6195 13447 0,'0'-4'15,"0"-14"1,0-17 0,4-6 15,10-4-15,11 2-1,2 8 1,-2 5-1,-25 30 1</inkml:trace>
  <inkml:trace contextRef="#ctx0" brushRef="#br1" timeOffset="173572.86">6594 13382 0,'17'-10'16,"13"-10"0,3-8 15,-11-5-16,-22 8 1,-25 7 0,-18 9-1,4 18 17,11 22-17,28 14 1,15-5-1,7-4 17,-4-11-17,-18-25-15</inkml:trace>
  <inkml:trace contextRef="#ctx0" brushRef="#br1" timeOffset="174081.86">7548 13188 0,'-10'3'15,"-15"15"1,0 34 15,12 13-15,30-1 15,34-19-15,19-43-1,-8-42 17,-33-31-17,-50-4 17,-45 20-17,-20 24 16,7 14-15,14 12 0,30 5-1,35 0 1</inkml:trace>
  <inkml:trace contextRef="#ctx0" brushRef="#br1" timeOffset="174630.26">8130 12583 0,'-14'16'16,"-17"33"-1,8 2 17,5 20-32,8 2 15,9 25-15,5-7 32,14 12-32,-1-15 15,8 1-15,10-24 31,-13-58-15,-18-21 0,-12-32-16,-12-2 31,-15-15-31,-27-17 16,-2 9 15,32 41-16,43 32 17,17 11-17,25 9-15,34 16 16,-3 0 15,-3-3-15,-81-35-16</inkml:trace>
  <inkml:trace contextRef="#ctx0" brushRef="#br1" timeOffset="175344.89">9597 12730 0,'2'48'16,"-2"17"-1,0 3 1,-2 21-16,2-9 15,5 8-15,7 20 32,-12-44-17,-20-67 17,-16-45-17,6 7 1,-5-16-1,-15-27-15,-1-4 32,28 33-17,44 45 17,7 20-17,22 12-15,5 4 16,11-4-1,-5-6 1,9-19-16,24-20 16,-10-7-1,-23 2 1,-61 28-16</inkml:trace>
  <inkml:trace contextRef="#ctx0" brushRef="#br1" timeOffset="175984.46">10136 12778 0,'-5'43'15,"0"22"-15,-6-5 32,-1 16-32,-3 35 15,7-5 1,21-44-1,13-49 17,9-38-17,10-16 1,0 9 0,-4 32 15,1 27-16,-9 19 1,-1-6 15,4-12-15,4-21 0,14-14-1,0-26 16,-8-22-15,-23-5 0,-31 9-1,-12 23 17,-12 28-17,4 33 1,20 27 15,44 13-15,31-5-1,6-10 1,-12-15 0,-61-43-16</inkml:trace>
  <inkml:trace contextRef="#ctx0" brushRef="#br1" timeOffset="177135.58">12020 13289 0,'-7'0'16,"-26"0"0,-15 12 15,-7 11-15,17 15 15,38 5-16,46-15 17,29-36-17,-17-12 17,0-33-32,-18-8 15,-4-27-15,-14 0 16,-9-25-1,-10 14 1,-19-1-16,-34-9 16,-23 48 15,23 42-15,9 41-16,21 18 31,12 36-31,11 2 15,19 21-15,6-6 32,25 6-32,-2-19 15,17-8-15,25 4 16,3-16 15,-43-24-15,-53-36-16</inkml:trace>
  <inkml:trace contextRef="#ctx0" brushRef="#br1" timeOffset="177427.64">12640 13241 0,'23'55'16,"-3"8"15,3-5-15,-1-14-1,-8-22 17,-14-22-32</inkml:trace>
  <inkml:trace contextRef="#ctx0" brushRef="#br1" timeOffset="177605.94">12560 12755 0,'0'0'16,"0"0"0,0 0-16</inkml:trace>
  <inkml:trace contextRef="#ctx0" brushRef="#br1" timeOffset="177984.15">13131 13058 0,'-54'-4'16,"1"8"15,30 22-15,41 30 15,7-8-15,18 5-16,10 28 31,-23 4-16,-36-31 1,-11-32 15,1-12-15,9-7 0,7-3-16</inkml:trace>
  <inkml:trace contextRef="#ctx0" brushRef="#br1" timeOffset="178324.02">13701 12553 0,'-2'48'16,"2"25"-16,2 5 31,11 23-31,2-3 16,8 11-16,-1-16 31,1-5-31,2-20 16,-5-51-1,-12-6 17,0-4-17,-8-7-15</inkml:trace>
  <inkml:trace contextRef="#ctx0" brushRef="#br1" timeOffset="178461.95">13583 12923 0,'46'25'16,"4"3"15,-50-28-31</inkml:trace>
  <inkml:trace contextRef="#ctx0" brushRef="#br1" timeOffset="178963.22">14195 13009 0,'-58'3'15,"5"13"16,34 18-15,40 11 0,25-4-1,10-18 17,-4-26-17,-16-22 1,-19-11-1,-14 4 17,-8 15-17,-2 21 1,7 29 0,17 17 15,24-2-16,8-13 1,0-9 15,-9-7-15,-40-19-16</inkml:trace>
  <inkml:trace contextRef="#ctx0" brushRef="#br1" timeOffset="179332.31">14568 13135 0,'10'-2'16,"13"-9"-1,2-4 17,5 0-17,10 7 1,-2 16 15,1 10-15,-2 5-1,-2-3 1,-2-5 15,-10-3-15,-23-12-16</inkml:trace>
  <inkml:trace contextRef="#ctx0" brushRef="#br1" timeOffset="179569.54">15095 13012 0,'-10'12'16,"-1"24"-1,22 11 1,12 1 15,1-10-15,-6-8-1,-18-30-15</inkml:trace>
  <inkml:trace contextRef="#ctx0" brushRef="#br1" timeOffset="179977.37">15409 13121 0,'23'-3'16,"17"-10"0,-1-12 15,-20-8-16,-28 8 1,-22 10 0,-17 20 15,15 30-15,36 28-1,33 18 16,32-11-15,14-17 0,-3-15 15,-23-13-15,-56-25-16</inkml:trace>
  <inkml:trace contextRef="#ctx0" brushRef="#br1" timeOffset="180660.77">16301 12465 0,'16'70'31,"-6"-6"-15,-3 11-16,-7-1 15,-5 8 1,-2 24-1,-3-14 1,10-53 15,15-52-15,10-39 15,8-24-15,5 5 15,12 37-15,-7 28-1,3 30 1,6 43 0,-16 27 15,-38-6-16,-44-18 1,-25-40 15,11-39-15,25-22 15,19 1-15,6 15 15,10 15-31</inkml:trace>
  <inkml:trace contextRef="#ctx0" brushRef="#br1" timeOffset="181076.1">16871 13097 0,'61'6'16,"4"-21"15,-7-13-15,-32-18 15,-37-2-16,-34 18 17,-18 33-17,5 42 1,25 31 15,31-21-15,40-12-1,48 2 1,12-9 0,-15-11-1,-83-25-15</inkml:trace>
  <inkml:trace contextRef="#ctx0" brushRef="#br1" timeOffset="181566.29">17307 12495 0,'-7'46'31,"5"14"-31,-1 0 16,3 23-16,3-2 31,9 10-31,23 25 16,6-56-1,1-55 17,-19-42-17,-20-11 1,-31-16-1,-18 4 1,-24-3-16,-36-7 16,43 37 15,76 41-15,19 2 15,24 7-31,40 8 15,6 1 17,-16-4-32,-86-22 15</inkml:trace>
  <inkml:trace contextRef="#ctx0" brushRef="#br1" timeOffset="182634.9">17696 12961 0,'0'48'15,"7"3"1,13-14 15,10-19-15,-2-23 15,-5-2-15,-3-8 15,-13 15-15,1 17-1,5 11 17,11 4-17,15-14 16,1-22-15,-15-32 15,-13-12-15,-12 3 15,-4 9-15,1 11 15,3 20-15,7 10-1,7 13 17,-2-1-17,6 1 16,15-6-15,16-6 15,20-6-15,4-10 0,-13-16 15,-32-9-16,-30 7 1,-31 13 15,-10 15-15,-2 20 0,17 33 15,28 3-16,30-13 17,28-18-17,3-20 1,-12-5 0,-10-5 15,-39 5-31</inkml:trace>
  <inkml:trace contextRef="#ctx0" brushRef="#br1" timeOffset="183142.16">18570 13175 0,'18'-7'16,"19"-8"-1,-2-20 1,-14-14 0,-29 2 15,-27 14-15,-8 26-1,0 25 16,21 26-15,29 15 0,38-9-1,20-12 17,7-11-17,-17-4 1,-55-23-16</inkml:trace>
  <inkml:trace contextRef="#ctx0" brushRef="#br1" timeOffset="183542.22">18852 13165 0,'0'0'32,"0"0"-17,2-10 1,16-23 0,13-14 15,4-9-16,10 23 1,5 44 0,6 42 15,-3 30-15,-1 7-1,-11-13 1,-16-28-1,-25-49 1</inkml:trace>
  <inkml:trace contextRef="#ctx0" brushRef="#br1" timeOffset="185046.01">20122 12869 0,'-5'67'16,"2"21"0,1-5-1,-1 6-15,18-9 16,10-67 15,1-61-15,-6-35 15,-20 28-15,-25-1-16,-15 16 15,-16 5-15,-39 4 16,23 31 15,70 25-15,20-2 15,33-3-31,38-15 16,8-12 15,-14-14-16,-23 1 1,-60 20-16</inkml:trace>
  <inkml:trace contextRef="#ctx0" brushRef="#br1" timeOffset="185708.55">20682 12898 0,'-11'50'16,"-4"14"-16,-5 29 31,2-2-15,24-33 15,34-46-15,15-30-1,3-21 17,-10 1-17,-16 30 17,-4 25-17,10 19 16,15 2-15,8-8 15,1-14-15,1-16 0,-17-21 15,-21-17-16,-25-2 17,-25 14-17,-18 22 17,10 34-17,28 20 16,40 13-15,11-2 15,-1-14-15,-45-47-16</inkml:trace>
  <inkml:trace contextRef="#ctx0" brushRef="#br1" timeOffset="186265.59">22266 13062 0,'-25'-2'16,"-43"2"0,10 9 15,2 17-31,11 9 15,18 18-15,11 3 32,27 6-32,14-14 15,27-10-15,37-5 32,6-16-17,-23-4 1,-72-13-16</inkml:trace>
  <inkml:trace contextRef="#ctx0" brushRef="#br1" timeOffset="186741.65">22529 12656 0,'0'43'15,"0"23"1,0-6 0,0 18-16,2 33 15,10 3 1,21-33 15,0-49-15,7-37-1,-2-30 1,0-13 15,-5 0-15,-3 35 0,3 39 15,-1 31-16,1 9 1,7-23 0,23-11-16,8-4 31,12-8-31,30 6 16,-6-4-1,-107-22-15</inkml:trace>
  <inkml:trace contextRef="#ctx0" brushRef="#br1" timeOffset="187182.78">23156 13196 0,'-53'27'31,"22"11"-16,31 10 1,38-8 0,23-14 15,-3-31-15,-21-39-1,-21-16 1,-11 3 15,-10 27-15,2 34-1,3 41 17,13 16-17,14-3 1,4-8-1,-8-14 1,-23-36 0</inkml:trace>
  <inkml:trace contextRef="#ctx0" brushRef="#br1" timeOffset="187459.08">23496 13437 0,'12'-12'16,"16"-13"15,15-3-16,-2 3 1,-6 2 15,-12 11-15,-23 12-16</inkml:trace>
  <inkml:trace contextRef="#ctx0" brushRef="#br1" timeOffset="187948.42">23824 13375 0,'-16'9'16,"-11"14"-1,-4 3 16,22-9-15,21-2 0,18-12-1,5-6 17,1-4-17,-1 19 1,-15 23-1,-9 28 17,-25 18-17,-8-8 1,-14-33 15,6-34-15,6-37-1,6-4 1,5 8 15,13 27-31</inkml:trace>
  <inkml:trace contextRef="#ctx0" brushRef="#br1" timeOffset="188325.57">24267 13447 0,'38'-30'31,"-6"-17"-15,-11-1 15,-26 12-16,-23 14 1,-15 27 15,10 38-15,16 22 15,34 3-15,22-17-1,1-14 17,-10-12-17,-30-25-15</inkml:trace>
  <inkml:trace contextRef="#ctx0" brushRef="#br1" timeOffset="188741.25">24791 13183 0,'-55'10'15,"17"23"16,22 2-15,22 16-16,9-1 31,20 13-31,4-3 16,8 6-16,1 12 16,-38-23 15,-35-41-16,-23-33 17,0-8-17,8-1 17,10 5-17,30 23-15</inkml:trace>
  <inkml:trace contextRef="#ctx0" brushRef="#br1" timeOffset="189044.27">25197 13785 0,'0'0'31,"0"0"-15,0 0-16</inkml:trace>
  <inkml:trace contextRef="#ctx0" brushRef="#br1" timeOffset="190725.52">6674 14523 0,'-3'36'16,"1"12"-1,-6 23-15,0 1 16,1 26-16,2-2 16,3 18-16,-2-9 15,4 26-15,4-12 16,5 17-16,1-15 15,6 13-15,-2-26 16,13-5-16,14-57 16,5-52-1,-20-1 1,-14 4 0,-12 3-16</inkml:trace>
  <inkml:trace contextRef="#ctx0" brushRef="#br1" timeOffset="191010.13">6446 14566 0,'44'-7'16,"8"-3"-16,9 5 16,22-5-16,0-1 15,16 7-15,-6-1 16,7-1-16,34-1 16,-8 1-1,-63-1 1,-63 7-16</inkml:trace>
  <inkml:trace contextRef="#ctx0" brushRef="#br1" timeOffset="191207.46">6749 15073 0,'65'5'16,"11"3"0,-8-6-16,-16-2 15,-52 0-15</inkml:trace>
  <inkml:trace contextRef="#ctx0" brushRef="#br1" timeOffset="191686.19">7417 15607 0,'30'-10'16,"3"-10"0,-13-8-1,-30-5 1,-38 18-1,-27 28 1,-7 32 0,14 21 15,44 17-15,54-3-1,43-19 1,18-21-1,0-14 1,-29-7 0,-62-19-16</inkml:trace>
  <inkml:trace contextRef="#ctx0" brushRef="#br1" timeOffset="192339.72">8598 14916 0,'-7'61'15,"-11"13"1,-19 8 0,-24 4 15,-17-11-16,-10-14 1,-5-26 0,7-22-1,23-26 1,25-22 0,28-13 15,24-2-16,13 7 1,15 17 0,14 19-1,25 20 1,-18 4 0,5 16-16,-10 2 15,5 13-15,-10 0 31,5 8-31,15 22 16,-8-5 0,-18-22-1,-26-26 1,-21-25-16</inkml:trace>
  <inkml:trace contextRef="#ctx0" brushRef="#br1" timeOffset="192809.68">9854 14050 0,'9'58'32,"7"15"-32,1-3 0,6 16 0,-3-8 15,11 13-15,-6-13 16,8 3-16,4 9 15,-6-14 1,-14-43 0,-17-33-16</inkml:trace>
  <inkml:trace contextRef="#ctx0" brushRef="#br1" timeOffset="193164.8">9204 15033 0,'35'10'16,"20"2"-16,8-2 15,31 6-15,-17-7 16,7 2-16,19 1 0,-14 1 16,5 2-16,15 5 0,10 5 15,17 8-15,-11-5 16,10 0 0,3-11-1,-57-12 1,-41 0-1,-20-5 1,-20 0-16</inkml:trace>
  <inkml:trace contextRef="#ctx0" brushRef="#br1" timeOffset="193964.37">9861 15786 0,'-38'55'16,"1"31"0,14-15-1,11 7-15,14 25 16,33 0 0,23-26-1,8-38 1,-3-31-1,-10-46 1,-23-5 0,0-20-16,-13 0 15,1-20-15,-10 7 16,-1-17-16,-4 8 16,-3-14-16,0 9 15,-5-8-15,-12-23 16,-1 10-1,-1 28 1,12 67 0,2 51-1,3 41 1,2-8 0,7 13-16,-2 2 15,11 23-15,1-5 16,8 14-16,0-14 31,11 2-31,9 18 16,-7-22-1,-21-51 1,-17-48-16</inkml:trace>
  <inkml:trace contextRef="#ctx0" brushRef="#br1" timeOffset="194721.76">10426 15375 0,'40'5'16,"2"5"15,-14 8-16,-20 13 1,-25 3 15,-9 2-15,1-6 0,15 0-1,35-5 16,41-2-15,14-5 0,1-3-1,-18 0 1,-63-15-16</inkml:trace>
  <inkml:trace contextRef="#ctx0" brushRef="#br1" timeOffset="195332.46">9841 15758 0,'0'0'16,"0"0"-1,8 0 1,17 8 15,22 17-15,19 15-1,10 13 1,-11-3 15,-7-9-15,-58-41-16</inkml:trace>
  <inkml:trace contextRef="#ctx0" brushRef="#br2" timeOffset="-208831.72">20515 5168 0,'-7'65'31,"-7"31"-31,5-16 16,-4 7-16,3 18 0,2-9 15,3 7 1,-4 28-16,-2-15 16,-1 7-16,-6 21 0,-2-20 15,0-3-15,-1 9 0,2-9 16,8-14-16,22-83 16,8-58-1,-1-12 1,-8 23 15,-10 23-31</inkml:trace>
  <inkml:trace contextRef="#ctx0" brushRef="#br2" timeOffset="-208469.03">20328 5203 0,'51'-25'31,"24"-8"-31,-9 8 16,-1-1-16,21 1 0,-5 8 31,5-1-31,17-5 0,-3 1 16,19 4-16,14 13 16,-26 28-1,-58-13 1,-23-2-1,-26-8-15</inkml:trace>
  <inkml:trace contextRef="#ctx0" brushRef="#br2" timeOffset="-208234.25">20303 5866 0,'61'2'15,"24"-2"-15,1 0 16,10 0 0,25 0-1,-20-2 1,-101 2-16</inkml:trace>
  <inkml:trace contextRef="#ctx0" brushRef="#br2" timeOffset="-207724.41">21041 6597 0,'56'-18'15,"0"-15"17,-21-4-17,-40 6 1,-46 31 15,4 17-15,-11 19-16,9 7 31,2 18-31,17-7 16,24 7-16,19-13 31,32-8-31,51-5 16,5-7 15,-18-8-16,-83-20-15</inkml:trace>
  <inkml:trace contextRef="#ctx0" brushRef="#br2" timeOffset="-207221.31">22113 5878 0,'37'0'16,"42"0"15,3-5-15,-1 2-1,-81 3-15</inkml:trace>
  <inkml:trace contextRef="#ctx0" brushRef="#br2" timeOffset="-207009.35">22188 6155 0,'81'-7'15,"0"-3"1,-18 0 0,-63 10-16</inkml:trace>
  <inkml:trace contextRef="#ctx0" brushRef="#br2" timeOffset="-205980.56">23632 5475 0,'0'89'16,"0"-22"-1,0 17-15,0-7 16,-5 12 0,-10 32-1,-5-7 1,5-24-1,4-60 17,11-38-17,11-35 1,11-32 0,-1 12 15,9-8-31,-2 11 15,14-8-15,-4 15 16,12-8-16,21-14 16,0-3 15,-21 12-15,-23 31-1,-13 15 1,-14 20-16</inkml:trace>
  <inkml:trace contextRef="#ctx0" brushRef="#br2" timeOffset="-205718.28">23773 5893 0,'38'68'15,"-3"5"17,-5-12-17,-9-14 1,-12-26-1,-9-21-15</inkml:trace>
  <inkml:trace contextRef="#ctx0" brushRef="#br2" timeOffset="-204926.39">24582 5858 0,'70'0'15,"-1"0"1,19 0-16,5 0 31,25 0-31,-21 0 16,-2 0-16,13-3 0,-19 3 31,6 0-31,19-2 0,-18 2 16,4-5-16,14 3 0,-16-1 15,5 0-15,18-1 0,-20 8 32,5-4-32,17 3 0,-20 0 15,-1-1-15,13 3 0,3-3 16,21 1-16,-13-1 16,8 6-16,-28-3 15,-3 5-15,13 7 16,-58-11-1,-28-16-15,-12 7 16,-14 1 15,-4 2-31</inkml:trace>
  <inkml:trace contextRef="#ctx0" brushRef="#br2" timeOffset="-203939.09">25467 5082 0,'-68'28'15,"15"2"16,-8 8-31,-9 25 16,24 5 15,48-23-15,47-25 15,34-30-15,13-25-1,-11-8 17,-19 5-17,-38 28 17,-28 35-17,-23 41 16,-12 29-15,-6 11 0,6-9 15,4-25-15,14-21 15,9-31-16,8-20 17,13-18-17,20-7 1,12-10 15,3 2-15,-5 3 15,-8 4-15,-35 26-16</inkml:trace>
  <inkml:trace contextRef="#ctx0" brushRef="#br2" timeOffset="-203684.03">25821 5617 0,'0'75'15,"0"-3"16,-2-14-15,-1-25 0,3-33-16</inkml:trace>
  <inkml:trace contextRef="#ctx0" brushRef="#br2" timeOffset="-202710.14">26792 5097 0,'-33'10'16,"-2"0"15,-18 13-31,-28 19 16,8 24 15,36-3-16,46-25 17,45-33-17,-5-10 17,12-17-32,22-27 15,-4 2 1,-19 8-1,-38 35 17,-29 29-17,-21 37 1,-7 32 15,0 7-15,5-5-1,12-23 17,5-27-17,6-32 17,7-16-17,10-21 1,6-15 15,10 1-15,2 4 15,-2 10-15,-6 3-1,-5 7 1,-5 9-1,-10 4 1</inkml:trace>
  <inkml:trace contextRef="#ctx0" brushRef="#br2" timeOffset="-202242.14">27057 5564 0,'2'7'15,"6"16"1,-3 1 0,-3 7 15,-2-9-15,5-8-1,13-10 1,17-1 15,10 4-15,1-2-1,-16 11 1,-7-2 15,-8-1-15,-15-13-16</inkml:trace>
  <inkml:trace contextRef="#ctx0" brushRef="#br2" timeOffset="-201054.95">26051 6604 0,'-48'55'15,"8"11"16,28-13-15,39-31 15,9-19-15,13-18-16,5-10 31,6-21-31,-9-1 16,1-19-16,-8-2 15,-9-15-15,-12 7 32,-9-8-32,-21-21 15,-21 12 17,-9 40-17,-7 63 1,16 16 15,4 24-31,8 7 16,6 25-16,3-7 31,7 21-31,7-13 16,6 3-16,22-1 31,16-25-16,-14-22 1,-16-15 15,-21-23-31</inkml:trace>
  <inkml:trace contextRef="#ctx0" brushRef="#br2" timeOffset="-200557.22">26629 6029 0,'60'10'15,"10"6"17,-4 11-32,-46 3 31,-40 13-16,-43-3 1,-10-2 15,22 0-15,51-8 15,45-12-15,26-6-1,0-4 1,-11-3 0,-60-5-16</inkml:trace>
  <inkml:trace contextRef="#ctx0" brushRef="#br2" timeOffset="-190493.22">23642 6644 0,'0'48'15,"0"16"-15,0 1 32,0 13-32,0-6 15,-2 15-15,-9 28 16,-3-4-1,-17-27 17,-1-49-17,-3-25 1,12-10 15,13 0-31,10 0 16</inkml:trace>
  <inkml:trace contextRef="#ctx0" brushRef="#br2" timeOffset="-190071.34">23373 7352 0,'2'78'16,"5"9"0,9-10 15,6-21-15,6-26-1,8-35 1,-3-10 15,7-21-31,2 1 16,11-7-16,28-19 15,-6 15 1,-26 34 15,-22 17-15,-14 0-1,-6-3 17,-7-2-32</inkml:trace>
  <inkml:trace contextRef="#ctx0" brushRef="#br2" timeOffset="-189556.72">23110 8053 0,'-27'60'15,"-3"14"1,14 1 0,19 1-1,27-8 1,18-18 0,15-23-1,0-17 1,-7-12 15,-16-10-15,-17 4-16,-23 8 0</inkml:trace>
  <inkml:trace contextRef="#ctx0" brushRef="#br2" timeOffset="-189287.37">23108 8251 0,'41'-4'16,"6"-7"-1,-10 0 17,-11 0-17,-13 3-15,-13 8 16</inkml:trace>
  <inkml:trace contextRef="#ctx0" brushRef="#br2" timeOffset="-189093.78">23098 7960 0,'58'-10'15,"-5"-1"1,-10 4-1,-43 7-15</inkml:trace>
  <inkml:trace contextRef="#ctx0" brushRef="#br2" timeOffset="-188816.81">23662 8018 0,'-10'82'15,"-10"13"1,8-2 0,16-35-1,10-36 16,-10-14-15,-1-1-16,-3-7 16</inkml:trace>
  <inkml:trace contextRef="#ctx0" brushRef="#br2" timeOffset="-188442.37">23884 8312 0,'13'-2'15,"15"-8"1,-1-13 0,1-7-1,-8-6 1,-23 16-1,-27 20 1,-10 26 0,-11 21-1,11 9 17,25-13-17,28-23 1,19-18-1,6-11 1,-3 1 0,-35 8-16</inkml:trace>
  <inkml:trace contextRef="#ctx0" brushRef="#br2" timeOffset="-188175.09">24214 8225 0,'-12'22'15,"-1"28"1,8 8 0,28-18-1,25-27 1,12-23 15,-5-7-15,-12-6-1,-43 23-15</inkml:trace>
  <inkml:trace contextRef="#ctx0" brushRef="#br2" timeOffset="-187891.85">24423 7939 0,'16'71'15,"1"32"1,-4 9-1,-1-25 17,-2-27-17,-7-29 1,-1-16 0,-2-15-16</inkml:trace>
  <inkml:trace contextRef="#ctx0" brushRef="#br2" timeOffset="-187692.38">24279 8093 0,'13'0'31,"10"-3"-15,13-6 0,-36 9-16</inkml:trace>
  <inkml:trace contextRef="#ctx0" brushRef="#br2" timeOffset="-187310.4">24708 8348 0,'0'-2'16,"0"-17"-1,8-8 17,14-11-17,11 5 1,-1 21 15,-6 16-15,-8 2-1,-1 1 1,-9-2 0,-8-5-16</inkml:trace>
  <inkml:trace contextRef="#ctx0" brushRef="#br2" timeOffset="-187107.95">25124 8264 0,'5'8'15,"7"15"1,-12-23-16</inkml:trace>
  <inkml:trace contextRef="#ctx0" brushRef="#br2" timeOffset="-186961.34">25008 8008 0,'0'0'15,"0"0"-15</inkml:trace>
  <inkml:trace contextRef="#ctx0" brushRef="#br2" timeOffset="-186585.34">25605 8093 0,'-53'20'31,"-5"10"-16,10 16 1,31 4 0,29-7 15,28-23-15,21-15-1,-1-12 16,-9-5-15,-51 12-16</inkml:trace>
  <inkml:trace contextRef="#ctx0" brushRef="#br2" timeOffset="-186144.52">25721 8201 0,'11'10'16,"11"6"-1,10-7 17,9-16-17,-6-11 1,-7-4 15,-6 0-15,-11 19-1,-9 20 1,1 23 15,9 1-15,13-18-1,8-46 1,2-38 15,0-9-15,-7 4 0,-28 66-16</inkml:trace>
  <inkml:trace contextRef="#ctx0" brushRef="#br2" timeOffset="-185941.07">26154 7839 0,'18'93'15,"2"5"16,-5-10-15,-5-27 0,-10-61-16</inkml:trace>
  <inkml:trace contextRef="#ctx0" brushRef="#br2" timeOffset="-185516.18">27276 7997 0,'-60'23'15,"-6"12"1,8 13-1,25 5 1,36 2 0,22-6-1,10-12 1,-13-12 0,-22-25-16</inkml:trace>
  <inkml:trace contextRef="#ctx0" brushRef="#br2" timeOffset="-185103.31">27525 8095 0,'-43'44'15,"15"4"1,32-1-1,28-14 1,25-12 0,17-19-1,-4-10 17,-21-19-17,-32-7 1,-32 0-1,-31 8 1,-19 8 0,-10 6-1,21-4 1,22-4 0,14 8-1,8 7 1,10 5-16</inkml:trace>
  <inkml:trace contextRef="#ctx0" brushRef="#br2" timeOffset="-184738.29">27891 8255 0,'-13'27'15,"8"-12"1,12-17 0,21-26-1,10-14 1,10-7 0,-8 12-1,-7 19 16,-15 30-15,-6 19 0,-6-4-1,8-7 1,12-10 0,-1-6-1,-8-8 1,-17 4-16</inkml:trace>
  <inkml:trace contextRef="#ctx0" brushRef="#br2" timeOffset="-184409.14">28362 8053 0,'0'7'15,"0"14"1,12 13 0,18 12-1,-2-1 1,2 0 0,-22-14 15,-23-25-16,-18-17 1,3-4 0,0-5-1,9 5 1,21 15-16</inkml:trace>
  <inkml:trace contextRef="#ctx0" brushRef="#br2" timeOffset="-184110.92">28681 7624 0,'19'82'15,"-2"-17"16,-4 13-31,4 25 16,3 5 0,-4-17-1,-18-55 1,-12-34 0,5-4-1,9-4 1,0 6-16</inkml:trace>
  <inkml:trace contextRef="#ctx0" brushRef="#br2" timeOffset="-183910.46">28558 7974 0,'65'8'0,"21"-5"32,-2 0-17,-21-3 1,-63 0-16</inkml:trace>
  <inkml:trace contextRef="#ctx0" brushRef="#br2" timeOffset="-183443.72">29173 8000 0,'-38'20'16,"-4"8"0,3 2 15,20-2-16,16-1 1,13-9 0,8-18-1,9-12 1,-6-12 0,-8 2-1,-4 7 1,-4 7 15,-5 16-15,3 7-1,2 7 1,15-6 0,15-16-1,3-6 1,-3-4 15,-7 1-15,-28 9-16</inkml:trace>
  <inkml:trace contextRef="#ctx0" brushRef="#br2" timeOffset="-183133.53">29335 8093 0,'12'-8'16,"21"-7"15,12 0-15,3 13-1,-10 14 1,-11 13-1,-11 0 1,4-19 0,2-14-1,1-10 17,-5 6-32,-18 12 0</inkml:trace>
  <inkml:trace contextRef="#ctx0" brushRef="#br2" timeOffset="-182663.79">29823 7660 0,'11'83'16,"6"15"-1,6 5 1,-3-15 15,-5-25-15,-4-40 0,-11-28-1,-11-27 1,-12-17-1,-10-4 1,-4 6 15,1 4-15,24 15 0,45 6-1,7 10 1,20 0-16,1 8 15,17-1-15,30 10 16,0-3 15,-29 3-31,-79-5 0</inkml:trace>
  <inkml:trace contextRef="#ctx0" brushRef="#br2" timeOffset="-164880">25124 9056 0,'-28'-28'16,"-27"10"15,-26 18-15,-25 18-1,-2 17 1,18 11 15,39 6-15,41 4-1,45 2 17,3-18-17,20 6-15,-3-9 16,16 8-16,-8-7 16,9 7-16,-11 4 31,-3 6-31,-7 33 15,-39 3 1,-52-10 15,-41-21-15,-25-20 0,4-17-1,11-33 16,33-38-15,40-29 0,18 10-1,18-6 1,12 8 0,12-10-16,1 6 15,10-1-15,0 2 16,0-1-16,15-15 31,-30 2-15,-26 25-1,-6 29 17,-1 15-32,-5 13 0</inkml:trace>
  <inkml:trace contextRef="#ctx0" brushRef="#br2" timeOffset="-163880.68">22806 9358 0,'-6'50'16,"1"16"-16,3-8 16,-3 20-16,5-10 15,5 13-15,0 27 31,5-7-15,0-23 0,-5-41-1,5-37 1,1-32 0,3-34-1,2 6 1,6-11-16,1 9 15,5-9 1,-1 8 0,9-10-16,17-16 15,5-4 1,-6 18 0,-27 37-1,-25 38-15</inkml:trace>
  <inkml:trace contextRef="#ctx0" brushRef="#br2" timeOffset="-163611.39">22907 9699 0,'14'58'15,"21"7"1,11 0 0,-1-14-1,-17-21 1,-28-30-16</inkml:trace>
  <inkml:trace contextRef="#ctx0" brushRef="#br2" timeOffset="-163324.15">23456 9550 0,'55'0'16,"-2"0"15,-13-6-31,-40 6 0</inkml:trace>
  <inkml:trace contextRef="#ctx0" brushRef="#br2" timeOffset="-163073.83">23476 9749 0,'58'-3'15,"12"0"1,-1-2-1,-20 0 1,-49 5-16</inkml:trace>
  <inkml:trace contextRef="#ctx0" brushRef="#br2" timeOffset="-162682.86">25441 9819 0,'0'0'16,"0"0"0,0 0-16</inkml:trace>
  <inkml:trace contextRef="#ctx0" brushRef="#br2" timeOffset="-162063.25">26140 9244 0,'4'-47'16,"-19"4"15,-35 13-15,-3 17-1,-13 21-15,1 6 32,-3 22-32,-20 27 15,25 15 1,50-25-1,38-20 17,23-26-17,13-19 1,-1-16 0,-5-4 15,-11 1-16,-14 31 1,-13 48 15,-1 0-15,-12 15-16,-1-3 16,-3 8-16,-3 34 15,1-10 16,-5-16-15,4-39 0,3-37-16</inkml:trace>
  <inkml:trace contextRef="#ctx0" brushRef="#br2" timeOffset="-161465.22">26623 9265 0,'-15'-33'16,"-18"15"15,-13 18-15,-3 26-1,3 22 1,18 2 15,28-5-15,25-20-1,24-25 17,4-19-17,-1-9 1,-14 2 0,-13 6 15,-12 33-16,-10 45 1,2-5 15,-5 18-31,7 19 16,16-5 0,7-19-1,-2-18 1,-16-25-1,-12-23-15</inkml:trace>
  <inkml:trace contextRef="#ctx0" brushRef="#br2" timeOffset="-161075.06">27283 9228 0,'21'62'16,"19"19"0,7 7-1,4-5 1,0-10 0,-4-38-1,1-35 1,-12-12-1,-22 4 1,-14 8-16</inkml:trace>
  <inkml:trace contextRef="#ctx0" brushRef="#br2" timeOffset="-160829.59">27633 9292 0,'-32'39'15,"-13"5"-15,4 0 16,-9 6-16,-18 19 16,8-5-1,11-8 1,21-25-1,16-14 1,12-17-16</inkml:trace>
  <inkml:trace contextRef="#ctx0" brushRef="#br2" timeOffset="-160520.25">28180 9154 0,'-14'40'0,"-9"20"16,5-1-1,-10 14-15,-2 25 16,-3-18 0,0-22-1,19-30 1,9-16 0,5-12-16</inkml:trace>
  <inkml:trace contextRef="#ctx0" brushRef="#br2" timeOffset="-160065.18">28395 9257 0,'-23'65'15,"10"16"1,23 8 0,30-31-1,31-28 1,12-30 0,-2-30-1,-16-28 16,-27-33-15,-41-7 0,-14 27-1,-29 16-15,-26-3 16,-9 12 0,18 18-1,28 8 1,14 10 15,14 8-15,7 2-16</inkml:trace>
  <inkml:trace contextRef="#ctx0" brushRef="#br2" timeOffset="-159479.35">29196 8688 0,'-21'-28'15,"-19"13"1,-18 20 0,0 20-1,13 21 1,20 1 0,25-8 15,30-15-16,13-16 1,15-26 0,-3-12-1,-9-8 1,-13 6 0,-11 8 15,-11 24-16,-14 28 1,-12 30 0,-4 23-1,7 5 1,10-3 0,4-15-1,1-22 1,-3-46-16</inkml:trace>
  <inkml:trace contextRef="#ctx0" brushRef="#br2" timeOffset="-158286.22">29897 8867 0,'-9'63'15,"7"10"1,-1-5 15,3-18-15,0-34-1,3-32 1,8-29 0,-2-24-1,-1-14 1,2 3 15,-2 1-15,-6 11-1,1 19 1,2 15 0,-3 24-1,0 20 1,14 28-1,14 23 17,10 17-17,16 5 1,7 3 0,7-13-1,4-23 1,-9-37-1,-9-38 17,-21-33-17,-23-20 1,-22-13 0,-15 0-1,-3 3 1,-2 23-1,2 9 1,16 31 15,5 13-15,7 12-16</inkml:trace>
  <inkml:trace contextRef="#ctx0" brushRef="#br2" timeOffset="-157046.22">30763 8833 0,'0'49'15,"0"-1"1,0-10 15,0-8-15,0-28-1,3-27 1,-1-22 0,5-12-1,4 9 1,1 17 0,6 33 15,2 23-16,1 14 1,-7 11 0,-1-2-1,-8-11 1,0-15 0,-5-20-1,7-30 16,16-18-15,8-10 0,-6 13-1,-2 2 1,-11 33 0,-2 32-1,3 21 1,-1 5-1,-4-5 1,0-8 0,-1-15-1,-7-20-15</inkml:trace>
  <inkml:trace contextRef="#ctx0" brushRef="#br2" timeOffset="-156262.39">31152 8440 0,'12'0'0,"18"0"15,8 0 1,-1 3-1,-9 12 1,-15 10 0,-15 6-1,-16-3 1,-10-3 0,11 0-1,9-3 1,26-6-1,24-6 1,19-5-16,-3-5 16,-7-5-1,-16 0 1,-18 0 0,-17 5-16</inkml:trace>
  <inkml:trace contextRef="#ctx0" brushRef="#br2" timeOffset="-155654.45">29718 9350 0,'67'0'15,"-13"0"1,13-7-16,-4 2 16,18-11-16,-6 7 15,24-12-15,-6 9 16,25 2-16,-6 5 16,18 2-16,-9 3 15,15 6 1,-17 1-1,2-2-15,-23 3 16,1 2-16,16 5 16,-41 3-16,-37-9 15,-16-1 1,-21-8-16</inkml:trace>
  <inkml:trace contextRef="#ctx0" brushRef="#br2" timeOffset="-155030.18">30633 9578 0,'-21'-9'16,"-27"2"15,-13 2-15,2 16-1,3 19 1,0 22 0,19 21-1,16 10 1,34 3 15,40-16-15,28-21-1,14-27 1,-1-19 0,-19-13-1,-29 5 1,-46 5-16</inkml:trace>
  <inkml:trace contextRef="#ctx0" brushRef="#br2" timeOffset="-154527.18">30871 9424 0,'48'-5'16,"-3"7"-1,-17 16 16,-17 17-15,-29 10 0,-12-7-1,-13-3 1,2-5 0,17-14-1,34-7 1,27 4 15,14 0-15,-4-3-1,-1 3 1,-18-3-16,-28-10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30T12:56:56.718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2785 2199 0,'-9'45'16,"-4"23"-16,2 0 15,7 26-15,2-1 16,-6 20-16,0-6 16,2 13-1,5-14 1,-7 5-16,3-18 16,-5 0-16,-2 24 15,7-65 1,2-22-1,3-17 1,0-8 0,0-5-16</inkml:trace>
  <inkml:trace contextRef="#ctx0" brushRef="#br0" timeOffset="315.13">2640 2161 0,'49'-30'16,"0"5"-1,14-5-15,3 5 16,14-3-16,2 3 16,20-8-16,-14 5 15,9-4-15,7-6 16,-18-1 0,-46 20-1,-40 19-15</inkml:trace>
  <inkml:trace contextRef="#ctx0" brushRef="#br0" timeOffset="552.5">2748 2584 0,'86'-14'16,"22"-7"15,2 7-31,-7 0 16,-39 5 0,-64 9-16</inkml:trace>
  <inkml:trace contextRef="#ctx0" brushRef="#br0" timeOffset="1407.33">3486 3117 0,'60'-18'16,"20"-8"-1,-3-6 1,-4-3 0,-20-3-1,-41 10 1,-34 15-1,-39 19 1,6 9 0,-11 17-16,5 1 15,-6 10-15,-19 30 16,28 11 0,53-24-1,40-25 1,33-28-1,27-26 1,2-9 0,-6-2-1,-31 12 1,-60 18-16</inkml:trace>
  <inkml:trace contextRef="#ctx0" brushRef="#br0" timeOffset="1855.53">4496 2386 0,'79'-8'16,"19"3"-1,3 0 1,-11 5-1,-35-2-15,-55 2 0</inkml:trace>
  <inkml:trace contextRef="#ctx0" brushRef="#br0" timeOffset="2081.04">4575 2650 0,'52'-8'16,"17"-4"-16,28-11 16,-5 0-1,-22 6-15,-70 17 16</inkml:trace>
  <inkml:trace contextRef="#ctx0" brushRef="#br0" timeOffset="2717.76">5714 1846 0,'-8'51'16,"-9"17"-16,1-5 16,-3 15-16,0-5 15,-6 7-15,4-4 16,-2-1-16,-8 20 15,5-18 1,11-31 0,12-32-1,1-6-15,9-16 16,16-17 0,12-22-1,16-18 1,-8 9-1,5-2-15,-6 5 16,14-8-16,-4 11 16,7-3-16,32-10 15,0-8 1,-8 7 0,-22 13-1,-31 23 1,-15 16-1,-15 12-15</inkml:trace>
  <inkml:trace contextRef="#ctx0" brushRef="#br0" timeOffset="2943.22">5766 2305 0,'53'48'0,"20"0"15,8-11 1,-10-4 0,-28-15-1,-43-18-15</inkml:trace>
  <inkml:trace contextRef="#ctx0" brushRef="#br0" timeOffset="3858.06">6688 2187 0,'49'-3'0,"12"3"0,-1 0 16,20-3-16,1-4 31,19 0-31,-16-4 16,-1 1-16,15-5 0,-12 3 15,7 2-15,19-6 0,-15 1 16,7 0-16,14 0 0,-17 2 16,4 4-16,19 1 0,-18 6 15,2-1 1,13 3-16,-5 3 0,11 9 16,-23 0-16,-2 8 15,-22-4-15,-41-8 16,-20-6 15,-19-2-31</inkml:trace>
  <inkml:trace contextRef="#ctx0" brushRef="#br0" timeOffset="4800.6">7397 1453 0,'-22'16'15,"-34"24"1,-23 20 15,7 8-15,35-17-1,46-31 17,15-20-17,17-20-15,9-6 32,6-9-32,25-15 15,-14 2 16,-26 35-15,-38 48 0,-14 6 15,-14 22-31,-2-2 16,-13 14-16,-13 19 31,2-12-16,18-33 1,25-39 15,26-36-15,30-21 15,18-1-15,2 7 15,-15 11-15,-7 12-1,-24 8 17,-22 10-32</inkml:trace>
  <inkml:trace contextRef="#ctx0" brushRef="#br0" timeOffset="5042.2">7800 1798 0,'-4'48'15,"0"1"1,4-12 15,-2-12-15,-3-10-16,5-15 16</inkml:trace>
  <inkml:trace contextRef="#ctx0" brushRef="#br0" timeOffset="5775.58">8513 1406 0,'-20'7'16,"-23"24"-1,-14 16 1,1 6 0,13-5 15,23-23-15,30-25-1,25-28 1,18-27-1,8-8 1,-3 2 0,-13 13 15,-20 25-15,-15 36-1,-15 35 1,-10 23-1,0 13 1,2-5 0,3-13-1,2-10 17,6-21-17,-1-17 1,3-18-1,3-11 1,-3-1 0,2 2-1,-2 10-15</inkml:trace>
  <inkml:trace contextRef="#ctx0" brushRef="#br0" timeOffset="6136.48">8787 1670 0,'14'8'16,"0"12"-1,-7 8 1,-16 4 0,-8 3 15,11-4-15,29-14-1,37-21 1,24-9-1,-7-2 1,-8-3 0,-69 18-16</inkml:trace>
  <inkml:trace contextRef="#ctx0" brushRef="#br0" timeOffset="6707.44">8538 1809 0,'13'-5'16,"9"-8"-1,11-10 1,-33 23-16</inkml:trace>
  <inkml:trace contextRef="#ctx0" brushRef="#br0" timeOffset="8613.75">7643 2801 0,'-44'66'15,"-12"23"1,3 3 0,8-13 15,30-31-15,25-29-1,28-36 1,-3-8-1,6-13-15,-5-10 16,8-15-16,-9 0 16,-4-15-1,-6 7-15,2-7 0,-1-28 32,-12 11-17,-4 21 1,-8 59-1,-4 43 1,0 8 0,-6 19-16,1 1 15,-6 21 1,-1 32 0,3 2-1,8-24 1,3-31-1,0-28 1,0-28-16</inkml:trace>
  <inkml:trace contextRef="#ctx0" brushRef="#br0" timeOffset="9034.62">8107 2295 0,'56'-6'16,"-3"19"-1,-11 25 1,-34 13 0,-25 7-1,-16-11 1,5-12 0,21-12-1,29-10 16,26-8-15,8 0 0,-6-5-1,-12 3 1,-38-3-16</inkml:trace>
  <inkml:trace contextRef="#ctx0" brushRef="#br0" timeOffset="11649.32">16070 1569 0,'-48'46'0,"-2"27"16,14-13 0,9 11-16,12-9 15,5 14 1,15 27 0,25-4-1,35-26 1,-9-31-1,17-21-15,-3-11 16,13-15 0,-2-7-16,10-11 15,-8-3 1,10-16-16,-12 1 16,2-17-16,-17 8 15,-3-18-15,-23 15 16,1-17-16,-9-27 15,-27-1 1,-30 5 0,-5 33 15,-15 7-31,-11 20 16,-20 8-16,-2 12 15,-20 8-15,7 5 16,-17 12-16,12 4 15,-7 6-15,-23 19 16,12 1 0,61-23-1,53-19-15</inkml:trace>
  <inkml:trace contextRef="#ctx0" brushRef="#br0" timeOffset="13548.41">16140 2584 0,'-4'82'16,"-9"15"15,-2 13-15,0-10-1,2-19 1,3-48-1,3-39 1,1-25 0,1-31 15,0-28-15,-2-17-1,7 2 1,12 3-1,29 30 1,11 23 15,11 32-15,3 22 0,-16 25-1,-27 20 1,-41 8-1,-31-5 1,-25-7 15,1-15-15,22-9 0,51-22-16</inkml:trace>
  <inkml:trace contextRef="#ctx0" brushRef="#br0" timeOffset="14024.95">16468 2494 0,'58'-7'15,"8"-3"1,-3-6-1,-10-1 1,-13-4 15,-20 12-31,-20 9 16</inkml:trace>
  <inkml:trace contextRef="#ctx0" brushRef="#br0" timeOffset="14257.54">16639 2403 0,'-2'46'16,"2"-8"-1,-3-6 1,-2-16 0,5-16-16</inkml:trace>
  <inkml:trace contextRef="#ctx0" brushRef="#br0" timeOffset="16484.64">22956 1434 0,'-40'47'15,"5"11"1,20 5 0,28-10-1,22-18 1,20-12-1,23-10 1,13-16 0,4-20-1,-9-15 1,-7-12 0,-19-11-1,-15 4 1,-31 7-1,-35 6 1,-25 17 0,-22 16-1,-27 22 1,-6 12 0,18-1-1,20 1 1,25-11-1,18-7 1,20-5-16</inkml:trace>
  <inkml:trace contextRef="#ctx0" brushRef="#br0" timeOffset="17580.24">22823 2221 0,'16'0'15,"24"-4"1,13-8 0,2-6-1,-7 0 1,-18-12 0,-7 2-1,-16 3 1,-14 9-1,-18 6 1,-15 13 0,-18 20-1,-14 22 1,0 21 0,11 14-1,31-1 16,48-21-15,40-34 0,22-29 15,13-20-15,-12-5-1,-23 5 1,-58 25-16</inkml:trace>
  <inkml:trace contextRef="#ctx0" brushRef="#br0" timeOffset="17847.62">23382 2028 0,'79'-5'16,"7"-2"-1,-9 4 1,-28-4-1,-49 7-15</inkml:trace>
  <inkml:trace contextRef="#ctx0" brushRef="#br0" timeOffset="25630.26">16395 3199 0,'0'39'15,"2"21"-15,-2 0 16,4 21 0,0-5-1,-4 9-15,3 24 16,-3-6-1,0-30 1,0-38 0,0-35-16</inkml:trace>
  <inkml:trace contextRef="#ctx0" brushRef="#br0" timeOffset="26480.32">22861 2905 0,'8'51'15,"4"19"-15,-7-5 16,2 19-16,2 31 16,-7 1-1,1-20 1,-6-41-1,3-30 1,0-25-16</inkml:trace>
  <inkml:trace contextRef="#ctx0" brushRef="#br0" timeOffset="28153.99">18744 3381 0,'-23'48'0,"5"12"16,11-1 0,25-22-1,22-27 1,20-33-1,-12-1 1,0-22-16,-11-1 16,7-14-16,-14 5 15,5-9-15,3-31 16,-13 0 0,-25 11-1,-20 24 1,-15 33-1,-8 28 1,-8 33 0,16 0-1,0 22-15,7 4 16,3 9-16,13-1 16,3 14-16,35 17 15,37-12 1,30-34-1,13-27 1,0-9 0,-20-16-1,-46 0 1,-40 0-16</inkml:trace>
  <inkml:trace contextRef="#ctx0" brushRef="#br0" timeOffset="28845.39">19709 3306 0,'45'0'15,"18"-3"-15,5-2 16,26-1-16,-4 4 16,29-6-16,-26 6 15,3 0-15,12-3 0,-18 2 32,6 3-32,20 0 0,-20 0 15,2 0-15,18-2 0,-20 2 16,2-6-16,20 4 0,3-1 15,23-6-15,-31-1 16,-2-6-16,10-17 16,-63 6-1,-48-8-15,-35 2 16,-23 8 15,-12-1-15,14 9-1,24 7 1,16 12 0,22 11-1,9-1 17,25 11-32,8-2 15,21 6-15,-4-2 16,13 7-16,31 10 15,-49 2 1,-45-16 0,-48-5-16,-24-8 15,-39-4-15,11-4 16,-18-5-16,-18 0 16,8-2-16,-1 0 15,-11 5-15,1-5 16,-12 0-16,-20 3 0,146-3 15</inkml:trace>
  <inkml:trace contextRef="#ctx0" brushRef="#br0" timeOffset="29288.09">18464 3260 0,'-73'8'16,"5"2"0,-16 2-16,2 1 15,-27 4-15,6 1 16,-25 2-16,29-2 16,3-3-1,-9 5-15,-4-2 16,-15 2-16,16-7 15,-8-4-15,-5-37 16,38-12 0,38 20-1,24 13 1,21 7-16</inkml:trace>
  <inkml:trace contextRef="#ctx0" brushRef="#br0" timeOffset="29617.54">17151 3260 0,'-70'43'16,"12"-8"-1,-8 8-15,13-5 16,-10 10-16,-15 12 15,28-5 1,52-17 0,54-15 15,1-13-15,17-5-16,-14 3 15,20-6-15,32 8 16,-5-2-1,-30 2 1,-77-10-16</inkml:trace>
  <inkml:trace contextRef="#ctx0" brushRef="#br0" timeOffset="31585.02">18274 4321 0,'26'-7'15,"42"-14"1,18-9-1,4 2 1,-9-2 0,-23-1-1,-15-4 1,-25 1 0,-8 18-1,-8 6 1,-2 10-16</inkml:trace>
  <inkml:trace contextRef="#ctx0" brushRef="#br0" timeOffset="32046.65">18253 4318 0,'-41'28'16,"-7"5"15,7-7-16,8-12 1,14-2 0,17-4-1,21-8 17,29 0-17,28 0 1,19 0-1,12 8 1,-12 12 0,-9 5-1,-39 8 1,-19-5 0,-38-5-1,-27 4 1,-14-2-1,-4-2 1,15-3 0,7-5-1,17-8 1,6-4 0,10-3-16</inkml:trace>
  <inkml:trace contextRef="#ctx0" brushRef="#br0" timeOffset="32240.38">18912 4649 0,'0'0'16,"0"0"-1,0 0 1,0 0-16</inkml:trace>
  <inkml:trace contextRef="#ctx0" brushRef="#br0" timeOffset="33055.33">19378 4102 0,'51'0'15,"19"5"1,6 13 0,2 6-16,-22 7 31,-33 5-31,-39-2 15,-31 2 1,-22-1 0,1-7-1,12-6 1,16-7 0,33-4-1,22-9 1,28 6-1,15 1 1,5 4 0,-18 10-1,-38 5 1,-24-1 0,-31 6-1,-10-5 1,-5 0-1,16-21 17,12-12-17,19 3 1,6 2 0,10 0-16</inkml:trace>
  <inkml:trace contextRef="#ctx0" brushRef="#br0" timeOffset="33348.35">20147 4235 0,'35'49'15,"13"11"17,15 1-17,8-22 1,-11-16 15,-12-10-15,-22-5-1,-26-8-15</inkml:trace>
  <inkml:trace contextRef="#ctx0" brushRef="#br0" timeOffset="33571.32">20437 4286 0,'-38'35'16,"-10"12"-16,-25 24 31,-5-5-15,13-5 0,21-24-1,44-37-15</inkml:trace>
  <inkml:trace contextRef="#ctx0" brushRef="#br0" timeOffset="34204.25">20860 4263 0,'-35'73'16,"-5"10"15,17-35-15,25-38 15,1-10-16,10-10 1,29-22-16,12-10 16,26-15-16,-4-1 15,7-4 1,-15 20 0,-56 58-1,-35 44 16,-17 21-15,17-7 0,49-35-1,4-18 1,23-29 0,22-33-1,-12-26 1,-50-4-1,-50 18 1,-47 18 0,-11 12-1,6 11 17,19 6-17,32 1 1,38 5-16</inkml:trace>
  <inkml:trace contextRef="#ctx0" brushRef="#br0" timeOffset="34446.71">21570 3974 0,'72'0'15,"3"-4"1,-7 2 0,-20-6-1,-48 8-15</inkml:trace>
  <inkml:trace contextRef="#ctx0" brushRef="#br0" timeOffset="34784">21969 3902 0,'-5'41'16,"0"-8"0,0-3-1,3-18 1,2-12-16</inkml:trace>
  <inkml:trace contextRef="#ctx0" brushRef="#br0" timeOffset="35027.11">22266 3855 0,'-20'47'15,"3"9"1,-1-3 15,5-8-15,3-10-1,5-19 1,5-16-16</inkml:trace>
  <inkml:trace contextRef="#ctx0" brushRef="#br0" timeOffset="35743.6">22483 4248 0,'-12'40'15,"1"-3"1,1-9 0,8-14 15,7-22-16,15-26 1,15-13 0,10 1-1,-6 6 1,-9 5 0,-13 30-1,-7 15 1,-7 8-1,0 4 1,-3 4 0,0-4-1,0-2 1,12-14 0,18-9-1,19-12 1,0-8-1,-5 4 1,-9 3 0,-7 18-1,-9 19 1,4 14 0,0 7-1,-8 2 1,-5-9-1,-7-7 1,2-16-16,-5-12 16</inkml:trace>
  <inkml:trace contextRef="#ctx0" brushRef="#br0" timeOffset="45874.66">16375 554 0,'-28'-26'15,"-9"24"1,-9 30-1,-5 30 1,-1 15 0,4 2 15,31-27-15,21-36-1,32-29 1,22-28-1,9-14 1,-6 5 15,-13 5-15,-21 37 0,-16 35-1,-11 29 1,-7 29-1,1 15 17,-11 5-17,1-3 1,1-23 0,2-21-1,6-30 1,4-11-1,1-13 17,7-20-17,13-10 1,10-13 0,12-5-1,2 5 1,-7 3 15,-9 12-15,-26 28-16</inkml:trace>
  <inkml:trace contextRef="#ctx0" brushRef="#br0" timeOffset="46102.17">16614 957 0,'8'40'15,"-5"-7"1,-1-13 0,0-10 15,-2-2-16,0-8-15</inkml:trace>
  <inkml:trace contextRef="#ctx0" brushRef="#br0" timeOffset="47792.62">23028 587 0,'0'0'16,"-5"2"-1,-16 10 1,-12 14 0,-10 20-1,-4 1 1,3-1-16,17-9 31,19-12-31,31-12 31,20-13-31,12-15 16,6-15 0,-6 0-1,-9-1 1,-19 4 0,-6 1-1,-9 11 1,-6 7-1,-6 11 1,-3 17 0,-12 18-1,-8 15 1,-8 12 0,7-2-1,6-5 1,6-18-1,1-6 1,4-19 0,4-8-1,3 1 1,3 2 0,-3-3-1,5-2 1,-5 0-1,0-1 1,0 0 0,2-4-1,3-13 1,15-12 0,6-5-1,2-3 1,2 9-1,-8 3 1,-7 6 0,-5 7-1,-7 6 1,-1-1 0,-2 3-16</inkml:trace>
  <inkml:trace contextRef="#ctx0" brushRef="#br0" timeOffset="48208.71">23448 939 0,'36'8'16,"-12"7"-1,-8 6 1,-9-7 0,-4 2-1,-1-9 1,-2-5-1,7 1 1,9 2 0,14-5-1,-2-8 1,0-1 0,-6 4-1,-11 0 1,-11 5-16</inkml:trace>
  <inkml:trace contextRef="#ctx0" brushRef="#br0" timeOffset="56969.14">17239 1892 0,'33'-7'16,"7"-1"0,28-5-16,11 0 31,34-4-31,-22 4 15,2 3-15,15 3 0,-12 1 32,-1 1-32,12-2 0,1 4 15,22 1-15,-18-3 16,1 3-16,28 2 16,-45 0 15,-48-4-31,-48 4 15</inkml:trace>
  <inkml:trace contextRef="#ctx0" brushRef="#br0" timeOffset="57359.32">18479 1555 0,'35'12'16,"11"0"0,19 8-16,1-4 15,11 3-15,37 17 16,-13 4-1,-51-2 1,-59-3 0,-47 3-1,-37 0 1,-14-5 0,9-10-1,23-19 1,27-4-1,25 0-15,23 0 16</inkml:trace>
  <inkml:trace contextRef="#ctx0" brushRef="#br0" timeOffset="58145.89">22588 1627 0,'-54'-2'16,"-15"2"-16,6 0 16,-15 2-16,0-2 15,-18 3-15,5-3 16,-16 0-16,13 0 16,-12 0-16,18-3 15,-6-7-15,-6-18 31,20-6-15,39 18 0,21 6-1,20 10-15</inkml:trace>
  <inkml:trace contextRef="#ctx0" brushRef="#br0" timeOffset="58541.07">21700 1478 0,'-69'31'0,"12"-6"31,-10 5-31,-28 10 16,-13 4 0,4-9-1,52-18 1,57-1 0,18-6 15,24 0-31,11 0 15,17 0-15,4-8 16,12 0-16,30 1 16,-3-3-1,-38-3 1,-80 3-16</inkml:trace>
  <inkml:trace contextRef="#ctx0" brushRef="#br0" timeOffset="59195.43">18058 818 0,'-3'55'16,"1"11"-16,-3-2 16,3 13-16,2 19 15,0-13 16,2-50-15,5-38 0,2-23-1,-7-4 1,1 4 0,-1 5-1,-2 23-15</inkml:trace>
  <inkml:trace contextRef="#ctx0" brushRef="#br0" timeOffset="59408.09">17950 773 0,'42'-21'15,"12"-3"-15,1-5 16,16 5-16,31-14 15,15 0 1,-22 2 15,-46 22-15,-49 14-16</inkml:trace>
  <inkml:trace contextRef="#ctx0" brushRef="#br0" timeOffset="59637.28">18129 1060 0,'55'-10'16,"-2"3"0,-7-3-1,-46 10-15</inkml:trace>
  <inkml:trace contextRef="#ctx0" brushRef="#br0" timeOffset="60402.01">18426 1169 0,'8'-5'16,"12"-13"-1,7 0 1,9-4 0,-1 1-1,-10 7 1,-2 1-1,-18 5 1,-22 8 0,-19 13-1,-12 18 1,0-1 0,18 5-1,20-6 1,25-11-1,28-10 1,10-16 0,-3 1-1,-2-8-15,-48 15 16</inkml:trace>
  <inkml:trace contextRef="#ctx0" brushRef="#br0" timeOffset="61079.1">18877 494 0,'68'-24'16,"15"7"15,3 4-15,-33 15-1,-40 26 1,-31 26 15,-27 11-15,-13 8-1,2-5 17,11-18-32,11-14 15,34-36 1</inkml:trace>
  <inkml:trace contextRef="#ctx0" brushRef="#br0" timeOffset="61271.47">19031 997 0,'0'0'0,"0"2"16,0 2-1,0-4-15</inkml:trace>
  <inkml:trace contextRef="#ctx0" brushRef="#br0" timeOffset="65972.39">2728 5613 0,'2'46'16,"-2"17"-16,0 3 16,-2 24-16,2 1 31,-4 28-31,4-9 15,-1 23-15,-4-11 16,0 16-16,-3-22 16,1 5-16,-11 28 15,5-56 1,7-81 0,6-40-1,4-6 1,-4 16-1,0 18-15</inkml:trace>
  <inkml:trace contextRef="#ctx0" brushRef="#br0" timeOffset="66274.34">2609 5601 0,'74'-18'0,"-6"6"31,15-1-31,0 5 15,16-1-15,-11 2 16,3 1-16,13-4 16,-27 2-1,-77 8 1</inkml:trace>
  <inkml:trace contextRef="#ctx0" brushRef="#br0" timeOffset="66476.08">2773 6339 0,'83'-2'15,"-4"-4"1,-20 2-1,-59 4-15</inkml:trace>
  <inkml:trace contextRef="#ctx0" brushRef="#br0" timeOffset="66969.7">3572 6652 0,'49'-33'15,"-10"-5"1,-20 1 0,-23 16 15,-41 31-15,6 10-1,-19 11-15,6 6 16,-6 12-1,11 31 1,50-2 0,18-29-1,27-17-15,9-17 16,17-8 0,37-9-1,-2-6 1,-23-2-1,-86 10-15</inkml:trace>
  <inkml:trace contextRef="#ctx0" brushRef="#br0" timeOffset="67475.69">4205 6142 0,'57'-10'16,"-2"0"0,-6 4-1,-13-3 1,-17 4-1,-19 5-15</inkml:trace>
  <inkml:trace contextRef="#ctx0" brushRef="#br0" timeOffset="67676.75">4300 6365 0,'61'-21'15,"-4"4"1,-15-1 0,-42 18-16</inkml:trace>
  <inkml:trace contextRef="#ctx0" brushRef="#br0" timeOffset="68436.63">5129 5394 0,'-40'49'16,"-1"11"-16,4 3 16,-9 20-16,11-5 31,0 20-31,12-7 15,10 10-15,11-11 16,14-2-16,38 8 16,11-15 15,-7-31-15,-29-24-1,-25-26-15</inkml:trace>
  <inkml:trace contextRef="#ctx0" brushRef="#br0" timeOffset="69037.23">5696 5536 0,'-70'-13'16,"-21"24"-1,6 23 1,28 25 15,40 18-15,22-17-1,23 6-15,7-13 32,15 7-32,22 24 15,-21 1 1,-38-21 0,-33-29 15,-24-28-16,-13-32 1,9-26 0,24-24 15,29-16-15,28-15-1,14 8 1,-1 18 15,-10 19-15,-14 29-1,-13 14 1,-9 18-16</inkml:trace>
  <inkml:trace contextRef="#ctx0" brushRef="#br0" timeOffset="69267.25">5929 6064 0,'2'3'16,"7"4"-1,-9-7-15</inkml:trace>
  <inkml:trace contextRef="#ctx0" brushRef="#br0" timeOffset="69867">6525 5588 0,'-52'-13'15,"-22"16"1,-9 30 15,7 15-15,28 2-1,36-12 1,35-25 15,30-23-15,16-18 0,3-5-1,-20 15 16,-19 32-15,-20 38 0,-16 36-1,-10 14 17,3-18-17,10-13 1,4-28-1,-4-20 1,0-23-16</inkml:trace>
  <inkml:trace contextRef="#ctx0" brushRef="#br0" timeOffset="70481.6">7168 5618 0,'-3'-37'15,"-27"6"1,-31 17 15,-17 28-15,-2 24-1,20 13 1,35-11 0,43-17 15,36-21-16,28-19 1,3-19 0,-13-2 15,-26 26-15,-34 40 15,-24 42-16,-11 26 17,0 2-17,16-17 1,12-26 15,0-22-15,-3-17 15,-2-16-31</inkml:trace>
  <inkml:trace contextRef="#ctx0" brushRef="#br0" timeOffset="70791.7">7538 5737 0,'22'58'15,"14"7"1,14-7 15,10-19-15,-8-15 15,-25-6-15,-27-18-16</inkml:trace>
  <inkml:trace contextRef="#ctx0" brushRef="#br0" timeOffset="71056.02">7790 5780 0,'-30'50'16,"-13"11"-16,-26 24 15,6-25 17,14-34-17,21-16 1,16-4 0,12-6-1</inkml:trace>
  <inkml:trace contextRef="#ctx0" brushRef="#br0" timeOffset="71327.56">8154 5601 0,'-26'66'16,"-10"24"15,2-4-15,5-13 0,9-28-1,20-45 1</inkml:trace>
  <inkml:trace contextRef="#ctx0" brushRef="#br0" timeOffset="71774.25">8405 5566 0,'-26'61'16,"4"14"15,14 3-15,31-28-1,29-32 16,12-41-15,-16-38 15,-33-16-15,-38 14 15,-30 22-15,-12 24-1,4 9 17,24 8-17,37 0-15</inkml:trace>
  <inkml:trace contextRef="#ctx0" brushRef="#br0" timeOffset="72324.7">8863 5293 0,'-20'6'16,"-22"4"15,-17 8-15,16 6 15,28-1-15,36-8-1,26-17 17,9-16-17,-1-10 17,-15 14-17,-21 28 16,-24 41-15,-13 17 0,-3-4 15,4-13-15,-1-15 15,18-40-31</inkml:trace>
  <inkml:trace contextRef="#ctx0" brushRef="#br0" timeOffset="73119.85">9407 5454 0,'-5'44'15,"-2"-1"17,4-18-17,1-33 1,4-35 15,8-29-15,6-12 15,-4 0-15,1 29 15,-5 43-16,-6 37 1,8 33 15,15 20-15,21-9 15,27-27-15,13-40 15,-14-30-15,-26-19-1,-41-1 1,-33 0 15,-18 5-15,1 8 15,15 10-15,30 25-16</inkml:trace>
  <inkml:trace contextRef="#ctx0" brushRef="#br0" timeOffset="73933.81">10078 5389 0,'-10'43'16,"5"-7"-1,-2-19 1,9-17 15,8-23-15,15-15 0,1-1 15,-4 8-16,-9 31 1,-6 20 0,-7 8 15,-7 2-15,7-12-1,9-18 1,19-18 15,12-12-15,-7 5-1,-5 17 17,-10 20-17,-6 16 1,-5 6-1,4-9 17,-8-8-17,1 1 1,1-11 0,-5-7-16</inkml:trace>
  <inkml:trace contextRef="#ctx0" brushRef="#br0" timeOffset="74342.66">10478 5170 0,'13'10'16,"18"2"-1,9-1 17,5-6-17,3 0 1,5-3 15,2 1-15,-7-1-1,-20 9 1,-16 1 15,-10-2-15,4-7-1,-6-3-15</inkml:trace>
  <inkml:trace contextRef="#ctx0" brushRef="#br0" timeOffset="75339.66">10387 5057 0,'54'-10'16,"13"8"15,-1 6-15,-15 22-1,-24 6 1,-24 6 15,-15 5-15,1-3-1,31-15 1,31-15 15,22-10-15,0-7 0,-13-6-1,-19 3 1,-41 10-1</inkml:trace>
  <inkml:trace contextRef="#ctx0" brushRef="#br0" timeOffset="75920.02">9108 5797 0,'10'0'16,"32"-5"-16,14-2 31,37-6-31,-12 3 16,7 5-16,18-7 0,-11 1 15,3 1-15,19 1 16,6 3-1,21-1-15,-23 7 16,-2 2-16,4 16 16,-50-8-1,-38-5 1,-35-5-16</inkml:trace>
  <inkml:trace contextRef="#ctx0" brushRef="#br0" timeOffset="77057.64">9800 5957 0,'-7'0'16,"-21"4"-1,-35 4 16,-25 18-15,-3 26 15,23 23-15,54 9 15,54-19-15,40-22-1,21-33 17,2-25-17,-14-5 1,-29-2 0,-60 22-1</inkml:trace>
  <inkml:trace contextRef="#ctx0" brushRef="#br0" timeOffset="77412">10017 5906 0,'5'10'15,"-5"13"1,-7 7 0,-10 7 15,-1 4-15,18-14-1,27-4 1,36-10 15,23-11-15,-3-2-1,-10-5 1,-73 5-16</inkml:trace>
  <inkml:trace contextRef="#ctx0" brushRef="#br0" timeOffset="77926.28">10809 4905 0,'42'61'0,"-3"-3"31,3 15-31,-4-2 16,3 21-16,-1-1 16,-3 20-16,-7-5 15,3 18-15,-12-8 32,-14 10-32,-7-18 15,-16 10-15,-8-25 16,-22-9-16,-1-29 31,-22-12-31,-36-18 16,-4-13-1,29-8 1,42-2 0,38-2-16</inkml:trace>
  <inkml:trace contextRef="#ctx0" brushRef="#br0" timeOffset="79049.06">12245 5071 0,'-25'61'31,"-19"22"-31,7-12 15,-3 7-15,-16 18 0,14-6 32,-11 14-32,-10 24 0,9-10 15,-4 9-15,-9 27 0,13-21 32,2 6-32,1 22 0,16-28 0,10-3 15,2 13-15,16-25 0,9-7 16,14 10-16,14-5 0,25 7 15,5-35-15,31-4 16,-15-24-16,4-2 0,-6-7 16,-39-27-1,-17-10 17,-18-14-32</inkml:trace>
  <inkml:trace contextRef="#ctx0" brushRef="#br0" timeOffset="80097.27">12248 6714 0,'58'6'16,"14"9"-16,10-3 16,25 4-16,-18-4 31,6-1-31,21-2 0,-13-4 16,14 5-16,24 3 0,-21-8 31,14 5-31,23 2 0,-24-1 15,11 1-15,17 1 0,-22-3 16,-4-5-16,22 5 16,-24-2-16,-1-3 0,13 2 0,-26-4 15,-6 7-15,13-7 0,-30-1 16,0 3-16,17-3 0,-5-2 16,36 0-16,-23 0 15,30 3-15,-27-3 16,22 0-16,-43 0 15,-7 0-15,15 0 0,-23 0 16,6 0-16,11 8 0,-17-8 16,8 0-16,23 0 0,-26 0 15,5 0-15,20 0 0,-27 0 16,10 0-16,12 0 0,-2 0 16,33 0-16,-23 0 15,20 0-15,-23 0 16,16 0-16,-26 0 15,24 4-15,-22-4 16,24 0-16,-16 0 16,18 0-16,-17 0 15,22 6-15,-20-4 16,22 3-16,-19 0 16,22 3-16,-26 0 15,22 1-15,-23-3 16,16 3-16,-16-6 15,15 5-15,-21-6 16,15-2-16,-19 0 16,22 3-16,-23 4 15,23 3-15,-19-2 16,26 10-16,-20-3 16,20-3-16,-17-1 15,5-2-15,-29-1 16,-50-3-1,-47-5-15</inkml:trace>
  <inkml:trace contextRef="#ctx0" brushRef="#br0" timeOffset="82762.03">15737 7292 0,'45'-5'32,"16"2"-32,2 1 15,20-5-15,-2 1 32,5-4-32,10-2 15,-33-9 1,-31 1 15,-17 10-15,-27 3-1,-56 4-15,3 3 32,-19 5-32,-22 5 0,-2 8 15,-16 6-15,18 0 16,10 3-16,21 19 31,52-4-15,39-6-1,36-4 17,-1-7-17,22 3-15,-2-2 16,14 6-16,-9 1 31,5 5-31,-11 25 16,-58 8-1,-54-6 17,-6-20-17,-13-12-15,-30-15 16,-4-11 15,15-7-15,31-2-16,49 2 15</inkml:trace>
  <inkml:trace contextRef="#ctx0" brushRef="#br0" timeOffset="82980.14">16378 7891 0,'0'-4'15,"5"-7"1,-3 1-1,-2 10-15</inkml:trace>
  <inkml:trace contextRef="#ctx0" brushRef="#br0" timeOffset="83702.42">16732 7294 0,'0'0'32,"14"0"-17,26-2 17,38 4-17,5 14 16,-12 14-15,-44 8 0,-42-8 15,-31 0-15,-6-12 15,31 12-16,37 17 17,6-6-17,24 5-15,24 9 16,-21 2 15,-47-8-15,-35-17-1,-15-14 17,1-13-17,8-14 1,17-7 0,2 1 15,20 15-31</inkml:trace>
  <inkml:trace contextRef="#ctx0" brushRef="#br0" timeOffset="84060">17456 7473 0,'20'26'16,"3"4"15,14 15-31,26 28 16,11-3-1,3-29 17,-10-28-17,-13-16 1,-28 3 0,-26 0-16</inkml:trace>
  <inkml:trace contextRef="#ctx0" brushRef="#br0" timeOffset="84269.56">17718 7581 0,'-35'30'15,"-13"13"-15,-23 18 16,1-5 15,14-9-15,21-14-1,35-33-15</inkml:trace>
  <inkml:trace contextRef="#ctx0" brushRef="#br0" timeOffset="84576.79">18227 7539 0,'-30'70'31,"-23"18"-15,-1-2-1,10-18 1,16-28 15,10-17-15,18-23-16</inkml:trace>
  <inkml:trace contextRef="#ctx0" brushRef="#br0" timeOffset="84962.02">18509 7536 0,'-30'63'15,"2"13"1,21-1 0,40-29-1,27-27 1,13-31 15,-4-33-15,-32-18-1,-45-8 1,-35 6 15,-24 14-15,-4 16 0,8 12-1,25 6 1,38 17-16</inkml:trace>
  <inkml:trace contextRef="#ctx0" brushRef="#br0" timeOffset="85163.9">18865 7380 0,'19'0'15,"40"-10"1,-59 10-16</inkml:trace>
  <inkml:trace contextRef="#ctx0" brushRef="#br0" timeOffset="85454.74">19112 7327 0,'0'33'16,"0"-3"-1,2-12 1,-2-8 15,0-2-15,0-8-16</inkml:trace>
  <inkml:trace contextRef="#ctx0" brushRef="#br0" timeOffset="85666.83">19270 7357 0,'-8'51'15,"3"-9"1,-2-14 0,5-16 15,2-3-31,0-9 16</inkml:trace>
  <inkml:trace contextRef="#ctx0" brushRef="#br0" timeOffset="86299.64">19497 7775 0,'0'0'16,"0"0"-1,0 0 1,5-4 15,15-12-15,8-7-1,2 1 1,-10 7 0,-2 15-1,-13 11 1,0 0 15,-3 0-15,-2-9-1,11-4 1,4-11 0,7-7-1,4 7 17,2 11-17,4 14 1,-4 13-1,-3 1 1,-3-3 15,-3-8-15,-15-8 0,-4-7-16</inkml:trace>
  <inkml:trace contextRef="#ctx0" brushRef="#br0" timeOffset="86632">20067 7226 0,'37'45'16,"17"19"0,-5 9-1,12 30-15,-13-3 16,-5 25 0,-20-20-1,-26 4-15,-20-34 16,-37-17-16,-6-20 15,-15-13-15,-17-7 16,30-6 0,68-12-16</inkml:trace>
  <inkml:trace contextRef="#ctx0" brushRef="#br0" timeOffset="87138.07">15409 7050 0,'-42'42'15,"-11"27"-15,3 1 16,-8 26-16,12-3 16,11 26-16,23-16 31,31-2-31,20-17 15,31-12-15,5-19 16,11-5-16,28 5 16,-41-23-1,-73-30-15</inkml:trace>
  <inkml:trace contextRef="#ctx0" brushRef="#br0" timeOffset="88188.43">20243 7131 0,'4'0'31,"30"-3"-15,29 1 15,22 4-15,8 18-1,-24 18 16,-52 12-15,-40 8 15,-17-7-15,-5-8 15,45-23-15,20-10 15,28 0-31,5-5 16,18 2-16,29 3 31,1-4-15,-25 1-1,-76-7-15</inkml:trace>
  <inkml:trace contextRef="#ctx0" brushRef="#br0" timeOffset="95598.96">12824 5220 0,'-5'8'16,"-25"17"-16,-10 13 31,-21 25-31,13-6 16,-7 7-16,2 17 0,7-10 15,6 6 1,-5 16-16,7 6 15,3 26-15,15-18 16,25 6-16,12-27 31,31-16-31,3-29 16,20-16-16,31-18 31,-6-14-15,-48 4-1,-48 3-15</inkml:trace>
  <inkml:trace contextRef="#ctx0" brushRef="#br0" timeOffset="95900.95">12807 5846 0,'65'2'15,"26"-2"16,0-5-15,-11-6 0,-22 9 15,-58 2-31</inkml:trace>
  <inkml:trace contextRef="#ctx0" brushRef="#br0" timeOffset="96237.92">12988 5651 0,'-10'73'16,"-5"21"15,-1-3-15,9-19 15,2-19-16,3-27 1,2-26-16</inkml:trace>
  <inkml:trace contextRef="#ctx0" brushRef="#br0" timeOffset="97543.69">13714 5411 0,'-8'51'16,"1"15"-16,-4-6 31,-3 19-31,-4-1 16,-4 9-16,4-3 31,-5 11-31,1 19 16,-1-18-1,7-38 17,9-30-17,4-11 1,3-17 0</inkml:trace>
  <inkml:trace contextRef="#ctx0" brushRef="#br0" timeOffset="99134.52">14024 6223 0,'0'0'15,"0"0"16,0 0-15,0 0 0,0 0-16</inkml:trace>
  <inkml:trace contextRef="#ctx0" brushRef="#br0" timeOffset="100772.69">14740 5550 0,'-44'51'16,"4"-9"15,-8 14-31,6-3 16,-4 13-16,-2 25 15,28 6 17,43-13-17,33-26 1,19-34 0,15-24 15,-4-22-16,-35-16 1,-41-7 15,-48 5-15,-35 17 0,-10 30-1,12 18 16,21 11-15,15-6 0,14-12-1,21-18-15</inkml:trace>
  <inkml:trace contextRef="#ctx0" brushRef="#br0" timeOffset="101173.65">15294 5715 0,'17'70'16,"11"15"0,10 2-1,15-15 16,-8-34-15,1-27 0,-14-17 15,-16 1-31,-16 5 16</inkml:trace>
  <inkml:trace contextRef="#ctx0" brushRef="#br0" timeOffset="101456.2">15598 5762 0,'-47'44'15,"-9"8"-15,9-1 16,-4 9-16,-7 20 16,18-19-1,20-25 17,10-22-17,5-4 1,5-10-16</inkml:trace>
  <inkml:trace contextRef="#ctx0" brushRef="#br0" timeOffset="101741.45">15996 5780 0,'-19'40'31,"-4"18"-31,-5 28 16,3 2 15,5-12-16,7-34 1,13-42-16</inkml:trace>
  <inkml:trace contextRef="#ctx0" brushRef="#br0" timeOffset="102164.76">16329 5762 0,'-19'74'15,"-2"19"17,19-5-17,39-31 16,1-31-15,18-26-16,-8-15 31,4-21-31,-1-34 16,-39-13 15,-19 27-15,-33 8-16,-41 1 15,-15 4 17,5 12-17,31 9 1,60 22 0</inkml:trace>
  <inkml:trace contextRef="#ctx0" brushRef="#br0" timeOffset="102386.35">16674 5545 0,'61'-2'15,"-3"0"17,-12-3-17,-46 5-15</inkml:trace>
  <inkml:trace contextRef="#ctx0" brushRef="#br0" timeOffset="102758.62">17078 5374 0,'-25'94'16,"-8"6"0,18-17 15,20-23-16,-3-26 1,-2-19 0,0-15-16</inkml:trace>
  <inkml:trace contextRef="#ctx0" brushRef="#br0" timeOffset="103245.75">17405 5313 0,'-25'14'16,"-22"10"-1,3 10 16,42-10-15,32-11 15,21-13-15,7-13 15,-11-2-15,-21 20-1,-31 41 17,-10 24-17,-5 9 17,6-9-17,2-14 16,7-29-15,5-27-16</inkml:trace>
  <inkml:trace contextRef="#ctx0" brushRef="#br0" timeOffset="104522.05">18167 5564 0,'-10'0'16,"-20"4"-1,-28 19 17,7 3-1,-10 8-31,6 4 15,-6 12-15,11 3 16,4 10-16,24 28 31,22-23-15,27-10-16,14-18 31,32-10-31,8-14 16,10-11-16,37-5 15,-9-8 17,-42 1-17,-77 7-15</inkml:trace>
  <inkml:trace contextRef="#ctx0" brushRef="#br0" timeOffset="105613.3">18489 5178 0,'20'25'16,"6"3"-1,14 22 1,5 8 0,16 23-16,-9-5 15,14 19-15,-11-1 16,6 9-16,-8-10 31,-2 13-31,-14-19 16,-2 9-16,-9 23 15,-39-20 1,-46-29 15,-28-22-15,-17-21 0,13-11-1,21-4 16,35-5-15,35-7-16</inkml:trace>
  <inkml:trace contextRef="#ctx0" brushRef="#br0" timeOffset="107221.42">20001 5200 0,'-15'13'15,"-1"2"17,-19 17-32,-2 9 15,-22 22-15,6 7 32,-17 24-32,12-5 15,-5 26-15,13-11 16,7 17-16,21-16 15,22 5-15,17-15 32,25-7-32,14-21 15,25-11-15,-6-16 16,18-9-16,33-1 31,-10-10-15,-60-10-1,-56-10-15</inkml:trace>
  <inkml:trace contextRef="#ctx0" brushRef="#br0" timeOffset="108673.56">19958 5775 0,'68'0'31,"23"0"-15,4 0 15,-9 0-15,-28-3 0,-58 3-16</inkml:trace>
  <inkml:trace contextRef="#ctx0" brushRef="#br0" timeOffset="109209.43">20727 5473 0,'0'55'16,"-8"18"-16,3-3 31,-5 19-31,0-6 15,0 17-15,4-7 32,-3 3-32,-1 13 15,3-21 17,-2-43-17,7-22 1,2-23-16</inkml:trace>
  <inkml:trace contextRef="#ctx0" brushRef="#br0" timeOffset="109431.21">21004 6181 0,'0'0'15,"0"0"1,0 0 0,0 0-16</inkml:trace>
  <inkml:trace contextRef="#ctx0" brushRef="#br0" timeOffset="109969.06">21598 5566 0,'-32'35'16,"-16"15"-16,5 1 31,-7 19-31,7 1 16,10 13-16,10 25 15,48-10 17,6-46-17,27-20-15,32-26 32,-6-32-17,-42-20 16,-51 3-15,-45 16 15,-21 21-15,-3 10 15,15 7-15,15 2-1,48-14-15</inkml:trace>
  <inkml:trace contextRef="#ctx0" brushRef="#br0" timeOffset="110272.16">22075 5858 0,'33'71'32,"7"11"-17,6-8 1,-6-24 15,-10-17-15,-16-18-1,-14-15-15</inkml:trace>
  <inkml:trace contextRef="#ctx0" brushRef="#br0" timeOffset="110501.99">22292 5931 0,'-51'56'32,"-17"12"-17,3-1 16,9-13-15,21-14 0,35-40-16</inkml:trace>
  <inkml:trace contextRef="#ctx0" brushRef="#br0" timeOffset="111589.08">22800 5687 0,'-14'63'15,"-19"23"17,-5 12-17,2-5 1,12-20 0,6-23 15,8-24-16,10-26-15</inkml:trace>
  <inkml:trace contextRef="#ctx0" brushRef="#br0" timeOffset="112039.64">23161 5724 0,'-18'68'16,"-15"18"15,11 5-15,34-18-1,44-30 16,21-46-15,9-43 0,-23-29-1,-42-16 17,-42 6-17,-37 22 1,-14 18 15,4 17-15,15 10-1,22 11 1,31 7-16</inkml:trace>
  <inkml:trace contextRef="#ctx0" brushRef="#br0" timeOffset="112287.59">23582 5534 0,'68'-6'15,"9"-7"17,2-4-17,-19 4 1,-60 13-16</inkml:trace>
  <inkml:trace contextRef="#ctx0" brushRef="#br0" timeOffset="112604.13">23962 5396 0,'-12'49'16,"-9"4"15,7-8-15,1-10-1,3-12 1,7-11-1,3-12 1</inkml:trace>
  <inkml:trace contextRef="#ctx0" brushRef="#br0" timeOffset="113084.75">24398 5411 0,'-35'-15'16,"-18"18"15,-15 18-15,10 9 15,30-5-16,46-15 1,29-15 15,14-13-15,5-1 15,-26 14-15,-30 37-1,-17 28 17,-6 4-17,0-9 17,1-12-17,1-13 1,11-30-16</inkml:trace>
  <inkml:trace contextRef="#ctx0" brushRef="#br0" timeOffset="114377.24">25063 5677 0,'-4'-6'15,"-22"-6"16,-29 2-15,-31 4 15,15 14-15,1 15-16,15 5 31,-6 20-31,13 2 16,5 18-16,18-5 15,15 8 1,17-13 0,31-2-16,10-12 15,27-9 1,4-14 0,12-9-16,-11-9 15,6-11-15,18-6 31,-9-10-15,-50 15 0,-45 9-16</inkml:trace>
  <inkml:trace contextRef="#ctx0" brushRef="#br0" timeOffset="114877.12">25418 5166 0,'31'34'16,"14"19"-16,0 3 15,18 22 1,-14-15-1,-2 5-15,11 15 0,-10-10 16,0 5-16,2 16 0,-4 1 31,-6 24-31,-14-19 16,-19 9-16,-19-23 31,-32-13-31,-31 5 16,15-28-1,27-25 1,33-25 0</inkml:trace>
  <inkml:trace contextRef="#ctx0" brushRef="#br0" timeOffset="115604.2">22546 7196 0,'58'5'15,"23"3"-15,-1-6 16,34 0-16,-26-2 31,5 0-31,15 0 0,-12 0 16,3 0-16,18 0 0,-15 0 16,6 0-1,18 0-15,-22 0 16,8 0-16,12 0 0,-18 0 15,-3 0-15,23 6 0,-22-6 16,4 2-16,13 3 0,-18 0 16,-2 0-16,15 2 0,-3-1 15,24 1-15,-27-4 16,9-3-16,-19-7 16,-39 4-1,-31 1 1,-14 2-1,-16 0-15</inkml:trace>
  <inkml:trace contextRef="#ctx0" brushRef="#br0" timeOffset="116320.4">25940 4828 0,'16'50'15,"11"18"-15,-1-3 32,11 21-32,-2-3 15,16 26-15,-13-24 31,-1 3-31,12 16 0,-9-16 16,0 8-16,8 22 0,-8-19 16,2 12-16,4 22 15,-8-17 1,-1 5-16,5 17 0,-7-20 16,0 4-16,2 13 0,-6-16 15,-4 2-15,4 18 0,-11-29 16,-3-1-16,-9 12 0,-3-8 15,-15 18-15,-5-23 16,-10 13-16,-3-27 16,-7 7-16,4-18 0,-13 15 0,5-25 15,-8 13-15,-25 22 16,35-50 0,17-30-1,20-28-15</inkml:trace>
  <inkml:trace contextRef="#ctx0" brushRef="#br0" timeOffset="178430.31">3524 9972 0,'6'69'16,"-3"26"-1,-2-16 1,1-1-16,3 20 0,-5-10 16,0 3-16,3 15 0,-3 4 15,0 25-15,0-25 16,2 6-16,-2-15 15,-2-88 1,2-29 0,0-32-16,-3-37 15,3-3 17,0 10-32,0 78 15</inkml:trace>
  <inkml:trace contextRef="#ctx0" brushRef="#br0" timeOffset="178688.81">3400 9927 0,'58'-12'16,"18"-3"-16,5 2 15,21-5 1,-10 8 0,16-2-16,-13 4 15,-2-2-15,12-2 16,-26 1 0,-37 4-1,-42 7-15</inkml:trace>
  <inkml:trace contextRef="#ctx0" brushRef="#br0" timeOffset="178876.53">3509 10472 0,'70'15'16,"18"2"-1,-4-3 1,-21 0 0,-63-14-16</inkml:trace>
  <inkml:trace contextRef="#ctx0" brushRef="#br0" timeOffset="179345.66">4223 10858 0,'52'-4'15,"12"-6"1,5-10-1,-6-15 1,-16-8 0,-26-10 15,-29 11-15,-36 24-1,3 18 1,-8 28-16,1 2 15,-9 21-15,18 4 16,4 8-16,35 23 16,16-29 15,31-16-31,0-18 16,22-14-16,28-16 15,-1-6 1,-26 1-1,-70 12-15</inkml:trace>
  <inkml:trace contextRef="#ctx0" brushRef="#br0" timeOffset="179778.47">5184 10323 0,'71'5'15,"9"-3"1,-6-2 0,-11 0-1,-26-2 1,-37 2-16</inkml:trace>
  <inkml:trace contextRef="#ctx0" brushRef="#br0" timeOffset="179959.15">5277 10548 0,'82'-8'16,"-4"-7"15,-19 8-31,-59 7 0</inkml:trace>
  <inkml:trace contextRef="#ctx0" brushRef="#br0" timeOffset="181410.48">6250 10358 0,'84'-17'16,"14"-6"0,-5 5-1,-29 1 1,-64 17-16</inkml:trace>
  <inkml:trace contextRef="#ctx0" brushRef="#br0" timeOffset="182224.39">7629 9857 0,'-33'-28'16,"-8"10"0,-11 3-1,-6 11 1,-16 6-16,6 8 16,-7 8-16,-18 29 15,32 26 1,36-15 15,30 3-31,14-3 16,18 8-16,8-6 15,23 13-15,-5-5 16,12 7-16,-9-4 31,-3 12-31,-17-10 16,-19 3-16,-36 7 15,-53-35 1,12-27 15,-8-32-31,10-12 16,3-22-16,10-3 16,10-17-16,9 2 15,16-20 1,11 9-1,18-9-15,5 5 16,20-3-16,-3 11 16,7-8-16,8-15 15,-24 2 17,-26 18-17,-9 35 1,-5 18-1,-2 20-15</inkml:trace>
  <inkml:trace contextRef="#ctx0" brushRef="#br0" timeOffset="182523.5">8008 10772 0,'0'0'16,"0"0"-1,0 0-15</inkml:trace>
  <inkml:trace contextRef="#ctx0" brushRef="#br0" timeOffset="183085.77">8397 9960 0,'85'-7'0,"-16"7"31,7 12-31,-11 4 16,0 18-16,4 38 15,-34-12 17,-30 8-32,-18-8 15,-27 4-15,-14-12 16,-13 6-16,-34 11 16,10-9 15,68-17-16,62-13 1,6-16 15,18 0-31,32-2 16,-1-2 0,-21-8-1,-32 6 1,-41-8-16</inkml:trace>
  <inkml:trace contextRef="#ctx0" brushRef="#br0" timeOffset="184428.78">9597 10142 0,'29'40'15,"5"13"-15,-1 5 16,4 16-16,10 31 15,-6-10 1,-1-50 0,-2-45-1,-8-17 1,-12 7 0,-18 10-16</inkml:trace>
  <inkml:trace contextRef="#ctx0" brushRef="#br0" timeOffset="184665.87">9949 10119 0,'-42'53'16,"1"-3"15,-2 18-31,-3-5 0,-3 11 15,-19 24 1,10-11 0,23-30-1,17-27 1,18-30-16</inkml:trace>
  <inkml:trace contextRef="#ctx0" brushRef="#br0" timeOffset="184909.95">10431 10053 0,'-16'41'16,"-7"12"-16,4 2 15,-7 18-15,-9 28 16,3 2 0,-1-17-1,12-39 1,21-47-16</inkml:trace>
  <inkml:trace contextRef="#ctx0" brushRef="#br0" timeOffset="185330.08">10753 10094 0,'-10'38'16,"-3"4"-1,-2 19-15,0 34 16,21-4 0,34-30-1,35-39 1,6-39 0,-11-38-1,-31-1 16,-17-9-31,-30-26 16,-40 5 0,-27 16-1,0 19 1,3 19 0,23 11-1,23 11 1,26 10-16</inkml:trace>
  <inkml:trace contextRef="#ctx0" brushRef="#br0" timeOffset="185510.26">11088 9806 0,'70'-2'0,"7"-3"31,-7 5-15,-19-5-1,-51 5-15</inkml:trace>
  <inkml:trace contextRef="#ctx0" brushRef="#br0" timeOffset="186105.53">11801 9511 0,'-58'-4'16,"6"7"15,29 13-15,43 27 0,7 0-1,14 7 1,-1-1-1,0 8-15,1 29 16,-33-2 0,-46-32 15,-25-31-15,3-44-1,24-38 1,23 6 15,26-8-31,27-15 16,16 0-1,-23 17 17,-23 19-17,-6 18 1,-1 20 15,-3 4-31</inkml:trace>
  <inkml:trace contextRef="#ctx0" brushRef="#br0" timeOffset="187002.87">12333 10059 0,'-17'83'16,"-9"2"-1,1-6 17,8-42-17,14-50 1,3-14 15,5-23-31,5-9 16,0-14-16,0 3 15,0-9-15,-3-26 16,4 6 15,-3 27-15,-4 47 0,6 39 15,6 39-16,-4 3 1,8 9-16,1 3 31,14 13-31,5-8 16,16 8-16,-3-11 16,10-2-16,-6-20 15,14-13 1,25-40-1,-33-10 1,-8-30-16,-19-3 16,-11-14-1,-13 1 1,-12-15-16,-23-27 16,-19 2-1,-7 13 16,7 15-15,19 38 0,23 35-16</inkml:trace>
  <inkml:trace contextRef="#ctx0" brushRef="#br1" timeOffset="194080.36">6485 10013 0,'-36'-14'16,"-16"3"-1,-20 16 1,-5 23-1,-14 22 1,8 26 0,29-15 15,12 6-31,14-3 16,7 5-16,15-5 15,12 8-15,8-8 16,29 1-16,2-14 15,18-3-15,0-13 16,20-10-16,-10-10 16,18-12-16,-13-9 15,12-16-15,-14-3 16,0-18-16,-18 3 16,-3-23-16,-17 2 15,-10-17-15,-15 10 16,-16-13-1,-10 13 1,-19-5-16,-4 18 16,-17-3-16,-33-12 15,-2 12 1,15 15 0,36 17-1,19 14 1,18 12-16</inkml:trace>
  <inkml:trace contextRef="#ctx0" brushRef="#br1" timeOffset="194589.96">6382 11024 0,'-18'37'15,"0"19"-15,0 4 16,1 24-16,1-4 16,-6 19-16,2-7 15,-2 19-15,6-10 16,-4 13-16,5-24 31,0 3-31,-5 8 16,16-68-1,8-58 1,3-33 0,0-2 15,4 1-16,-11 59-15</inkml:trace>
  <inkml:trace contextRef="#ctx0" brushRef="#br1" timeOffset="194887.19">6044 11923 0,'-6'60'15,"6"14"16,6 7-15,9-19 0,18-39-1,20-35 17,20-27-17,10-1 1,-2 12-1,-17 11 17,-25 2-32,-39 15 15</inkml:trace>
  <inkml:trace contextRef="#ctx0" brushRef="#br1" timeOffset="195711.66">5808 12785 0,'-4'61'0,"-6"16"16,0 0-1,-3 11-15,3-5 16,3 10-16,0 18 15,5-9 1,4-71 15,7-56-15,1-13 0,7-23-16,-6-7 15,3-17-15,-8 2 31,-1-11-31,3 6 16,-3-2-16,4-21 16,-3 18-1,4 67 17,4 62-17,-5 4 1,3 23-16,1 5 15,-1 20-15,2-5 32,3 11-32,8 24 15,15-30 1,8-40 0,-15-20-1,-18-16 1,-15-12-16</inkml:trace>
  <inkml:trace contextRef="#ctx0" brushRef="#br1" timeOffset="195890.57">5846 13034 0,'-50'-2'15,"8"-6"1,9 3 0,18 0-1,15 5-15</inkml:trace>
  <inkml:trace contextRef="#ctx0" brushRef="#br1" timeOffset="196226.84">6328 12825 0,'0'56'15,"6"24"-15,-4-7 16,3 15-16,3 29 31,7-19-15,4-71 0,-3-42-1,1-18 16,-9 13-31,-8 20 16</inkml:trace>
  <inkml:trace contextRef="#ctx0" brushRef="#br1" timeOffset="196526.47">6621 12656 0,'0'43'15,"0"18"1,0 4 0,0 16-16,0-1 15,0 14-15,4 29 16,19-25 0,-8-70 15,-7-53-16,-5-31 1,-6-4 0,-5 5-1,8 55-15</inkml:trace>
  <inkml:trace contextRef="#ctx0" brushRef="#br1" timeOffset="196740.73">6240 12881 0,'73'22'15,"-9"-2"17,5-4-32,0-4 15,5-2-15,23-5 16,-4 1-1,-35-4 1,-58-2-16</inkml:trace>
  <inkml:trace contextRef="#ctx0" brushRef="#br1" timeOffset="197107.5">6875 13226 0,'-7'25'16,"7"-20"15,9-20-16,17-25 1,9-16 0,4 6 15,-4 9-15,-11 6-1,-4 13 1,-9 9-1,-11 13 1</inkml:trace>
  <inkml:trace contextRef="#ctx0" brushRef="#br1" timeOffset="197807.54">7347 13103 0,'-13'-6'16,"-23"6"15,-7 13-15,5 17 15,31 9-15,20-5-1,19-21 17,2-21-17,-2-7 17,-6 0-17,-6 10 1,-3 23 15,11 12-15,24-5 15,11-5-15,0-23 15,-7-16-16,-26-7 1,-19-1 15,-23 6-15,-17 32 15,4 34-15,21 20-1,33-9 17,22-19-17,4-14 17,-17-7-17,-38-16-15</inkml:trace>
  <inkml:trace contextRef="#ctx0" brushRef="#br1" timeOffset="198278.81">7926 12730 0,'2'37'15,"4"17"-15,-3 4 31,1 22-31,6-2 16,3 15 0,7 31-1,-2-21 1,-12-76 15,-12-29-15,-10-33-16,-1-11 15,-15-19 1,-1 0 0,-11-11-16,-16-22 15,15 24 17,32 39-17,38 28-15,21 12 16,39 7-16,3 4 31,17 3-31,22 7 16,-1-3-1,-126-23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0T14:42:10.8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1435 5117 0,'15'0'16,"33"3"0,-2-3-1,14 0-15,1 0 16,17-10-16,0-1 15,17 4 1,-7-3 0,19-5-16,-11 0 15,16 0-15,-7 5 16,5 7-16,-13 3 16,12 7-16,-15-1 15,14 4-15,-12-5 16,14 0-1,-12-10 1,30-2-16,-19-4 16,24-9-16,-13 2 15,13 0-15,-18 11 32,15-3-32,-24 8 15,14 6-15,-17 4 16,13-6-16,-12-2 15,26-7-15,-38 2 32,1-8-32,15-4 0,-17 4 15,-3 0-15,17-2 0,5 3 16,20 0-16,-19 4 0,2 8 16,-18 5-16,2 2 0,29 11 15,2-8 1,-37-5-1,3-3-15,-19-2 16,13-2-16,-9-1 16,16-9-16,-17-1 15,19 1-15,-15-1 16,16 1-16,-12 2 0,9 2 16,-16 5-16,4 14 0,-17 3 15,11 10-15,22 10 16,14 1-1,-29-16 1,2-10-16,-16-6 16,10-8-16,-9-6 15,16-1-15,-13 0 0,17-4 16,-16 4-16,18-8 0,-14 8 16,12-4-16,-16 6 15,11 2-15,31 8 16,3 18-1,-4 2 1,2 0 0,0-17-16,-34-3 15,-3-5-15,-14-3 16,17-4-16,-6 2 16,17 2-16,-9 0 15,15 6-15,-11 2 16,6 5-16,20 16 15,-2 3-15,-60-11 16,-23-6 0,-31-7-16</inkml:trace>
  <inkml:trace contextRef="#ctx0" brushRef="#br0" timeOffset="2149.86">3763 53 0,'-43'-13'15,"-22"15"1,-14 31-1,19 0 1,-5 15-16,9 4 16,-13 17-16,1-1 15,-9 17-15,6-1 16,-12 14-16,11-5 16,-10 10-16,18-10 15,1 5-15,0 23 16,35 0-1,38-14 1,27-32-16,26-12 16,17-5-1,14-3 1,-28-17 0,5 1-16,-10-5 31,2 7-31,-5-1 15,2 6-15,26 14 0,-20-15 32,0 3-32,-5-10 15,15 0-15,-11-8 16,16-3-16,-5-6 16,19-9-16,-1-7 15,17 3-15,-12-5 16,20-1-16,-13 3 15,15 3-15,-15 2 16,12 10-16,-19-2 16,12 6-16,-18-1 15,16 7-15,-20-4 16,15-1-16,-19-8 16,23 6-16,-20-5 15,16-2-15,-10-4 16,11 8-16,-13-8 15,11 3-15,-17-2 16,14-5-16,-14-6 16,10 0-16,-13 1 0,16-3 15,-11 0-15,12 0 0,-12 0 16,20-3 0,-14 1-1,17 0-15,-18-3 16,17 12-16,-13-2 15,16 13-15,-20-6 16,22 6-16,-18-6 16,21-4-16,-15-5 15,23 0-15,-15-3 16,20-9-16,-17-3 16,21-11-16,-21 0 31,19-3-31,-19-5 15,10-5-15,-24 6 16,16-5-16,-27 4 16,9-6-16,-17 6 15,9-11-15,-22 7 16,11-9-16,-20 5 16,13-12-16,-17 6 15,6-11-15,-9 6 16,4-11-16,11-30 15,5-7 1,-12 13 0,-43-1-1,-24 13 1,-23 5 0,-8 3-1,2-17 1,-2-11-1,3 5 1,0 3 0,-2-1-1,-7 5 1,-6 16 0,-10 7-1,-11 10 1,-5 8-1,1-5 1,-3 1 0,-8 4-1,-10-8 1,26 15 0,-4 1-16,16 2 15,-15-6-15,8 9 16,-16-13-16,6 0 15,-21-4-15,3 2 16,-18-1-16,15 28 16,-4 15-16,-19 0 15,49 0 1,70 0-16</inkml:trace>
  <inkml:trace contextRef="#ctx0" brushRef="#br0" timeOffset="3004.14">4023 1748 0,'51'0'16,"-6"0"0,-18 0-1,-27 0-15</inkml:trace>
  <inkml:trace contextRef="#ctx0" brushRef="#br0" timeOffset="3260.24">4496 1919 0,'61'6'16,"21"-14"-1,5-2 1,-4-2 0,-25-2-1,-58 14-15</inkml:trace>
  <inkml:trace contextRef="#ctx0" brushRef="#br0" timeOffset="3523.5">5362 2038 0,'71'-12'16,"5"-4"0,-8 4-1,-19-1 1,-49 13-16</inkml:trace>
  <inkml:trace contextRef="#ctx0" brushRef="#br0" timeOffset="3757.82">6074 2195 0,'66'0'15,"7"0"1,-8 0 0,-18 2-1,-47-2-15</inkml:trace>
  <inkml:trace contextRef="#ctx0" brushRef="#br0" timeOffset="4009.95">7024 2232 0,'58'-5'15,"0"-3"1,-8 3 0,-23-2-1,-27 7-15</inkml:trace>
  <inkml:trace contextRef="#ctx0" brushRef="#br0" timeOffset="4228.12">7863 2255 0,'65'-11'15,"9"-1"1,-7-1-1,-20 3 1,-47 10-16</inkml:trace>
  <inkml:trace contextRef="#ctx0" brushRef="#br0" timeOffset="4480.64">8661 2247 0,'62'5'16,"16"-13"0,4-4-1,-5-1 1,-15 3-1,-24 0 1,-38 10-16</inkml:trace>
  <inkml:trace contextRef="#ctx0" brushRef="#br0" timeOffset="4764.18">9513 2074 0,'59'-16'15,"6"-2"17,-7 4-32,-16 4 15,-42 10 1</inkml:trace>
  <inkml:trace contextRef="#ctx0" brushRef="#br0" timeOffset="5109.38">8627 1990 0,'55'-10'0,"-8"-3"31,-11 3-15,-36 10-16</inkml:trace>
  <inkml:trace contextRef="#ctx0" brushRef="#br0" timeOffset="5400.99">7609 1937 0,'53'-7'15,"7"2"1,-10-5 0,-9 2-1,-24 6 1,-17 2-16</inkml:trace>
  <inkml:trace contextRef="#ctx0" brushRef="#br0" timeOffset="5659.19">6661 1879 0,'54'0'16,"-1"0"0,-14 0-1,-9 2 1,-14 2 0,-16-4-16</inkml:trace>
  <inkml:trace contextRef="#ctx0" brushRef="#br0" timeOffset="5903.89">5923 1855 0,'60'-9'16,"6"-3"0,-6 2-1,-12-3 1,-25 8-16,-23 5 0</inkml:trace>
  <inkml:trace contextRef="#ctx0" brushRef="#br0" timeOffset="6204.17">4669 1592 0,'69'-25'15,"27"-3"1,9-5 0,-10 8-1,-36 4 1,-59 21-1</inkml:trace>
  <inkml:trace contextRef="#ctx0" brushRef="#br0" timeOffset="6965.4">2268 5303 0,'30'-4'16,"11"-4"-1,20-2 1,-1 2 0,20-2-16,-3 3 15,6 1-15,18-3 16,-16-1-1,-85 10-15</inkml:trace>
  <inkml:trace contextRef="#ctx0" brushRef="#br0" timeOffset="7235">2515 5110 0,'-14'82'16,"-1"15"-1,0-12 1,-3-14-1,11-31 1,7-40-16</inkml:trace>
  <inkml:trace contextRef="#ctx0" brushRef="#br0" timeOffset="7499.83">3390 5260 0,'73'-7'15,"31"-3"1,4-5-1,-14 0 17,-34 5-17,-60 10-15</inkml:trace>
  <inkml:trace contextRef="#ctx0" brushRef="#br0" timeOffset="7796.67">3679 5120 0,'-14'70'15,"0"6"17,3-8-17,1-17 1,6-27 0,4-24-16</inkml:trace>
  <inkml:trace contextRef="#ctx0" brushRef="#br0" timeOffset="8008.07">4349 5152 0,'64'-4'31,"-8"1"-16,9-7-15,31-3 16,0 1 0,-26-1-1,-70 13-15</inkml:trace>
  <inkml:trace contextRef="#ctx0" brushRef="#br0" timeOffset="8295.51">4644 5117 0,'-4'51'16,"4"-4"-1,0-9 1,-1-16 0,1-22-16</inkml:trace>
  <inkml:trace contextRef="#ctx0" brushRef="#br0" timeOffset="8567.23">5552 5067 0,'63'-6'16,"14"4"15,2-8-15,-16-2-1,-17 2 1,-46 10-16</inkml:trace>
  <inkml:trace contextRef="#ctx0" brushRef="#br0" timeOffset="8817.62">5761 4959 0,'-11'60'16,"-3"5"15,4-1-15,4-12-1,0-26 1,6-26-16</inkml:trace>
  <inkml:trace contextRef="#ctx0" brushRef="#br0" timeOffset="9242.54">4683 5084 0,'-14'58'15,"0"0"1,3-15 15,3-18-15,8-25-16</inkml:trace>
  <inkml:trace contextRef="#ctx0" brushRef="#br0" timeOffset="9825.65">6473 5009 0,'80'-8'15,"-12"3"1,4-7-16,27-9 16,-5 4-1,-31-1 1,-63 18-16</inkml:trace>
  <inkml:trace contextRef="#ctx0" brushRef="#br0" timeOffset="10144.94">6715 4928 0,'-13'49'0,"-3"8"31,11-9-15,17-18-1,10-7 1,6-10 0,-17-7-1,-11-6 1</inkml:trace>
  <inkml:trace contextRef="#ctx0" brushRef="#br0" timeOffset="10406.2">7445 5011 0,'63'0'31,"25"-2"-16,8-11 1,-5-5 0,-14 3 15,-29 6-31,-48 9 16</inkml:trace>
  <inkml:trace contextRef="#ctx0" brushRef="#br0" timeOffset="10695.14">7648 4898 0,'-22'63'15,"-3"7"17,9-9-17,7-13 1,6-22 15,-2-14-15,5-12-16</inkml:trace>
  <inkml:trace contextRef="#ctx0" brushRef="#br0" timeOffset="10950.13">8379 5127 0,'66'2'16,"25"-2"0,17-9 15,-4-6-15,-16-3-1,-35 6 1,-53 12-16</inkml:trace>
  <inkml:trace contextRef="#ctx0" brushRef="#br0" timeOffset="11230.1">8644 5027 0,'-25'57'15,"-8"11"17,5-7-17,8-14 16,8-21-15,12-26-16</inkml:trace>
  <inkml:trace contextRef="#ctx0" brushRef="#br0" timeOffset="11509.57">9344 5084 0,'86'10'15,"20"-12"16,0-11-15,-18-5 0,-30 6-1,-58 12-15</inkml:trace>
  <inkml:trace contextRef="#ctx0" brushRef="#br0" timeOffset="11767.62">9498 4996 0,'0'65'15,"0"14"16,2-11-15,2-10 0,3-25-1,-7-33 1</inkml:trace>
  <inkml:trace contextRef="#ctx0" brushRef="#br0" timeOffset="82406.39">4328 873 0,'11'-45'15,"-10"-3"1,-10 3 0,-10 9-1,-15 22 1,-18 21-1,-14 21 1,-8 20 0,5 15-1,19 9 1,23 2 15,27-8-15,23-26-1,7-27 1,13-24 0,5-19-1,0-17 1,-1-12 0,-3 1-1,-10 10 1,-10 21-1,-13 12 1,-9 22 0,-2 28-1,-7 34 1,-2-8 0,-7 9-16,3-7 15,-7 7-15,-8 31 16,1 5-1,7-18 1,2-32 0,14-32-1,4-29 1,9-20 0,11-22-1,20-19 1,12-7-1,-2 9 1,-4 17 0,-17 11-1,-10 19 1,-19 17-16</inkml:trace>
  <inkml:trace contextRef="#ctx0" brushRef="#br0" timeOffset="82744.14">4708 710 0,'43'-5'0,"5"-2"15,-5 4 1,-16 0 0,-27 3-16</inkml:trace>
  <inkml:trace contextRef="#ctx0" brushRef="#br0" timeOffset="82989.13">4735 947 0,'46'-10'0,"2"0"16,-10 5 15,-13-2-31,-25 7 16</inkml:trace>
  <inkml:trace contextRef="#ctx0" brushRef="#br0" timeOffset="83573.73">5183 468 0,'47'-10'16,"16"8"-1,9 12 1,-12 15 0,-30 15-1,-38 18 1,-30 12 0,-17 6-1,2-3 1,15-8-1,33-21 1,37-19 0,26-18-1,13-14 1,-1-8 0,-10-3-1,-16 0 1,-44 18-16</inkml:trace>
  <inkml:trace contextRef="#ctx0" brushRef="#br0" timeOffset="83905.93">5832 476 0,'48'-23'15,"1"0"1,-3 1-1,-1-1 1,-12 3 0,-8 0-1,-11 10 1,-9 4 0,-5 6-16</inkml:trace>
  <inkml:trace contextRef="#ctx0" brushRef="#br0" timeOffset="84243.5">5759 510 0,'7'16'16,"14"17"0,21 4-1,11 6 1,-4 10-1,-18 3 1,-31 4 0,-24-2-1,-19-9 1,-5-12 0,9-16-1,18-21 1,21-11-1,12 1 1,6 0-16,-3 3 16,-15 7-16</inkml:trace>
  <inkml:trace contextRef="#ctx0" brushRef="#br0" timeOffset="84667.89">6677 380 0,'-14'2'15,"-21"19"1,-26 18 0,-11 22-1,-7 13 1,12-2 0,26-4-1,41-17 1,33-23-1,42-18 1,24-13 0,9-10-1,-16 1 1,-23-6 0,-34 14-16,-35 4 0</inkml:trace>
  <inkml:trace contextRef="#ctx0" brushRef="#br0" timeOffset="153746.1">6737 2438 0,'-49'23'15,"9"-3"1,-18 8-16,5-2 16,-17 6-16,2-1 15,-15 13-15,7 0 16,-19 6-16,9-2 0,-18 7 15,17-2-15,-15 3 16,14-4-16,-8 4 16,22-3-16,-8 2 0,-9 24 15,0-4 1,64-5 0,40-15-1,20-19 16,16-11-15,23-2 0,24-2-1,-24-9 1,6 0-16,30 8 0,8 1 16,-20 14-1,-35 13 1,-38 13-1,-44 9 1,-4-14 0,-15-1-16,-3-2 15,-10 2-15,0-4 16,-1 7-16,-24 19 16,9-9-1,34 0 1,35-7-1,26-13 1,20-8 0,-6 6-1,-17 7 1,-32 20 0,-10-15-1,-16 0-15,-29 23 0,-5-6 16,4-15-1,24-24 17,18-18-32,23-18 0</inkml:trace>
  <inkml:trace contextRef="#ctx0" brushRef="#br0" timeOffset="154685.31">5955 2887 0,'81'0'16,"15"0"-1,0 0 1,-16 0 0,-26-3-1,-28 1-15,-26 2 0</inkml:trace>
  <inkml:trace contextRef="#ctx0" brushRef="#br0" timeOffset="154917.5">5799 3124 0,'63'0'16,"10"0"-16,23 0 15,-5 0 1,-31 0 0,-60 0-16</inkml:trace>
  <inkml:trace contextRef="#ctx0" brushRef="#br0" timeOffset="155148.1">5799 3575 0,'72'0'15,"28"-3"1,0 1 0,-12-4-1,-29 2 1,-59 4-16</inkml:trace>
  <inkml:trace contextRef="#ctx0" brushRef="#br0" timeOffset="155390.01">5725 3970 0,'74'4'15,"17"3"1,-10-2 0,-16 2-1,-30-2-15,-35-5 16</inkml:trace>
  <inkml:trace contextRef="#ctx0" brushRef="#br0" timeOffset="155610.34">5610 4525 0,'96'3'16,"6"-3"-1,-10 0 1,-29 0-16,-63 0 16</inkml:trace>
  <inkml:trace contextRef="#ctx0" brushRef="#br0" timeOffset="156090.79">6446 3437 0,'-4'67'15,"-9"35"1,-5 8 0,1 8-16,-8-9 15,-3-18 1,-2-44 0,-5-31-1,15-6 1,12-5-1,8-5-15</inkml:trace>
  <inkml:trace contextRef="#ctx0" brushRef="#br0" timeOffset="156419.76">6170 3938 0,'34'30'16,"10"8"-1,-4 12 1,-5 8 0,-12-7-1,-7-11 1,-7-10 0,-3-30-1,-1-25 1,-1-23-1,9-12 1,17-8 0,14-3-1,3 8 1,-2 11-16,-16 16 16,-29 36-1</inkml:trace>
  <inkml:trace contextRef="#ctx0" brushRef="#br1" timeOffset="-207723.48">11174 438 0,'0'48'16,"0"18"0,0 9-1,0 10-15,0 6 32,0-5-32,0-16 15,0-16 1,0-24-1,-2-30 1,-3-23 0,-1 0-1,-1-1 1,7 24-16</inkml:trace>
  <inkml:trace contextRef="#ctx0" brushRef="#br1" timeOffset="-207320.18">10970 498 0,'10'-12'16,"15"-18"-1,23 0 1,17 9 0,19 21-1,7 21 1,-14 16 0,-31 6-1,-46 12 1,-41-4-1,-27-4 1,-4-8 0,14-9-1,18-13 1,14-4 0,13-5-1,13-8-15</inkml:trace>
  <inkml:trace contextRef="#ctx0" brushRef="#br1" timeOffset="-206664.83">11600 699 0,'-41'31'0,"4"9"31,14 8-16,25-5 1,28-15 0,26-18-1,18-22 1,1-21 15,-24-8-15,-42-2-1,-49 13 1,-25 10 0,-11 10-1,13 5 1,18-1 15,17 12-15,15-6-1,13 0-15</inkml:trace>
  <inkml:trace contextRef="#ctx0" brushRef="#br1" timeOffset="-206344.82">12141 333 0,'-2'62'16,"-10"19"0,-1 9 15,3-7-16,-2-33 1,-2-27 0,9-12-1,1-4 1,4-7-16</inkml:trace>
  <inkml:trace contextRef="#ctx0" brushRef="#br1" timeOffset="-206140.85">11836 563 0,'33'0'16,"33"0"-1,17 0 1,-2-2-1,-18 0 1,-63 2-16</inkml:trace>
  <inkml:trace contextRef="#ctx0" brushRef="#br1" timeOffset="-205707.1">12358 680 0,'65'-7'16,"7"-14"-1,-5-4 1,-13-1-1,-37 2 17,-27 8-17,-23 7 1,-20 11 0,2 15-1,6 11 1,10 8-1,28-12 17,14-8-17,10-6 1,-1-3 0,-16-7-16</inkml:trace>
  <inkml:trace contextRef="#ctx0" brushRef="#br1" timeOffset="-205289.19">12651 675 0,'0'0'0,"0"0"31,0 0-16,2-6 1,13-14 0,15-14-1,9-7 17,3 8-32,1 20 31,-11 26-16,-11 20 1,-9 8 0,-4-4-1,2-14 1,2-11 15,1-7-15,-8-2-1,-5-3-15</inkml:trace>
  <inkml:trace contextRef="#ctx0" brushRef="#br1" timeOffset="-204948.58">13131 305 0,'6'65'0,"4"7"31,2-4-15,9-24-1,-3-19 1,-4-15 0,2-10 15,-11 0-15,-3 0-1,-2 0-15</inkml:trace>
  <inkml:trace contextRef="#ctx0" brushRef="#br1" timeOffset="-204758.14">13006 506 0,'60'18'0,"8"-6"31,-2 1-16,-9-8 1,-26 0 0,-31-5-16</inkml:trace>
  <inkml:trace contextRef="#ctx0" brushRef="#br1" timeOffset="-204545.67">13487 541 0,'10'11'15,"3"8"1,-1-1 0,2 0-1,-5-10 1,-9-8-16</inkml:trace>
  <inkml:trace contextRef="#ctx0" brushRef="#br1" timeOffset="-204385.88">13475 349 0,'0'0'15,"0"0"1,0 0 0,0 0-16</inkml:trace>
  <inkml:trace contextRef="#ctx0" brushRef="#br1" timeOffset="-203753.39">14042 526 0,'-8'-7'16,"-22"2"-1,-18 1 1,-10 18 0,5 11 15,10 10-16,26 0 1,17-15 0,24-20-1,15-24 1,6-12 0,-8 3 15,-9 3-16,-10 17 1,-8 20 0,-5 14-1,15 9 1,15-12 0,14-8-1,3-12 1,-1-8-1,-9-4 1,-16 5 0,-26 9-16</inkml:trace>
  <inkml:trace contextRef="#ctx0" brushRef="#br1" timeOffset="-203489.53">14422 269 0,'18'64'0,"-1"6"16,-11-7-1,-1-13 1,-1-17 0,-1-19-1,-3-14-15</inkml:trace>
  <inkml:trace contextRef="#ctx0" brushRef="#br1" timeOffset="-202887.76">12388 1350 0,'-7'58'15,"4"8"1,13 1 15,23-16-15,18-16 0,9-28-1,1-26 1,-11-7-1,-14 4 1,-36 22-16</inkml:trace>
  <inkml:trace contextRef="#ctx0" brushRef="#br1" timeOffset="-202672.29">12388 1456 0,'18'-3'15,"17"-4"1,5-3 0,-9 0 15,-6 4-31,-25 6 0</inkml:trace>
  <inkml:trace contextRef="#ctx0" brushRef="#br1" timeOffset="-202490.85">12209 1277 0,'23'-13'15,"25"-12"1,2-3 0,1-5-1,-51 33-15</inkml:trace>
  <inkml:trace contextRef="#ctx0" brushRef="#br1" timeOffset="-202083.87">12860 1471 0,'0'-5'0,"7"-17"31,11-22-15,7 2-1,8 4 1,8 15 0,1 23-1,-7 23 16,-7 9-15,-7 1 0,-7-5-1,-4-15 1,-7-5 0,-3-8-16</inkml:trace>
  <inkml:trace contextRef="#ctx0" brushRef="#br1" timeOffset="-201660.93">13429 1275 0,'48'-20'16,"0"-4"0,-5 7-1,-33 2 17,-31 8-17,-23 14 1,-10 11-1,10 17 1,16 12 0,28-9-1,30-25 17,22-18-17,1-13 1,-4-4-1,-49 22-15</inkml:trace>
  <inkml:trace contextRef="#ctx0" brushRef="#br1" timeOffset="-201345.94">13777 1297 0,'8'-10'15,"9"-15"1,18-10 0,6 2 15,-11 8-16,-5 12 1,0 8 0,-4 0-1,-12 2 1,-9 3-16</inkml:trace>
  <inkml:trace contextRef="#ctx0" brushRef="#br1" timeOffset="-200868.28">14195 1120 0,'-37'34'15,"4"0"1,8-3 0,11-5-1,23-9 1,15-8 0,17-5-1,6-2-15,2-2 16,-14 0-1,-10-2 1,-22 12 0,-26 10-1,-15 12 1,-4-3 0,-4-7-1,18-18 1,13-20-1,13-8 1,2 7 0,0 17-16</inkml:trace>
  <inkml:trace contextRef="#ctx0" brushRef="#br1" timeOffset="-200452.87">14463 1199 0,'0'32'0,"0"-1"16,9-22 0,27-18-1,22-16 1,14-13-1,2-7 1,-16 7 0,-18 7-1,-19 26 1,-30 19 0,-18 26-1,-16 27 1,-5 17-1,8-7 1,7-13 0,8-16-1,13-21 1,7-15 0,5-12-16</inkml:trace>
  <inkml:trace contextRef="#ctx0" brushRef="#br1" timeOffset="-199186.73">11323 2366 0,'22'0'16,"31"0"-1,8 0 1,-8 0 0,-6-3-1,-47 3-15</inkml:trace>
  <inkml:trace contextRef="#ctx0" brushRef="#br1" timeOffset="-189330.52">11899 2410 0,'21'-2'16,"14"-15"-1,13-8 17,2-3-17,-14-3 1,-31 6-1,-23 13 17,-29 19-17,-22 32 17,-4 21-17,20 2 16,46-19-15,42-25 15,15-12-15,-2-15 0,-48 9-16</inkml:trace>
  <inkml:trace contextRef="#ctx0" brushRef="#br1" timeOffset="-189060.15">12388 1965 0,'-2'67'15,"-3"24"1,-2 7 15,-1-12-15,-2-15 15,7-35-15,3-36-16</inkml:trace>
  <inkml:trace contextRef="#ctx0" brushRef="#br1" timeOffset="-188673.89">12646 2305 0,'17'-5'16,"21"-13"0,10-5 15,-11-1-15,-26 8 15,-36 18-16,-28 24 1,-3 15 15,16-9-15,24 1 0,16-10-1,0-11 1,0-12-16</inkml:trace>
  <inkml:trace contextRef="#ctx0" brushRef="#br1" timeOffset="-188382">13096 2156 0,'-35'31'16,"5"11"0,13 3-1,22-7 1,30-24 0,25-28-1,11-5 16,-11-7-15,-9 1 0,-51 25-16</inkml:trace>
  <inkml:trace contextRef="#ctx0" brushRef="#br1" timeOffset="-188081.96">13477 1851 0,'0'61'16,"-2"17"0,-4 8-1,1-6 16,5-19-15,0-36 0,0-20-1,0-8 1,0 3 0,0 0-16</inkml:trace>
  <inkml:trace contextRef="#ctx0" brushRef="#br1" timeOffset="-187912.31">13348 2000 0,'39'2'15,"-4"-2"1,-18 4-1,-17-4-15</inkml:trace>
  <inkml:trace contextRef="#ctx0" brushRef="#br1" timeOffset="-187617.57">13716 2239 0,'8'-10'16,"9"-14"-1,16-9 1,15 7 0,8 6-1,-9 13 1,-7 2 15,-14 2-15,-13 3-1,-13 0-15</inkml:trace>
  <inkml:trace contextRef="#ctx0" brushRef="#br1" timeOffset="-187427.7">14235 2123 0,'0'0'15,"0"0"1,0 0-16</inkml:trace>
  <inkml:trace contextRef="#ctx0" brushRef="#br1" timeOffset="-187240.67">14218 1877 0,'0'0'16,"5"2"0,2 0-1,-7-2-15</inkml:trace>
  <inkml:trace contextRef="#ctx0" brushRef="#br1" timeOffset="-186942.49">14561 2006 0,'-41'7'16,"-4"12"-1,5 9 1,24-4-1,29-7 1,25-7 0,20-2-1,5-6 1,0-2 0,-16-2-16,-47 2 15</inkml:trace>
  <inkml:trace contextRef="#ctx0" brushRef="#br1" timeOffset="-186580.55">14797 2076 0,'0'0'15,"3"2"1,5 4-1,6-2 1,9 4 0,0-3-1,-6 3 1,-1-6 0,-11 1-1,-3-3 1,8 0-1,20 0 1,14-13 0,14-12-16,0 0 15,-11-3 1,-7 3 0,-40 25-16</inkml:trace>
  <inkml:trace contextRef="#ctx0" brushRef="#br1" timeOffset="-186349.57">15325 1720 0,'-6'61'16,"3"13"-1,-2 3 1,-4 1-1,1-18 1,2-19 0,4-18-1,-3-13 1,5-10-16</inkml:trace>
  <inkml:trace contextRef="#ctx0" brushRef="#br1" timeOffset="-144312.43">11172 4563 0,'2'58'15,"1"22"1,-1-9 0,3 7-16,-5-12 15,0 9-15,-5 33 16,3 6-1,-1-28 17,3-61-17,0-32 1,0-7 0,0 10-1,0 4 1</inkml:trace>
  <inkml:trace contextRef="#ctx0" brushRef="#br1" timeOffset="-143955.08">10884 4517 0,'28'-29'15,"27"0"-15,-4 17 32,12 9-32,-3 6 0,18 15 15,-13-3 1,14 17-16,19 16 16,-33 15-1,-46 0 1,-55-2-1,-37-6 1,-28-17 0,1-15-1,14-11 1,28-1 0,58-11-16</inkml:trace>
  <inkml:trace contextRef="#ctx0" brushRef="#br1" timeOffset="-143583.49">11834 4792 0,'-30'74'16,"2"10"0,28 3-1,38-25 16,25-26-15,8-26 15,-13-13-15,-21 1 0,-37 2-16</inkml:trace>
  <inkml:trace contextRef="#ctx0" brushRef="#br1" timeOffset="-143375.8">11836 4875 0,'72'-12'16,"-2"-1"-1,-10 1 1,-20 2 0,-40 10-16</inkml:trace>
  <inkml:trace contextRef="#ctx0" brushRef="#br1" timeOffset="-143199.06">11857 4659 0,'65'-21'15,"21"-1"1,-5 2 0,-18 2-1,-63 18-15</inkml:trace>
  <inkml:trace contextRef="#ctx0" brushRef="#br1" timeOffset="-142445.06">12313 5157 0,'15'0'15,"20"-9"1,6-4 15,-19-2 0,-32 5-15,-30 7 0,-18 13 15,10 13-16,38 5 17,30-4-17,13-1 1,-5-5 0,-28-18-1</inkml:trace>
  <inkml:trace contextRef="#ctx0" brushRef="#br1" timeOffset="-142210.29">12840 4805 0,'67'-10'16,"6"-3"-1,-2-2 1,-23 5 0,-48 10-16</inkml:trace>
  <inkml:trace contextRef="#ctx0" brushRef="#br1" timeOffset="-142006.8">12814 4977 0,'68'-11'16,"13"-1"-1,-8-1 1,-18 0 0,-55 13-16</inkml:trace>
  <inkml:trace contextRef="#ctx0" brushRef="#br1" timeOffset="-141522.86">13631 4628 0,'-51'35'16,"-4"23"-1,17 13 1,36 3 15,39-16-15,9-28 0,17-11-16,0-8 15,15-17-15,-8 1 16,9-14-16,14-25 15,-30-21 1,-45-3 0,-59-2-1,-2 24 1,-22 11-16,4 9 16,-15 6-1,-32 0 1,5 0-1,35 8 1,68 12-16</inkml:trace>
  <inkml:trace contextRef="#ctx0" brushRef="#br1" timeOffset="-71654.19">1461 6720 0,'-8'15'16,"-7"15"-1,-8 26 17,-2 22-17,2 15 1,10 7 0,8 7-1,5-12 1,18-17-1,30-12 1,23-26 0,4-19-1,-1-30 1,-22-25 15,-16-17-15,-20 0-1,-2 24 1,-14 27-16</inkml:trace>
  <inkml:trace contextRef="#ctx0" brushRef="#br1" timeOffset="-71365.96">1410 7105 0,'51'5'16,"7"-5"0,-8-10-1,-20-15 1,-10-12-1,-10-4 1,-4 11 0,-1 10-1,-5 20-15</inkml:trace>
  <inkml:trace contextRef="#ctx0" brushRef="#br1" timeOffset="-71184.58">1302 6682 0,'60'-12'16,"20"-4"-1,4-3 1,-14 0 15,-21 7-31,-49 12 16</inkml:trace>
  <inkml:trace contextRef="#ctx0" brushRef="#br1" timeOffset="-70900.16">2221 6642 0,'-3'45'15,"-3"15"-15,1 1 16,-9 12 0,-2 35-1,-3 3 1,19-40 0,14-53-1,1-24 1,-1-6-1,1 0 1,-15 12-16</inkml:trace>
  <inkml:trace contextRef="#ctx0" brushRef="#br1" timeOffset="-70474.58">2545 7131 0,'49'-13'16,"7"-13"0,-8-8-1,-8-2 1,-26 6-1,-28 9 1,-26 11 0,-16 20 15,3 26-15,13 19-1,31 5 1,30-9-1,21-15 1,-3-19 0,-1-7-1,-13-7 1,-25-3-16</inkml:trace>
  <inkml:trace contextRef="#ctx0" brushRef="#br1" timeOffset="-70057.06">3234 6971 0,'-53'13'16,"-3"17"-1,16 10 1,34 11 15,37-8-15,7-20-1,20-19-15,38-14 16,-1-5 15,-11-7-15,-84 22-16</inkml:trace>
  <inkml:trace contextRef="#ctx0" brushRef="#br1" timeOffset="-69749.13">3665 6453 0,'0'42'16,"0"19"-16,0-1 15,2 19-15,-2-2 16,6 12-16,-1 27 16,2-16 15,-2-24-16,-2-38 1,2-18 0,-5-20-16</inkml:trace>
  <inkml:trace contextRef="#ctx0" brushRef="#br1" timeOffset="-69556.76">3433 6803 0,'25'7'15,"28"4"17,12 1-17,-4 1 1,-61-13-16</inkml:trace>
  <inkml:trace contextRef="#ctx0" brushRef="#br1" timeOffset="-69185.26">4058 7082 0,'0'0'15,"3"-5"1,6-18 15,9-11-15,4-9-1,9 3 1,2 4 15,3 8-15,-4 4 0,-12 8-1,-20 16-15</inkml:trace>
  <inkml:trace contextRef="#ctx0" brushRef="#br1" timeOffset="-68952.39">4592 6959 0,'7'2'15,"2"6"1,-3-6 0,-6-2-16</inkml:trace>
  <inkml:trace contextRef="#ctx0" brushRef="#br1" timeOffset="-68790.92">4582 6659 0,'5'6'16,"7"3"-1,-12-9-15</inkml:trace>
  <inkml:trace contextRef="#ctx0" brushRef="#br1" timeOffset="-68350.23">5255 6816 0,'-28'5'15,"-32"9"1,2 19 15,42 10-15,52 0-1,30-8 17,7-10-17,-7-7 1,-66-18-16</inkml:trace>
  <inkml:trace contextRef="#ctx0" brushRef="#br1" timeOffset="-67502.36">6383 6561 0,'-1'74'15,"1"21"1,0 3-1,1-15 17,13-38-17,-4-45 1,-10-49 0,-8-8 15,-9-13-31,-7 4 15,-9-17-15,-14-25 16,9 3 0,36 31-1,44 44 17,6 20-17,21 22-15,-6 11 16,8 12-16,19 23 15,-37 5 17,-58-2-17,-23-20 1,-23-9-16,-37-7 16,5-14 15,22-19-16,23-3 1,19 9 0,19 2-16</inkml:trace>
  <inkml:trace contextRef="#ctx0" brushRef="#br1" timeOffset="-67171.13">7205 6438 0,'-50'72'32,"1"22"-17,17 6 1,52-6-1,43-31 17,28-35-17,-1-31 17,-11-12-17,-32 0 1,-47 15-16</inkml:trace>
  <inkml:trace contextRef="#ctx0" brushRef="#br1" timeOffset="-66972.59">7177 6646 0,'61'13'15,"22"-7"16,6-17-15,-11-1 15,-26 1-15,-52 11-16</inkml:trace>
  <inkml:trace contextRef="#ctx0" brushRef="#br1" timeOffset="-66785.23">7182 6365 0,'66'-8'16,"12"0"-16,0 1 31,8-6-31,20 3 16,-19-2-1,-87 12-15</inkml:trace>
  <inkml:trace contextRef="#ctx0" brushRef="#br1" timeOffset="-65852.83">8324 7490 0,'-66'18'15,"-1"-9"17,-22 1-32,12-8 15,-2 2-15,-21-1 0,12-3 16,-11 0-1,-20 0-15,12-3 16,-13 3-16,-23 0 0,17 0 16,-8 0-16,-20 0 0,23 0 15,-2 0-15,-13-4 16,20 4-16,0 0 0,-18 0 0,26 0 16,0 0-16,-14 4 0,25-1 15,-5 0-15,-10 5 0,23-6 16,-2 0-16,-13 1 0,21 2 15,-3-3-15,-17 1 0,19-3 16,-1 5-16,-24 3 0,28-4 16,-8 2-16,-16 3 0,23-3 15,-7 1-15,-19-1 0,27 3 16,-5 1-16,-11 3 0,16-3 16,-2 0-16,-17 5 0,22-5 15,-4 0-15,-19-2 0,0 4 16,-29 9-16,19-1 15,-14 0-15,19 0 16,-11 4-16,29-10 0,-14 6 16,31-5-16,-22 6 0,22-9 15,-15 3-15,21-5 16,-18 3-16,-16 4 16,6 1-1,51-8 1,-3-5-16,30-2 15,14 1 1,3-4 0,5 0-1,0 0 1,3 0-16</inkml:trace>
  <inkml:trace contextRef="#ctx0" brushRef="#br1" timeOffset="-64251">2556 8640 0,'11'0'16,"11"-3"-1,16-6 1,15-7-1,2-8 1,-6-10 0,-19-1-1,-13-1 1,-24 16-16,-26 3 31,-18 7-31,-19 10 16,-6 17-1,11 19 1,19 19 0,21 23-1,20 0 1,28 1 0,22-29-1,15-25 1,-1-15-1,-11-10 1,-21-5 0,-27 5-16</inkml:trace>
  <inkml:trace contextRef="#ctx0" brushRef="#br1" timeOffset="-63966.25">3181 8277 0,'2'48'0,"1"15"16,-3-2-1,0 9-15,0 29 16,0-7 0,-3-23-1,1-34 1,2-35-16</inkml:trace>
  <inkml:trace contextRef="#ctx0" brushRef="#br1" timeOffset="-63603.64">3483 8640 0,'17'0'16,"19"-5"0,12-12-1,8-12 16,-11-11-15,-24-2 0,-29 16-1,-35 21 1,-15 20 0,-5 31-1,5 6 16,33 4-15,29-11 0,16-2-1,-9-20 1,-11-23-16</inkml:trace>
  <inkml:trace contextRef="#ctx0" brushRef="#br1" timeOffset="-63297.57">4064 8476 0,'-53'17'16,"0"17"-1,15 13 1,27 9 0,34 0-1,26-21 1,9-13 0,-3-12 15,-17-5-31,-38-5 0</inkml:trace>
  <inkml:trace contextRef="#ctx0" brushRef="#br1" timeOffset="-62829.86">4418 8121 0,'-8'74'16,"8"26"0,0 11 15,8-10-16,1-16 1,-4-55 0,-5-30-1,-5-8 1,2 6 0,3 2-16</inkml:trace>
  <inkml:trace contextRef="#ctx0" brushRef="#br1" timeOffset="-62669.82">4306 8408 0,'46'0'15,"-1"0"1,-18-2-1,-27 2-15</inkml:trace>
  <inkml:trace contextRef="#ctx0" brushRef="#br1" timeOffset="-62359.37">4690 8630 0,'0'0'16,"8"-8"0,9-14-1,16-11 1,3-3 15,-9 9-15,-4 6-1,-1 9 1,-9 8 0,-2 4-1,-11 0-15</inkml:trace>
  <inkml:trace contextRef="#ctx0" brushRef="#br1" timeOffset="-62158.69">5142 8551 0,'2'3'15,"9"4"1,-2-1-1,-9-6-15</inkml:trace>
  <inkml:trace contextRef="#ctx0" brushRef="#br1" timeOffset="-62023.62">5111 8264 0,'0'0'16,"0"0"-16</inkml:trace>
  <inkml:trace contextRef="#ctx0" brushRef="#br1" timeOffset="-61702.53">5582 8406 0,'-16'4'16,"-23"14"-1,1 7 1,24 13-1,30 2 1,23-1 0,8-7 15,2-6-15,-12-4-16,-37-22 15</inkml:trace>
  <inkml:trace contextRef="#ctx0" brushRef="#br1" timeOffset="-61155.99">6710 8065 0,'-57'-10'16,"-6"15"-1,-7 28 1,-8 27-1,13 23 1,29 19 0,44-7-1,42-35 1,-3-26 0,19-22-1,25-20 1,-1-4-1,-27 0-15,-63 12 16</inkml:trace>
  <inkml:trace contextRef="#ctx0" brushRef="#br1" timeOffset="-60272.24">7014 8161 0,'-7'73'0,"-4"3"16,4-14 0,7-24 15,9-27-16,7-26 1,14-15 0,0-4-1,10 14 1,1 23 15,-1 20-15,5 12-1,4 0 17,5-4-17,9-11 1,11-13 0,-4-16 15,-16-22-16,-29-10 1,-37 14 0,-29 19 15,-14 20-15,9 24-1,18 5 1,33-9 15,18-22-15,7-25-1,-4-25 17,-9-13-17,-11 5 1,-6 20-1,-4 23 17,4 28-17,13 22 1,25 0 15,20-11-15,0-4-1,-11-12 1,-47-18-16</inkml:trace>
  <inkml:trace contextRef="#ctx0" brushRef="#br1" timeOffset="-59934.66">7818 8497 0,'9'-16'15,"18"-16"1,7-11-1,1 0 17,-7 12-17,-4 9 1,-5 7 0,-11 5-1,-8 10 1</inkml:trace>
  <inkml:trace contextRef="#ctx0" brushRef="#br1" timeOffset="-59418.19">8374 8338 0,'-17'0'16,"-26"8"15,-10 6-15,-3 7-1,19-7 17,24-3-17,23-9 1,18-7-1,15-10 17,5 10-17,-6 17 1,-6 26 0,-16 22 15,-28 14-16,-19-6 1,-8-21 15,7-19-15,7-15 0,9-11-1,7-2 16,5 0-31</inkml:trace>
  <inkml:trace contextRef="#ctx0" brushRef="#br1" timeOffset="-59008.95">8733 8393 0,'68'-10'15,"4"-5"17,-9-18-17,-25-12 1,-41 4 0,-46 13 15,-35 18-16,-12 35 1,24 36 0,49 12 15,58-7-15,10-23-1,15-15-15,31-6 31,2-7-15,-21-2 0,-72-13-16</inkml:trace>
  <inkml:trace contextRef="#ctx0" brushRef="#br1" timeOffset="-58066.18">9337 7345 0,'78'0'16,"-2"-5"0,-18-3-1,-58 8-15</inkml:trace>
  <inkml:trace contextRef="#ctx0" brushRef="#br1" timeOffset="-57781.16">9365 7574 0,'55'3'16,"13"1"-16,25 4 15,-4 2 16,-19 0-31,-70-10 0</inkml:trace>
  <inkml:trace contextRef="#ctx0" brushRef="#br1" timeOffset="-56907.88">10604 7165 0,'-19'66'16,"-7"25"15,6 15-15,33-7-1,44-27 17,-1-29-17,9-18-15,28-12 16,-14-23 0,-19-18-1,-17-3 1,-23 16-1,-20 15-15</inkml:trace>
  <inkml:trace contextRef="#ctx0" brushRef="#br1" timeOffset="-56725.39">10670 7428 0,'55'-8'31,"-2"1"-15,-2-6-1,-16 3 1,-35 10-16</inkml:trace>
  <inkml:trace contextRef="#ctx0" brushRef="#br1" timeOffset="-56518.95">10478 7050 0,'49'-10'15,"18"-2"-15,42-11 16,1 0-1,-21 2 1,-89 21-16</inkml:trace>
  <inkml:trace contextRef="#ctx0" brushRef="#br1" timeOffset="-56205.27">11370 6954 0,'0'68'15,"-5"23"-15,-2-8 16,0 5-16,-11 24 31,0-9-15,5-48 0,13-55-16</inkml:trace>
  <inkml:trace contextRef="#ctx0" brushRef="#br1" timeOffset="-55824.39">11766 7433 0,'51'-15'31,"9"-13"-15,-20-8 15,-47 2-15,-51 11 15,5 18-15,-10 12-16,-21 34 15,32 19 17,44 3-17,21-9 17,-3-20-17,-10-34-15</inkml:trace>
  <inkml:trace contextRef="#ctx0" brushRef="#br1" timeOffset="-55533.08">12250 7284 0,'-51'26'15,"11"29"17,31 18-17,18-25 1,29-7 0,37-4-1,11-5 1,-10-8-1,-76-24-15</inkml:trace>
  <inkml:trace contextRef="#ctx0" brushRef="#br1" timeOffset="-55186.26">12640 6924 0,'0'43'15,"0"12"-15,0 3 31,3 15-31,12 35 16,15-9 15,1-26-15,-8-28 0,-11-22-1,-12-23-15</inkml:trace>
  <inkml:trace contextRef="#ctx0" brushRef="#br1" timeOffset="-55004.22">12477 7153 0,'65'36'15,"-2"-1"1,-12-3 0,-51-32-16</inkml:trace>
  <inkml:trace contextRef="#ctx0" brushRef="#br1" timeOffset="-54559.54">13074 7415 0,'0'0'32,"3"-2"-17,7-15 1,4-14 15,12-5-15,6 14 15,14 14-15,1 8 15,-6 6-15,-5-1-1,-36-5-15</inkml:trace>
  <inkml:trace contextRef="#ctx0" brushRef="#br1" timeOffset="-54319.33">13578 7320 0,'12'34'16,"1"-6"-1,-3-5 17,-7-10-17,-3-13-15</inkml:trace>
  <inkml:trace contextRef="#ctx0" brushRef="#br1" timeOffset="-54174.7">13536 6971 0,'0'0'16,"0"0"-16</inkml:trace>
  <inkml:trace contextRef="#ctx0" brushRef="#br1" timeOffset="-53831.04">14263 7279 0,'-60'-18'16,"-20"9"15,3 18-16,35 29 1,31 23 15,22-3-15,-1-16 0,-10-42-16</inkml:trace>
  <inkml:trace contextRef="#ctx0" brushRef="#br1" timeOffset="-53069.32">12006 8206 0,'-10'66'16,"4"25"-1,8 4 16,7-9-15,-7-54 0,-2-54 15,0-8-15,-7-25-16,3 1 15,-5-15-15,-3-35 16,21 5 15,29 24-15,22 37-1,3 38 17,-19 30-17,-44 18 1,-39 0 15,-8-9-15,1-13-1,11-8 1,18-6 15,17-12-31</inkml:trace>
  <inkml:trace contextRef="#ctx0" brushRef="#br1" timeOffset="-52698.1">12421 8234 0,'-28'43'15,"26"7"1,34-14 0,29-18 15,10-29-15,-19-27-1,-38-17 1,-50 5 15,-40 4-15,-10 11-1,1 10 17,19 7-17,66 18-15</inkml:trace>
  <inkml:trace contextRef="#ctx0" brushRef="#br1" timeOffset="-52365.95">13029 7899 0,'7'48'15,"-5"15"-15,-2 35 32,-9 5-17,4-24 1,-3-31-1,6-26 17,-2-10-17,4-12-15</inkml:trace>
  <inkml:trace contextRef="#ctx0" brushRef="#br1" timeOffset="-52182.86">12807 8068 0,'25'13'15,"-3"-4"1,-6-4 0,-11 0-1,-5-5-15</inkml:trace>
  <inkml:trace contextRef="#ctx0" brushRef="#br1" timeOffset="-51760.21">13341 8262 0,'58'-7'16,"7"-6"15,-9-2-15,-31-11 0,-40-1 15,-38 4-16,-20 18 1,0 35 0,30 28 15,43-4-15,43-22-1,25-17 16,-3-12-15,-9-6 0,-56 3-16</inkml:trace>
  <inkml:trace contextRef="#ctx0" brushRef="#br1" timeOffset="-51379.54">13595 8370 0,'3'-2'16,"15"-20"15,17-24-15,6-12-1,1 5 17,9 28-17,-1 35 1,-2 27 0,-13 7 15,-9-2-16,-12-12 1,-1-9 0,-13-21-16</inkml:trace>
  <inkml:trace contextRef="#ctx0" brushRef="#br1" timeOffset="-50786.64">14207 7970 0,'3'65'0,"-3"25"31,8 12-15,7-7 0,8-29-1,-11-44 1,-14-22 0,-13-12-1,-3-3 1,3 0-1,15 15-15</inkml:trace>
  <inkml:trace contextRef="#ctx0" brushRef="#br1" timeOffset="-50594.27">13921 8042 0,'67'23'15,"10"2"1,-5-2 0,-11-8-1,-26-2 1,-35-13-16</inkml:trace>
  <inkml:trace contextRef="#ctx0" brushRef="#br1" timeOffset="-50374">14616 8267 0,'22'33'0,"-4"-6"15,0-4 17,-8-10-17,-10-13-15</inkml:trace>
  <inkml:trace contextRef="#ctx0" brushRef="#br1" timeOffset="-50192.8">14558 7957 0,'0'0'16,"3"-5"0,2-3-1,-5 8-15</inkml:trace>
  <inkml:trace contextRef="#ctx0" brushRef="#br1" timeOffset="-49639.82">15072 8206 0,'-57'5'0,"-7"13"31,9 15-15,30 2-1,34-5 1,29-7-1,18-10 1,-3-16 0,-6-19-1,-13-16 1,-24 0 0,-18 5 15,-7 15-16,-2 21 1,8 25 0,18 18-1,23-2 1,23-13 0,8-22-1,3-18 1,-9-6-1,-18-1 1,-39 16 0</inkml:trace>
  <inkml:trace contextRef="#ctx0" brushRef="#br1" timeOffset="-49400.48">15463 7909 0,'20'38'15,"8"12"-15,0 1 16,-1 14 0,5 33-1,-4-9 1,-5-26-1,-13-31 1,-10-32-16</inkml:trace>
  <inkml:trace contextRef="#ctx0" brushRef="#br1" timeOffset="-48365.84">14065 7310 0,'0'0'15,"-3"2"17,-10 8-17,-12 13 1,-6 12 15,9 13-15,16 2 15,34-7-15,41-17-1,18-14 17,-6-10-17,-18-4 1,-17-3-1,-19 2 17,-14 1-17,-13 2-15</inkml:trace>
  <inkml:trace contextRef="#ctx0" brushRef="#br1" timeOffset="-46917.49">11575 7577 0,'7'8'31,"5"3"-16,14 4 1,12-2 15,5-5-15,-3-6 0,-8 2 15,-9 0-16,-23-4-15</inkml:trace>
  <inkml:trace contextRef="#ctx0" brushRef="#br1" timeOffset="-45786.6">12895 8068 0,'22'2'15,"36"-2"1,21 0 0,4 2 15,-8 7-31,-75-9 15</inkml:trace>
  <inkml:trace contextRef="#ctx0" brushRef="#br1" timeOffset="27246.88">12099 9101 0,'60'43'31,"-10"-3"-15,1 18-16,-5 0 15,1 15-15,-9 1 32,-6 8-32,-14-1 15,-8 10-15,-7-11 16,-3 6-16,0 19 16,0-8 15,0-37-16,0-29 1,0-17 0,0-14-16</inkml:trace>
  <inkml:trace contextRef="#ctx0" brushRef="#br1" timeOffset="27665.58">12092 10036 0,'9'70'16,"6"16"-1,10-3 17,29-28-17,29-34 1,-20-21 15,7-21-31,-9-3 16,4-12-16,28-4 15,8 4 17,-13 14-17,-27 7 1,-34 7 0,-27 8-16</inkml:trace>
  <inkml:trace contextRef="#ctx0" brushRef="#br1" timeOffset="28566.12">11207 10822 0,'17'71'16,"1"-15"-1,-2 13-15,-4-3 16,6 15-16,-1-3 16,6 10-16,-6-7 15,13 7 1,-4-13-1,4 6-15,16 15 16,12-56 15,-8-63-15,-15-10 15,-3-35-31,-6-2 16,-1-21-16,-4 8 31,-4-10-31,3-26 16,-5 19-1,-2 29 1,-6 37 15,-4 18-15,-3 16-16</inkml:trace>
  <inkml:trace contextRef="#ctx0" brushRef="#br1" timeOffset="29104.05">12141 11404 0,'-47'48'15,"14"22"1,38 9 15,45-14-15,29-30 0,-2-42 15,-24-41-16,-58-15 17,-18 25-17,-24 13-15,-34 7 32,-10 16-17,16 9 16,24-2-15,51-5-16</inkml:trace>
  <inkml:trace contextRef="#ctx0" brushRef="#br1" timeOffset="29464.87">12610 10895 0,'8'51'15,"4"19"-15,1 3 16,2 23-16,3-8 16,-1 18-1,6 27 1,-2-12 0,-7-40 15,-6-43-16,-8-38-15</inkml:trace>
  <inkml:trace contextRef="#ctx0" brushRef="#br1" timeOffset="29791.43">13101 10996 0,'0'45'16,"0"24"-16,0-2 15,9 27-15,0-1 16,9 11-1,2-11 1,-2-1-16,7 7 16,-3-26 15,-11-36-15,-11-37-16</inkml:trace>
  <inkml:trace contextRef="#ctx0" brushRef="#br1" timeOffset="30005.82">13089 11351 0,'70'15'16,"-1"8"-1,-14-8 1,-23-2 0,-32-13-16</inkml:trace>
  <inkml:trace contextRef="#ctx0" brushRef="#br1" timeOffset="30463.4">13661 11460 0,'-15'17'16,"-11"26"15,19 12-15,23-7-1,21-28 17,8-40-17,-15-28 17,-16-5-17,-20 10 16,-9 32-15,10 28 0,17 20 15,11 3-15,3-1-1,2-4 16,-28-35-31</inkml:trace>
  <inkml:trace contextRef="#ctx0" brushRef="#br1" timeOffset="30999.38">14186 11535 0,'-6'15'16,"-2"20"15,6 8-15,15-13 0,14-20 15,6-29-16,-10-29 1,-21-13 0,-7 6-1,-12 17 17,4 31-17,15 39 1,6 6-1,15 14-15,0 5 32,7 13-32,12 30 15,-16 7 1,-41-37 0,-28-49 15,-5-29-16,7-12 1,8-1 0,33 21-16</inkml:trace>
  <inkml:trace contextRef="#ctx0" brushRef="#br1" timeOffset="31429.39">14679 11633 0,'55'-22'15,"8"-9"1,-7-9-1,-38 2 1,-44 8 15,-44 10-15,-18 17 0,9 33-1,49 28 1,48 13 15,38-8-15,4-15-1,-8-13 17,-16-12-17,-36-23-15</inkml:trace>
  <inkml:trace contextRef="#ctx0" brushRef="#br1" timeOffset="31943.06">12943 11316 0,'13'0'16,"15"0"-1,12 3 17,-8-3-17,1 2 1,-33-2-16</inkml:trace>
  <inkml:trace contextRef="#ctx0" brushRef="#br1" timeOffset="115516.68">4311 10535 0,'33'-10'16,"14"3"15,23-7-31,3 4 16,23 0-16,-3 0 16,16 0-16,-14 6 15,12-7-15,-22 1 16,4-5-16,8-8 15,-14 0 1,-40 12 0,-24 5-1,-19 6-15</inkml:trace>
  <inkml:trace contextRef="#ctx0" brushRef="#br1" timeOffset="115855.96">4925 10507 0,'25'58'15,"-3"16"1,-17 8-1,-43-1 1,-37-8 0,-15-15 15,12-28-15,22-30-1,30-14 1,6 0-1,13 9 1,7 5-16</inkml:trace>
  <inkml:trace contextRef="#ctx0" brushRef="#br1" timeOffset="116241.08">5340 10819 0,'-6'9'0,"-10"21"31,10 9-15,23 4 0,27-15-1,16-15 1,3-15-1,-17-22 1,-25-26 0,-38-13-1,-40 5 17,-23 16-17,-3 21 1,15 6-1,18 8 1,25 1 0,25 6-16</inkml:trace>
  <inkml:trace contextRef="#ctx0" brushRef="#br1" timeOffset="116736.05">5771 10784 0,'0'10'0,"-5"15"32,5 14-17,5 6 1,20-15-1,20-10 1,4-20 0,-1-25-1,-13-17 1,-12-7 0,-16 6-1,1 8 1,-8 22 15,0 26-15,5 25-1,17 12 1,14 0 0,9-17-1,1-17 1,-12-13-1,-13-3 1,-21 0-16</inkml:trace>
  <inkml:trace contextRef="#ctx0" brushRef="#br1" timeOffset="116997.43">6325 10361 0,'11'88'16,"2"15"-1,7-12 1,-1-13-1,0-32 1,-10-24 0,-9-22-16</inkml:trace>
  <inkml:trace contextRef="#ctx0" brushRef="#br1" timeOffset="117395.78">6628 10786 0,'24'-2'16,"23"-8"-1,10-10 1,-4-10-1,-17-6 1,-32 9 0,-34 6-1,-20 21 1,-4 25 0,16 24-1,38 11 16,47 1-15,31-14 0,9-8-1,-23-11 1,-64-28-16</inkml:trace>
  <inkml:trace contextRef="#ctx0" brushRef="#br1" timeOffset="118027.45">4331 11258 0,'54'7'16,"-3"-4"0,19 0-16,2-3 15,23-6-15,-17 2 16,5-2-16,15-4 0,-7 0 31,8 5-31,20-3 0,-14 6 16,8 0-16,21-4 0,-19 6 15,6-2-15,16-1 0,-20 1 16,-5 2-16,13 2 0,-1 1 16,21 9-16,-23 1 15,7 7-15,-31-4 0,3 4 0,-23-6 16,-40-6-1,-23-13 1,-5 2 0,-8 3-1,4 0 1,-6 0-16</inkml:trace>
  <inkml:trace contextRef="#ctx0" brushRef="#br1" timeOffset="126959.59">4972 11830 0,'-45'-20'16,"-25"2"-1,-16 18 17,-2 25-17,19 33 1,36 24-1,44 0 17,45-9-17,31-25 1,2-21 15,-5-14-15,-29-2-1,-55-11-15</inkml:trace>
  <inkml:trace contextRef="#ctx0" brushRef="#br1" timeOffset="127386.11">5209 11905 0,'-32'38'16,"2"23"15,25 13-15,30-12 0,35-17-1,17-32 16,-5-36-15,-22-40 0,-29-23-1,-43-2 17,-41 23-17,-22 20 1,5 19-1,15 13 17,26 4-17,39 9-15</inkml:trace>
  <inkml:trace contextRef="#ctx0" brushRef="#br1" timeOffset="127893.31">5580 11911 0,'0'25'16,"0"30"-1,7 1 16,10-9-15,9-16 0,11-26-1,-3-33 1,-9-23 15,-6-9-15,-14 7-1,-1 16 1,-2 32 15,1 32-15,13 29 0,13 9-1,14-17 16,10-23-15,-10-12 0,-15-11-1,-28-2 1</inkml:trace>
  <inkml:trace contextRef="#ctx0" brushRef="#br1" timeOffset="128137.93">6053 11561 0,'8'47'16,"5"16"-16,-3 2 15,5 11-15,10 33 31,6-4-15,-4-19 0,-14-45-1,-13-41-15</inkml:trace>
  <inkml:trace contextRef="#ctx0" brushRef="#br1" timeOffset="128548.18">6352 11987 0,'6'47'16,"13"8"-1,15-14 16,20-16-15,-1-25 0,-10-25-1,-32-23 17,-27-15-17,-25 3 1,-19 12-1,2 12 17,10 11-17,15 10 1,18 8 0,15 7-16</inkml:trace>
  <inkml:trace contextRef="#ctx0" brushRef="#br1" timeOffset="129061.12">6652 12064 0,'0'0'16,"6"-7"-1,10-9 1,6-14 15,1-2-15,1 4 0,-11 23-1,0 20 1,-5 11 15,-3-2-15,8-9-1,15-15 17,7-15-17,5 2 1,-3 13-1,-6 19 1,-1 8 15,-7-2-15,-11-2 0,-4-7-1,-8-16-15</inkml:trace>
  <inkml:trace contextRef="#ctx0" brushRef="#br1" timeOffset="129779.9">7291 11589 0,'0'4'15,"0"24"1,5 40 15,-5-7 1,5 11-32,3 27 15,-4-9 1,4-42 15,2-43-15,2-43-1,6-22 17,3-8-17,9 28 16,17 42-15,-6 13 0,-1 31-1,10 27 1,-11 11 0,-39-24 15,-50-38-16,-33-29 1,-1-8 15,10-6-15,74 21-16</inkml:trace>
  <inkml:trace contextRef="#ctx0" brushRef="#br1" timeOffset="142908.91">7792 11182 0,'71'-5'16,"5"3"0,-7 2-1,-22-3 1,-47 3-16</inkml:trace>
  <inkml:trace contextRef="#ctx0" brushRef="#br1" timeOffset="143113.76">8062 11412 0,'75'-11'15,"1"2"1,-13-1 0,-63 10-16</inkml:trace>
  <inkml:trace contextRef="#ctx0" brushRef="#br1" timeOffset="143702.81">8558 10653 0,'20'68'16,"-7"-13"15,8 16-31,-9-2 16,2 11-16,0-2 15,6 10-15,2 30 16,1-6 15,2-75-15,8-62-1,-12-15 1,-2-21-16,-3-5 31,3-11-31,-3 6 16,7-4-16,10-18 16,2 7-1,-12 33 1,-23 53-16</inkml:trace>
  <inkml:trace contextRef="#ctx0" brushRef="#br1" timeOffset="144178.44">9106 11110 0,'-3'27'15,"0"33"1,17 14-1,20-14 1,22-27 15,2-39-15,-21-36 0,-37-26 15,-39 2-16,-25 19 1,-5 24 0,9 12 15,15 14-15,22-3-1,23 0-15</inkml:trace>
  <inkml:trace contextRef="#ctx0" brushRef="#br1" timeOffset="144513.07">9432 10522 0,'23'43'16,"8"20"-16,-11 8 31,8 27-31,-16-2 16,0 14-16,-9 31 15,-3-50 1,-3-47 15,-2-25-15,5-9-1,0-10-15</inkml:trace>
  <inkml:trace contextRef="#ctx0" brushRef="#br1" timeOffset="144763.67">9728 10474 0,'2'46'15,"5"14"-15,-4 3 16,8 20-16,-6-2 16,-3 17-16,5-12 15,3 9-15,6 19 16,7-34-1,-11-39 1,-7-21 15,0-10-31,-5-10 0</inkml:trace>
  <inkml:trace contextRef="#ctx0" brushRef="#br1" timeOffset="144976.59">9654 10860 0,'69'0'15,"22"2"1,-7 3-1,-15 0 1,-69-5-16</inkml:trace>
  <inkml:trace contextRef="#ctx0" brushRef="#br2" timeOffset="180256.33">2574 3189 0,'68'-25'15,"25"-5"1,17-3 0,0 1-1,-27-4 1,-32 9-1,-42 24 1,-11 6 0,2-1-1,-30 8 1,-7 0 0,-15 5-16,-39 8 15,-10 20 1,5 3-1,21-4 1,20-7 0,30-19-1,20-4-15,13 6 16,11-14 0,22 4-1,29-2 1,-9 1-1,12 0-15,-7 3 16,6 11-16,16 16 16,-17 16-1,-44 8 1,-43-1 0,-42-2-1,-29-2 1,-5-16-1,5-5 1,20-9 0,32-14-1,35-12-15</inkml:trace>
  <inkml:trace contextRef="#ctx0" brushRef="#br2" timeOffset="180886.08">1010 3401 0,'9'58'16,"11"17"-16,9 16 16,-5 13-1,1-3 1,8-3 0,6-10-1,-5-25 1,-11-25-16,2-30 15,6-36 1,-4-28 0,-7 1-1,-2-8-15,-3 2 16,5-6-16,6-34 16,4-5-1,-10 7 1,-1 13-1,-18 17-15,2 33 16,-3 20 0,0 7-1,0 9-15</inkml:trace>
  <inkml:trace contextRef="#ctx0" brushRef="#br2" timeOffset="181338.19">1808 3441 0,'66'-17'16,"13"-6"0,-1-7-1,-18 2-15,-23 5 16,-16 11-1,-21 12-15</inkml:trace>
  <inkml:trace contextRef="#ctx0" brushRef="#br2" timeOffset="181544.43">1800 3674 0,'60'-18'15,"15"-4"1,-7-4 0,-18 6-16,-50 20 0</inkml:trace>
  <inkml:trace contextRef="#ctx0" brushRef="#br2" timeOffset="183068.52">3423 3028 0,'-38'20'16,"2"19"0,3 21-1,8 15 1,5 9 0,28-14-1,29-22 1,27-23-1,-6-15 1,10-14-16,-7-10 16,9-14-1,-9-4-15,2-8 16,14-21 0,-25-10-16,-45 3 31,-42 18-16,-33 13 1,-23 11 0,-5 18-1,8 8 1,17 8 0,35-3-1,14 0-15,22-5 16</inkml:trace>
  <inkml:trace contextRef="#ctx0" brushRef="#br2" timeOffset="183574.3">4084 3033 0,'-20'56'16,"3"7"0,17 7-1,31-7 1,27-20-1,24-26 1,11-21 0,4-31-1,-6-21 1,-15-17 0,-43-5-1,-47 5 1,-41 13-1,-27 21 1,-14 19 0,3 11-1,16 6 1,10 6 0,37-3-1,11 0 1,19 0-16</inkml:trace>
  <inkml:trace contextRef="#ctx0" brushRef="#br2" timeOffset="183959.36">4806 3197 0,'3'71'15,"-3"6"1,-3-9 0,1-14-1,-3-29 1,5-13-1,0-12-15</inkml:trace>
  <inkml:trace contextRef="#ctx0" brushRef="#br2" timeOffset="184416.53">5051 2994 0,'-17'72'16,"12"11"0,36-15-1,38-28 1,19-24-1,11-39 1,-6-25 0,-19-15-1,-30-7 1,-41 7 0,-42 13-1,-33 14 1,-24 15-1,-2 21 1,5 13 0,20 10-1,30-6 1,20-12 0,23-5-16</inkml:trace>
  <inkml:trace contextRef="#ctx0" brushRef="#br2" timeOffset="184880.24">5895 2839 0,'-41'41'16,"-3"14"0,13 10-1,23-4-15,36-21 16,38-17 0,31-23-1,5-13 1,-1-17-1,-34-10 1,-37-5 0,-42 1-1,-39 9 1,-26 16 0,-11 8-1,2 11 1,18 12-1,17 11 1,21-5 0,18-13-1,12-5-15</inkml:trace>
  <inkml:trace contextRef="#ctx0" brushRef="#br2" timeOffset="185527.14">6641 2731 0,'-52'32'16,"-6"17"-1,12 19 1,21 8-16,32-4 16,30-11-1,40-21 1,-10-17-1,9-13-15,-8-10 16,8-10-16,19-21 16,-14-26-1,-51-17 1,-50-6 0,-13 27-1,-25 8 1,0 11-16,-15 10 0,-35 6 15,-3 10 1,16 11 0,32 4-1,30-4 1,33-3-16</inkml:trace>
  <inkml:trace contextRef="#ctx0" brushRef="#br2" timeOffset="186193.07">7464 2477 0,'6'65'15,"-1"21"1,-5 17 0,3 11-1,1-11 16,10-18-15,8-45 0,10-40-1,14-45 1,-16-1 15,3-9-31,8-37 16,-4-12-1,4 6 1,-6 30 0,2 15-1,-8 28 1,-18 12 0,-3 8 15,-8 5-31</inkml:trace>
  <inkml:trace contextRef="#ctx0" brushRef="#br2" timeOffset="199156.66">19033 912 0,'0'30'16,"8"38"-1,5 25 1,9 18 0,1 10-1,-5 0 1,-6-3-1,-2-4 1,0-11 0,0-17-1,6-18-15,-2-23 16,-6-22 0,-6-10-1,2-21 1,3-22-1,5-28 1,4-26 0,3-18-1,9-17 1,7 0 0,4 5-1,-2 9 1,6 10-1,-2 11 1,-12 26 0,-13 30-1,-9 16 1,-7 12-16</inkml:trace>
  <inkml:trace contextRef="#ctx0" brushRef="#br2" timeOffset="199690.33">19837 1184 0,'63'0'15,"28"-8"1,4-9 0,-16 1-1,-14 7 1,-29-1 0,-21 6-1,-15 4 1</inkml:trace>
  <inkml:trace contextRef="#ctx0" brushRef="#br2" timeOffset="199952.81">19943 1546 0,'78'-2'15,"10"-3"1,-15 0 0,-20 0-1,-22 3 1,-31 2-16</inkml:trace>
  <inkml:trace contextRef="#ctx0" brushRef="#br2" timeOffset="202687.62">21326 295 0,'0'72'16,"0"19"0,3 5-1,-3-3 1,0-18 15,0-17-15,0-48-1,3-30 1,-1-15 15,8-13-15,-10-4 0,-12-9-1,-16 3 1,-10 0-1,-5 5 1,3 7 15,5 12-15,14 4 0,26 0-1,25 3 1,38 10-1,-5 8 1,13 5 0,-5 4-1,7 6-15,11 17 16,-40 21 0,-58 10-1,-17-16 1,-21-6-1,-37 5 1,3-11 0,21-14-1,20-14 1,22 0 0,8 2-1,10 0-15</inkml:trace>
  <inkml:trace contextRef="#ctx0" brushRef="#br2" timeOffset="203057.27">21919 325 0,'-28'52'16,"-7"11"0,-6 3-1,26-9 17,36-21-17,29-20 1,12-16-1,-1-8 1,-13-8 0,-15 9 15,-13 0-15,-12 4-1,-8 3-15</inkml:trace>
  <inkml:trace contextRef="#ctx0" brushRef="#br2" timeOffset="203256.37">21924 433 0,'55'-23'16,"-2"-2"-1,-5-1 1,-13 9 0,-14 8-1,-21 9-15</inkml:trace>
  <inkml:trace contextRef="#ctx0" brushRef="#br2" timeOffset="203429.87">21896 234 0,'51'-10'16,"-6"0"0,-10 0-1,-35 10-15</inkml:trace>
  <inkml:trace contextRef="#ctx0" brushRef="#br2" timeOffset="204022.61">22453 526 0,'18'-7'15,"19"-9"1,8-1 0,-6 1-1,-25 9 1,-23 0-16,-22 4 15,-17 16 17,-10 12-17,0 10 1,13-2 0,33-15-1,42-8 16,27-10-15,10-8 0,-8 3-1,-8-3 1,-51 8-16</inkml:trace>
  <inkml:trace contextRef="#ctx0" brushRef="#br2" timeOffset="204551.5">20978 995 0,'-32'18'15,"22"-1"1,38-9-1,2-3 1,20-10-16,10 0 16,21-8-16,3 3 15,16-5-15,1 3 16,20-6-16,-30 5 31,2 0-31,10-2 0,-17 3 16,2-1-16,17-8 0,4 4 15,22-3-15,-15 7 16,10 5-16,18 4 16,-23 1-1,-60 3 1,-31 0 0,-13 0-1,-17 0-15</inkml:trace>
  <inkml:trace contextRef="#ctx0" brushRef="#br2" timeOffset="205613.83">21791 1350 0,'-19'2'16,"-29"8"0,-20 13 15,-9 12-15,3 11-1,18 7 1,30 2-1,30-17 1,39-20 15,20-18-15,13-28 0,-6-19-1,-9-4 1,-16 7-1,-18 18 1,-13 22 15,-14 22-15,-16 38 15,1-3-15,-5 15-16,5-5 31,-5 12-31,-3 39 16,6-6 15,-1-19-15,13-57 15,10-45-16,15-40 17,25-20-17,20-5 1,14 13 15,-6 17-15,-10 20 15,-28 10-15,-35 18-16</inkml:trace>
  <inkml:trace contextRef="#ctx0" brushRef="#br2" timeOffset="-203147.98">17391 3585 0,'40'-10'15,"18"-3"-15,2 1 16,24-4-16,-9 2 16,11-9-16,30-10 31,-11 6-16,-39 3-15,-66 24 16</inkml:trace>
  <inkml:trace contextRef="#ctx0" brushRef="#br2" timeOffset="-202785.32">17347 3701 0,'39'56'16,"1"-9"-1,10 9-15,-2-8 16,10 2-16,-2 23 15,-37 10 1,-43-9 0,-37-14 15,1-30-15,11-22-1,24-8 1,13 0-1,12 0-15</inkml:trace>
  <inkml:trace contextRef="#ctx0" brushRef="#br2" timeOffset="-202383.49">18174 3842 0,'-38'66'16,"-2"12"-1,20 5 1,34-27 0,40-42-1,-6-16 1,8-23-1,-7-8-15,9-15 16,-7 0-16,-3-12 16,-3-29-16,-42 12 15,-51 29 1,-38 22 0,-12 17-1,7 9 16,25 4-15,31-1 0,35-3-16</inkml:trace>
  <inkml:trace contextRef="#ctx0" brushRef="#br2" timeOffset="-201998.08">18620 3671 0,'-30'63'16,"-2"30"-1,1 8 1,34-11 0,42-37-1,0-27 1,16-26-16,-4-8 15,9-22-15,25-23 16,-16-25 0,-26-8-1,-44 13 1,-44 20 0,-36 23-1,-23 15 1,-6 15-1,19 7 1,20 1 0,31-3-16,34-5 0</inkml:trace>
  <inkml:trace contextRef="#ctx0" brushRef="#br2" timeOffset="-201665.96">19255 4064 0,'-30'55'15,"-6"3"1,9-30 0,1-28-1,9-5 1,12 3-1,5 2-15</inkml:trace>
  <inkml:trace contextRef="#ctx0" brushRef="#br2" timeOffset="-201293.19">19472 3716 0,'-36'53'16,"6"15"0,25-10-1,33-21 1,23-21 0,19-26-1,8-20 1,-15-23-1,-25-7 1,-38 4 0,-41 13-1,-39 18 1,-13 12 0,5 8-1,14 0-15,29 5 16,45 0-1</inkml:trace>
  <inkml:trace contextRef="#ctx0" brushRef="#br2" timeOffset="-200868.94">19872 3777 0,'-14'60'15,"18"-7"1,39-18 0,33-24-1,20-31 1,-10-29 15,-37-14-15,-49 2-1,-22 27 1,-28 11 0,-4 11-16,-16 9 15,-28 10 1,10 1-1,35 0-15,27-6 16,14 3 0,12-5-16</inkml:trace>
  <inkml:trace contextRef="#ctx0" brushRef="#br2" timeOffset="-200476.58">20417 3713 0,'-26'64'16,"12"7"-1,24-19 1,30-27 15,22-34-15,7-32-1,-21-19 1,-43 0 0,-48 14-1,-38 23 1,-7 18 15,10 7-15,18 1-1,29 5 1,31-8-16</inkml:trace>
  <inkml:trace contextRef="#ctx0" brushRef="#br2" timeOffset="-200043.1">20969 3610 0,'0'64'15,"0"26"1,0 8 0,0-10-1,0-27 1,2-44 15,16-39-15,9-41-1,9-31 1,-1-4 0,-4 13-1,-1 14 1,-6 15 15,-11 29-15,-5 14-1,-8 13-15</inkml:trace>
  <inkml:trace contextRef="#ctx0" brushRef="#br2" timeOffset="-199586.75">21798 3658 0,'60'-2'16,"6"-8"0,-3 0-1,-21-1 1,-42 11 0</inkml:trace>
  <inkml:trace contextRef="#ctx0" brushRef="#br2" timeOffset="-199379.69">21667 3848 0,'57'-9'16,"14"4"-1,-5-2 1,-11 3 0,-55 4-16</inkml:trace>
  <inkml:trace contextRef="#ctx0" brushRef="#br2" timeOffset="-198815.43">22513 3792 0,'49'0'0,"11"3"16,-3-3-16,22-3 0,-11 0 16,20-5-16,-13 4 15,19-6-15,-14 0 16,13-1-16,-9 6 15,9-2-15,-15 4 16,15-1-16,-12-2 16,7 1-16,-13-2 15,14 2-15,-13 2 16,9-7-16,-9 0 16,17 3-16,-9 4 31,11-2-31,-9 5 15,17-8-15,-17 3 16,10-2-16,-19 4 16,14-4-16,20-4 15,-5-4 1,-53 5 0,-28 8-1,-25 2-15</inkml:trace>
  <inkml:trace contextRef="#ctx0" brushRef="#br2" timeOffset="-198068.53">22874 4190 0,'47'-5'16,"19"-6"-16,-6 2 15,16 1-15,-3 6 0,10-4 16,29 9-16,-5 10 15,-51 20 1,-51 7 0,-40 10-1,-28 15 1,10-19 0,-8 2-16,-22 17 15,0-1 1,37-26-1,54-26 1,45-17 0,3-8-1,9-9-15,33-16 16,4-3 0,-25 8-1,-77 33-15</inkml:trace>
  <inkml:trace contextRef="#ctx0" brushRef="#br2" timeOffset="-197786.3">23939 4097 0,'71'-13'0,"17"-12"15,3-3 1,-15 1 15,-23 4-15,-23 10-1,-30 13-15</inkml:trace>
  <inkml:trace contextRef="#ctx0" brushRef="#br2" timeOffset="-197431.31">23816 4114 0,'18'16'0,"29"19"16,29 5 0,13 3-1,-12-7 1,-38-2 0,-48 1 15,-36-4-16,-22-8 1,-7-3-16,13-8 16,34-9-1,24-6 1,8-5 0,-2 6-1,-3 2-15</inkml:trace>
  <inkml:trace contextRef="#ctx0" brushRef="#br2" timeOffset="-197012.72">24924 4091 0,'-19'-2'16,"-27"-6"0,-29 16-1,-21 20 1,-3 27-1,19 13 17,43 6-17,49-14 1,48-18 0,26-19-1,7-18 1,-13-7-1,-29-1 1,-51 3-16</inkml:trace>
  <inkml:trace contextRef="#ctx0" brushRef="#br2" timeOffset="-195621.22">23458 2837 0,'-13'70'16,"-4"23"0,2 8-1,2-5 1,11-20 0,4-21-1,1-42 1,-3-26-1,0-12-15,-3-5 16,1 7 0,2 23-16</inkml:trace>
  <inkml:trace contextRef="#ctx0" brushRef="#br2" timeOffset="-195302.16">23158 2741 0,'45'-38'0,"29"1"16,-14 16-1,13 9 1,-7 9-16,12 13 0,20 20 16,-12 28-1,-41 13 1,-47-3-1,-46-8 1,-23-9 0,-7-16-1,5-17 1,18-16 0,14-7-1,24 3 1,17 2-16</inkml:trace>
  <inkml:trace contextRef="#ctx0" brushRef="#br2" timeOffset="-194958.4">24063 2880 0,'-45'60'0,"-6"20"16,16 17-1,35-12 1,35-19 0,25-28-1,11-29 1,-2-18-1,-32-19 17,-22-12-17,-13 4 1,-4 16 0,2 20-16</inkml:trace>
  <inkml:trace contextRef="#ctx0" brushRef="#br2" timeOffset="-194757.77">24048 3050 0,'47'-9'16,"6"-4"0,-9-7-1,-15 2 1,-6-2-1,-10 10 1,-13 10 0</inkml:trace>
  <inkml:trace contextRef="#ctx0" brushRef="#br2" timeOffset="-194610.35">24065 2746 0,'61'-33'16,"-3"0"0,-12 9-1,-46 24-15</inkml:trace>
  <inkml:trace contextRef="#ctx0" brushRef="#br2" timeOffset="-194111.25">24509 3149 0,'50'-8'0,"6"-4"31,-8-6-15,-13-4-1,-25 2 1,-36 12-1,-33 16 1,-20 17 0,4 18 15,27-3-15,48 0-1,53-9 1,27-11-1,3-8 1,-12-7 0,-28 0-1,-43-5-15</inkml:trace>
  <inkml:trace contextRef="#ctx0" brushRef="#br3" timeOffset="-186004.25">22562 3366 0,'-41'51'16,"5"-6"-1,-4 8-15,-1-6 16,-8 16-16,0-5 16,-9 5-16,4-5 15,-18 10-15,4-8 16,-9 12 0,3-12-1,-8 1-15,8-12 16,-4 5-16,-17 6 15,4-23 1,31-16 0,27-42-1,20-18 1,15-15 15,16-6-15,-1 5-1,-1 17 1,-4 12 0,-5 26-1,-9 36 17,-15 27-17,-4 3 1,-6-6-1,7-7 1,20-35 0,30-23-1,41-25 17,22-8-17,2-3 1,-11 6-1,-19 9 1,-32 14 0,-33 12-16</inkml:trace>
  <inkml:trace contextRef="#ctx0" brushRef="#br3" timeOffset="-185237.63">21449 3827 0,'56'56'16,"-10"-14"-1,10 7-15,-7-5 16,12 5-16,-6-9 31,8 8-31,21 9 16,1-19-1,-2-30 1,-9-26 0,-27-12-1,-19-8 1,-21 3 15,-9 12-15,-8 4-1,8 15 1,2 15 0,12 19 15,18 23-15,28 12-1,15 10 1,-4-7-1,-11-14 1,-18-12 0,-40-26-1,-46-14 1,-1-4 0,-14-3-16,1 0 15,-11-1-15,-30-1 16,-2 2 15,17-2-15,36 2-1,50 5-15</inkml:trace>
  <inkml:trace contextRef="#ctx0" brushRef="#br3" timeOffset="-184365.65">19197 5795 0,'-8'45'16,"-1"19"-1,4-4 1,2 18-16,-2-4 15,5 13-15,8 26 16,2-13 0,-8-70 15,-9-60-15,-1-12-1,-12-23-15,-3-1 31,-5-19-31,-2 5 16,-8-9-16,3 13 16,-5-7-16,-8-15 15,33 2 17,44 28-17,15 34 1,16 20-16,1 17 31,14 24-31,-4 6 16,2 23-16,-17-3 15,-14 15-15,-29 27 16,-40 1 15,-34-26-15,-15-27-1,6-17 1,27-9 0,43-17-1</inkml:trace>
  <inkml:trace contextRef="#ctx0" brushRef="#br3" timeOffset="-184086.9">19611 5987 0,'-23'62'16,"5"24"15,28-5-16,33-28 1,25-25 0,-5-16 15,-18-7-15,-45-5-16</inkml:trace>
  <inkml:trace contextRef="#ctx0" brushRef="#br3" timeOffset="-183852.86">19585 5967 0,'56'-10'15,"0"-8"16,-4-5-15,-11 0 0,-22 13-1,-19 10-15</inkml:trace>
  <inkml:trace contextRef="#ctx0" brushRef="#br3" timeOffset="-183695.25">19751 5674 0,'58'-10'31,"-7"-3"-15,-13 3-1,-38 10-15</inkml:trace>
  <inkml:trace contextRef="#ctx0" brushRef="#br3" timeOffset="-183149.93">20016 6128 0,'23'-3'16,"27"-6"15,8-5-15,-21-6 15,-31 5-15,-33 22 15,-22 26-16,9 18 17,40-6-17,38-27 1,20-23 15,-5-16-15,-8 2-1,-45 19 1</inkml:trace>
  <inkml:trace contextRef="#ctx0" brushRef="#br3" timeOffset="-182920.82">20485 5904 0,'73'-4'16,"-2"0"-1,-18 1 1,-53 3-16</inkml:trace>
  <inkml:trace contextRef="#ctx0" brushRef="#br3" timeOffset="-182717.99">20548 6055 0,'55'-13'32,"-2"0"-17,-10 5 1,-43 8-16</inkml:trace>
  <inkml:trace contextRef="#ctx0" brushRef="#br3" timeOffset="-182076.44">21334 5530 0,'5'51'31,"-5"17"-31,0-6 15,0 15-15,0 26 32,-5-7-17,3-23 1,-1-38 0,3-35-16</inkml:trace>
  <inkml:trace contextRef="#ctx0" brushRef="#br3" timeOffset="-181247.83">21740 5503 0,'30'-5'16,"38"5"-1,27 22 16,-4 29-15,-40-5 15,-28 11-31,-23-7 16,-21 11-16,-6-14 31,-24 2-31,-37-1 16,-11-13 15,57-20-15,67-18 15,15 1-15,23-5-16,38-7 15,-2 4 16,-17 6-15,-31-4 0,-51 8-16</inkml:trace>
  <inkml:trace contextRef="#ctx0" brushRef="#br3" timeOffset="-180663.62">22501 5518 0,'55'-8'0,"16"4"31,-1-6-15,-32 4 0,-43 6 15,-38 2-15,-30 9-1,-10-4 16,23 19-15,39 19 15,24-8-15,29 9-16,36 17 16,6 7 15,-27-7-16,-42-17 1,-29-23 0,-15-18 15,2-10-15,4-3-1,10 0 1,23 8-1</inkml:trace>
  <inkml:trace contextRef="#ctx0" brushRef="#br3" timeOffset="-180141.84">23138 5594 0,'-35'33'16,"4"17"15,14 5-15,37-17-1,40-20 1,26-24 15,-2-19-15,-34-17-1,-50-9 1,-48 5 15,-26 11-15,-1 8 0,12 7 15,15 7-16,24 5 1,24 8-16</inkml:trace>
  <inkml:trace contextRef="#ctx0" brushRef="#br3" timeOffset="-179728.72">23589 5629 0,'-5'22'15,"3"19"1,24 4 15,34-12-15,22-23-1,0-30 17,-32-25-17,-49-11 1,-45 3 0,-25 15 15,-5 13-16,10 10 1,17 7 0,21 3 15,30 5-31</inkml:trace>
  <inkml:trace contextRef="#ctx0" brushRef="#br3" timeOffset="-179297.73">24053 5624 0,'-30'35'16,"-1"3"-1,29-11 1,35-12 15,27-17-15,10-26 0,-19-22 15,-36-6-16,-40 6 17,-28 15-17,-5 9 1,2 7 0,21 6 15,35 13-31</inkml:trace>
  <inkml:trace contextRef="#ctx0" brushRef="#br3" timeOffset="-178853.36">24579 5568 0,'-9'13'16,"-9"23"0,1 14 15,26-6-15,29-23 15,17-29-16,-6-29 17,-32-21-17,-34 0 1,-32 17 15,-9 14-15,8 9 15,7 8-15,18 3-1,25 7 1</inkml:trace>
  <inkml:trace contextRef="#ctx0" brushRef="#br3" timeOffset="-178466.59">24917 5534 0,'-10'16'16,"-3"17"-1,26 11 16,40-10-15,20-16 15,-10-26-15,-35-27 0,-41-7 15,-39 1-16,-22 6 17,4 7-17,12 0 1,58 28-16</inkml:trace>
  <inkml:trace contextRef="#ctx0" brushRef="#br3" timeOffset="-174628.66">23831 5913 0,'-48'56'15,"-13"0"16,3-17-15,21-8 0,37-31-16</inkml:trace>
  <inkml:trace contextRef="#ctx0" brushRef="#br3" timeOffset="-173783.03">22284 6049 0,'-25'61'16,"-16"5"0,-1-6 15,6-15-16,36-45-15</inkml:trace>
  <inkml:trace contextRef="#ctx0" brushRef="#br3" timeOffset="-170538.75">25637 5075 0,'4'22'16,"8"35"-1,-2-3 17,3 11-32,-1-2 15,9 10-15,4 28 31,10 0-15,5-35 0,-5-44 15,0-44-15,-9-14 15,-3-17-31,-3-5 15,2-10-15,6-25 32,0-3-17,-3 11 1,-4 26 15,-12 29-15,-6 18-1,-3 12-15</inkml:trace>
  <inkml:trace contextRef="#ctx0" brushRef="#br3" timeOffset="-169154.03">26429 5422 0,'0'0'32,"0"0"-17,0 0 1,0 0-1,0 0 1</inkml:trace>
  <inkml:trace contextRef="#ctx0" brushRef="#br3" timeOffset="-168223.29">27276 5135 0,'-2'-6'16,"-7"-6"-1,-13 2 1,-21 8-1,-22 9 17,-11 26-17,-5 18 1,3 19 0,17 13 15,19 2-16,35-11 1,42-24 15,37-20-15,32-19 0,9-19 15,-25-5-16,-20-7 1,-38 12 0,-11 1 15,-19 7-31</inkml:trace>
  <inkml:trace contextRef="#ctx0" brushRef="#br3" timeOffset="-156970.39">25436 6500 0,'45'-2'16,"16"-1"-16,2 1 31,23-3-31,-3 0 15,13-2-15,25 3 32,-5 2-17,-46-3 1,-70 5-16</inkml:trace>
  <inkml:trace contextRef="#ctx0" brushRef="#br3" timeOffset="-156619.97">25772 6514 0,'7'17'15,"16"26"1,14 27 15,1 14-15,-13-4 15,-27-20-15,-33-27 15,-21-13-16,3-12 1,6-8 0,47 0-1</inkml:trace>
  <inkml:trace contextRef="#ctx0" brushRef="#br3" timeOffset="-156316.82">25323 7171 0,'53'0'15,"20"0"-15,5 0 16,20 0-16,-2 0 31,13 4-31,-16 4 16,-2-2-16,12 4 31,-28-3-15,-37-4-1,-38-3-15</inkml:trace>
  <inkml:trace contextRef="#ctx0" brushRef="#br3" timeOffset="-155855.5">25902 7413 0,'-23'-5'32,"-35"5"-17,-27 12 1,-14 24 15,14 21-15,50 11 15,32-25-15,33-7-16,14-11 15,19-4 1,0-10-1,9-8-15,30-8 16,-12-8 0,-24 3-1,-66 10-15</inkml:trace>
  <inkml:trace contextRef="#ctx0" brushRef="#br3" timeOffset="-155278.35">26529 7279 0,'0'0'15,"0"0"1,0 0-1,0 0-15</inkml:trace>
  <inkml:trace contextRef="#ctx0" brushRef="#br3" timeOffset="-154773.06">27407 6621 0,'-7'-42'15,"-14"-1"1,-27 21 0,-23 22 15,13 11-15,-9 23-16,11 0 15,-2 15-15,-5 34 16,20 13-1,39-6 17,44-19-17,5-33 1,18-18-16,-2-10 16,12-15-1,25-8 1,-3-2-1,-29 0 1,-66 15-16</inkml:trace>
  <inkml:trace contextRef="#ctx0" brushRef="#br3" timeOffset="-154402.38">26762 7028 0,'63'-44'16,"18"-6"-16,1 2 31,25-5-31,-12 8 16,6-1-16,27-7 15,-9 6 1,-59 21-1,-60 26-15</inkml:trace>
  <inkml:trace contextRef="#ctx0" brushRef="#br3" timeOffset="-153875.02">25509 7680 0,'41'-20'16,"14"-6"-16,5 1 31,31-7-31,-3 4 16,24 0-16,-12 0 15,1 8-15,20-3 31,-23 3-15,-45 10 0,-53 10-16</inkml:trace>
  <inkml:trace contextRef="#ctx0" brushRef="#br3" timeOffset="-153040.19">25888 6195 0,'-67'0'16,"7"0"0,-13 3-16,0 8 31,-22 16-31,9 14 15,-10 21-15,15 1 16,9 28 0,18-10-1,12 15-15,21-14 16,21 12-16,13-21 31,28 0-31,6-20 16,29-8-16,4-17 31,26-11-31,-5-12 16,27-14-16,-32-4 15,-5-7 1,10-16-16,-5-6 16,12-22-16,-22 4 15,-9-20-15,-21 11 31,-19-21-31,-23 17 16,-30-13-16,-14 20 16,-33-4-16,-3 17 31,-34 7-31,4 6 16,-7 10-16,-29-5 31,39 9-16,93 26-15</inkml:trace>
  <inkml:trace contextRef="#ctx0" brushRef="#br2" timeOffset="-102121.97">19573 11222 0,'45'0'16,"13"0"-16,3 0 15,16 0-15,7-2 16,19-6-16,-10 3 15,23-2 1,-16 2 0,19-5-16,-15 2 15,4 6-15,-17 2 16,4 0 0,24 0-1,-16-3 1,-53 3-1,-47 10 17,-8 15-17,-5 13 1,2 25 0,6-7 15,-3 6-31,-3-1 15,1 14-15,5-4 32,4 13-32,8-12 15,8 10-15,12 15 16,8-6 15,-8-23-15,-20-23 15,-27-17-15,-27-13 15,-3-5-15,-22-2-16,-4-5 31,-25-10-31,-2 1 15,-24-4-15,6 8 32,-19-6-32,16 5 15,-7-4-15,20 4 16,4 0 0,-15 1-1,39-3 1,67 12-1,8-4 17,8-18-17,-1-20 1,-7-33 15,-2 13-15,-5-19-16,-1 4 15,-7-16-15,4 3 16,-7-10-16,6 14 31,-10-4-31,-1-15 16,2 12 0,7 26-1,11 30 1,0 15-1,6 7 1,2 6 0,0 2-1</inkml:trace>
  <inkml:trace contextRef="#ctx0" brushRef="#br2" timeOffset="-100889.24">20225 11076 0,'-2'-83'16,"0"-22"-1,2-7 1,-4 5 0,-10 10 15,-5 22-15,0 22-1,12 28 16,1 10-15,3 10 15,12 3-15,3-4 0,16 1-1,17-5 16,8 1-15,2 0 0,-7-1 15,-12 3-15,-19 5-1,-5 2 16,-4 0-15,-5 0 0,-3 0-1,0 0 17,0 0-17,0 0 1,0 0 15,0 0-15,0 0-1,0 0 17,0 0-17,0 0 1,0 2-1,0 18 17,0 23-17,0 32 1,0-14 15,0 7-31,0 38 16,-3 8-1,-7-2 17,10-21-17,2-21 1,2-43 0,0-31 15,1 2-16,0-3 1,-5 5-16</inkml:trace>
  <inkml:trace contextRef="#ctx0" brushRef="#br2" timeOffset="-100167.22">20429 9396 0,'-50'2'16,"-19"11"-16,4 2 16,-15 15-16,9 6 15,-2 10-15,10 6 31,0 20-31,15 2 16,5 12-16,18-6 16,15 8-16,10-7 15,17 2-15,32 16 16,-7-37 15,19-6-31,32-23 16,-20-18-1,7-20-15,-13-8 32,8-17-32,-12-5 15,10-20-15,-15-4 16,5-16-16,-15 2 16,-1-20-1,-13 12 1,-10-23-16,-10 16 15,-10-8-15,-6 22 16,-21-5-16,-7 16 31,-26 2-31,-2 24 16,-27 9-16,2 15 16,-6 10-16,-18 6 15,33 2 1,74-5-16</inkml:trace>
  <inkml:trace contextRef="#ctx0" brushRef="#br2" timeOffset="-98102.23">19683 9071 0,'-17'-68'16,"-3"2"-1,4 15 1,16 51-16</inkml:trace>
  <inkml:trace contextRef="#ctx0" brushRef="#br2" timeOffset="-97861.33">20563 8900 0,'52'-24'16,"-1"-1"0,-5 5-1,-46 20-15</inkml:trace>
  <inkml:trace contextRef="#ctx0" brushRef="#br2" timeOffset="-97658.31">20966 9201 0,'63'-9'15,"-2"-4"1,-14 3-1,-47 10-15</inkml:trace>
  <inkml:trace contextRef="#ctx0" brushRef="#br2" timeOffset="-97473.25">21170 9612 0,'51'0'16,"2"0"-1,-13 0 1,-40 0-16</inkml:trace>
  <inkml:trace contextRef="#ctx0" brushRef="#br2" timeOffset="-97198.51">19303 10202 0,'-55'8'0,"4"4"31,6-2-15,20-2-16,25-8 15</inkml:trace>
  <inkml:trace contextRef="#ctx0" brushRef="#br2" timeOffset="-96815.24">21291 10124 0,'0'0'0</inkml:trace>
  <inkml:trace contextRef="#ctx0" brushRef="#br2" timeOffset="-90108.57">17864 12694 0,'0'0'16,"3"10"15,10 38-15,4 5 15,6 30-31,2 3 16,5 24-16,1-1 15,6 20 1,-2-18 0,5 2-16,26 16 15,0-72 16,-16-77-15,-17-17 0,-11-26-16,-7-3 31,-4-19-31,-9 1 16,-2-14-16,0 10 15,-5-8-15,-13-27 16,4 2 15,-2 35-15,9 41-1,7 45-15</inkml:trace>
  <inkml:trace contextRef="#ctx0" brushRef="#br2" timeOffset="-89025.13">18852 13103 0,'60'-6'16,"19"1"0,-6-3 15,-13 4-16,-25-4 1,-35 8-16</inkml:trace>
  <inkml:trace contextRef="#ctx0" brushRef="#br2" timeOffset="-88755.91">18938 13352 0,'67'-3'15,"-1"-2"16,-8-2-15,-25-1 0,-33 8-16</inkml:trace>
  <inkml:trace contextRef="#ctx0" brushRef="#br2" timeOffset="-86577.92">19683 12828 0,'74'-13'32,"27"10"-17,-1 19 16,-37 32-15,-33-3 15,-37 8-31,-11-3 16,-22 8-16,-28 23 16,3-1 15,42-11-16,51-24 17,21-15-17,5-8 1,-22-9 0,-32-13-16</inkml:trace>
  <inkml:trace contextRef="#ctx0" brushRef="#br2" timeOffset="-85733.34">20298 12879 0,'33'-3'31,"10"-4"-15,12-1-16,31-23 15,-10-6 17,-34 1-17,-34 13 16,-51 23-15,0 10 15,-18 13-31,-32 22 16,2 8 15,32 5-15,43-7 15,49-3-15,5-12-1,15-2 1,35 19 0,-10 20-1,-28 5 16,-50-22-15,-40-21 15,-20-15-15,12-20 15,22-25-15,14-13 15,10 3-15,2 2-1,0 33-15</inkml:trace>
  <inkml:trace contextRef="#ctx0" brushRef="#br2" timeOffset="-85214.41">20810 12911 0,'-33'48'16,"6"21"15,16 18-15,36-1-1,38-21 16,26-30-15,-11-47 15,-31-13-15,-14-26-16,-17-4 31,-16-19-31,-13 12 16,-15-9-16,-32-7 31,-13 8-15,5 15 15,30 27-15,38 28-16</inkml:trace>
  <inkml:trace contextRef="#ctx0" brushRef="#br2" timeOffset="-84945.31">21319 13422 0,'0'36'16,"0"-9"-1,0-7 17,0-10-17,0-10-15</inkml:trace>
  <inkml:trace contextRef="#ctx0" brushRef="#br2" timeOffset="-83775.88">21621 12901 0,'-2'10'16,"-8"20"15,-6 26-15,7 22 15,11 12-15,28-7 15,21-22-15,12-41-1,2-40 17,-25-48-17,-32-25 16,-39-1-15,-16 22 15,-6 19-15,8 27 0,20 11 15,11 8-16,14 7 1</inkml:trace>
  <inkml:trace contextRef="#ctx0" brushRef="#br2" timeOffset="-83179.03">22113 12923 0,'-5'3'16,"-16"19"15,-7 24-15,-2 20 15,15 17-15,28 0 15,37-20-16,28-30 17,-2-46-17,-23-42 1,-36-28 15,-42-6-15,-30 14 15,-3 19-15,10 21 15,13 10-15,19 13-1,16 12 1</inkml:trace>
  <inkml:trace contextRef="#ctx0" brushRef="#br2" timeOffset="-82600.56">22518 12997 0,'-7'17'16,"-5"36"-1,8 25 17,17 13-17,25-11 17,18-19-17,6-33 1,-3-43-1,-22-38 17,-21 0-17,-16-13-15,-11 11 16,-8-13-16,-30-20 16,-11 7 15,-1 31-16,8 20 1,23 14 0,13 11 15,17 5-31</inkml:trace>
  <inkml:trace contextRef="#ctx0" brushRef="#br2" timeOffset="-81873.91">23028 12840 0,'32'66'16,"-6"-8"15,-2 10-31,1-8 16,3 11-16,16 27 15,-4 0 1,-5-24 15,-5-49-15,-7-46 0,-6-41-1,-4 3 16,-1-14-31,-2 9 16,3-12-16,2-33 16,-2 1 15,2 22-15,-15 41-1,-5 30 1,3 7 15,2 6-15,0 2-16</inkml:trace>
  <inkml:trace contextRef="#ctx0" brushRef="#br2" timeOffset="-59376.61">20165 2875 0,'-43'-6'16,"-28"-11"-16,-10 2 15,-31-8-15,18 5 16,1 0-16,-8 3 0,11 4 15,2 0-15,-19 1 0,19 5 16,-3 3-16,-12-3 0,12 5 16,-4 0-16,-17 9 0,25 1 15,-7 4-15,-14 5 0,15-1 16,-3 7-16,-13 8 0,21-5 16,-5 7-16,-15 12 0,24-8 15,-1 3-15,-13 9 0,-1 1 16,-19 20-16,15-7 15,-6 13-15,24-7 16,-1 17-16,28-15 16,-7 17-16,12-13 15,2 10-15,13-13 0,1 14 0,4 25 16,23 8 0,32-10-1,24-8 1,24-7-1,-16-36 1,13-9-16,-11-14 0,19 4 0,-4-11 16,17-2-16,-2-3 15,20 0-15,-8-2 16,23-3-16,-8-8 16,16 1-16,-11-8 15,23 3-15,-35-6 16,-7-2-16,9 0 0,-22 0 15,2 0-15,17 0 0,4-2 16,24 0-16,-12-6 16,21-5-16,-25 0 0,18-7 15,-23 6-15,25-4 16,-23-3-16,19-7 0,-17 0 16,20-9-16,-20 6 15,10-13-15,-23-2 16,10-15-16,-19 11 15,6-15-15,-11 5 16,4-14-16,-15 9 16,5-11-16,-20 8 15,6-12-15,-27 8 0,-7-12 0,-24-33 16,-45 4 0,-29 17-1,11 33 1,-13 5-16,7 10 15,-5-7-15,-23-13 16,10 2-16,36 36 16,40 30-16</inkml:trace>
  <inkml:trace contextRef="#ctx0" brushRef="#br2" timeOffset="-49227.87">24630 13095 0,'52'-3'15,"15"-5"-15,26-1 16,-6 1 15,-20 1-15,-67 7-16</inkml:trace>
  <inkml:trace contextRef="#ctx0" brushRef="#br2" timeOffset="-48918.54">24607 13286 0,'70'3'15,"24"4"-15,-8-3 16,7 0 0,18 4-1,-28-4 1,-83-4-16</inkml:trace>
  <inkml:trace contextRef="#ctx0" brushRef="#br2" timeOffset="-48263.46">25502 13153 0,'35'0'16,"8"0"-1,25 0-15,-2 0 31,27 0-31,0 0 16,26 2-16,-26 1 31,2 2-31,19 0 0,-18 2 16,4-2-16,21 3 0,-18-3 16,6 3-16,15-4 0,-17 0 31,5 3-31,18 0 0,-21-2 15,2 3-15,18-1 0,-21 4 0,3-1 16,15 5-16,-26-5 0,3 5 0,11-3 0,2-2 16,20 4-16,-22-7 15,16 3-15,-23-3 16,10 4-16,-23-4 16,7-2-16,23 2 15,-59-4 1,-35-3-1,-13 0 1,-17 0-16</inkml:trace>
  <inkml:trace contextRef="#ctx0" brushRef="#br2" timeOffset="-47513.17">26494 13601 0,'-22'13'31,"-8"7"-15,-18 18-16,-1 5 16,-5 15-16,10 5 31,4 17-31,22-9 15,21 7-15,20-12 16,27-14-16,11-16 16,25-11-1,-4-15 1,14-23-16,-15-12 16,-2-28-16,-19-2 15,-8-26-15,-17 8 16,-14-15-16,-14 11 15,-17-10-15,-5 19 32,-18-2-32,-37 2 15,-21 33 1,0 32 15,19 22-15,18 0 15,29-10-31,25-9 16</inkml:trace>
  <inkml:trace contextRef="#ctx0" brushRef="#br2" timeOffset="-47134.33">27298 14121 0,'0'0'16,"0"0"0,0 0-16</inkml:trace>
  <inkml:trace contextRef="#ctx0" brushRef="#br2" timeOffset="-46569.68">27621 13801 0,'-18'65'16,"6"23"-1,9-15 1,16 2-16,30 9 16,25-19-1,15-40 1,-3-44-1,-22-42 1,-27 8 0,-13-18-16,-27-27 31,-5 25-15,-21 5-16,-9 18 15,-10 4-15,-41 7 16,-3 13 15,30 29-15,33 20-1,17-12 1,8-5 15,10-6-31</inkml:trace>
  <inkml:trace contextRef="#ctx0" brushRef="#br2" timeOffset="-46121.17">28241 13728 0,'48'4'16,"9"14"15,-11 17-15,-31 16-1,-32 9 1,-32 6 15,-3-11-15,16-1-1,34-17 1,37-12 0,34-10 15,8-4-16,-3-7 1,-17 1 0,-57-5-16</inkml:trace>
  <inkml:trace contextRef="#ctx0" brushRef="#br2" timeOffset="-45648.49">28844 13737 0,'52'-2'16,"8"-1"-1,-9 3 17,-6-4-17,-37-2 1,-14-7 0,-6-2 15,-2-2-16,5 8 1,9 9-16</inkml:trace>
  <inkml:trace contextRef="#ctx0" brushRef="#br2" timeOffset="-44867.12">28835 13709 0,'0'0'15,"0"0"1,0 0 15,0 0-15,0 0-1,0 0 17,0 3-17,0 10 1,-5 7-1,0 8 17,-4 0-17,-2-1 1,6-9 0,-2-3 15,7-5-16,2-2 1,10-4 0,16 17 15,11 11-15,3 14-1,6 6 16,-15-1-15,-13-3 0,-20-18-1,-10-7 1,-11-11 0,-6-6-1,-8-12 1,2 1-1,7-5 1,5-3 0,21 13-16</inkml:trace>
  <inkml:trace contextRef="#ctx0" brushRef="#br2" timeOffset="-41379.32">26897 12032 0,'14'83'16,"-7"-13"15,3 14-31,0-9 16,0 13-16,2 33 16,2-10-1,-5-23 1,-6-70 15,-1-54-15,-2-7-1,-5-22-15,-4 0 16,-14-26 0,0 11-1,-8-21-15,-1 12 16,-3-7-16,-5-29 15,9 11 1,48 51 15,37 48-15,-6 17 15,15 26-31,-3 5 16,11 22-16,-13-1 15,-8 13-15,-17 32 16,-53-1 15,-34-22-15,-6-43 0,25-46-1,27-30 1,18-4 15,3 3-15,-13 44-16</inkml:trace>
  <inkml:trace contextRef="#ctx0" brushRef="#br2" timeOffset="-40886.52">27636 12150 0,'-22'53'15,"-14"25"1,1 10 15,10 13-15,22 5 0,31-21-1,20-37 16,-3-39-15,-20-51 0,-18-31-1,-16-7 17,-4-1-17,-25 18 1,-27 3-1,10 14 1,42 34 0,40 24 15,32 8-15,4-14-1,-5-19 1,-11-4 15,-19-1-31,-28 18 16</inkml:trace>
  <inkml:trace contextRef="#ctx0" brushRef="#br2" timeOffset="-40708.83">27686 12041 0,'79'0'32,"6"-2"-17,-6-3 1,-21 3 0,-58 2-16</inkml:trace>
  <inkml:trace contextRef="#ctx0" brushRef="#br2" timeOffset="-40204.21">27941 12601 0,'58'10'16,"7"-13"0,-4-17-1,-24-7 16,-42-9-15,-32 6 0,-26 17-1,-18 31 17,6 23-17,26 21 1,35-14-1,28 5-15,19-15 32,23 2-32,48 11 15,1-3 1,-17-6 0,-88-42-16</inkml:trace>
  <inkml:trace contextRef="#ctx0" brushRef="#br3" timeOffset="-32616.84">25910 12548 0,'-31'17'16,"-4"9"15,-18 19-31,-4 10 16,-24 24-16,18-10 15,-5-5 1,-10 17-16,7-11 16,-1 4-16,-14 11 0,7-12 15,4 3 1,-11 9-16,16-11 15,-1-4-15,-7 11 0,-1-3 16,-5 18-16,-13 10 16,22-56-1,29-63 1,22-26 0,10-22 15,7-13-16,7-6 1,10-3 15,15 17-15,1 33 15,1 44-15,-12 44 15,-2 1-15,-3 9-16,0-4 15,5 19 1,8-7 0,15 10-16,7-18 15,10 3-15,29-4 16,-1-16-1,-22-16 17,-29-17-32,-32-15 15</inkml:trace>
  <inkml:trace contextRef="#ctx0" brushRef="#br3" timeOffset="-31912.14">23664 12982 0,'44'18'16,"19"6"-1,9 2 1,35 12-16,-19-8 16,5 0-16,18 13 0,-13-6 15,13 8-15,17 16 16,-16-11 0,3 3-16,17 13 0,-29-13 15,3-2-15,-1 1 0,1-9 16,-5-20-16,-51-54 15,-55-26 1,-30-12 0,-21 4-1,-11-3 1,-12 20 15,27 38-15,52 42 15,17 6-15,36 23-16,3 4 15,24 16-15,3 0 32,10 7-32,-17-10 15,-5-5-15,-46-13 31,-33-29-15,-39-24-16,-7-8 16,-28-13-1,1 0 1,-10 1-16,-35 0 16,10 6 15,33-3-16,83 10-15</inkml:trace>
  <inkml:trace contextRef="#ctx0" brushRef="#br3" timeOffset="-30869.82">22871 15151 0,'8'71'0,"-6"-11"16,3 10-16,0-4 15,0 15-15,3-11 16,2 8-16,8 31 15,6-3 1,2-18 0,-8-70-1,-13-39 1,-15-26 0,-3-4-1,-4-19-15,-4-4 16,-7-19-16,3 7 15,-8-12-15,5 13 16,-4-9-16,-8-16 16,-3 16-1,20 42 1,33 16 0,25 21-1,26 27 1,-11 11-1,16 18-15,-11 4 16,6 15-16,-8-2 16,-5 8-16,-16 30 15,-32 4 1,-40-19 0,-28-28-1,-8-25 1,16-39-1,20-19 1,9-5 0,16 18-1,15 17-15</inkml:trace>
  <inkml:trace contextRef="#ctx0" brushRef="#br3" timeOffset="-30537.94">23458 15486 0,'-15'48'16,"-5"12"-16,5 1 15,-2 12-15,11 25 16,21 1 0,30-37-1,13-31 1,-7-41 0,-11-25-1,-10-6 1,-12 11-1,-18 30-15</inkml:trace>
  <inkml:trace contextRef="#ctx0" brushRef="#br3" timeOffset="-30193.29">23396 15529 0,'32'-5'16,"1"-20"-1,-8-13 1,-8-18 0,-9-14-16,-16 4 15,-22 19 1,-7 13-1,21 27 1,24 12 0,27 5-1,13-5 1,5 3 0,-13-3-1,-40-5-15</inkml:trace>
  <inkml:trace contextRef="#ctx0" brushRef="#br3" timeOffset="-29645.08">23806 15738 0,'15'0'0,"21"0"15,9 3 1,-3-3 0,-1-3-1,-13-7 1,-23 0 0,-23 7-1,-20 6 1,-18 20-1,-4 15 1,13 19 0,29 4-1,45-3 1,11-20 0,20-13-16,-5-15 15,15-15-15,25-18 16,-4-4-1,-26 4 1,-63 23-16</inkml:trace>
  <inkml:trace contextRef="#ctx0" brushRef="#br3" timeOffset="-29353.24">24433 15605 0,'61'17'0,"10"-4"31,-1-5-15,-9-6-1,-26 3 1,-35-5-16</inkml:trace>
  <inkml:trace contextRef="#ctx0" brushRef="#br3" timeOffset="-29149.03">24567 15854 0,'61'10'15,"14"-2"1,-5-3-1,-14 2 1,-56-7-16</inkml:trace>
  <inkml:trace contextRef="#ctx0" brushRef="#br3" timeOffset="-27771.15">25502 15201 0,'-8'6'16,"-15"6"0,-19 29-1,-1 1 17,-5 14-32,7 1 15,-1 16-15,14-4 16,5 11-16,13-9 15,18 9-15,7-14 16,23 2-16,40 3 16,10-28-1,-7-46 17,-21-43-17,-30-14 1,-39 5-1,-37 14 1,-32 29 0,-5 22-1,22 12 1,43 4 15,31-3-15,10-8-1,-3-3 1,-20-12-16</inkml:trace>
  <inkml:trace contextRef="#ctx0" brushRef="#br3" timeOffset="-27353.19">25912 15408 0,'66'20'15,"5"15"16,-24 18-15,-39 18 0,-44 10-1,-23 4 1,-10 2 0,24-12-1,55-28 1,50-29 15,31-23-15,-3-8-1,-12-2 1,-76 15-16</inkml:trace>
  <inkml:trace contextRef="#ctx0" brushRef="#br3" timeOffset="-26895.74">26497 15605 0,'-43'42'16,"-7"29"15,10 22-16,40 8 1,42-15 0,32-26-1,12-37 1,-29-26 0,-7-30-16,-14-7 15,-11-20 1,-9-1-1,-12-12-15,-29-23 16,-33 6 0,-21 37-1,-6 28 1,9 17 0,16 13-1,22 0 1,18-5 15,20 0-31</inkml:trace>
  <inkml:trace contextRef="#ctx0" brushRef="#br3" timeOffset="-26449.76">27107 15680 0,'-12'3'16,"-21"12"-1,-15 28 1,-2 20 0,11 12-1,29 16 1,41 0-1,34-11 1,26-30 0,-5-44-1,-16-51 1,-30-31 0,-27-17-1,-36-6-15,-22 3 31,-18 16-31,-3 17 16,11 15 0,23 20-1,16 16 1,6 4 0,10 8-16</inkml:trace>
  <inkml:trace contextRef="#ctx0" brushRef="#br3" timeOffset="-26103.07">27601 15469 0,'81'10'16,"17"7"-1,7-9 1,-8 0 0,-25-6-1,-34-2 1,-38 0-16</inkml:trace>
  <inkml:trace contextRef="#ctx0" brushRef="#br3" timeOffset="-25702.9">27866 15680 0,'7'58'0,"11"10"16,6 13-1,7 0 1,-13-6 0,-11-12-1,-27-31 1,-18-26-1,-23-24 1,-9-20 0,5-20-1,7-2 1,13 5-16,17 19 16,28 36-16</inkml:trace>
  <inkml:trace contextRef="#ctx0" brushRef="#br0" timeOffset="124197.32">10836 1448 0,'66'5'16,"-6"-2"0,11 1-16,-6 2 0,11-3 15,-3-3-15,15 0 16,0-3 0,20-7-16,-6 2 15,16 1-15,-7 2 16,12-1-16,-9 2 15,12 4-15,-13 0 16,11 4-16,-16 0 16,10-2-16,-20 3 15,11 2 1,-20 1 0,11 7-16,21 15 15,-5 8 1,-15 10-1,-38 13 1,-12 11 15,-7 19-15,-11 15 0,-7 12-1,-9 8 16,-7-35-15,3-1-16,-4-11 16,2 9-16,-6-13 15,2 11-15,-4-7 16,5 9-16,-6-8 16,3 11-16,0-8 15,0 15-15,2-7 31,2 17-31,-2-9 16,3 14-16,-1-12 16,5 10-16,-7-15 15,11 5-15,-6-19 16,4 12-16,14 19 16,8 3-1,-3-5 16,0-15-15,5-31 0,-20-30-1,-12-19 1,0-6 0,-21-8-1,-22 6 1,-26-4-1,6 2 1,-13-1 0,-2 0-1,-24 2-15,1 1 16,-21 2-16,21-7 16,5 2-16,-15-1 0,15 2 15,-6 2-15,-17 4 0,15-2 16,-2-2-16,-18 0 0,21-6 15,-1 0 1,-15 3-16,0-2 16,-28-3-16,29 0 0,-4 2 0,-24 8 15,37 0 1,51-5 0,20-5-1,16 0 1,14 0-16</inkml:trace>
  <inkml:trace contextRef="#ctx0" brushRef="#br0" timeOffset="125742.6">13666 3364 0,'38'7'15,"10"3"17,22 10-32,3-2 15,25 12-15,-5-2 16,19 20-16,-21-11 16,-6 9-16,9 6 0,-22-6 15,4 10-15,7 7 0,0 7 16,13 21-16,-10 0 15,10 17-15,-31-30 16,-5-2-16,8 12 0,-17-15 16,-4 3-16,9 11 0,-13-8 15,2 4-15,6 10 0,-8-15 16,-3 5-16,8 11 0,-13-14 16,8 6-16,0 20 0,-6-21 15,7 9-15,3 19 0,-9-18 16,0 4-16,7 19 0,-12-19 15,0 2-15,8 22 0,-15-23 16,0 9-16,4 14 0,-9-17 16,4 5-16,3 20 0,-9-22 15,2 5-15,2 26 0,-9-26 16,4 4-16,-3 23 0,-2-27 16,-8 2-16,5 17 0,-10-29 15,0 4-15,0 18 0,-3-26 16,-4 1-16,-6 23 0,1-34 15,-4 6-15,-11 21 0,-3-6 16,-9 26-16,12-38 16,-4-9-16,-6 18 0,-1-4 15,-22 24-15,15-34 16,-3-11-16,-13 8 0,10-21 0,-3 1 16,-15 12-16,12-23 0,-4 4 0,-17 11 15,-1 3-15,-24 23 0,17-18 16,-24 10-16,14-17 15,-20 5-15,16-16 16,-19 8-16,21-12 16,-18 7-16,18-8 15,-21 14-15,18-11 16,-17 12-16,32-19 16,3-4-16,-11 9 0,19-16 15,-6 6-15,-12 7 0,16-13 16,0 2-16,-16 14 0,5 5 15,-18 25-15,23-16 0,-5 23 0,20-12 16,5 19-16,19-16 16,9 14-16,18-25 15,17 19-15,0-28 16,0 20-16,0-19 16,-7 14-16,-9 26 15,4-34 1,-16 8-16,-2-17 15,-8 12-15,5-14 16,-10 8-16,-27 5 16,2-12-1,20-61 1,23-3 0,15-9 15,7 1-16,1 4 17,2 2-32</inkml:trace>
  <inkml:trace contextRef="#ctx0" brushRef="#br0" timeOffset="126147.93">12257 13553 0,'-2'54'15,"2"16"-15,2-2 32,6 18-32,-6-3 15,3 13-15,1 25 16,-6-13-1,15-48 1,8-42 15,17-21-15,38-9 0,-15 2-1,12-2-15,36-4 16,6 3-1,-22 3 17,-34 0-17,-33 8 1,-28 2-16</inkml:trace>
  <inkml:trace contextRef="#ctx0" brushRef="#br0" timeOffset="127384.13">7755 14934 0,'-3'50'15,"-2"17"-15,2-2 16,1 20-16,2 1 16,0 20-16,0-11 31,2 14-31,6 15 15,-2-19 1,-4-52 0,-2-25-1,0-28-15</inkml:trace>
  <inkml:trace contextRef="#ctx0" brushRef="#br0" timeOffset="127679.85">7536 14725 0,'43'0'16,"17"10"-16,-2 5 15,9 18-15,-10 5 16,9 17-16,-16 3 15,-6 13-15,-25 27 32,-31-35-17,-39-7-15,-19-18 16,-12-6-16,-32-4 16,16-3-1,98-25-15</inkml:trace>
  <inkml:trace contextRef="#ctx0" brushRef="#br0" timeOffset="128163.47">8326 15244 0,'-30'50'15,"6"31"1,13 13 0,34 12-1,37-11 1,24-24-1,1-33 1,-25-46 15,-31-45-15,-22 0 0,-20-15-16,-10 8 15,-12-8-15,-33-13 16,-9 2-1,3 32 17,18 29-17,32 8 1,11 8 0,13 2-16</inkml:trace>
  <inkml:trace contextRef="#ctx0" brushRef="#br0" timeOffset="128465.67">8922 14702 0,'2'71'16,"1"-8"15,1 17-31,1-1 16,5 19-16,-4-7 16,2 4-16,-4 29 15,3-11 1,2-52-1,-9-61-15</inkml:trace>
  <inkml:trace contextRef="#ctx0" brushRef="#br0" timeOffset="128691.81">8699 15098 0,'66'22'15,"10"-1"17,-4-1-17,-16-5 1,-56-15-16</inkml:trace>
  <inkml:trace contextRef="#ctx0" brushRef="#br0" timeOffset="129200.31">9397 15380 0,'54'-10'16,"-5"-5"-1,-15-13 17,-27-15-17,-32 3 1,-28 15 0,-20 20-1,8 38 1,29 35-1,41 12 1,35-2 0,21-29 15,-1-22-15,-4-14-1,-28-6 1,-28-7-16</inkml:trace>
  <inkml:trace contextRef="#ctx0" brushRef="#br0" timeOffset="129572.43">9682 15380 0,'0'35'16,"0"-2"-1,2-27 1,11-24 0,10-23-1,10-2 1,12 13-1,8 25 1,-2 28 0,-6 17-1,-9 6 1,-12-6 0,-3-10-1,-14-14 1,-7-16-16</inkml:trace>
  <inkml:trace contextRef="#ctx0" brushRef="#br0" timeOffset="129871.38">10418 14823 0,'2'53'16,"4"23"-16,-4-10 15,6 17-15,-1 27 16,11 1-1,-3-18 1,-4-45 0,-11-48-16</inkml:trace>
  <inkml:trace contextRef="#ctx0" brushRef="#br0" timeOffset="130099.76">10249 15075 0,'50'36'16,"17"-11"-1,3-10 1,-5-8-1,-20-4 1,-45-3-16</inkml:trace>
  <inkml:trace contextRef="#ctx0" brushRef="#br0" timeOffset="130331.65">10977 15365 0,'18'40'0,"5"-2"16,-4-18 0,-5-17-1,-9 0 1,-5-3-16</inkml:trace>
  <inkml:trace contextRef="#ctx0" brushRef="#br0" timeOffset="130481.88">10985 15005 0,'10'-10'16,"6"-8"-1,6-7 1,-22 25-16</inkml:trace>
  <inkml:trace contextRef="#ctx0" brushRef="#br0" timeOffset="130996.95">11391 15302 0,'-38'3'16,"8"14"-1,14 16 1,24 7-1,17 4 1,10-7 15,1-22-15,-5-22 0,-10-26-1,-10-10 1,-11 3-1,-3 19 17,9 37-17,16 24 1,14 11 0,11-17-1,1-13 1,-3-14-1,-17-1 17,-28-6-32</inkml:trace>
  <inkml:trace contextRef="#ctx0" brushRef="#br0" timeOffset="131228.81">11817 14891 0,'17'61'16,"11"14"-16,4-4 15,6 12-15,13 23 16,-1-5-1,-17-41 1,-33-60-16</inkml:trace>
  <inkml:trace contextRef="#ctx0" brushRef="#br0" timeOffset="131907.49">12917 15426 0,'-17'15'16,"-8"28"0,10 20 15,25 2-16,30-7 1,18-30 0,3-46-1,-19-15 1,-8-27 0,-8-3-1,-5-22-15,-9-2 16,-1-11-16,-6 5 15,-5-13-15,-8-25 16,-7 18 0,-8 72-1,-1 57 1,3 12 15,3 22-31,3 10 16,0 23-16,5 0 15,10 21-15,7-14 16,19 9-16,6-13 16,6-3-16,13 12 15,-16-34 1,-35-61-16</inkml:trace>
  <inkml:trace contextRef="#ctx0" brushRef="#br0" timeOffset="132144.07">13634 15609 0,'12'28'16,"3"-4"0,-10-12-1,-5-12-15</inkml:trace>
  <inkml:trace contextRef="#ctx0" brushRef="#br0" timeOffset="132308.51">13578 14969 0,'0'0'16,"0"0"-1,0 0-15</inkml:trace>
  <inkml:trace contextRef="#ctx0" brushRef="#br0" timeOffset="132803.57">14263 14730 0,'-20'-28'16,"-2"19"-1,-6 21 1,2 26 0,6 27-1,10-9-15,8 12 16,2-3 0,7 16-16,-2-8 0,8 10 15,-1-10-15,4 8 0,12 22 16,-4-12-1,-13-66 1,-11-35 0,-5-23-1,-6 3 1,6 5 0,5 25-16</inkml:trace>
  <inkml:trace contextRef="#ctx0" brushRef="#br0" timeOffset="132953.94">14170 15380 0,'37'0'0,"-1"0"15,-13 0 1,-23 0-16</inkml:trace>
  <inkml:trace contextRef="#ctx0" brushRef="#br0" timeOffset="133495.94">14843 14977 0,'2'-48'0,"-4"-5"16,-16 21 0,-10 19-1,-7 26 1,5 34 0,8 31-1,8-10 1,7 8-16,5-8 15,4 11-15,13 29 16,15 0 0,0-9-1,-9-65 1,-19-38 0,-12-29-1,3-2 1,-23-11-1,-23-19 1,-8-3 0,6 15-1,29 27 1,29 22 0,29 16-1,24 10 1,0-1-1,-1-6 1,-15-2 0,-40-13-16</inkml:trace>
  <inkml:trace contextRef="#ctx0" brushRef="#br0" timeOffset="133907.11">15097 15476 0,'21'-3'15,"11"-4"1,8-3-1,-2-3 1,-20-2 0,-18-5-1,-21 7 1,-14 11 0,-5 14-1,10 22 1,12 11-1,26 5 1,20-12 0,15-13-1,-6-10-15,-11-2 16,-26-13-16</inkml:trace>
  <inkml:trace contextRef="#ctx0" brushRef="#br0" timeOffset="134156.46">15442 15504 0,'6'-8'16,"6"-9"-1,9 1 1,7 1-1,7 6 1,2-2 0,-2 9-1,-9-6 1,-26 8-16</inkml:trace>
  <inkml:trace contextRef="#ctx0" brushRef="#br0" timeOffset="134590.12">15903 15537 0,'36'-3'16,"-3"-7"-1,-9-10 1,-15-5 0,-18 2-1,-15 10 16,-12 24-15,6 23 0,20 15-1,30-2 17,16-6-17,1-11 1,-9-8-1,-28-22-15</inkml:trace>
  <inkml:trace contextRef="#ctx0" brushRef="#br0" timeOffset="134882.44">16154 15670 0,'5'-5'15,"16"-5"1,18-2 0,8 4-1,2 6 1,-12-1 15,-6 3-15,-17 0-16,-14 0 15</inkml:trace>
  <inkml:trace contextRef="#ctx0" brushRef="#br0" timeOffset="135185.59">16669 15590 0,'-9'4'16,"-14"11"-1,-3 21 16,9 17-15,25 7 0,19-5-1,16-9 1,-2-16 0,-19-10-1,-22-20-15</inkml:trace>
  <inkml:trace contextRef="#ctx0" brushRef="#br0" timeOffset="135583.16">16947 15801 0,'41'23'16,"13"-7"-1,7-15 1,-8-11 0,-18-15-1,-28-13 1,-31-2 15,-36 5-15,-21 19-1,0 32 1,43 9 0,15 25-16,18 6 15,21 14-15,9-4 16,8 10 0,32 19-16,3-4 31,-17-31-16,-51-60-15</inkml:trace>
  <inkml:trace contextRef="#ctx0" brushRef="#br0" timeOffset="137034.19">9670 16480 0,'-10'0'16,"-16"0"15,-22 11-15,-15 35-1,16-3 1,3 12-16,14 31 15,30-13 1,45-25 0,31-40-1,13-31 17,-19-3-32,1-9 15,22-18-15,0 3 16,-22-3 15,-25-2-31,-24 6 16,-25 23-1,-16 12 1,-17 20 0,-9 26-1,-6 29 16,13 14-31,26 8 32,32-12-32,23-23 15,12-25 1,0-31 0,-6-22-1,-9-26 1,-15-17-1,-20-10 1,-5 10 0,-10 33-1,5 40 1,5 38 0,10 35-1,2 12 1,1-2-1,13-25 1,9-20 0,-7-16-1,-16-10 1,-12-12-16</inkml:trace>
  <inkml:trace contextRef="#ctx0" brushRef="#br0" timeOffset="137457.53">10524 16514 0,'-11'13'16,"-3"25"-1,-4 17 1,15 1-1,14-1 1,13-20 0,12-22-1,2-13 1,-5-17 0,-5-9-1,-11 1 1,-9 12-1,-1 23 1,5 26 0,9 14-16,7 0 15,4-20 1,-4-22 0,-2-10-1,-12-4 1,-14 6-1</inkml:trace>
  <inkml:trace contextRef="#ctx0" brushRef="#br0" timeOffset="137728.71">11093 16574 0,'-15'39'16,"18"11"0,20 16-1,10-4 1,-3-9 0,-3-7-1,-14-25 1,-8-14-1,-3 0 1,-2-7-16</inkml:trace>
  <inkml:trace contextRef="#ctx0" brushRef="#br0" timeOffset="138144.15">11388 16741 0,'31'3'16,"4"-11"-1,-5-15 1,-7-4-1,-16 2 1,-12 9 0,-27 21 15,-14 25-15,3 19-1,18 3 1,32-11-1,28-11 1,4-13 15,-6-4-31,-33-13 0</inkml:trace>
  <inkml:trace contextRef="#ctx0" brushRef="#br0" timeOffset="138558.13">11912 16635 0,'-48'0'0,"6"3"32,9 17-17,17 17 1,19 22 0,20 9-1,5 5 1,-5-5 15,-26-28-15,-22-27-1,-8-16 1,5-9 0,5-1-1,23 13-15</inkml:trace>
  <inkml:trace contextRef="#ctx0" brushRef="#br0" timeOffset="139042.72">12905 16653 0,'-18'5'15,"-24"10"1,-24 23 0,13 25-1,25 28 16,46 4-15,30-11 0,2-19 15,-17-27-15,-33-38-16</inkml:trace>
  <inkml:trace contextRef="#ctx0" brushRef="#br0" timeOffset="140013">13162 16373 0,'8'78'16,"-6"-15"15,6 16-31,-3-4 16,4 3-16,2 18 16,15-33 15,4-46-16,2-40 17,1-14-17,-3 4 17,3 26-17,0 27 16,2 18-15,12 0 15,14-13-15,8-16 0,-2-21 15,-8-13-16,-24-10 17,-28-3-17,-24 12 17,-29 30-17,-1 28 1,19 27 15,25 3-15,28-22 15,18-42-15,2-39 15,-7-17-16,-8 3 17,-14 32-17,-7 46 17,5 32-17,13 3 1,11-8 15,2-12-15,-12-12-1,-28-26-15</inkml:trace>
  <inkml:trace contextRef="#ctx0" brushRef="#br0" timeOffset="140319.43">14077 17016 0,'0'0'16,"7"-5"0,9-11-1,9-9 1,5-5-1,1 5 1,1 5 0,-4 7-1,-4 8 1,-1 2 0,-2 3-1,-9 3 1,-12-3-16</inkml:trace>
  <inkml:trace contextRef="#ctx0" brushRef="#br0" timeOffset="140815.51">14545 16965 0,'-10'0'15,"-8"5"1,-4 11 0,-3 11-1,5 6 1,10-5 0,10-8-1,10-8 1,3-7-1,4-5 1,-2 0 0,-2 0-1,7 8 1,6 17 0,4 28-1,0 23 1,-18 9-1,-14-4 1,-14-5 0,2-46-1,-2-33 1,-1-12 0,12 8-1,5 7-15</inkml:trace>
  <inkml:trace contextRef="#ctx0" brushRef="#br0" timeOffset="141202.01">15090 17152 0,'18'-11'0,"6"-8"16,4-12-1,-10-12 1,-18-4 0,-28 9-1,-20 15 1,-20 10-1,-5 34 1,20 26 15,48 27-31,43 1 16,25-4 0,5-11-1,-15-19 1,-53-41-16</inkml:trace>
  <inkml:trace contextRef="#ctx0" brushRef="#br0" timeOffset="142256.26">16526 16640 0,'5'-47'16,"-10"-9"0,-25-1-1,-23 18 1,-26 21 0,-3 41 15,29 11-16,7 18-15,22 6 16,8 15-16,9 0 16,14 20-16,6-7 15,9 10-15,3-16 16,8 1-16,13-1 31,-24-54-15,-16-29-1,-6 1 1,0-4 0,0 6-16</inkml:trace>
  <inkml:trace contextRef="#ctx0" brushRef="#br0" timeOffset="142419.44">16080 16880 0,'40'32'16,"18"4"0,3-9-1,-8-4 1,-18-8 0,-35-15-16</inkml:trace>
  <inkml:trace contextRef="#ctx0" brushRef="#br0" timeOffset="143422.01">16674 16978 0,'0'0'15,"0"8"1,0 7 0,0 10-1,-2 0 1,2-2 0,0-6 15,0-2-16,2 3 1,9 5 0,-6-1-1,2-9 1,-2-5 0,1-19 15,-4-24-16,1-23 1,-1-15 0,3-5-1,-2-7 1,-1-3 0,-2 12 15,0 13-16,0 25 1,0 18 0,0 22-1,0 31 1,0 30 15,0-5-15,0 12-16,0-4 15,0 12-15,5 31 16,-5-9 0,0-17-1,2-35 1,1-25 0,-3-23-16</inkml:trace>
  <inkml:trace contextRef="#ctx0" brushRef="#br0" timeOffset="143923.26">16970 17051 0,'0'0'16,"-5"18"-1,2 24 1,1 24 0,7 12-1,14 5 16,17-12-15,12-36 0,0-40-1,-13-25 1,-18-25 0,-17-1-1,-24 3 16,-20 20-15,-3 11 0,4 4-1,15 10 1,11 0 0,17 8-16</inkml:trace>
  <inkml:trace contextRef="#ctx0" brushRef="#br0" timeOffset="144554.56">17307 17137 0,'0'7'15,"0"18"1,0 18 15,12 8-15,14 4-1,7 0 1,-3-17 0,-5-25-1,-4-18 16,-9-13-15,-5-4 0,-4 6-1,-3 11 1,5 18 15,17 22-15,24 8-1,12 0 1,3-20 0,-14-33-1,-17-39 1,-22-31 15,-23-10-15,-18-2-1,-4 14 1,4 20 0,10 16-1,10 24 17,8 8-17,5 10-15</inkml:trace>
  <inkml:trace contextRef="#ctx0" brushRef="#br0" timeOffset="147052.54">10821 12022 0,'38'0'31,"19"-3"-31,-6 1 16,10-6-16,25 3 0,-3-3 16,13 6-16,27-1 0,-4-1 15,14 8 1,30 3-16,-16 6 15,9 10-15,26 12 0,-26-2 16,0 3-16,13 4 0,-31-7 16,-7-6-16,-3 4 0,-9-14 15,-3-2-15,-48-2 16,-35-6 0,-33-7-1</inkml:trace>
  <inkml:trace contextRef="#ctx0" brushRef="#br0" timeOffset="147717">11645 12263 0,'2'36'16,"6"19"-16,-2 1 31,1 21-31,-7 1 16,-16 18-16,-8-5 31,-22 10-31,-5-15 16,-21 3-16,-4-20 31,-25-3-31,5-16 16,-22-7-16,12-8 15,-15 0-15,18-4 16,-10 6-16,24 2 31,1 19-31,23-3 16,9 25-16,21-8 15,2 15-15,13-6 16,5 10 0,5-8-1,8 10-15,14 18 16,16-36 0,-8-32-1,-10-20 1,-7-15-1,-3-8-15</inkml:trace>
  <inkml:trace contextRef="#ctx0" brushRef="#br0" timeOffset="148130.29">10562 14148 0,'-13'58'16,"-14"23"0,-14 4-1,-2 1 1,-3-12-1,9-16 1,-1-39 0,-4-24-1,-7-25 1,-6-15 0,-11-11-1,3 6 1,8 12-1,17 8 1,20 17 0,8 8-1,10 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0T15:01:02.9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2567 359 0,'-22'6'0,"-41"2"16,5 1-1,-14 12-15,4-4 16,-6 13-16,5 0 16,-6 9-16,-31 16 15,4-5 1,35 1-1,51-6-15,32-9 16,37-9 0,24-2-1,-8-13 1,2 6-16,-8-5 16,9 5-16,27 16 15,-9 15 1,-47 7-16,-47 4 15,-40-4 1,-27 1 0,-7-9-1,5-6 1,6-16 0,18-31-16,15-12 15,7-6 1,16 12-1,11 11-15</inkml:trace>
  <inkml:trace contextRef="#ctx0" brushRef="#br0" timeOffset="292.69">2952 808 0,'3'69'15,"-3"6"1,-3-10-1,3-22 1,-5-18 0,3-12-1,2-13-15</inkml:trace>
  <inkml:trace contextRef="#ctx0" brushRef="#br0" timeOffset="464.38">2826 498 0,'0'0'16,"0"0"0,0 0-1,0 0-15</inkml:trace>
  <inkml:trace contextRef="#ctx0" brushRef="#br0" timeOffset="1029.58">3293 887 0,'-5'35'0,"8"-15"16,10-20 0,23-25-1,12-19 1,2-3 15,-5 11-15,-12 19-1,-13 24 1,-10 16 0,-2 5-1,-4-3 1,7-12 0,17-16-1,17-20 1,6-12-1,-8 0 1,-9 10 0,-10 19-1,-9 20 1,-5 13 0,-5 8-1,0-2 1,4-7-1,2-7 1,-3-12 0,-8-7-16</inkml:trace>
  <inkml:trace contextRef="#ctx0" brushRef="#br0" timeOffset="1501.1">4171 758 0,'3'58'16,"-3"15"-1,-3 11 1,-2-19 0,-12-30-1,0-35 1,4-35-1,8-34 1,12-27 0,18-9-1,20 17 1,17 27 0,-4 38-1,-20 39 1,-30 31-1,-34 22 1,-23-1 0,-4-3-1,11-30 1,34-40 0,16-22-1,10-11 1,0 2-1,-18 36-15</inkml:trace>
  <inkml:trace contextRef="#ctx0" brushRef="#br0" timeOffset="1760.86">4761 265 0,'-10'77'16,"-3"-14"0,-4 8-16,-16 19 15,0 1 1,18-28 0,25-31-1,15-24 1,2-8-1,-16 0 1,-11 0-16</inkml:trace>
  <inkml:trace contextRef="#ctx0" brushRef="#br0" timeOffset="2109.51">4914 682 0,'18'-9'0,"35"-19"16,18-8 15,-4 4-15,-7 7 0,-38 9-1,-43 11 1,-31 20-1,-21 16 1,2 19 0,36 8-1,50-15 1,38-19 0,2-10-1,-2-7 1,-53-7-16</inkml:trace>
  <inkml:trace contextRef="#ctx0" brushRef="#br0" timeOffset="3097.71">6383 687 0,'14'0'0,"18"0"16,18-2-1,16-14 1,10-8 0,-11-14-1,-23-8 1,-33 4-1,-31 17 1,-32 17 0,-26 20-1,17 4 1,-9 11-16,12 3 16,-6 8-16,-11 33 15,26 19 1,51-9-1,48-31 1,2-27 15,22-25-31,31-29 16,-1-6 0,-17-1-1,-85 38-15</inkml:trace>
  <inkml:trace contextRef="#ctx0" brushRef="#br0" timeOffset="3380.51">7177 269 0,'-2'56'16,"-8"17"-16,-8 35 15,11 5 1,12-45 0,20-35-1,-5-20 16,-10-6-31,-10-7 0</inkml:trace>
  <inkml:trace contextRef="#ctx0" brushRef="#br0" timeOffset="3770.74">7538 621 0,'63'-20'15,"12"-10"1,-7-13 0,-29 3-1,-39 8 1,-46 18-1,1 14 17,-18 21-32,7 2 15,-9 15-15,-13 29 16,27 11 0,47-19-1,35-21 1,8-14-1,-6-8 1,-33-16-16</inkml:trace>
  <inkml:trace contextRef="#ctx0" brushRef="#br0" timeOffset="4077.22">8233 410 0,'-21'16'16,"-36"16"-1,-13 20 1,18 12 0,40-7-1,46-21 1,27-21-1,11-15 17,-7-7-17,-9-1 1,-31 3 0,-25 5-16</inkml:trace>
  <inkml:trace contextRef="#ctx0" brushRef="#br0" timeOffset="5073.18">8513 494 0,'0'42'16,"0"1"0,0-1-1,0-6 1,0-8 0,0-1-1,0-6 1,-3-9-1,-2-5 17,5-3-17,0-2 1,0-2 0,0 0-1,0 0 1,0 0-1,0 0 17,0-2-17,0-19 1,0-16 0,0-22-1,0-14 1,5-5-1,-5 0 1,0 10 15,0 10-15,0 12 0,0 9-1,3 14 1,0 11-1,-3 12 1,0 12 15,0 31-15,0 23 0,0 17-1,2 3 1,3-14-1,0-26 1,5-31 0,-8-5-1,2-8 17,-4-2-32</inkml:trace>
  <inkml:trace contextRef="#ctx0" brushRef="#br0" timeOffset="5298.66">8349 442 0,'35'-4'15,"39"-8"1,12-16-1,-3 0 1,-12 0 0,-24 5-1,-47 23-15</inkml:trace>
  <inkml:trace contextRef="#ctx0" brushRef="#br0" timeOffset="5695.5">8748 647 0,'0'0'15,"4"-8"1,1-16 0,16-17-1,9-9 17,18 6-17,7 14 1,-6 10-1,-15 10 1,-11 7 0,-11 2-1,-7 1 1,-5 0-16</inkml:trace>
  <inkml:trace contextRef="#ctx0" brushRef="#br0" timeOffset="5918.33">9271 561 0,'18'35'0,"0"-7"31,-5-7-15,-4-9 0,-6-7-1,-3-5-15</inkml:trace>
  <inkml:trace contextRef="#ctx0" brushRef="#br0" timeOffset="6069.08">9264 299 0,'0'0'16,"0"0"-16,0 0 0</inkml:trace>
  <inkml:trace contextRef="#ctx0" brushRef="#br0" timeOffset="6404.05">9884 453 0,'-61'15'0,"-20"15"16,9 10 15,36 9-15,52-12 0,44-14-1,23-11 1,3-4-1,-8-6 1,-25-2 0,-53 0-16</inkml:trace>
  <inkml:trace contextRef="#ctx0" brushRef="#br0" timeOffset="7400.16">11463 426 0,'-60'4'16,"-13"19"-1,1 15 1,11 20-1,22 2 1,30-7 0,37-16-1,27-16 1,23-21 0,23-15-1,-3-5 1,-13 4-1,-32 4 1,-53 12-16</inkml:trace>
  <inkml:trace contextRef="#ctx0" brushRef="#br0" timeOffset="7578.92">11932 615 0,'8'6'16,"0"4"-1,4 4 1,-1-7 0,-11-7-16</inkml:trace>
  <inkml:trace contextRef="#ctx0" brushRef="#br0" timeOffset="7750.61">11850 333 0,'7'0'15,"5"-4"1,-4-3-1,-8 7-15</inkml:trace>
  <inkml:trace contextRef="#ctx0" brushRef="#br0" timeOffset="8029.02">12260 566 0,'46'-40'16,"11"0"0,3 4-1,-9 12 1,-16 6 15,-14 13-31,-21 5 16</inkml:trace>
  <inkml:trace contextRef="#ctx0" brushRef="#br0" timeOffset="8432.18">12921 408 0,'-41'50'0,"1"16"31,19-3-15,26-15-1,28-21 1,20-14-1,12-13 1,-4-2 15,-13-4-31,-48 6 16</inkml:trace>
  <inkml:trace contextRef="#ctx0" brushRef="#br0" timeOffset="8847.43">13212 541 0,'0'0'16,"10"0"0,16-10 15,14-11-16,1-3 1,-6-4 0,-10 20-1,-10 16 1,-4 20 15,1 2-15,11-5-1,9-12 1,6-6 0,-5-7-1,-6 0 17,-9-2-17,-18 2-15</inkml:trace>
  <inkml:trace contextRef="#ctx0" brushRef="#br0" timeOffset="9358.59">13842 491 0,'0'3'15,"0"4"1,0-2 0,0 3-1,0-3 1,0-5-16</inkml:trace>
  <inkml:trace contextRef="#ctx0" brushRef="#br0" timeOffset="9527.07">13860 216 0,'10'0'15,"5"0"1,6-2 0,-21 2-16</inkml:trace>
  <inkml:trace contextRef="#ctx0" brushRef="#br0" timeOffset="9845.09">14372 251 0,'-6'54'15,"-1"8"1,-3-1 0,3-9-1,4-8 1,-5-19-1,6-13-15,2-7 16,0 0 0,0-5-1,0 0 1,0 0 0,0 0-1,0 0-15</inkml:trace>
  <inkml:trace contextRef="#ctx0" brushRef="#br0" timeOffset="10213.94">14183 398 0,'63'-16'16,"10"-7"0,-5 1-1,-18 7 1,-17 2 0,-18 9-1,-15 4-15</inkml:trace>
  <inkml:trace contextRef="#ctx0" brushRef="#br0" timeOffset="10700.62">13180 488 0,'2'10'15,"8"11"1,-2-2 0,-8-19-16</inkml:trace>
  <inkml:trace contextRef="#ctx0" brushRef="#br1" timeOffset="15697.82">22297 528 0,'0'26'15,"-3"4"1,-7 23 0,2 5-1,-11 17-15,-2-4 16,-7 5-16,-19 6 15,-6-26 1,7-31 0,24-11-1,11-10 1,11-4-16</inkml:trace>
  <inkml:trace contextRef="#ctx0" brushRef="#br1" timeOffset="16261.77">21808 574 0,'-8'53'15,"-1"15"1,0-5 0,-1 15-16,3-11 15,7 15-15,7-17 16,16 3-16,40 2 15,-2-31 1,12-17-16,-3-12 16,16-24-16,-5-7 15,7-22 1,-8 0 0,6-24-16,-13 4 15,0-16-15,-12 6 16,-1-13-16,-17 14 0,-15-11 15,-31-26-15,-45 19 16,1 33 0,-21 23-16,1 16 15,-20 6-15,1 12 32,-14 12-32,6 6 15,-5 12-15,-22 10 16,11 5-1,54-22 1,56-23-16</inkml:trace>
  <inkml:trace contextRef="#ctx0" brushRef="#br1" timeOffset="17050">23906 410 0,'-52'-15'15,"-21"13"1,-11 17-1,19 7 1,4 14-16,9-1 16,-9 16-16,6-2 15,-1 19-15,11-7 16,7 10-16,7 31 16,40 8-1,41-27 1,0-36-16,21-19 15,-8-15-15,15-5 16,23-8-16,-3-8 16,-40 2-1,-58 6-15</inkml:trace>
  <inkml:trace contextRef="#ctx0" brushRef="#br1" timeOffset="17454.09">24153 866 0,'-40'35'15,"10"13"1,12 13 0,36 2-1,35-18 1,32-25-1,22-30 1,-2-24 0,-34-25 15,-56-11-15,-53 6-1,-4 24 1,-25 15-16,5 9 15,-18 16-15,-29 21 16,1 11 0,24-2-1,31-6 1,25-12 0,28-12-16</inkml:trace>
  <inkml:trace contextRef="#ctx0" brushRef="#br1" timeOffset="17894.22">24612 1063 0,'0'0'16,"0"-8"0,11-25-1,13-20 1,20-7 15,16 7-15,6 33-1,-11 35 1,-12 30 0,-16 16-1,-6 2 1,3-20 15,4-12-15,-2-17-1,-11-4 1,-15-10-16</inkml:trace>
  <inkml:trace contextRef="#ctx0" brushRef="#br1" timeOffset="18540.37">25388 947 0,'-22'43'16,"4"2"0,20-12 15,31-30-15,2-14-1,16-14-15,-3-7 16,5-19-16,-5 0 15,-1-12 1,-11 3 0,-5-13-16,-19-25 15,-24 7 1,-25 33 0,-7 40-1,-5 36 1,-1 40-1,15-8 1,2 15 0,11-4-1,6 13-15,19 16 16,40-11 0,35-41-1,25-34 1,8-16-1,-13-4 1,-32 2 0,-66 14-16</inkml:trace>
  <inkml:trace contextRef="#ctx0" brushRef="#br1" timeOffset="18961.88">25975 841 0,'-15'48'16,"3"5"-1,1 0 1,22-35 0,16-32-1,19-26 16,5-18-15,-4 0 0,-9 16-1,-18 31 1,-15 29 0,0 28 15,3 17-16,14 3 1,17-27 0,13-13-1,-1-11 1,-14-5 0,-37-10-16</inkml:trace>
  <inkml:trace contextRef="#ctx0" brushRef="#br1" timeOffset="19208.18">26696 758 0,'-60'38'15,"-3"14"1,15 9-1,43-8 1,51-20 0,26-18-1,6-8 1,-14-7 0,-64 0-16</inkml:trace>
  <inkml:trace contextRef="#ctx0" brushRef="#br1" timeOffset="19734.91">27165 470 0,'-8'71'0,"4"15"16,1 7-1,6-7 1,11-14 0,12-23-1,-3-34 1,-9-28-1,-3-17 1,-11-5 0,-6 2-1,-18 5 1,-43-9 0,-18 1-1,4 4 1,28 19-1,41 15 1,37 16 0,30-1-16,31 1 15,15-10 1,5 0 0,-18-6-1,-27-2 1,-61 0-16</inkml:trace>
  <inkml:trace contextRef="#ctx0" brushRef="#br1" timeOffset="20090.7">27538 854 0,'5'27'0,"20"1"16,23-10-1,18-8 1,4-12 0,-10-18-1,-22-17 1,-33-10 0,-32-1-1,-36 13 1,-25 17-1,-1 8 1,16 10 0,38 8-1,25 6 1,7-8 0,1-2-1,2-4-15</inkml:trace>
  <inkml:trace contextRef="#ctx0" brushRef="#br1" timeOffset="20417.24">27910 969 0,'5'-10'0,"13"-20"16,13-18-1,22-5 1,20 8 0,12 18-1,4 11 1,-12-2-1,-16 6 1,-26 1 0,-17 10-1,-18 1-15</inkml:trace>
  <inkml:trace contextRef="#ctx0" brushRef="#br1" timeOffset="33825.18">22858 2134 0,'76'-8'16,"-8"5"0,7 3-16,32 3 15,-4 5 1,-31-3 0,-72-5-16</inkml:trace>
  <inkml:trace contextRef="#ctx0" brushRef="#br1" timeOffset="34659.25">23640 2335 0,'-33'33'0,"5"0"16,3-6 15,14-29-31,15-38 16,3-6-1,5-14-15,1 1 16,7-6-16,-2 2 15,10-7-15,19-16 16,9 18 0,-8 43-1,-10 45 1,-15 41 0,-14 27-1,-13 10 1,-1-14-1,-6-20 1,8-46 0,8-48-1,6-8 1,9-15-16,3-2 16,4-8-16,24-22 15,10-4 1,-16 49-1,-20 57 1,-10 44 0,0 30-1,-3 9 1,4-21 0,7-37-1,1-29 16,2-13-15,-13 0 0,-13 0-16</inkml:trace>
  <inkml:trace contextRef="#ctx0" brushRef="#br1" timeOffset="35063.17">24439 2032 0,'19'0'15,"30"0"1,26-19 0,8-17-1,-12-14 1,-36-6-1,-45 19 1,-38 27 0,-25 37 15,20 3-15,5 19-16,3 31 15,25-4 1,37-28-1,24-23 1,4-15 15,-10-7-15,-35-3-16</inkml:trace>
  <inkml:trace contextRef="#ctx0" brushRef="#br1" timeOffset="35365.82">25063 1541 0,'5'46'16,"-2"16"-16,-1 2 15,1 16-15,2-6 16,-3 8-16,1 22 16,10-46-1,5-55 1,-11-24 0,3-6-1,-3 9 1,-7 18-16</inkml:trace>
  <inkml:trace contextRef="#ctx0" brushRef="#br1" timeOffset="35548.18">24902 1791 0,'76'5'15,"17"3"1,-10-6 0,-20 3-1,-63-5-15</inkml:trace>
  <inkml:trace contextRef="#ctx0" brushRef="#br1" timeOffset="36018.58">25623 1871 0,'-68'24'16,"-18"11"0,0 11-1,39-9 1,44-15-1,41-19 1,22-25 15,3-22-15,-7-13 0,-18 1-1,-24 29 1,-11 29-1,-6 31 1,12 15 0,10 2 15,16-15-15,14-19-1,6-19 1,-8-8-1,-11-1 1,-36 12-16</inkml:trace>
  <inkml:trace contextRef="#ctx0" brushRef="#br1" timeOffset="36358.01">26074 1513 0,'17'64'16,"-9"-7"0,0 9-1,-3 27-15,-5-5 16,-5-12 15,-3-33-15,8-43-16</inkml:trace>
  <inkml:trace contextRef="#ctx0" brushRef="#br1" timeOffset="36720.94">26709 2048 0,'-8'53'16,"-24"7"-1,-24-2 1,3-10 0,8-13-1,45-35-15</inkml:trace>
  <inkml:trace contextRef="#ctx0" brushRef="#br1" timeOffset="37516.61">27023 1758 0,'0'48'16,"0"3"-1,4-3 1,15-11-1,14-14 1,8-16 0,6-22-1,2-5 1,-12-2 0,-11 2-1,-14 10 1,-5 6-1,-5 8 1,2 8-16,6 16 16,20 2-1,17 0 1,16-15 0,8-13-1,0-11 1,-16-17-1,-15-11 1,-32-8 0,-23 4-1,-18 6 1,-2 7 0,7 7-1,5 9 1,11 8-1,6-2 1,6 6-16</inkml:trace>
  <inkml:trace contextRef="#ctx0" brushRef="#br1" timeOffset="37749.3">28012 1832 0,'5'39'0,"-3"-3"16,1-6-1,-3-18 1,0-6-1,0-6-15</inkml:trace>
  <inkml:trace contextRef="#ctx0" brushRef="#br1" timeOffset="37936.44">27938 1448 0,'0'0'16,"0"0"-1,0 0 1,0 0-16</inkml:trace>
  <inkml:trace contextRef="#ctx0" brushRef="#br1" timeOffset="38331.18">28332 1902 0,'0'-10'16,"9"-18"-1,9-17 1,13-4-1,1 2 1,4 9 0,-6 6-1,-7 9 1,-16 16 0,-7 7-16</inkml:trace>
  <inkml:trace contextRef="#ctx0" brushRef="#br1" timeOffset="39411.43">28732 1791 0,'12'0'16,"19"-8"-1,12-5 1,13-6-1,3-9 1,-1 0 0,-17-3-1,-28 9 1,-28 10 0,-21 16-1,-25 17 1,-11 19-1,6 11 1,26 7 0,38-11-1,37-17 1,25-14 0,16-8-1,-6-11 1,-12-4-1,-23 1 1,-17 2 0,-18 4-16</inkml:trace>
  <inkml:trace contextRef="#ctx0" brushRef="#br1" timeOffset="76970.75">6273 2807 0,'-58'0'15,"-16"2"1,-14 3 0,-15 5-1,-6 1 1,-11-9 0,-1-4-1,-4 4 1,-4-2-1,36 0 1,0 2-16,17 4 16,-10-2-16,13 4 15,-15 2-15,16-4 16,-18 1-16,14-5 16,-12 0-16,13 1 15,-11 5-15,11-5 16,-13 4-16,15-5 15,-10 1-15,10-3 16,-8 2 0,10 3-16,-12-2 15,14-1-15,-13 3 16,-27 1-16,-3 6 16,-9-1-1,1-1 1,12 2 15,14 4-15,12-7-1,8 1 1,37-5 0,2 15-16,-3-2 15,3 2 1,9 5-1,-1 11 1,-4 4 0,4 5-1,7 1 1,2 6-16,-2 11 16,-3 13-1,-1 4 1,-1 15-1,3 5 1,10 15 0,-3 6-16,1 6 15,3-36 1,-2-3-16,2-15 16,-8 9-16,11-8 15,-5 9-15,6-10 16,2 13-16,1-5 15,-1 19-15,-4-9 16,-2 12-16,-2-5 16,-6 21-16,-1-15 15,9 11-15,1-9 16,-2 15-16,7-13 16,-1 20-16,1-14 15,-4 20-15,6-15 16,-5 16-16,-2-14 15,-7 15-15,6-17 16,-6 20-16,6-24 16,-5 19-1,8-21 1,2 14-16,4-20 16,-1 25-16,-2-27 15,5 9-15,0-16 0,-3 14 16,3-19-16,-4 7 15,2-17-15,-4 10 0,2-20 16,4 13-16,4 24 16,4 4-1,-1-11 1,-7-12 0,-7-28-1,11-2 1,-4-34-1,13 9 1,12-14 0,8 1-1,13-5 1,18-1 0,14-6-16,9-6 15,-1-3 1,7 3-1,6-5 1,-22 0 0,3 0-16,-9 0 15,14 2-15,-4-2 32,15 0-32,-8-2 15,12-8-15,-5 2 16,12 3-16,-9 0 15,21 5-15,-14 5 16,16-5-16,-14 0 16,15-7-16,-13 4 15,19-4-15,-16 5 16,14-1-16,-13 3 31,18 3-31,-18-1 16,20 5-16,-23-2 15,20 11-15,-18-9 16,18 3-16,-14-3 16,15-1-16,-18-4 15,18-2-15,-20 0 16,23 0-16,-18 5 16,17 3-16,-17-1 15,12 1 1,-10-3-16,11 5 15,-15-5 1,27 13-16,-19-9 16,18 9-16,-42-10 15,-2-3-15,16 2 0,-20-3 16,-1-3-16,15 8 0,2-2 16,31-2-16,-23 3 15,19-4-15,-23 4 16,13-1-16,-24 1 15,10-3-15,-18 0 16,21-5-16,-16 3 16,21-6-16,-14-2 15,16 13-15,-14-6 16,16 5-16,-22-4 16,15 0-16,-23-3 15,15 0-15,-17 0 0,12 0 0,-18 0 16,14 0-16,-16 0 15,13 7-15,-15-5 16,17 7-16,-15-7 16,8 3-16,-13 0 15,17-3-15,-9 2 16,12-3-16,-17 5 16,8-6-16,27 0 15,4 0-15,1 0 16,-10 0-1,-8-7 1,-24-7 0,-4-21-1,-4 5 17,-6-11-17,-9-2 1,-4-14-1,-14-29 17,-13 16-17,-2-5-15,-7 4 16,3-20-16,-3 10 31,6-25-31,-4 10 16,5-19-16,-4 7 15,7-19-15,-6 32 32,-3 2-32,6-9 0,-7 17 15,-4-11-15,0-12 0,-1 15 16,-1 2-16,3-18 0,-3 19 31,-1-9-31,2-22 0,-4 23 16,3-3-16,0-14 0,-4 18 15,4-1-15,2-15 0,1-5 16,6-26-16,-3 20 16,1-17-16,-9 28 15,2-16-15,-7 21 16,2-15-16,-3 20 16,0-18-16,-2 19 15,4-21-15,1 15 16,4-15-16,4 16 15,5-3-15,0 17 16,-4-14-16,-1 19 0,-8-10 0,0 18 16,-2-11-1,-3 13-15,0-13 0,0 18 16,0-15-16,0 20 16,10-13-16,-6 16 15,10-14-15,9-28 16,1-10-1,1-4-15,-12 5 16,-8 31 0,-13 2-1,3-3 1,0 5 0,5 31 15,8 9-16,-6 18 1,-2 13 0,0 6-1,-12-1 1,-11 2 0,-7 1 15,-15 2-16,-13-2 1,-17-7 0,-20 6-1,-15-4 1,24 5 15,0 0-31,16 2 16,-9 0-16,14 0 15,-17 0-15,8 0 16,-11 0-16,4 0 16,-7 0-16,7 0 31,-13 0-31,12 0 16,-9 2-16,8 0 15,-13 5-15,13-4 16,-15 0-16,12-3 15,-17 0-15,17 0 16,-12 6-16,12-4 16,-10 3-16,13 0 15,-6-3-15,12 0 16,-9-2-16,13 0 16,-13 8-16,16 0 15,-13 4-15,12-2 16,-12-2-16,18-6 15,-16 6-15,-27-6 16,-11-2 0,-4-2-1,-1 2 1,-2 0 0,10 0-1,2-8 16,16-2-15,26 0 0,37 6-1,12 4 1,13 0 0,4 0-1,6 0-15</inkml:trace>
  <inkml:trace contextRef="#ctx0" brushRef="#br1" timeOffset="79651.89">13520 3502 0,'60'-40'15,"-6"5"1,13-4-16,1 4 16,11-3-16,-2 3 15,4-7 1,27-14-16,1-2 15,-41 21 1,-68 37-16</inkml:trace>
  <inkml:trace contextRef="#ctx0" brushRef="#br1" timeOffset="80010.73">14372 2895 0,'60'-11'15,"13"0"1,0 7-1,-20 19 1,-30 23 0,-34 20-1,-24 5 1,-17 5 0,1-15-1,14-10 1,9-18-1,15-12 1,13-13-16</inkml:trace>
  <inkml:trace contextRef="#ctx0" brushRef="#br1" timeOffset="80736.23">14939 2567 0,'4'66'0,"7"14"32,1-2-32,21-12 15,2-36 1,0-22-1,-2-30 1,3-20 0,-9-2-1,-9 6 1,-2 13 0,-7 11-1,-1 14 1,-3 9-1,25 10 1,25-3 0,26-7-1,13-13 1,-4-27 0,-10-19-1,-39-14 1,-36 7 15,-35 19-15,-21 15-1,-9 14 1,7 3 0,5 6-1,16 3 1,32-3-16</inkml:trace>
  <inkml:trace contextRef="#ctx0" brushRef="#br1" timeOffset="81065.88">16022 2509 0,'23'40'16,"-3"6"15,0-8-15,-7-5-1,-3-13 1,-10-20-16</inkml:trace>
  <inkml:trace contextRef="#ctx0" brushRef="#br1" timeOffset="81223.03">15831 2277 0,'0'-7'16,"0"-4"0,-3 4-1,3 7-15</inkml:trace>
  <inkml:trace contextRef="#ctx0" brushRef="#br1" timeOffset="81544.64">16337 2505 0,'8'-16'15,"4"-12"1,9-5 0,6 3 15,-1 5-16,-2 8 1,-6 9 0,-8 0-1,-10 8-15</inkml:trace>
  <inkml:trace contextRef="#ctx0" brushRef="#br1" timeOffset="82124.19">17030 2257 0,'3'-2'15,"-1"-6"1,-2 3 0,-15 7-1,-31 19 1,-9 14 15,-11 18-15,17 2-1,38-19 1,46-24 0,36-17-1,0-2 1,-6-9 15,-14 9-15,-19-4-1,-32 11-15</inkml:trace>
  <inkml:trace contextRef="#ctx0" brushRef="#br1" timeOffset="83723.75">22806 3243 0,'42'0'15,"24"0"-15,-6 0 16,13 0-16,31 0 0,-1 0 16,-33 0-1,-70 0-15</inkml:trace>
  <inkml:trace contextRef="#ctx0" brushRef="#br1" timeOffset="85731.11">23869 3117 0,'0'80'15,"0"-15"1,0 11-16,0 25 15,0-3 1,0-17 0,0-53-1,0-44 1,-3-26 0,-1-1-1,-1 0 1,5 43-16</inkml:trace>
  <inkml:trace contextRef="#ctx0" brushRef="#br1" timeOffset="86061.69">23692 2968 0,'66'-23'16,"-8"11"-1,7 9-15,-4 6 16,12 12-16,23 25 16,-15 13-1,-52 5 1,-53-8 0,-11-14-1,-19-4-15,-1-11 16,-11 1-16,-27 0 15,10-6 1,17-4 0,29-2-1,16-7 1,21-3-16</inkml:trace>
  <inkml:trace contextRef="#ctx0" brushRef="#br1" timeOffset="86637.86">24677 3255 0,'-77'18'16,"-16"24"-1,9 14 1,39 12 0,50-15-1,35-25 1,31-33-1,5-33 17,-6-26-17,-19-8 1,-19 4 0,-17 27-1,-10 33 1,-5 39-1,8 22 1,9 10 15,11-10-15,7-22 0,-2-15-1,-5-10 1,-15-4-1,-13-2-15</inkml:trace>
  <inkml:trace contextRef="#ctx0" brushRef="#br1" timeOffset="86920.09">25124 2930 0,'17'52'16,"1"20"-16,8 29 16,1-8-1,-14-51 1,-13-36-1,-5-10 1,2 2 0,3 2-16</inkml:trace>
  <inkml:trace contextRef="#ctx0" brushRef="#br1" timeOffset="87122.67">24938 3054 0,'58'24'16,"9"7"-1,11-13 1,-2-8 0,-8-6 15,-33-4-31,-35 0 15</inkml:trace>
  <inkml:trace contextRef="#ctx0" brushRef="#br1" timeOffset="87510.86">25509 2978 0,'11'72'16,"-4"12"0,-2-16-1,2-38 1,9-45 0,9-33 15,8-12-16,5 12 1,6 30 0,0 39-1,-9 24 1,-7 8 0,-11-6-1,-4-11 16,-6-21-31,-7-15 16</inkml:trace>
  <inkml:trace contextRef="#ctx0" brushRef="#br1" timeOffset="88075.83">26061 3207 0,'11'10'16,"3"5"-1,17-12 1,6-16-1,9-12 17,-8-3-17,-8 6 1,-12 22 0,-8 17-1,-5 13 1,18-4-1,21-8 17,22-18-17,15-21 1,-6-9 0,-24-2-1,-31 6 1,-22 11-1,-19 10 1,-2-1 15,0 4-15,4 0 0,19 2-16</inkml:trace>
  <inkml:trace contextRef="#ctx0" brushRef="#br1" timeOffset="88615.82">27062 3076 0,'-18'2'15,"-20"11"1,-10 13 0,-4 9-1,13 0 1,22-2-1,19-15 1,21-13 0,13-13-1,1-10 1,-2-10 0,-9 3-1,-12 2 1,-3 9-1,-4 11-15,-2 18 16,8 15 0,15-2-1,15-8 1,4-7 0,-1-8-1,-18 3 1,-28-8-16</inkml:trace>
  <inkml:trace contextRef="#ctx0" brushRef="#br1" timeOffset="89065.5">27386 3152 0,'5'35'16,"8"-13"-1,15-11 1,15-22 0,7-21-1,-2-8 1,-5-6-1,-10 9 1,-10 11 0,-18 24-1,-23 26 1,-5 4-16,-17 18 16,-3 1-16,-8 17 15,3-3-15,-2 7 16,-10 9-16,4-3 15,26-50 1,13-26 0,11-8-1,1 8 1,5 2-16</inkml:trace>
  <inkml:trace contextRef="#ctx0" brushRef="#br1" timeOffset="90347.26">29012 2531 0,'-38'-24'16,"-20"6"0,-14 23-1,-9 20 1,-1 21-1,22 15 1,18 13 0,23 10-1,25-6 1,19-5 0,7-8-1,-9-11 1,-25-21-1,-23-26 1,-15-20 0,-9-12-1,-1-5 1,7-2 0,8 6-1,5 6 1,30 14-1,32 9 1,34 0 0,30-6-1,7-7 1,-7-3 0,-31 1-1,-65 12-15</inkml:trace>
  <inkml:trace contextRef="#ctx0" brushRef="#br1" timeOffset="90722.27">29178 2869 0,'-12'15'16,"-14"18"-1,12 10 1,36 0 0,38-18-1,19-15 1,4-20 0,-13-15-1,-35-12 1,-44-7-1,-40 14 1,-26 11 0,-11 8-1,8 8 1,21 3 0,29 0-1,28 0-15</inkml:trace>
  <inkml:trace contextRef="#ctx0" brushRef="#br1" timeOffset="91011.58">29740 2980 0,'28'-40'16,"10"-2"-1,20 17 1,15 14 0,5 16-1,-12 3 1,-11 9-1,-30-11 1,-25-6-16</inkml:trace>
  <inkml:trace contextRef="#ctx0" brushRef="#br1" timeOffset="91958.14">24060 4144 0,'-14'11'16,"-30"11"-1,-19 17 1,-5 15 0,15 12-1,16 14 1,29-1 0,41-21-1,32-31 1,21-34-1,-20-13 1,-3-19-16,20-28 16,-3-6-1,-14 9 1,-30 30 0,-36 34-16</inkml:trace>
  <inkml:trace contextRef="#ctx0" brushRef="#br1" timeOffset="92807.59">24439 3928 0,'10'65'0,"-8"23"31,-4 16-15,-3-11-1,-4-25 1,9-47 0,14-44-1,18-26 17,13-11-17,8 15 1,-2 29-1,-8 34 1,-13 22 0,3-2-1,2-15 1,0-16 15,-7-14-15,8-26-1,11-11 1,1 0 0,-15 9 15,-28 15-15,-28 28-1,-15 22 1,-2 25-1,15 11 1,30-9 0,30-23-1,13-33 17,2-23-17,-9-15 1,-16-12-1,-12 1 1,-11 13 0,-2 20-1,0 20 17,0 18-17,0 10 1,-2-6-1,2-4 1,0-8 0,0-3 15,0-12-31</inkml:trace>
  <inkml:trace contextRef="#ctx0" brushRef="#br1" timeOffset="93067.49">25323 4246 0,'4'-8'16,"15"-12"0,11 0 15,15-4-16,5 5 1,1 3 0,-6 4-1,-22 4 1,-23 8-16</inkml:trace>
  <inkml:trace contextRef="#ctx0" brushRef="#br1" timeOffset="93722.95">25769 4205 0,'15'-3'15,"15"-9"1,3-4-1,-1-1 17,-6 4-17,-6 1 1,-10 7 0,-15 5-1,-15 5 1,-11 7-1,4 9 17,2 4-17,14-3 1,14-2 0,10-14-1,7-9 1,-5-7-1,0 1 17,3 5-17,0 10 1,4 24 0,-9 17-1,-24 14 16,-26-1-15,-26-9 0,12-36-1,21-27 1,15-6 0,8 8-1,7 10-15</inkml:trace>
  <inkml:trace contextRef="#ctx0" brushRef="#br1" timeOffset="94116.13">26278 4165 0,'55'-23'16,"8"-2"0,0-8-1,-28 2 1,-35 6 0,-28 15-1,-30 23 16,-7 20-15,10 22 0,32 14-1,49-22 1,39-17 0,3-11-1,-7-10 1,-61-9-16</inkml:trace>
  <inkml:trace contextRef="#ctx0" brushRef="#br1" timeOffset="94472.61">27540 3789 0,'-12'73'0,"-4"13"15,-1-3 1,10-19 0,-1-40-1,5-18 1,3-14 0,0 5-1,0 3-15</inkml:trace>
  <inkml:trace contextRef="#ctx0" brushRef="#br1" timeOffset="94659.43">27296 3928 0,'25'0'15,"35"0"1,24 0-1,-6-3 1,-7-2 0,-71 5-16</inkml:trace>
  <inkml:trace contextRef="#ctx0" brushRef="#br1" timeOffset="95029.13">27840 3936 0,'-2'14'16,"-3"27"-1,15 5 1,22-4 0,26-16-1,15-19-15,6-28 16,-11-14-1,-36-10 1,-44 2 0,-46 3-1,2 20 1,-14 7-16,-21 3 16,5 8-1,19-3 1,39 10-1,10-5 1,13 0 0,5 0-16</inkml:trace>
  <inkml:trace contextRef="#ctx0" brushRef="#br1" timeOffset="95682.8">29138 3401 0,'-56'2'16,"-14"19"0,2 19-1,15 21 1,27 12-1,35 7 1,31 4 0,18-12 15,0-11-15,-16-18-16,-32-21 31,-32-22-16,-26-22 1,-8-14 0,-4-2-1,2 8 1,13 3 0,29 15-1,34 6 1,31 4-1,28-6 1,14-2 0,-8-2-1,-17-2 1,-66 14-16</inkml:trace>
  <inkml:trace contextRef="#ctx0" brushRef="#br1" timeOffset="95973.23">29650 3570 0,'-5'55'15,"-8"24"1,-7-6 0,17-16-1,18-19 1,-2-15 0,-5-16-1,-8-7-15</inkml:trace>
  <inkml:trace contextRef="#ctx0" brushRef="#br1" timeOffset="96844.71">29864 3834 0,'-3'14'0,"6"5"16,27 2-1,25-9 1,19-10 0,-2-14-1,-28-14 1,-44-8 0,-44-7-1,-31 16 16,-18 12-15,7 13-16,38 13 31,48 0-15,46-3 0,21-5-1,-13-2 1,9 1-16,-3-4 15,18 0-15,33-7 0,-13-4 16,-52 7 15,-41 4-15,-23 12 0,-10 11-1,6 7 1,11 6-1,29-6 1,27-13 0,13-6-1,3-9 1,-13-12 0,-13-5-1,-9 0 1,-19 12-1,-12 6 1,5 1 0,12 10-1,26 2 1,31-5 0,15-18-1,2-16 1,-18-18-1,-33-6 1,-42 9 0,-31 8-1,-20 7 1,3 7 0,10 4-1,45 12-15</inkml:trace>
  <inkml:trace contextRef="#ctx0" brushRef="#br1" timeOffset="126888.42">22921 5715 0,'41'0'16,"11"-6"-16,37-11 31,4 2-16,-17-1 1,-76 16-16</inkml:trace>
  <inkml:trace contextRef="#ctx0" brushRef="#br1" timeOffset="129087.46">24302 5178 0,'-75'10'15,"-18"8"1,12 14 0,41 16 15,54 5-16,17-15 1,22 0-16,5-5 31,12 1-31,19 18 16,-47 2 0,-37-18 15,-40-6-31,-13-5 15,-23-2-15,-29-1 16,2-7 15,17-2-15,33-3 0,48-10-16</inkml:trace>
  <inkml:trace contextRef="#ctx0" brushRef="#br1" timeOffset="129490.43">24796 5443 0,'-53'32'31,"-2"23"-16,23-2 1,51-12 15,44-34-15,23-21 15,-26-25-15,-55-9 15,-54 10-15,-40 14-1,6 6 17,10 11-17,30-2 1,43 9-16</inkml:trace>
  <inkml:trace contextRef="#ctx0" brushRef="#br1" timeOffset="129903.84">25147 5503 0,'7'42'16,"19"-12"15,11-34-15,8-24 15,-4-12-15,-11-1-1,-10 29 17,-2 30-17,5 17 17,7-2-17,5-5 1,0-11 15,-9-4-15,-26-13-16</inkml:trace>
  <inkml:trace contextRef="#ctx0" brushRef="#br1" timeOffset="130221.58">25641 5564 0,'0'0'15,"5"-11"1,9-14 15,21-13-15,24-2 15,3 10-15,-8 6 15,-9 9-15,-23 5-1,-22 10-15</inkml:trace>
  <inkml:trace contextRef="#ctx0" brushRef="#br1" timeOffset="130496.38">26382 5354 0,'-23'10'16,"-26"20"-1,-5 14 17,28 0-17,34-8 17,15-9-17,-6-8 1,-17-19-16</inkml:trace>
  <inkml:trace contextRef="#ctx0" brushRef="#br1" timeOffset="130912.48">26661 5457 0,'28'-9'16,"27"-15"0,8-1 15,-27 3-16,-49 14 1,-37 16 15,-19 17-15,19 11 0,42-4 15,42-6-16,8-12 1,-2-1 0,-40-13-16</inkml:trace>
  <inkml:trace contextRef="#ctx0" brushRef="#br1" timeOffset="131491.01">27826 5359 0,'-23'5'15,"-23"16"1,6 14 0,32 2-1,41-9 17,32-10-17,6-25 1,-28-19-1,-51-10 17,-44 1-17,-29 7 1,6 8 0,8 8-1,32 2 1,35 10-16</inkml:trace>
  <inkml:trace contextRef="#ctx0" brushRef="#br1" timeOffset="131997.49">28506 4802 0,'-44'-4'15,"-3"16"1,4 23 0,12 25-1,19 21 1,17 12-1,20-2 1,11-8 15,-9-33-15,-27-36 0,-15-28-1,-20-16 16,-23-10-15,-5 7 0,35 3-1,53 14 1,36 2 0,9 1 15,-10-2-16,-60 15-15</inkml:trace>
  <inkml:trace contextRef="#ctx0" brushRef="#br1" timeOffset="133164.66">29203 5256 0,'66'-23'16,"17"-7"0,3-7 15,-26-12-15,-45 7-1,-50 19 1,-35 28 15,-14 25-15,19 28-1,35 12 1,52-7 15,49-17-15,22-21-1,-5-13 17,-17-4-17,-71-8-15</inkml:trace>
  <inkml:trace contextRef="#ctx0" brushRef="#br1" timeOffset="133421.87">29848 4830 0,'5'75'16,"1"19"-1,-6-1 1,-8-17-1,3-29 17,0-21-17,5-26-15</inkml:trace>
  <inkml:trace contextRef="#ctx0" brushRef="#br1" timeOffset="133737.7">30130 5173 0,'46'-25'15,"-1"-1"1,-19 3 0,-34 11 15,-32 9-16,-23 18 1,-6 15 0,29 9 15,31-1-15,11-11-1,1-12 1,-3-15-16</inkml:trace>
  <inkml:trace contextRef="#ctx0" brushRef="#br1" timeOffset="134016.31">30524 5052 0,'-38'27'0,"5"16"32,20 15-17,36-7 1,28-19 15,9-20-15,-1-6-1,-22-6 1,-37 0-16</inkml:trace>
  <inkml:trace contextRef="#ctx0" brushRef="#br1" timeOffset="134283.5">30738 4717 0,'-12'60'0,"1"26"31,4 10-31,14-10 31,6-32-15,-8-24-1,0-17 1,-5-7 0,0-6-16</inkml:trace>
  <inkml:trace contextRef="#ctx0" brushRef="#br1" timeOffset="134450.34">30526 4900 0,'30'0'16,"24"3"-1,9 4 1,-3-1 0,-60-6-16</inkml:trace>
  <inkml:trace contextRef="#ctx0" brushRef="#br1" timeOffset="134772">31003 5188 0,'5'-10'16,"12"-14"0,3-3-1,13-1 17,2 11-17,0 6 1,-2 7-1,-8-2 1,-11 6-16,-14 0 0</inkml:trace>
  <inkml:trace contextRef="#ctx0" brushRef="#br1" timeOffset="134954.54">31439 5145 0,'0'0'15,"0"7"1,0-5 0,0-2-16</inkml:trace>
  <inkml:trace contextRef="#ctx0" brushRef="#br1" timeOffset="135118.03">31448 4886 0,'3'4'16,"10"6"-1,-1 0 1,4 4-16,-16-14 0</inkml:trace>
  <inkml:trace contextRef="#ctx0" brushRef="#br1" timeOffset="135380.84">31973 5037 0,'-20'0'0,"-28"0"15,-13 8 17,13 14-17,38 8 1,48 2 0,33-7-1,2-6 1,-10 0-1,-63-19-15</inkml:trace>
  <inkml:trace contextRef="#ctx0" brushRef="#br1" timeOffset="136148.1">24391 6259 0,'-56'65'15,"0"23"1,32 14 15,46-25-15,11-37 15,20-27-31,33-28 16,0-7-1,-19-4 1,-67 26-16</inkml:trace>
  <inkml:trace contextRef="#ctx0" brushRef="#br1" timeOffset="136546.22">24761 6017 0,'0'47'16,"7"17"-16,-2-4 15,6 15 1,4 27 0,5-29-1,1-61 16,3-40-15,12-17 15,14 12-15,13 28 15,0 21-15,-8 6-1,-15 1 17,-19-13-17,-21-10-15</inkml:trace>
  <inkml:trace contextRef="#ctx0" brushRef="#br1" timeOffset="136980.6">25401 6259 0,'-48'42'16,"10"14"0,24-3 15,28-23-16,21-24 17,3-34-17,-13-13 1,-7 1 15,-13 17-15,-5 25 15,8 21-15,10 5-1,4-3 17,-2-5-17,-20-20 1</inkml:trace>
  <inkml:trace contextRef="#ctx0" brushRef="#br1" timeOffset="137227.59">25706 6355 0,'12'-11'15,"24"-14"1,14-1 15,1 2-15,-6 4 0,-17 7-1,-28 13-15</inkml:trace>
  <inkml:trace contextRef="#ctx0" brushRef="#br1" timeOffset="138050.37">25986 6291 0,'-3'10'31,"-5"8"-15,6-6 0,12-4 15,10-5-15,13 10 15,5 20-16,-5 19 1,-23 17 15,-23-17-15,-10-34 15,1-36-15,1-10 15,16-12-15,33-18-1,46 11 17,26 14-17,3 15 16,4 0-15,-9-10 0,-18-17 15,-30-3-15,-47 18 15,-43 30-16,-6 13 1,-6 17 0,-17 38-1,31 10 1,59-7 15,16-29-15,26-17-16,38-11 31,3-9-15,-18-1-1,-86-4-15</inkml:trace>
  <inkml:trace contextRef="#ctx0" brushRef="#br1" timeOffset="146802.34">10101 2784 0,'48'-7'16,"11"-9"-1,13-7 1,-9-2 0,-10-8-1,-11-5 1,-32 3 0,-30 0-1,-25 10 1,-21 9-1,-15 20 1,-1 26 0,3 22-1,11 19 1,22 2 0,44-10-1,38-20-15,32-26 16,20-19 15,5-13-31,-15-3 16,-22 4-1,-56 14-15</inkml:trace>
  <inkml:trace contextRef="#ctx0" brushRef="#br1" timeOffset="146997.94">10491 2477 0,'91'-6'15,"-6"-2"1,-20 4-1,-65 4-15</inkml:trace>
  <inkml:trace contextRef="#ctx0" brushRef="#br1" timeOffset="147763.57">11768 2827 0,'56'0'15,"19"-3"17,18-9-17,4-11 1,-10-14-1,-15-15 1,-35-3 0,-37 15-1,-40 15 17,-36 12-17,-27 23 1,-3 23-1,10 25 1,28 20 0,40-3-1,56-21 17,7-24-17,21-18-15,40-12 16,2-10-1,-20-2 1,-78 12-16</inkml:trace>
  <inkml:trace contextRef="#ctx0" brushRef="#br1" timeOffset="147950.53">12356 2437 0,'73'-21'15,"5"3"1,-18 0 0,-60 18-16</inkml:trace>
  <inkml:trace contextRef="#ctx0" brushRef="#br1" timeOffset="148719.15">13233 3817 0,'24'0'16,"34"-5"-1,26-15 1,4-10 15,-10-11-15,-35 3-1,-43 8 1,-37 13 0,-35 27-1,-10 27 1,1 26 15,18 8-15,42-5-1,47-26 1,32-17 0,7-14-1,-7-9 17,-18-5-17,-40 5-15</inkml:trace>
  <inkml:trace contextRef="#ctx0" brushRef="#br1" timeOffset="148917.84">13769 3608 0,'81'0'16,"13"0"-1,-14 2 1,-15-2 0,-27 3-16,-38-3 15</inkml:trace>
  <inkml:trace contextRef="#ctx0" brushRef="#br1" timeOffset="149507.59">13217 5049 0,'54'0'15,"11"-4"1,-9-17 0,-26-7 15,-37-2-15,-32 14-1,-29 20 1,-12 26-1,-1 23 1,39 20 15,59-15-15,36-20 15,12-11-15,-14-7-1,-51-20-15</inkml:trace>
  <inkml:trace contextRef="#ctx0" brushRef="#br1" timeOffset="149701.91">13666 4789 0,'73'0'16,"20"-5"15,-7 5-15,-18-2 0,-68 2-16</inkml:trace>
  <inkml:trace contextRef="#ctx0" brushRef="#br1" timeOffset="150342.34">13051 6536 0,'59'13'32,"18"-6"-17,9-17 16,-18-15-15,-43-3 15,-43 13-15,-12 20 15,-15 21-31,3 9 16,-7 14-16,12 2 15,11 17 1,19-17 0,26-4-16,37 4 15,14-13 17,-14-13-17,-56-25-15</inkml:trace>
  <inkml:trace contextRef="#ctx0" brushRef="#br1" timeOffset="150539.13">13555 6357 0,'70'-2'15,"-3"-1"1,-20 0 0,-47 3-16</inkml:trace>
  <inkml:trace contextRef="#ctx0" brushRef="#br1" timeOffset="151199.79">13001 7957 0,'53'-5'16,"7"-8"15,-10-15-15,-32-7-1,-41 2 1,-35 31 15,-17 37-15,5 36 0,31 12 15,52-20-16,13-28 1,21-20-16,37-17 31,4-8-15,-15-3 0,-73 13-16</inkml:trace>
  <inkml:trace contextRef="#ctx0" brushRef="#br1" timeOffset="151384.84">13409 7793 0,'48'13'16,"12"4"-16,29 3 15,-1 3 16,-13-2-15,-75-21-16</inkml:trace>
  <inkml:trace contextRef="#ctx0" brushRef="#br1" timeOffset="152048.2">12706 9096 0,'68'21'16,"7"-17"0,-1-16-1,-22-24 17,-31-4-17,-29 7 1,-35 23 15,5 15-15,-12 15-16,5 10 15,-3 14-15,0 34 16,30-23 15,31-2-31,43-15 16,22-16-1,-6-9 17,-19-11-32,-53-2 15</inkml:trace>
  <inkml:trace contextRef="#ctx0" brushRef="#br1" timeOffset="152238.6">13180 8952 0,'68'8'16,"15"-6"0,-3 1-1,-16-3 1,-64 0-16</inkml:trace>
  <inkml:trace contextRef="#ctx0" brushRef="#br1" timeOffset="152965.44">11200 9671 0,'9'4'16,"9"17"-1,13 1 1,9-4 15,13-11-15,1-19 0,0-29-1,-17-9 16,-42 8-15,-12 13 0,-31 14-1,-3 13 1,-17 12-16,-27 28 16,17 33-1,42 15 1,52-9-1,44-29 1,24-30 0,3-24-1,-6-10 17,-23-3-17,-58 19-15</inkml:trace>
  <inkml:trace contextRef="#ctx0" brushRef="#br1" timeOffset="153163.44">11605 9469 0,'63'0'16,"5"0"-1,-8 0 1,-20 0 0,-40 0-16</inkml:trace>
  <inkml:trace contextRef="#ctx0" brushRef="#br1" timeOffset="153945.75">9619 9731 0,'18'0'16,"27"-10"0,26-15-1,4-24 1,-7-8 0,-29-4-1,-43 18 1,-33 16 15,-34 17-15,6 12-1,-9 21-15,9 10 16,-15 14-16,17 11 31,2 19-31,23-15 16,21 16-16,22-25 15,27-8-15,14-17 16,15-21-16,24-22 31,-2-12-15,-18 7-16,-65 20 16</inkml:trace>
  <inkml:trace contextRef="#ctx0" brushRef="#br1" timeOffset="154165.09">9975 9421 0,'81'10'0,"-1"-2"32,-17 0-32,-63-8 15</inkml:trace>
  <inkml:trace contextRef="#ctx0" brushRef="#br1" timeOffset="154906.03">7772 9673 0,'55'0'16,"22"-13"15,13-17-16,-12-20 1,-25-8 15,-46-8-15,-42 23 0,-4 26-1,-25 19 1,4 11-1,-19 15-15,14 7 16,-8 15-16,15-6 16,0 16-16,30 18 15,56-25 17,10-29-17,23-15-15,39-22 16,-7-7 15,-10-3-15,-83 23-16</inkml:trace>
  <inkml:trace contextRef="#ctx0" brushRef="#br1" timeOffset="155127.25">8261 9282 0,'72'-2'16,"10"-8"0,-4 2 15,-20-2-16,-58 10-15</inkml:trace>
  <inkml:trace contextRef="#ctx0" brushRef="#br1" timeOffset="155943.57">6097 9484 0,'0'2'0,"2"11"31,10 7-15,18-10-1,16 1 1,7-11-1,6-16 1,-6-16 0,-11-27-1,-20-11 1,-22-3 0,-30 12-1,-31 26 16,9 20-15,-17 18-16,10 9 16,-12 22-16,10 0 15,1 17-15,-11 32 16,30 7 0,34-14-1,48-23 1,22-23-1,12-28 1,6-19 0,-8-8-1,-22 5 1,-51 20-16</inkml:trace>
  <inkml:trace contextRef="#ctx0" brushRef="#br1" timeOffset="156188.28">6457 9076 0,'68'-13'16,"-3"0"0,-7 1-1,-20 2 1,-38 10-16</inkml:trace>
  <inkml:trace contextRef="#ctx0" brushRef="#br1" timeOffset="156986.57">4041 9564 0,'25'-2'16,"30"-18"0,19-15-1,1-33 1,-14-10 0,-26-8-1,-31 12 16,-35 22-15,-40 36 0,10 16-1,-10 23-15,9 5 16,-12 17-16,14 3 16,-3 13-16,18-3 15,7 15-15,30 12 16,51-9 15,0-31-15,22-14-16,-4-19 15,7-12-15,26-12 16,-1-9 0,-15 1-1,-39 13 1,-39 7-16</inkml:trace>
  <inkml:trace contextRef="#ctx0" brushRef="#br1" timeOffset="157302.1">4506 9000 0,'63'-10'16,"-2"0"0,-16 2-1,-45 8-15</inkml:trace>
  <inkml:trace contextRef="#ctx0" brushRef="#br1" timeOffset="158175.01">5857 9542 0,'30'48'16,"23"7"-1,32-11 1,19-15-1,7-14 1,-12-5 0,-31-7-1,-68-3-15</inkml:trace>
  <inkml:trace contextRef="#ctx0" brushRef="#br1" timeOffset="159685.59">1511 8000 0,'15'46'0,"15"-2"16,10-6-1,16-10 1,7-3 0,0-11-1,3-18 1,-11-11-1,-3-20 1,0-11 0,-22-1-1,-21 3 1,-18 4 0,-24 15-1,-26 13 1,-11 2-1,-6 20-15,-15 23 16,3 17 0,8 21-1,30 12 1,39 2 0,44-9-1,28-18 1,24-23-1,14-22 1,-5-16 0,-23-4-1,-29-4 1,-42 11-16</inkml:trace>
  <inkml:trace contextRef="#ctx0" brushRef="#br1" timeOffset="159983.84">2042 7745 0,'50'-2'0,"-1"-9"16,-7-1-1,-18 7 1,-24 5-16</inkml:trace>
  <inkml:trace contextRef="#ctx0" brushRef="#br1" timeOffset="161060.6">1899 6116 0,'19'-6'15,"31"-16"1,13-6-1,-3-3 1,-13 6 0,-30 2 15,-31 11-15,-20 12-1,-23 22 1,7 1-1,-5 12-15,3 1 16,-5 4-16,-17 28 16,18 16-1,50-9 1,35-17 0,39-22-1,22-36 1,-1-36 15,-9-22-15,-20-1-1,-21 19 1,-39 40-16</inkml:trace>
  <inkml:trace contextRef="#ctx0" brushRef="#br1" timeOffset="161283.41">2284 5797 0,'58'-2'15,"0"-5"1,-20 1 0,-38 6-16</inkml:trace>
  <inkml:trace contextRef="#ctx0" brushRef="#br1" timeOffset="162345.18">2037 4414 0,'16'0'15,"20"-5"1,13-7-1,9-4 1,-5-9-16,1-6 16,-20 1-1,-13-5 1,-7 3 0,-11 4-1,-16 13 1,-17 7-16,-18 8 15,-18 15 1,-5 16 0,-4 9-1,14 11 1,15 9 0,10 1-16,23-4 15,15-1 1,25-18-1,28-21 1,22-17 0,18-15-1,-8-20 1,-4-4 0,-12 2-16,-31 14 15,-40 23-15</inkml:trace>
  <inkml:trace contextRef="#ctx0" brushRef="#br1" timeOffset="162585.97">2292 3932 0,'63'-19'16,"7"4"-1,3 5 1,-15 5 0,-22-3-16,-36 8 0</inkml:trace>
  <inkml:trace contextRef="#ctx0" brushRef="#br1" timeOffset="163564.26">3060 3197 0,'13'0'16,"18"-10"0,24-8-1,11-12 1,3-10-1,-3-5 1,-14 4 0,-27-2-1,-19 3 1,-16 5 0,-19 9-1,-20 9 16,-15 24-15,-16 21 0,0 20-1,1 13 1,20 9 0,24-7-1,35-7 1,36-24-1,36-29 1,12-24 0,5-3-1,-24-2 1,-65 26-16</inkml:trace>
  <inkml:trace contextRef="#ctx0" brushRef="#br1" timeOffset="163776.73">3602 2686 0,'77'-23'16,"20"0"-1,-6-3 1,-26 4-16,-65 22 16</inkml:trace>
  <inkml:trace contextRef="#ctx0" brushRef="#br1" timeOffset="164799.99">4834 3099 0,'66'-12'15,"12"-14"1,13-17-1,-5-9 1,-16-15 0,-19 3-1,-29 0 1,-22 12 0,-21 21-1,-23 11 1,-17 15-1,-13 10 1,-16 21 0,-4 18-1,14 19 1,27 18 0,28 3-1,30-17 1,40-22-1,21-20 1,1-11 0,-18-4-1,-49-10-15</inkml:trace>
  <inkml:trace contextRef="#ctx0" brushRef="#br1" timeOffset="165185.1">5442 2521 0,'66'-12'15,"13"-1"1,-4 6 0,-12 2-1,-27-2-15,-36 7 16</inkml:trace>
  <inkml:trace contextRef="#ctx0" brushRef="#br1" timeOffset="165776.29">2999 3124 0,'0'0'16,"-5"3"-1,4-1 1,1 6-1,6 10 1,11 9 0,10-7-1,26 0 1,10-7 0,-3-5-1,-10-6 1,-6 3-1,-27 0 1,-17-5-16</inkml:trace>
  <inkml:trace contextRef="#ctx0" brushRef="#br1" timeOffset="166483.69">4781 3152 0,'5'7'15,"15"5"1,16 2 0,22-12-1,22-12 1,14-5 0,-8-6-1,-19 4 1,-67 17-16</inkml:trace>
  <inkml:trace contextRef="#ctx0" brushRef="#br2" timeOffset="-189067.09">21700 7574 0,'7'-3'16,"28"-7"15,35-2 1,29 4-17,2 18 16,-38 28-15,-38-3 0,-35 13-1,-16-5 1,-21 8-16,-29 14 16,21 1-1,62-29 16,41-14-15,12-10 0,-9-9-1,-51-4-15</inkml:trace>
  <inkml:trace contextRef="#ctx0" brushRef="#br2" timeOffset="-188449.38">21880 7221 0,'-35'15'16,"-15"16"-16,-5 1 31,-11 23-31,1 4 16,-9 27-16,11 0 31,5 24-31,23-9 16,18 17-16,17-20 15,28 5-15,9-29 32,36-14-32,8-24 15,27-19-15,-6-12 16,15-24-16,-11-14 31,7-21-31,-11-4 16,-4-20-16,-23-2 15,-6-22-15,-32 9 32,-16-15-32,-29 22 15,-37 1-15,-16 17 16,-39 13-16,16 19 31,1 13-31,-15 11 0,-8 7 16,-15 13-16,12 4 31,4 8-31,-14 6 16,54-12-1,65-14-15</inkml:trace>
  <inkml:trace contextRef="#ctx0" brushRef="#br2" timeOffset="-187804.12">23143 7468 0,'0'56'16,"0"14"-16,3-4 16,9 24-16,3-11 31,15 3-31,21 17 15,12-9 1,-17-57 0,-18-51-1,-9-12 1,-3-20-16,1-3 16,1-20-16,-3 0 15,5-13 1,-5-30-1,-5 6 1,-2 19 0,-6 48-1,-2 21 1,0 22-16</inkml:trace>
  <inkml:trace contextRef="#ctx0" brushRef="#br2" timeOffset="-187270.72">24126 7758 0,'-40'38'0,"-11"15"31,1 9-15,17 1-1,38-7 1,40-26 0,24-25-1,4-35 1,-20-23 15,-41-18-15,-47 9-1,-33 19 1,-20 20 15,12 18-15,15 8 0,28-1-1,33-2-15</inkml:trace>
  <inkml:trace contextRef="#ctx0" brushRef="#br2" timeOffset="-186927.62">24617 7322 0,'20'58'16,"3"18"-16,-6 1 15,6 24-15,-7-7 31,1-4-31,1 19 16,-1-18 0,-4-39-1,-8-22 1,-5-30-16</inkml:trace>
  <inkml:trace contextRef="#ctx0" brushRef="#br2" timeOffset="-186615.62">25159 7287 0,'7'42'16,"3"17"-16,-4 1 16,4 21-16,0 1 31,-6 15-31,7 24 16,-1-6-1,-5-29 1,0-46-1,-5-40-15</inkml:trace>
  <inkml:trace contextRef="#ctx0" brushRef="#br2" timeOffset="-186358.82">25073 7609 0,'76'0'15,"2"0"16,-18 0-15,-60 0-16</inkml:trace>
  <inkml:trace contextRef="#ctx0" brushRef="#br2" timeOffset="-185855.54">25709 7736 0,'-49'45'16,"17"5"0,32-5 15,35-19-16,20-26 1,-1-26 0,-17-23 15,-19-12-15,-24 15-1,-8 32 16,-2 25-15,11 27 15,28 13-15,25-8 0,18-16-1,-11-12 16,-10-4-15,-45-11-16</inkml:trace>
  <inkml:trace contextRef="#ctx0" brushRef="#br2" timeOffset="-185388.13">26212 7831 0,'-7'48'16,"17"-6"-1,13-16 17,7-29-17,3-27 1,-6-13 15,-6 3-15,-6 2-1,3 38 17,-1 46-17,13 32 1,0 17-1,-12-7 17,-38-35-17,-25-27 1,-8-16 15,18-10-15,35 0-16</inkml:trace>
  <inkml:trace contextRef="#ctx0" brushRef="#br2" timeOffset="-185011.97">26711 7843 0,'56'-14'15,"14"-14"1,4-7 0,-27-3-1,-47 12 1,-43 14 15,-22 17-15,-5 28-1,21 17 1,40 8 15,41-11-15,21-16 0,5-9-1,-10-1 1,-48-21-16</inkml:trace>
  <inkml:trace contextRef="#ctx0" brushRef="#br2" timeOffset="-184168.58">28225 7481 0,'-59'0'16,"-4"27"15,29 16-15,50 21-1,37 6 1,7 0 0,-29-10-1,-45-22 1,-23-20 15,-9-25-15,19-21-1,14-15 1,11 3 0,20 7-1,12 10 1,30-2-16,6 10 15,20 0-15,34 2 16,-42 13 0,-66 16 15,-36 19-15,-10 13-1,38 2 1,41-10-1,27-19 17,5-42-17,-30-26 1,-52-14 0,-17 21-1,-29 4 1,-42 11-1,-7 10 1,14 6 0,18 5-1,32 0 1,36 4 0</inkml:trace>
  <inkml:trace contextRef="#ctx0" brushRef="#br2" timeOffset="-183704.94">29022 7650 0,'-17'45'15,"3"5"1,17-2 0,22-18-1,16-26 1,7-20 0,-3-14 15,-9 2-16,-11 7 1,-13 25 0,6 26-1,-1 17 17,16 1-17,8-20 1,6-15-1,-1-13 1,-19-3 0,-27 3-1</inkml:trace>
  <inkml:trace contextRef="#ctx0" brushRef="#br2" timeOffset="-183426.2">29589 7815 0,'12'-12'15,"19"-20"1,15 4-1,6 7 1,6 14 0,-10 2-1,-18 3 1,-30 2-16</inkml:trace>
  <inkml:trace contextRef="#ctx0" brushRef="#br2" timeOffset="-183102.72">30130 7708 0,'-72'9'0,"6"27"31,36 12-15,51 2 0,38-2-1,24-8 1,-4-7-1,-14-10 1,-65-23-16</inkml:trace>
  <inkml:trace contextRef="#ctx0" brushRef="#br2" timeOffset="-182722.86">30501 7811 0,'15'-8'15,"25"-5"1,4-6 0,-2 1-1,-32 1 1,-40 9 15,-40 16-15,-9 27-1,24 23 1,58 12 0,25-22-1,19-7-15,34 1 16,2-12 15,-17-5-31,-66-25 16</inkml:trace>
  <inkml:trace contextRef="#ctx0" brushRef="#br2" timeOffset="-174908.95">6479 1748 0,'0'28'15,"-2"40"1,-2-5 0,-4 18-16,-2-9 15,-3 17-15,0-9 16,-6 11-16,3-8 15,-7 13-15,4-11 16,1 11-16,-3-13 16,3 11-16,1 22 15,4 5 1,1-8 0,7-14-1,-3-24 1,11-13-1,7-13 1,-2-26 0,-7-6-1,2-10-15,0 11 16,-3-13 0,5 5-1,0 0 1,5 0-1,5-2 1,10 2 0,18 3-1,18-2 1,19-4 0,13-5-1,17-2 1,-27 0-1,-1 0-15,-10 0 16,2 0-16,-3 0 16,12-2-16,-7 2 15,17 2-15,-9-2 16,14 3-16,-8 4 16,18-4-16,-12-3 31,13 2-31,-18-2 15,14 2-15,-17 4 16,13-4-16,22 8 16,1-2-1,-15 7 1,-14-3 0,-47-7-1,-25-2 16,-11-3-15,-2-15 0,4-13-1,0-16 1,6-20 0,4-17-1,-2-14 1,-5-19 15,-4 31-15,-3-3-16,-3 16 15,6-14-15,-6 11 16,9-10-16,-4 10 16,5-10-16,-3 10 15,3-10-15,-3 10 16,-3-5-16,7-31 15,3-6 17,-4 1-17,3 19 1,-5 9 0,-4 27-1,-4 32 1,-5 10-1,1-9 1,-3 14 15,0 6-15,-3-2 0,-6 4-1,-17-3 1,-11 3-1,-24 3 1,-20-5 15,-19 6-15,19 0 0,-1 0-16,15 0 15,-19-3-15,8 1 16,-15-1-16,12 3 15,-12 0-15,7 0 16,-12 0-16,9 0 16,-11 3-16,12-1 31,-18 1-31,11 3 16,-12-5-16,19 3 15,-15 7-15,17 1 16,-10-5-16,16-5 15,-7 1-15,-25 4 16,7 11 0,33-1-1,34-3 1,18-10 0,13-1-16,7-3 15</inkml:trace>
  <inkml:trace contextRef="#ctx0" brushRef="#br2" timeOffset="-172218.47">8354 1297 0,'3'23'16,"7"33"15,-7-2-15,1 17-16,1-8 15,-2 10 1,-1 28-1,7-2 1,0-11 15,6-46-15,1-42 15,16-48-15,-6-2-1,9-15 1,-3-1 0,8-10-16,-2 9 15,8-9-15,20-13 32,1 7-17,-9 21 1,-29 33 15,-18 10-15,-11 18-16</inkml:trace>
  <inkml:trace contextRef="#ctx0" brushRef="#br2" timeOffset="-169062.15">22518 9179 0,'63'3'16,"0"-3"-1,-10-3 1,-53 3-16</inkml:trace>
  <inkml:trace contextRef="#ctx0" brushRef="#br2" timeOffset="-168249.23">23163 9033 0,'16'43'15,"-4"14"-15,-5 4 16,4 20-16,-4-3 16,-4 16-16,-1 23 15,-2-8 1,-9-59 15,-7-52-15,-1-44-1,-4-29 1,6 13 0,-2-7-16,-11-35 15,2-7 1,24 6-1,32 27 1,38 29 15,-10 30-15,10 19-16,-7 10 16,10 17-16,20 32 15,-26 13 1,-43 1-1,-49-12 1,-33-16 0,-14-24-1,13-31 1,14-16 15,12-4-15,14 15-1,21 15-15</inkml:trace>
  <inkml:trace contextRef="#ctx0" brushRef="#br2" timeOffset="-167931.15">23846 9290 0,'2'-15'16,"12"-20"0,13-13-1,11 3 1,4 9 15,4 11-15,-8 7-1,-18 8 1,-20 10-16</inkml:trace>
  <inkml:trace contextRef="#ctx0" brushRef="#br2" timeOffset="-167527.03">24315 9073 0,'-13'16'32,"-7"19"-17,8 23 1,19 2-1,26-14 17,17-31-17,1-30 1,-18-33 0,-33-15 15,-39 5-16,-29 15 1,-14 17 15,6 11-15,10 2 0,29 4-1,37 9-15</inkml:trace>
  <inkml:trace contextRef="#ctx0" brushRef="#br2" timeOffset="-167200.45">24691 9232 0,'0'33'16,"12"-18"0,18-15-1,-2-15 17,-3-21-17,-5-14 1,-7-5-1,-8 4 17,2 13-17,-7 38-15</inkml:trace>
  <inkml:trace contextRef="#ctx0" brushRef="#br2" timeOffset="-166978.78">25119 9262 0,'22'30'16,"-4"-4"-1,-6-9 16,-3-12-15,-9-5-16</inkml:trace>
  <inkml:trace contextRef="#ctx0" brushRef="#br2" timeOffset="-166820.95">25028 8892 0,'8'0'16,"17"2"-1,-25-2-15</inkml:trace>
  <inkml:trace contextRef="#ctx0" brushRef="#br2" timeOffset="-166335.47">25406 9262 0,'-5'41'16,"22"-16"-1,27-27 1,21-36 15,-18-6-15,-6-11-16,-15-5 15,-9-19-15,-12 9 16,-15-6-16,-25-9 31,-18 31-15,-5 54-1,18 51 1,17 0 15,20 17-31,11-3 16,22 11-16,33 15 16,18-26-1,-9-20 16,-21-17-15,-25-15 0,-26-13-16</inkml:trace>
  <inkml:trace contextRef="#ctx0" brushRef="#br2" timeOffset="-165665.15">25893 9204 0,'17'-12'15,"13"-13"17,0-5-17,-27 12 1,-25 23 15,-17 27-15,4 13-1,28-2 1,30-12 15,21-16-15,5-5-1,-9-28 1,2 1 0,30-10-1,0-1 1,14-3-16,5-17 16,-58 6-1,-69 21 1,-26 14 15,11 29-15,46 26-1,50 15 17,24 0-17,-9-10 1,-36-20-1,-43-13 17,-32-18-17,-7-2 1,6-7 0,52 7-16</inkml:trace>
  <inkml:trace contextRef="#ctx0" brushRef="#br2" timeOffset="-164868.42">27435 9177 0,'-8'91'16,"0"-19"0,-2 9-16,1 17 15,0-17 1,2-51 0,4-50-1,1-12 16,-5-22-31,2 1 16,-3-20-16,5 3 16,-2-8-16,26-18 15,26 13 1,22 34 0,4 47-1,-18 38 1,-22 27-1,-33 10 1,-35-3 0,-32-22-1,-5-30 17,4-24-17,17-11 1,18 10-1,33 7-15</inkml:trace>
  <inkml:trace contextRef="#ctx0" brushRef="#br2" timeOffset="-164410.25">28012 9147 0,'-51'57'16,"0"9"-1,19-1 1,29-25-1,36-24 1,23-29 0,9-34-1,-25-19 17,-32-5-17,-38 24 1,-28 29-1,-7 13 1,4 12 0,15 3-1,14-4 1,17-4 0,15-2-16</inkml:trace>
  <inkml:trace contextRef="#ctx0" brushRef="#br2" timeOffset="-164117.75">28513 8710 0,'-13'46'0,"6"17"15,4 0 1,3 17-16,3-9 16,4 7-16,4 25 15,3-25 1,-14-55 0,-12-33-1,-3-13 1,0 6-1,15 17-15</inkml:trace>
  <inkml:trace contextRef="#ctx0" brushRef="#br2" timeOffset="-163957.72">28281 8960 0,'60'28'16,"8"4"15,1-2-15,-19-7-16,-50-23 0</inkml:trace>
  <inkml:trace contextRef="#ctx0" brushRef="#br2" timeOffset="-163592.16">28823 9214 0,'56'0'0,"2"-13"31,-4-9-15,-26-3-1,-30 4 1,-31 12 0,-27 18-1,-13 25 1,10 9 15,33-9-15,37-13-1,16-11 1,-8-3 0,-15-7-16</inkml:trace>
  <inkml:trace contextRef="#ctx0" brushRef="#br2" timeOffset="-163262.72">29105 9282 0,'0'0'0,"10"-7"31,18-18-15,20-8-1,8 0 1,-7 20-1,2 31 1,-13 10 0,-6-1-1,-9-1 17,-8-6-17,-4-10 1,-11-10-16</inkml:trace>
  <inkml:trace contextRef="#ctx0" brushRef="#br2" timeOffset="-162823.53">29634 8705 0,'7'66'16,"-3"-11"0,1 11-16,2-6 15,-2 13-15,13 26 32,7-9-17,-8-50 1,-7-40-1,-2-10 1,-10-2 0,-26-19-16,-4-11 15,-24-8-15,-25-26 16,8 20 0,48 33-1,45 23 16,28 14-15,5-2 0,-2 6-1,-51-18-15</inkml:trace>
  <inkml:trace contextRef="#ctx0" brushRef="#br2" timeOffset="-162492.53">30081 9189 0,'22'21'16,"-7"-3"0,3-4-1,-6-34 1,-12-46-1,-12-19 17,-11 2-17,-2 9 1,18 36 0,19 26-1,-2 12 1,-2 0-1,-8 0-15</inkml:trace>
  <inkml:trace contextRef="#ctx0" brushRef="#br2" timeOffset="-162006.28">30503 9101 0,'-59'16'15,"3"-2"17,15 9-17,36 0 1,31-8-1,22-6 1,9-16 0,-6-8-1,-14-5 1,-14 8 15,-15 12-15,-6 20-1,9 14 1,17 7 0,19-13-1,16-36 1,5-32 0,-10-3-1,-15 1 1,-43 42-16</inkml:trace>
  <inkml:trace contextRef="#ctx0" brushRef="#br2" timeOffset="-161807.75">31010 8833 0,'28'61'0,"0"20"16,-3-11-16,0 16 0,7 27 16,-4-4-1,-5-38 1,-23-71-16</inkml:trace>
  <inkml:trace contextRef="#ctx0" brushRef="#br2" timeOffset="-160701.75">23536 10311 0,'-38'60'16,"8"30"15,18 14-15,32-16 0,28-38-1,10-47 1,-16-16-1,-2-27-15,-12-8 16,2-22-16,-14-4 16,-4-16-16,-4 2 15,-5-13-15,-6 13 16,-7-7-16,-18-26 31,-14 22-15,9 56-1,15 56 1,8 42 0,5-5-1,5 26-15,0 5 16,8 17-16,4-3 16,11 14-16,0-21 15,12-2 1,13-18-16,-1-41 31,-24-9-15,-11-13-16,-12-5 15</inkml:trace>
  <inkml:trace contextRef="#ctx0" brushRef="#br2" timeOffset="-160512.98">24144 10323 0,'25'53'15,"3"5"17,-4-8-17,-6-22 1,-18-28-16</inkml:trace>
  <inkml:trace contextRef="#ctx0" brushRef="#br2" timeOffset="-160344.16">24065 9968 0,'13'-6'15,"10"-1"1,7-6 0,-30 13-16</inkml:trace>
  <inkml:trace contextRef="#ctx0" brushRef="#br2" timeOffset="-159828.58">24968 9794 0,'-44'-20'15,"-16"14"1,-13 32 0,20 9 15,13 23-31,15 2 15,8 22-15,13-2 16,20 13-16,4-12 31,13 12-31,14 18 16,-6-18 0,-31-70-1,-30-46 16,-21-27-15,-9-8 0,5 7-1,22 19 17,43 19-17,46 13 1,27 7-1,0-1 17,-9 4-17,-84-10-15</inkml:trace>
  <inkml:trace contextRef="#ctx0" brushRef="#br2" timeOffset="-159309.02">25467 9890 0,'-8'25'31,"2"10"-16,-1 18-15,5 8 16,-1 19-16,3-4 16,5 10-16,18 22 31,10-15-15,-21-58-1,-24-47 16,-23-39-15,-11-7 0,8 8-1,5 7 17,21 26-17,20 17 1,22 4-1,23 9 17,-1 0-17,-3-1 1,-49-12-16</inkml:trace>
  <inkml:trace contextRef="#ctx0" brushRef="#br2" timeOffset="-158939.35">25937 10457 0,'46'-18'16,"-3"-2"15,-8-10-16,-15-6 1,-29 11 0,-27 12 15,-22 26-15,-5 20-1,15 14 16,23 2-15,13-9 0,3-15-1,9-25-15</inkml:trace>
  <inkml:trace contextRef="#ctx0" brushRef="#br2" timeOffset="-158721.25">26225 10487 0,'17'-15'32,"29"-18"-17,11 5 1,-3 0-1,-11 6 1,-43 22 0</inkml:trace>
  <inkml:trace contextRef="#ctx0" brushRef="#br2" timeOffset="-158242.68">26731 10434 0,'38'-20'15,"3"3"1,-14-6 0,-25 2-1,-16 11 1,-19 10 0,-9 20 15,3 16-16,27 4 1,35-5 0,14-12-1,1-13 1,-3-13 0,-10-7 15,-4 0-16,-21 10-15</inkml:trace>
  <inkml:trace contextRef="#ctx0" brushRef="#br2" timeOffset="-157536.95">27130 10464 0,'0'0'15,"0"0"1,0-13-1,2-11 1,10-4 15,11 0-15,5 10 0,12 28-1,1 24 1,2 5-1,-11-1 1,3-12 0,-2-6-1,-8-8 1,-11-4 0,-14-8-16</inkml:trace>
  <inkml:trace contextRef="#ctx0" brushRef="#br2" timeOffset="-157276.18">27659 10330 0,'-13'9'16,"-22"13"-1,-11 16 1,16 9-1,30-1 1,30-16 0,21-4 15,-3-7-15,-13-6-1,-35-13-15</inkml:trace>
  <inkml:trace contextRef="#ctx0" brushRef="#br2" timeOffset="-156844.97">28006 10469 0,'18'0'16,"25"-9"0,15-7-1,-3-14 1,-12-6 0,-18-3-1,-32 11 1,-36 7-1,-28 26 1,-14 25 0,7 28-1,35 20 17,46 5-17,46-12 1,28-13-1,-2-15 1,-25-13 0,-50-30-16</inkml:trace>
  <inkml:trace contextRef="#ctx0" brushRef="#br3" timeOffset="-128114.89">8815 1937 0,'68'-5'0,"6"3"32,-9 2-17,-9-3 1,-31 1-1,-25 2-15</inkml:trace>
  <inkml:trace contextRef="#ctx0" brushRef="#br3" timeOffset="-127825.36">8962 1832 0,'-10'45'0,"1"10"31,2 13-16,6-8 1,-3-9 0,4-18-1,0-33-15</inkml:trace>
  <inkml:trace contextRef="#ctx0" brushRef="#br3" timeOffset="-127513.68">8848 2366 0,'41'-3'0,"5"0"31,-10-1-15,-8 1-1,-15 0 1,-13 3-16</inkml:trace>
  <inkml:trace contextRef="#ctx0" brushRef="#br3" timeOffset="-127225.84">8896 2312 0,'-5'61'0,"0"4"32,-3-7-17,7-12 1,-3-21-1,-1-12 1,5-13-16</inkml:trace>
  <inkml:trace contextRef="#ctx0" brushRef="#br3" timeOffset="-126950.83">8729 2796 0,'52'0'16,"8"0"-1,2-5 1,-5 1-1,-13-6 17,-24 4-32,-20 6 15</inkml:trace>
  <inkml:trace contextRef="#ctx0" brushRef="#br3" timeOffset="-126666.27">8826 2812 0,'-8'57'16,"3"-4"-1,0-7 1,2-14 15,1-12-15,0-7 0,2-13-16</inkml:trace>
  <inkml:trace contextRef="#ctx0" brushRef="#br3" timeOffset="-126390.91">8705 3235 0,'54'0'16,"0"0"15,-11 0-15,-13-5 0,-14-1-1,-10 6 1,-6 0-16</inkml:trace>
  <inkml:trace contextRef="#ctx0" brushRef="#br3" timeOffset="-126121.8">8756 3185 0,'0'63'16,"-4"9"15,-3-9-15,-5-9 0,-2-27-1,10-12 1,-1-7-1,5-8-15</inkml:trace>
  <inkml:trace contextRef="#ctx0" brushRef="#br3" timeOffset="-125768.41">8624 3564 0,'48'-2'15,"-3"-3"1,-10 0 0,-17 1-1,-7 1 1,-5 3 0,-3 0-1,-3 0-15</inkml:trace>
  <inkml:trace contextRef="#ctx0" brushRef="#br3" timeOffset="-125225.95">8679 3520 0,'-4'17'16,"1"18"0,-3 3-1,-1-5 1,5-8-1,-6-10 1,8-15-16</inkml:trace>
  <inkml:trace contextRef="#ctx0" brushRef="#br3" timeOffset="-124624.06">8782 2736 0,'5'41'15,"-2"3"1,-3 2 15,0-14-15,0-9-16,0-23 15</inkml:trace>
  <inkml:trace contextRef="#ctx0" brushRef="#br3" timeOffset="-121438.85">6482 1907 0,'22'-2'15,"35"-6"1,10 3-1,4-6 1,-11 1-16,-12 3 16,-23 0-1,-25 7 1</inkml:trace>
  <inkml:trace contextRef="#ctx0" brushRef="#br3" timeOffset="-121121.92">6576 2121 0,'47'-2'15,"7"-6"1,-7 3 0,-9-5-1,-11 2 1,-14 6-1,-13 2-15</inkml:trace>
  <inkml:trace contextRef="#ctx0" brushRef="#br3" timeOffset="-120844.61">6532 2469 0,'21'0'16,"20"0"-1,17 0 1,1 0-1,-8 0-15,-15 0 16,-36 0 0</inkml:trace>
  <inkml:trace contextRef="#ctx0" brushRef="#br3" timeOffset="-120559.42">6362 2774 0,'24'-8'0,"36"-4"16,19-1-1,-4 3 1,-6 3 0,-19-1-1,-25 5 1,-25 3-16</inkml:trace>
  <inkml:trace contextRef="#ctx0" brushRef="#br3" timeOffset="-120302.05">6422 3016 0,'57'-10'0,"6"-2"15,-2 6 1,-11 8 0,-15 4-1,-16-2 1,-19-4-16</inkml:trace>
  <inkml:trace contextRef="#ctx0" brushRef="#br3" timeOffset="-120075.91">6432 3257 0,'53'-7'16,"4"0"-1,1-4-15,-6 1 16,-23 5 0,-29 5-1</inkml:trace>
  <inkml:trace contextRef="#ctx0" brushRef="#br3" timeOffset="-119841.78">6419 3492 0,'63'-13'16,"5"1"-1,-13 0-15,-12-2 16,-43 14 0</inkml:trace>
  <inkml:trace contextRef="#ctx0" brushRef="#br3" timeOffset="-117353.52">7733 1664 0,'4'0'16,"17"6"0,11 0-1,-1 3 1,-9 6 0,-11 8-1,-22 2 16,-7 3-15,-3 2 0,2-4-1,3 1 1,7 11 0,9 4-1,12-1 16,8-5-15,1-1 0,-9 2-1,-10 12 1,-14 9 0,-18 2-1,-8-3 1,8-3 15,17-10-15,20-5-1,16-11 1,7 0 0,-9-9-1,-10 11 1,-17 5 15,-17 9-15,-11 9-1,-2-3 1,10-2 0,19-11-1,18-9 1,14-2-1,8-3 17,-14 1-17,-19 10 1,-18 4 0,-7-1-1,-1-4 1,7-3-1,12 0 1,7-7 15,7-1-15,5-6 0,-5-2-1,-7 11 1,-14 8-1,-16 8 1,0 2 0,-3-8 15,11-10-15,6-7-1,14-8 1,9 2-1,4-2 1,-5 3 0,-3 8-1,-6 3 17,-3 4-17,-5-5 1,4-8-1,2-5 1,-1 0 0,2-7-1,4-1 1,-3 6 0,0 4 15,-4 4-16,2 1 1,5-17-16</inkml:trace>
  <inkml:trace contextRef="#ctx0" brushRef="#br3" timeOffset="-114897.97">7579 3371 0,'11'7'15,"25"14"16,14 9-15,8 20 0,-12 19 15,-24 8-15,-22 14 15,-17 0-16,4-8 17,13-10-17,20-13 1,18-6 15,19-17-15,-3-9 15,-7-8-15,-14-8-1,-17-6 17,-6-1-17,-10-5-15</inkml:trace>
  <inkml:trace contextRef="#ctx0" brushRef="#br3" timeOffset="-114513.2">8049 4009 0,'11'9'15,"20"14"1,10 7 0,15 11 15,-5-4-15,-16-6-1,-25 1 1,-28 2-1,-15-7 1,-7-2 0,5-13-1,5-8 17,4-8-17,9 0 1,17 4-16</inkml:trace>
  <inkml:trace contextRef="#ctx0" brushRef="#br3" timeOffset="-114105.99">8465 4102 0,'61'-13'15,"9"1"17,0-1-17,-3-5 1,-13 3-1,-26 5 1,-28 10-16</inkml:trace>
  <inkml:trace contextRef="#ctx0" brushRef="#br3" timeOffset="-113860.24">8657 4107 0,'15'50'15,"-3"21"1,-9 1 0,-8-5-1,-5-18 1,4-21-1,6-28-15</inkml:trace>
  <inkml:trace contextRef="#ctx0" brushRef="#br3" timeOffset="-113646.99">8510 4409 0,'21'-2'0,"34"-12"32,18-5-17,1-9 1,-15 3 0,-15 4-1,-44 21-15</inkml:trace>
  <inkml:trace contextRef="#ctx0" brushRef="#br3" timeOffset="-113250.27">8863 4371 0,'5'-4'16,"13"-17"0,9-11-1,6-4 1,1 6 0,-10 5-1,-4 12 1,1 13 15,1 13-15,1 10-1,1-6 1,-5-4 0,3-3-1,-9-3 1,-13-7-16</inkml:trace>
  <inkml:trace contextRef="#ctx0" brushRef="#br3" timeOffset="-112813.73">9322 4097 0,'-5'10'16,"-5"10"0,10 5-1,15 8 1,11-6-1,3-1 1,-9-4 15,-12-4-15,-18-1 0,-2-6-1,-2-17 1,10-10-1,4-15 1,4 6 0,4 2-1,-8 23 1</inkml:trace>
  <inkml:trace contextRef="#ctx0" brushRef="#br3" timeOffset="-112427.25">9536 4218 0,'3'10'16,"-1"2"0,8-6-1,13-17 1,5-12-1,2-4 17,-8 4-17,-6 3 1,-4 5 0,-4 18-1,-3 11 1,5 14-1,3-12 1,2-12 15,-3-4-31,-4 0 16,-8 0-16</inkml:trace>
  <inkml:trace contextRef="#ctx0" brushRef="#br3" timeOffset="-111765.77">9777 3848 0,'27'54'16,"-5"18"-1,-2-3 1,6-17 0,11-22-1,3-16 1,9-14 0,0-7-1,0 0-15,-9-6 16,-13 3-1,-17-1 1,-17 1 0,-16 6-1,-7-2 1,-5 16 0,-1 6-1,14 4 1,17-5-1,18-8 1,15-7 0,4-7-1,-1-6 1,-1 1 0,-8 0-1,-7 1 1,-2 8-1,0 11 1,1 5 0,7-3-1,4-15 1,0-7 0,-2-2-1,-3 2 1,-20 12-16</inkml:trace>
  <inkml:trace contextRef="#ctx0" brushRef="#br3" timeOffset="-111495.24">10453 3694 0,'13'52'0,"2"14"16,5 5 0,1-4-1,-7-11 1,-14-25 0,-9-17-1,6-9 1,1-2-1,2-3-15</inkml:trace>
  <inkml:trace contextRef="#ctx0" brushRef="#br3" timeOffset="-110963.54">10294 3883 0,'41'12'0,"11"1"16,9-1 0,-8-4-1,-2-8 1,-4-3 0,-3-2-1,-14-2 1,-18 7-1,-12 7 1,-2 5 0,-8 4-1,4 4 1,17-2 0,17 0-1,9-11 1,-2-9-1,-4-14 1,-27-7 0,-18 1-1,-30 6 1,-11 7 0,0 6-1,14-1 1,13 4-1,14 4 1,4-4 0,10 0-16</inkml:trace>
  <inkml:trace contextRef="#ctx0" brushRef="#br3" timeOffset="-110695.42">10972 4053 0,'5'-7'16,"3"-11"-1,9-14 1,1-6 0,5 5-1,10 6 1,-3 7-1,1 6 1,-14 5 0,-8 3-1,-9 6-15</inkml:trace>
  <inkml:trace contextRef="#ctx0" brushRef="#br2" timeOffset="-67291.63">22594 12211 0,'63'-3'16,"17"-2"15,-4 0-15,-18-3-16,-58 8 16</inkml:trace>
  <inkml:trace contextRef="#ctx0" brushRef="#br2" timeOffset="-65936.96">23607 11911 0,'-3'68'16,"0"-8"15,3 20-31,0 1 16,0 12-16,11 21 15,4-34 16,0-44-15,-5-18 0,-7-9-1,-3-9-15</inkml:trace>
  <inkml:trace contextRef="#ctx0" brushRef="#br2" timeOffset="-65402.06">23448 11729 0,'46'-12'31,"17"5"-31,0 3 16,25 12-16,-11 4 15,14 16-15,0 35 16,-48 21 15,-61-6-15,-32-18 0,-11-12-1,42-18 16,51 3-15,11-8 0,12 8-16,31 22 31,-20 23-15,-66-9-1,-23-24 16,-27-10-31,-41-13 16,8-31 0,22-27-1,21-4 17,17 20-17,23 20-15</inkml:trace>
  <inkml:trace contextRef="#ctx0" brushRef="#br2" timeOffset="-64855.22">24630 12253 0,'-74'18'16,"-10"12"0,23 18 15,45 10-15,52-15-1,37-26 16,10-34-15,-18-31 15,-26-13-15,-27 13 15,-17 36-15,-2 37-1,12 38 17,12 18-17,21-20 17,7-31-17,-1-21 1,-27-4 15,-17-5-31</inkml:trace>
  <inkml:trace contextRef="#ctx0" brushRef="#br2" timeOffset="-64567.75">25149 11918 0,'10'61'15,"0"19"-15,-3 1 16,2 15 0,0 34-1,12-31 1,-7-49 15,-6-24-15,-5-14-1,-3-12-15</inkml:trace>
  <inkml:trace contextRef="#ctx0" brushRef="#br2" timeOffset="-64195.52">25441 11896 0,'0'40'16,"0"15"-16,0 1 15,0 22-15,0-5 32,5 10-32,16 18 15,2-28 1,-19-35 15,-1-19-15,2-8-1,-5-11-15</inkml:trace>
  <inkml:trace contextRef="#ctx0" brushRef="#br2" timeOffset="-63986.84">25048 12115 0,'56'10'16,"16"3"-16,37 2 31,0 0-15,-29-3-1,-80-12-15</inkml:trace>
  <inkml:trace contextRef="#ctx0" brushRef="#br2" timeOffset="-63592.36">25709 12299 0,'17'0'16,"36"-3"15,12-10-15,3-7-1,-29 3 16,-42 7-15,-40 12 15,-10 23-15,8 20 15,17 7-15,16-8-1,1-16 1,11-28 0</inkml:trace>
  <inkml:trace contextRef="#ctx0" brushRef="#br2" timeOffset="-63309.16">26056 12349 0,'5'-5'31,"20"-16"-15,36 4-1,27 10 16,5 9-15,-4 11 15,-24-4-15,-65-9-16</inkml:trace>
  <inkml:trace contextRef="#ctx0" brushRef="#br2" timeOffset="-62771.55">26529 12271 0,'37'43'16,"5"9"0,3-8 15,11-22-16,-3-27 17,0-28-17,-11-4 1,-11 3 0,-27 34 15,-18 39-16,-7 6 1,-4 18-16,-13 38 16,1-3 15,4-19-15,15-32-1,18-47-15</inkml:trace>
  <inkml:trace contextRef="#ctx0" brushRef="#br2" timeOffset="-62013.58">25781 12422 0,'-2'13'16,"4"14"-1,14 1 16,8-3-15,10-5 15,-7-12-15,-4-3 15,-5-3-15,-18-2-16</inkml:trace>
  <inkml:trace contextRef="#ctx0" brushRef="#br2" timeOffset="-61135.63">27523 11643 0,'-18'18'16,"1"10"0,-17 19-1,1 4 1,-7 20-16,8-3 15,4 17-15,7-7 16,17 13-16,8-10 16,22 4-1,32 1 1,12-28 0,-12-23-1,-30-17 1,-28-18-16</inkml:trace>
  <inkml:trace contextRef="#ctx0" brushRef="#br2" timeOffset="-60267.5">27780 12208 0,'-10'40'16,"5"1"0,-3-9 15,5-30-16,6-36 1,5-32 0,4-19-1,0-6 17,-1 17-17,1 32 1,6 34-1,2 33 17,-2 25-17,-6 11 1,1-3 0,-3-15 15,0-38-16,3-28 1,2-15 0,5-2-1,3 10 17,5 25-17,5 23 1,-1 24-1,-4 1 17,-6-3-17,-4-9 1,-6-9 0,-3-9 15,-9-13-31</inkml:trace>
  <inkml:trace contextRef="#ctx0" brushRef="#br2" timeOffset="-59756.25">28355 12032 0,'-14'50'15,"2"10"17,2 9-17,20-7 1,18-16 0,17-31-1,3-35 16,-10-23-15,-10-17 0,-8 2-1,-10 22 17,-5 34-17,2 19 1,9 23 15,16 11-15,6 7-1,-3-10 1,-7-8 15,-13-17-15,-15-23-16</inkml:trace>
  <inkml:trace contextRef="#ctx0" brushRef="#br2" timeOffset="-59416.34">28825 11787 0,'10'41'15,"3"19"-15,0 0 16,2 21-16,7 30 15,6-15 17,5-36-17,-18-33 1,-5-9 0,-10-18-16</inkml:trace>
  <inkml:trace contextRef="#ctx0" brushRef="#br2" timeOffset="-58871.68">29238 11769 0,'18'61'15,"0"27"17,-5-23-17,-1 16-15,1 23 16,-1-1 0,-4-40-1,-8-43 16,-3-28-15,-2-27 0,0-28-1,-4 13 17,-17-6-32,-32-8 0,-15 8 31,15 30-16,43 28 1,43 19 15,42-1-15,16-8 0,-3-4-1,-13-1 1,-70-7-1</inkml:trace>
  <inkml:trace contextRef="#ctx0" brushRef="#br2" timeOffset="-58655.36">29697 12155 0,'0'0'16,"0"0"-1,0 0 1,0 0 0,0 0-16</inkml:trace>
  <inkml:trace contextRef="#ctx0" brushRef="#br2" timeOffset="-58498.33">29718 11873 0,'0'0'16,"0"0"-1,0 0-15</inkml:trace>
  <inkml:trace contextRef="#ctx0" brushRef="#br2" timeOffset="-58016.86">30004 12198 0,'11'48'15,"-3"5"1,1-8 0,-1-15 15,-6-25-15,1-30-1,-3-28 16,5-10-15,10 3 0,13 22-1,7 40 17,-10 34-17,-7 22 1,-26-5-1,-16-21 17,-12-42-17,0-30 1,9-6 15,2 6-31,25 40 16</inkml:trace>
  <inkml:trace contextRef="#ctx0" brushRef="#br2" timeOffset="-57770.04">30297 11780 0,'12'80'15,"11"21"1,5 4 0,0-16 15,-8-21-15,-7-38-1,-13-30-15</inkml:trace>
  <inkml:trace contextRef="#ctx0" brushRef="#br2" timeOffset="-57401.04">30600 12175 0,'60'-3'15,"8"-4"17,-21-5-17,-36-1 1,-41 5 15,-21 18-15,3 26-1,36 19 1,40-5 15,25-12-15,-1-13 0,-14-9-1,-38-16-15</inkml:trace>
  <inkml:trace contextRef="#ctx0" brushRef="#br2" timeOffset="-56917.13">31585 12130 0,'-18'0'16,"-27"2"0,-19 13-1,5 16 1,23 20-1,36 6 17,27-7-17,11-7 1,-4-12-16,-34-31 16</inkml:trace>
  <inkml:trace contextRef="#ctx0" brushRef="#br2" timeOffset="-56504.64">31837 12248 0,'47'-7'15,"-1"-5"1,-23-4 0,-23-7-1,-28 1 1,-23 7 0,-9 15-1,-1 15 1,21 25-1,30 13 17,35-6-17,26-21 1,19-19 0,-2-12-1,-17 1 1,-51 4-16</inkml:trace>
  <inkml:trace contextRef="#ctx0" brushRef="#br2" timeOffset="-56211.87">32182 11898 0,'7'75'15,"4"-7"1,-4 6-16,3 24 16,-3-5-1,2-45 1,-9-36-1,0-6 1,0-4 0,0-2-16</inkml:trace>
  <inkml:trace contextRef="#ctx0" brushRef="#br2" timeOffset="-55963.98">32350 11858 0,'4'60'16,"8"26"0,11 12-1,1-7 1,2-15-1,-6-34 1,-10-19 0,-10-23-16</inkml:trace>
  <inkml:trace contextRef="#ctx0" brushRef="#br2" timeOffset="-55603.46">32704 12306 0,'0'13'16,"0"22"-1,12 21 1,11 4-1,0-5 17,-14-9-17,-16-16 1,-16-23 0,-2-29-1,8-21 1,6 0-1,1 5 1,10 38-16</inkml:trace>
  <inkml:trace contextRef="#ctx0" brushRef="#br2" timeOffset="-55268.16">32729 11798 0,'22'37'16,"21"18"-16,2 6 15,31 20-15,-8 2 16,13 17-16,-18-4 15,-8 15-15,-25-15 16,-12-3-16,-48 0 16,-38-25-1,-20-19 1,15-17 15,37-16-31,36-16 16</inkml:trace>
  <inkml:trace contextRef="#ctx0" brushRef="#br2" timeOffset="-53881.03">22858 13932 0,'58'4'15,"13"1"1,-71-5-16</inkml:trace>
  <inkml:trace contextRef="#ctx0" brushRef="#br2" timeOffset="-52774.79">23768 13725 0,'-55'12'16,"-8"26"0,-5 33-1,17 27 16,28 15-15,36-7 0,32-12-1,16-24 1,-1-32 0,-11-28-1,-14-30 1,-12-16-1,-11-3 1,-7 0 0,-5 6-1,-5 6 1,-5 16 15,-1 19-15,9 20-1,13 12 1,13 3 0,15-7-1,1-11 1,0-8 0,-22-7-1,-18-10-15</inkml:trace>
  <inkml:trace contextRef="#ctx0" brushRef="#br2" timeOffset="-52269.45">24065 14229 0,'23'12'0,"0"-9"15,7-8 1,-4-13 15,-4-5-15,-7-5-1,-12 6 17,-16 12-17,-14 23 1,-9 29-1,0 16 1,14-2 0,20-16-1,14-20 1,3-10 0,-5-7-1,-10-3-15</inkml:trace>
  <inkml:trace contextRef="#ctx0" brushRef="#br2" timeOffset="-51848.63">24370 14307 0,'2'5'16,"1"0"0,5-5-1,-3-10 1,2-8 15,-2-2-15,0 5-1,3 12 1,5 16 0,10 17-1,2 16 1,5-1 0,-2-7 15,-8-13-16,-7-10 1,-13-15-16</inkml:trace>
  <inkml:trace contextRef="#ctx0" brushRef="#br2" timeOffset="-51073.84">24723 14280 0,'8'0'16,"17"-4"-1,15-8 1,11-11 15,2-7-15,-15-3 0,-26 3 15,-33 15-16,-26 18 1,-14 22 15,13 20-15,24 18 0,31-3-1,23-22 1,18-12-1,-2-11 17,-11-10-17,-35-5-15</inkml:trace>
  <inkml:trace contextRef="#ctx0" brushRef="#br2" timeOffset="-50473.76">25096 14448 0,'0'0'15,"0"-7"1,3-11-1,6-18 1,2-11 0,1-4-1,6 8 17,9 13-17,3 5 1,1 2-1,-13 6 1,-18 17-16</inkml:trace>
  <inkml:trace contextRef="#ctx0" brushRef="#br2" timeOffset="-49927.13">25522 14272 0,'-13'-3'16,"-6"6"0,-2 12 15,9 10-16,14 3 1,18 4 0,-2-7-1,5-20 1,1-17 0,-3-23-1,-6-8 16,-3-3-15,-2 11 0,-7 25-1,-6 23 1,1 19 0,7 16-1,18-3 16,14-17-15,9-18 0,-3-14-1,-16 1 1,-27 3-16</inkml:trace>
  <inkml:trace contextRef="#ctx0" brushRef="#br2" timeOffset="-49628.67">25895 13664 0,'7'73'15,"3"23"-15,3-3 16,4 18 0,1-12-1,5 6-15,-6 1 16,-3-42 0,-7-34-1,-5-13 1,-2-17-16</inkml:trace>
  <inkml:trace contextRef="#ctx0" brushRef="#br2" timeOffset="-49432.08">25781 14012 0,'74'18'15,"19"9"17,-5-7-17,-15 1 1,-73-21-16</inkml:trace>
  <inkml:trace contextRef="#ctx0" brushRef="#br2" timeOffset="-48497.38">26422 14272 0,'2'-6'16,"3"-6"0,-10-8-1,-13 7 1,-20 15 15,-15 21-15,6 20-1,21 15 1,31 6 0,23-4-1,25-23 1,18-16 0,-1-39 15,-19-25-16,-26-23 1,-30 4 0,-32 9-1,-19 17 1,3 16 0,4 8-1,17-1 16,32 13-31</inkml:trace>
  <inkml:trace contextRef="#ctx0" brushRef="#br2" timeOffset="-48072.24">26750 14299 0,'0'56'16,"4"4"0,-1-4 15,-1-16-31,1-32 15,4-32 1,4-23 0,3-14-1,7-1 1,14 6 0,18 16-1,15 17 1,-3 10-1,-4 6 1,-16 7 0,-22 0-1,-23 0-15</inkml:trace>
  <inkml:trace contextRef="#ctx0" brushRef="#br1" timeOffset="125246.45">5846 3378 0,'-14'0'16,"-22"0"0,-10 0-1,-12 3 1,-8-1 0,-18 6-1,-11 4 16,-14 4-15,26-6 0,0 2-16,12-2 15,-4 3 1,9-3 0,-12 3-16,13-1 15,-9 4-15,14 1 16,-15 3-16,12 0 15,-11 6 1,11-6 0,-9 5-16,11-2 15,-9 2-15,9-3 16,-9 8-16,-26 19 31,3 8-15,7 7-1,-1-1 1,-4 7 15,4 3-15,11 8 0,3 5-1,4 7 16,-6 8-15,4 7 0,5 3 15,24-30-15,7-3-16,-3 27 15,13-23 1,0-5-16,5-9 15,-5 8-15,3-13 32,-2 15-32,10-12 15,1 14-15,6-9 16,2 7-16,2-10 16,3 10-1,0-8 1,0 11-16,0-16 15,3 17-15,-2-12 16,8 7-16,-4-5 31,8 9-31,-2-13 16,13 9-16,-4-11 16,2 15-16,-5-19 15,15 15-15,10 25 31,15 7-15,-10-34 0,-1-2-16,18 18 15,11 2 17,-18-27-17,4-3-15,-10-13 16,16 1-16,-13-9 15,17 2-15,-6-5 16,14 9 0,-9-14-1,10 8-15,-13-9 16,11 5-16,-15-8 16,11 5-16,-5-5 15,6 0-15,32 14 16,-35-16-1,13-4-15,-16-4 16,16 5-16,-14-6 31,15 3-31,-13-4 16,10-1-16,-12-2 16,10 4-16,-10-7 15,14 6-15,-10-1 16,11 0-16,-11 4 15,11-3-15,-8-4 16,12 2-16,-16-4 16,17-2-16,-15-4 15,17 1-15,-11-5 16,9 6 0,-12-5-1,7 9-15,-14-2 16,12 2-16,-14-3 15,8-3-15,-6-3 16,12 2-16,-6-1 16,21-4-16,-14 0 15,21 4 1,-14 1 0,16 2-16,-15 1 15,14-2-15,-13-2 16,17 4-16,-15-1 15,17 1-15,-12-5 32,10 1-32,-15 2 15,13 1-15,-17-2 16,17-3-16,-18 1 31,16 4-31,-16-3 16,11-2-16,-12-2 15,11 2-15,-13-2 16,15 5-16,-17-3 31,12 1-31,-17-3 16,12 5-16,-18-5 16,11 3-16,25-6 15,7-14 1,3 4-1,-30 8 1,0 0-16,27 5 16,3-2-1,-4-13 17,-15-8-17,1-10 1,-3-5-1,-5-12 1,3-5 15,3-9-15,-1-1 0,-26 17-1,-4-3 1,23-19-1,-30 14 1,0 3-16,-14 8 16,9-8-16,14-30 31,1-12-15,-4-1-1,6-5 16,-19 31-15,-6-3-16,-12 15 16,2-11-1,18-21 1,5-16 0,3-5 15,-24 36-16,4-7-15,9-23 32,-7-11-17,-7-12 17,-17-3-17,-6 39 16,0 1-31,-3 19 16,3-11-16,-6 19 16,-2-16-1,-8 13 1,2-15-16,-4 12 16,-4-9-16,2 12 31,-3-7-31,0 11 15,-5-17-15,-5-29 32,-2-14-17,-11-1 1,-18 3 0,-4 6 15,-8 14-16,-2 5 1,-3 10 0,-8 3-1,-2 8 1,-2 2 15,-9 2-15,-7 3-1,3 5 1,2 5 0,-5 5-1,-4 6 1,-8 3 15,-11 4-15,1 0-1,2-3 1,6 5 0,-4 6-1,0 6 1,6 1 0,0 8-1,-1-1 1,6 5-1,-2 1 1,-1-1 0,5-2-1,-3-5 1,1 2 0,0-2-1,0 0 1,2 2-1,-5 3 1,0 0 0,6 7-1,2 1 1,4 2 0,6 5 15,10 3-16,5-3 1,25-3 0,21 3-1,11 0 1,4 0 0,4 0 15,6 7-16,15 17 1,4 6 0,8 0-1,4 3 1,-2-9 0,-5-1-1,-6-10 16,-8-3-15,-11-10 0,-4-8-1,-19-14 1,-11-14 0,-17-7-1,-11-7 16,5 4-15,0 9 0,16 4-1,17 5 1,17 3 0,17 5-1,28 0 1,34 5 15,19 2-15,13 3-1,-1-3 1,-16 1 0,-18 0-1,-39 6 1,-32 6-16</inkml:trace>
  <inkml:trace contextRef="#ctx0" brushRef="#br1" timeOffset="129443.03">3241 6319 0,'-22'58'16,"3"13"15,11 6-15,13 2-1,32-18 1,23-26 15,1-33-15,-19-30-1,-16-25 17,-12 0-17,-4 6 1,-10 47-16</inkml:trace>
  <inkml:trace contextRef="#ctx0" brushRef="#br1" timeOffset="129646.65">3271 6422 0,'36'0'16,"-3"0"15,-13-4-16,-13 2 1,-7 2-16</inkml:trace>
  <inkml:trace contextRef="#ctx0" brushRef="#br1" timeOffset="129809.62">3114 6168 0,'59'-22'15,"9"-4"1,-10 1 0,-17 4-1,-41 21-15</inkml:trace>
  <inkml:trace contextRef="#ctx0" brushRef="#br1" timeOffset="130121.93">3717 6172 0,'19'69'16,"-4"17"0,-3 3 15,0-7-15,-4-21-1,-5-34 1,-3-27-16</inkml:trace>
  <inkml:trace contextRef="#ctx0" brushRef="#br1" timeOffset="130521.33">3891 6509 0,'29'-3'15,"29"-10"17,9-15-17,-7-2 1,-29 5 15,-34 15-15,-31 20-1,-12 26 1,10 11 15,35-2-15,36-15 0,24-17-1,5-10 16,-7-6-15,-57 3-16</inkml:trace>
  <inkml:trace contextRef="#ctx0" brushRef="#br1" timeOffset="131063.13">4457 6331 0,'-14'11'15,"-16"14"1,0 10 0,21 3 15,32-13-16,18-12 1,8-5 0,-7-8-1,-42 0 1</inkml:trace>
  <inkml:trace contextRef="#ctx0" brushRef="#br1" timeOffset="131370.07">4675 5941 0,'10'65'15,"7"31"1,2 8 15,-4-17-15,0-15 0,-6-37-1,-8-19 1,-1-16-16</inkml:trace>
  <inkml:trace contextRef="#ctx0" brushRef="#br1" timeOffset="131567.79">4559 6148 0,'23'-2'0,"22"-6"32,3 2-17,3-4 1,-51 10-16</inkml:trace>
  <inkml:trace contextRef="#ctx0" brushRef="#br1" timeOffset="131891.63">4932 6331 0,'7'-7'16,"14"-20"-1,7-11 1,5-3 15,-6 6-15,-4 10 0,-8 5-1,-3 10 16,-11 7-15,-1 3-16</inkml:trace>
  <inkml:trace contextRef="#ctx0" brushRef="#br1" timeOffset="132091.68">5354 6241 0,'5'2'15,"-1"1"1,3 0 0,-7-3-16</inkml:trace>
  <inkml:trace contextRef="#ctx0" brushRef="#br1" timeOffset="132250.44">5329 5991 0,'0'0'16,"0"0"-1,0 0-15</inkml:trace>
  <inkml:trace contextRef="#ctx0" brushRef="#br1" timeOffset="132564.93">5880 6120 0,'-53'22'15,"1"17"1,24 11 0,40 0 15,43-4-16,18-16 1,-5-10 0,-10-5-1,-58-15 1</inkml:trace>
  <inkml:trace contextRef="#ctx0" brushRef="#br1" timeOffset="133158.96">3984 7082 0,'-9'18'16,"-12"17"-1,4 21 1,12 9 15,31-16-15,22-22 0,12-27-1,6-20 16,-13-8-15,-15 5 0,-38 23-16</inkml:trace>
  <inkml:trace contextRef="#ctx0" brushRef="#br1" timeOffset="133585.81">4303 7211 0,'8'41'16,"-2"-1"-1,13-5 17,2-22-17,5-26 1,-1-20-1,0-5 17,-6 3-17,-5 10 1,-2 15 0,9 20 15,9 7-16,10 4 1,8-6 15,-5 3-15,-13-10 0,-30-8-16</inkml:trace>
  <inkml:trace contextRef="#ctx0" brushRef="#br1" timeOffset="133856">4688 7271 0,'10'-12'16,"15"-13"-1,13-8 1,-3 5 15,-2 8-15,-10 5 0,-8 3-1,-15 12-15</inkml:trace>
  <inkml:trace contextRef="#ctx0" brushRef="#br1" timeOffset="134119.63">4998 7199 0,'15'-10'16,"13"-14"15,2 2-15,-2 5-1,-8 1 1,-20 16-16</inkml:trace>
  <inkml:trace contextRef="#ctx0" brushRef="#br1" timeOffset="134520.13">5387 7163 0,'34'-23'15,"-8"5"17,-14 6-17,-21 5 1,-20 9-1,-8 15 17,4 4-17,22 1 1,30-4 0,9-10 15,4-3-16,-4 0 1,-28-5-16</inkml:trace>
  <inkml:trace contextRef="#ctx0" brushRef="#br1" timeOffset="134892.11">5612 7219 0,'11'-10'16,"9"-21"-1,10 1 17,-5 0-17,-3 4 1,-11 24-1,3 22 17,2 13-17,17-1 1,19-18 0,6-25 15,-9-6-16,-6-4 1,-43 21-16</inkml:trace>
  <inkml:trace contextRef="#ctx0" brushRef="#br1" timeOffset="135344.21">6087 6750 0,'7'66'16,"8"27"0,10 3-1,0-11 17,3-22-17,-28-51 1,-35-29-1,-6-3 17,-11-8-32,-6 3 15,-12-5-15,-27-5 16,17-4 0,71 5-1,33 8 16,48 8-31,-8 9 16,17-2-16,17 6 0,-9 0 16,3 3-16,14 0 15,2-1-15,13-3 16,-19 6 0,-2 0-16,-13 0 15,-87 0-15</inkml:trace>
  <inkml:trace contextRef="#ctx0" brushRef="#br3" timeOffset="19101.68">7579 8731 0,'-64'-34'15,"4"12"17,-20-1-32,-4 8 15,-19 6-15,2 6 16,-20 8-16,11 5 15,-18 15-15,16 5 16,-12 10-16,18 4 31,-4 16-31,21-5 16,1 19-16,23-4 16,-3 16-16,17-13 15,7 12-15,5 31 16,21 8-1,26-8 1,4-33 0,22-5-16,-2-13 15,16 1-15,0-8 16,14 7-16,-9-9 16,23 4-16,-10-7 15,20 3-15,-6-9 16,13 4-1,-11-8 1,20-1-16,-14-3 16,26 3-16,-16-12 15,20 3-15,-9-10 16,20-5-16,-14-3 16,22-3-16,-16-6 15,19-4 1,-19-2-1,13-8-15,-18-10 16,10-7-16,-20 3 16,12-14-16,-22 4 31,4-21-31,-21 5 16,-1-13-16,-20 6 15,1-15-15,-20 9 16,-1-12-1,-3-33 1,-13-15 0,-11-3-1,-16-4 17,-23 7-17,8 33 1,-13 5-16,5 17 15,-14-6-15,3 11 32,-5-5-32,4 8 15,-14-7-15,8 9 16,-17-2-16,9 11 16,-20 1-1,4 6 1,-16 2-16,6 13 15,-21 3-15,7 8 16,-21 4-16,6 8 31,-24 4-31,12 6 16,-5 2-16,-28 3 16,64-3-1,90-10-15</inkml:trace>
  <inkml:trace contextRef="#ctx0" brushRef="#br3" timeOffset="23608.01">10413 10693 0,'0'0'16,"0"0"-1,0 0 1,7-7-1,21-14 1,23-4 15,24 6-15,21 6 0,0 10-1,-23 23 1,-31 16-1,-37 6 1,-32 4 0,-28-6 15,2-7-15,8-11-1,19-4 1,29 2-1,34 6 1,34 9 0,12 5-1,-7 14 1,-33-2 0,-46-1 15,-45 1-16,-30-11 1,-8-16 0,16-25-1,17-21 1,15 2 0,18 6-1,20 13-15</inkml:trace>
  <inkml:trace contextRef="#ctx0" brushRef="#br3" timeOffset="24303.96">10617 10323 0,'-68'2'16,"10"3"-1,-5 13-15,5 1 16,-7 13-16,4 5 16,-4 21-16,12 0 15,-3 20-15,16-2 16,2 25-16,13-13 16,7 20-16,13-11 15,18 3-15,13-14 16,24 1-16,5-23 31,23-7-31,3-16 16,19-8-16,-4-16 15,18-4-15,-16-10 16,20-11-16,-15-12 31,11-18-31,-23-7 16,0-21-16,-28-2 15,-10-15-15,-20 5 16,-14-17-16,-14 11 16,-10-16-16,-7 8 15,-21-6-15,-4 12 16,-24 3-16,1 20 16,-24 5-1,3 19 1,-10 3-16,11 16 15,-8 4-15,-28 6 16,20 6 0,48-1-1,48 5-15</inkml:trace>
  <inkml:trace contextRef="#ctx0" brushRef="#br3" timeOffset="24830.25">11968 10665 0,'-28'77'16,"5"-10"15,-2 6-31,8-6 16,11 10-16,6-14 16,18 6-16,38 6 15,16-25 16,-6-37-15,-6-30 0,-14-9 15,-20 8-15,-26 18-16</inkml:trace>
  <inkml:trace contextRef="#ctx0" brushRef="#br3" timeOffset="25070.4">11839 10965 0,'73'16'15,"21"-4"1,-14-14-1,-20-24 17,-16-4-17,-21 16 1,-23 14-16</inkml:trace>
  <inkml:trace contextRef="#ctx0" brushRef="#br3" timeOffset="25266.43">11864 10621 0,'71'0'16,"14"0"15,-1 0-15,-16 4-1,-68-4-15</inkml:trace>
  <inkml:trace contextRef="#ctx0" brushRef="#br3" timeOffset="25598.05">12638 10522 0,'0'71'15,"0"-9"1,0 16-16,-8 31 15,1-5 1,5-24 15,-1-30-15,1-25 0,2-25-16</inkml:trace>
  <inkml:trace contextRef="#ctx0" brushRef="#br3" timeOffset="25993.9">13014 10968 0,'37'-25'16,"-9"-8"-1,-20-2 17,-34 14-17,-32 21 1,-5 28-1,18 23 17,30 4-17,30-4 1,11-6 15,-7-17-15,-19-28-16</inkml:trace>
  <inkml:trace contextRef="#ctx0" brushRef="#br3" timeOffset="26706.72">13656 10943 0,'-31'-25'15,"-29"12"1,-23 16 15,-10 19-15,25 24 0,48 15 15,48-1-16,39-20 1,14-15 0,-1-12 15,-19-6-15,-61-7-16</inkml:trace>
  <inkml:trace contextRef="#ctx0" brushRef="#br3" timeOffset="27125.51">13999 10525 0,'20'78'15,"-5"-12"1,-7 11-16,-4-11 15,-4 10-15,5 29 16,4-9 0,-2-38-1,-2-45 1,-5-29 0,0-6-1,-5 1 1,5 21-16</inkml:trace>
  <inkml:trace contextRef="#ctx0" brushRef="#br3" timeOffset="27369.35">13832 10776 0,'53'18'15,"15"0"-15,28 12 16,0-5 0,-13-6-1,-32-8 1,-51-11-16</inkml:trace>
  <inkml:trace contextRef="#ctx0" brushRef="#br3" timeOffset="28810.6">15239 10933 0,'-11'2'15,"-13"9"1,-9 8 0,5 17-1,17 7 17,27-1-17,17-6 1,2-8-1,-5-8 1,-10-8 0,-10-6-1,-10-6-15</inkml:trace>
  <inkml:trace contextRef="#ctx0" brushRef="#br3" timeOffset="29296.68">15483 11067 0,'-13'7'0,"-15"8"31,6 10-15,22 1-1,17-6 1,14-8 0,-1-12-1,-5-14 1,-7-9 0,-8 0-1,-8 3 16,-2 7-15,0 13 0,5 13-1,13 17 1,10 8 0,10-13 15,9-18-16,-1-14 1,-18-1 0,-28 8-1</inkml:trace>
  <inkml:trace contextRef="#ctx0" brushRef="#br3" timeOffset="29579.27">15944 10746 0,'10'48'15,"2"16"-15,6 36 16,3 6 0,-2-18-1,-5-33 1,-14-55 0</inkml:trace>
  <inkml:trace contextRef="#ctx0" brushRef="#br3" timeOffset="32169.42">16911 11158 0,'-4'0'31,"-9"2"-15,-10 10-1,-2 13 1,30 0 15,33-4-15,25-27-1,-5-9 17,2-22-32,-9-11 15,-6-20-15,-17 2 16,-6-14-16,-3-34 16,-33-2 15,-28 38-16,-9 53 1,6 53 15,20 9-15,9 29-16,9-3 16,12 20-1,0-10 1,15 3-16,10 20 15,6-13 1,-13-35 0,-23-48-16</inkml:trace>
  <inkml:trace contextRef="#ctx0" brushRef="#br3" timeOffset="32603">17393 11172 0,'52'3'16,"22"-8"-1,-4-15 16,-24-18-15,-36-5 0,-35 15 15,-29 18-15,0 30-1,8 33 1,31 20 15,32-5-15,27-17-1,3-14 17,-12-12-32,-35-25 15</inkml:trace>
  <inkml:trace contextRef="#ctx0" brushRef="#br3" timeOffset="32982.42">17922 11158 0,'0'49'15,"5"5"17,13-10-17,6-21 1,15-23 0,6-20 15,3-15-16,-5-8 1,-11-2 15,-11 0-15,-9 6 0,-5 17-1,-7 22-15</inkml:trace>
  <inkml:trace contextRef="#ctx0" brushRef="#br3" timeOffset="33217.37">18535 11305 0,'17'36'16,"3"-8"0,-2-5-1,-3-11 17,-10-4-32,-5-8 0</inkml:trace>
  <inkml:trace contextRef="#ctx0" brushRef="#br3" timeOffset="33381.07">18539 10858 0,'0'0'15,"0"0"1,0 0-1,0 0-15</inkml:trace>
  <inkml:trace contextRef="#ctx0" brushRef="#br3" timeOffset="33736.9">18950 11104 0,'-47'10'16,"6"20"-1,16 23 1,17 18 0,31 0-1,14-11 1,7-17 0,-19-13-1,-25-30-15</inkml:trace>
  <inkml:trace contextRef="#ctx0" brushRef="#br3" timeOffset="34203.03">19467 11356 0,'53'2'15,"-6"-2"1,-19-15 0,-12-9-1,-21-9 1,-28 8 15,-18 19-15,-9 16-1,9 16 1,21 24 0,27 16-1,36 2 1,28-11 15,6-14-15,0-7-1,-30-16 1,-37-20-16</inkml:trace>
  <inkml:trace contextRef="#ctx0" brushRef="#br3" timeOffset="41723">14424 10921 0,'0'14'0,"0"19"31,-5 6-15,-2-2-1,5-5 1,2-16-1,2-11 1,5-23 0,-2-17-1,8-13 1,7-8 15,5 4-15,16 24-1,7 18 1,5 20 0,-16 2-1,-11 9 1,-12-9 0,-14-12-16</inkml:trace>
  <inkml:trace contextRef="#ctx0" brushRef="#br3" timeOffset="41993.33">14810 11029 0,'0'0'16,"3"0"-1,-3 0 1,0 0-16</inkml:trace>
  <inkml:trace contextRef="#ctx0" brushRef="#br3" timeOffset="42146.24">14836 10600 0,'0'0'15,"0"0"1,0 0-16</inkml:trace>
  <inkml:trace contextRef="#ctx0" brushRef="#br3" timeOffset="52658.12">11444 12263 0,'30'0'16,"27"0"15,6 6-16,1-2 1,-64-4-16</inkml:trace>
  <inkml:trace contextRef="#ctx0" brushRef="#br3" timeOffset="53496.02">12484 12011 0,'-55'-15'16,"-18"6"15,-16 20-15,7 45 15,33-2-16,24 16-15,15-7 32,20 10-32,13-15 15,25-3-15,37 5 16,4-6 15,-29-19-15,-60-35-16</inkml:trace>
  <inkml:trace contextRef="#ctx0" brushRef="#br3" timeOffset="53965.86">12905 12185 0,'-35'40'31,"5"28"-15,27 11 15,46-16-15,33-23 15,17-37-15,-18-37-1,-40-26 17,-30 12-17,-32 5 1,-14 9-1,-24 4-15,-33 4 16,-3 8 15,15 8-15,33 0 0,53 10-16</inkml:trace>
  <inkml:trace contextRef="#ctx0" brushRef="#br3" timeOffset="54421.89">13273 12450 0,'0'0'16,"7"-8"0,9-16 15,14-25-15,8-12 15,9 14-16,1 37 17,-8 45-17,-1 28 17,-12-2-17,-9-16 1,-6-13 15,-4-16-15,-8-16-16</inkml:trace>
  <inkml:trace contextRef="#ctx0" brushRef="#br3" timeOffset="54752.42">13818 12198 0,'0'65'15,"4"16"17,11-7-17,15-35 1,1-39 15,-1-28-15,-2-27 15,-5-8-15,-3 5-1,-5 8 1,-15 50-1</inkml:trace>
  <inkml:trace contextRef="#ctx0" brushRef="#br3" timeOffset="55210.05">14307 12379 0,'47'-13'16,"-1"-12"15,-14-15-16,-17 2 1,-25 11 15,-22 24-15,-12 33 0,7 36-1,20 7 16,34-18-15,18-19 0,2-14-1,-11-9 1,-26-13 0</inkml:trace>
  <inkml:trace contextRef="#ctx0" brushRef="#br3" timeOffset="55567.4">14571 12490 0,'7'0'16,"6"-8"15,10-17-15,1-12-1,4-4 17,7 11-17,1 22 1,4 16-1,3 15 17,-8-1-17,-10-2 1,-25-20-16</inkml:trace>
  <inkml:trace contextRef="#ctx0" brushRef="#br3" timeOffset="56083.42">15108 11957 0,'12'52'15,"0"19"-15,-1-4 16,-4 11-16,3 31 16,-3-21 15,-3-57-15,-4-49-1,-4-7 16,4-23-31,-7 0 32,-18-13-32,-8 8 15,-12 3-15,-31-6 16,34 34 0,44 32 15,46 16-16,32 6 1,6-12 15,-10-5-15,-21-3 0,-55-12-16</inkml:trace>
  <inkml:trace contextRef="#ctx0" brushRef="#br3" timeOffset="56412.5">15460 12190 0,'-23'25'16,"18"13"-1,33 17 16,28 9-15,-3-4 15,-38-14-15,-41-29 0,-23-19-1,-5-21 16,6-3-15,13 4 0,35 22-16</inkml:trace>
  <inkml:trace contextRef="#ctx0" brushRef="#br3" timeOffset="57215.9">16587 12410 0,'15'-6'16,"12"-14"15,-19-7-15,-31-1 15,-22 5-16,-8 16 17,8 37-17,27 35 17,36 11-17,15-28 1,20-16-1,1-19 1,13-21-16,28-22 16,-4-13 15,-25 11-15,-66 32-16</inkml:trace>
  <inkml:trace contextRef="#ctx0" brushRef="#br3" timeOffset="57477.92">16965 11931 0,'0'52'16,"0"22"-16,0 1 31,5 18-31,-3-10 16,0 6-16,6 14 31,-2-15-15,-1-43-1,-5-45-15</inkml:trace>
  <inkml:trace contextRef="#ctx0" brushRef="#br3" timeOffset="57988.28">17275 12414 0,'58'-4'16,"14"-12"15,-1-16-16,-30-1 17,-52-3-17,-39 14 17,-24 22-17,4 28 16,30 30-15,45 3 0,37-17 15,12-11-15,-8-10-1,-46-23 1</inkml:trace>
  <inkml:trace contextRef="#ctx0" brushRef="#br3" timeOffset="58543.48">17791 12329 0,'-13'12'15,"-15"19"17,1 17-17,24 12 1,39-22 15,25-26-15,7-14 15,-16-3-15,-52 5-16</inkml:trace>
  <inkml:trace contextRef="#ctx0" brushRef="#br3" timeOffset="58840.14">18118 12069 0,'0'58'31,"5"15"-31,-1 0 15,5 14-15,17 18 16,9-17 15,-7-27-15,-14-29 0,-14-32-16</inkml:trace>
  <inkml:trace contextRef="#ctx0" brushRef="#br3" timeOffset="59070.32">17975 12236 0,'48'35'15,"10"0"17,-3-7-17,-17-8 1,-38-20-16</inkml:trace>
  <inkml:trace contextRef="#ctx0" brushRef="#br3" timeOffset="59500.1">18406 12578 0,'0'0'16,"0"-5"15,10-20-15,5-12 0,5-7 15,-2 12-16,12 15 1,6 17 0,1 9 15,-2 4-15,-4 0-1,-13-9 1,-18-4-16</inkml:trace>
  <inkml:trace contextRef="#ctx0" brushRef="#br3" timeOffset="59742.53">18814 12505 0,'0'0'32,"0"0"-17,0 0 1,0 0-16</inkml:trace>
  <inkml:trace contextRef="#ctx0" brushRef="#br3" timeOffset="59904.58">18782 12138 0,'0'0'15,"0"0"1,0 0-16</inkml:trace>
  <inkml:trace contextRef="#ctx0" brushRef="#br3" timeOffset="60282.62">19215 12372 0,'-35'0'16,"7"20"15,12 17-15,9 14-1,9-1 1,14-7 15,-9-15-15,-7-28-16</inkml:trace>
  <inkml:trace contextRef="#ctx0" brushRef="#br3" timeOffset="60780.36">19432 12503 0,'-5'0'15,"-9"2"1,7 8 15,12 3-15,11 0-1,7-6 1,-1-5 15,-7 1-15,-10-3 0,0 0 15,0 10-16,6 13 1,10 12 0,12-5 15,0-7-15,1-11-1,-8-1 1,-8-4 15,-18-7-31</inkml:trace>
  <inkml:trace contextRef="#ctx0" brushRef="#br3" timeOffset="60989.63">19797 12263 0,'20'66'16,"0"-11"15,3 14-31,5 21 16,2-2 15,-10-25-15,-20-63-16</inkml:trace>
  <inkml:trace contextRef="#ctx0" brushRef="#br3" timeOffset="61942.95">12454 13349 0,'13'0'16,"15"-5"15,9-17-15,-7-24 15,-17-4-15,-26-1 15,-24 24-15,-21 37-1,2 41 17,14 36-17,36 1 16,31-17-15,13-18 15,-13-20-15,-25-33-16</inkml:trace>
  <inkml:trace contextRef="#ctx0" brushRef="#br3" timeOffset="62383.96">12840 13362 0,'0'50'15,"0"-4"1,0-39 15,5-42-15,4-25 15,12-1-15,11 21 15,6 50-16,-3 37 17,-1 17-17,-12-4 17,-7-7-17,-2-26 1,-13-27-1</inkml:trace>
  <inkml:trace contextRef="#ctx0" brushRef="#br3" timeOffset="62823.78">13200 13370 0,'20'0'16,"17"-8"15,14-10-15,2-17 15,-22-8-15,-31 8-1,-31 30 17,-12 40-17,5 33 17,19 20-17,26-28 16,18-29-15,8-18 15,-11-8-15,-22-5-16</inkml:trace>
  <inkml:trace contextRef="#ctx0" brushRef="#br3" timeOffset="63102.54">13580 13461 0,'10'-18'31,"8"-20"-15,15-5 15,5 10-15,7 16-1,-5 5 17,-7 1-17,-33 11-15</inkml:trace>
  <inkml:trace contextRef="#ctx0" brushRef="#br3" timeOffset="63617.56">13928 13324 0,'-10'13'16,"-10"12"0,12-3 15,16-9-15,19-10 15,4-6-16,-6-4 17,-13 17-17,-3 33 1,-7 33 15,-4 19-15,-1 3-1,-25-27 17,-15-56-17,-4-33 1,3-15 15,16 8-15,28 25-16</inkml:trace>
  <inkml:trace contextRef="#ctx0" brushRef="#br3" timeOffset="64246.25">14276 13445 0,'13'46'16,"9"-11"15,9-23-16,6-29 1,6-21 15,-8-8-15,-7 9 0,-18 24-1,-25 46 16,-8 5-15,-12 23-16,-21 32 16,14-5-1,9-20 17,12-28-17,14-17 1,7-23-16</inkml:trace>
  <inkml:trace contextRef="#ctx0" brushRef="#br3" timeOffset="64535.35">15150 13553 0,'10'41'15,"-3"-9"1,-1-17 15,-1-4-15,-5-11-16</inkml:trace>
  <inkml:trace contextRef="#ctx0" brushRef="#br3" timeOffset="64714.18">15027 13171 0,'0'0'15,"2"4"1,6 1 0,-8-5-16</inkml:trace>
  <inkml:trace contextRef="#ctx0" brushRef="#br3" timeOffset="65066.18">15372 13566 0,'13'-10'16,"17"0"0,15 22 15,0 31-15,-6 8-1,-4-13 16,-7-16-15,-11-9 15,-9-6-15,-8-7-16</inkml:trace>
  <inkml:trace contextRef="#ctx0" brushRef="#br3" timeOffset="65331.4">15881 13135 0,'3'56'16,"-3"9"-16,0 1 16,7 6-16,-2 19 31,5-25-16,3-38 17,-6-16-17,-4-5 1,-3-7-16</inkml:trace>
  <inkml:trace contextRef="#ctx0" brushRef="#br3" timeOffset="65869.63">15823 13417 0,'66'13'31,"11"0"-15,4-6-1,-10 4 17,-23 5-17,-31-2 1,-22 3 15,-12 16-15,22 15 15,25 3-15,28-12 15,0-20-15,-30-40 15,-23-2-16,-33-12-15,-2 5 16,-26-3-16,-27-4 31,0 3-15,14 14 15,29 5-15,40 15-16</inkml:trace>
  <inkml:trace contextRef="#ctx0" brushRef="#br3" timeOffset="66489.25">17093 13526 0,'-12'2'31,"-16"16"-15,-2 25 15,14 8-15,39-4-1,28-27 17,-1-37-17,-27-32 16,-46-10-15,-35 5 15,-3 11-15,9 13 15,22 8-15,30 22-16</inkml:trace>
  <inkml:trace contextRef="#ctx0" brushRef="#br3" timeOffset="67203.92">17524 13097 0,'0'58'16,"0"15"-16,0-5 31,0 11-31,0 26 15,2-39 17,1-54-17,-6-49 17,-20-39-17,-17-12 16,-13 17-15,21 33 0,32 31 15,41 20-15,29-3 15,7-8-16,0-2 17,-17-5-17,-25-2 1,-35 7-16</inkml:trace>
  <inkml:trace contextRef="#ctx0" brushRef="#br3" timeOffset="68105.17">17791 13493 0,'0'0'16,"3"-2"15,9-12-16,11-8 17,10 4-17,2 24 17,2 9-17,-2 10 16,2 0-15,-10-5 0,4-7 15,-5-8-15,7 5-1,6 7 16,8-1-15,4-4 0,-6-12 15,-9-15-15,-22-13-1,-14 3 16,-20 11-15,-15 14 0,5 19 15,10 16-15,27-7-1,10-10 16,9-8-15,-1-5 0,5-13 15,10-4-15,6-1-1,-13 3 1,-8 1 15,3 0-15,5 2-1,-3-1 1,-8 3 15,-22 5-31</inkml:trace>
  <inkml:trace contextRef="#ctx0" brushRef="#br3" timeOffset="69221.52">17849 13168 0,'-20'55'15,"4"18"1,4 13 15,5-7-15,4-14 15,6-38-15,2-22 15,-3-17-15,3-8-1,2-8 17,-1 7-17,6 12 16,9 9-15,1 5 15,1 5-15,-8 0 15,-15-10-31</inkml:trace>
  <inkml:trace contextRef="#ctx0" brushRef="#br3" timeOffset="70196.11">18509 13556 0,'-5'17'16,"-2"14"-1,-4 5 1,6-12 15,13-11-15,12-18-1,6-20 1,1-8 15,1 5-15,-6 8-1,-4 5 17,-10 7-17,-4 6 1,-4 2-16</inkml:trace>
  <inkml:trace contextRef="#ctx0" brushRef="#br3" timeOffset="70826.77">19078 13629 0,'23'0'15,"30"0"1,15 0 0,-7-10 15,-21-15-16,-27-5 1,-29-4 0,-24 17 15,-20 19-15,-8 29-1,28 24 16,42 3-15,38-8 0,14-12-1,-14-12 1,-40-26-16</inkml:trace>
  <inkml:trace contextRef="#ctx0" brushRef="#br3" timeOffset="71692.31">19504 13805 0,'0'0'16,"0"0"15,9-12-15,5-21 0,16-15 15,8-5-16,3 18 1,-6 37 0,-5 36 15,-10 18-15,3-1-1,10-19 1,-1-24 15,-4-14-15,-5-4-1,-13-4 1,-5-2 15,-3-1-15,16 8-1,20 5 17,15-2-17,3-16 17,-16-12-17,-22-1 16,-27 12-15,-15 21 15,-10 30-15,15 27 15,19 1-15,17-9-1,8-8 17,-4-13-17,-21-30 1</inkml:trace>
  <inkml:trace contextRef="#ctx0" brushRef="#br3" timeOffset="71991.12">20233 13883 0,'2'-4'16,"14"-19"-1,11-10 16,3-1 1,9 5-17,1 14 1,-8 2 15,-9 3-15,-23 10-16</inkml:trace>
  <inkml:trace contextRef="#ctx0" brushRef="#br3" timeOffset="72548.25">20671 13785 0,'-15'8'16,"-12"7"0,1 10 15,16 3 0,23-8-15,14-20-1,6-15 17,-7-5-17,-19 15 17,-12 32-17,10 37 16,2 29-15,4 3 0,-14-13-1,-19-33 1,-11-35 15,5-25-15,8-10-1,5-11 1,4 9 0,11 22-16</inkml:trace>
  <inkml:trace contextRef="#ctx0" brushRef="#br3" timeOffset="73067.48">20959 13831 0,'0'15'16,"7"22"15,10 2-15,27-20 15,16-28-16,11-19 1,-8-8 15,-26 26-15,-42 43 15,-15 5-15,-15 22-16,-26 34 31,1-7-15,10-13-1,15-26 1,35-48-16</inkml:trace>
  <inkml:trace contextRef="#ctx0" brushRef="#br3" timeOffset="74576.07">13071 14350 0,'-33'-46'16,"-9"6"15,-7 7-15,7 18-1,9 22 1,18 34 0,7 32-1,6-13 1,4 14 0,6-9-1,5 16-15,10 27 16,5 0-1,-2-44 1,-7-54 0,-17-43-1,-17-33 17,-8-17-17,-9 13 1,-3 22-1,-2 20 1,23 21 15,16 19-15,21 13 0,15 0-1,15-4 1,-1-11-1,-1-5 1,-8-13 15,5-14-15,0-1 0,-10 0-1,-11 8 1,-14 8-1,-18 17 17,-18 22-17,3 19 1,18 14 0,24 0-1,26-24 16,5-21-15,-5-20 0,-21-23-1,-27-19 1,-30-10 0,-10-9-1,-6 10 16,9 14-15,6 9 0,17 12-1,3 6 1,11 10-16</inkml:trace>
  <inkml:trace contextRef="#ctx0" brushRef="#br3" timeOffset="74835.39">13553 14899 0,'0'-5'16,"2"-20"-1,11-21 1,4-4 15,14 0-15,-1 5-1,0 9 1,-12 14 0,-18 22-16</inkml:trace>
  <inkml:trace contextRef="#ctx0" brushRef="#br3" timeOffset="75513.78">13916 14839 0,'0'0'16,"5"-8"-1,13-15 1,6-20-1,4-4 1,0 7 0,-8 14-1,-8 18 1,-1 26 0,-1 7-1,-5-1 1,-3-8-1,5-4 1,9-8 0,9-4-1,6-4 1,-6-5 0,-5 4-1,-5 7 1,0 19-1,5 7 1,-5-1 0,-2 3-1,9-15 1,6-12 0,2-8-1,-2-5 1,-5 0-1,-23 10-15</inkml:trace>
  <inkml:trace contextRef="#ctx0" brushRef="#br3" timeOffset="75856.89">14631 14566 0,'-5'6'0,"-13"14"16,11 5 15,12 2-31,20 9 32,18 2-32,0 5 15,-10-3 1,-24-5-1,-18-7 1,-4-8 0,-2-18-1,5-4 1,8 0 0,-4 2-1,6 0-15</inkml:trace>
  <inkml:trace contextRef="#ctx0" brushRef="#br3" timeOffset="75995.42">15029 14912 0,'0'0'0</inkml:trace>
  <inkml:trace contextRef="#ctx0" brushRef="#br3" timeOffset="211635.37">11547 16491 0,'58'8'16,"3"-8"-1,-8-5 1,-11 2-1,-42 3-15</inkml:trace>
  <inkml:trace contextRef="#ctx0" brushRef="#br3" timeOffset="213001.07">12520 16227 0,'10'74'16,"-10"-7"-1,2 11 1,1 35 0,-3-1-1,-5-37 1,-5-50 0,-3-30-1,-8-28 1,7-5 15,-9-19-31,0-1 16,-2-16-16,2 6 15,-2-11-15,-3-28 16,9-4 0,21 6-1,41 26 1,32 22 15,-6 29-15,6 10-16,25 26 15,9 27 1,-21 23 0,-48 7-1,-47 3 1,-44-7 15,-34-8-15,-11-15-1,13-13 1,40-5 0,43-3-1,33 6 1,35 15 15,17 15-15,9 3-1,-18-9 1,-18-7 0,-23-19-1,-20-8 1,-15-13-16</inkml:trace>
  <inkml:trace contextRef="#ctx0" brushRef="#br3" timeOffset="213608.27">13198 16446 0,'50'-2'16,"8"-4"0,0-3-1,-13-12 1,-20-4-1,-23-3 17,-23 6-17,-25 9 1,-10 24 0,-5 21-1,9 26 1,27 10 15,25-8-15,30-19-1,10-18 1,3-11 0,-16-4-1,-27-8-15</inkml:trace>
  <inkml:trace contextRef="#ctx0" brushRef="#br3" timeOffset="214037.99">13699 16363 0,'-7'7'16,"-6"9"0,8 9-1,10 8 1,15 3 0,5-4-1,0-7 16,-14-3-15,-19 4 0,-10-9-1,-12-4 1,-5-5 0,7-6-1,5 0 16,8-2-15,5 0 0,10 0-16</inkml:trace>
  <inkml:trace contextRef="#ctx0" brushRef="#br3" timeOffset="214398.39">14024 16464 0,'15'78'15,"0"13"1,3-18 0,-13-43-1,-3-30 1,-4-7-1,2-1 1,0 8-16</inkml:trace>
  <inkml:trace contextRef="#ctx0" brushRef="#br3" timeOffset="214594.66">14016 16036 0,'8'0'0,"2"-3"16,-2 0 0,-8 3-16</inkml:trace>
  <inkml:trace contextRef="#ctx0" brushRef="#br3" timeOffset="-214533.12">14435 15900 0,'0'62'15,"0"29"1,-3 20 0,-2 10-1,2-2 1,6-21-1,5-23 1,-6-59 0,6-29-1,-6-5 1,1 5 0,-3 13-16</inkml:trace>
  <inkml:trace contextRef="#ctx0" brushRef="#br3" timeOffset="-214368.76">14284 16272 0,'23'0'16,"24"0"-1,9-2 1,-3-3-1,-53 5-15</inkml:trace>
  <inkml:trace contextRef="#ctx0" brushRef="#br3" timeOffset="-214018.72">14883 16331 0,'-58'-6'15,"3"6"1,30 18 0,39 17-1,40 16 1,24 11 0,-3 12-1,-12-4 1,-32-17-1,-41-18 1,-25-17 0,-14-15-1,-4-16 1,6-5 0,14 6-1,33 12-15</inkml:trace>
  <inkml:trace contextRef="#ctx0" brushRef="#br3" timeOffset="-212812.62">16299 15955 0,'-38'-58'16,"-15"-8"0,6 6-1,9 10 1,11 40 15,6 37-15,11 36-1,4-5 1,10 10-16,3 3 16,3 12-16,-3-3 15,6 11 1,-5-7-16,4 3 15,1 27 1,-1-24 0,-9-64-1,-6-46 1,-11-41 0,-4 6-1,-8-6 1,-21-25-16,-9 1 31,-2 22-15,26 32-1,29 29 1,31 17 0,30 10-1,22-2 16,6-10-15,-10-3 0,-18-3-1,-58-7-15</inkml:trace>
  <inkml:trace contextRef="#ctx0" brushRef="#br3" timeOffset="-212546.22">16614 15872 0,'0'60'0,"3"26"31,9 9-15,9-9 0,-2-15-1,-10-39 1,-9-32-16</inkml:trace>
  <inkml:trace contextRef="#ctx0" brushRef="#br3" timeOffset="-212097.57">16937 16229 0,'-7'13'15,"-12"20"1,-1 17-1,18 11 1,17-3 0,13-13 15,2-32-15,5-39-1,-14-27 1,-27-9 15,-9 2-15,-17 11-1,-1 19 1,12 10 0,4 17-1,12 1 1,2 2 15,3 0-31</inkml:trace>
  <inkml:trace contextRef="#ctx0" brushRef="#br3" timeOffset="-211539.86">17249 16348 0,'0'7'0,"3"11"31,10 17-15,6 1 0,7-8 15,6-11-16,-6-17 1,-8-8 0,-6-1-1,0 9 1,9 19 0,7 17 15,14 4-16,6-7 1,0-23 0,-12-27-1,-14-21 1,-17-11 0,-10 7-1,-12 7 16,1 4-15,4 14 0,5 6-1,3 4 1,4 7-16</inkml:trace>
  <inkml:trace contextRef="#ctx0" brushRef="#br3" timeOffset="-211026.96">18318 16416 0,'-7'-5'16,"-7"0"0,0 3-1,-7 14 1,9 23 15,19 16-15,19 2-1,11-8 1,1-25 0,-5-35-1,-8-23 1,-10-17 0,-18-6-16,-19 6 31,-16 14-31,-10 17 15,13 5 1,20 19 0,17 11 15,6 4-31,0-2 16,-8-13-1</inkml:trace>
  <inkml:trace contextRef="#ctx0" brushRef="#br3" timeOffset="-210440.36">19091 15909 0,'-35'-58'0,"-13"1"16,-5 16 0,5 31-1,3 35 1,7 31 0,15 22-1,11-7 1,9 4-16,3-7 15,5 13-15,5-16 16,3 16-16,15 20 16,2-5-1,-7-39 1,-15-44 0,-8-33-1,-16-21 1,-17-24-1,-9-8 1,-7 0 0,12 17-1,4 14 1,19 29 0,16 20-1,22 11 1,17 5-1,14-1 1,-7 1 0,-13-7-1,-35-16-15</inkml:trace>
  <inkml:trace contextRef="#ctx0" brushRef="#br3" timeOffset="-209870.72">19860 16345 0,'-21'-37'16,"-4"4"-1,-3 17 1,-1 22 0,9 30-1,-1 22 1,19 12-1,15 3 1,11-16 0,22-31-1,7-37 1,4-26 0,-8-9-1,-14 9 1,-35 37-16</inkml:trace>
  <inkml:trace contextRef="#ctx0" brushRef="#br3" timeOffset="-209386.35">20033 15849 0,'11'53'16,"6"18"-16,-4-4 16,-1 12-16,-4-7 15,2 12-15,3 32 32,5-16-17,-4-51 1,0-49-1,-2-28 1,-3-15 0,2 5 15,-3 5-15,1 18-1,12 25 1,7 18-1,2 7 1,0-7 0,5-10 15,-2-6-15,-15-2-1,-18-10-15</inkml:trace>
  <inkml:trace contextRef="#ctx0" brushRef="#br3" timeOffset="-208875.22">20676 16451 0,'0'-7'16,"-7"-3"-1,-16-3 1,-15 11 0,-9 12 15,6 17-15,19 19-1,24 4 1,20-15-1,6-32 1,5-26 0,-5-15 15,-6 0-15,-9 11-1,-5 14 1,-3 21-1,5 22 1,3 5 0,9-7 15,10-13-15,4-8-1,-11-7 1,-25 0-16</inkml:trace>
  <inkml:trace contextRef="#ctx0" brushRef="#br3" timeOffset="-208562.91">20835 16597 0,'5'-10'16,"15"-15"0,5-8-1,6 3 17,-4 3-17,-1 11 1,-1 6-1,-10 8 1,0-4 0,-10 2-1,-5 4-15</inkml:trace>
  <inkml:trace contextRef="#ctx0" brushRef="#br3" timeOffset="-208080.95">21183 16431 0,'-11'13'16,"-3"15"0,-7 12-1,6-3 1,2-9-1,8-12 17,10-12-17,4-11 1,0-3 0,1 7-1,1 13 1,1 23 15,-2 23-15,-4 24-1,-6 8 1,-6-17 0,-11-38-1,-1-33 1,-2-18 15,7 10-15,13 8-16</inkml:trace>
  <inkml:trace contextRef="#ctx0" brushRef="#br3" timeOffset="-207686.76">21344 16645 0,'46'16'15,"6"-4"1,11-9 0,-2-11-1,-13-25 1,-31-12-1,-34-5 17,-36 14-17,-10 34 1,2 37 0,26 30-1,37 13 16,29-2-15,6-12 0,-4-19-1,-33-45-15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0T15:20:49.69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1910 712 0,'0'56'16,"-6"17"0,-8 13-1,-5 12-15,-5 1 16,-2-6-1,21-23 1,28-22 0,25-21-1,16-9 1,3-22 0,-4-12-16,-3-12 15,-18-2 1,-9 3-1,-14 7 1,-9 10 0,-10 10-16</inkml:trace>
  <inkml:trace contextRef="#ctx0" brushRef="#br0" timeOffset="210.49">1883 1085 0,'27'-2'15,"20"-10"1,16-4 0,3-4-1,-5 2-15,-21 4 16,-40 14-16</inkml:trace>
  <inkml:trace contextRef="#ctx0" brushRef="#br0" timeOffset="448.5">1756 794 0,'27'-14'0,"34"-18"15,13-6 1,3 3 0,-10 7-1,-27 5-15,-40 23 16</inkml:trace>
  <inkml:trace contextRef="#ctx0" brushRef="#br0" timeOffset="748.48">2579 403 0,'0'42'16,"-5"19"-16,0-1 15,-10 19-15,-2-12 16,-5 15-16,-7 15 16,1-1-16,10-38 15,30-40 1,18-21-1,-1-7 1,-6 3 0,-23 7-16</inkml:trace>
  <inkml:trace contextRef="#ctx0" brushRef="#br0" timeOffset="1147.07">2878 912 0,'64'-23'16,"10"-12"-1,-1-6 1,-23-2-1,-42 15 1,-41 19 0,-30 24-1,-22 31 1,5 16 0,20 11-1,48-17 1,46-28-1,35-19 1,2-9 0,-11-5-1,-60 5-15</inkml:trace>
  <inkml:trace contextRef="#ctx0" brushRef="#br0" timeOffset="1390.59">3519 692 0,'-19'16'15,"-20"21"1,-2 21 0,16 5-1,34-7 1,35-29-1,17-24 1,-1-16 0,-14 1-1,-46 12-15</inkml:trace>
  <inkml:trace contextRef="#ctx0" brushRef="#br0" timeOffset="1688.39">3902 393 0,'-7'49'15,"-6"15"-15,3-4 16,-2 11-16,1 27 15,19-5 1,14-32 0,-4-47-1,2-21 1,-7-12 0,-3 6-1,-10 13-15</inkml:trace>
  <inkml:trace contextRef="#ctx0" brushRef="#br0" timeOffset="1863.35">3703 612 0,'22'0'15,"22"0"1,1 0-1,1-3 1,-46 3-16</inkml:trace>
  <inkml:trace contextRef="#ctx0" brushRef="#br0" timeOffset="2140.59">4245 838 0,'4'-2'16,"9"-18"-1,12-18 1,13-10 0,11 5-1,-2 13 1,-7 12-1,-5 14 1,-12 4 0,-13 0-1,-10 0-15</inkml:trace>
  <inkml:trace contextRef="#ctx0" brushRef="#br0" timeOffset="2340.21">4872 748 0,'5'8'15,"0"2"1,8 4-1,-13-14-15</inkml:trace>
  <inkml:trace contextRef="#ctx0" brushRef="#br0" timeOffset="2490.54">4880 442 0,'0'0'16,"0"0"0,0 0-16</inkml:trace>
  <inkml:trace contextRef="#ctx0" brushRef="#br0" timeOffset="3023.3">5629 609 0,'-17'0'16,"-29"0"0,-26 12-1,-3 14 1,18 12 0,43 10-1,47-8 1,36-12-1,23-16 1,4-9 0,-13-3-1,-25-8 1,-58 8-16</inkml:trace>
  <inkml:trace contextRef="#ctx0" brushRef="#br0" timeOffset="3978.99">7188 468 0,'5'84'0,"2"-15"32,3 9-32,6 29 15,1-4 1,3-55 0,-4-68-1,-9-16 1,-2-24-16,-5-3 15,-5-17 1,-15-34 0,-6 8-1,3 23 1,6 30 0,34 28-1,42 17 1,17 24-1,-16 26 1,-39 21 15,-57 5-15,-40-12 0,-14-23-1,6-24 1,19-9-1,27-5 1,38 5-16</inkml:trace>
  <inkml:trace contextRef="#ctx0" brushRef="#br0" timeOffset="4325.2">7643 790 0,'0'-2'15,"5"-16"1,18-12-1,23-15 17,6-3-32,6 2 31,-6 16-15,-10 5-1,-24 10 1,-18 15-16</inkml:trace>
  <inkml:trace contextRef="#ctx0" brushRef="#br0" timeOffset="4714.82">8251 587 0,'-15'14'16,"-23"22"-1,-6 9 17,15-7-17,36-18 1,33-25 0,14-18-1,-4-7 1,-32-5-1,-49 3 1,-27 13 15,-2 7-15,22 2 0,26-3-1,12 4 1,0 6-1,0 3-15</inkml:trace>
  <inkml:trace contextRef="#ctx0" brushRef="#br0" timeOffset="5154.66">8554 778 0,'-26'53'15,"-14"17"16,-3-2-15,15-34 0,16-42-1,24-50 1,4 2 0,9-9-16,5 5 15,5-11-15,21-15 31,12 6-15,-16 47 0,-16 41-1,-23 39 1,-26 24 0,-24 2-1,-14-2 1,10-31 15,14-28-15,14-4-1,8-6 1,5-2-16</inkml:trace>
  <inkml:trace contextRef="#ctx0" brushRef="#br0" timeOffset="5505.88">9006 645 0,'51'-24'16,"7"-8"-1,0-8 1,-15 5-1,-32 12 17,-37 23-17,-27 25 1,-12 18 0,4 5-1,38-18 1,30-10-1,16-8 1,-5-1 0,-18-11-16</inkml:trace>
  <inkml:trace contextRef="#ctx0" brushRef="#br0" timeOffset="5759.34">9407 647 0,'44'-28'16,"9"-2"0,4 7 15,-6 11-16,-9 7 1,-14-3 0,-13 5-1,-15 3-15</inkml:trace>
  <inkml:trace contextRef="#ctx0" brushRef="#br0" timeOffset="6086.75">9972 309 0,'0'64'15,"3"8"1,9-1 0,11-10-1,0-31 1,-14-28 0,-11-15-1,-5-4 1,4 9-1,3 8-15</inkml:trace>
  <inkml:trace contextRef="#ctx0" brushRef="#br0" timeOffset="6299.91">9793 433 0,'68'0'15,"10"0"1,5 5 0,-4-5-1,-19 0 1,-20-5-16,-19 2 16,-21 3-16</inkml:trace>
  <inkml:trace contextRef="#ctx0" brushRef="#br0" timeOffset="6479.86">10428 501 0,'22'30'16,"-4"0"0,1-12-1,-5-10 1,-2-8-1,-1-3 1,-11 3-16</inkml:trace>
  <inkml:trace contextRef="#ctx0" brushRef="#br0" timeOffset="6625.38">10387 347 0,'9'0'15,"3"2"1,6 4 0,-18-6-16</inkml:trace>
  <inkml:trace contextRef="#ctx0" brushRef="#br0" timeOffset="8243.5">10708 549 0,'7'0'0,"8"0"16,18 0-1,13-3 1,7-12 0,5-2-1,-8-3 1,-9 2 0,-12 0-1,-26 13 1,-28 2-1,-23 3 1,-13 13 0,1 12-1,10 13 1,20 13 0,37-7-1,30-18 1,22-11-1,1-4 1,-12-4 0,-48-7-16</inkml:trace>
  <inkml:trace contextRef="#ctx0" brushRef="#br0" timeOffset="8659.16">11839 355 0,'-55'12'16,"-16"11"15,19 15-16,46 10 1,47 0 0,39-6-1,3 1 17,-43-15-17,-62-6 1,-38-8-1,-9-7 1,4-5 0,15 1-1,22-3 1,28 0-16</inkml:trace>
  <inkml:trace contextRef="#ctx0" brushRef="#br1" timeOffset="17836.78">5546 2859 0,'-13'0'16,"-18"0"-1,-27 0 1,-24 8 0,13-2-1,-10 3-15,9-4 16,-15 3-16,4-4 15,-12 9-15,12-3 16,-20 1-16,15-4 16,-13-2-16,13-2 15,-15 5-15,15-7 16,-10 10-16,13-6 16,-13 4-16,17 3 15,-13-3-15,18-4 16,-9 7-16,-23 9 15,-5-1 1,23-5 0,9 18-1,18 10 1,12 7 0,10-2-1,6 0 1,9 7-1,1 9 17,7 8-17,-3 14 1,5 13 0,-2 6-1,-1 11 1,9 0-1,-1 5 1,1 7 0,0 5-1,0-38 1,-4-7-16,2-15 16,-2 9-16,2-11 15,2 7-15,-3-8 16,5 14-16,0-11 15,-1 16-15,4-7 16,1 17-16,-7-8 31,8 16-31,1-8 16,0 22-16,-3-12 16,-2 16-16,0-8 15,-7 14-15,-1-20 31,-7 11-31,-1-13 16,4 10-16,4-19 16,-4 21-16,4-15 15,1 18-15,-2-16 16,-3 23-16,-1-18 16,1 18-16,4-20 15,1 17-15,1-17 16,-5 13-16,5-21 15,-7 8-15,5-15 16,-2 9-16,5-18 16,0 8-16,5-12 15,-1 15-15,3-19 16,0 14-16,3-20 16,-6 12-16,6 26 0,0 8 15,6-11 1,-3-1-1,1-12 1,6-9 0,3-19-1,-6-11 1,16-10 0,-6-19-1,16-7 1,8-2-1,6 4 1,7-1 0,0-9-16,20-2 31,8-4-15,3 1-1,7-2 1,18 2-1,-34-3 1,13-4-16,-16 0 31,10 0-31,-8 0 16,9 2-16,29 15 16,3-4-1,-9 2 1,-10 0-1,5-2 1,5-3 15,0 0-15,-8 2 0,-8-4-1,-3-6 1,9 9-1,9 1 1,10 1 0,7-7-1,9 5 17,-43 0-17,5 1-15,-18-2 16,15 0-16,-16 1 15,16-7-15,-15-1 16,18 4-16,-18-2 16,18 8-16,-11-3 15,13-2-15,-13-3 16,13 2-16,-19-1 16,17 4-16,-11-2 15,13-1-15,-13 0 16,15-4-16,-9 2 31,18-3-31,-11 0 16,18 6-16,-16-5 15,16 9-15,-11-7 32,18 3-32,-13-6 15,18-2-15,-18 0 16,13 0-16,-14 0 15,14 8 1,-16 2 0,17 5-16,-17-2 15,15-1-15,-12-6 16,12 3-16,-22-1 16,21 2-1,-21-7 1,15-3-16,-12 0 15,13 0-15,-21 0 16,5 0-16,-15 0 16,13 0-16,-14 0 15,7 3-15,22-3 16,3-10 15,-11-8-15,-8-3-1,-14-4 1,-31-8 0,-15-7-1,-9-10 1,-1-18 0,8-16-1,-10 19 1,-9-10-1,-3 4 1,1-15-16,-2 6 16,1-16-16,-4 7 15,14-19-15,-7 10 16,9-8-16,-2 3 16,1-21-16,-7 14 15,0-21-15,-2 12 16,-3-19-16,-3 32 15,-5 8-15,-4-14 0,2 22 16,-5-1-16,10-18 16,-5 19-16,2-6 0,7-14 15,-4 13 1,2-3-16,0-21 0,4 23 16,-4-5-16,3-11 0,-7 18 15,1-2-15,5-15 0,-7 24 16,1-4-16,1-17 0,-1 23 15,2-5-15,6-17 0,-2-2 16,6-25-16,-2 15 16,4-23-16,-4 24 15,0-21-15,2 27 16,0-19-16,3 22 16,4-18-16,-4 26 15,2-23-15,-7 25 16,-1-15-16,-1 25 15,-2-14-15,-1 16 16,5-11-16,-1 24 0,8-13 0,-5 17 16,6-14-16,-1-32 15,-3-11 1,-1 1 0,-6-4-1,-6 4 1,10 15-1,3 14-15,3 8 16,-10 3 15,-3 38-15,-12-6 0,3 29-1,4-4 1,-2 16-1,0 11 1,-12-4 15,-18 5-15,-10-2 0,-18 3-1,-21 2 1,11 0-1,-8 7-15,6-4 16,-21-1 0,14-2-16,-19 0 15,5 0-15,-10-5 16,8 0-16,-8 1 16,10 4-16,-12 2 0,10 5 15,-16-2-15,14 1 16,-17-2-16,17 0 15,-16 0-15,11-4 16,-9 0-16,18 0 16,-17 2-16,18-2 15,-9 0 1,16 3 0,-12-6-16,16 1 15,-12-6-15,16 6 16,-8 0-16,-29-6 15,-5 0 1,5-4 0,9-1-1,41 6 17,28-3-17,19 2 1,5 5-1,10 3-15</inkml:trace>
  <inkml:trace contextRef="#ctx0" brushRef="#br2" timeOffset="21838.23">5662 2156 0,'-3'63'0,"-2"-2"16,-6 9-1,6 1-15,-4 13 0,6-9 16,-6 13-16,4-7 16,3 15-16,-3-11 15,4 13-15,1-12 16,-4 13-16,2-14 16,-14 11-16,9-16 15,-2 6-15,-8 20 16,10-21-1,6-44 1,14-8 0,10-5-1,-13-17 1,13-8 0,10-8-1,16 3 1,15-3-1,22 3 1,-20-3 0,9-6-16,-12 1 0,13-5 15,-3 2 1,12-5-16,-7 4 0,13-2 16,-8 6-16,13 0 0,-13 6 15,15-2-15,-13 3 16,10 3-16,-10 0 15,16 9-15,-20-5 32,15 6-32,-14-5 15,11 6-15,26 6 16,2-10 0,-9-1-1,-27-29 1,-20-23-1,-17-24 1,-18 14 15,0-11-31,-4 4 16,2-18-16,-3 8 16,0-22-16,-3 6 15,1-17-15,-2 10 16,-7-12-16,-1 18 15,7-14-15,-7 15 16,2-14-16,0 15 16,5-10-1,5-30 1,-4 4 0,-9 41-1,-12 40 1,0 20-1,0 10 17,0 6-17,0 5 1,0 2 0,-17 0-1,-22 0 1,-33 0-1,9 0 1,-16 2 0,4-2-1,-21 0-15,1 0 16,-23 0-16,26 0 16,2 0-16,-11-5 0,15 5 15,-9 0-15,-19 0 0,16 3 16,-8-1-16,-14 9 0,18-6 15,0 4-15,-13 9 0,-3-3 16,-25 3-16,22 0 16,-5-6-16,22-7 15,-2 8-15,-10 14 16,-10-6 0,66-8-16,29-6 15,15-4 1,10-3-1,6 0-15</inkml:trace>
  <inkml:trace contextRef="#ctx0" brushRef="#br2" timeOffset="22674.84">6671 2368 0,'10'58'0,"-3"23"16,7 19-1,-1 19 1,9 2-1,3-8 1,-3-17 0,1-23-1,-13-33 1,-4-22 0,-1-18-1,-2-23 1,8-27-1,12-26 1,-2 11 0,-2-1-16,3 4 15,3-12-15,16-29 0,0 0 32,-1 7-32,3 13 31,-15 35-16,-16 26 1,-4 8 0,-5 7-1,-1 5 1,-2 2 0,0 0-16</inkml:trace>
  <inkml:trace contextRef="#ctx0" brushRef="#br3" timeOffset="33989.21">6600 9640 0,'-44'-15'16,"-10"-8"0,-16 1-1,-16-1 1,-12 16 0,-9 11-1,2 20 1,-6 13-1,28-5 1,7 6-16,11-2 16,2 4-16,-18 31 15,29-16 1,3 8 0,14-5-1,1 10-15,9-2 16,-2 7-16,-3 30 15,18 15 1,7-32 0,10-3-16,6-12 15,3 7-15,3-13 16,10 9-16,-1-14 16,19 11-1,-3-16 1,10 6-16,-8-13 15,14 7-15,-9-7 16,18 2-16,-8-9 16,12 1-16,-8-12 15,12 1-15,-5-9 16,12-1-16,-7-4 16,19-1-16,-12-6 31,14-1-31,-10-4 15,15 3-15,-11-5 16,10-1-16,-16 1 16,17-6-1,-10 1 1,10-11-16,-15-2 16,9-16-16,-17 4 31,9-8-31,-18-3 15,10-10-15,-18 2 16,5-11-16,0-29 31,-11-17-15,-26-13 0,-11-5-1,-18 3 16,-18-3-15,0 35 0,-7 8-16,-5 10 15,-8-6 1,0 12 0,-18-9-16,9 10 15,-13-7-15,4 14 16,-17-7-16,4 5 31,-16-4-31,4 9 16,-9-9-16,1 11 15,-11 2-15,7 10 16,-19 1-16,8 16 16,-23 2-16,12 6 15,-22 6 1,11 6-16,-1 8 15,-18 5 1,72-9-16,73-4 16</inkml:trace>
  <inkml:trace contextRef="#ctx0" brushRef="#br3" timeOffset="63721.81">5701 2839 0,'19'0'15,"15"-2"1,16-8 0,3-3-1,-6 0 1,-13 3-16,-10 6 15,-24 4-15</inkml:trace>
  <inkml:trace contextRef="#ctx0" brushRef="#br3" timeOffset="64021.09">5857 2642 0,'0'24'0,"-5"23"15,-1 14 1,1-11-1,-2-7 1,5-15 0,-1-13-1,3-15-15</inkml:trace>
  <inkml:trace contextRef="#ctx0" brushRef="#br3" timeOffset="64658.33">7785 2642 0,'61'-9'16,"6"-4"0,-5-2-1,-21 2 1,-41 13-16</inkml:trace>
  <inkml:trace contextRef="#ctx0" brushRef="#br1" timeOffset="88688.83">8598 3155 0,'59'-6'15,"26"4"1,21 4 0,-23 1-1,3 9-15,-13 1 16,13 7-16,-5 0 31,10 6-31,-11 1 16,8 9-16,-15-1 15,8 7-15,-11 2 16,4 6-16,-11-2 16,14 9-16,-14-9 15,8 8-15,-10-3 16,2 7-16,-13-6 15,0 13-15,8 24 16,-20-21 0,2 6-16,8 27 15,5 8 1,-17-30 0,1-3-16,-7-10 15,3 5-15,-3-7 16,1 11-16,-1-11 15,-2 15-15,-5-11 16,1 11-16,-6-5 16,-1 11-16,-6-8 15,-9 21-15,1-9 16,2 23-16,-5-13 31,0 20-31,0-13 16,0 23-16,0-15 15,-5 22-15,2-17 32,-1 15-32,-5-15 15,-3 16-15,0-19 16,-11 15-16,-3-21 16,-11 16-16,-1-22 31,-10 15-31,3-18 15,-8 18-15,5-18 16,-18 11-16,8-16 16,-15 11-16,13-22 15,-13 7-15,10-16 16,-10 8-16,10-21 16,-15 13-16,13-18 15,-21 1-15,7-11 31,-16 8-31,11-10 16,-14 13-16,12-13 16,-17 12-16,17-9 31,-17 9-31,11-10 16,-25 3-16,16-7 15,-27 1-15,14-17 16,-19 6-1,17-11 1,-17 3-16,15-3 16,-15 0-16,24-1 15,-23-2-15,21-12 16,-22 0-16,14-5 31,-22-3-31,17-2 16,-18-2-16,23-1 15,-7-7-15,17 0 16,-10-7-16,22-4 16,-10-4-16,20 3 15,-17-6-15,21 6 0,-12-6 16,16 4-16,-9 2 0,20-1 16,-13-11-16,13 6 15,-10-13-15,7 6 16,-11-5-16,10 5 15,-15-11-15,14 6 16,-13-13-16,13 5 16,-10-13-16,15 9 15,-4-12-15,10 11 16,-9-15-16,11 10 0,-13-7 0,12 7 16,-8-15-16,8 11 15,-5-17-15,14 13 16,-1-14-16,9 12 15,2-21-15,-1 14 16,-5-18-16,10 12 16,-2-15-16,4 16 15,-5-11-15,11 8 16,-7-15-16,13 9 0,-1-19 16,3 15-16,2-23 0,5 15 15,0-17-15,5 14 16,2-17-16,6 21 15,1-11-15,1 12 16,0-9-16,0 15 16,1-16-16,1 16 15,3-17-15,0 13 16,7-13-16,2 17 16,10-11-16,-2 13 15,14-7-15,-10 21 16,12-20-16,-5 17 15,-1-11-15,-4 13 16,7-5-16,1 20 0,12-2 16,-3 8-16,10-3 0,-1 10 15,0-8-15,34-13 16,3-4 0,2 1-1,1 14 1,-4 0-16,-4 4 15,3 16 1,1 12 0,1 6-1,-12 2 1,-37 9 0,-24 6-1,-21-2 1,-14 2-1,-23 3 1,-21-4 0,-21 12-1,-20-2 1,-4 8 0,18 0-1,21 0 1,53-10-1,47-7 1,40-8 0,-10 1-1,19-6-15,-8 10 16,19-4-16,-9 5 16,4-1-1,23 5-15,-44 21 16,-63 15-1,-47 20 1,-28 9 0,-15 9-1,-2 0 1,12-11 0,28-22-1,48-38-15</inkml:trace>
  <inkml:trace contextRef="#ctx0" brushRef="#br1" timeOffset="89825.58">4075 6614 0,'-34'7'16,"-7"11"15,-19 8-31,-1 1 16,-18 19-16,15-6 16,-5 10-16,-1 31 15,52-6 16,23-30-15,37-12-16,5-15 16,21-8-16,2-2 31,10-16-31,27-7 16,-9-2-1,-34 4 1,-64 13-16</inkml:trace>
  <inkml:trace contextRef="#ctx0" brushRef="#br1" timeOffset="90624.52">4270 6821 0,'0'47'15,"5"9"17,1 2-17,5-18 1,9-24 0,4-34 15,-3-25-16,-4-23 1,-8 4 0,-1 11 15,-2 28-15,-1 34-1,6 24 1,12 12 15,7-4-15,0-10-1,-3-23 17,-8-23-17,-7-11 1,-2-4-1,1 10 17,-4 8-17,5 17 1,2 9 0,-2 7 15,-2-6-16,-1-4 1,-8-19 15,7-24-15,4-10 0,6 0-1,2-1 16,-3 13-15,3 6 0,-20 22-16</inkml:trace>
  <inkml:trace contextRef="#ctx0" brushRef="#br1" timeOffset="91810.56">4882 6921 0,'0'0'15,"0"-4"1,0-17 15,10-14-15,6-13 0,6 3-1,-2 12 16,-5 10-15,10 13 0,8 10 15,0 2-15,-5 8-1,-28-10-15</inkml:trace>
  <inkml:trace contextRef="#ctx0" brushRef="#br1" timeOffset="92189.85">5197 6808 0,'8'-8'16,"1"-6"-1,2-4 1,-3 2 15,-14 6-15,-13 8 0,-9 12 15,3 12-16,17 4 1,28-3 0,18-11 15,1-5-15,5 2-1,-44-9-15</inkml:trace>
  <inkml:trace contextRef="#ctx0" brushRef="#br1" timeOffset="92626.54">5406 6873 0,'0'0'16,"3"-5"-1,7-17 17,4-21-17,9-13 1,10-4 0,-3 17 15,0 30-16,-8 28 1,-6 26 15,1 7-15,-4-8 0,13-27-1,4-23 1,-2-12 15,-4 1-15,-24 21-16</inkml:trace>
  <inkml:trace contextRef="#ctx0" brushRef="#br1" timeOffset="93054.86">5834 6293 0,'7'64'16,"6"27"0,20 10-1,9 2 17,0-17-17,-21-49 1,-27-40 15,-27-29-15,-3-6-1,6 13 1,-16-6-16,-11 6 16,-7-5-16,-26-23 15,60 8 16,35 15-15,49 13-16,12 6 16,26 1-16,-1 7 15,9-1-15,21 2 32,-12 2-32,-109 0 15</inkml:trace>
  <inkml:trace contextRef="#ctx0" brushRef="#br1" timeOffset="93602.19">4408 7368 0,'16'60'15,"6"29"16,1 18-15,-5-9 0,-9-24-1,-9-52 1,-5-50 0,-4-34-1,0-12 16,2 7-15,7 67-16</inkml:trace>
  <inkml:trace contextRef="#ctx0" brushRef="#br1" timeOffset="93803.47">4352 7287 0,'69'-16'31,"14"-3"-15,0 3 0,-15 6-1,-20 5 17,-25 3-17,-23 2-15</inkml:trace>
  <inkml:trace contextRef="#ctx0" brushRef="#br1" timeOffset="93990.86">4344 7501 0,'66'-11'15,"15"-4"1,-5-4-1,-16 1 1,-60 18 0</inkml:trace>
  <inkml:trace contextRef="#ctx0" brushRef="#br1" timeOffset="94229.62">4869 7287 0,'0'70'16,"0"-9"15,0 10-31,3 25 16,2-6-1,0-15 1,-5-75-16</inkml:trace>
  <inkml:trace contextRef="#ctx0" brushRef="#br1" timeOffset="94616.88">5011 7599 0,'10'16'15,"10"14"1,20-5 0,8-13-1,-5-19 1,-13-18 15,-40-5-15,-35 4-1,-21 9 1,-7 9 15,9 0-15,12 6-1,24 2 1,28 0-16</inkml:trace>
  <inkml:trace contextRef="#ctx0" brushRef="#br1" timeOffset="95108.77">5301 7620 0,'11'34'16,"3"-3"0,8-21 15,11-20-15,0-15-1,-3-3 1,-7 5-1,-7 3 17,-10 18-17,1 14 1,14 11 0,8 0-1,5-8 1,3-8-1,0-7 1,-18-20 15,-19-5-15,-25-3 0,-19 5-1,-3 11 16,9 0-15,38 12-16</inkml:trace>
  <inkml:trace contextRef="#ctx0" brushRef="#br2" timeOffset="103731.54">19154 828 0,'0'23'16,"8"27"0,7 22-1,7 13 1,-1 16 0,-3 11-1,-1-3 1,-10-8-1,1-13 1,2-15 0,2-7-1,4-26 1,-9-20-16,7-2 16,-7-6-1,8 1 1,-11-5-1,0-6 1,-4 1 0,0-3-1,0 0 1,5-3 0,-3-9-1,3-14 1,13-19-1,4-15 1,6-14 0,7-11-1,4-11 1,1-12 0,0-4-1,-5 5 1,-5 10-1,3 13 1,-3 12 0,3 17-1,-10 15 1,-14 22 0,-5 18-1,-4 10 1,-4 2-1,4-6 1,0-6-16</inkml:trace>
  <inkml:trace contextRef="#ctx0" brushRef="#br2" timeOffset="104307.24">19983 1302 0,'-15'13'16,"-18"22"0,-4 21 15,1 9-15,18 3-1,27-20 1,33-33-1,24-25 1,12-25 15,-3-16-15,-14-7 0,-36 2-1,-48 14 1,-40 19-1,-25 18 17,5 8-17,12 7 1,21 0 0,25-7-1,25-3-15</inkml:trace>
  <inkml:trace contextRef="#ctx0" brushRef="#br2" timeOffset="104997.63">20850 506 0,'0'81'16,"-2"-11"-1,-6 15-15,3-7 16,-10 17-16,-3-13 16,-4 4-16,-4 15 15,1-8 17,35-55-17,18-28 1,7-13-1,1-6 1,-21 1 0,-15 8-16</inkml:trace>
  <inkml:trace contextRef="#ctx0" brushRef="#br2" timeOffset="105317.04">21453 740 0,'-6'54'15,"-1"13"-15,2-6 16,-5 12-1,-3 17 1,-7-11 0,-3-42-1,5-24 1,9-8 0,1 0-1,8-5-15</inkml:trace>
  <inkml:trace contextRef="#ctx0" brushRef="#br2" timeOffset="105481.82">21269 937 0,'57'0'16,"-4"0"-1,-15-2 1,-38 2-16</inkml:trace>
  <inkml:trace contextRef="#ctx0" brushRef="#br2" timeOffset="105961.75">22007 952 0,'-66'43'16,"3"10"0,8 2 15,42-24-16,46-24 1,22-30 0,13-22-1,-5-8 1,-15 8 0,-22 19 15,-19 24-16,-14 24 1,-1 19 0,0 12-1,19 0 1,11-15 0,3-11 15,-9-7-16,-16-20-15</inkml:trace>
  <inkml:trace contextRef="#ctx0" brushRef="#br2" timeOffset="106801.52">22788 922 0,'-53'5'0,"-13"17"31,6 16-15,20 13-16,14 9 15,19-7 1,19-16-1,23-19 1,19-13 0,-1-22-1,-6-13 1,-12-14 0,-9-3-1,-11 9 1,-5 11-1,-3 14 1,-4 5 0,-3 6-1,0 0 1,0 2 0,0 0-1,0 0 1,2 4-1,9 22 1,9 21 0,0 24-1,8 22 1,-8 5 0,-7 0-1,-18-9 1,-30-21-1,-26-22 1,-22-21 0,-3-13-1,11-10 1,19-9 0,28 7-16,28 0 0</inkml:trace>
  <inkml:trace contextRef="#ctx0" brushRef="#br2" timeOffset="107238.1">23352 1078 0,'68'-28'16,"18"-5"-1,-3-11 1,-12-2 0,-44 10-1,-39 22 1,-39 26-1,-2 2 1,-7 20-16,5-2 16,-14 12-16,12 1 15,-1 7-15,17 26 16,49-14 0,53-27-1,35-21 1,2-16-16,-13-6 15,-24-4 1,-61 10-16</inkml:trace>
  <inkml:trace contextRef="#ctx0" brushRef="#br2" timeOffset="107953.95">21314 999 0,'0'0'16,"7"0"-1,23-9 1,28-4-1,16 1 1,4-1 0,-11 3-1,-18 3 17,-21-1-17,-11 5 1,-17 3-16</inkml:trace>
  <inkml:trace contextRef="#ctx0" brushRef="#br2" timeOffset="109206.21">15956 854 0,'5'10'16,"9"35"-1,-5 5 1,3 24-16,2 1 16,0 20-1,2-1 1,3 17-16,-3-10 16,5 15-16,-9-21 15,3 6-15,7 20 16,6-15-1,-7-53 1,-7-45 0,7-41 15,-7-5-15,4-23-16,-2-4 15,6-28-15,1 4 16,5-16-16,0 7 15,7-16-15,-3 14 16,6-10 0,-3 17-1,9 5-15,19 3 16,-5 29 0,-31 29-1,-14 14 1,-13 13-16</inkml:trace>
  <inkml:trace contextRef="#ctx0" brushRef="#br2" timeOffset="109646.08">17692 1299 0,'51'0'15,"19"0"1,37-2 0,-4-6-1,-20 4-15,-83 4 16</inkml:trace>
  <inkml:trace contextRef="#ctx0" brushRef="#br2" timeOffset="118539.8">19392 2777 0,'12'-3'16,"16"-12"0,16-13-1,7 0 1,-8 3 0,-18-3-1,-25 4 1,-25 5-1,-25 15 1,-26 8 0,-4 27-1,-1 21 1,8 19 0,17 13-1,29-2 1,36-15-1,40-23 1,26-28 0,11-22-1,-5-14-15,-28 5 16,-53 15 0</inkml:trace>
  <inkml:trace contextRef="#ctx0" brushRef="#br2" timeOffset="118954.33">19911 2945 0,'0'0'16,"9"-15"0,17-28 15,14-20-15,20-9-1,11 10 1,-4 38-1,-6 36 1,-13 34 0,-15 4 15,-8-3-15,-8-11-1,-6-18 1,-11-18-16</inkml:trace>
  <inkml:trace contextRef="#ctx0" brushRef="#br2" timeOffset="119381.23">20629 2746 0,'47'-15'0,"18"-3"31,2-17-15,-13-5-1,-21-3 1,-35 13-1,-29 10 1,-18 24 15,-14 31-15,-3 23 0,25 13-1,31-21 1,31-17-1,7-17 1,-6-4 0,-22-12-1</inkml:trace>
  <inkml:trace contextRef="#ctx0" brushRef="#br2" timeOffset="119675.24">21032 2799 0,'5'-3'16,"7"-16"0,16-17-1,20-7 16,8 3-15,-4 12 0,-4 8-1,-13 8 1,-19 6 0,-16 6-16</inkml:trace>
  <inkml:trace contextRef="#ctx0" brushRef="#br2" timeOffset="120216.8">21607 2557 0,'-28'35'16,"0"15"0,12 2-1,16-20 1,21-27 0,16-20 15,1-11-16,-5 2 1,-10 3 0,-10 21-1,-8 25 1,-3 29 0,-4 9 15,2 2-16,-14-19 1,-10-24 0,-4-22-1,-2-25 17,2-18-17,5 0 1,3 5-1,20 38-15</inkml:trace>
  <inkml:trace contextRef="#ctx0" brushRef="#br2" timeOffset="120644.24">22062 2668 0,'6'12'16,"16"6"0,21-16-1,22-24 17,18-18-17,0-9 1,-12 7-1,-41 30 1,-35 42 0,-17 3-1,-19 21 1,-4-1 0,-13 16-16,-18 24 15,6-12 1,42-39-1,28-36 1,13-14 0,-8 2-1,-5 6-15</inkml:trace>
  <inkml:trace contextRef="#ctx0" brushRef="#br2" timeOffset="121297.74">23010 2547 0,'-18'67'15,"-5"9"1,-7 5-1,0-5 1,2-31 0,16-42-1,12-39 1,5-27 0,7-28-1,4-7 1,3 3-1,29 27 1,23 22 0,10 28-16,-9 24 15,-21 16 1,-25 14 0,-30 1-1,-31 1 1,-17 0-1,-4-3 1,10-10 0,16-12-1,13-5 1,10-6 0,7-2-16</inkml:trace>
  <inkml:trace contextRef="#ctx0" brushRef="#br2" timeOffset="121673.29">23589 2489 0,'43'-15'15,"5"-8"1,-8 5-1,-22-5 1,-20 11 0,-21 5-1,-15 12 1,-10 9 0,0 14-1,10 8 1,16 2-1,20-8 1,19-15-16,26-13 16,12-7-1,-2-4 1,-11-1 0,-42 10-16</inkml:trace>
  <inkml:trace contextRef="#ctx0" brushRef="#br2" timeOffset="121981.02">23876 2589 0,'0'0'15,"3"-7"1,10-16-1,12-15 1,13-6 0,7 4-1,1 11 1,3 17 0,2 7-1,-5 10 1,-19 0-1,-14-3 1,-13-2-16</inkml:trace>
  <inkml:trace contextRef="#ctx0" brushRef="#br2" timeOffset="122838.52">25348 2316 0,'-25'0'0,"-36"4"31,-19 14-15,-3 10-1,22 16 1,38 9 0,44-9 15,39-22-15,24-16-1,-7-6 1,-9-6-1,-68 6-15</inkml:trace>
  <inkml:trace contextRef="#ctx0" brushRef="#br2" timeOffset="123761.11">25678 2119 0,'-7'78'16,"-11"14"-1,0-5 17,1-17-17,17-45 1,12-33 0,18-18-1,11-20 1,7 8-1,0 20 1,-3 31 15,-5 25-15,3-8 15,10-9-15,13-20 15,-6-11-15,-20 5-1,-40 5-15</inkml:trace>
  <inkml:trace contextRef="#ctx0" brushRef="#br2" timeOffset="124177.62">26205 2307 0,'-53'35'16,"0"3"-1,35-8 17,41-14-17,30-16 1,15-18-1,-2-12 1,-12 2 0,-15 8-1,-24 16 1,-10 13 0,-10 9 15,5 5-16,9-11 1,17-9 0,9-8-1,1-5 1,-8 0 0,-28 10-1</inkml:trace>
  <inkml:trace contextRef="#ctx0" brushRef="#br2" timeOffset="124462.34">26578 2388 0,'2'-8'15,"8"-12"1,8-12-1,3-1 1,0 5 0,2 8-1,0 12 17,3 4-17,-7 4 1,-10 0-16,-9 0 15</inkml:trace>
  <inkml:trace contextRef="#ctx0" brushRef="#br2" timeOffset="124944.67">27049 2295 0,'-15'12'15,"-13"11"1,-2 0 0,12-3-1,18-15 1,18-10-16,15-15 16,4-7-1,1-6 1,-8 5-1,-12 7 1,-8 24 0,-2 27-1,-1 23 1,16 20 0,15 13-1,4 5 1,-4-15-1,-27-16 1,-44-15 0,-41-17-1,11-16 1,-14-1-16,-27-9 16,3-4-1,29-1-15,72 3 16</inkml:trace>
  <inkml:trace contextRef="#ctx0" brushRef="#br2" timeOffset="126425.07">27523 2320 0,'5'0'16,"14"0"-1,18 0 1,10 0 0,8-4-16,4-12 31,-9-7-16,-12-2 1,-19-6 0,-28 15 15,-39 10-15,0 14-1,-13 12-15,-14 30 16,27 23 15,36-22-15,34-8-16,49-3 15,4-7 1,-14-13 0,-61-20-16</inkml:trace>
  <inkml:trace contextRef="#ctx0" brushRef="#br2" timeOffset="128882.1">19716 3913 0,'63'-13'15,"30"-9"16,-17 6-15,15-4-16,-8 8 16,12-3-16,-9 2 15,10 0-15,-18 3 16,8 0-16,17-2 16,-24 6-1,-37-2 1,-21 6 15,-14 2-15,0 0-1,-7 0-15</inkml:trace>
  <inkml:trace contextRef="#ctx0" brushRef="#br2" timeOffset="129252.2">20328 3963 0,'19'55'16,"2"24"-1,-2 22 1,-27 1-1,-38-9 17,-21-27-17,-22-23 1,3-28 0,9-20-1,11-19 1,25-10-1,11 9 1,18 12 0,12 13-16</inkml:trace>
  <inkml:trace contextRef="#ctx0" brushRef="#br2" timeOffset="129648.17">19628 4832 0,'63'6'16,"-5"-6"0,15 2-16,-2-2 15,17 0-15,-2 0 16,17 5-16,-15 2 31,10 4-31,28 1 16,-15 3-1,-52-7 1,-59-8-16</inkml:trace>
  <inkml:trace contextRef="#ctx0" brushRef="#br2" timeOffset="130361.9">20221 5079 0,'-31'8'16,"-1"4"0,-22 11-1,4 7 1,-13 14-16,5 3 16,-3 21-16,14-8 31,1 12-31,31 15 15,25-34 1,28-12-16,10-22 31,27-3-31,4-14 16,19-14-16,-7-6 31,14-7-31,27-13 16,-9 0-1,-53 16 1,-70 22-16</inkml:trace>
  <inkml:trace contextRef="#ctx0" brushRef="#br2" timeOffset="131278.63">21579 4814 0,'52'0'15,"24"-4"1,15-1 0,-11-5-1,-25 4 1,-55 6-16</inkml:trace>
  <inkml:trace contextRef="#ctx0" brushRef="#br2" timeOffset="131524.19">21607 5061 0,'44'-2'15,"19"-8"1,33-8 0,2-2-1,-17 0 1,-81 20-16</inkml:trace>
  <inkml:trace contextRef="#ctx0" brushRef="#br2" timeOffset="132115.79">22748 4368 0,'12'67'15,"4"23"1,3 21-1,-1 12 1,-1 4 0,-3-17-1,-5-19 1,12-66 0,1-38 15,11-39-16,-8-4 1,10-9-16,-1 2 16,-2-11-16,13-31 15,-10-1 1,-12 17 0,-8 31-1,-7 32 1,-5 7-1,-1 14 1,-2 3 0,0 2-16</inkml:trace>
  <inkml:trace contextRef="#ctx0" brushRef="#br2" timeOffset="132595.31">23592 4832 0,'-35'43'16,"12"8"0,23-4-1,30-11 1,21-18 0,12-18-1,-3-16 1,-15-11-16,-27-19 15,-34-2 1,-31 3 0,-18 14-1,-7 12 1,12 6 0,15 8-1,20 5 1,12 0-1,13 0-15</inkml:trace>
  <inkml:trace contextRef="#ctx0" brushRef="#br2" timeOffset="132969.63">24302 4263 0,'13'86'16,"-5"-16"-1,-3 11-15,-3-13 16,-4 13-16,-1 19 16,3 1-1,17-51 1,16-37 15,-10-10-15,-10-3-1,-13 0-15</inkml:trace>
  <inkml:trace contextRef="#ctx0" brushRef="#br2" timeOffset="133346.26">24965 4314 0,'-2'79'16,"-6"23"-1,-5 3 1,0-9-1,17-35 1,5-38 15,4-21-15,-3-17 0,0-15-1,0 2 1,1 0-1,-11 28-15</inkml:trace>
  <inkml:trace contextRef="#ctx0" brushRef="#br2" timeOffset="133690.6">24698 4556 0,'23'-6'0,"40"-6"31,-3-1-15,13-5-16,-5 6 15,8-3-15,22-6 16,-5 6 0,-35 2-1,-58 13-15</inkml:trace>
  <inkml:trace contextRef="#ctx0" brushRef="#br2" timeOffset="138851.79">19245 6586 0,'10'66'16,"-3"-14"0,11 12-16,-2-4 15,6 13 1,-4-5-1,10 3-15,4 20 16,8-1 0,-12-27 15,-2-53-15,6-48-1,-6-7 16,6-18-31,-6-3 16,4-9-16,0 5 16,1-8-16,11-21 15,-2 4 17,-5 14-17,-12 41 1,-13 17-1,-10 23 1</inkml:trace>
  <inkml:trace contextRef="#ctx0" brushRef="#br2" timeOffset="139262.63">20296 6730 0,'63'-2'15,"-3"-1"17,-11-2-17,-49 5-15</inkml:trace>
  <inkml:trace contextRef="#ctx0" brushRef="#br2" timeOffset="139501.81">20310 6947 0,'64'-10'15,"-1"-3"16,-11-2-15,-19 5 0,-33 10-16</inkml:trace>
  <inkml:trace contextRef="#ctx0" brushRef="#br2" timeOffset="141818.94">21193 6446 0,'13'-8'15,"34"-12"17,-3 6-17,21-1-15,-4 3 32,11 7-32,26 5 15,-17 20 16,-53 20-15,-48 0 15,-29-2-15,-5-2 0,33-1 15,54 5-16,4-4 17,24 2-32,-3 2 15,5 3-15,7 25 32,-54-3-17,-28-20 16,-29-12-31,-48-12 16,-6-9 0,17-6 15,15-5-15,28-2-1,35 1 1</inkml:trace>
  <inkml:trace contextRef="#ctx0" brushRef="#br2" timeOffset="142494.69">22231 6352 0,'12'27'16,"4"12"15,14 21-31,-4 6 16,0 17-16,0-6 31,-1 9-31,8 25 16,2-18 15,-2-59-15,5-60-1,7-42 1,-15 11 15,6-12-31,-4 8 16,-1-9-16,12-23 15,-8 4 17,-20 19-17,-7 30 1,-6 17-1,-2 13 1,0 10-16</inkml:trace>
  <inkml:trace contextRef="#ctx0" brushRef="#br1" timeOffset="177474.13">15992 8625 0,'60'-11'15,"21"-1"-15,3 2 16,23-3-16,0 4 16,16 0-16,-15-1 31,3-2-31,23-3 16,-41-5-1,-40 7 16,-28 5-15,-25 8-16</inkml:trace>
  <inkml:trace contextRef="#ctx0" brushRef="#br1" timeOffset="177859.37">16617 8516 0,'-3'51'16,"-7"17"-16,0-3 31,-5 16-31,0-8 16,-5 10-16,2 20 16,-2-6-1,8-33 16,3-33-15,9-31-16</inkml:trace>
  <inkml:trace contextRef="#ctx0" brushRef="#br1" timeOffset="178138.25">16280 9403 0,'65'-5'15,"23"-2"-15,-3 2 16,22-3-16,-17 3 15,6-3-15,20 4 32,-43 1-17,-73 3-15</inkml:trace>
  <inkml:trace contextRef="#ctx0" brushRef="#br1" timeOffset="178857.44">18157 9015 0,'55'5'16,"-5"-3"-1,-7 1 1,-43-3-16</inkml:trace>
  <inkml:trace contextRef="#ctx0" brushRef="#br1" timeOffset="180364.28">19351 8672 0,'-22'71'15,"1"-15"1,-2 14-16,6 29 15,17 14 1,38-15 15,32-25-15,8-27 0,2-34-1,-8-22 1,-18-10-1,-23 10 1,-31 10-16</inkml:trace>
  <inkml:trace contextRef="#ctx0" brushRef="#br1" timeOffset="180610.11">19336 8930 0,'60'20'16,"16"-5"0,-9-12-1,-6-11 1,-13-5-1,-25 6 1,-23 7-16</inkml:trace>
  <inkml:trace contextRef="#ctx0" brushRef="#br1" timeOffset="180810.52">19208 8539 0,'84'-2'16,"18"-6"15,-6-2-15,-24 5-16,-72 5 15</inkml:trace>
  <inkml:trace contextRef="#ctx0" brushRef="#br1" timeOffset="181061.74">20152 8705 0,'-10'76'16,"5"12"15,3-3-15,2-14 0,0-33-1,0-38-15</inkml:trace>
  <inkml:trace contextRef="#ctx0" brushRef="#br1" timeOffset="181459.33">20666 9045 0,'58'-17'16,"-5"-4"15,-10-9-15,-36 0 0,-35 7-1,-42 18 16,-18 26-15,10 24 0,53-2-1,42-3 17,13-12-17,3-7 1,-33-21-16</inkml:trace>
  <inkml:trace contextRef="#ctx0" brushRef="#br1" timeOffset="181715.1">21211 8937 0,'-41'10'16,"-2"15"-1,15 25 17,28 21-17,40-10 1,34-21 15,1-15-15,-19-6-1,-56-19-15</inkml:trace>
  <inkml:trace contextRef="#ctx0" brushRef="#br1" timeOffset="182226.94">21659 8516 0,'0'45'16,"0"12"-16,0 3 16,5 18-16,5 30 15,5 0 16,13-35-15,-10-69 0,-18-53 15,-11-32-15,-8-9-1,-4 26 1,-20 9-16,-5 17 15,-17 11-15,-19 10 16,51 24 15,28 6-15,36 9-16,39 16 16,11 3-1,-8-7 16,-15-3-15,-58-31-16</inkml:trace>
  <inkml:trace contextRef="#ctx0" brushRef="#br1" timeOffset="182600">22173 8977 0,'12'-49'15,"14"-5"1,17 13 15,9 29-15,6 17 0,-9 8-1,-14-1 1,-21-7-1,-14-5-15</inkml:trace>
  <inkml:trace contextRef="#ctx0" brushRef="#br1" timeOffset="182821.34">22746 8912 0,'2'2'16,"3"3"-1,5 6 1,-10-11-16</inkml:trace>
  <inkml:trace contextRef="#ctx0" brushRef="#br1" timeOffset="182947.03">22760 8597 0,'0'0'16,"0"0"-16</inkml:trace>
  <inkml:trace contextRef="#ctx0" brushRef="#br1" timeOffset="183291.41">23161 8809 0,'10'20'0,"10"18"16,20 12 15,29-5-15,13-17-1,-6-5 1,-23-11 0,-53-12-16</inkml:trace>
  <inkml:trace contextRef="#ctx0" brushRef="#br1" timeOffset="183870.15">24516 8479 0,'-55'40'15,"-1"20"1,14 31 15,21-23-15,21 8-16,16-21 16,17 6-16,7-16 15,20-7-15,31-6 31,0-9-15,-31-10 0,-60-13-16</inkml:trace>
  <inkml:trace contextRef="#ctx0" brushRef="#br1" timeOffset="184687.06">23146 8749 0,'12'-6'15,"23"-4"1,16 2 15,10 6-15,-3 2-1,-13 10 1,-15 6 0,-12-9-1,-18-7-15</inkml:trace>
  <inkml:trace contextRef="#ctx0" brushRef="#br1" timeOffset="185513.49">24952 8886 0,'0'18'15,"0"20"1,11 10 0,22-13 15,19-25-15,6-25-1,-10-20 16,-17-8-15,-14 8 0,-13 17-1,5 23 17,5 29-17,19 6 1,8 2 15,-3-12-15,-8-2-1,-30-28-15</inkml:trace>
  <inkml:trace contextRef="#ctx0" brushRef="#br1" timeOffset="185889.58">25557 9073 0,'5'-10'16,"7"-18"0,14-22 15,4-16-15,11 11-1,-1 10 1,-5 12 15,-9 15-15,-14 8-1,-12 10-15</inkml:trace>
  <inkml:trace contextRef="#ctx0" brushRef="#br1" timeOffset="186246.76">25940 8988 0,'35'-23'16,"11"8"15,1 5-15,-6 5-1,-10 0 16,-19 3-15,-7 2 0,-5 0-16</inkml:trace>
  <inkml:trace contextRef="#ctx0" brushRef="#br1" timeOffset="186665.83">26436 9033 0,'56'-18'15,"2"-9"1,-23-9-1,-33 1 17,-27 12-17,-20 23 1,-3 23 15,15 20-15,42 4-1,35-14 1,22-12 15,-1-11-15,-12-8 0,-53-2-16</inkml:trace>
  <inkml:trace contextRef="#ctx0" brushRef="#br1" timeOffset="187498.1">26797 9129 0,'0'0'15,"5"-5"1,8-10-1,9-8 1,8-5 0,6 3 15,-5 5-31,-14 17 16,-4 13 15,-3 10-16,2 11 1,20-3 0,22-18-1,18-33 1,-14-5 0,0-20-16,-9 0 15,-7-20-15,-9 7 16,-3-7-16,-12-32 15,-8 5 1,-17 26 15,-1 31-15,-5 33 0,-1 38-1,9 33 1,14 25-1,19 14 1,10-2 0,-3-12-1,-28-28 1,-29-33 0,-26-32-1,-25-29 1,13-1 15,-6-3-31,-15-23 16,6-5-1,57 9 1,28 24 0,38 16-16,8 6 15,31 13-15,2 0 16,22 7-16,-6 2 15,2-2-15,18 6 16,-24-6 0,-101-12-16</inkml:trace>
  <inkml:trace contextRef="#ctx0" brushRef="#br1" timeOffset="188251.99">25923 8867 0,'-5'9'16,"-1"16"15,-1 24-15,2 11 0,-2-2 15,2-15-16,-4-7 1,7-16 0,2-20-16</inkml:trace>
  <inkml:trace contextRef="#ctx0" brushRef="#br1" timeOffset="211408.89">19459 10424 0,'5'73'16,"-2"23"-1,2 4 1,-5-17 0,0-17-1,-8-48 1,-2-31 15,-8-34-15,-7-32-1,3-27 1,9-9 0,8 4-1,5 17 1,7 29-1,19 27 1,20 25 15,19 19-15,13 24 0,-5 12-1,-25 12 1,-35-7-1,-36-4 1,-33 0 0,-7-3-1,5-2 17,30 5-17,33 4 1,44 6-1,18-2 1,1-8 0,-12-13-1,-23-10 1,-33-20-16</inkml:trace>
  <inkml:trace contextRef="#ctx0" brushRef="#br1" timeOffset="211958.54">20331 10500 0,'-47'30'15,"-12"10"1,9 18 0,24 0 15,37-15-15,27-23-1,11-30 1,2-28 15,-16-23-15,-12-7-1,-13 14 17,-10 28-17,-2 41 1,6 33 15,17 18-15,9-6-1,5-12 1,-2-13 15,-12-15-15,-21-20-16</inkml:trace>
  <inkml:trace contextRef="#ctx0" brushRef="#br1" timeOffset="212252.08">20775 10076 0,'-3'45'16,"3"19"-16,3-4 31,2 23-31,5-7 16,2 12-16,8 20 16,-2-45-1,4-57 16,-8-2-15,-7-1 0,-7-3-16</inkml:trace>
  <inkml:trace contextRef="#ctx0" brushRef="#br1" timeOffset="212433.65">20621 10367 0,'78'24'16,"8"6"15,-9-5-15,-19-7-1,-58-18-15</inkml:trace>
  <inkml:trace contextRef="#ctx0" brushRef="#br1" timeOffset="213010.78">21356 10522 0,'18'-2'16,"20"-8"-1,10-8 17,-13-10-17,-40 8 1,-32 10-1,-26 15 17,-11 17-17,24 11 1,45 3 15,41-9-15,16-4-1,-4-8 1,-15-2 15,-33-13-31</inkml:trace>
  <inkml:trace contextRef="#ctx0" brushRef="#br1" timeOffset="213820.08">22518 10351 0,'-56'12'15,"7"16"1,11 17 0,35 6-1,44-3 16,29-16-15,16-21 0,-11-32-1,-29-18 1,-49-15 0,-20 22-1,-25-1 1,-2 8-1,-17 2-15,-22 2 16,8 9 0,23 7 15,28 5-15,13 0-1,17 0 1</inkml:trace>
  <inkml:trace contextRef="#ctx0" brushRef="#br1" timeOffset="214353.06">23156 9844 0,'-10'68'16,"7"-12"-1,-2 12-15,5-5 16,8 12-1,17 34 1,7-1 0,-4-17-1,-15-63 1,-13-31 0,-13-30-1,-11-30 1,-10-9-1,-13 3 1,-9 26 0,3 18 15,41 20-15,47 16-1,33 1 1,3 0-1,-8 1 1,-63-13-16</inkml:trace>
  <inkml:trace contextRef="#ctx0" brushRef="#br1" timeOffset="-214324.07">23207 9822 0,'52'10'15,"1"2"1,-13 1 0,-40-13-16</inkml:trace>
  <inkml:trace contextRef="#ctx0" brushRef="#br1" timeOffset="-213588.11">24353 10253 0,'-53'-13'16,"-26"15"0,-8 21-1,11 15 1,36 17 0,57 11 15,46-8-16,36-28 1,6-22 0,-12-16-1,-30 3 1,-63 5-16</inkml:trace>
  <inkml:trace contextRef="#ctx0" brushRef="#br1" timeOffset="-212613.44">24663 9988 0,'5'76'15,"2"29"1,0 4 0,2-20 15,0-55-15,12-46-1,7-26 16,4-13-15,-4 6 0,5 25-1,2 35 17,8 18-17,15 7 1,0-5-1,-11-7 17,-6-15-17,15-26 1,9-22 0,3-10 15,-31 4-16,-37 16 1,-30 15 0,-15 22 15,-1 21-15,19 15-1,22 3 1,28-14 15,9-21-15,1-32-1,-12-28 17,-17-10-17,-24 3 1,-5 16-1,0 23 17,14 27-17,25 23 1,18 9 15,13-4-15,6-18-1,-9-11 1,-14-7 15,-28-7-31</inkml:trace>
  <inkml:trace contextRef="#ctx0" brushRef="#br1" timeOffset="-211741.58">25660 10328 0,'0'48'15,"0"0"1,0-8 15,3-30-15,-1-35-1,6-27 1,5-15 15,12 15-15,8 16 0,2 14 15,5 12-16,-4 4 1,-14 6 0,-9 0-1,-8 6 17,18-1-17,19 0 1,-6 2-1,-32 1 17,-18 10-17,-12-1 1,1 3 15,5 1-15,17-14-1,19-10 1,9-6 15,5-4-15,-10 13 0,0 30 15,3 30-16,3 21 1,-4 7 0,-9-10 15,-24-27-15,-17-41-1,-4-28 16,-1-9-15,13 6 0,20 21-16</inkml:trace>
  <inkml:trace contextRef="#ctx0" brushRef="#br1" timeOffset="-211356.22">26389 10378 0,'56'-20'16,"6"-8"0,-7 1-1,-37 7 16,-32 18-15,-37 11 0,-19 16 15,11 13-15,55 6-1,46-20 1,39-13 15,1-11-15,-10-8-1,-72 8-15</inkml:trace>
  <inkml:trace contextRef="#ctx0" brushRef="#br1" timeOffset="-210571.91">27735 9925 0,'-23'-58'16,"-12"-3"-1,-16 12 1,-12 18 0,2 36-1,13 30 1,21 21 0,9 22-1,13-18 16,10 9-31,16 34 16,9 5 0,10-9-1,-2-19 1,-23-48 0,-21-26-1,-13-27 1,-7-4-1,1-10 1,-20-11 0,-8-1-1,0 9 17,31 15-17,39 21 1,41 17-1,23 5 1,12-5 0,-8-4-1,-11-5 1,-32-3 0,-42-3-16</inkml:trace>
  <inkml:trace contextRef="#ctx0" brushRef="#br1" timeOffset="-210315.01">28057 10026 0,'14'83'16,"5"5"0,-4-10-1,-3-25 1,-4-23 0,-6-17-1,-2-13-15</inkml:trace>
  <inkml:trace contextRef="#ctx0" brushRef="#br1" timeOffset="-209941.93">28314 10235 0,'-8'10'15,"-2"15"1,8 16-1,22 1 1,28-6 0,17-17-1,-12-23 17,-27-24-17,-34-12 1,-32-3-1,-9 12 1,7 9 0,7 4-1,9 14 1,9-4 0,17 8-16</inkml:trace>
  <inkml:trace contextRef="#ctx0" brushRef="#br1" timeOffset="-209396.1">28758 10361 0,'7'15'15,"16"13"1,14 4 0,12-11-1,-2-18 1,-7-17 15,-17 0-15,-13-7-1,-10 14 1,-3 17 0,3 12-1,14 11 1,23 5 0,29-3 15,15-12-16,-1-21 1,-20-21 0,-32-25-1,-28-14 1,-28-5 0,-24-5-1,-1 10 16,7 16-15,46 42-16</inkml:trace>
  <inkml:trace contextRef="#ctx0" brushRef="#br1" timeOffset="-187727.56">20109 11689 0,'-15'-10'16,"-23"-8"-1,-35 13 17,10 5-17,-10 15-15,-20 28 31,17 23-15,26 19 0,30 16-1,35 2 17,10-32-17,20-13-15,31-18 16,8-15-1,-14-7 17,-35-10-17,-35-8-15</inkml:trace>
  <inkml:trace contextRef="#ctx0" brushRef="#br1" timeOffset="-187226.53">20377 12039 0,'-46'18'16,"8"19"15,18 22-16,40-1 17,43-16-17,-5-14 1,13-23-16,19-22 31,-9-37-15,-43-11 15,-56-5-15,-47 22 15,-24 22-15,2 18 15,8 14-16,26-4 1,20 3 15,33-5-31</inkml:trace>
  <inkml:trace contextRef="#ctx0" brushRef="#br1" timeOffset="-186674.86">20835 12039 0,'-8'53'15,"8"17"16,18 1-15,13-18 0,11-28 15,-1-37-15,-8-34 15,-11-9-16,-9-1 17,-11 22-17,1 30 17,4 38-17,18 21 1,26 3 15,17-20-15,-3-16 15,-7-12-15,-20-10-1,-38 0-15</inkml:trace>
  <inkml:trace contextRef="#ctx0" brushRef="#br1" timeOffset="-186382.22">21392 11828 0,'12'55'16,"9"10"-16,3 28 31,2-2-15,-3-12 15,-11-42-15,-12-37-16</inkml:trace>
  <inkml:trace contextRef="#ctx0" brushRef="#br1" timeOffset="-185962.42">21714 12029 0,'8'58'15,"19"15"1,32-4 15,17-17-15,-1-40 15,-30-44-15,-48-31 15,-42-10-15,-25 7 15,-4 33-16,9 18 1,12 13 15,26 4-15,27-2-16</inkml:trace>
  <inkml:trace contextRef="#ctx0" brushRef="#br1" timeOffset="-185326.93">22171 12140 0,'0'45'31,"0"-5"-15,2-19 0,10-31 15,11-28-15,3-10 15,-1 15-16,-8 33 17,-9 25-17,0 8 17,4-8-17,11-27 16,7-28-15,5-11 0,0 8 15,0 31-15,2 35 15,-2 17-16,2-2 1,-2-20 0,-9-8 15,-14-10-15,-12-10-16</inkml:trace>
  <inkml:trace contextRef="#ctx0" brushRef="#br1" timeOffset="-184763.2">22891 11704 0,'0'35'16,"0"15"-16,2 8 15,7 21-15,-4-1 16,4 7 0,4 24-1,2-31 1,-3-55 0,-1-49 15,-4-32-16,-2-17 1,3-6 0,10 26 15,19 34-15,19 42-1,4 34 1,-2 26 15,-18 0-15,-37-33-1,-46-34 17,-42-24-17,-11-15 1,12 0-1,17 0 1,67 25-16</inkml:trace>
  <inkml:trace contextRef="#ctx0" brushRef="#br1" timeOffset="-184117.83">23566 12636 0,'-58'8'15,"-14"-1"-15,9 1 16,-8-3-16,-19 3 15,4-6 1,-12 0-16,-21 4 0,10-6 16,-14 0-16,-25-6 0,11 6 15,-9 0-15,-25 6 16,25-6-16,-8 0 0,-18 0 0,22 0 16,1 0-16,-23 0 0,32 0 15,-2 0-15,-14-6 0,33 4 16,1 2-16,-11 2 0,5 4 15,-18-2 1,27 4-16,-7-3 16,35 3-1,45-6 1,46 11-16,33-13 16,6-2-1,-7-6 16,-17 5-15,-4 1 0,-11 2-16</inkml:trace>
  <inkml:trace contextRef="#ctx0" brushRef="#br1" timeOffset="-183425.98">20956 12994 0,'-33'-5'16,"-40"5"15,-18 11-15,10 21-1,44 28 17,27-12-17,33 5-15,7-5 32,18 7-32,22 13 15,-24 1 16,-56-29-15,-51-36 0,-22-23 15,4-14-15,12 5-1,67 28 1</inkml:trace>
  <inkml:trace contextRef="#ctx0" brushRef="#br1" timeOffset="-183009.25">21162 13251 0,'51'3'16,"7"-16"15,-3-19-15,-19-6 15,-42 10-15,-31 20 15,-26 31-15,2 37 15,36 18-15,31-2-1,16-11 16,-7-22-15,-15-43-16</inkml:trace>
  <inkml:trace contextRef="#ctx0" brushRef="#br1" timeOffset="-182265.7">21689 13165 0,'-56'10'16,"2"20"-1,13 34 16,49 16-15,14-22 15,24-10-31,31-12 16,-14-24 0,14-19-1,-12-12 1,8-15-16,10-32 15,-22-10 17,-41 18-17,-43 31 17,-23 27-17,-4 32 16,18 21-15,42 10 15,45-7-15,23-26 0,0-30 15,-35-38-16,-46-25 17,-37-2-17,-23 7 17,8 15-17,7 13 1,23 10 15,25 20-31</inkml:trace>
  <inkml:trace contextRef="#ctx0" brushRef="#br1" timeOffset="-181378.88">22425 13409 0,'0'0'15,"7"-4"1,11-19 15,20-15-15,8-6-1,-1 17 1,-10 23 15,-10 24-15,-7 13 0,2-3 15,0-5-16,-2-15 1,-3-10 0,8-5 15,10-7-15,4-6-1,-4 6 1,-10 1 15,-18 8-15,-10 11-1,-8 17 17,5 21-17,19-4 1,27-16-1,24-34 17,-17-14-17,1-24-15,-15-2 16,-4-15-16,-10-32 16,-19-1 15,-28 23-16,-18 40 1,3 53 0,17 13 15,13 20-31,13 0 16,14 15-16,28 30 15,13-3 16,-5-13-15,-17-35 0,-31-47-16</inkml:trace>
  <inkml:trace contextRef="#ctx0" brushRef="#br1" timeOffset="-180482.05">24141 12614 0,'63'7'15,"7"-2"1,-4 0 15,-11-5-15,-24 0-1,-31 0-15</inkml:trace>
  <inkml:trace contextRef="#ctx0" brushRef="#br1" timeOffset="-180273.25">24184 12800 0,'71'-5'15,"-3"3"1,-16-1-1,-52 3-15</inkml:trace>
  <inkml:trace contextRef="#ctx0" brushRef="#br1" timeOffset="-179346.27">25068 12611 0,'-5'73'31,"3"-9"-15,-3 9-16,-3 29 31,5-1-15,6-37-1,-1-64 17,4-21-17,-1-34-15,-3-11 32,3-27-32,-2 0 15,-3-16-15,0 11 16,2-2-1,-2-24 1,0 16 0,8 65 15,5 50-15,-3 19 15,5 24-31,0 8 15,10 25-15,1 2 16,14 19-16,0-9 31,10 9-31,-1-18 16,8-1-16,29-22 31,-3-53-15,-32-42-1,-57-11 17,-16 7-17,-24 1-15,-40-7 32,-14 4-17,-3 2 1,14 8 15,22 6-15,31 12-1,36 10 1</inkml:trace>
  <inkml:trace contextRef="#ctx0" brushRef="#br1" timeOffset="-178024.78">25761 12879 0,'0'7'15,"6"0"17,-1-7-17,7-20 17,11-25-17,0-3 16,-9 16-15,-3 28 0,-4 25 15,-2 7-15,5 0 15,13-9-16,7-20 1,13-30 15,3-10-15,-4-1 15,-7 37-15,-5 45-1,-4 39 17,2 3-17,12-31 17,8-47-17,-1-26 1,-11-29 15,-5-22-15,-5 28 15,0 60-15,-6 15 15,-5 31-31,-2 2 15,-1 17-15,1 39 16,-3-16 15,-7-55-15,-8-66 15,-5-17-15,-6-25-16,-1-9 31,2-16-31,5 2 16,5-8-16,15-24 15,27 31 17,19 64-17,-9 58 16,-16 37-15,-34 19 0,-25-19 15,-2-25-15,-3-14 15,19-20-16,14-16-15</inkml:trace>
  <inkml:trace contextRef="#ctx0" brushRef="#br1" timeOffset="-177575.35">26941 12929 0,'58'-15'16,"5"-18"0,-11-8-1,-24-4 16,-26 7-15,-26 15 0,-27 19-1,-12 26 1,5 26 15,25 13-15,41-8-1,40-21 17,22-17-17,-4-12 1,-8-6 0,-58 3-16</inkml:trace>
  <inkml:trace contextRef="#ctx0" brushRef="#br1" timeOffset="-177213.8">27386 12926 0,'-2'58'15,"-1"2"1,1-16-1,2-37 17,7-40-17,7-27 1,3-19 0,1-1-1,7 22 16,15 25-15,7 15 0,-6 9-1,-15 9 1,-26 0-16</inkml:trace>
  <inkml:trace contextRef="#ctx0" brushRef="#br1" timeOffset="-176752.4">27850 12972 0,'58'0'16,"7"-6"-1,-2-6 1,-7-6 0,-31-4 15,-32-4-16,-32 14 1,-23 15 0,-11 24 15,17 31-15,49 20-1,37 1 1,16-9 15,-6-20-31,-40-50 16</inkml:trace>
  <inkml:trace contextRef="#ctx0" brushRef="#br1" timeOffset="-132494.33">21959 14967 0,'68'2'15,"-10"-2"1,12-2-16,-4 0 16,24-9-16,-9 1 15,20 0 1,-15 8-16,4-6 0,29 3 15,-5-5 1,-60 5 0,-54 5-16</inkml:trace>
  <inkml:trace contextRef="#ctx0" brushRef="#br1" timeOffset="-132070.87">22543 15027 0,'-2'63'0,"-3"28"16,0 15 0,3 15-1,-4 0 1,1-7-1,-5-24 1,1-29 0,-2-31-1,6-18 1,3-7 0,2-5-16</inkml:trace>
  <inkml:trace contextRef="#ctx0" brushRef="#br1" timeOffset="-131810.56">22269 15879 0,'55'10'15,"25"1"1,27-4 0,-2-5-1,-12-4 1,-24-5 0,-34 4-1,-35 3-15</inkml:trace>
  <inkml:trace contextRef="#ctx0" brushRef="#br1" timeOffset="-131478.29">23355 15443 0,'53'-2'0,"2"-3"15,3-3 1,-2-2 0,-32 5-1,-24 5-15</inkml:trace>
  <inkml:trace contextRef="#ctx0" brushRef="#br1" timeOffset="-131179.65">23471 15625 0,'60'5'16,"16"-2"-1,7-1 1,-12-2 0,-31 0-1,-40 0-15</inkml:trace>
  <inkml:trace contextRef="#ctx0" brushRef="#br1" timeOffset="-130011.36">24108 15068 0,'10'-5'15,"20"-13"1,38-7 15,-10 7-15,8 6-16,-6 2 16,14 10-16,27 13 15,-8 12 1,-30 15-1,-45 5 1,-36 0 0,-31-5 15,-16-4-15,4 0-1,34-4 1,40 3-1,45 8 1,-8-8 0,10 3-1,29 18-15,-4 4 32,-19 3-17,-41-5 1,-37-17-1,-36-9 1,-23-9 0,-10-8-1,9-8 1,31-14 15,26-13-15,10 0-1,5 2 1,0 18-16</inkml:trace>
  <inkml:trace contextRef="#ctx0" brushRef="#br1" timeOffset="-129206.95">25333 15423 0,'0'53'15,"0"18"1,3 4-1,-1-2 17,-2-17-17,0-39 1,0-27 0,0-30-1,0-31 1,3-17-1,6-20 17,7-8-17,6 13 1,1 10 0,-3 22-1,-10 36 1,-2 29-1,12 24 1,5 30 15,8 25-15,-10-7 0,1 9-16,-1-5 15,5 16-15,-2-10 16,9 15-1,11 20 1,3-21 0,-3-32-1,-26-28 1,-5-15 0,-15-15-16</inkml:trace>
  <inkml:trace contextRef="#ctx0" brushRef="#br1" timeOffset="-128628.06">25779 15501 0,'-5'0'16,"-11"0"-1,-28 0 17,1 3-17,-17 5-15,-1-4 16,-18 4-16,-28-3 16,0 0-1,21-10 1,32-2-1,23 1 1,31 6-16</inkml:trace>
  <inkml:trace contextRef="#ctx0" brushRef="#br3" timeOffset="-67133.86">2567 12185 0,'0'86'16,"2"-16"-1,2 9-15,2-6 16,4 10-16,-2-8 15,4 16-15,9 28 16,1-6 0,-4-25-1,-8-43 1,-7-47 0,-16-43-1,1-6 1,-6-19-1,-3 0 1,-1-17-16,4 4 16,-7-8-16,2 8 15,-2-10-15,5 15 16,5-5-16,2-16 16,13 7-1,28 29 1,26 27-1,23 34 1,-14 10 15,8 16-31,-12 9 16,13 17-16,-12 3 16,6 13-16,15 29 15,-23 7 16,-55-22-15,-44-27 0,-13-20-1,-12-13 1,-1-13 0,-10 1-16,-20-3 15,7 0 1,39-5-1,47 10 1,38 7 0,4 4-1,15 1-15,4 5 16,20 10 0,-8-2-1,13 5-15,15 16 16,-1-6-1,-34-20 1,-62-30-16</inkml:trace>
  <inkml:trace contextRef="#ctx0" brushRef="#br3" timeOffset="-66562.51">3775 12661 0,'57'21'16,"18"-4"0,5 2-1,-14-12 17,-17 2-17,-49-9-15</inkml:trace>
  <inkml:trace contextRef="#ctx0" brushRef="#br3" timeOffset="-65342.25">4696 12495 0,'19'76'16,"4"17"-1,0 15 1,-8-4 15,2-26-15,-16-43-1,-9-40 1,-7-53 15,0 1-15,-5-17-16,5 4 15,-4-11-15,2 2 16,5-4-16,8-17 31,33 17-15,33 37 0,-11 29 15,15 19-31,20 33 15,-8 24 1,-21 11 0,-38 3 15,-43-5-15,-35-10-1,-25-13 1,-2-15 15,15-7-15,43 3-1,44 9 17,40 10-17,27 3 1,18-8-1,-5-7 17,-21-11-17,-26-9 1,-49-13-16</inkml:trace>
  <inkml:trace contextRef="#ctx0" brushRef="#br3" timeOffset="-64834.67">5469 12821 0,'27'18'16,"18"-11"-1,12-7 17,7-7-17,-5-17 1,-19-6 0,-22 2 15,-28 5-16,-28 11 1,-20 15 0,-10 20 15,12 29-15,15 11-1,35-10 1,23-15-1,13-10 17,-2-13-17,-7-5 1,-21-10 0</inkml:trace>
  <inkml:trace contextRef="#ctx0" brushRef="#br3" timeOffset="-64414.15">6134 12656 0,'-50'8'15,"0"12"1,19 8-1,48 17 17,37 16-17,24 9 1,-12 3 0,-34-6 15,-44-20-16,-31-19 1,0-34 0,13-29 15,19-15-15,17-1-1,-1 11 1,-5 40-16</inkml:trace>
  <inkml:trace contextRef="#ctx0" brushRef="#br3" timeOffset="-64209.82">6553 12898 0,'3'63'15,"5"0"1,-7-7 0,1-18-1,3-21 1,-5-17-16</inkml:trace>
  <inkml:trace contextRef="#ctx0" brushRef="#br3" timeOffset="-64019.77">6477 12495 0,'8'0'16,"5"0"-1,4 0 16,-1 5-15,-16-5-16</inkml:trace>
  <inkml:trace contextRef="#ctx0" brushRef="#br3" timeOffset="-63631.45">7036 12722 0,'-57'-13'16,"5"11"-1,28 20 1,44 29 15,6-4-15,18 7-16,22 31 15,-15 5 17,-39-26-17,-32-37 17,-15-35-17,-1-24 1,3-3-1,8 5 1,25 34 0</inkml:trace>
  <inkml:trace contextRef="#ctx0" brushRef="#br3" timeOffset="-63154.08">7566 12382 0,'17'60'31,"1"21"-31,-2-1 15,3 26-15,2-7 16,-3 7 0,7 17-1,-16-68 1,-14-65 15,-12-22-15,6 16-1,11 16-15</inkml:trace>
  <inkml:trace contextRef="#ctx0" brushRef="#br3" timeOffset="-62963.26">7585 12659 0,'77'15'15,"16"2"1,-7-4 15,-26-5-15,-60-8-16</inkml:trace>
  <inkml:trace contextRef="#ctx0" brushRef="#br3" timeOffset="-62438.53">8188 12760 0,'-68'0'15,"-5"20"1,14 25 15,42 16-15,34 1 15,32-13-15,5-39-1,-15-35 16,-14-24-15,-8-5 15,-10 8-15,1 34 0,8 44 15,20 36-16,23-5 17,15-19-17,-4-12 17,-21-12-17,-49-20-15</inkml:trace>
  <inkml:trace contextRef="#ctx0" brushRef="#br3" timeOffset="-62059.87">8612 12951 0,'0'0'15,"7"-5"17,9-12-17,10-6 17,20 8-17,4 22 16,6 21-15,-6 7 0,-5 1 15,-7-9-15,-20-9-1,-18-18-15</inkml:trace>
  <inkml:trace contextRef="#ctx0" brushRef="#br3" timeOffset="-61703.67">9348 12840 0,'-4'0'15,"-11"0"17,-15 11-17,7 19 17,23 25-17,35 11 1,26-8 15,10-11-15,-10-14 15,-24-15-15,-37-18-16</inkml:trace>
  <inkml:trace contextRef="#ctx0" brushRef="#br3" timeOffset="-61218.64">9751 13028 0,'19'6'16,"39"2"0,23-6 15,-6-14-15,-19-20-1,-31-9 1,-38-4 15,-34 12-15,-27 25-1,-8 28 1,31 10 15,16 19-31,17 1 16,29 16-16,10-1 31,30 0-31,5-7 16,7 0-16,20 8 15,-12-11 1,-71-55-16</inkml:trace>
  <inkml:trace contextRef="#ctx0" brushRef="#br3" timeOffset="-60068.41">6444 10300 0,'0'51'15,"2"17"-15,-2-3 16,0 23-16,0-5 15,0 16 1,-2 33-16,0-15 31,2-51-15,0-56 0,0-48-1,0-2 1,-5-21-16,2-4 15,-2-16-15,-5 1 16,-2-19-16,-1 9 16,-4-8-16,4 12 15,6-2-15,19-11 16,38 34 0,-2 35-1,16 12 1,-1 16-1,17 14-15,-6 8 16,9 10-16,-11 5 16,-2 14-16,-7 28 15,-40 12 1,-48-4 0,-43-14-1,-30-21 1,-14-22-1,14-10 1,21-9 0,28-3 15,45 4-15,40 5-1,3 5 1,16 8-16,2 2 15,10 10-15,-4 1 16,5 15-16,-15-6 16,5 13-16,10 22 15,-8 3 1,-24-40 0,-36-48-1</inkml:trace>
  <inkml:trace contextRef="#ctx0" brushRef="#br1" timeOffset="-57006.98">6868 6581 0,'37'-14'15,"19"-7"-15,2 6 16,20-10-16,2-3 31,19-2-31,-8 0 16,-1 0-16,19-6 31,-32 8-15,-77 28-16</inkml:trace>
  <inkml:trace contextRef="#ctx0" brushRef="#br1" timeOffset="-56722.68">7296 6559 0,'0'80'16,"0"-15"0,0 11-16,0-6 31,0 9-31,-11 14 15,-11 0 1,2-30 15,12-30-15,8-33-16</inkml:trace>
  <inkml:trace contextRef="#ctx0" brushRef="#br1" timeOffset="-56468.94">6996 7224 0,'60'-13'16,"19"-7"-16,3 7 15,32 0-15,-12 9 31,5 2-31,29-4 16,-8 6 0,-59 0-1,-69 0 1</inkml:trace>
  <inkml:trace contextRef="#ctx0" brushRef="#br3" timeOffset="-45262.98">4902 14077 0,'-10'71'15,"3"-13"1,2 12 0,2-6-16,-2 11 0,2 33 15,1 3 1,2-10 0,2-28 15,-2-60-16,-2-43 1,-9-34 0,-1 7-1,-8-11-15,5 0 16,-1-8 0,-1 5-1,6-12-15,2 8 16,1-9-16,21-18 15,37 21 1,29 41 15,3 59-15,-28 9 0,-9 25-16,-7 35 15,-25 13 16,-29-8-15,-30-30 0,-12-37-1,11-39 17,12-40-17,17-17 1,8 4-1,0 8 1,10 58-16</inkml:trace>
  <inkml:trace contextRef="#ctx0" brushRef="#br3" timeOffset="-44859.25">5277 14183 0,'21'61'15,"-3"22"1,-5 10 0,-7-7 15,-15-33-15,-5-46-1,6-41 1,8-37 15,12-15-15,20 3-1,16 22 17,12 26-17,-2 17 1,-9 8-1,-25 10 1,-11 0 0,-13 0-1</inkml:trace>
  <inkml:trace contextRef="#ctx0" brushRef="#br3" timeOffset="-44403.86">5701 14329 0,'7'0'15,"10"3"16,8-3-15,4-3 0,-4-12-1,-10-7 1,-17-4 0,-19 6-1,-14 15 1,0 15-1,10 21-15,11 16 16,11 11 0,15-4-1,17-15 1,7-31 0,7-20-1,-6-6 1,-13 1-1,-24 17-15</inkml:trace>
  <inkml:trace contextRef="#ctx0" brushRef="#br3" timeOffset="-44059.03">6074 14181 0,'0'53'15,"0"20"1,4 7 0,1-6-1,4-16 1,8-20 0,8-21-1,-2-17 1,0-17-16,5-19 15,-4-14 1,-3-10 0,-6-11-1,-3 0 1,-2 10 0,-1 21-1,-9 40-15</inkml:trace>
  <inkml:trace contextRef="#ctx0" brushRef="#br3" timeOffset="-43247.17">6467 14420 0,'10'-7'16,"11"-4"-1,1-4 1,0 0 0,-3-7-1,-8-1 1,-5 8-1,-12 7 1,-5 11 0,-10 17-1,-1 8 1,8 7 0,8 0-1,12-10 1,8-7-16,-1-18 15,6-23 1,-2-9 0,2 4-1,-7 2 1,1 9 0,1 17-1,2 17 1,1 1-1,-6 5 1,-6-3 0,2-5-1,5-2 1,10-8 0,0-5-1,0-3 1,3 1-1,5-1 1,-2-1 0,-5 4-16,-8 0 15,-5 4 1,-2 4 0,-3 7-1,-3-3 1,3-4-1,-2-1 1,0-4 0,-3-3-16</inkml:trace>
  <inkml:trace contextRef="#ctx0" brushRef="#br3" timeOffset="-42975.64">7256 13821 0,'5'50'16,"0"20"-16,0 1 15,0 19-15,-2-6 16,3 12-16,10 24 31,14-11-15,-9-36-1,-6-35 1,-15-38-16</inkml:trace>
  <inkml:trace contextRef="#ctx0" brushRef="#br3" timeOffset="-42742.3">7036 14108 0,'48'10'15,"20"3"-15,3-1 16,19 4-16,1-5 15,1 2-15,21 2 16,-22-2 0,-91-13-16</inkml:trace>
  <inkml:trace contextRef="#ctx0" brushRef="#br3" timeOffset="-42029.91">8463 14204 0,'-35'-31'15,"-21"17"17,-7 18-17,3 39 1,23 27-1,25 16 1,38 0 0,34-26 15,21-34-15,-3-31-1,-13-16 1,-24 6-1,-41 15-15</inkml:trace>
  <inkml:trace contextRef="#ctx0" brushRef="#br3" timeOffset="-41553.94">8627 13853 0,'4'56'16,"1"22"-16,6-5 16,1 18-16,-1-11 31,3 6-31,9 17 15,-3-40 1,-2-53 0,5-40-1,5-20 1,2-8 0,-6 7 15,3 27-16,-1 33 1,7 29 0,5 7-1,5-2 1,-4-5 0,-12-11 15,-27-27-31</inkml:trace>
  <inkml:trace contextRef="#ctx0" brushRef="#br3" timeOffset="-41033.21">9262 14314 0,'-46'26'16,"6"11"0,17 19-1,25 6 1,31-8 0,15-19 15,0-29-16,-12-34 1,-19-15 0,-10-13-1,-7 4 1,-10 13 0,-2 22 15,7 27-16,5 27 1,12 22 0,19-9-1,11-12 1,-3-13 0,-12-9 15,-7-14-16,-20-2-15</inkml:trace>
  <inkml:trace contextRef="#ctx0" brushRef="#br3" timeOffset="-40688.47">9572 14493 0,'4'39'16,"4"-9"0,2-18-1,5-17 1,8-20 0,2-18-1,-3-5 1,-6 6-1,-4 6 17,-4 11-17,-3 7 1,-2 11 0,2 1-16,-5 6 15</inkml:trace>
  <inkml:trace contextRef="#ctx0" brushRef="#br3" timeOffset="-40141.99">9957 14423 0,'-45'10'15,"5"-2"1,17 12-1,10 7 1,15 6 0,18-5-1,11-5 1,1-16 0,1-20-1,-4-12 1,-14-10-1,-8-3 1,-14-3 0,1 14-1,-3 12 1,1 23 0,5 26-1,3 32 1,0 13-1,0 11 1,-5-11 0,-23-21-1,-9-24 1,-2-23 0,2-16-1,9-8 1,7 1-1,12 6 1,9 6-16</inkml:trace>
  <inkml:trace contextRef="#ctx0" brushRef="#br3" timeOffset="-39603.97">10275 14562 0,'17'-8'16,"13"-10"0,5-4-16,-9-4 31,-22 6-16,-21 2-15,-18 18 16,-8 18 0,0 9-1,20 12 1,28 6 0,21-2-1,14-8 1,10-12-1,-5-13 1,-9-5 0,-16-5-1,-20 0-15</inkml:trace>
  <inkml:trace contextRef="#ctx0" brushRef="#br3" timeOffset="-39128.09">11179 14131 0,'-28'-44'16,"-5"0"0,-4 16-1,-4 23 17,3 25-17,8 37 1,13 34-1,6-18 1,9 3-16,15 22 16,15 0-1,7-12 1,-7-28 0,-16-43-1,-7-27 1,-10-16-1,0-5 1,-2 6 0,7 27-16</inkml:trace>
  <inkml:trace contextRef="#ctx0" brushRef="#br3" timeOffset="-38935.82">10821 14332 0,'38'30'16,"15"-2"0,15-5-1,3-11 1,-8-2 0,-23-4-1,-40-6-15</inkml:trace>
  <inkml:trace contextRef="#ctx0" brushRef="#br3" timeOffset="-38688.73">11438 14138 0,'11'73'15,"-6"8"1,0-8 0,-5-23-1,0-50-15</inkml:trace>
  <inkml:trace contextRef="#ctx0" brushRef="#br3" timeOffset="-38221.04">11738 14483 0,'-10'10'16,"-3"18"15,13 20-15,16 10 0,19-15-1,8-18 1,-13-25-1,-19-20 1,-34-21 15,-26-1-15,-5 4 0,0 5-1,14 10 1,32 11-1,31 6 17,10 2-17,-3 1 1,-30 3-16</inkml:trace>
  <inkml:trace contextRef="#ctx0" brushRef="#br3" timeOffset="-37690.53">11966 14572 0,'5'20'16,"16"20"-1,18 8 1,11-13-1,5-15 1,-6-20 15,-14-12-15,-20-9 0,-13 1-1,-7 13 1,-5 14-1,10 23 17,21 11-17,19 1 1,18-11 0,0-13-1,-16-29 1,-21-21-1,-29-21 17,-7 5-17,-13-8-15,-27-19 16,1 1 0,9 14-1,45 60-15</inkml:trace>
  <inkml:trace contextRef="#ctx0" brushRef="#br3" timeOffset="-7414.27">4499 15661 0,'0'54'16,"0"12"-1,0 7 1,0-5 0,0-17-1,5-16 1,-5-15 0,2-25-1,10-23 1,4-22 15,9-18-15,-2-5-1,1-1 1,-3 9 0,-4 12-1,-1 31 1,-1 22-1,0 32 1,-3 31 0,-12 28-1,-6 5 1,0-18 15,18-41-15,1-39-1,18-46 1,4-27 15,1-11-15,-1 15 0,-2 46-1,2 48 16,-7 42-15,-11 29 0,-4-6 15,-6-18-15,-4-20-1,2-19 1,-5-31-16</inkml:trace>
  <inkml:trace contextRef="#ctx0" brushRef="#br3" timeOffset="-6422.55">5144 15879 0,'28'30'15,"14"-7"1,2-15 15,2-16-15,-12-24-1,-10-17 1,-13-1 15,-19 7-15,-17 23 0,-10 25 15,6 31-16,8 25 1,21 8 0,21-3 15,13-23-15,15-21-1,-2-17 1,-3-20 15,2-22-15,7-11-1,-15 3 1,-10 7 0,-5 12-1,-21 21 16,-12 14-15,-5 25 0,4 26-1,0 6 17,11-11-17,17-22 1,8-30-1,3-28 17,-7-26-17,-9-4 1,-2 10 0,-5 17 15,-2 30-16,-3 34 1,0 14 0,11 3-1,9-5 17,-4-16-17,2-9 1,-18-23-16</inkml:trace>
  <inkml:trace contextRef="#ctx0" brushRef="#br3" timeOffset="-6005.52">6053 15824 0,'-9'-5'15,"-9"2"1,0 6 0,6 18-1,12 16 17,17 18-17,14 6 1,-14-9-1,-14-6 1,-14-15 0,-6-15-1,-3-5 1,12-16 0,11-20-1,11-11 1,-1-2-1,2 8 1,-4 2 0,-11 28-16</inkml:trace>
  <inkml:trace contextRef="#ctx0" brushRef="#br3" timeOffset="-5577.67">6220 15937 0,'0'43'16,"8"5"0,2 0-1,2-5 1,3-10 0,8-11-1,-8-20 1,2-14-1,-1-14 1,0-6 0,-4 4-1,-2 5 1,-2 11 0,-4 12-16,7 23 15,-1 19 1,2 11-1,-2-10 1,-7-7 0,7-17-1,-3-8 1,4-11 0,-11 0-16</inkml:trace>
  <inkml:trace contextRef="#ctx0" brushRef="#br3" timeOffset="-4940.71">6565 15970 0,'0'0'15,"0"0"1,0 0-16,0 3 16,0 11-1,0 14 1,0-3 0,0-4-1,0-6 1,0-8-1,0 1 1,0-6 0,2-7-1,9-15 1,9-8 0,3-7-1,-5 0 1,-4 10-1,7 12 1,4 6 0,4 9-1,-3 3 1,-7-3-16,-8 4 31,-11-6-31</inkml:trace>
  <inkml:trace contextRef="#ctx0" brushRef="#br3" timeOffset="-4486.47">6979 16061 0,'10'5'0,"11"5"16,0-8-1,7-12 17,-5-13-17,-13-4 1,-20-4-1,-16 14 1,-11 9 0,-5 8-1,17 21 1,11 16 0,22 9-1,19-4 1,21-1-1,13-14 1,-3-4 0,-18-8-1,-40-15-15</inkml:trace>
  <inkml:trace contextRef="#ctx0" brushRef="#br3" timeOffset="-4007.8">7767 16005 0,'2'40'15,"1"11"1,5-3 0,-5-10-1,4-10 1,-5-16-1,-2-7 1,0-5-16</inkml:trace>
  <inkml:trace contextRef="#ctx0" brushRef="#br3" timeOffset="-3809.3">7675 15637 0,'6'-2'15,"7"0"1,-1-1 0,-1-2-1,-11 5-15</inkml:trace>
  <inkml:trace contextRef="#ctx0" brushRef="#br3" timeOffset="-3404.95">8092 16161 0,'10'-9'0,"4"-7"31,7 2-16,7 28 1,5 32 0,5 24-1,0-2 1,7-15 0,-7-10 15,-21-25-16,-17-18-15</inkml:trace>
  <inkml:trace contextRef="#ctx0" brushRef="#br3" timeOffset="-2677.54">9380 16008 0,'-13'2'16,"-17"21"-1,-3 25 1,5 23 0,26 11-1,25-14 16,17-22-15,20-24 0,8-22-1,-12-32 1,-16-24 0,-27-16-1,-29-9 16,-29 13-15,-15 25 0,9 20-1,18 23 1,19 0 0,3 0-1,11 0-15</inkml:trace>
  <inkml:trace contextRef="#ctx0" brushRef="#br3" timeOffset="-2097.17">9872 15685 0,'-14'66'16,"2"19"-1,4 11 1,6 2 0,-3-9-1,10-26 1,-5-31 0,5-32-1,5-15 1,5-18-1,5-4 1,3-1 0,-8 5-1,5 20 1,6 26 0,2 22-1,2 13 1,-6-2-1,-6-8 1,-6-6 0,-1-14-1,-3-8 1,-8-10-16</inkml:trace>
  <inkml:trace contextRef="#ctx0" brushRef="#br3" timeOffset="-1383.75">10320 16214 0,'0'63'15,"-3"5"1,3-15 0,0-17-1,3-24 1,6-17-1,7-17 1,7-19 0,5-19-1,2-1 1,-8 6 0,-6 17-1,-7 12-15,-4 26 16,-2 18-1,3 23 1,-2 4 0,4 0-1,4-9 1,11-11 0,12-12-1,5-13 1,6-10-1,-1-5 1,-7-1 0,-10 4-1,-16 16 1,9 27 0,1 17-1,3 5 1,-2-8-1,-6-10 1,-17-35-16</inkml:trace>
  <inkml:trace contextRef="#ctx0" brushRef="#br3" timeOffset="12919.41">11620 15443 0,'-20'18'15,"-28"30"1,8 0 0,-11 15-16,6 2 15,-6 21-15,9 2 16,1 13-16,13-6 16,9 14-16,8-14 15,8 7-15,14-19 16,17 5-16,5-15 15,9-2-15,37 7 16,-2-12 0,-31-32 15,-24-14-31,-22-20 16</inkml:trace>
  <inkml:trace contextRef="#ctx0" brushRef="#br3" timeOffset="14117.73">11607 16419 0,'10'2'16,"16"6"15,9 1-16,11-3 1,-2-4 0,2-7-1,-10-13 17,-15-12-17,-10-15 1,-1-16-1,-10-16 1,-7-11 0,-1 2 15,2 5-15,6 0-1,6 11 1,9 17-1,10 10 1,10 12 15,9 4-15,-2 10 0,-4 6-1,0 11 1,0 15-1,-3 18 1,-5 15 15,-10 13-15,-7 9 0,-6 8-1,-4 5 1,2 0-1,-5-7 1,-5-3 15,2-13-15,-4-3 0,7-23-1,0-16 1,0-8-1,7-2 17,6-3-17,14 5 1,17 0 0,3-10-1,-1-10 1,-8-3-1,-10 1 17,-28 12-32</inkml:trace>
  <inkml:trace contextRef="#ctx0" brushRef="#br3" timeOffset="14622.52">12532 15395 0,'28'46'15,"14"22"1,-11-8-1,1 14-15,-6-6 16,7 22-16,-6-7 16,6 16-16,-8-6 15,1 10-15,-12-10 16,-3 13 0,-4-18-1,-7 8-15,-27 15 16,-16-15-1,13-43 1,17-25 0,13-28-16</inkml:trace>
  <inkml:trace contextRef="#ctx0" brushRef="#br3" timeOffset="22027.52">12141 5490 0,'5'0'16,"8"0"15,23 0-16,24 2 17,18-2-17,12 0 17,7 0-17,-1-2 16,-9-6-15,-13 1 15,-25 2-15,-15-3 0,-19 6 15,-8-1-16,-4 3 17,-1 0-17,-2 0 17,0 0-17,0 0 16,-5-7-15,-17-9 15,-6-11-15,-15-19 0,-4-12 15,-2-4-16,7-13 17,-2-9-17,17-2 17,7-5-17,18 6 1,14 2-1,13 7 1,10 13 0,14 7-1,0 14 1,9-4 15,10 6-15,8 7-1,4 11 1,6 9 0,0 11-1,0 4 17,0 11-17,-4 9 1,-5 6-1,-7 15 1,-10 7 0,-15 4 15,-11 4-15,-10 2-1,-8 1 1,-14 2-1,-6-3 1,-15 0 0,0 6 15,-15-1-15,-8-2-1,-9 3 16,-8-11-15,-5 1 15,7-9-15,3-9 15,8-5-15,19-11 15,10-13-15,12-2-1,0-4 17,1-3-17,4 0 16,0 0-15,0 0 15,0 0-15,0 0 15,0 0-15,0 0-1,11 0 17,14 0-1,20 0-15,13-3-1,15 1 16,3-3-15,-3 1 15,-15 4-15,-18 0 15,-19 0-15,-12 0-1,-3 0 17,-3 0-17,-3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1T14:24:17.0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2501 559 0,'-43'-5'0,"-10"14"16,-2 19-1,-14 26 1,-11 11-1,3 15 1,19-19 0,3 3-16,-5 18 15,13 15-15,25-3 16,33-7 0,36-17-1,21-19 1,21-21-1,7-15 1,6-22-16,5-14 16,0 0-1,-13 2 1,-45 6 0,-49 13-16</inkml:trace>
  <inkml:trace contextRef="#ctx0" brushRef="#br0" timeOffset="336.47">3085 1017 0,'16'77'0,"3"7"15,0-7 1,-3-23-1,-9-26 1,-5-15 0,-2-13-16</inkml:trace>
  <inkml:trace contextRef="#ctx0" brushRef="#br0" timeOffset="512.37">2964 705 0,'0'0'16,"0"0"-1,0 0-15</inkml:trace>
  <inkml:trace contextRef="#ctx0" brushRef="#br0" timeOffset="855.95">3544 1156 0,'10'-18'0,"12"-26"16,18-17 15,17 5-15,6 18-1,-3 21 1,-10 7 0,-6 10-1,-25 0-15,-19 0 16</inkml:trace>
  <inkml:trace contextRef="#ctx0" brushRef="#br0" timeOffset="1211.49">4608 841 0,'-60'40'16,"-6"16"0,16 2-1,28-8 1,33-12 0,28-15-1,12-9 1,5-6-1,-9-5 1,-21 0 0,-26-3-16</inkml:trace>
  <inkml:trace contextRef="#ctx0" brushRef="#br0" timeOffset="1686.33">5011 947 0,'-18'48'16,"5"2"-1,13-5 1,21-17-1,19-26 1,18-19 0,3-26-1,-7-7 1,-10 5 0,-14 15-1,-14 10 1,-8 22-1,-4 23 1,3 16 0,-1-2-1,3-1 1,15-20 0,2-23-1,7-8 1,-4-2-1,-7 0 1,-22 15-16</inkml:trace>
  <inkml:trace contextRef="#ctx0" brushRef="#br0" timeOffset="1918.75">5731 1020 0,'0'30'16,"0"-2"-1,-5-10 1,5-8-1,0-10-15</inkml:trace>
  <inkml:trace contextRef="#ctx0" brushRef="#br0" timeOffset="2194.66">5852 519 0,'0'0'15,"0"5"1,-5-1-16,5-4 16</inkml:trace>
  <inkml:trace contextRef="#ctx0" brushRef="#br0" timeOffset="2496.1">6386 476 0,'-4'78'16,"-9"25"0,1 0-1,-4-2 1,9-23-1,-2-27 1,7-24 0,-1-14-1,3-8 1,0-2-16,0-3 16</inkml:trace>
  <inkml:trace contextRef="#ctx0" brushRef="#br0" timeOffset="2655.95">6203 794 0,'70'-6'15,"21"-2"1,5 6 0,-11-3-1,-27 2 1,-58 3-16</inkml:trace>
  <inkml:trace contextRef="#ctx0" brushRef="#br0" timeOffset="3405.16">8266 453 0,'-63'10'16,"-8"5"0,31 17-1,33 10 1,27 5 0,17 3-1,8-1 1,-20-7-1,-37-2 17,-33-2-17,-18-5 1,5-7 0,10-12-1,24-4 1,24-10-16</inkml:trace>
  <inkml:trace contextRef="#ctx0" brushRef="#br0" timeOffset="3669.03">8670 708 0,'12'20'16,"13"-20"0,8-18-1,-5 0 1,-6 1-1,-22 17-15</inkml:trace>
  <inkml:trace contextRef="#ctx0" brushRef="#br0" timeOffset="3894.62">8843 645 0,'-30'42'15,"-13"13"-15,6-1 16,-9 11-16,-10 16 31,14-13-15,37-56-1,17-26 1,6-11 0,3-1-1,-21 26-15</inkml:trace>
  <inkml:trace contextRef="#ctx0" brushRef="#br0" timeOffset="4523.09">9276 637 0,'-35'50'15,"7"-4"1,14-27 0,23-38 15,31-39-16,23-16 1,6 1 0,-8 36-1,-24 44 1,-17 36 0,-18 23-1,-11-6 16,-1-22-15,20-33 0,22-30-1,19-21 1,5-2 0,-11 18-1,-13 28 16,-16 27-15,-6 12 0,-6 9-1,-1-8 1,-3-8 0,0-9-1,0-21-15</inkml:trace>
  <inkml:trace contextRef="#ctx0" brushRef="#br0" timeOffset="5153.1">10179 373 0,'-3'69'0,"-2"3"16,-3-15-1,1-16 1,5-22 0,9-19-1,16-16 1,17-8-1,16 7 1,-1 2 0,-7 2-1,-18 8 1,-25 18 0,-27 17-1,-22 7 1,-14-1-1,-2-6 1,12-12 0,28-18-1,20-10 1,13 0 0,-1 0-1,-2 4 1,-10 6-16</inkml:trace>
  <inkml:trace contextRef="#ctx0" brushRef="#br0" timeOffset="5536.11">10718 563 0,'-10'3'16,"-13"10"-16,-7 9 15,-5 4 17,12-1-17,30-4-15,26-12 16,25-6 0,7-13-1,-14-13 1,-28-2-1,-34 7 1,-24 5 0,-10 4-1,8 6 1,9-2 0,7 3-1,12-1 1,9 3-16</inkml:trace>
  <inkml:trace contextRef="#ctx0" brushRef="#br0" timeOffset="5827.11">11179 317 0,'-2'63'0,"-14"25"16,-8 15 0,-7-5-1,18-25 1,20-25-1,-1-22 1,-1-14 0,-5-12-16</inkml:trace>
  <inkml:trace contextRef="#ctx0" brushRef="#br0" timeOffset="6222.57">11582 552 0,'-42'25'16,"14"13"-1,30-1 16,31-2-15,14-10 0,-8-2-1,-37-2 1,-30-7 0,-20-4 15,1 0-16,9-6 1,8 3 0,17-5-1,13-2-15</inkml:trace>
  <inkml:trace contextRef="#ctx0" brushRef="#br0" timeOffset="6833.88">12502 538 0,'-2'74'15,"-1"13"1,1 4 0,2-15-1,-14-33 17,-16-37-17,-10-22 1,-5-17-1,9-2 1,22-2 0,18 3-1,45 9 17,3 10-17,22 3-15,-2 2 16,19 4-16,-7 1 15,6 0-15,18-2 32,-19 1-32,-89 6 0</inkml:trace>
  <inkml:trace contextRef="#ctx0" brushRef="#br0" timeOffset="7605.38">13885 541 0,'-50'60'16,"-4"21"0,12 5-1,32-23 16,43-38-15,2-20 0,18-28-16,-1-7 15,9-18-15,-10-2 16,7-23 0,-16 7-16,2-14 15,-14-31-15,-25 12 16,-35 34-1,-14 37 1,-8 26 0,4 24-1,15 31 1,12-2 15,12 17-31,4-8 16,7 14-16,21 21 15,27-29 1,19-29 0,-6-16-1,-23-14 1,-40-7-16</inkml:trace>
  <inkml:trace contextRef="#ctx0" brushRef="#br0" timeOffset="7815.46">14596 577 0,'7'68'0,"-4"-8"16,5-9-1,-6-27 1,-2-24-16</inkml:trace>
  <inkml:trace contextRef="#ctx0" brushRef="#br0" timeOffset="8004.89">14517 305 0,'0'0'0,"6"0"16,2 2 0,-8-2-16</inkml:trace>
  <inkml:trace contextRef="#ctx0" brushRef="#br0" timeOffset="8516.26">15135 491 0,'-17'7'0,"-29"14"31,-4 12-31,7 14 16,18 3-1,28-12 1,27-17-1,17-30 1,4-15 0,-6-16-1,-10-11 1,-15 8 0,1 12-1,-19 24 1,-6 18-1,-7 16 1,-1 9 0,2-1-1,6-8 1,4-4 0,4-10-1,-4-13-15</inkml:trace>
  <inkml:trace contextRef="#ctx0" brushRef="#br0" timeOffset="9053.54">15546 526 0,'-41'37'15,"-1"7"1,11-12 0,22-12-1,16-20 1,13-14-1,11-16 1,-1-6 0,0 6-1,-8 9 1,-1 29 0,2 27-1,-11 29 1,-12 13 15,-12 12-15,-19-17-1,-15-18 1,2-24 0,6-25-1,20-15-15,11 5 16,4 0-1,3 5 1</inkml:trace>
  <inkml:trace contextRef="#ctx0" brushRef="#br0" timeOffset="9352.29">15835 596 0,'44'-42'16,"8"4"-1,6 13 1,-2 22-1,-14 13 17,-3 6-17,-20-6 1,-19-10-16</inkml:trace>
  <inkml:trace contextRef="#ctx0" brushRef="#br0" timeOffset="9790.1">16408 488 0,'-51'26'15,"-2"6"1,15 6-1,29-1 17,32-9-17,31-8 1,13-16 0,3-20-1,-10-6 1,-15-1-1,-17 7 17,-15 7-17,-8 1 1,-2 6 0,-3 2-1,0 0 1,0 0-16</inkml:trace>
  <inkml:trace contextRef="#ctx0" brushRef="#br0" timeOffset="10357.18">16867 559 0,'-11'40'15,"1"-4"1,10-19 0,18-22-1,17-21 1,10-8-1,8-7 17,-5 14-17,-10 27 1,-16 19 0,-9 14-1,-5 3 1,-1-16-1,21-20 17,13-18-17,6-12 1,2 0 0,-12 9-1,-7 19 1,-17 4 15,-18 6-15,-3-3-1,1 3 1,7-8-16</inkml:trace>
  <inkml:trace contextRef="#ctx0" brushRef="#br0" timeOffset="10740.98">16483 538 0,'48'28'15,"0"-5"1,-5-3 15,-13-5-15,-13-8-16,-17-7 16</inkml:trace>
  <inkml:trace contextRef="#ctx0" brushRef="#br0" timeOffset="11388.54">17975 453 0,'-53'5'15,"-2"13"1,19 7 0,31 10-1,31 3 1,19 3 15,-2-7-15,-10-8-1,-23-14 1,-20-4 0,-8-8-1,-3-3 1,2-4 0,19 7-1</inkml:trace>
  <inkml:trace contextRef="#ctx0" brushRef="#br0" timeOffset="39639.99">1693 2875 0,'11'65'16,"0"13"0,2 15-1,9 13 1,14-3-16,2-6 15,-4-17 1,4-29 0,-5-24-1,-9-30 1,4-21 0,9-27-1,-2-9 1,3-6-16,-1 13 15,-2 8 1,-10 15 0,-6 9-1,-14 21 1,-1 21 0,1 14-16,15 5 15,18 6 1,15-7-1,15-5 1,8-16 0,4-14-1,4-26-15,-11-27 16,-10-29 0,-18-15-1,-23-13 1,-28 8-1,-30 15 1,-14 26 0,-1 21-1,6 20 1,21 7 0,12 6-1,12 3-15</inkml:trace>
  <inkml:trace contextRef="#ctx0" brushRef="#br0" timeOffset="39953.21">3351 3155 0,'14'58'15,"0"9"1,-3-6-1,-1-14 1,-1-22 0,-9-25-16</inkml:trace>
  <inkml:trace contextRef="#ctx0" brushRef="#br0" timeOffset="40132.9">3162 2746 0,'0'0'16,"0"0"0,0 0-16</inkml:trace>
  <inkml:trace contextRef="#ctx0" brushRef="#br0" timeOffset="40517.36">3667 3285 0,'0'0'16,"8"-12"0,7-29-1,15-22 1,8-12-1,10 12 1,3 10 0,-1 23-1,-3 17 1,-11 11 0,-15-1-1,-21 3-15</inkml:trace>
  <inkml:trace contextRef="#ctx0" brushRef="#br0" timeOffset="41478.47">4466 2973 0,'5'5'15,"15"-3"1,18 6 0,15-6 15,15-4-15,5-13-1,-3-2 1,-29-12-1,-23 0 1,-38 6 0,-31 17-1,-28 24 1,-17 25 0,1 21-1,32 6 1,47-10-1,41-22 1,29-13 0,4-10-1,-12-4 1,-46-11-16</inkml:trace>
  <inkml:trace contextRef="#ctx0" brushRef="#br0" timeOffset="41935.42">5505 2731 0,'-14'7'16,"-16"14"0,-5 7-1,10 12 1,25 6 0,25 3-1,24-1 1,3-2-1,-13-8 1,-30-11 0,-35-5-1,-29-4 1,-14-5 0,-2-6-1,10-1 1,17-1-1,22-2 1,22-3-16</inkml:trace>
  <inkml:trace contextRef="#ctx0" brushRef="#br0" timeOffset="45473.71">972 5349 0,'71'-8'16,"-8"3"-1,18-2-15,-9 2 16,21-2-16,-7 3 15,14 4-15,-3 0 16,18 0-16,-15 0 16,20 0-16,-18 0 15,14-2-15,-12 2 32,9 0-32,-12 0 15,10 2-15,-18 2 16,7 0-16,-16-1 15,11-3-15,26 0 16,0 5 0,-39 2 15,-41-4-15,-40-3-1,-1 0 16,-4-3-15,2 3 0,2 0-1,0 0-15</inkml:trace>
  <inkml:trace contextRef="#ctx0" brushRef="#br0" timeOffset="47720.73">5122 4077 0,'0'25'0,"0"5"15,0 23 1,-3 2-16,-5 23 16,3-3-16,-3 24 15,-4-11 1,0 18-16,-2-10 15,-5 15-15,7-13 16,-1 21-16,5-14 16,-2 19-16,0-13 15,2 17 1,6-17 0,1 10-16,-4-22 15,-2 9-15,-5 17 16,-3-24-1,7-51 17,5-24-17,3-31 1,0-12 0,3-1 15,5-5-16,-7 8 1,8 5 15,-9 10-31</inkml:trace>
  <inkml:trace contextRef="#ctx0" brushRef="#br0" timeOffset="50547.71">7379 6203 0,'3'-33'31,"-1"-12"-16,6-20-15,-3-8 32,4-23-32,-3 0 15,4-14-15,-2 3 16,4-14 0,1 11-1,2-17-15,-3 17 16,9-22-16,-9 20 15,0-9-15,-1 25 16,-1-5 0,2-26-1,1 15 1,-18 28 0,5 44-1,0 17 1,0 13-1,0 2 1,0 6 0,0 2 15,0 0-15,0 0-1,0 0 1,0 0-1,0 0 17,8 0-17,17 0 1,22 0 0,34-3-1,-14 1 1,10-5-16,-9 2 15,12-8-15,-4 3 16,18-3-16,-9 3 31,13-2-31,-9 1 16,9 6-16,-12 0 16,7 0-16,23 1 15,2 8 1,-19 1-1,-45 2 1,-13-7 0,-19 0 15,-11 0-15,-4 0-1,-4 0 1,-3 0-1,0 0 1,0 0 0,0 0 15,0 0-15,0 0-1,0 0 1,0 0-1,0 0-15</inkml:trace>
  <inkml:trace contextRef="#ctx0" brushRef="#br0" timeOffset="90846.75">2486 8072 0,'-33'-17'16,"-15"8"-1,-18 9 1,-14 11 0,-5 17-1,22 0 1,-9 5-16,14 2 15,-5 13-15,9-3 16,-2 19-16,10-7 16,7 11-16,6 33 15,19 13 1,25 1 0,30-14-1,-2-35-15,24-16 16,30-4-16,4-16 15,-26-17 1,-37-5 0,-12-6-1,-22-2-15</inkml:trace>
  <inkml:trace contextRef="#ctx0" brushRef="#br0" timeOffset="91398.11">2806 8783 0,'8'0'16,"23"-10"0,30-14-1,16-15 1,0-6 0,-22 2-1,-33 0 16,-45 15-15,-40 21 0,-25 27-1,-8 26 1,17 19 0,42 21-1,37-1 1,40-3-1,37-25 1,-10-29 0,11-13-16,23-18 15,-4-15 1,-9-4 0,-47 9-1,-41 13-15</inkml:trace>
  <inkml:trace contextRef="#ctx0" brushRef="#br0" timeOffset="91920.77">3821 7921 0,'20'67'16,"-4"-7"-1,-1 20-15,-5-2 16,3 23-16,-6-13 15,-5 14-15,1-11 16,-3 3-16,-3 20 16,1-16 15,4-75-15,1-16-1,-1-3 1,-2-4-1,0 0-15</inkml:trace>
  <inkml:trace contextRef="#ctx0" brushRef="#br0" timeOffset="92244.97">4383 7936 0,'2'56'16,"4"12"-16,5 3 15,0 23-15,3-7 16,5 22-16,-4-11 15,2 11 1,-4-16-16,0 2 16,2 17-1,-5-33 1,-5-41 0,-5-38-16</inkml:trace>
  <inkml:trace contextRef="#ctx0" brushRef="#br0" timeOffset="94475.8">1003 11117 0,'7'5'16,"22"-3"-1,24 2 1,25 0-1,21-1 1,-19-1 0,0 5-16,-8-4 15,10 0-15,-8-1 16,12 6-16,29-3 0,-8 2 16,-22-7-1,-38 3 1,-20-3-1,-16 0 1,-5 0 0,0 0-1,-6 0 1,0 0 0,0 0-1,0 0 1,0 0-1,0 0 1,0 0 0,0 0-16,0 0 15,0 0-15</inkml:trace>
  <inkml:trace contextRef="#ctx0" brushRef="#br0" timeOffset="95995.09">2196 10789 0,'0'23'16,"-3"34"-1,3 23 1,0 20-16,0 9 16,0-2-1,0-14 1,0-17-1,3-56 17,-1-6-32,-2-7 15,0-5 1,0-2-16</inkml:trace>
  <inkml:trace contextRef="#ctx0" brushRef="#br0" timeOffset="96631.47">2821 10087 0,'3'70'15,"4"-7"1,5 17-16,1-4 16,3 20-16,-4-3 15,1 18-15,-4-5 16,-7 17-16,4-12 16,-3 17-16,-1-14 15,-2 10-15,0-16 16,0 7-1,0-26 1,0 6-16,0 6 16,3-43-1,2-27 1,-5-16 0,0-15-16</inkml:trace>
  <inkml:trace contextRef="#ctx0" brushRef="#br0" timeOffset="98191.51">2975 11117 0,'0'0'16,"0"0"-1,0 0 17,0 0-17,0 0 1,-6 0-1,1 0 1,-1 0 0,0 0-1,-1 0 1,1 0 0,-2 0-1,-4 0 1,-1 7-1,-1 1 1,0-3 0,8 2-1,12-1 1,22 2 0,24-4-1,12 4 1,12-1 15,12 4-15,19-4-1,-33-5 1,7 6-16,29-1 16,10 3-1,11 1 1,0-9-1,-1-2 17,-4 2-17,0 6 1,-12 0 0,-16-18-1,-18-13 1,-44 13-1,-17 5 1,-19 5-16</inkml:trace>
  <inkml:trace contextRef="#ctx0" brushRef="#br0" timeOffset="109690.36">2026 11825 0,'7'0'0,"16"0"31,7 0-15,0 0 0,6 0-1,-6-3 1,-11 3-1,-2-5 1,-17 5-16</inkml:trace>
  <inkml:trace contextRef="#ctx0" brushRef="#br0" timeOffset="111918.39">2806 12238 0,'0'0'16,"4"0"-1,12 0 17,20 3-17,10 2 1,10-5 15,2 0-15,-7-5-1,-14 2 1,-10 1 15,-9-1-15,-9-1-1,-9 4-15</inkml:trace>
  <inkml:trace contextRef="#ctx0" brushRef="#br0" timeOffset="112492.06">3002 12022 0,'0'0'15,"0"0"1,0 4 15,0 9-15,0 17 0,0 20-1,-8 16 16,7 0-15,-3-6 0,4-11 15,4-17-15,-4-32-16</inkml:trace>
  <inkml:trace contextRef="#ctx0" brushRef="#br0" timeOffset="155853.09">7772 7939 0,'0'69'16,"0"-9"-1,6 18-15,-6 3 32,2 14-32,1-9 15,-1 10-15,5 22 16,5-30 0,-1-65 15,-5-46-16,-2-15 1,-2 1 15,1 6-31,-3 31 16</inkml:trace>
  <inkml:trace contextRef="#ctx0" brushRef="#br0" timeOffset="156353.24">7583 7778 0,'74'-7'16,"-9"7"0,17 7-16,1 3 15,5 8-15,-8 5 31,-3 9-31,-11 18 16,-61 9 0,-53-4-1,-30 3 17,9-2-17,49-6 1,34-12 15,33-1-31,9-1 16,18-1-16,31 11 15,-30 1 1,-64-6 15,-27-17-15,-31-8-16,-47-6 15,-12-5 1,15-5 15,23-5-31,68 5 16</inkml:trace>
  <inkml:trace contextRef="#ctx0" brushRef="#br0" timeOffset="156890.67">8866 8312 0,'-25'0'16,"-38"10"-1,-17 18 17,9 25-17,40 0 1,41-18 0,33-22 15,23-28-16,0-28 1,-11-10 15,-23 6-15,-14 21 0,-8 33-1,-4 38 16,9 23-15,11-4 0,2-17-1,-2-10 17,-11-21-17,-15-16-15</inkml:trace>
  <inkml:trace contextRef="#ctx0" brushRef="#br0" timeOffset="157192.62">9500 7763 0,'13'43'16,"2"17"-16,-2 6 15,4 12-15,-8-3 16,-2 16-16,3 23 16,3-11 15,-3-43-16,-5-32 1,-5-28-16</inkml:trace>
  <inkml:trace contextRef="#ctx0" brushRef="#br0" timeOffset="157496.62">9836 7775 0,'0'74'16,"0"11"-16,0-1 16,0 16-16,-5-7 15,5 3-15,0 12 16,5-32-1,-13-60 17,-4-40-17,0-3 1,1 11 0,11 16-16</inkml:trace>
  <inkml:trace contextRef="#ctx0" brushRef="#br0" timeOffset="157724.71">9322 8060 0,'50'0'16,"16"8"-16,30-4 15,4 7 1,-14 1 0,-29-1-1,-57-11-15</inkml:trace>
  <inkml:trace contextRef="#ctx0" brushRef="#br0" timeOffset="158212.37">10065 8229 0,'50'0'16,"14"-4"15,-4-15-15,-12-8 0,-13-6-1,-30 15 1,-40 11-1,-31 17 1,-9 23 0,17 24-1,35 12 1,35-4 0,34-14 15,17-24-16,10-17 1,-4-10 0,-22-3-1,-47 3-15</inkml:trace>
  <inkml:trace contextRef="#ctx0" brushRef="#br0" timeOffset="159097.7">10562 8249 0,'0'46'15,"0"-3"1,0-5 0,0-11-1,0-24 1,0-24-1,0-22 17,9-14-17,14-7 1,13 17 0,12 16-1,-6 16 1,-7 8-1,-4 14 1,-13-2 0,-9 1-1,-9-6-15</inkml:trace>
  <inkml:trace contextRef="#ctx0" brushRef="#br0" timeOffset="159588.03">10960 8227 0,'10'12'15,"5"13"1,16-1 0,6-17-1,14-20 1,3-18 0,0-6 15,-12 4-16,-16 19 1,-24 26 0,-22 34-1,-23 26 1,-15 16 0,1 3-1,29-23 1,22-20 15,12-22-15,-6-14-1,0-12-15</inkml:trace>
  <inkml:trace contextRef="#ctx0" brushRef="#br0" timeOffset="160776.16">12199 7715 0,'-49'48'16,"8"-5"15,-7 15-31,5-1 16,-2 14-16,12-6 15,3 17-15,17 21 32,51-10-17,33-25 1,-1-25 0,-30-18-1,-40-25 1</inkml:trace>
  <inkml:trace contextRef="#ctx0" brushRef="#br0" timeOffset="161418.09">12514 7815 0,'58'8'15,"21"0"17,-4 10-17,-24-3 1,-49 0 15,-32 8-15,-18 9-1,5 13 1,36 18 15,35 13-15,24 1 0,-4-8 15,-38-23-16,-38-21 1,-19-18 0,-11-11 15,12-9-15,16 0-1,10 3 16,20 10-31</inkml:trace>
  <inkml:trace contextRef="#ctx0" brushRef="#br0" timeOffset="161760.81">13240 8103 0,'-18'12'16,"-17"16"-1,0 16 16,23 3-15,24-14 0,16-5 15,-3-13-15,-8-5-1,-17-10-15</inkml:trace>
  <inkml:trace contextRef="#ctx0" brushRef="#br0" timeOffset="162185.76">13462 8195 0,'37'4'15,"7"-4"17,-7 0-17,-14-4 1,-28 0 15,-22 2-15,-22 4-1,-9 11 17,21 17-17,44 0 1,36-4 0,23-6 15,-3-8-16,-5-2 1,-58-10-16</inkml:trace>
  <inkml:trace contextRef="#ctx0" brushRef="#br0" timeOffset="162641.94">13858 7944 0,'20'68'16,"4"20"0,-1 3 15,-7 6-16,-6-17 1,2-30 15,1-25-15,-8-12 0,0-6-1,-5-7-15</inkml:trace>
  <inkml:trace contextRef="#ctx0" brushRef="#br0" timeOffset="162892.12">14193 8169 0,'0'70'16,"0"-2"-1,0-15 1,0-15 0,0-18-1,0-20-15</inkml:trace>
  <inkml:trace contextRef="#ctx0" brushRef="#br0" timeOffset="163346.64">14293 7695 0,'44'48'0,"6"15"16,0 2-1,13 16-15,-5-1 16,8 13-16,-21-12 16,8 15-16,-13 25 15,-43-7 1,-34-29-1,-16-29 1,22-24 0,17-17-1,14-15-15</inkml:trace>
  <inkml:trace contextRef="#ctx0" brushRef="#br0" timeOffset="164392.18">14137 7879 0,'8'18'0,"5"21"31,-1 25-16,-7 21 1,-17 11 0,-6-3-1,-2-19 1,2-16 0,8-31-1,10-27-15</inkml:trace>
  <inkml:trace contextRef="#ctx0" brushRef="#br0" timeOffset="165667.9">7371 11258 0,'71'3'16,"-8"-3"15,15 4-31,-10-4 16,18 0-16,31 3 15,-18 0 1,-18-1 15,-36 4-15,-22-5-1,-23-1-15</inkml:trace>
  <inkml:trace contextRef="#ctx0" brushRef="#br0" timeOffset="166291.4">8037 10953 0,'21'73'15,"-10"-10"1,2 10-16,-3-2 16,3 12-16,0 27 15,-1 4 17,-2-23-17,-5-46 1,-5-45-1</inkml:trace>
  <inkml:trace contextRef="#ctx0" brushRef="#br0" timeOffset="166952.17">8631 10419 0,'4'50'15,"8"23"-15,0 3 16,8 22-1,-7-14 1,-6 2-16,9 11 0,-8-6 16,2 7-16,-1 16 0,-3-11 15,3 2-15,2 12 16,-1 8 0,4 22-16,2-24 15,2-4-15,-3 4 16,-6-60-1,-3-30 17,-6-33-32</inkml:trace>
  <inkml:trace contextRef="#ctx0" brushRef="#br0" timeOffset="168070.36">9360 11265 0,'7'68'16,"-2"23"-1,0-3 1,8-27 15,12-26-15,-8-22 15,-6-6-15,-11-7-16</inkml:trace>
  <inkml:trace contextRef="#ctx0" brushRef="#br0" timeOffset="168562.07">9730 10497 0,'10'45'16,"3"16"-16,-1-1 16,4 23-16,1-5 15,-1 21-15,-4-4 16,3 22-16,-2-9 31,7 15-31,0-12 16,-2 17-16,-6-19 15,3 12-15,0-20 16,3 7-16,5 10 31,-8-39-15,-5-39-1,-8-22 1,-2-18-16</inkml:trace>
  <inkml:trace contextRef="#ctx0" brushRef="#br0" timeOffset="169208.78">10564 11392 0,'0'62'16,"-2"12"15,-1-6-15,1-18-1,-3-20 1,2-14 0,3-16-16</inkml:trace>
  <inkml:trace contextRef="#ctx0" brushRef="#br0" timeOffset="169820.21">11078 10567 0,'13'73'16,"-6"-10"15,-1 10-31,1 1 15,0 19-15,9 1 16,4 16-16,0-4 16,6 20-16,-12-28 15,4-4-15,-1 11 16,1 1-16,3 30 0,1-25 31,3 2-31,15 21 16,-17-61-1,-16-38 17,-7-35-32</inkml:trace>
  <inkml:trace contextRef="#ctx0" brushRef="#br0" timeOffset="170855.36">11189 11464 0,'25'0'31,"41"0"-15,-6 4-1,14-4-15,-4 0 32,16 0-32,-9 0 15,24 4-15,-13-1 32,19 1-32,-17 4 15,16 3-15,-13-7 31,3 1-31,22-2 16,-27-6 0,-45 3-1,-46 0-15</inkml:trace>
  <inkml:trace contextRef="#ctx0" brushRef="#br0" timeOffset="209731.11">13956 2058 0,'2'79'15,"-2"-11"1,0 7-16,0-5 15,5 13-15,3 29 16,2-7 0,2-45-1,-3-54 17,-5-42-17,-6-24 1,-16-18-1,-3 10 1,-5-5-16,-20-28 16,-10 0-1,4 13 17,13 9-17,32 12 1,42 14-1,39 12 1,-11 21 0,14 6-16,-5 11 15,5 6-15,-4 4 16,6 8-16,6 23 16,-32 22-1,-45 11 1,-43 2-1,-34-5 1,-11-5 0,1-13-1,19-14 1,34-12 0,35-6-1,33-10 1,39 0-1,17-8 1,5-8 0,-12 3-1,-30-2 1,-61 7-16</inkml:trace>
  <inkml:trace contextRef="#ctx0" brushRef="#br0" timeOffset="210165.93">14762 2221 0,'56'-22'16,"4"-5"-1,-4-1 1,-11 3 0,-13 4-1,-28 9 1,-27 4 0,-28 16-1,-12 7 1,-2 21-1,11 8 1,22 7 0,29-3-1,29-12 1,19-17 0,8-12-1,0-1 1,-13-6-1,-40 0-15</inkml:trace>
  <inkml:trace contextRef="#ctx0" brushRef="#br0" timeOffset="210599.47">15455 2013 0,'-53'0'16,"-3"0"0,2 13-1,20 12 1,32 2 0,27 4-1,19-1 1,5 5-1,-11-4 1,-20-4 0,-25 8-1,-16 0 1,-3-17 0,3-22-16,14-17 15,18-4 1,25 2-1,16 5 1,1 6 0,-7 2-1,-44 10-15</inkml:trace>
  <inkml:trace contextRef="#ctx0" brushRef="#br0" timeOffset="210769.46">15868 2149 0,'13'30'16,"0"-2"0,-4-14-1,-9-14-15</inkml:trace>
  <inkml:trace contextRef="#ctx0" brushRef="#br0" timeOffset="210961.73">15810 1793 0,'11'0'16,"14"-7"-16,-25 7 15</inkml:trace>
  <inkml:trace contextRef="#ctx0" brushRef="#br0" timeOffset="211448.23">16408 1902 0,'-46'5'16,"6"13"-1,19 2 1,32 11 0,27 6-1,20 3 16,0 0-15,-30 1 0,-39-1-1,-27-5 1,-6-25 0,18-30-1,15-12 16,11-4-15,6 11 0,-6 25-16</inkml:trace>
  <inkml:trace contextRef="#ctx0" brushRef="#br0" timeOffset="211773.77">17023 1648 0,'-3'65'16,"1"28"-1,-4 6 1,6-16 0,0-36-1,0-31 17,0-7-17,0-6 1,0-3-16</inkml:trace>
  <inkml:trace contextRef="#ctx0" brushRef="#br0" timeOffset="211987.18">16932 1885 0,'63'4'15,"10"-4"17,-8 0-17,-17 0 1,-48 0-16</inkml:trace>
  <inkml:trace contextRef="#ctx0" brushRef="#br0" timeOffset="212376.53">17373 1889 0,'-28'16'15,"5"6"1,13 4 0,31-2-1,42-8 16,-5-7-15,12-9-16,28-17 16,-5-23-1,-49-13 1,-35 18 0,-36 6-16,-18 10 15,-27 3-15,2 9 31,-11 2-31,-27-2 16,2 3 0,28 4-1,41 0 1,19 0 0,18 0-16</inkml:trace>
  <inkml:trace contextRef="#ctx0" brushRef="#br0" timeOffset="212738.06">17940 1955 0,'0'0'16,"8"-2"-1,19-19 1,21-14 0,19-5 15,15 7-16,-4 13 1,5 7-16,0 3 31,-13 3-15,-32 1-16,-38 6 0</inkml:trace>
  <inkml:trace contextRef="#ctx0" brushRef="#br0" timeOffset="-209993.82">13918 3883 0,'51'-5'16,"14"2"0,10 3-1,21-3 1,15-7 0,5-3-1,-13 6 1,-2 7-1,-13 6 1,-7-6 0,-18-6-1,-25 3 1,-18 1 0,-12 2-1,-1 0-15,-5 0 16,-2 0-1,0 0 1,0 0 0,0 0-1,0 0 1,0 0 0,0 0-16</inkml:trace>
  <inkml:trace contextRef="#ctx0" brushRef="#br0" timeOffset="-206588.69">14929 3890 0,'0'0'16,"0"0"-1,2-2 1,8-3-16,10-14 31,8-8-31,10-8 16,9-5 0,11-13-1,9-3 1,-2 1-1,-4 5 1,-12 11 0,-11 7-1,0-2 1,-5 8 0,-7-3-1,-14 17 1,-5 5-1,-5 4 1,1 1 0,-3 2-1,6 0 1,1 0 0,13 0 15,5 2-16,8 13 1,2 15 0,6 10-1,6 11 1,4 11 0,5 10 15,-7 1-16,0-3 1,-5-10 0,0-4-1,1-8 1,-12-10 15,-15-15-15,-6-4-1,-1 1 1,-4 1 0,-2-6-1,-3-5 1,-2-8 15,7-4-15,7-18-1,9-8 1,12-17 0,5-15-1,13-12 17,3 0-17,9-4 1,-2 1-1,-5-2 1,-6 12 0,-3 5-1,-12 12 17,-12 13-17,-2 9 1,-3 6-1,-2 8 1,-8 6 15,-3 4-15,-1 4 0,11 9-1,11 9 1,9 15-1,4 20 17,7 6-17,0 4 1,-1 9 0,-3-4-1,1-2 1,1-7-1,-4-11 17,-9-10-17,-10-14 1,-6-4 0,3-2-1,-4-7 1,-9-5 15,3-6-15,6-4-1,10-15 1,10-11 0,7-18 15,-3-12-16,6-7 1,-1-6 0,3-1-1,-6-2 1,4 3 15,-6 11-15,0 7-1,-9 7 1,-8 19 0,-8 4-1,-7 13 1,-6 2 15,3 6-15,-5 2-1,0 0 1,5 0 0,8 10-1,6 5 17,7 8-17,4 10 1,5 2-1,5 6 1,-1 4 0,-2-5-1,-4-5 1,-5-8 0,-5-3-1,-9-6 1,-4-6-1,-4-5 1,-1 2 0,-3-7-1,-2 3 1,0-5 0,0 0-1,0 0 1,0 0-1,0 0 1,0 0 0,0 0-1,0 0 1,0 0 0,0 0-1,0 0 1,0 0-1,0 0 1,3 2 0,4 3-1,6 3 1,12-6 0,13-2-1,12 0 1,11 0-1,6 0 1,5-2 0,0-6-1,-1 6 1,0-1 0,-6-4-1,-4 1 1,-3-1-1,-11 2 1,-1 0-16,-8 0 16,-8-3-1,-13 6 1,-1 2 0,-9 0-1,-5 0 1,1 0-1,-3 0 1,0 0 0,0 0-1,0 0 1,0 0 0,0 0-1,0 0 1,0 0-16</inkml:trace>
  <inkml:trace contextRef="#ctx0" brushRef="#br0" timeOffset="-162919.78">17378 5313 0,'0'34'16,"0"6"15,-10 23-31,2 2 16,-5 21-16,-1-8 16,-9 15-1,8-10 1,-5 1-16,17 16 15,33-14 17,41-23-17,-11-28 17,10-15-32,30-14 15,5-9 16,-14-2-15,-44-3 0,-47 8-16</inkml:trace>
  <inkml:trace contextRef="#ctx0" brushRef="#br0" timeOffset="-162673.56">18069 5840 0,'2'66'16,"5"23"15,-2 1-15,0-15 15,1-26-15,-6-49-16</inkml:trace>
  <inkml:trace contextRef="#ctx0" brushRef="#br0" timeOffset="-162471.47">18020 5473 0,'-2'2'16,"-1"5"0,-2 1-1,5-8-15</inkml:trace>
  <inkml:trace contextRef="#ctx0" brushRef="#br0" timeOffset="-161916.9">18698 5846 0,'-60'2'31,"-16"10"-15,0 28-1,21 11 1,30 0 15,33-24-15,22-17-1,12-22 17,2-11-17,-4 0 1,0 21 0,6 29 15,-4 41-16,1 26 1,-16 1 0,-21-9 15,-36-31-15,-23-27-1,-13-28 16,11-14-15,12 0 0,43 14-16</inkml:trace>
  <inkml:trace contextRef="#ctx0" brushRef="#br0" timeOffset="-161394.28">19112 5387 0,'0'61'16,"0"14"-16,-8-4 15,-2 12-15,-8 25 16,1-10 15,22-60-15,20-50 0,17-37 15,16-5-16,8 10 1,-11 39 0,-10 36 15,-8 24-15,-13 8-1,4-23 1,4-22 15,-9-15-15,-9-1-1,-14-2 1</inkml:trace>
  <inkml:trace contextRef="#ctx0" brushRef="#br0" timeOffset="-160933.75">19744 5238 0,'5'75'16,"-3"-3"0,9 5-16,-4 2 31,10 7-31,9 26 15,-3-11 1,-14-71 15,-16-45-15,-13-32 15,-23-16-15,-27-3-1,-4 14 1,37 16 15,57 23-15,15 6 0,26 14-16,39 9 31,4 1-16,-16-1 1,-88-16-16</inkml:trace>
  <inkml:trace contextRef="#ctx0" brushRef="#br0" timeOffset="-160328.29">20750 5591 0,'12'70'16,"3"14"15,-2-11-15,-6-48 15,-5-36-15,1-13-1,-3-4 1,0 28-1</inkml:trace>
  <inkml:trace contextRef="#ctx0" brushRef="#br0" timeOffset="-159837.53">20701 5231 0,'44'7'16,"21"8"-16,-2 5 15,17 6 1,24 16 0,-46 6-1,-69-8 17,-61-9-17,-17-1 16,34 8-15,38-2 15,39 3-31,14-1 16,18 8-16,25 14 16,-44-7 15,-65-13-16,-43-22 17,-5-21-17,10-20 17,19-3-17,17 5 1,32 21-16</inkml:trace>
  <inkml:trace contextRef="#ctx0" brushRef="#br0" timeOffset="-159206.04">21306 5677 0,'-15'43'15,"-2"-6"1,24-12 15,31-19-15,25-19 15,8-15-15,-11 3 15,-27 12-15,-23 26 15,-10 15-16,5 4 17,15-14-17,8-18 17,2-5-17,-13-2 1,-17 7-1</inkml:trace>
  <inkml:trace contextRef="#ctx0" brushRef="#br0" timeOffset="-158895.31">21815 5293 0,'0'92'16,"-3"-23"15,1 7-31,-5 21 16,2-9 15,-2-21-15,3-36-1,4-31-15</inkml:trace>
  <inkml:trace contextRef="#ctx0" brushRef="#br0" timeOffset="-158151.15">22211 5293 0,'5'48'15,"-3"13"-15,-4-1 31,-8 14-31,-13 29 16,-3-10 0,14-55 15,17-51-15,28-35 15,20-18-16,26 22 17,3 36-17,-14 35 1,-34 19 15,-57-1-15,-43-7-1,-12-10 17,12-8-17,66-20-15</inkml:trace>
  <inkml:trace contextRef="#ctx0" brushRef="#br0" timeOffset="-157622.8">20785 5415 0,'7'42'16,"9"-1"15,-9-16-15,-7-25-16</inkml:trace>
  <inkml:trace contextRef="#ctx0" brushRef="#br0" timeOffset="-143812.9">16581 8247 0,'69'0'16,"16"0"15,10 0-15,0-5 0,-10 5 15,0 0-16,-17 0 1,-27 0 0,-19 0 15,-11 0-15,-9 0-1,1 0 16,-3 0-15,0 0-16</inkml:trace>
  <inkml:trace contextRef="#ctx0" brushRef="#br0" timeOffset="-141255.09">17221 8288 0,'3'-3'16,"12"-8"15,16-3-15,9-12-1,8-9 17,4-3-17,-3 2 1,-7 6-1,-9 7 17,-15 11-17,2 12 1,5 12 15,0 19-15,0 7-1,-4 8 17,1 1-17,3 1 1,1-10 0,-1-12 15,0-17-16,8-16 1,10-16 15,12-12-15,-2-8 0,-5-3 15,-2 6-16,-11 12 1,-8 10 0,-9 9 15,-3 11-15,11 21-1,0 13 1,8 3 15,-10 6-15,-1 1-1,-2-11 1,-6-7 0,0-18-1,2-12 1,1-18-1,5-13 1,5-8 0,5-4 15,-3 3-15,-6 6-1,-6 13 1,-8 10-1,-7 6 1,10 12 0,10 13-1,7 7 1,-6 8 15,7 5-15,-1-3-1,-5-7 1,-7-8 0,-3-8-1,-10-7 1,-3 0 0,-2-2-1,0-3 1,0 0 15,0-3-15,0-4-1,11-3 1,9-3 0,3 8-1,7-4 1,13 6-1,9 0 17,20 3-17,8 6 1,-2 1 0,0-2-1,-15-3 1,-15 3-1,-22-2 1,-14-3 15,-5 0-15,-5 0 0,-2 0-1,0 0 1,0 0-1,0 0 1,0 0 0,0 0 15,0 0-15,0 0-1,0 0 1,0 0-1,0 0 1,0 0 0,0 0-1,3 0 1,-3 0-16</inkml:trace>
  <inkml:trace contextRef="#ctx0" brushRef="#br0" timeOffset="-139482.5">18958 8227 0,'-8'-16'15,"1"-14"1,-3-8-1,-11-12 17,-4-8-17,-13-3 1,-10-4 0,-9-1-1,-8 11 1,-14-1-1,-7 4 1,-12-4 15,-13 6-15,-7 12 0,-11 13 15,3 13-16,5 12 17,8 18-17,4 16 17,34 0-17,1 3-15,14 1 31,-3 8-31,-17 19 16,4 15 0,6 5 15,12 4-15,18-1-1,17-6 1,23 0 15,14-1-15,22-6-1,9-1 17,16-5-17,15 3 1,17-12 15,10-10-15,-25-17-1,5-8-15,-15-8 32,15 1-32,-10-10 15,11 0-15,-14-6 16,8 3-16,30-5 15,-27-5 17,3-5-32,23-7 15,7-16 1,-3-5 0,-5-2-1,-10-3 1,-29-10-1,-13-3 1,-17 6 15,-12 0-15,-9-1 0,-6-1-1,-10-4 1,-16 3-1,-16 11 1,-8 4 0,0 4-1,9 9 1,13 12 15,18 13-31</inkml:trace>
  <inkml:trace contextRef="#ctx0" brushRef="#br0" timeOffset="-118733.27">20750 8418 0,'9'0'31,"19"0"-15,17 0 0,8 0 15,8 0-16,7 0 1,10 0 0,6 0 15,1 0-15,8 0-1,6-8 1,6-4 15,4-1-15,-6 0-1,-5-4 17,3-6-17,7-2 1,-2-8 15,-13-2-15,-2 0-1,-5 0 17,-10-3-17,-13 0 1,-16-7-1,-22 1 1,-12 0 0,-5 1-1,-6 2 1,-4 4 0,-16 1-1,-10 11 16,-17 2-15,-6 0 0,-9 11-1,-10 9 1,-11 8 15,-10 16-15,-12 7-1,12 12 17,10 6-17,13 11 1,18 3 0,17 1 15,18-1-16,10-4 1,5-6 15,17-4-15,16-5 0,15-4 15,15 1-16,13 2 1,5-7 0,2-2 15,10-9-15,10-10-1,6-6 1,-4-4 15,-2-2-15,-4-2-1,-5-1 1,-9 0 0,-9-5-1,-13 4 1,-8 4-1,-24 2 1,-14 0 15,-7-2-15,-7 0 0,-1 0-1,-2 0-15</inkml:trace>
  <inkml:trace contextRef="#ctx0" brushRef="#br0" timeOffset="-117054.33">21873 7478 0,'-63'30'15,"13"-2"1,-5 10-16,4-3 31,-7 13-31,10 1 16,0 8-16,11-5 15,-3 20 1,3-9 0,0 9-16,7-4 15,8 11-15,4 34 16,20-2 15,21-3-15,17-9-1,18-13 1,17-23 15,22-26-15,16-14 0,8-11 15,2-2-16,-2-15 1,0-18 15,-37 3-15,-4-7-16,15-21 16,-6-12-1,-16-4 1,-12-6-1,-1-4 1,3-3 15,-6 4-15,-11 4 0,-11-6-1,-12 7 1,-6-2-1,-6-2 1,-11 7 0,-13-3-1,-12 1 17,-13 1-17,-20-2 1,-12 5-1,-6 2 17,-9 13-17,-18 6 1,-9 11 15,31 19-15,-1 2-16,13 7 31,-13 11-31,8-1 16,-14 11-16,15-1 15,-5 14 1,9-1 0,4 13-16,-13 12 15,20-7 16,31-26-15,27-22-16</inkml:trace>
  <inkml:trace contextRef="#ctx0" brushRef="#br0" timeOffset="-116259.8">22947 8497 0,'20'0'16,"23"0"0,10 0 15,7 4-15,-2-1-1,-6-3 1,-3 0-1,-12 0 1,-19 0 0,-8 0-1,-7 0 1,-3 0-16</inkml:trace>
  <inkml:trace contextRef="#ctx0" brushRef="#br0" timeOffset="-60893.13">16390 10639 0,'-63'-27'16,"5"10"-1,-10 4-15,-2 9 31,-16 6-31,2 3 16,-14 15-16,8 0 16,-4 1-16,19 24 31,55 13-15,27-18-1,28 3-15,11-8 16,19 6-16,6-6 31,12 5-31,-10 3 16,8 7-16,-18 32 15,-38-22 1,-38 1-16,-14-19 31,-31 3-31,-2-10 16,-14-10-16,-27-14 15,11-19 17,12-7-17,39 5 1,39 10-16</inkml:trace>
  <inkml:trace contextRef="#ctx0" brushRef="#br0" timeOffset="-60217.42">16604 11018 0,'0'74'16,"0"19"-1,13 1 17,22-26-17,8-38 1,-1-49 15,-1-20-15,-10-12-1,-10 8 1,-5 28 15,-4 27-15,9 31-1,16 11 17,21 6-17,21-15 1,-6-40 15,-23-33-15,-22-22-1,-28-5 17,-23 4-17,-7 11 1,0 5 15,12 12-15,18 23-16</inkml:trace>
  <inkml:trace contextRef="#ctx0" brushRef="#br0" timeOffset="-59930.76">17549 11293 0,'-2'54'16,"-3"0"0,5-13-1,5-19 16,-3-9-15,-2-13-16</inkml:trace>
  <inkml:trace contextRef="#ctx0" brushRef="#br0" timeOffset="-59773.72">17486 10918 0,'5'0'16,"7"0"-1,-12 0-15</inkml:trace>
  <inkml:trace contextRef="#ctx0" brushRef="#br0" timeOffset="-59411.71">18046 10716 0,'2'43'31,"3"17"-31,-3 1 16,-2 22-16,3-7 15,8 20-15,-2-13 16,1 2-16,3 19 31,4-49-15,1-38-1,-13-6 17,-2-3-32,-3-8 15</inkml:trace>
  <inkml:trace contextRef="#ctx0" brushRef="#br0" timeOffset="-59212.62">17880 11051 0,'68'18'15,"17"5"1,-2-1 15,-20-1-15,-63-21-16</inkml:trace>
  <inkml:trace contextRef="#ctx0" brushRef="#br0" timeOffset="-58820.74">18660 11110 0,'-50'4'15,"-8"26"1,15 23-1,23 21 1,35 2 0,41-16 15,26-33-15,9-32-1,-7-7 1,-24-6-1,-60 18-15</inkml:trace>
  <inkml:trace contextRef="#ctx0" brushRef="#br0" timeOffset="-58403.19">19054 10782 0,'10'72'16,"-8"-10"0,0 10-16,1-6 15,2 12-15,-3 23 16,-2-8 15,13-55-15,2-38-1,8-25 1,2-11 0,1 12-1,9 16 1,10 28 0,3 17-1,-3 17 16,-9 6-15,-12-4 0,-8-22-1,-16-34-15</inkml:trace>
  <inkml:trace contextRef="#ctx0" brushRef="#br0" timeOffset="-46697.88">15165 12682 0,'-47'27'15,"-19"12"17,1 8-17,9 19 1,41 6 0,47 4 15,7-23-16,21-8-15,-5-12 16,21-15-16,-10-11 31,4-17-31,-12-10 16,2-12-16,-20-11 16,-7-15-16,-15 2 15,-8-14 1,-27-28-1,-9 29 1,-18 11-16,-5 18 16,-19 12-16,-33 16 15,-7 12 17,17 7-17,38 3 1,28-7-1,25-3-15</inkml:trace>
  <inkml:trace contextRef="#ctx0" brushRef="#br0" timeOffset="-46097.18">15979 12755 0,'-2'63'15,"-3"12"1,-3-2 15,8-25-15,2-40 15,11-41-15,8-40-1,6-25 17,5 0-1,14 24-15,15 51-1,-14 26 16,1 32-31,-8 11 16,9 19-16,-9 2 31,3 0-31,7 24 16,-4-8 15,-18-35-15,-28-48-16</inkml:trace>
  <inkml:trace contextRef="#ctx0" brushRef="#br0" timeOffset="-44413.21">19804 12744 0,'-12'8'16,"-18"18"0,-14 26 15,7 29-16,12 10 1,29-5 0,50-29 15,-4-27-15,13-25-16,-5-10 31,10-22-31,7-37 15,-24-23 1,-30 19 15,-35 4-31,-16 14 16,-22 0-16,-41-3 31,-6 13-15,16 14-1,30 11 17,23 5-32,30 10 0</inkml:trace>
  <inkml:trace contextRef="#ctx0" brushRef="#br0" timeOffset="-43729.57">20575 12119 0,'-40'8'31,"-8"15"-31,8 7 16,-6 26-16,13 4 31,12 26-31,12-1 15,15 21-15,6-10 16,11 7-16,-1-12 31,4 0-31,15 5 16,-11-62 15,-20-51-15,-10-31 15,-8-7-15,-24-3-1,-7 15 17,-11-2-32,-23-6 15,28 24 1,54 29 15,17 11-15,25 10-16,31 7 31,1 2-15,-10-3-1,-73-29-15</inkml:trace>
  <inkml:trace contextRef="#ctx0" brushRef="#br0" timeOffset="-43244.91">21236 12203 0,'-41'10'16,"8"10"15,-2 18-31,10 10 16,2 23-16,11 1 31,12 19-31,7-5 16,11 15-16,5-16 15,7 4 1,13 9-1,5-48 1,-3-40 15,-20-10-15,-12 0 0,-13 0-16</inkml:trace>
  <inkml:trace contextRef="#ctx0" brushRef="#br0" timeOffset="-42998.92">21014 12725 0,'76'19'16,"19"-3"15,-1-4-15,-17-4 15,-29-3-15,-48-5-16</inkml:trace>
  <inkml:trace contextRef="#ctx0" brushRef="#br0" timeOffset="-40008.16">18887 14894 0,'2'0'15,"16"5"1,10 3 0,15-3-1,12-1 1,18 2-1,18 1 17,18-4-17,9-1 1,-3 1 0,-6 2 15,-16-3-16,-25 1 1,-33 2 15,-19-5-15,-6 0 15,-8-8-15,-2-4 15,-2-8-15,-3 5-1,0 0 1,5 15-16</inkml:trace>
  <inkml:trace contextRef="#ctx0" brushRef="#br0" timeOffset="-37428.36">19877 14836 0,'0'0'16,"-5"3"15,-5 9-15,-2 9-1,-1 1 1,6 3-1,12-2 1,4-6 0,12-7 15,7-7-15,-8-10-1,0-11 1,-15 0-1,-20 5 1,-13 6 15,-7 5-15,5 2 0,9 0-1,11 5 1,15 7-1,13 1 1,10-3 0,5-10-1,-5-5 1,-16-13 0,-17 3 15,-15 5-16,-8 5 1,2 5 0,7 0-1,3 5 1,11 0 0,13 0-1,2 2 16,-5-4-15,3-3 0,-6 0-1,-2 0 1,0 0 0,0 0-1,0 0 16,0 0-15,0 0 0,0 0-1,0 0 1,0 0 0,0 0 15,0 0-16,0 0 1,0 0 0,0 0-1,7 0 1,7-3 0,5-9 15,22-16-16,11-12 1,20-20 0,-23 11-1,9 0-15,-7 3 16,7-2-16,-6 8 16,12-6-1,16-17 1,9-5-1,-14 3 1,-9 4 0,-9 13-1,-6 3 17,-5 10-17,-22 12 16,2 8-15,-13 5 15,-6 7-15,-4 1 0,-3 2 15,0 0-16,0 0 17,0 0-17,0 0 17,0 0-17,0 0 16,0 0-15,0 0 0,0 0 15,0 0-15,0 0 15,0 0-16,-5 0 17,-6 2-17,4 7 17,7 3-17,13 0 1,17-6 15,8-6-15,-3-11 15,-21-7-15,-14 3 15,-14 1-16,-9 8 17,1 3-17,9 3 17,10 6-17,13 1 1,13-4 15,5-6-15,-5-10 15,-18-6-15,-19 4 15,-10 7-16,-4 13 17,5 2-17,14 16 1,16 2 15,8-6-15,10-7 15,-2-8-15,-18-8 15,-10-27-15,-10-17 15,-5-2-16,-1 2 1,21 48 0</inkml:trace>
  <inkml:trace contextRef="#ctx0" brushRef="#br0" timeOffset="-35878.07">20969 14959 0,'0'0'16,"0"0"0,0 6-1,0 6 1,2 6 0,10 5 15,11-4-16,0-5 1,-3-12 0,-5-4-1,-5-6 1,-7-2 0,-6 4 15,-7 6-16,-2 0 1,-1 3 0,6 0 15,7 4-15,7-4-1,3-6 1,-7-4-1,-6-1 1,-9-2 0,-1 0 15,3 2-15,2 6-1,6 2 1,-1 0-1,3 0 1,0 0 15,0 0-15,0 0 0,0 0-1,0 0 1,0 0-1,0 0 1,0 0 15,15 0-15,31 0 0,-4 0-1,24 0-15,-3 0 16,20-5-16,1-1 15,14 2-15,-10 1 16,17-2-16,-11 5 31,12 0-31,-15 0 16,4-3-16,24 1 16,-9 0-1,-31-6 1,-42 5-1,-18 1 1,-10 2 15,-1 0-15,-6 0 0,-2 0-1,0 0 1,0 0-1,0 0 17,0 0-17,0 0 1,0 0 0,0 0-16</inkml:trace>
  <inkml:trace contextRef="#ctx0" brushRef="#br0" timeOffset="-9276.19">13343 14448 0,'0'0'16,"0"0"0,9 0-1,5 0 1,16 0 15,21 0-15,22-3-1,25-4 1,-17 4 0,-3 1-16,-7-4 31,9 6-31,-15 0 16,16 8-16,-8-5 15,8 0-15,-13 1 16,10-1-1,23 2 1,2 5 0,-29-2-1,-39-6 1,-18 1 0,-6-3-1,-9 0 1,3 0-1,-5 0 1,0 0 0,0 0-1,0 0 1,0 0 0,0 0-1,0 0 1,0 0-1,0 0 1,0 0 0,0 0-1,0 0 1,0 0-16,0 0 16,0 0-1,0 0 1,0 0-1,0 0 1,0 0 0,-5 10-1,0 2 1,-3 4 0,5 4-1,12-8 1,5 1-1,7-6 1,-7-11 0,0-9-1,-5-2 1,-6 0 0,-1 4-1,-4 4 1,-13 1-1,-10 6 1,-5 3 0,11 7-1,7 3 1,5 0 0,7-3-1,15 0 1,10-2-1,-2-1 1,-6-10 0,-4-6-1,-6-4 1,-2 1 0,-2-1-1,-6 5 1,-6 5-1,-5 3 1,5 3 0,-4 7-1,10-2 1,3-5 0,3-1-1,0-2 1,2-2-1,-3-9 1,1 1 0,-1-3-16,-4 3 15,-3 2 1,-3 1 0,3 5-1,5-1 1,8-4-1,2-1 1,2 3 0,3-5-1,-15 10-15</inkml:trace>
  <inkml:trace contextRef="#ctx0" brushRef="#br0" timeOffset="-6884.7">14757 14488 0,'0'0'15,"0"0"1,2 5-1,3 3 1,8 2 0,15 2-1,10-1 1,15-1 0,12 0-1,13-5 1,13 5-1,-3 0 1,0 1 0,3-7-1,-7 6 1,-2 0 0,2-4-1,2-6 1,4-6-1,6 1 17,0 5-17,-11 8 1,-19-3 0,-29 2-1,-19-4 16,-8-1-15,-5-2 0,-2 0-1,-3 0 1,0 0 0,0 0-1,2 0 16,-2 0-15,0 0 0,8 0-1,7-2 1,3-3 0,1-2 15,-3 1-16,-6 1 1,-3 3 0,-4-1-1,-11 1 1,-6 2 0,-4 2 15,8 8-16,15 5 1,13 8 0,-4-5-1,-1-6 1,-5-7 0,-8-12 15,-11-3-16,-6-3 1,-3 0 0,-3 3-1,3 8 1,18 2 15,11 10-15,12 5-1,7 3 1,-9-11 0,-8-7-1,-6-7 1,-10-6 15,-8 1-15,-4-4-1,-4 11 1,6 3 0,-2-3-1,9 5 17,0 0-17,8 0 1,2 0-1,4 0 1,-3 0 0,-3 0-1,0 0 17,0 0-17,0 0 1,0 0-1,0 0 1,0 0 0,0 0-1,0 0 17,0 0-17,0 0 1,0 0-1,0 0 1,0 0 0,0 0 15,2 0-15,10 0-1,4 0 1,12-2-1,9-1 1,13 0 15,24 6-15,19 2 0,8 7-1,7 4 1,5-11 15,-6 2-15,0-7-1,-5 3 1,-6 10 0,-14-9-1,-8 1 16,-14-5-15,-32 0 0,-11 0-1,-12 0 1,-3 0 0,4 0-1,-6 0 16,3-5-15,4 5 0,-2-2-1,5-3 1,-10 5-16</inkml:trace>
  <inkml:trace contextRef="#ctx0" brushRef="#br0" timeOffset="-5959.86">16261 14579 0,'0'0'16,"0"0"0,0 0-1,0 0 1,-4 3 0,4 5 15,4 4-16,4 6 1,10 2 0,-4-5-1,0-3 1,-5-4 15,-9-13-15,0-3-1,0-10 1,0 3 0,-7 6 15,-6 6-15,1 0-1,2 3 1,5 0-1,5-5 1,12 0 15,3-7-15,-2-6 0,-3 3-1,-8 10 1,-2 5-16</inkml:trace>
  <inkml:trace contextRef="#ctx0" brushRef="#br1" timeOffset="32110.35">27018 1623 0,'3'62'15,"-1"13"1,2 11 0,1 0-16,-1-8 15,6-12 1,1-19-1,-9-21 1,1-14 0,-3-4-1,0-5 1,0-3-16</inkml:trace>
  <inkml:trace contextRef="#ctx0" brushRef="#br1" timeOffset="32838.65">27512 1025 0,'0'46'15,"0"11"-15,3 3 16,5 16-16,-6-1 16,3 16-16,0-8 15,-2 8-15,-1-10 16,-4 8-16,2-12 15,-8 4-15,3 25 16,-2-7 0,1-19-1,1-42 1,5-19 0,0-11-1,11-2 1,9-6-16,5 0 15,-2-6 1,-13 4 0,-10 2-16</inkml:trace>
  <inkml:trace contextRef="#ctx0" brushRef="#br1" timeOffset="33348.36">28117 1504 0,'0'65'16,"0"19"-1,-2 7 1,-3-16 0,5-15-1,-2-20 1,-1-20-16,3-10 15,0-4 1,0-4 0,0-2-1,0 0-15</inkml:trace>
  <inkml:trace contextRef="#ctx0" brushRef="#br1" timeOffset="33977.18">28793 881 0,'7'54'0,"-2"10"16,-3 5-16,4 17 0,-3-9 16,-3 27-1,0-13-15,-11 17 0,6-12 16,-5 7 0,1-17-16,-2 10 15,-1 24-15,-2-6 31,5-49-15,6-35 0,1-15-1,2-7-15,0-8 16</inkml:trace>
  <inkml:trace contextRef="#ctx0" brushRef="#br1" timeOffset="43529.32">28800 1602 0,'0'0'16,"0"0"-1,0 0 1,0 2 0,3 6-1,1 3 1,14-4 0,10 0-1,17-2 1,16 1-1,10-1 1,7 2 0,15-5-1,5 0 1,8-2 0,0 0-1,-2 0 1,8 0-1,2 0 1,5 0 0,2-2-1,0 2 1,5-7 0,-5 1-1,-6-4 1,-2 8-1,-10-1 1,1-1 0,-6-1-1,-2-3 1,-10 3 0,-8 2-1,-12 3 1,-11 0-1,-7 3 1,-6-3 0,-19 0-16,-13 0 15,-4 0 1,-1 0 0,-3 0-1,6 3 1,-4 7-1,4 2-15,-5 4 16,0 7 0,4 3-1,-5 10 1,1 2 0,-3 5-1,0 5-15,2 2 16,-2 5-1,0-1 1,0 6 0,-2 7-1,-3 1 1,-5 0-16,2-1 16,5-2-1,3 3 1,-2 8-1,-5 1 1,-9 7 0,-6 9-1,-1 0-15,5 8 16,1-5 0,4-6-1,8 7 1,0-2-1,5 1-15,0-3 16,0-5 0,0 1-1,0 2 1,0-3 0,-5-3-1,-5-1-15,-3-9 16,1-7-1,1-10 1,9-8 0,-1-7-1,-6-3 1,-1-9 0,4-13-16,1-11 15,5-2 1,0-3-1,0-2 1,0 0 0,0 0-1,0 0-15,0 0 16,0 0 0,0 0-1,0 0 1,0 0-1,0 0 1,0 0 0,0 0-16,0 0 15,0 0 1,0 0 0,0 0-1,0 0 1,0 0-1,0 0-15,0 0 16,0 0 0,0 0-1,0 0 1,0 0 0,0 0-1,0 0 1,0 0-16,0 0 15,0 0 1,0 0 0,0 0-1,0 0 1,0 0 0,0 0-16,0 0 15,0 0 1,0 0-1,0 0 1,0 3 0,-2 4-1,-3 9 1,-13 12-16,-4 7 16,-1-3-1,-5 4 1,-7-2-1,-3 2 1,6-6 0,6 3-16,8-8 15,6-2 1,7-5 0,17 2-1,16 0 1,10 0-1,15 0 1,7 1 0,8-2-1,-2 2-15,-8-6 16,-10-2 0,-13-1-1,-12 1 1,-8 2-1,-5-11 1,-10 9 0,-3 8-1,-16 3 1,-18 4 0,-15 3-1,-16-1 16,-3 2-15,6-7 0,9-7-1,16 0 1,15 0 0,13 2-1,12-5 16,12 2-15,18-2 0,18-2-1,18 2 1,2 6 0,-3 2-1,-12-6 1,-15 4-1,-18 1 17,-17-5-17,-26 6 1,-25 3 0,-20-2-1,-15-1 1,-3-3-1,5-4 1,21 4 15,27 5-15,18-2 0,18-4-1,20 9 16,22 0-15,18 0 0,18 2-1,-6-8 1,-12-1 0,-15-3-1,-31-4 1,-29 7 15,-28-4-15,-16 3-1,-9 3 1,4-5 0,8 2-1,11-4 1,28-4 15,19 0-15,11-2-1,17-4 1,-1 1 0,1 0-1,-10-3 1,-11-2-1,-1-2 17,-9 0-17,1 0 1,-3 0 0,0 7-1,0 6 1,5 12-1,-5 10 1,0 8 0,0 15-1,0 10 17,0 5-32,0 1 31,0 3-16,0 4 1,-5 5 0,-3 3-1,-2-5 1,0 5 0,3-11-1,3 0 1,-8-2-1,-3 2 17,-3 2-17,11-9 1,0-8 0,7-3-1,2-9 1,-2-8-1,0-8 1,0-8 0,0-11-1,0-7 1,0-6-16,0 2 16,0-5-1,0 0 1,0 0-1,0 4 1,0-2 0,0 8-1,0 0 1,0-2 0,0-1-1,0 0 1,0-2-1,0-2 1,0-3-16,0 0 16,0 0-1,0 0 1,0 0 0,0 0-1,0 0 1,0 0-1,0 0 1,0 0 0,0 4-1,-2 0 1,-4-2 0,-14-2-1,-12 2 1,-17-2-1,-14 0 1,-18 0 0,-9 0 15,-8-2-15,-8-4-1,-5-3 1,-5-4-1,-2 1 1,-3-1 0,3 0 15,-6 3-15,-4-2-1,4 4 1,1 3-1,2-5 1,0 3 0,-5 2-1,-2-3 17,1 0-17,9-10 1,4 1-1,-2-1 1,2 13 15,-6-2-15,-6-6 0,38 3-1,5-5-15,12 2 31,-5 1-31,-32 1 16,27 7 0,-4-1-16,-28 2 15,-8 0 1,-5-6 15,-1-7-15,34 6-1,6 3-15,-30 0 16,-4-4 15,0-4-15,38 2 15,-3-2-31,16 3 16,-14 4-16,14 1 31,-16 1-31,13 2 16,-8-2-16,-22-1 15,-13-3 17,4 3-17,3-1 16,16 8-15,11 0 15,12-5-15,25-3 0,18 6 15,13 2-16,9 0 17,3 0-17,-3-3 17,5 3-17,0 0 1,-2-8 15,-1-4-15,-4-16 15,4-12-15,0-13-1,3-15 16,0-8-15,-7-11 15,2-10-15,-2-6 15,4-5-15,8-5-1,2-6 17,-2-2-17,-5 0 17,-2-3-17,2 1 1,2-3 15,3 3-15,-5-3 15,3 0-15,2-1 15,5-1-16,2 5 1,-1 12 15,-1 12-15,-5 17 0,0 8-1,-3 9 1,0 17-1,-2 10 1,0 21 15,0-6-15,0 10 0,0-2-1,0 0 1,0 9-1,0 4 1,0-3 15,0 5-15,0 0 0,0 0-1,0 0 1,0 0-1,0 0 1,0 0 0,0 0 15,0 0-15,0 0-1,0 0 1,0 0-1,0 0 1,0 0 0,0 0 15,0 0-15,0 0-1,0 0 1,0 0-1,0 0 1,0 0 0,0 0-1,0 0 1,0 0 15,0 0-15,0 0-1,0 0 1,0 0 0,0 0-1,0 0 1,0 0 0,0 0 15,0 0-16,0 0 1,0 0 0,0 0-1,0 0 1,0 0 0,0 0 15,0 0-16,0 0 1,0 0 0,0 0-1,0 0 1,0-2 0,0-8 15,0 3-16,0-4 1,0 8 0,-9 3-1,-12 8 1,-8 10 0,4-4-1,7 0 16,10-7-15,18-2 0,8-3-1,5 4 1,-6-6 0,-5 0-1,-3-8 16,-2 3-15,-5 0 0,1 3-1,-3 2 1,0 0 0,0 0-1,0 0 1,0 0-1,0 0 17,0 0-17,0 0 1,0 0 0,0 0-1,0 0 1,0 0-1,0 0 17,0 0-17,0 0 1,0 0 0,0 0-1,0 0 1,0 0-1,0 0 1,0-3 15,0-8-15,-5-8 0,-7-11-1,-9-14 1,-4-6-1,-5-11 1,-11-1 0,0-6 15,-3 0-15,-5-7-1,4-2 1,3 0-1,-4-4 1,6 8 0,-8 2-1,3 8 17,5 0-17,-4 2 1,7 1-1,2 2 1,0 3 0,2 2-1,5 5 17,3 13-17,9 10 1,6 12-1,8 6 1,-3 4 0,5 3-1,0 0 1,0 0 15,0 0-15,0 0-16</inkml:trace>
  <inkml:trace contextRef="#ctx0" brushRef="#br1" timeOffset="44767.83">25096 3003 0,'0'0'16,"0"0"-1,3 3 1,4-6-1,-2-4 1,6-7 15,-2 2-15,-4 2 0,-5 7-1,-2 2 1,-3 1-1,-2 1 1,2 8 15,-4-5-15,7-1 0,0-3-1,2 0-15</inkml:trace>
  <inkml:trace contextRef="#ctx0" brushRef="#br1" timeOffset="46346.48">25147 2952 0,'0'0'15,"0"-4"1,0-11-1,0-19 1,0-8 15,0-8-15,-3-8 0,0-5-1,-2-3 1,3 0-1,2-1 1,0 3 15,2-3-15,6-1 0,-5-1-1,-1 9 1,3 2-1,0 5 1,2 3 15,-2 7-15,6 7 0,-1 6-1,0 10 1,-8 10-1,0 6 17,7-5-17,8 4 1,13-4 0,9-2-1,8 6 1,6 0 15,13 5-15,-1 5-1,14 0 1,1 2 0,1-1-1,-1-3 1,-4-3-1,5-3 17,-4 3-17,2 0 1,-6 3 0,-3 1-1,-2 1 1,3 0-1,-6-1 17,-2-2-17,0-2 1,-2 0 0,-1 2-1,-2 3 1,-10-2-1,-7-3 1,-6 0 0,-2 0-1,-14-3 1,-11 3 0,2 0-1,2 0 1,1 0-1,-3 0 1,-2 0 0,-3 0-1,-2 0 1,2 0 0,-5 0-1,0 0 1,0 0-1,0 0 1,2 0 0,1-5-16,-3 5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1T14:35:28.9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23969 10167 0,'0'48'16,"11"12"-1,-1 4 1,5 21-16,3-2 16,5 18-16,-6-8 15,3 8-15,-5 18 16,0-26-1,8-70 1,10-53 0,-8-6-1,8-17-15,-5-3 32,-1-9-32,9-33 15,-6-8 1,-13 17 15,1 19-15,-13 35-1,-2 14 1,-3 21-16</inkml:trace>
  <inkml:trace contextRef="#ctx0" brushRef="#br0" timeOffset="493.59">24656 10714 0,'-21'68'16,"1"19"-1,17 7 1,38-26 0,28-35 15,18-48-16,-25-10 1,-11-28-16,-13-32 31,-27 21-15,-22 6-16,-51 5 16,-20 11-1,7 13 16,18 17-15,28 5 0,17 4-1,18 3 1</inkml:trace>
  <inkml:trace contextRef="#ctx0" brushRef="#br0" timeOffset="811.69">25320 10210 0,'3'52'15,"-1"22"1,0 1 0,4 26-16,-3-5 15,-3 12-15,5 23 16,12-15 0,-2-50 15,-7-34-16,-8-32-15</inkml:trace>
  <inkml:trace contextRef="#ctx0" brushRef="#br0" timeOffset="1077.03">25819 10386 0,'2'50'15,"7"21"-15,-4-6 16,2 18-16,3 26 16,0-11-1,-5-27 16,3-36-31,-8-35 16</inkml:trace>
  <inkml:trace contextRef="#ctx0" brushRef="#br0" timeOffset="1269.48">25686 10542 0,'32'0'16,"31"2"-1,8 6 1,-5-3 0,-66-5-16</inkml:trace>
  <inkml:trace contextRef="#ctx0" brushRef="#br0" timeOffset="1887.43">26268 10837 0,'5'58'16,"0"-10"0,3-36 15,-6-39-15,11-34-1,10-6 1,9 13 15,-2 34-15,-8 43-1,-8 25 1,-7 5 15,6-15-15,9-31-1,17-30 17,3-14-17,-2 2 1,-12 21 0,-8 35 15,-3 19-16,6 8 1,0-8 0,0-7 15,-8-10-15,-15-23-16</inkml:trace>
  <inkml:trace contextRef="#ctx0" brushRef="#br0" timeOffset="2302.86">26976 10842 0,'10'0'15,"13"-7"1,9-6-1,-4-15 1,-2-12 15,-24 7-15,-25 11 0,-17 24-1,-11 33 1,9 26-1,24 11 1,29-11 0,26-28-1,19-38 1,1-18 0,-6-4-1,-9-1 1,-42 28-16</inkml:trace>
  <inkml:trace contextRef="#ctx0" brushRef="#br0" timeOffset="2571.79">27631 10474 0,'0'78'16,"0"-12"0,0 9-16,0 32 15,-5-10 1,5-48 0,-2-42 15,-1-14-16,-2 4-15,5 3 16</inkml:trace>
  <inkml:trace contextRef="#ctx0" brushRef="#br0" timeOffset="2765.98">27386 10625 0,'31'5'16,"32"8"0,20-1-1,-8-2 1,-14 1 0,-61-11-16</inkml:trace>
  <inkml:trace contextRef="#ctx0" brushRef="#br0" timeOffset="3172.05">28024 10882 0,'56'-7'0,"4"-8"31,-7-1-15,-21-4-1,-28 3 1,-32-1 0,-23 18-1,-9 18 1,6 19-1,27 12 1,27-12 15,25-14-15,10-11 0,4-6-1,-9-6 1,-30 0-16</inkml:trace>
  <inkml:trace contextRef="#ctx0" brushRef="#br0" timeOffset="3489.48">28490 10905 0,'-10'38'15,"6"0"1,-2-3-1,16-14 1,10-21 0,8-28 15,4-16-15,-1-3-1,15 11 1,12 14-1,12 12 1,-7 4 0,-15 6-1,-48 0-15</inkml:trace>
  <inkml:trace contextRef="#ctx0" brushRef="#br0" timeOffset="4551.17">25502 11873 0,'-31'23'15,"-6"14"1,-1 9 0,-12 19-16,5 8 15,-1 31 1,18-26-1,5 5-15,11 13 0,5-13 16,11 4-16,4 20 0,7-22 31,13 1-31,17 7 0,11-9 16,37-4-16,0-22 16,21-26-16,-9-19 31,16-26-31,-15-12 15,7-22-15,-22-9 32,-5-22-32,-25 0 15,-12-23-15,-16-2 16,-15-21-16,-11 13 31,-19-12-31,-11 15 16,-24-8-16,-6 17 31,-28 4-31,1 22 16,-24 2-16,1 21 15,-16 9 1,19 9 0,-7 4-16,-5-3 15,53 19 1,59 12-16</inkml:trace>
  <inkml:trace contextRef="#ctx0" brushRef="#br0" timeOffset="5494.24">25539 12271 0,'16'78'15,"-1"-13"1,5 8 0,-5-10-1,8 10-15,12 26 16,3-6 15,-3-15-15,-4-60-1,-14-26 17,6-30-32,-3-9 15,5-19-15,-7-2 32,7-15-32,5-28 15,-7 3 1,-11 19 15,-2 34-15,-5 30-1,-5 25-15</inkml:trace>
  <inkml:trace contextRef="#ctx0" brushRef="#br0" timeOffset="15992.15">31269 4306 0,'0'0'16,"0"0"-1,3 0 1,8 3 0,3-2-16,7-1 15,-7-1 1,-3 1-1,-4-3 1,-2-5 0,3 3-1,-6 0 1,-4 3-16,-6 2 16,-2 0-1,-5 0 1,0 2-1,4 5 1,2-4 0,6-1-1,6-2-15,4 0 16,-1-2 0,1-3-1,-4 0 1,-3 5-1,0-2 1,-3-6-16,3 3 16,-5-3-1,5 8-15</inkml:trace>
  <inkml:trace contextRef="#ctx0" brushRef="#br0" timeOffset="16811.14">31330 4325 0,'0'0'16,"0"0"-1,0 0-15,0 0 16,-7 0-1,-6 0 1,-7 0 0,-20 0-1,-11 0 1,-9 0 0,-11 0-1,-7 0 1,-13 0-1,-10 8 1,-6-2 0,-2 1-1,6-7 1,4 0 0,14-7-1,9 1 1,5-2-1,1 1 1,-1 3 0,8 4-1,16 0 1,11-8 0,16 0-1,13 5 1,2 3-1,5 0-15</inkml:trace>
  <inkml:trace contextRef="#ctx0" brushRef="#br0" timeOffset="17578.16">29732 4318 0,'0'0'15,"6"-4"1,-6 0-1,0 4 1,0 0 0,5 0-1,5 8 1,-1 13 0,-3 19-1,-3 12 16,-3 19-15,-3 7 0,-3 5-1,-1 8 1,5-5 0,-1 0-1,3-11 1,-5-7-1,5-15 1,-2-21 0,-1-16 15,3-8-15,0-6-1,0 0 16,0-2-15,0 0-16</inkml:trace>
  <inkml:trace contextRef="#ctx0" brushRef="#br0" timeOffset="18439.04">29685 5218 0,'-7'0'16,"-26"8"-1,-16 9 1,-18 21 15,-9 22-15,3 23-1,3 21 1,21-3 15,35-6-15,31-11-1,36-24 1,15-19 15,22-21-15,17-22 0,-32-7-1,0-9 1,-8-4-1,-2-10-15,26-19 16,-6-12 0,-22-10 15,-25-5-15,-18-7-1,-23-2 1,-32 12 15,-30 14-15,-26 26-1,-15 12 17,7 11-17,19 5 1,35 1-1,45 6-15</inkml:trace>
  <inkml:trace contextRef="#ctx0" brushRef="#br0" timeOffset="19262.82">29524 5424 0,'5'56'16,"7"9"15,1 17-15,2-5 0,0-6-1,0-16 16,-2-39-15,-3-22 0,2-24-1,9-18 17,4-12-17,3-6 1,4-2 15,-4 15-15,-3 11-1,-7 23 1,-18 19 0</inkml:trace>
  <inkml:trace contextRef="#ctx0" brushRef="#br0" timeOffset="20866.32">29501 5991 0,'-7'23'16,"-2"30"15,-3 28-15,0 4 0,1-4-1,4-6 16,2-4-15,0-13 0,0-17-1,2-21 17,3-13-17,6 0 1,8-3-1,14-4 17,10-4-17,20-3 1,10 2 15,15 3-15,13-3-1,10-1 1,7-1 15,10 5-15,1-1 0,-1 0-1,-4 3 16,-8 0-15,-8 0 0,-5 0 15,-10 0-15,-9-4-1,-19 1 1,-20 1-1,-19-4 17,1 12-17,3 3 1,-12-3 0,-8-4-1,0-2 1,-2-2-1,-3-1 1,0 3 0,0 0-1,0 0-15</inkml:trace>
  <inkml:trace contextRef="#ctx0" brushRef="#br0" timeOffset="21722.55">31237 6510 0,'0'0'16,"-3"0"0,-7 0-1,-5 8 17,-7 7-17,1 8 1,7 2-1,8 1 1,8-4 0,16-7-1,18-5 1,9-7 0,3-8-1,-13-5 1,-15-5 15,-12-3-15,-11 6-1,-17 6 1,-5 1 0,-5 10-1,-3 1 1,8 4-1,5-3 1,17-2 0,13-3-1,15-2 17,8 0-17,-5 0 1,-3-7-1,-4-14 1,-9-1 0,-12 4-1,-18 9 1,-2-2 0,0 9-1,5-4 1,-3 4-1,13 2 17,5 0-32</inkml:trace>
  <inkml:trace contextRef="#ctx0" brushRef="#br0" timeOffset="49780.21">31237 4250 0,'-3'8'15,"-4"-1"1,2 6 0,-2 2-16,-2-2 15,0 2 1,-1 0 0,7-5-1,13-7 1,16-6-1,1-4 1,0 1-16,-4-2 16,-10 4-1,-5 1 1,-8 3 0,-10 0-1,-6 5 1,-2 5-1,6 6 1,5 3-16,9-3 16,15-9-1,17-12 1,3-13 0,1-4-1,-8-3 1,-7-1-16,-18 9 15,-15 9 1,-10 11 0,-8 8-1,8 0 1,2 0-16,3-3 16,15-8-1</inkml:trace>
  <inkml:trace contextRef="#ctx0" brushRef="#br0" timeOffset="53694.15">29836 10204 0,'-56'49'15,"16"-7"1,-3 14-16,8-3 15,2 15-15,5-5 16,11 14-16,7-8 16,12 11-1,23 17 1,29-22 0,11-25-1,-9-17 1,-31-18-1,-25-15-15</inkml:trace>
  <inkml:trace contextRef="#ctx0" brushRef="#br0" timeOffset="54378.04">30279 10484 0,'-5'76'16,"-2"25"-1,-9-3 1,9-20 0,-3-35-1,10-48 16,10-42-15,2-5 0,6-13-16,0-3 15,7-15-15,11-31 16,-6 4 0,-5 19-1,-5 64 1,1 51 15,-7 49-15,-9-5-1,3 9-15,-5-7 16,2 8-16,-5 25 16,17-28-1,19-39 1,-1-36 15,0-25-15,-7-18-1,-18-10 1,-36-5 0,-41 18-1,-32 17 1,-9 13 15,12 7-15,18 1-1,35 4 1,43-2-16</inkml:trace>
  <inkml:trace contextRef="#ctx0" brushRef="#br0" timeOffset="54722.84">30982 10472 0,'-58'10'16,"-9"18"0,-1 19-1,22 14 1,36-3 0,40-20-1,23-19 1,13-16-1,-10-6 1,-12-4 0,-44 7-16</inkml:trace>
  <inkml:trace contextRef="#ctx0" brushRef="#br0" timeOffset="55240.68">31209 10640 0,'-12'39'0,"-4"-4"16,1-7-1,3-3 1,6-25-1,6-21 1,11-22 0,1 1-1,4-1 1,-1 7 0,3 14-1,-4 10 1,9 12-1,3 7 1,1-2 0,-2 5-16,-2 0 15,-23-10-15</inkml:trace>
  <inkml:trace contextRef="#ctx0" brushRef="#br0" timeOffset="55629.78">31583 10578 0,'-9'7'0,"-3"20"16,-1 12 0,11 3-1,10-2 1,9-19-1,16-11 1,2-15 0,1-21-1,-9-8 1,-14-4 0,-24-2-1,-18 4 1,-24 11-1,2 9-15,11 4 16,7 2 0,20 6-1,6-2 1,7 6-16</inkml:trace>
  <inkml:trace contextRef="#ctx0" brushRef="#br0" timeOffset="55999.17">32054 10500 0,'-41'4'15,"-2"-1"1,8 8-1,17 3 1,18 9 0,16 4-1,6 3 1,0-3 0,-8-1-16,-17-3 15,-17-8 1,-6-2-1,7-5 1,3-8 0,6-3-1,0-2 1,10 5-16</inkml:trace>
  <inkml:trace contextRef="#ctx0" brushRef="#br0" timeOffset="56370.92">32268 10520 0,'0'12'0,"2"21"15,8 7 1,6 6 0,-4-9-1,-2-4 1,-13-12 0,-14-4-1,-1-12 1,-3-15-1,14-18 1,0-7 0,7 5-1,2-1-15,-2 31 16</inkml:trace>
  <inkml:trace contextRef="#ctx0" brushRef="#br0" timeOffset="56693.02">32441 10129 0,'33'43'16,"3"12"-16,-8-1 15,12 16-15,-8-2 16,11 13-16,-6-3 0,4 5 16,13 23-16,-17 2 15,-48-20 1,-36-35 0,-23-25-1,3-11 1,25-9-1,42-8-15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1T14:38:13.3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24375 14884 0,'-10'48'15,"-4"17"1,-2 6-16,-4 19 16,5-11-1,-6 14-15,4 18 16,-1-18 0,16-63-1,2-32 1,2-38 15,3-9-15,1-19-16,1-2 15,1-18-15,-1-1 16,-2-16-16,1 6 16,3-9-16,-1 15 15,2-8-15,5-22 16,-5 14-1,-2 44 17,-5 57-17,9 23 1,11 31 0,-4-4-1,-1 22-15,3 4 16,1 25-16,-4-7 15,7 14 1,-2-9-16,4 10 16,3-15-1,6 1-15,16 20 16,14-32 0,-15-47-1,-21-41 1,-10-27-1,-12-13 1,-16-10 0,-12 3 15,-18 7-15,-25 22-1,-13 11 1,-6 10-1,8 3 1,9-14 0,27 1-1,20 12 17,8 1-17,10 7-15</inkml:trace>
  <inkml:trace contextRef="#ctx0" brushRef="#br0" timeOffset="783.33">25159 15020 0,'12'61'16,"-1"16"-1,-4 6 1,-7-4-1,0-19 17,0-37-17,3-36 1,9-32 0,16-25-1,7-17 1,4 4-1,-4 18 1,-5 37 15,-5 41-15,-8 35 0,-1 18-1,-11-4 1,-3-6-1,3-34 1,11-34 0,8-31 15,9-9-15,-5 0-1,-3 18 1,0 26-1,1 31 1,-3 24 0,-6 14 15,-10-1-15,-1-9-1,-1-13 1,-3-19-1,-2-19-15</inkml:trace>
  <inkml:trace contextRef="#ctx0" brushRef="#br0" timeOffset="1510.01">25928 15058 0,'2'68'16,"5"13"-1,-2-4 1,4-14 0,3-33 15,0-32-16,9-33 1,4-26 0,3-17-1,4 5 1,-6 13 15,-4 12-15,-9 43-1,-8 35 1,0 36 0,-5 9-1,0-7 1,0-17 0,2-29 15,9-29-16,11-38 1,8-23 0,3-16-1,3 12 1,2 33 0,-6 47-1,-12 40 1,-7 23 15,-3 1-15,-5-11-1,-5-16 1,0-22 0,0-16-1,0-7-15</inkml:trace>
  <inkml:trace contextRef="#ctx0" brushRef="#br0" timeOffset="2132.27">26719 15146 0,'3'2'16,"6"4"0,10 1 15,13-5-31,6-4 16,-1-5 15,-4-8-31,-10-8 15,-11-5 1,-3-2 0,-20 12-1,-20 5 1,-9 13 0,-5 13-1,0 20 1,12 14-1,20 6 1,21 11 15,25-7-15,7-11 0,0-11-1,-15-17-15,-25-18 0</inkml:trace>
  <inkml:trace contextRef="#ctx0" brushRef="#br0" timeOffset="2520.23">27442 14282 0,'0'45'16,"0"15"-16,0 6 16,-2 25-16,-3-3 15,0 23-15,-4-8 16,2 10-16,-3-17 0,3 3 15,1 19-15,24-32 16,5-64 0,-15-37-1,-13-33 1,0-9 0,-6 6-1,6 14 1,5 37-16</inkml:trace>
  <inkml:trace contextRef="#ctx0" brushRef="#br0" timeOffset="2699.6">27218 14814 0,'20'42'15,"18"-4"1,23-10-1,11-8 1,-4-10 0,-20-3-1,-48-7-15</inkml:trace>
  <inkml:trace contextRef="#ctx0" brushRef="#br0" timeOffset="3531.21">27805 15058 0,'45'5'15,"6"-15"1,-1-13 0,-2-10-16,-11 1 15,-14-4 1,-18 11 0,-24 7-1,-17 14 1,-12 8-1,-12 22 1,2 19 0,15 23-1,23 0 1,29 0 0,28-22-1,22-34 1,15-30-1,-4-11 1,-14-20 0,-14-11-1,-12 2 1,-9 22 0,4 21-16,10 26 15,-2 17 1,-8 22-1,-12 18 1,-11 5 0,-2-10-1,-2-18 1,-1-17 0,6-26-1,7-30 1,7-22-1,9-21 1,7-4 0,9 4-1,4 11 1,7-3 0,-6-5-1,-7 8 1,-9 25-1,-31 35-15</inkml:trace>
  <inkml:trace contextRef="#ctx0" brushRef="#br0" timeOffset="5232.79">25915 16499 0,'-3'73'15,"1"-7"1,-8 19-16,3 1 31,-4 20-31,4-8 16,-3 18-16,2-15 15,3 7-15,-3 23 16,8-38 0,8-75-1,5-58 1,-1-8-1,1-30-15,-3 0 32,2-26-32,1 9 15,2-16-15,1 10 16,6-15-16,-2 15 16,3-7-16,5-28 15,17 40 1,1 59-1,-27 42 1,-11 50 15,-3-2-15,0 17-16,-5 3 16,0 23-16,0-5 15,5 25-15,2-11 16,6 11-16,0-15 15,7 0-15,10-13 16,-9-40 0,-11-25 15,-8-11-31,-2-12 0</inkml:trace>
  <inkml:trace contextRef="#ctx0" brushRef="#br0" timeOffset="5444.82">26165 17031 0,'-58'5'16,"-16"3"-1,1-6 1,13-2-1,15-2 17,22 2-32,23 0 0</inkml:trace>
  <inkml:trace contextRef="#ctx0" brushRef="#br0" timeOffset="6393.94">26038 15872 0,'-52'0'15,"-16"17"1,15 9 0,-5 14-16,9 3 15,0 17 1,3 4-16,-4 16 16,4-5-1,1 21-15,13-5 16,-1 17-16,10-9 15,7 11-15,7-11 16,9 11-16,4-14 16,14 11-16,0-19 15,12 7-15,-2-15 16,9 4-16,2-19 16,8 13-1,-1-22 1,10 4-16,-7-12 15,14 0-15,-5-13 16,13-2-16,30-18 16,5-30-1,-8-33 1,-31 10 0,-6-17-1,-13 5 1,3-13-16,-11 5 15,2-13-15,-9 8 16,-3-15-16,-4 12 16,4-17-16,-12 10 15,-6-20-15,-4 13 16,-8-16-16,-3 13 16,-9-16-1,-6 9-15,-6-19 16,-2 18-1,-9-15-15,-1 21 16,-14-9-16,2 22 16,-15-4-16,2 16 15,-19-4-15,7 19 16,-16 2-16,-28 3 16,20 12-1,50 10 1,47 18-16</inkml:trace>
  <inkml:trace contextRef="#ctx0" brushRef="#br0" timeOffset="8354.84">29582 14377 0,'-44'38'0,"-3"18"0,1-4 16,-5 22-16,9-4 16,0 24-16,14-9 15,7 16-15,11-11 16,15 12-16,8-19 15,23 4-15,4-16 32,20 0-32,33 7 0,-4-7 15,-44-36 1,-45-35-16</inkml:trace>
  <inkml:trace contextRef="#ctx0" brushRef="#br0" timeOffset="8913.49">30139 14314 0,'-3'51'0,"-3"17"0,4 0 16,-3 25-16,0 0 16,-2 19-16,-1-7 15,0 9-15,6-16 16,-3 5 0,0 11-16,5-34 31,0-39-31,0-22 15,0-19-15</inkml:trace>
  <inkml:trace contextRef="#ctx0" brushRef="#br0" timeOffset="9145.7">29874 14934 0,'72'46'0,"-9"-14"16,9-1 0,21 1-16,-5-6 15,-31-11 1,-57-15-16</inkml:trace>
  <inkml:trace contextRef="#ctx0" brushRef="#br0" timeOffset="9687.39">30537 14557 0,'-4'63'15,"4"22"-15,0-2 16,-4 15-16,4-7 15,-3 0 1,1 22-16,-11-37 31,5-61-31,8-30 16,11-31 0,14-14-1,8-5 1,5 19 15,-1 33-15,-2 37-1,-2 26 1,-8 15 0,-9 3-1,-6-15 1,-1-13-1,-6-22 1,-1-8 0,-2-10-16</inkml:trace>
  <inkml:trace contextRef="#ctx0" brushRef="#br0" timeOffset="9957.28">30959 15181 0,'46'0'15,"2"0"-15,-7 0 16,-11 3 0,-15-1-1,-15-2-15</inkml:trace>
  <inkml:trace contextRef="#ctx0" brushRef="#br0" timeOffset="10438.62">31308 15234 0,'-6'15'16,"-4"20"0,3 11-16,14 1 15,11 2 1,13-19 0,4-10-1,2-10 1,-4-20-1,-15-23-15,-6-15 16,-4-7 0,-8-3-1,-17 13 1,-14 19 0,-12 15-1,0 5 1,16 8-16,14 2 15,7-4 1,4 0 0,2 0-16</inkml:trace>
  <inkml:trace contextRef="#ctx0" brushRef="#br0" timeOffset="10926.9">31693 15269 0,'-5'15'15,"-2"18"1,7 5-1,9-3-15,14-10 16,5-12 0,7-15-1,-2-11 1,-5-12 0,-6 0-1,-7-3-15,-5 13 16,-1 2-1,-7 8 1,-2 8 0,0 9-1,2 11 1,8 5 0,13-3-16,15-5 15,7-5 1,-2-7-1,-10-3 1,-33-5-16</inkml:trace>
  <inkml:trace contextRef="#ctx0" brushRef="#br0" timeOffset="11425.61">32280 15335 0,'-10'8'16,"-13"12"0,-2 12-1,0 16 1,12-5 0,11-5-16,2-10 15,2-8 1,1-15-1,-1-13 1,3-12 0,-2 0-1,0 3-15,2 4 16,-5 2 0,2 2-1,3 14 1,7 23-1,9 24 1,-1 17-16,-7 3 16,-18-1-1,-11-28 1,-11-22 0,-14-32-1,9-20 1,9-11-16,6 1 15,3 9 1,14 32-16</inkml:trace>
  <inkml:trace contextRef="#ctx0" brushRef="#br0" timeOffset="11848.76">32583 15007 0,'0'74'16,"0"18"0,0 4-1,7-13-15,0-17 16,1-30-1,-5-21 1,-3-5 0,7-13-1,5-10 1,4 4-16,9 9 16,13 19-1,7 24 1,6 28-1,2 12 1,-13-8 0,-12-14-16,-5-18 15,-14-26 1,-9-17-16</inkml:trace>
  <inkml:trace contextRef="#ctx0" brushRef="#br0" timeOffset="12993.44">30912 15113 0,'-2'13'15,"2"24"16,0 26-15,0 13 0,0-13 15,0-15-15,0-33-1,0-28 1,2-19-1,8-16 1,6 0 0,1 8-1,-2 4 1,-3 13 0,-4 11-16,-8 12 15</inkml:trace>
  <inkml:trace contextRef="#ctx0" brushRef="#br0" timeOffset="17233.47">27556 7022 0,'-61'7'16,"8"4"0,-10 7-16,3 4 15,-8 16-15,10 3 32,-3 11-32,10 4 15,-3 9-15,5 3 16,-1 13-16,10-3 15,7 17-15,15-6 16,11 9-16,14-12 16,21 5-1,7-24 1,18 4-16,3-21 16,16-1-16,0-16 15,13-6-15,-4-7 16,14-5-16,-14-7 15,22-8-15,-15-3 16,15-14-16,-14-1 16,9-14-16,-15-5 15,8-10-15,-18 4 16,-7-15-16,-14 1 16,-3-10-16,-17 9 15,-4-14-15,-13 6 16,-4-9-1,-11 9 1,-14-15-16,-5 13 16,-20-7-16,2 11 15,-24-6-15,-4 17 32,-21-3-32,2 21 15,-18 8-15,8 12 16,-14 5-16,15 10 15,-8 12-15,-18 10 16,21 4 15,51-13-15,21-9 0,26-4-16</inkml:trace>
  <inkml:trace contextRef="#ctx0" brushRef="#br0" timeOffset="17846.04">27646 7478 0,'-43'58'16,"8"-9"0,-8 8-16,6-4 15,-7 10-15,-5 22 16,10-11 0,29-44 15,23-50-16,19-41 1,-4 8 0,7-10-16,1 3 15,2-10-15,12-21 16,8 12 15,-8 17-15,-12 44-1,-10 44 1,-8 38 15,3 27-15,2 25 0,5-5-1,-2-13 1,2-17-1,-9-46 1,-12-17 0,-1-8 15,-8-10-31</inkml:trace>
  <inkml:trace contextRef="#ctx0" brushRef="#br0" timeOffset="18015.45">27752 7692 0,'-78'0'16,"-23"0"15,-2 3-31,14-1 31,29 3-31,60-5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1T14:39:58.7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2081 563 0,'-48'0'16,"-9"11"-1,-9 14 1,-8 15-1,21 1 1,-2 9-16,7 0 16,-10 18-16,7-4 15,-9 14-15,13-8 16,0 13-16,10 33 16,28-2-1,40-18 1,42-33 15,-10-28-15,11-15-16,-6-15 15,13-16-15,-12-3 16,13-14-16,-10-7 16,18-16-16,-9-2 15,10-10-15,-11 1 16,-4-14-16,-15 1 15,-3-14-15,-20 13 16,-13-10-16,-15 14 16,-20-12-16,-34-12 15,-25 24 1,-13 29 0,-18 35-16,23 8 15,-2 16-15,12 6 16,-6 8-16,-16 23 15,15 3 1,11 11 0,30-26-1,14-18-15,19-23 16</inkml:trace>
  <inkml:trace contextRef="#ctx0" brushRef="#br0" timeOffset="551.13">3090 498 0,'14'73'0,"-8"-9"32,-2 11-32,-4-2 0,-5 13 15,-6-8 1,2 0-16,-7 21 16,5-24-1,9-57 1,8-41-1,17-30 1,-2 2 0,12-6-16,19-27 15,5-1 1,-2 27 0,-2 42-1,-9 42 1,0 31-1,-6 19 1,-3 5 0,-12-15-1,-8-16 1,-7-27 0,-6-14-1,-2-3 1,0-6-16</inkml:trace>
  <inkml:trace contextRef="#ctx0" brushRef="#br0" timeOffset="1086.55">4039 881 0,'0'56'15,"0"-3"1,6-10 0,10-33-1,17-33 1,14-28 0,13-17-1,-7 3 1,-7 23-1,-18 36 1,-6 26 0,-6 23-1,-7-3 1,7-9 0,11-29-1,15-25 1,9-17-1,5-5 1,-6 19 0,-2 26-1,-10 30 1,-6 14 0,-19-7-1,0-9 1,-3-8-1,-7-10 1,-3-10-16</inkml:trace>
  <inkml:trace contextRef="#ctx0" brushRef="#br0" timeOffset="1308.58">5013 456 0,'3'35'15,"2"-7"1,-3-9-1,-2-19-15</inkml:trace>
  <inkml:trace contextRef="#ctx0" brushRef="#br0" timeOffset="1766.76">5522 549 0,'-33'14'15,"11"14"1,27 16 0,37 8-1,31 1 1,3-5 0,-8-18-1,-33-5 1,-40-2-1,-30-2-15,-7-9 16,1-8 0,13 5-1,6-4 1,11 0 0,11-5-16</inkml:trace>
  <inkml:trace contextRef="#ctx0" brushRef="#br0" timeOffset="2561.3">7102 312 0,'-10'73'16,"-9"18"-1,-10 10 1,-1-5 0,9-21-1,5-22 1,16-18-1,12-10 1,18-9 0,18-12-1,16-12 1,10-11 0,7-7-1,-15 4 1,-18 4-1,-48 18-15</inkml:trace>
  <inkml:trace contextRef="#ctx0" brushRef="#br0" timeOffset="3142.11">8009 649 0,'-58'31'15,"-5"6"1,2 2-1,38-7 1,40-12 0,27-8-1,14-12 17,3-7-17,-12-16 1,-13-9-1,-13 4 1,-13 6 0,-5 6-1,-3 11 1,-2 16 15,-2 13-15,13 12-1,21-6 1,21-15 0,7-12-1,-2-3 1,-12-5 0,-46 5-16</inkml:trace>
  <inkml:trace contextRef="#ctx0" brushRef="#br0" timeOffset="3707.57">8609 698 0,'0'12'15,"5"18"1,16 0-1,23-10 1,25-16 0,14-25-1,-11-10 17,-13-1-17,-17 9 1,-26 16-1,-19 9 1,-8 21 0,11 7-1,26 5 1,42-9 15,-13-14-15,17-4-16,-10-8 15,14-10-15,24-16 16,2-12 0,-35-6-1,-41-5 1,-29 9 15,-20 8-15,-2 7-1,10 9 1,15 16-16</inkml:trace>
  <inkml:trace contextRef="#ctx0" brushRef="#br0" timeOffset="4975.56">1307 2169 0,'50'-8'16,"16"0"-16,-3-1 15,22-9-15,-2 3 16,25-3-16,-6-1 16,24 3-16,-14-4 0,23-8 15,-14 3-15,19-5 0,-34 12 16,-10-2-16,13-2 0,-21 4 15,9-2-15,19-3 0,-20 8 16,5-8-16,25-3 16,-25 4-16,10 0 0,20-4 0,-22 4 15,4-1-15,13 2 0,-19 4 16,6 2-16,14-6 0,-20 9 16,-2 0-16,16-4 0,-23 4 15,2 2-15,20-3 0,-25 8 16,0-5-16,18-3 0,-21 4 15,3-4-15,24 3 0,-28 0 16,4 0-16,22-3 0,-27 8 16,11-3-16,15 0 0,-23 4 15,5-1-15,22 2 0,-28-1 16,6-2-16,13-4 0,-20 2 16,0 1-16,22-6 0,-2 3 0,30-10 15,-40 10-15,-2 3 0,14-1 0,-28 6 16,3-2-16,21-3 0,-23 5 15,7-5-15,15 4 0,1 0 16,27-9-16,-18 2 16,23 0-16,-28 4 15,15-4-15,-19 3 16,15-6-16,-19 8 16,19-7-16,-29 4 15,14 6-15,-23 2 16,19 2-16,24 1 15,-34 2 1,-46-3 0,-26-2-16,-23 0 15</inkml:trace>
  <inkml:trace contextRef="#ctx0" brushRef="#br0" timeOffset="29709.5">13795 322 0,'-8'35'16,"2"6"-1,-3 19-15,-1 6 16,3 11-1,1-3 1,-2 7-16,4 19 16,-4-4-1,3-45 1,-5-57 0,-3-39-1,0-11 1,1-2 15,2 14-31,10 44 16</inkml:trace>
  <inkml:trace contextRef="#ctx0" brushRef="#br0" timeOffset="30120.36">13568 214 0,'52'-2'16,"20"4"-16,-4 5 16,14 9-16,-8 3 31,3 12-31,7 24 16,-36 8-16,-50-5 31,-47-7-31,-34-2 31,-13 0-15,8-12-1,36-4 1,46-5 0,44 2-1,42-10 16,22-2-15,6-6 0,-13-6-1,-21 1 1,-74-7-16</inkml:trace>
  <inkml:trace contextRef="#ctx0" brushRef="#br0" timeOffset="30567.26">14619 695 0,'60'-10'15,"8"-13"1,3-2 0,-21-16-1,-17-6 1,-31 12 0,-25 22-1,-17 22 1,-15 22-1,-3 17 1,8 10 0,9 5-1,21-7 1,40-21 0,33-23-1,20-17 1,-2-2-1,-10-4-15,-61 11 0</inkml:trace>
  <inkml:trace contextRef="#ctx0" brushRef="#br0" timeOffset="30863.57">15264 284 0,'-8'63'16,"-4"28"0,-7 12-1,2-7 1,25-28-1,22-38 1,18-13 0,-3-13-1,-12-8-15,-33 4 0</inkml:trace>
  <inkml:trace contextRef="#ctx0" brushRef="#br0" timeOffset="31360.72">15875 519 0,'-21'5'16,"-38"7"0,-17 18-1,4 19 1,18-2-1,42-17 1,42-24 0,33-24-1,18-23 1,-3 1 15,-17 2-15,-24 26-1,-16 22 1,-12 20 0,2 16-1,6 1 17,16-19-17,20-21 1,15-14-1,2-8 1,-9 0 0,-20 2-1,-41 13-15</inkml:trace>
  <inkml:trace contextRef="#ctx0" brushRef="#br0" timeOffset="31610.77">16518 224 0,'0'71'16,"0"-9"-1,0 9-15,0 25 16,0-11 0,3-47-1,2-38 16,-2-20-15,-3 0 0,2 0-1,-2 20-15</inkml:trace>
  <inkml:trace contextRef="#ctx0" brushRef="#br0" timeOffset="31794.39">16329 440 0,'56'-2'16,"-3"2"0,-8 0-1,-15-5 1,-30 5-16</inkml:trace>
  <inkml:trace contextRef="#ctx0" brushRef="#br0" timeOffset="32192.04">16839 549 0,'55'-21'15,"8"-4"1,-2-2 0,-31 7-1,-38 9 17,-37 19-17,-18 27 1,2 23-1,20 5 1,34-10 15,40-20-15,38-23 0,12-10-1,2-10 1,-6-3-1,-79 13-15</inkml:trace>
  <inkml:trace contextRef="#ctx0" brushRef="#br0" timeOffset="32529.65">17345 405 0,'2'53'16,"19"15"0,16-3-1,9-9 1,-8-11 15,-28-25-15,-33-4-1,-15-11 1,-2-3 15,12-2-15,8 0 0,8 0-1,12 0-15</inkml:trace>
  <inkml:trace contextRef="#ctx0" brushRef="#br0" timeOffset="33404.4">18945 430 0,'-15'0'0,"-31"8"15,-26 10 1,-12 20 0,-2 17-1,16 11 1,25 11-1,39-17 1,45-24 0,36-18-1,21-11 1,-5-12 0,-26 5-1,-65 0-15</inkml:trace>
  <inkml:trace contextRef="#ctx0" brushRef="#br0" timeOffset="33939.71">19371 516 0,'-25'38'16,"-3"9"-1,2 9 1,9-5 0,15-7-1,14-18 1,21-26-1,13-30 1,1-19 0,-4-5-1,-5-7 1,-10 13 0,-11 13-16,-6 28 15,-9 29 1,1 21-1,1 7 1,9 0 0,10-4-1,12-18 1,13-21 0,-3-14-1,-2-9 1,-17 7-1,-26 9-15</inkml:trace>
  <inkml:trace contextRef="#ctx0" brushRef="#br0" timeOffset="34329.04">20016 699 0,'0'43'0,"0"-12"31,0-16-15,3-25-1,9-26 1,8-19-1,3-5 1,-3 4 15,10 13-15,-2 25 0,2 14-1,-5 12 1,-7 2-1,-8-8 1,-10-2-16</inkml:trace>
  <inkml:trace contextRef="#ctx0" brushRef="#br0" timeOffset="34653.83">20391 758 0,'0'-2'16,"10"-19"-1,16-9 1,11-13-1,9 2 1,-6 11 15,-5 10-15,-9 8 0,-13 5-1,-13 7-15</inkml:trace>
  <inkml:trace contextRef="#ctx0" brushRef="#br0" timeOffset="35441.41">20871 639 0,'0'0'16,"5"0"-1,12-2 1,19-4 0,11-4 15,6-2-16,-3-8 1,-16-8 0,-34 3-1,-39 5 1,-29 20 15,-2 20-15,14 15-1,24 9 1,34-2 0,36-17 15,27-12-15,11-10-1,-6-6 1,-19 0-1,-51 3-15</inkml:trace>
  <inkml:trace contextRef="#ctx0" brushRef="#br0" timeOffset="35878.65">21334 710 0,'-13'38'16,"6"-13"0,2-25-1,12-28 1,16-25 0,17-15-1,11 5 16,5 21-15,-19 33 0,-14 35-1,-13 17 1,-8 2 0,8-12 15,6-28-16,16-20 1,3-11 0,1-4-1,-9 5 1,-27 25-16</inkml:trace>
  <inkml:trace contextRef="#ctx0" brushRef="#br0" timeOffset="36144.11">21992 289 0,'7'76'16,"-7"9"15,0-4-15,0-5-1,-5-16 1,5-47 0,5-31-1,-3-5 1,1 5 0,-3 18-16</inkml:trace>
  <inkml:trace contextRef="#ctx0" brushRef="#br0" timeOffset="36336.39">21791 377 0,'67'-4'16,"22"-4"-1,6-8 1,-12 4-1,-25 4 1,-58 8-16</inkml:trace>
  <inkml:trace contextRef="#ctx0" brushRef="#br0" timeOffset="44710.17">22866 720 0,'-8'53'0,"-20"17"16,-19 4-1,-11-6 1,10-18-1,15-17 1,33-33-16</inkml:trace>
  <inkml:trace contextRef="#ctx0" brushRef="#br0" timeOffset="46913.8">23690 259 0,'0'22'16,"2"34"0,7 33-1,-7 11 1,3-2-1,-5-14 1,0-22 0,-5-19-1,10-38 1,9-35 0,17-38-1,10-21 1,1-14-1,6 13 1,-3 7 0,-9 17-1,-14 28 1,-9 34 0,-8 1-1,0 3 1,-5 0-16</inkml:trace>
  <inkml:trace contextRef="#ctx0" brushRef="#br0" timeOffset="47474.48">24386 480 0,'-23'18'15,"-22"20"1,-16 15 0,11 5-1,27-7 1,41-19 0,31-29-1,28-28 16,-5-24-15,-16-11 0,-40 13-1,-44 9 1,-30 22 15,-5 12-15,10 11-1,13 6 1,12-3 0,28-10-16</inkml:trace>
  <inkml:trace contextRef="#ctx0" brushRef="#br0" timeOffset="47807.3">24882 224 0,'-5'45'0,"-2"15"16,1 1-1,-6 15-15,-9 32 16,2-2 0,13-51-1,17-42 1,1-21 0,3-10-1,-5 8 1,-10 10-1</inkml:trace>
  <inkml:trace contextRef="#ctx0" brushRef="#br0" timeOffset="48107.12">25333 287 0,'-8'83'15,"-4"23"1,-9 2 0,9-25-1,12-42 1,7-27-1,-4-6 1,-1-5 0,-2-3-1</inkml:trace>
  <inkml:trace contextRef="#ctx0" brushRef="#br0" timeOffset="48302.28">25154 476 0,'63'0'15,"21"-8"1,1 3 0,-12-2 15,-28 1-31,-45 6 0</inkml:trace>
  <inkml:trace contextRef="#ctx0" brushRef="#br0" timeOffset="49169.08">25739 491 0,'-53'33'16,"-5"4"-1,13-2 1,29-12 15,32-15-15,29-16 0,15-20-1,-2-2 1,-13-3-1,-22 11 1,-28 19 0,-18 24-1,-7 16 17,8 9-17,22-8 1,24-26-1,32-22 1,12-18 15,1-12-15,-1-3 0,-15 5-1,-26 18 1,-22 22-1,-23 24 1,-12 17 0,-3 4 15,6-8-15,19-27-1,18-22 1,11-18-1,-2-10 1,6 5 0,3 19 15,-7 18-15,-1 29-1,-8 25 1,-9 10-1,-15 3 1,-16-21 0,-16-22-1,2-21 17,4-7-17,15-2 1,23 2-16</inkml:trace>
  <inkml:trace contextRef="#ctx0" brushRef="#br0" timeOffset="49560.52">26404 554 0,'43'-16'15,"15"-16"1,10-11 0,-8-3 15,-12 6-15,-46 20-1,-39 20 1,-36 20-1,-15 13 1,11 15 0,45 0 15,52-13-15,29-10-1,3-7 1,-9-11-1,-43-7-15</inkml:trace>
  <inkml:trace contextRef="#ctx0" brushRef="#br0" timeOffset="50342.65">27067 667 0,'12'41'0,"-12"7"31,-25-8-15,-20-5-1,-4-10 1,14-4 0,35-21-16</inkml:trace>
  <inkml:trace contextRef="#ctx0" brushRef="#br0" timeOffset="58524.3">27996 417 0,'0'63'16,"3"31"0,-1 12-1,-2-6 1,-2-16 0,-3-21-1,-5-48 1,-3-22-1,3-29 1,0-22 0,-5-10-1,-6-10 1,4-2 0,4 6-16,6 9 31,4 6-16,17 19-15,26 8 16,27 12 0,17 14-1,4 16 1,-5 18 0,-20 8-1,-36 4 1,-36 3-1,-37 0 1,-20-8 0,-9 0-1,1-5 1,25-2 0,33-6-1,34-6 1,27-3-1,18 1 1,6 7 0,-6-2-16,-13-11 15,-7 2 1,-26-7 0,-17-3-1</inkml:trace>
  <inkml:trace contextRef="#ctx0" brushRef="#br0" timeOffset="58968.36">28639 615 0,'23'-3'16,"24"-13"-1,11-9 1,0-8 0,-13 5-1,-27 9 1,-27 8-1,-22 11 1,-22 21 0,-10 14-1,3 13 1,7 3 0,20-13-1,35-16 1,24-9-1,6-9 1,-4-4 0,-28 0-16</inkml:trace>
  <inkml:trace contextRef="#ctx0" brushRef="#br0" timeOffset="59344.55">29117 416 0,'-40'17'15,"3"13"1,16 8 0,32 2-1,19-2 1,18-2-1,-3-4 1,-17-4 0,-13 2-1,-20-15 17,-13-7-17,-4-6-15,1 1 16,6-3-1,5-3 1,5 3 0,5 0-16</inkml:trace>
  <inkml:trace contextRef="#ctx0" brushRef="#br0" timeOffset="59576.71">29541 549 0,'-15'47'0,"2"-8"16,1-12 15,2-4-15,4-13-1,1-6-15,5-4 16</inkml:trace>
  <inkml:trace contextRef="#ctx0" brushRef="#br0" timeOffset="59735.28">29385 312 0,'0'0'15,"5"5"1,-1-3 0,5 1-1,-9-3-15</inkml:trace>
  <inkml:trace contextRef="#ctx0" brushRef="#br0" timeOffset="60083.88">29914 408 0,'-38'22'0,"15"4"16,29 4-1,14 3 16,12 0-31,1-6 16,-22 1 0,-24 0-1,-20-4 1,0-10 0,10-20 15,11-9-16,7 2 1,-2 5-16,7 8 0</inkml:trace>
  <inkml:trace contextRef="#ctx0" brushRef="#br0" timeOffset="60359.53">30426 249 0,'-8'63'15,"6"18"1,2-4 0,0-6-1,0-16 1,10-39-1,2-19 1,1-7 0,-8 7-1,-5 3-15</inkml:trace>
  <inkml:trace contextRef="#ctx0" brushRef="#br0" timeOffset="60574.23">30239 430 0,'56'-4'15,"7"-2"1,7 6 0,-2 6-1,-3-4 1,-7 0-1,-25 6 1,-33-8-16</inkml:trace>
  <inkml:trace contextRef="#ctx0" brushRef="#br0" timeOffset="61022.08">30869 501 0,'-28'5'16,"-19"8"0,-9 6-1,11 2 1,29-6 0,34-5-1,27-10 1,9-7-1,-1-7 1,-16 3 0,-11 0-1,-12 1 1,-9 15 0,-10 8-1,-2 4 1,0 6-1,9-5 1,15-16 0,9-2-1,1-8 1,-4 3 0,-23 5-16</inkml:trace>
  <inkml:trace contextRef="#ctx0" brushRef="#br0" timeOffset="61377.18">31152 619 0,'0'0'16,"7"0"-16,8-10 15,17-15 1,12-7 0,3-1-1,-1 8 1,-13 7 0,-10 12-16,-6 24 15,-5 10 1,-1 5-1,-4-5 1,11-16 0,17-12-1,3-5-15,-6-2 16,-32 7-16</inkml:trace>
  <inkml:trace contextRef="#ctx0" brushRef="#br0" timeOffset="61644.13">31786 440 0,'-42'23'0,"-2"12"16,12 5-1,22-4 1,28-19 0,19-7-1,11-2-15,0-5 16,-5-3 0,-43 0-16</inkml:trace>
  <inkml:trace contextRef="#ctx0" brushRef="#br0" timeOffset="62021.71">32091 526 0,'10'0'16,"15"0"-1,6-2 1,-4-6-1,1-5 1,-2-10-16,-7 6 16,-3-1-1,-16 11 1,-21 9 0,-19 11-1,-2 10-15,-7 4 16,14 1-1,17 2 1,27-12 0,23-8-1,8-8 1,0-2-16,-7-2 16,-33 2-16</inkml:trace>
  <inkml:trace contextRef="#ctx0" brushRef="#br0" timeOffset="93903.21">2031 3345 0,'-20'0'16,"-26"-2"-1,-26 4 1,-7 11-1,-10 23 1,-7 21-16,0 19 16,28-18-1,8 3-15,-4 22 16,8 15 0,21 0-1,21 0 1,33-14-1,28-17-15,27-18 16,23-19 0,12-13-1,-16-11 1,-25-12 0,-33 1-16,-35 5 15</inkml:trace>
  <inkml:trace contextRef="#ctx0" brushRef="#br0" timeOffset="94507.97">2515 3755 0,'-22'37'16,"0"19"-16,3 9 15,7 5 1,18-2-1,11-17 1,18-21 0,16-13-1,7-24 1,2-21-16,1-19 16,-16-14-1,-12-7 1,-15 8-1,-11 9 1,-7 16 0,0 30-1,0 20 1,6 22 15,13 19-15,9 9-1,10 6 1,4-11 0,-4-21-1,-2-17 1,-22-9 0,-14-13-16</inkml:trace>
  <inkml:trace contextRef="#ctx0" brushRef="#br0" timeOffset="94919.29">3307 3817 0,'0'58'16,"-3"13"-1,1-6 1,-1-12 0,3-36-1,0-27 1,3-33 0,16-25-1,14-7 1,13 5-1,9 12 1,-10 22 0,-15 31-1,-16 18 1,-6 4 0,-6 1-1,2-5 1,-4-13-16</inkml:trace>
  <inkml:trace contextRef="#ctx0" brushRef="#br0" timeOffset="95314.55">3849 3958 0,'0'-3'16,"5"-14"-1,3-23 1,9-19-1,1-6 1,11 4 0,12 19-1,8 27 1,1 15 0,-8 10-1,-14 5 1,-7-2-1,-21-13-15</inkml:trace>
  <inkml:trace contextRef="#ctx0" brushRef="#br0" timeOffset="95782.83">4443 3731 0,'48'-13'15,"6"-1"1,0-16-1,-9 2 1,-20 0 0,-25 8-1,-29 17 1,-30 18 0,-18 21-1,-3 14 1,17 9-1,33-7 1,38-11 0,28-27-1,16-14 1,-1-7 0,-18 0-1,-33 7-15</inkml:trace>
  <inkml:trace contextRef="#ctx0" brushRef="#br0" timeOffset="96253.32">4857 3804 0,'-13'35'16,"-2"-7"0,4-10-1,16-28 1,9-26 0,18-24-1,18-15 16,8 5-31,1 16 32,-6 34-32,-10 35 31,-19 28-15,-3 13-1,-6 9 1,-5-9-1,-3-12 1,1-16 0,0-10-1,-6-8 1,-2-10-16</inkml:trace>
  <inkml:trace contextRef="#ctx0" brushRef="#br0" timeOffset="96683.29">5766 2957 0,'-7'74'16,"2"-11"0,-2 12-16,5-12 15,-5 11-15,7 31 16,7 4-1,2-16 1,16-28 0,-12-34-1,-6-31 1,2-23 0,-7-7-1,-2-3-15,-2 10 16,2 23-1</inkml:trace>
  <inkml:trace contextRef="#ctx0" brushRef="#br0" timeOffset="96909.9">5433 3330 0,'72'-10'15,"23"-2"1,-20 2 0,9-3-16,25 1 0,1 1 15,-14 6 1,-38-2 0,-31 5-1,-27 2-15</inkml:trace>
  <inkml:trace contextRef="#ctx0" brushRef="#br0" timeOffset="98709.77">8137 2990 0,'-12'23'15,"-28"25"1,4-10 0,-11 4-16,-2-1 15,-6-3-15,-35 4 16,-12-6 15,0-14-15,1-22-1,-2-12 1,6-14 0,20-8-1,15-12 1,20-1-1,30 1 17,24 3-17,21 8 1,22 7 0,20 7-1,7 12 1,6 24-1,7 17 17,-2 17-17,-2 9 1,5-3 0,13-17-1,1-15 1,-14-11-1,-41-5 1,-55-7-16</inkml:trace>
  <inkml:trace contextRef="#ctx0" brushRef="#br0" timeOffset="100761.55">9418 2403 0,'12'81'16,"-1"-18"-1,-5 10-15,-2-5 16,-4 10-16,2-7 16,-2 9-16,2 23 15,1 11 1,-3-13 15,5-28-15,-3-58-1,9-40 1,13-38 0,2 5-1,6-10-15,-1 0 16,10-7 0,-11 1-1,7-9-15,17-26 16,-7 7-1,-9 25 1,-20 40 0,-9 16-1,-6 14 1,3 0 0,-6 7-16</inkml:trace>
  <inkml:trace contextRef="#ctx0" brushRef="#br0" timeOffset="101245.05">10196 2920 0,'-40'32'16,"-3"12"0,0 14-1,18 2 1,36-5 0,38-17-1,32-21 1,5-11-1,-3-29 1,-23-22 0,-34-14-1,-36 10 1,-31 11 0,-22 16-1,-7 10 1,12 12-1,20 14 1,15 3 0,11-10-1,5-1 1,7-6-16</inkml:trace>
  <inkml:trace contextRef="#ctx0" brushRef="#br0" timeOffset="101679.62">11030 2396 0,'-5'53'15,"-4"17"-15,-2-7 16,-4 18-16,-3-8 15,1 12-15,4-8 16,-4 3-16,-1 18 16,1-15-1,22-55 1,7-26 0,-3-4-1,-5 2 1,-2 0-16,-2 0 0</inkml:trace>
  <inkml:trace contextRef="#ctx0" brushRef="#br0" timeOffset="102042.45">11547 2463 0,'0'68'16,"0"21"15,-10 19-15,-1 13-1,7-10 1,6-38 0,0-52-1,7-32 1,-7-12 15,6 9-31,-8 14 16</inkml:trace>
  <inkml:trace contextRef="#ctx0" brushRef="#br0" timeOffset="102240.65">11383 2777 0,'68'14'16,"21"4"-1,6-8 1,-6-2 0,-24 0-1,-65-8-15</inkml:trace>
  <inkml:trace contextRef="#ctx0" brushRef="#br0" timeOffset="102731">12061 2824 0,'-48'28'16,"-8"15"-1,9 7 1,24 5-1,41-24 17,32-21-17,20-20 1,-1-18 0,-11-15-1,-15 0 1,-25 10-1,-22 16 17,-6 17-17,-2 17 1,7 11 0,5 8-1,17-11 1,16-8-1,2-11 17,-7 1-17,-28-7-15</inkml:trace>
  <inkml:trace contextRef="#ctx0" brushRef="#br0" timeOffset="103239.32">12607 2917 0,'-2'16'16,"-8"17"0,5-3-1,13-13 1,12-24-1,2-21 17,1-8-17,-7 4 1,-4 6 0,-5 17-1,-4 29 16,15 37-15,5-3 0,7 9-16,12 27 15,-11 1 1,-31-11 0,-33-27-1,-25-30 16,-5-23-15,10-12 0,17 1-1,36 11-15</inkml:trace>
  <inkml:trace contextRef="#ctx0" brushRef="#br0" timeOffset="103713.24">13212 2982 0,'68'-12'15,"16"-16"1,2-7-1,-11 1 17,-27-8-17,-38 7 1,-38 23 0,-42 19-1,9 11 16,-9 10-31,-18 27 16,22 13 0,60 3-1,55-13 1,1-23 0,18-10-16,-7-10 15,12-4 1,27-4-1,-3-4 1,-29-6 0,-68 3-16</inkml:trace>
  <inkml:trace contextRef="#ctx0" brushRef="#br0" timeOffset="105165.75">1877 6349 0,'-17'0'0,"-27"6"31,3 4-15,-17 13-16,6 7 15,-22 17-15,8 6 16,-9 15-16,12 0 16,3 13-16,14-8 15,20 5-15,26 25 16,47-15-1,0-34 1,19-14 0,38-12-16,-4-14 31,-24-14-15,-34-2-1,-18 2 1,-24 0-16</inkml:trace>
  <inkml:trace contextRef="#ctx0" brushRef="#br0" timeOffset="105775.17">2342 6838 0,'-25'61'16,"0"22"-1,12 5 1,18-8-1,28-24 1,25-31 0,16-35 15,0-36-15,-5-26-1,-19-14 1,-15 6-1,-12 16 1,-10 24 0,-8 35-1,0 36 1,-4 21 0,13 26-1,9 8 16,7-13-15,10-30 0,-4-25-1,-9-16 1,-7-4 15,-20 2-31</inkml:trace>
  <inkml:trace contextRef="#ctx0" brushRef="#br0" timeOffset="106164.86">3172 7022 0,'0'66'15,"0"-1"16,0-12-15,0-46 0,1-42-1,7-38 17,16-18-17,15 8 1,19 25-1,-5 34 17,-8 25-17,-8 20 1,-16 1 15,-4-6-31,-17-16 16</inkml:trace>
  <inkml:trace contextRef="#ctx0" brushRef="#br0" timeOffset="106589.49">3679 6997 0,'6'53'15,"-6"0"1,0-8 0,0-32 15,0-36-16,5-35 1,17-15 0,14-3 15,15 6-15,-6 19-1,-7 19 16,-13 14-15,-12 8 0,-13 10-16</inkml:trace>
  <inkml:trace contextRef="#ctx0" brushRef="#br0" timeOffset="107024.6">4149 6947 0,'22'-6'16,"27"-11"15,9-8-16,-14-6 1,-26-2 15,-33 11-15,-29 22 0,-14 25-1,3 26 16,23 16-15,37-13 0,20-19-1,5-12 17,-3-9-17,-27-14-15</inkml:trace>
  <inkml:trace contextRef="#ctx0" brushRef="#br0" timeOffset="107429.01">4518 7005 0,'-9'33'16,"4"-13"-1,7-26 17,15-36-17,17-21 1,15-11 15,8 22-15,3 34-1,-7 41 1,-6 32 15,-18 1-15,-14-4 0,-2-13-1,-3-17 1,-10-22-16</inkml:trace>
  <inkml:trace contextRef="#ctx0" brushRef="#br0" timeOffset="107758.9">5351 6188 0,'0'48'31,"3"17"-31,-3 1 16,5 20-16,-5-3 16,3 16-16,-3 29 15,0-18 16,0-66-15,0-44 0,0-8-1,0 6 1,0 2 0</inkml:trace>
  <inkml:trace contextRef="#ctx0" brushRef="#br0" timeOffset="107969.33">4972 6498 0,'44'0'16,"21"-3"-16,-2 3 31,23-7-31,-4 5 16,15-1-16,35-4 15,-10 3 1,-47-3 0,-75 7-16</inkml:trace>
  <inkml:trace contextRef="#ctx0" brushRef="#br0" timeOffset="108973.58">7928 6339 0,'-20'65'15,"-9"-9"1,-23 5-16,-6-11 31,-19 0-31,-2-12 16,-16-5-16,10-11 16,-22-8-1,19-12 1,-10-12-16,-18-28 15,27-25 1,43-7 15,34 4-15,33 11 0,19 15-1,23 14 16,28 21-15,-19 13 0,4 12-1,3-1 1,12 23-16,-1-2 16,11 18-16,-8-11 31,13 4-31,-18-6 15,0-2-15,15 5 16,-50-18 0,-53-30-16</inkml:trace>
  <inkml:trace contextRef="#ctx0" brushRef="#br0" timeOffset="110146.65">10401 4870 0,'12'68'15,"-5"21"1,-1-17 0,-14 9-16,-2 28 15,8 9 1,4-15 15,21-14-15,-6-45-1,-10-16 1,-1-14 0,-6-14-16</inkml:trace>
  <inkml:trace contextRef="#ctx0" brushRef="#br0" timeOffset="110668.02">8931 6206 0,'49'0'15,"16"-3"1,5 3-1,31-5-15,-13 2 16,3 1-16,25-3 0,-13 2 31,16-1-31,22-7 0,-13 4 16,8 2-16,25-3 0,-19 6 16,11-4-16,26-1 0,-30 4 15,-1 3-15,19-4 0,-26 8 16,3-4-16,14 0 0,-26 0 15,-1 3-15,12 0 0,-30 1 16,1 2-16,12 4 0,-3 0 16,26 5-16,-34-5 15,4 0-15,-48-2 16,-36-3 0,-20-3 15,-15-2-31</inkml:trace>
  <inkml:trace contextRef="#ctx0" brushRef="#br0" timeOffset="111318.63">9234 6725 0,'0'47'16,"0"16"-16,0 1 15,-7 16-15,-4 29 32,-1-19-17,7-57 17,2-43-17,3-13 1,3 4-1,-3 19-15</inkml:trace>
  <inkml:trace contextRef="#ctx0" brushRef="#br0" timeOffset="111762.81">9236 6533 0,'53'-10'32,"15"5"-32,-5 8 15,15 7-15,13 30 16,-43 28 15,-35-15-15,-33 5-16,-21-10 31,-14 4-31,-6-6 16,-10-5-16,-22 14 31,44-5-15,60-12-1,17-18 16,28-7-31,2-8 16,10-5-16,27-8 31,-1-4-15,-27-4 0,-67 16-16</inkml:trace>
  <inkml:trace contextRef="#ctx0" brushRef="#br0" timeOffset="112189.49">9800 6944 0,'49'-3'16,"4"-9"15,-6-10-15,-13-4-1,-25 1 1,-18 7 15,-20 18-15,-16 25-1,-1 23 17,11 12-17,30-11 1,28-15 0,8-8 15,-10-8-16,-21-18-15</inkml:trace>
  <inkml:trace contextRef="#ctx0" brushRef="#br0" timeOffset="112550.28">10352 6768 0,'-45'10'16,"7"10"-1,18 15 1,30 13 15,16 5-15,1 2-1,-6-4 1,-25-16 15,-13-22-15,-8-21 0,2-4-1,6-2 1,17 14-16</inkml:trace>
  <inkml:trace contextRef="#ctx0" brushRef="#br0" timeOffset="112768.74">10692 6899 0,'3'70'15,"2"1"17,-2-8-17,0-16 1,-1-22 0,-2-25-16</inkml:trace>
  <inkml:trace contextRef="#ctx0" brushRef="#br0" timeOffset="112949.42">10692 6642 0,'0'0'15,"0"0"1,0 0-16</inkml:trace>
  <inkml:trace contextRef="#ctx0" brushRef="#br0" timeOffset="113337.4">11184 6756 0,'-45'16'16,"17"10"0,31 11-1,32 14 1,18 4 15,-6 1-15,-26-3-1,-37-23 17,-19-33-17,-5-22 1,2-10-1,11 2 1,27 33 0</inkml:trace>
  <inkml:trace contextRef="#ctx0" brushRef="#br0" timeOffset="113658.12">11708 6533 0,'7'58'32,"2"10"-32,-5 1 15,4 13-15,4 29 16,1-4 15,-8-58-15,2-34 15,-4-7-15,-1-5-1,-2-3-15</inkml:trace>
  <inkml:trace contextRef="#ctx0" brushRef="#br0" timeOffset="113801.83">11620 6772 0,'58'16'15,"5"4"1,-63-20-16</inkml:trace>
  <inkml:trace contextRef="#ctx0" brushRef="#br0" timeOffset="114348.35">12313 6871 0,'-20'2'15,"-36"11"17,-9 10-17,7 5 1,36 2 15,41-13-15,32-17 15,17-15-15,-13-5 15,-12 15-16,-18 20 17,-2 18-17,7-5 17,13-16-17,-2-15 1,-6-6 15,-11-4-15,-24 13-16</inkml:trace>
  <inkml:trace contextRef="#ctx0" brushRef="#br0" timeOffset="114719.34">12618 7005 0,'3'-3'16,"6"-17"0,14-15 15,12-3-16,5 13 17,4 25-17,-9 23 17,-2 7-17,2 2 16,-3-7-15,-9-5 0,-23-20-16</inkml:trace>
  <inkml:trace contextRef="#ctx0" brushRef="#br0" timeOffset="114998.14">13235 6813 0,'-43'15'15,"1"13"17,14 15-17,30 5 16,26-6-15,7-2 15,-2-11-15,-33-29-16</inkml:trace>
  <inkml:trace contextRef="#ctx0" brushRef="#br0" timeOffset="115396.4">13543 6901 0,'55'0'15,"16"-12"1,-11-14 15,-27-4-15,-46 10 15,-12 15-15,-30 10-16,-36 28 31,17 28-16,42-14 17,45 1-32,47 15 15,15-2 1,-3-12 0,-72-49-16</inkml:trace>
  <inkml:trace contextRef="#ctx0" brushRef="#br0" timeOffset="164661.47">18127 3467 0,'12'0'16,"33"0"0,33-3-1,-7 1 1,5-5-1,-6 1-15,16-4 0,-9 0 16,14 0-16,-7 2 16,11-2-16,-11-3 15,7 1-15,16-8 16,-18 5 0,-43 8-1,-46 7-15</inkml:trace>
  <inkml:trace contextRef="#ctx0" brushRef="#br0" timeOffset="165127.07">18887 3441 0,'-12'63'0,"-1"-5"16,0 10-1,1-4-15,-1 9 0,1-10 16,-1 15-16,-7 30 16,-3 3-1,0-6 1,4-16-1,-12-29 1,16-27 0,7-18-1,6-9 1,2-6-16</inkml:trace>
  <inkml:trace contextRef="#ctx0" brushRef="#br0" timeOffset="165443.24">18414 4548 0,'60'-6'15,"24"-1"-15,-4 0 16,20-1-16,-12 5 16,8-2-16,20 0 15,-15 5 1,-46 5-1,-27-5-15,-28 0 0</inkml:trace>
  <inkml:trace contextRef="#ctx0" brushRef="#br0" timeOffset="166443.66">20291 3625 0,'77'-2'16,"14"-1"0,-5 3-1,-13 3 16,-32-1-31,-41-2 0</inkml:trace>
  <inkml:trace contextRef="#ctx0" brushRef="#br0" timeOffset="166715.54">20316 3943 0,'71'-5'15,"-11"5"1,15-2-16,36-6 15,1 5 1,-25-2 0,-87 5-16</inkml:trace>
  <inkml:trace contextRef="#ctx0" brushRef="#br0" timeOffset="167913.41">21712 2184 0,'23'60'16,"-6"-4"-1,6 10 1,-3-4 0,-3 17-16,4-9 15,2 9-15,5 31 16,4 6-1,8-8 1,5-11 0,4-29-1,-1-41 17,-13-34-17,-5-21 1,3-28-1,7-27 1,-7 17 0,2-7-16,-7 11 31,7-14-31,0 13 16,4-10-16,-4 9 15,10-8-15,17-19 16,4 11-1,-13 9 1,-20 28 0,-18 22-1,-7 12 1,-6 2 0,1 4-1,-3 3 1,0 0-16</inkml:trace>
  <inkml:trace contextRef="#ctx0" brushRef="#br0" timeOffset="168607.81">21248 3683 0,'66'-2'15,"-11"2"1,18-3-1,-2-1 1,23-4-16,-7 0 16,27-4-16,-11 2 15,26-3-15,-14 0 16,19-2-16,-13 2 16,15 1-16,-18 4 15,11-4-15,-20 1 16,1 4-16,27-5 15,-47-4 1,-47 11 0,-20 3-1,-23 2-15</inkml:trace>
  <inkml:trace contextRef="#ctx0" brushRef="#br0" timeOffset="169760.31">21938 4344 0,'-5'65'16,"3"31"15,2-23-16,0 5-15,-2 27 16,-8 12 0,-3-11-1,-9-29 17,-6-44-17,5-40 16,2-43-15,9-1 0,-3-9-16,2 0 15,-7-14-15,8 6 16,0-10-16,1 10 31,11-8-31,7 9 16,11-7-16,31-17 15,28 11 1,24 22 0,17 33-1,1 32 17,-19 28-17,-28 18 1,-50 15-1,-47 6 1,-9-25 0,-18-3-16,-34 3 15,-9-12 17,11-9-17,24-13 1,37-7-1,36-6 1,32 8 0,31 12-1,-13-4 17,7 13-32,-9-6 15,7 8-15,20 11 16,-5 9-1,-10-1 1,-15-5 0,-30-25-1,-16-11 1,-4-7 0,-8-4-16</inkml:trace>
  <inkml:trace contextRef="#ctx0" brushRef="#br1" timeOffset="211482.23">389 9275 0,'51'-5'15,"7"3"1,8-1-16,22-5 16,11 1-1,18-14 1,6 2-1,9 1 1,-42 8 0,7-5-16,-17 4 15,8-1-15,-10-1 16,11 1-16,-9 0 16,6-2-16,-10 7 15,13-6-15,-4 3 16,6 3-16,-8-4 15,14-1-15,-10 1 16,13 2-16,-15 3 16,16-1-16,-10 5 15,10-6-15,-15 6 16,20-9-16,-14 6 16,20-13-16,-10 4 15,22-2-15,-13 6 16,20-3-16,-13 6 15,19-1-15,-34 4 16,-7-2-16,11-1 0,-19 5 16,6-1-1,16-5-15,-22 6 16,6-1-16,24-4 0,-6 5 16,22-7-16,-14 7 0,14-3 0,-18-2 15,16 4 1,-25 1-16,16-3 0,-19 3 15,11 2-15,-18-4 16,11-3-16,-14 2 16,16-3-16,-9 6 15,13-6-15,-17 6 16,20-1-16,-22 3 16,18 0-16,-15 0 0,18 0 15,-12 0-15,17 3 0,-17-3 16,21-6-16,-16 2 15,17-1-15,-14-2 16,18-4-16,-15 4 16,17-11-16,-22 5 15,18-5-15,-16 6 16,11 0-16,-18 4 16,19 3-16,-18 0 15,15 5-15,-15-3 0,25-6 16,-20-1-16,20 2 15,-20-2-15,20-6 0,-18-1 16,18-1-16,-22 6 16,12-1-16,-18 3 15,11-3-15,-19 3 16,13 0-16,-15 5 16,14-13-16,-25 9 15,14-7-15,-18 6 16,20 2-16,-9 1 0,11-3 0,-11 0 15,27 3-15,-18-4 16,13-4-16,-15-2 16,18 1-16,-19 4 15,15 2-15,-14 5 16,13-2-16,-16 4 16,10 0-16,-12-2 15,9 10-15,-14-5 16,18 0-16,-15-5 15,18 0-15,-13-3 0,14-1 0,-20 3 16,18-1-16,-18 4 16,13-7-16,-22 6 15,16-4-15,-12 5 16,16 0-16,-19 3 16,18 0-16,-15 0 15,13 3-15,-15-3 16,17-3-16,-14-4 15,11-2-15,-12 1 0,16 0 0,-14 5 16,11 1 0,-13-3-16,15 3 0,-12-1 15,18-5-15,-27 3 16,21-5-16,-14 2 16,14 3-16,-7 2 15,15-4-15,-19 4 16,22 3-16,-16-2 15,8 2-15,-5-7 16,17-4-16,-17 1 0,13 3 16,-19 1-16,16 4 0,-20 0 15,19 4-15,-16 0 16,17 4-16,-13-3 16,13-3-16,-16 0 15,18 0-15,-14 0 16,17 2-16,-16 0 15,12 8-15,-19-2 16,15-3-16,-17 0 0,12-5 16,-15 0-16,18 0 0,-10 0 15,9 5-15,-16-2 16,19 1-16,-15-1 16,21-3-16,-14 0 15,16 3-15,-18-3 16,16 2-16,-14-2 15,19 6-15,-13-6 16,9 4-16,-17-4 16,11 8-16,-11-6 15,17 9-15,-8-6 0,13 2 0,-8-4 16,21 5-16,-19-6 16,12 0-16,-21-2 15,11 0-15,-18 0 16,18 0-16,-10 0 15,20 4-15,-13 0 16,18 8-16,-12-6 16,12 2-16,-11-6 0,17 0 15,-19 3-15,15-5 0,-24 0 16,14 0-16,-22 0 16,14 0-16,-14 0 15,20 2-15,-14-2 16,18 3-16,-11 0 15,19 4-15,-17-5 16,20 7-16,-15-5 16,17 9-16,-14-2 15,19 1-15,-39-5 0,-3-2 16,12-2-16,-18 2 0,4-5 0,14 2 16,0-2-16,29 0 15,-16 0-15,15 3 0,-18-3 16,23 2-16,-23-2 15,21 8-15,-20-5 16,14 1-16,-17-4 16,15 0-16,-22 0 15,14 4-15,-22-4 16,17 2-16,-15-2 16,14 2-16,-22 3 15,19 3-15,-18-1 0,16-1 16,-16-1-16,22-3 0,-18 0 15,20 6-15,-16-6 16,17 9-16,-14-2 16,17-1-16,-18 0 15,13-3-15,-21-1 16,12 2-16,-14-3 16,15 4-16,-15-5 15,13 3-15,-19-5 0,11 0 16,-15 0-16,17 6 0,-17-4 15,12 6-15,-15-6 16,15 0-16,-20 4 16,10-4-16,-12 0 15,15 2-15,-16 0 16,9-1-16,-14 0 16,13-1-16,30 3 15,6-3-15,2 9 16,0-1-1,2-8 1,3 3 0,-2 2-1,-1-1-15,1-2 16,-3-11 0,-5-8-1,0 3 1,-8 1-1,-13-1-15,-28-1 16,-32 5 0,-18 6-1,-17 2-15</inkml:trace>
  <inkml:trace contextRef="#ctx0" brushRef="#br1" timeOffset="-213888.84">1005 9955 0,'0'58'0,"0"12"16,0 1-16,0 17 0,0-2 15,0 18-15,0-14 16,0 13-16,0-14 16,0 4-16,-2 21 15,2-6 1,-7-73 0,7-38-1,0-40 1,0 1-1,0-18-15,7-34 16,-7 1 0,0 7-1,0 86-15</inkml:trace>
  <inkml:trace contextRef="#ctx0" brushRef="#br1" timeOffset="-213578.39">826 9718 0,'67'-12'15,"25"17"1,-23 5 0,6 15-16,-11 8 0,-1 10 15,0 35-15,-20 3 31,-28-3-31,-30-18 16,-37-12 0,-32-7-1,-7-14 1,5-7 0,17-13-1,34-4 1,35-3-16</inkml:trace>
  <inkml:trace contextRef="#ctx0" brushRef="#br1" timeOffset="-213045.6">1791 10179 0,'-35'48'16,"-4"25"-1,9 13 1,18 2 0,30-5-1,28-22 1,15-26 0,3-27-1,1-30 1,-4-32-16,-18-13 15,-23-24 1,-31 3 0,-28 4-1,-35 23 1,-11 21 0,7 18-1,18 4 1,34 13-1,13 2 1,13 3-16</inkml:trace>
  <inkml:trace contextRef="#ctx0" brushRef="#br1" timeOffset="-212450.33">2328 10202 0,'0'25'16,"9"29"-1,12 8 1,10-4-1,5-20 1,10-17 0,-6-24-1,-11-20 1,-8-12-16,-8 7 31,-3 5-31,-5 5 16,-2 11-1,8 9 1,5 16 0,17 15-1,13 5 1,14-6 0,3-9-1,2-18 1,1-15-1,-16-18 17,-26-17-17,-32-7 1,-17 0 0,-4 10-1,7 15 1,22 27-16</inkml:trace>
  <inkml:trace contextRef="#ctx0" brushRef="#br1" timeOffset="-211554.36">3255 10265 0,'66'3'15,"26"-9"1,6-11 0,-13-13 15,-21-13-16,-26-8 1,-36 11 0,-29 10-1,-31 20 1,-16 20 0,8 28 15,19 22-16,32 21 1,30 2 0,33-29-1,34-35 1,-19-19 0,4-19-16,20-25 15,-18-26 16,-28-21-15,-6 5 0,10 31-1,2 37 1,-1 38 0,-10 26-1,-11 19 16,-8 11-15,-4 1 0,-2-16-1,-3-12 1,-5-42 0,0-28-1,8-26 1,9-21 15,9-8-15,24-2-1,24 23 1,-14 22 0,9 15-16,23 13 15,-1 13 1,-31-4-1,-63-4-15</inkml:trace>
  <inkml:trace contextRef="#ctx0" brushRef="#br1" timeOffset="-200762.57">1940 12125 0,'1'37'16,"-1"14"-1,4 25-15,-3 4 16,4 21-16,-5 0 15,0 12-15,0-7 16,2 10-16,2-13 16,-1 9-16,2 23 15,-2-16 1,-6-87 15,-5-42-15,-3-40-1,0-24 1,-1 2 0,5 6-1,7 66-15</inkml:trace>
  <inkml:trace contextRef="#ctx0" brushRef="#br1" timeOffset="-200378.22">1748 12117 0,'25'-5'16,"38"-3"0,-9 12 15,13 7-31,-4 10 15,9 14-15,-6 5 16,-3 16-16,-3 33 16,-32 8-1,-45-4 1,-10-32 0,-26-13-16,-31-8 15,-5-17 1,29-33-1,22-20 1,15-1 15,15 16-31,8 15 16</inkml:trace>
  <inkml:trace contextRef="#ctx0" brushRef="#br1" timeOffset="-200032.66">2900 12591 0,'63'5'16,"12"-10"-1,7 0 1,-10-3 15,-30 3-15,-42 5-16</inkml:trace>
  <inkml:trace contextRef="#ctx0" brushRef="#br1" timeOffset="-199550.85">2894 12812 0,'58'16'15,"12"-5"17,6-7-17,-10-1 1,-19-3-1,-47 0-15</inkml:trace>
  <inkml:trace contextRef="#ctx0" brushRef="#br1" timeOffset="-197967.68">4036 11426 0,'0'23'16,"0"35"-1,-13 28 17,-10 22-17,-2 8 1,13 3 0,27-8 15,32-18-16,30-33 1,3-35 0,-8-27 15,-14-10-15,-26 1-1,-32 11-15</inkml:trace>
  <inkml:trace contextRef="#ctx0" brushRef="#br1" timeOffset="-197680.9">3975 11802 0,'66'20'16,"14"-4"15,0-11-15,-13-8-1,-18-2 1,-22 0-1,-27 5-15</inkml:trace>
  <inkml:trace contextRef="#ctx0" brushRef="#br1" timeOffset="-197451.33">3897 11339 0,'70'0'15,"-6"0"1,13 0-16,38-8 16,1 3-1,-23-2 1,-93 7-16</inkml:trace>
  <inkml:trace contextRef="#ctx0" brushRef="#br1" timeOffset="-196727.36">3748 12576 0,'46'7'15,"14"-7"1,3 0 0,26 0-16,1 0 15,19 0-15,-11 0 16,12 3-16,-14-1 15,9 6 1,11-1 0,-29 11-1,-45-8 1,-19-8 0,-23-2-16</inkml:trace>
  <inkml:trace contextRef="#ctx0" brushRef="#br1" timeOffset="-196036.4">4174 12972 0,'0'22'16,"-3"34"15,0-3-15,-8 9-16,-5-4 15,-11 10-15,9-2 31,-3 7-31,16 27 16,31 4 0,38-26-1,10-32 1,-2-44 15,-17-22-15,-17-8-1,-19 16 1,-19 12-16</inkml:trace>
  <inkml:trace contextRef="#ctx0" brushRef="#br1" timeOffset="-195705.75">3909 13248 0,'17'3'15,"32"2"1,27 5 15,9-3-15,-3-1 0,-19 1-1,-63-7-15</inkml:trace>
  <inkml:trace contextRef="#ctx0" brushRef="#br1" timeOffset="-179284.87">5354 9908 0,'0'-6'15,"9"-14"1,15-10 15,14-5-15,12 1 0,2 17-1,-8 19 1,-10 17-1,-13 11 1,-9 5 0,17-9-1,30-17 1,29-14 15,13-13-15,0-12-1,-13 2 1,-27 9 0,-61 19-16</inkml:trace>
  <inkml:trace contextRef="#ctx0" brushRef="#br1" timeOffset="-178477.1">7021 9133 0,'35'0'15,"6"0"17,27-2-32,2 2 15,21 0-15,-5 0 16,15 0-16,-13 2 15,5-2-15,26 0 32,-16 0-17,-43 4 1,-27-4 0,-33 0-16</inkml:trace>
  <inkml:trace contextRef="#ctx0" brushRef="#br1" timeOffset="-178119.19">7599 9201 0,'27'61'15,"-5"20"1,-8 12 15,-25-12-15,-28-34 0,-35-13-1,-17-22 16,3-10-15,5-12 0,12-5-1,36 8 1,35 7-16</inkml:trace>
  <inkml:trace contextRef="#ctx0" brushRef="#br1" timeOffset="-177861.9">7107 9852 0,'58'15'15,"-6"-4"16,22-7-31,4 1 16,17-2-16,-5-1 16,2 0-16,20-2 15,-24 6 1,-88-6 0</inkml:trace>
  <inkml:trace contextRef="#ctx0" brushRef="#br1" timeOffset="-177318.95">7599 10071 0,'-63'10'16,"-3"3"15,26 14-15,32 12-1,43 9 1,26 6 15,9-1-15,-29-5-1,-36-12 17,-40-16-17,-21-18 1,-5-19 0,12 2 15,10 0-31,39 15 15</inkml:trace>
  <inkml:trace contextRef="#ctx0" brushRef="#br1" timeOffset="-176475.11">8390 9857 0,'-11'7'16,"-9"16"15,3 15-15,9 2-1,28-6 1,28-22 15,13-15-15,-8-27-1,-31-10 17,-47 4-17,-43 16 1,-15 10-1,23-3 17,30-4-17,16 4 1,7 6 0,7 7-1</inkml:trace>
  <inkml:trace contextRef="#ctx0" brushRef="#br1" timeOffset="-176145.82">8792 9990 0,'-11'21'16,"-2"-17"15,4-11-15,15-23-1,21-8 1,34 0 15,22 8-15,5 15-1,-12 5 17,-23 5-32,-53 5 15</inkml:trace>
  <inkml:trace contextRef="#ctx0" brushRef="#br1" timeOffset="-175344.33">9383 9365 0,'-6'78'15,"1"-14"1,2-2 0,3 44-1,14 2 1,16-11 0,8-50 15,2-44-16,-3-39 1,-4-16 0,-8-3 15,-9 11-15,-4 9-1,0 28 1,4 37 15,24 20-15,23 8-1,15-15 1,1-23 0,-9-32-1,-14-36 16,-26-28-15,-32-17 0,-34 7-1,-12 18 1,0 10 0,18 23-1,30 35-15</inkml:trace>
  <inkml:trace contextRef="#ctx0" brushRef="#br1" timeOffset="-174746.78">10420 9736 0,'-24'2'16,"-29"21"-1,-5 12 1,12 8-1,29-4 1,26-15 0,17-11-1,9-16 17,6-22-17,-4-20 1,-4-3-1,-10 11 1,-8 3 0,-8 32-1,-5 19 1,3 24 0,8 9 15,8 1-16,-2-6 1,0-20 0,-2-10-1,-9-8 1,-8-7-16</inkml:trace>
  <inkml:trace contextRef="#ctx0" brushRef="#br1" timeOffset="-174414.75">10841 9396 0,'18'51'16,"-3"12"-16,-3-9 15,-1 22-15,-6 35 16,0-3 0,-5-47-1,0-43 1,0-14-1,0 1 1,0-5-16</inkml:trace>
  <inkml:trace contextRef="#ctx0" brushRef="#br1" timeOffset="-174113.08">11123 9350 0,'0'41'15,"-5"17"-15,3 0 16,-3 10-16,-2 4 16,3 12-16,4 24 15,4-17 1,-2-49 15,-2-42-15,0-17-1,-2 0 1,-4 4 0,6 13-16</inkml:trace>
  <inkml:trace contextRef="#ctx0" brushRef="#br1" timeOffset="-173864.22">10683 9585 0,'68'-17'15,"-8"6"1,15 6-16,-1 3 15,9-4-15,25 6 16,-10 0 15,-19 8-15,-42-8 0,-37 0-16</inkml:trace>
  <inkml:trace contextRef="#ctx0" brushRef="#br1" timeOffset="-97569.13">13944 9071 0,'-14'60'16,"2"-7"15,-8 15-31,3-5 16,-6 13-16,-3 29 15,29-3 16,45-17-15,27-30 0,9-34-1,-14-37 17,-15-19-17,-17-2 1,-15 11-16,-23 26 15</inkml:trace>
  <inkml:trace contextRef="#ctx0" brushRef="#br1" timeOffset="-97319.95">13790 9371 0,'68'4'15,"30"4"17,11-8-17,-14-12 1,-20-11 0,-21-3-1,-29 14 1,-25 12-16</inkml:trace>
  <inkml:trace contextRef="#ctx0" brushRef="#br1" timeOffset="-97137.55">13795 8947 0,'40'0'31,"18"-5"-31,35-2 16,-2-4 0,-10 1-1,-81 10-15</inkml:trace>
  <inkml:trace contextRef="#ctx0" brushRef="#br1" timeOffset="-96856.16">14669 8796 0,'8'50'15,"-6"21"-15,3-3 16,-10 18-16,3-8 15,-9 11-15,-3 16 16,11-15 0,6-39-1,-3-25 1,0-14 0,0-12-16</inkml:trace>
  <inkml:trace contextRef="#ctx0" brushRef="#br1" timeOffset="-96470.06">14987 9363 0,'22'-5'15,"31"-10"1,15-10 15,-8-3-15,-22-5-1,-41 16 1,-49 15 0,-24 21-1,3 27 1,36 14-1,39-4 1,36-24 0,17-9 15,-2-13-15,-10-8-16,-43-2 15</inkml:trace>
  <inkml:trace contextRef="#ctx0" brushRef="#br1" timeOffset="-95649.15">15684 9238 0,'-55'19'15,"2"29"1,10 22 0,21 4-1,32-13 1,35-31 0,31-20-1,15-20 16,-8-6-15,-18 2 0,-65 14-16</inkml:trace>
  <inkml:trace contextRef="#ctx0" brushRef="#br1" timeOffset="-95054.4">16012 8826 0,'3'78'15,"-1"-7"1,14 12-16,-2-8 15,9 14 1,5 27 0,-6-23-1,-16-63 1,-9-40 15,-10-30-15,-15-28-1,-14-7 1,2 8 0,6 20 15,32 24-15,13 21-1,3 4 16,-1 0-31,-13-2 0</inkml:trace>
  <inkml:trace contextRef="#ctx0" brushRef="#br1" timeOffset="-94730.31">16387 9474 0,'3'-13'15,"2"-17"17,5-15-17,8-1 1,14 16-1,12 10 17,1 10-17,-8 7 1,-12 1 0,-25 2-16</inkml:trace>
  <inkml:trace contextRef="#ctx0" brushRef="#br1" timeOffset="-94511.68">16864 9331 0,'12'42'31,"1"-12"-15,-8-12 0,0-8-1,-5-10-15</inkml:trace>
  <inkml:trace contextRef="#ctx0" brushRef="#br1" timeOffset="-94346.16">16858 9007 0,'0'0'16,"0"0"-1,0 0-15</inkml:trace>
  <inkml:trace contextRef="#ctx0" brushRef="#br1" timeOffset="-94016.39">17277 9252 0,'-51'18'15,"11"22"17,33 11-17,44-1 1,24-10-1,4-7 17,-16-10-17,-49-23-15</inkml:trace>
  <inkml:trace contextRef="#ctx0" brushRef="#br1" timeOffset="-93503.28">18136 8831 0,'5'51'31,"5"19"-31,-4-2 16,1 11-16,3 32 15,3 1 17,-3-23-17,-8-61 1,-9-43-1,-9-31 17,2-4-17,1-1 1,13 51-16</inkml:trace>
  <inkml:trace contextRef="#ctx0" brushRef="#br1" timeOffset="-93153.06">17887 8710 0,'47'3'15,"16"7"-15,6 0 31,16 13-31,-9 0 16,4 5-16,6 19 16,-51 3-1,-54-4 1,-37-16 0,-32-7 15,2-6-16,11-4 1,24-6 0,51-7-16</inkml:trace>
  <inkml:trace contextRef="#ctx0" brushRef="#br1" timeOffset="-92264.6">18642 9124 0,'-44'37'15,"-2"16"1,18 10 0,31 0-1,42-14 1,30-25-1,16-26 1,-28-34 0,-42-11-1,-57-6 17,-34 7-17,-13 9 1,10 1-1,25-1 1,22 1 0,9 9-1,37 9 1,12 13 15,29 7-31,2 8 16,11 6-16,19 22 15,-23 22 1,-32 9 0,-23-5-1,-12-6 1,14-35 0,1-23-1,5-10 16,-4-3-15,-3 1 0,-9 5-1,0 7 1,7 12 0,16 16-1,20-3 1,21-8-1,4-9 1,-7-16 15,-27-16-15,-24-12 0,-32 5-1,-17 1 1,-12 8-1,7 4 1,9 6 0,28 12-1</inkml:trace>
  <inkml:trace contextRef="#ctx0" brushRef="#br1" timeOffset="-91833.11">19727 9232 0,'40'-15'16,"5"-5"15,-20 0-15,-23 2-1,-32 8 1,-38 17 15,-15 19-15,8 11-1,31 9 1,50-8 0,42-15-1,17-14 1,4-6 0,-10-6-1,-59 3-15</inkml:trace>
  <inkml:trace contextRef="#ctx0" brushRef="#br1" timeOffset="-91516.65">20177 9431 0,'5'-7'16,"-3"-14"-1,4-7 1,14-7 15,28 0-15,22 0-1,1 7 17,-11 3-17,-60 25-15</inkml:trace>
  <inkml:trace contextRef="#ctx0" brushRef="#br1" timeOffset="-90469.05">15074 10742 0,'0'42'16,"0"21"-16,0 6 15,8 29-15,-3 0 16,8 23-16,0-7 15,4 24-15,-4-18 32,2 11-32,-2-24 15,-3 1-15,-20-18 16,-1-84 0,6-27 15,-2-39-31,-3-10 15,-8-37-15,6 22 16,-6 0-16,-3-19 16,2-7-16,-7-14 0,1 11 15,-13 3-15,-5 20 16,-9 3-16,-6-13 16,47 13 15,39 45-16,38 30 1,-14 16 0,22 15-16,-1 10 15,18 14-15,-8 4 16,4 19-16,-13-4 16,-1 9-16,-2 28 31,-42-35-16,-43-10-15,-14-12 16,-30-11-16,2-10 16,-19-8-16,-26-1 15,0-6 1,31-3 0,70-2-16</inkml:trace>
  <inkml:trace contextRef="#ctx0" brushRef="#br1" timeOffset="-89936.58">16047 11358 0,'79'-2'31,"14"-7"-15,-11-5 0,-13 2-1,-34 7 1,-35 5-1</inkml:trace>
  <inkml:trace contextRef="#ctx0" brushRef="#br1" timeOffset="-89726.48">16057 11611 0,'74'-3'15,"-2"-4"1,-14 2 0,-58 5-16</inkml:trace>
  <inkml:trace contextRef="#ctx0" brushRef="#br1" timeOffset="-87596.14">17214 10854 0,'58'-4'16,"15"-2"-16,-3 4 31,21-5-31,-3 0 16,3 1-16,28-2 15,-11 6 1,-47-1 0,-61 3-1</inkml:trace>
  <inkml:trace contextRef="#ctx0" brushRef="#br1" timeOffset="-87201.21">17690 10908 0,'0'71'15,"0"-9"1,0 19-16,-5-8 16,0 18-1,-2-8 1,2 10-16,-20 16 15,-19-24 17,7-27-17,22-33 17,4-12-17,9-8 1,2-5-16</inkml:trace>
  <inkml:trace contextRef="#ctx0" brushRef="#br1" timeOffset="-86945.11">17330 11838 0,'56'-3'16,"21"3"-16,0 0 31,21 5-31,-5 2 16,2 4-16,19 2 15,-24-1 1,-90-12-16</inkml:trace>
  <inkml:trace contextRef="#ctx0" brushRef="#br1" timeOffset="-85661.73">18910 10869 0,'28'61'16,"-3"-10"15,5 12-31,-8-3 15,4 13-15,-8-2 16,10 9-16,-1 32 16,8 9-1,3-6 1,2-14 15,-12-40-15,-15-28-1,-1-33 1,4-28 15,6-33-15,-7 8 0,-2-15-16,-4 5 31,5-13-31,-5 6 15,2-13-15,4-28 16,5 0 0,0 13-1,0 25 1,-10 32 0,-8 24-1,7 9 1,-7 6-1,-2 2 17,0 0-32</inkml:trace>
  <inkml:trace contextRef="#ctx0" brushRef="#br2" timeOffset="-122580.47">15078 12611 0,'12'65'31,"0"-1"-15,4 8-16,-9-3 15,0 16-15,-4-1 16,-6 9-16,3-10 31,-2 3-31,2 11 16,0-15-1,-22-60 1,4-30 15,2-17-15,4 0 0,7 13-1,5 12-15</inkml:trace>
  <inkml:trace contextRef="#ctx0" brushRef="#br2" timeOffset="-122160.27">15004 13279 0,'5'58'15,"8"22"1,2 18 0,5 6-1,1-14 17,1-26-17,-2-41 1,3-36 15,12-30-15,12-22-1,7-12 1,-8 9 15,-11 18-15,-13 20-1,-14 15 1,-8 15-16</inkml:trace>
  <inkml:trace contextRef="#ctx0" brushRef="#br2" timeOffset="-121066.06">14631 14234 0,'5'0'15,"8"0"1,12 0 0,18 0-1,17-3 1,16 1 0,10 2-1,4 5 1,1 5-1,-5-8 1,-6 3 0,-20-10-1,-16-2 1,-22 2-16,-9 2 16,-6 3-1,-4 0 1,-3 0-16</inkml:trace>
  <inkml:trace contextRef="#ctx0" brushRef="#br2" timeOffset="-120546.29">15118 14302 0,'14'45'15,"-1"16"1,-3 4-1,-5 11 1,2 4 0,-16-4-1,-11-8 1,-5-5 0,-3-23-1,-7-9 1,-6-19-1,-2-2 1,6-7 0,4-6-1,15-7 1,8 0 0,3 0-1,4 8 1,0-1-1,3 3 1,0 0-16</inkml:trace>
  <inkml:trace contextRef="#ctx0" brushRef="#br2" timeOffset="-120079.66">14533 15260 0,'15'0'15,"28"-3"1,22-5 0,31 6-1,13-1 1,-4 3-1,1 5 1,-13-5 0,-19 11-1,-21 1 1,-20-2 0,-19-5-1,-7 0-15,-7-5 0</inkml:trace>
  <inkml:trace contextRef="#ctx0" brushRef="#br2" timeOffset="-119334.52">15145 15473 0,'-7'0'0,"-11"0"16,-17 3-1,-13 5 1,-2 9 0,-3 6-1,13 0 1,17-1-1,20 3 1,18 6 0,18 5-1,15-2 1,12 9 0,1 7-1,-1 2 1,-6-5-1,-9-2 1,-31-7 0,-21-8-1,-19 0 1,-16-7 0,-3-8-1,7-5 1,7 0-1,14-17 1,4-6 0,8 3-1,5 0 1,3 5 0,-3 2-1,0 3-15</inkml:trace>
  <inkml:trace contextRef="#ctx0" brushRef="#br2" timeOffset="-118827.18">15901 15275 0,'13'0'0,"12"0"32,20 0-17,4-3 1,-7 0 0,-7-4-1,-35 7-15</inkml:trace>
  <inkml:trace contextRef="#ctx0" brushRef="#br2" timeOffset="-118552.02">15949 15439 0,'47'4'16,"16"1"0,11-5-1,-6-5 1,-26 1-1,-42 4-15</inkml:trace>
  <inkml:trace contextRef="#ctx0" brushRef="#br2" timeOffset="-116209.45">17603 12493 0,'7'50'16,"3"15"-16,-3-1 31,4 19-31,-2-5 16,4 15-16,-3-10 31,0 5-31,0 31 16,-2-1 15,-3-70-15,-10-48-1,5 0 17,0 0-17,0 0-15</inkml:trace>
  <inkml:trace contextRef="#ctx0" brushRef="#br2" timeOffset="-115847.26">17572 13261 0,'10'61'16,"5"7"-1,0 7 17,11-21-17,9-32 17,12-30-17,4-20 16,-3-12-15,-13 0 0,-13 9 15,-6 12-15,-16 19-16</inkml:trace>
  <inkml:trace contextRef="#ctx0" brushRef="#br2" timeOffset="-114847.39">17685 14272 0,'-10'0'16,"-18"4"-1,-16 9 1,-7 15-1,-10 20 1,-2 14 15,8 17-15,20 7 0,16 9-1,12 1 1,14-10-1,21-13 17,21-13-17,11-17 1,10-7 0,7-12-1,3-3 1,-4-6 15,-31-5-15,-23-3-1,-12-4 1,-5-3 0,-5 0-16</inkml:trace>
  <inkml:trace contextRef="#ctx0" brushRef="#br2" timeOffset="-114393.42">17325 15380 0,'17'3'15,"23"4"1,32-2 0,16 0-1,5-2 1,-5-1 15,-12 6-15,-16 7-1,-30-7 1,-12-5 0,-18-3-16</inkml:trace>
  <inkml:trace contextRef="#ctx0" brushRef="#br2" timeOffset="-113735.9">17731 15661 0,'-16'4'16,"-19"4"-1,-12 14 1,-4 4 15,11 4-15,22 10-1,20 9 1,31 8 0,18 3-1,12-2 1,5-3 0,-5 1 15,-13-8-16,-33-10 1,-29-3 0,-30-7-1,-25-8 1,-8-13 15,12-7-15,26-17-1,24-26 1,15-2 0,9-3-1,1 7 1,-12 41-16</inkml:trace>
  <inkml:trace contextRef="#ctx0" brushRef="#br2" timeOffset="-113101.32">18461 15499 0,'-5'2'16,"0"6"-1,3-1 1,-3 11-1,10-5 1,7-1 0,4-2-1,-4-7 1,-2 0 0,-5-3-1,0 0 1,-15-3-1,-8-5 1,1-7 0,-3-10-1,2 0 1,1 2 0,17 23-16</inkml:trace>
  <inkml:trace contextRef="#ctx0" brushRef="#br2" timeOffset="-111177.32">19164 14423 0,'13'-3'16,"22"-4"-1,26-6 1,19 3-16,11 5 16,4 7-1,2 4 1,-4 9 15,-18-8-15,-26 3-1,-30-15 1,-14-2 0,-5-4-1,-2 2 1,-1 6-1,3 3-15</inkml:trace>
  <inkml:trace contextRef="#ctx0" brushRef="#br2" timeOffset="-110759.36">19597 14468 0,'23'51'16,"10"14"0,2 21-1,-9 20 1,-13 2 0,-19-2-1,-11-21 1,-16-14-1,-4-29 1,-9-19 0,-8-12-1,-6-11 1,5-8 0,7 1-1,20-4 1,18 1-1,10 8 1,8 2 0,-6 0-1,-2 0-15</inkml:trace>
  <inkml:trace contextRef="#ctx0" brushRef="#br2" timeOffset="-110311.88">19240 15526 0,'63'11'15,"23"1"1,22 8-1,13 1 1,0 1 0,-10 3-1,-18-7 1,-45-8 15,-25-7-15,-11-1-1,-12-2-15</inkml:trace>
  <inkml:trace contextRef="#ctx0" brushRef="#br2" timeOffset="-109595.68">19676 16048 0,'-16'-5'16,"-8"-10"-1,-12-5 1,-2 7 0,-4 13-1,-11 15 1,5 15-1,5 13 1,0 15 0,16 11-1,13 6-15,20 1 16,29 4 0,26 3-1,17-5 1,3-4-1,7-17 1,-13-16 0,-17-24-1,-30-11 1,-16-2 0,-12-4-16</inkml:trace>
  <inkml:trace contextRef="#ctx0" brushRef="#br2" timeOffset="-108178.01">19411 12765 0,'2'60'16,"9"26"0,-3-15 15,4 5-31,-2-12 16,3 15-16,5 29 15,-6 3 1,0-5 15,-1-41-15,-9-30-1,1-20 1,-6-15 15,-6-15-15,-2-10-1,-6-10 17,-9-5-17,-4-6 1,2 9 0,5 6 15,4 9-16,6 7 1,3 4 0,10 17 15,10 8-15,10 22-1,8 9 16,5 5-15,-6-7 0,-1-3-1,-9-12 17,-1-20-17,-2-16 1,7-11-1,1-2 17,-4-7-17,-6 0 1,-1 3 15,-2 3-15,-1 7-1,-8 15-15</inkml:trace>
  <inkml:trace contextRef="#ctx0" brushRef="#br1" timeOffset="-103809.4">17229 14196 0,'43'58'15,"-5"-8"1,10 13-16,-3 3 16,11 12-16,-1-5 15,8 18 1,-7-13 0,3 13-16,-8-13 15,5-3-15,4 16 16,-30-46-1,-30-45-15</inkml:trace>
  <inkml:trace contextRef="#ctx0" brushRef="#br1" timeOffset="-103089.96">19149 15751 0,'26'55'15,"-4"-2"1,8 7-16,5 1 16,11 14-16,1 1 15,11 15-15,1-11 31,3 14-31,-3-10 16,4 8-16,10 24 16,-12-10-1,-34-56 17,-9-25-17,-18-25-15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9T13:31:53.17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70C0"/>
    </inkml:brush>
    <inkml:brush xml:id="br5">
      <inkml:brushProperty name="width" value="0.05292" units="cm"/>
      <inkml:brushProperty name="height" value="0.05292" units="cm"/>
      <inkml:brushProperty name="color" value="#002060"/>
    </inkml:brush>
    <inkml:brush xml:id="br6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1676 728 0,'0'-16'15,"0"-11"1,6-6-1,15 2 1,13 1 0,20 5-1,15 5 1,17 10-16,1 10 16,-6 23-1,-23 19 1,-32 16-1,-28 11 1,-31-3 0,-19-6-1,-12-15-15,-2-17 16,8-16 0,28-16-1,27-14 1,23 2-1,16-4-15,26 8 16,21 16 0,14 26-1,4 29 1,-28 24 0,-41 10-1,-49-4 1,-32-7-16,-30-11 15,-10-21 1,-4-22 0,7-17-1,12-20 1,25-5 0,27 9-16,10 0 15,12 5-15</inkml:trace>
  <inkml:trace contextRef="#ctx0" brushRef="#br0" timeOffset="982.53">3693 864 0,'-5'53'16,"-5"13"-16,-14 29 16,-9 3-1,8-15 1,8-53-1,20-32 1,19-44 0,0 4-1,6-16-15,-3 2 16,13-7-16,15-20 16,6 10-1,-6 33 1,-9 42-1,-7 36 1,-10 33 0,-6 9-1,-9-3 1,-7-17 0,-2-36 15,5-31-16,11-36 1,22-25 0,9-5-1,2 10 1,-4 30 0,-10 41-1,-8 30 1,-8 20-1,-11-3 1,-4-2 0,2-18-1,-5-19 1,0-6 0,-4-10-16</inkml:trace>
  <inkml:trace contextRef="#ctx0" brushRef="#br0" timeOffset="1366.16">4730 977 0,'35'-20'15,"6"-13"1,5-2-1,-8-6 1,-13 1 0,-25 15-1,-30 22 1,-23 26 0,5 2-1,-1 16-15,-21 32 16,22 10-1,45-18 1,33-37 0,28-30-1,9-18 1,-7-3 0,-9 0-1,-51 23-15</inkml:trace>
  <inkml:trace contextRef="#ctx0" brushRef="#br0" timeOffset="1865.47">5363 345 0,'-1'71'0,"-2"-11"31,-8 10-31,1-7 0,1 10 16,-2 25-1,5-1 1,12-50 0,2-47-1,-5-33 1,-3-7-1,-3-3 1,-19 1-16,-27-19 31,-9-7-15,8 20 0,26 33-1,43 20 1,31 15-1,34-7 1,10-16 0,3-15-1,-12-7 1,-14 0 0,-31 12-16,-40 13 15</inkml:trace>
  <inkml:trace contextRef="#ctx0" brushRef="#br0" timeOffset="2570.8">5827 538 0,'-10'63'16,"-3"9"-1,3-12 1,10-35-1,14-31 1,19-24 0,16-12-1,11-1 1,3 18 0,-5 28-1,-12 17 1,-18 12-16,-16 0 15,4-1 1,6-16 0,14-15-1,9-15 1,2-7 0,-6-4-1,-8 1 1,-20-1-1,-19 14 1,-16 14 0,-11 24-1,4 25 1,12 9 0,27-12-1,29-26 1,20-30-1,12-22 1,-3-12-16,-13 4 16,-37 13-1,-38 9 1,-27 14 0,-11 4-1,9 11 1,19 10-1,15 2 1,10-3 0,3-14-1,2-8-15</inkml:trace>
  <inkml:trace contextRef="#ctx0" brushRef="#br0" timeOffset="2976.11">6743 813 0,'0'0'15,"6"0"1,24-19-16,22-23 16,-13 2-1,4-10 1,-7 3-16,1-14 0,3-30 15,-10-13 1,-12 26 0,-10 46-1,-16 42 1,-12 30 0,-13 28-1,5 18 1,8-1-1,20-8 1,16-12 0,9-23-1,5-6 1,-18-21 0,-12-15-16</inkml:trace>
  <inkml:trace contextRef="#ctx0" brushRef="#br0" timeOffset="3304.73">7492 526 0,'-35'33'0,"12"4"31,29-2-15,13-4 0,14-6-1,-7-7 1,-29-11 0,-30-2 15,-16-2-16,0-3 1,1-3 0,48 3-16</inkml:trace>
  <inkml:trace contextRef="#ctx0" brushRef="#br0" timeOffset="3899.35">8635 647 0,'-46'58'16,"8"7"0,31-4-1,41-26 17,24-37-17,13-44 1,-21-27-1,-42-5 1,-54 20 0,-42 26-1,-7 32 17,14 19-17,19 6 1,26-9-1,36-16-15</inkml:trace>
  <inkml:trace contextRef="#ctx0" brushRef="#br0" timeOffset="4269.83">9561 135 0,'-61'13'0,"14"5"32,-4 14-32,9 7 15,2 21-15,9 0 16,11 11-16,13 25 15,26-5 1,17-14 0,-3-21-1,-3-16 1,-20-25 15,-8-10-15,1 0-1,-3-5-15</inkml:trace>
  <inkml:trace contextRef="#ctx0" brushRef="#br0" timeOffset="4435.82">9289 561 0,'76'-2'16,"2"-3"-1,-5 0 1,-25-3 0,-48 8-16</inkml:trace>
  <inkml:trace contextRef="#ctx0" brushRef="#br0" timeOffset="5199.18">10667 609 0,'53'-2'0,"13"-6"15,7-4 1,0-9 0,-12-9-1,-29-12 1,-39 6 0,-34 16-1,-37 10 1,-20 20-1,27 5 1,1 20-16,-3 31 16,22 17-1,37-8 1,31-21 0,36-30-1,20-26 1,15-28-1,0-8 1,-9 3 0,-27 9-1,-52 26-15</inkml:trace>
  <inkml:trace contextRef="#ctx0" brushRef="#br0" timeOffset="5439.46">11419 201 0,'-3'55'15,"-8"14"-15,-1-4 16,-6 11-16,-12 21 16,0-1-1,17-50 1,9-34-1,4-7 1,0 1 0,0-6-16</inkml:trace>
  <inkml:trace contextRef="#ctx0" brushRef="#br0" timeOffset="5793.88">11680 609 0,'51'-20'16,"19"-8"15,6-7-15,-13-3-1,-48 8 1,-40 17-1,-41 24 1,-20 27 15,1 20-15,32-3 0,48-17-1,40-16 1,10-9-1,-4-6 1,-41-7-16</inkml:trace>
  <inkml:trace contextRef="#ctx0" brushRef="#br0" timeOffset="6037.54">12297 440 0,'-37'48'16,"7"16"-1,20-7 1,33-19 15,24-16-15,1-9-1,-8-8 1,-40-5-16</inkml:trace>
  <inkml:trace contextRef="#ctx0" brushRef="#br0" timeOffset="6502.05">12737 166 0,'0'46'16,"-6"14"-16,3 1 15,-1 9-15,-9 25 16,-5-9 0,13-46-1,0-40 16,3-17-15,0-6 0,-19-7-1,-30-10 1,-19-4 0,5 12-1,32 11 1,45 20-1,46 2 17,35 2-17,8 3 1,-7-6 0,-21 2-1,-73-2-15</inkml:trace>
  <inkml:trace contextRef="#ctx0" brushRef="#br0" timeOffset="7091.09">13096 645 0,'26'-14'15,"24"-16"1,11 3 0,-6-6-1,-12 18 1,-13 13 0,-9 4 15,1 3-31,8 2 31,5 1-15,-5-5-1,-4-3 1,-19 5 0,-17 15-1,-13 5 1,19-3 15,26 2-15,34-17-1,17-12 1,-5-23 0,-36-17-1,-49 7 16,-38 16-15,-24 14 0,6 12-1,15 5 1,58-9-16</inkml:trace>
  <inkml:trace contextRef="#ctx0" brushRef="#br0" timeOffset="7849.05">14246 453 0,'-58'13'15,"-5"12"1,0 3-1,30 12 1,38 8 15,26-6-15,13-4-16,-8 3 16,-21-11-1,-17-15 1,-19-15-1,-4-17 1,-1-11 15,7-1-15,3 10 0,16 19-16</inkml:trace>
  <inkml:trace contextRef="#ctx0" brushRef="#br0" timeOffset="8127.48">14684 198 0,'0'63'15,"0"21"1,0 11-1,0 1 1,5-20 0,10-19-1,3-34 1,-13-16 0,0 2-1,-3-7 1,-2-2-16</inkml:trace>
  <inkml:trace contextRef="#ctx0" brushRef="#br0" timeOffset="8737.08">14460 470 0,'57'6'0,"15"-2"31,0-4-31,7-10 16,-1-2-1,-16-4 1,6 4 0,23 12-1,5 15 1,-10 3-1,-51-3 1,-38 1 0,-39 4-1,-24 2 1,-10 3 0,-1-2-1,28 2 1,37-7-1,35-14 1,24-14 0,14-10-1,0 8 1,-11 0 0,-7 9-1,-8 16 1,-10 9-1,-7 4 1,4-9 0,4-7-1,-1-5 1,3-3-16,-14 2 16,-14-4-1</inkml:trace>
  <inkml:trace contextRef="#ctx0" brushRef="#br0" timeOffset="9025.57">15619 212 0,'10'57'16,"8"21"-1,2 8 1,2-3 0,1-28-1,-10-37 17,-10-16-17,-3-4 1,0 2-1,0 0-15</inkml:trace>
  <inkml:trace contextRef="#ctx0" brushRef="#br0" timeOffset="9209.62">15472 456 0,'69'2'16,"14"-2"15,3-2-15,-14-4-1,-26-2 1,-46 8-16</inkml:trace>
  <inkml:trace contextRef="#ctx0" brushRef="#br0" timeOffset="9383.74">16229 662 0,'20'11'16,"-5"-4"-1,-2-2 1,-13-5-16</inkml:trace>
  <inkml:trace contextRef="#ctx0" brushRef="#br0" timeOffset="9535.48">16171 426 0,'9'2'15,"17"8"1,-26-10-16</inkml:trace>
  <inkml:trace contextRef="#ctx0" brushRef="#br0" timeOffset="9840.93">16907 566 0,'-36'5'15,"-7"1"1,-22 6-16,-24 20 16,40 20 15,38-17-16,39-3-15,15-12 16,22 0-16,36-4 16,-13-4-1,-9 0 1,-79-12-16</inkml:trace>
  <inkml:trace contextRef="#ctx0" brushRef="#br0" timeOffset="11034.1">19467 367 0,'-54'-20'16,"7"10"0,-16 6-16,0 4 15,-15 9-15,5 8 16,-13 19-16,7 2 16,-5 17-16,12-5 15,2 13-15,14 23 0,49-13 16,51-20-1,28-25 1,29-8 0,-23-15-1,0-5-15,-8-5 16,6-5-16,-8 0 16,8-3-16,22-2 15,-4-2 1,-47 9-1,-47 8-15</inkml:trace>
  <inkml:trace contextRef="#ctx0" brushRef="#br0" timeOffset="11457.2">19979 178 0,'-9'48'16,"-5"15"-16,-4 5 16,-2 25-16,-3-5 15,-7 9-15,-8 16 16,8-23 0,17-64-1,19-47 1,29-32-1,0 5 1,10-9-16,20-19 16,9 19 15,-9 43-15,-16 42-1,-9 33 1,-3 10-1,1-3 17,-3-16-17,-15-22 1,-20-30-16</inkml:trace>
  <inkml:trace contextRef="#ctx0" brushRef="#br0" timeOffset="11940.13">20832 571 0,'-24'16'16,"-34"28"-1,-16 17 1,4 7-1,35-20 1,44-38 0,35-38 15,21-29-15,-2-14-1,-13-2 1,-17 30-1,-23 35 1,-10 31 15,-5 28-15,3 12 0,14-5-1,18-13 1,6-20-1,-4-10 1,-4-2 15,-28-13-31</inkml:trace>
  <inkml:trace contextRef="#ctx0" brushRef="#br0" timeOffset="12250.61">21221 796 0,'2'-6'16,"16"-18"-1,15-22 16,19-7-15,8 5 0,7 8-1,-10 15 1,-9 7 0,-25 8-1,-23 10-15</inkml:trace>
  <inkml:trace contextRef="#ctx0" brushRef="#br0" timeOffset="12808.11">22007 528 0,'-51'31'16,"-12"11"-1,3 4 1,22-13 15,30-28-15,31-28-1,17-20 1,13-10 0,-9 13-1,-4 28 17,-13 36-17,-12 47 1,-4 28-1,-14 11 1,-15-1 0,-14-19-1,-22-34 17,-6-33-17,-3-29 1,7-21-1,14-3 1,17 10 0,25 20-16</inkml:trace>
  <inkml:trace contextRef="#ctx0" brushRef="#br0" timeOffset="13033.91">22529 712 0,'2'40'16,"1"-12"-1,-1-5 1,3-13-1,-5-5 1,0-5-16</inkml:trace>
  <inkml:trace contextRef="#ctx0" brushRef="#br0" timeOffset="13197.08">22435 317 0,'0'0'16,"0"0"0,0 0-1,0 0-15</inkml:trace>
  <inkml:trace contextRef="#ctx0" brushRef="#br0" timeOffset="14006.99">22839 728 0,'0'0'16,"7"-11"0,18-11-1,23-14 1,10 1-1,2 12 1,-9 23 0,-16 23-1,-15 15 1,-12 8-16,9-9 16,11-16-1,20-27 1,15-24-1,15-25 1,-5 1 0,-12 12-1,-23 24 1,-26 23 0,-17 25-1,-16 21 1,-1 1-1,-1 1 1,16-22 0,22-18-1,15-21 1,11-24 0,-1-16-1,-5 2 1,-9 8-1,-7 13 1,-8 25 0,-6 28-1,7 30 1,11 17 0,2 16-1,3-5 1,-18-13-1,-36-20 1,-9-22 0,-25-15-16,-3-6 15,-23-6-15,3-8 16,-12-6-16,4 3 16,0-11-16,-20 1 15,28-1 1,83 18-16</inkml:trace>
  <inkml:trace contextRef="#ctx0" brushRef="#br1" timeOffset="-191403.33">1965 2403 0,'3'68'16,"-1"-8"-1,-4 7-15,-1-2 0,-9 10 0,-1 32 16,-11 0-1,1-11 1,7-35 0,8-31-1,3-14-15,1-7 16,4-9-16</inkml:trace>
  <inkml:trace contextRef="#ctx0" brushRef="#br1" timeOffset="-190295.77">2124 2146 0,'23'21'16,"18"21"-1,-1 1 1,0 10-16,-5 2 15,-1 11-15,-5 2 16,2 8-16,-9-6 16,-13 9-16,-2-9 15,-14 8-15,-19 21 0,-14 1 16,-13-7 0,0-14-1,15-32 1,18-22-1,10-12 1,10-8-16,0-5 16,0 0-1,0 0-15</inkml:trace>
  <inkml:trace contextRef="#ctx0" brushRef="#br1" timeOffset="-189915.57">3437 2391 0,'0'47'16,"0"20"-16,0-5 16,0 21-16,-4-7 15,4 10-15,0-11 16,-5 8-16,2 20 15,1-12 1,2-58 0,0-17-1,0-7 1,0-9-16</inkml:trace>
  <inkml:trace contextRef="#ctx0" brushRef="#br1" timeOffset="-189633.86">3293 2209 0,'44'-14'0,"19"-7"0,7 6 16,14 0-16,-1 5 15,13-3 1,-10 6-16,10 2 16,17-3-16,-14 5 15,-44 1 1,-30-1 0,-25 3-1</inkml:trace>
  <inkml:trace contextRef="#ctx0" brushRef="#br1" timeOffset="-189419.73">3472 2605 0,'80'-7'15,"10"-7"1,1 0 0,-30 3-1,-61 11-15</inkml:trace>
  <inkml:trace contextRef="#ctx0" brushRef="#br1" timeOffset="-189002.91">4402 2710 0,'0'56'15,"0"9"1,0-14 0,-3-16-1,1-30 1,4-29 0,12-35-1,16-19 1,18 3-1,0 6 1,3 29 0,3 20-1,-8 12 1,-6 8 0,-22 0-1,-18 0-15</inkml:trace>
  <inkml:trace contextRef="#ctx0" brushRef="#br1" timeOffset="-188777">5132 2626 0,'0'14'16,"0"9"-1,0 0 1,0-9-16,0-14 0</inkml:trace>
  <inkml:trace contextRef="#ctx0" brushRef="#br1" timeOffset="-188603.05">5156 2274 0,'0'0'15,"8"0"1,-3 3-16,-5-3 0</inkml:trace>
  <inkml:trace contextRef="#ctx0" brushRef="#br1" timeOffset="-188294.67">5943 2398 0,'-63'12'16,"-21"11"-1,2 13 1,18 4 0,40 0-1,38-5 1,35-9-1,21-26 1,12-12-16,-10-9 16,-12 1-1,-60 20-15</inkml:trace>
  <inkml:trace contextRef="#ctx0" brushRef="#br1" timeOffset="-187973.38">6455 1844 0,'0'71'0,"0"-10"16,0 9-16,0-7 15,0 12-15,2 30 16,6-3 0,9-22-1,13-39 1,-5-34 0,-9-14-1,-4 0 1,-5 1-1,-7 6-15</inkml:trace>
  <inkml:trace contextRef="#ctx0" brushRef="#br1" timeOffset="-187784.76">6256 2207 0,'83'7'0,"15"11"16,7 15 0,-12-3-1,-29-7 1,-64-23-16</inkml:trace>
  <inkml:trace contextRef="#ctx0" brushRef="#br1" timeOffset="-187600.64">7210 2302 0,'3'14'16,"12"18"-1,-15-32-15</inkml:trace>
  <inkml:trace contextRef="#ctx0" brushRef="#br1" timeOffset="-187435.31">7079 1949 0,'0'0'16,"0"0"-16,0 0 16,0 0-16</inkml:trace>
  <inkml:trace contextRef="#ctx0" brushRef="#br1" timeOffset="-187042.38">7675 2199 0,'-36'40'16,"-2"3"0,25-5-1,46-18 1,38-20-1,15-20 17,-4-12-17,-34-9 1,-58 11 0,-51 12-1,-29 18 1,7 10-1,15 2 1,12-1 15,29-4-31,27-7 0</inkml:trace>
  <inkml:trace contextRef="#ctx0" brushRef="#br1" timeOffset="-186671.06">8188 2353 0,'0'0'16,"10"-11"-1,20-19 1,26-17 0,9-1-1,10 18 1,-8 34 15,-14 32-15,-11 11-1,-9-1 1,-14-10 0,-8-16-1,-11-20-15</inkml:trace>
  <inkml:trace contextRef="#ctx0" brushRef="#br1" timeOffset="-184715.64">9125 2408 0,'0'0'15,"0"0"1,0 0-1,0 0-15</inkml:trace>
  <inkml:trace contextRef="#ctx0" brushRef="#br1" timeOffset="-184503.51">9332 2356 0,'0'0'16,"0"0"-1,0 0-15</inkml:trace>
  <inkml:trace contextRef="#ctx0" brushRef="#br1" timeOffset="-184319.14">9647 2368 0,'3'0'15,"7"0"1,0 0 0,-10 0-16</inkml:trace>
  <inkml:trace contextRef="#ctx0" brushRef="#br1" timeOffset="-182564.59">10962 1925 0,'-30'2'15,"-7"1"1,-19 6-16,3 1 16,-18 6-16,-22 7 15,15-1 1,38 3 0,52 3-1,46-3 1,-2-4-1,14-4-15,31 16 16,-3 5 0,-35 9-1,-53 4 1,-40-4 0,-31-13-1,-7-14 1,6-13-1,11-7 1,24 0 0,27 0-16</inkml:trace>
  <inkml:trace contextRef="#ctx0" brushRef="#br1" timeOffset="-182241.63">11607 1939 0,'-67'28'15,"-14"28"1,3 14-1,30 9 1,38 1 0,43-25-1,25-14 1,2-21 15,-20-2-15,-40-18-16</inkml:trace>
  <inkml:trace contextRef="#ctx0" brushRef="#br1" timeOffset="-181809.3">11966 2232 0,'0'45'0,"0"-6"32,2-27-17,8-28 1,-3-29-1,14-17 1,6-9 15,16 13-15,8 28 0,12 22-1,17 23 1,6 10-1,-8 6 1,-22-9 0,-56-22-16</inkml:trace>
  <inkml:trace contextRef="#ctx0" brushRef="#br1" timeOffset="-181318.75">12826 2106 0,'-49'8'16,"-12"15"0,8 14-1,13 8 1,19 1 15,24-18-15,20-16-1,14-17 1,12-21 0,-9-13-1,-5 1 1,-10 8 15,-4 7-15,-11 18-1,-6 27 1,4 12 0,5-2-1,4-12 16,6 0-15,-5-7 0,-18-13-16</inkml:trace>
  <inkml:trace contextRef="#ctx0" brushRef="#br1" timeOffset="-180809.16">13187 2197 0,'5'73'15,"-3"23"1,2 7 0,-4-15 15,-4-31-16,2-45 1,-3-54 0,3-35-1,-8-32 1,-1-12 15,9 3-15,27 35-1,31 39 1,14 47 0,-9 38 15,-31 27-15,-42 5-1,-39-13 1,-17-11-1,3-19 1,19-10 0,46-20-16</inkml:trace>
  <inkml:trace contextRef="#ctx0" brushRef="#br1" timeOffset="-180359.14">13760 1993 0,'12'60'16,"-7"13"15,-8 0-15,-2-20-1,-2-40 1,0-31 0,4-8-1,0 2 1,3 24-16</inkml:trace>
  <inkml:trace contextRef="#ctx0" brushRef="#br1" timeOffset="-180210.76">13620 1702 0,'0'0'15,"0"0"1,0 0-16</inkml:trace>
  <inkml:trace contextRef="#ctx0" brushRef="#br1" timeOffset="-179857.3">14074 2169 0,'0'0'0,"3"-13"16,9-22 0,11-12-1,2-1 1,13 15-1,8 28 1,-1 15 0,-10 8-1,-10 6 1,-7 2 0,-1-4-1,-4-4 1,-13-18-16</inkml:trace>
  <inkml:trace contextRef="#ctx0" brushRef="#br1" timeOffset="-178560.97">14770 2002 0,'-8'8'15,"-4"5"1,-11 10 0,-3 5-1,2-4 1,13-1-1,22-7 1,13-4 0,15-5-1,6-10 1,-5-13 0,-10-10-1,-17-7 1,-13 3-1,-7 0 1,-6 14-16,-4 14 31,-4 4-31,8 19 16,13 19 0,13 23-1,20 20 1,15 8-1,12-3 1,-2-13 0,-17-14-1,-39-13 1,-32-15 0,-35-18-1,-21-9 1,0-15-1,11-3 1,26 2 0,49 10-16</inkml:trace>
  <inkml:trace contextRef="#ctx0" brushRef="#br1" timeOffset="-176930.63">4336 4056 0,'14'11'15,"27"6"1,29 4 0,22-9-1,5-15 1,1-14-1,-23-11 1,-34-10 15,-28-10-15,-31 3 0,-32 15 15,1 17-16,-23 16-15,4 9 16,-7 16-16,8 8 16,-3 11-1,14 1 1,15 15-16,12-5 16,17 12-16,42 14 15,6-31 1,19-15-16,36-6 31,2-10-15,-28-6-1,-65-16-15</inkml:trace>
  <inkml:trace contextRef="#ctx0" brushRef="#br1" timeOffset="-176682.64">4955 3634 0,'74'-9'15,"20"-3"1,0-1 0,-21 1-16,-73 12 15</inkml:trace>
  <inkml:trace contextRef="#ctx0" brushRef="#br1" timeOffset="-176082.28">6849 3394 0,'-32'-28'16,"-17"7"-16,-26 21 31,-15 31-31,2 30 16,30-9-1,12 11 1,9 38-16,20 13 15,22 4 1,19-10 0,12-17-1,-9-31 1,-11-27 0,-14-25-1,-9-19 1,-4-6-1,6 9 1,5 8-16</inkml:trace>
  <inkml:trace contextRef="#ctx0" brushRef="#br1" timeOffset="-175917.99">6179 3867 0,'74'0'15,"-7"0"1,10-3-16,30-1 16,0-3-1,-32 2-15,-75 5 16</inkml:trace>
  <inkml:trace contextRef="#ctx0" brushRef="#br1" timeOffset="-175045.89">6963 4006 0,'14'-20'16,"16"-18"0,10-8-1,19 6 1,5 15 0,6 11-1,1 6 1,0 5-1,-6 3 1,-16 0 0,-9 3 15,-3 5-15,2-8-1,-17-11 1,-22 3-1,-17 8 1,-10 19 0,3 11 15,8 15-15,20-7-1,30-16 1,29-20-1,19-19 1,-11-26 0,-25-8-1,-53 4 17,-51 19-17,-27 16 1,-3 12-1,12 5 1,18 7 0,27-4-1,31-8-15</inkml:trace>
  <inkml:trace contextRef="#ctx0" brushRef="#br1" timeOffset="-174446.97">8058 3908 0,'4'0'16,"16"-13"-1,26-22 1,17-18 0,7 3 15,-12 22-16,-33 33 1,-27 35 0,-16 11-1,3-4 1,20-19 0,38-33-1,-3-12 1,15-12-1,24-18 1,2 2 0,-18 27-1,-21 30 1,-14 18 0,-3 14-1,6-7 1,-6-1 15,-10-14-15,-15-22-16</inkml:trace>
  <inkml:trace contextRef="#ctx0" brushRef="#br1" timeOffset="-173310.99">10052 3532 0,'-17'13'15,"-23"14"1,-16 19-1,11 10 1,9 1 0,32-1-1,36-18 1,36-15 0,30-18-1,11-19 1,-13-13-1,-31-21 1,-35-10 0,-47 0-1,-46 16-15,5 16 32,-13 6-32,-27 10 0,0 5 31,14-1-31,44 4 15,21-1 1,8 3 0,11 0-16</inkml:trace>
  <inkml:trace contextRef="#ctx0" brushRef="#br1" timeOffset="-172900.41">10513 3739 0,'0'0'0,"9"-5"16,5-8-1,19-17 1,15-15 0,0-6-1,0 6 1,-10 15 0,-8 25-1,0 29 1,-5 29-1,-8 3 1,2 0 0,-10-19-1,0-9 1,-4-16 0,-5-12-16</inkml:trace>
  <inkml:trace contextRef="#ctx0" brushRef="#br1" timeOffset="-172479.84">11254 3606 0,'16'-6'16,"21"1"0,14-15-1,-6-7 1,-20-1 0,-30 7 15,-37 24-16,-22 22 1,-6 18 0,23 17-1,36-7 1,43-7 0,27-13-1,1-6 1,-12-9-1,-48-18-15</inkml:trace>
  <inkml:trace contextRef="#ctx0" brushRef="#br1" timeOffset="-171617.48">12399 3462 0,'-6'2'15,"-9"11"1,-10 19 0,-3 11 15,11 11-16,34-14 1,36-15 0,31-13-1,9-12 1,-15-25 15,-30-23-15,-50-5-1,-49 8 1,-30 12 0,-6 18-1,1 10 17,18 1-17,29 8 1,39-4-16</inkml:trace>
  <inkml:trace contextRef="#ctx0" brushRef="#br1" timeOffset="-170861.86">13127 3177 0,'4'85'15,"-8"24"1,-1-1 0,-3-17-1,-5-43 17,1-41-17,7-22 1,5-23-1,12-9 1,19-1 0,27 22-1,18 26 17,4 28-17,-22 15 1,-42-1-1,-44 0 1,-38-12 0,-15-8 15,0-12-15,18-4-1,23 1 1,40-7-16</inkml:trace>
  <inkml:trace contextRef="#ctx0" brushRef="#br1" timeOffset="-170564.99">13842 3485 0,'0'54'0,"-12"25"32,-9-3-17,-7-29 1,-4-24-1,10-18 1,11 0 0,11-5-16</inkml:trace>
  <inkml:trace contextRef="#ctx0" brushRef="#br1" timeOffset="-170400.69">13722 3217 0,'0'0'0,"0"0"31,0 0-31,0 0 16</inkml:trace>
  <inkml:trace contextRef="#ctx0" brushRef="#br1" timeOffset="-170002.07">14205 3449 0,'53'-8'15,"3"-9"1,-9-8 0,-12 2-1,-29 5 1,-24 13 0,-35 5-1,-15 13 1,-12 12-1,6 11-15,14-4 16,50-2 0,25-7-1,31-1-15,40 1 16,4 0 0,-24-8-1,-66-15-15</inkml:trace>
  <inkml:trace contextRef="#ctx0" brushRef="#br1" timeOffset="-169736.75">14777 3366 0,'-15'12'0,"-20"23"16,-3 16-1,13 7 1,25-8 0,28-14-1,25-26 1,7-20 0,-4-10-1,-9 2 1,-47 18-16</inkml:trace>
  <inkml:trace contextRef="#ctx0" brushRef="#br1" timeOffset="-169427.72">15095 3089 0,'-10'70'16,"-3"19"-1,5 1 1,13-17 0,13-29-1,3-25 1,-6-29-1,-3-13 1,-4-1-16,-3 1 16,-5 23-1</inkml:trace>
  <inkml:trace contextRef="#ctx0" brushRef="#br1" timeOffset="-169236.46">14920 3182 0,'59'-5'0,"12"-1"16,-3 6-16,13-2 0,-4-3 15,7 5 1,19 7-16,-10 4 16,-35-6-1,-30-3 1,-28-2-16</inkml:trace>
  <inkml:trace contextRef="#ctx0" brushRef="#br1" timeOffset="-168349.32">4523 5203 0,'0'40'16,"0"18"-16,0 10 15,0 25-15,0 1 16,5 21-16,-5-14 31,0 8-31,-5 16 16,-7-15 0,10-56 15,-1-26-31,3-28 15</inkml:trace>
  <inkml:trace contextRef="#ctx0" brushRef="#br1" timeOffset="-168153.57">4391 5591 0,'41'-13'16,"12"1"-16,40-9 16,2 4-1,-17-1 1,-78 18-16</inkml:trace>
  <inkml:trace contextRef="#ctx0" brushRef="#br1" timeOffset="-167747.86">5142 5558 0,'-49'48'15,"2"31"1,24 11 15,46-7-15,7-37-1,28-21-15,0-20 16,15-12 0,-4-14-1,6-17-15,-15-5 16,-10-18-16,-28-24 15,-30 33 1,-34 8-16,-12 25 31,-24 5-31,-1 9 16,-4 10-16,-16 3 16,12 5-1,87-13-15</inkml:trace>
  <inkml:trace contextRef="#ctx0" brushRef="#br1" timeOffset="-164730.65">6572 5438 0,'-65'44'15,"15"-6"1,0 13-16,-16 27 16,24-3 15,31-24-15,39-31-1,30-35 1,-10-8 15,3-14-31,16-34 16,-17-10-1,-27 9 1,-25 26 15,-11 41-15,1 40-1,12 30 1,19 19 15,34-14-15,10-22 0,0-13-1,-19-17 1,-44-18-16</inkml:trace>
  <inkml:trace contextRef="#ctx0" brushRef="#br1" timeOffset="-164400.62">7054 5536 0,'2'5'15,"9"-1"1,14-8 15,23-19-15,15 1 15,0 18-15,-3 22-1,-4 15 17,-16-1-17,-10-6 1,-30-26 0</inkml:trace>
  <inkml:trace contextRef="#ctx0" brushRef="#br1" timeOffset="-163953.41">7796 5470 0,'-16'5'16,"-20"18"0,-4 15 15,12 7-15,46-8-1,35-14 16,21-25-15,-14-34 15,-40-9-15,-54 7 0,-31 14 15,-8 8-16,8 4 1,65 12-16</inkml:trace>
  <inkml:trace contextRef="#ctx0" brushRef="#br1" timeOffset="-163391">8281 4928 0,'0'45'15,"0"16"-15,0-1 16,0 24-16,0-9 31,-5 13-31,3 25 16,2-11-1,-2-70 17,-4-42-17,3-4 16,-2-30-31,-2-3 16,-3-17-16,-15-28 16,-4 8-1,5 47 17,24 41-17,24 16 1,22 8 15,15-13-15,-6-5 15,-7-2-15,-48-8-16</inkml:trace>
  <inkml:trace contextRef="#ctx0" brushRef="#br1" timeOffset="-163016.93">8717 5105 0,'10'68'16,"-4"7"15,-4-12-16,3-38 17,11-27-17,18-15 17,14 3-17,5 10 1,-8-2 15,-10 4-15,-12 4 15,-11-2-15,-12 0-16</inkml:trace>
  <inkml:trace contextRef="#ctx0" brushRef="#br1" timeOffset="-162631.81">9211 5289 0,'70'-16'16,"14"-16"-1,-2-1 17,-36 3-17,-58 18 1,-16 12 15,-28 14-31,-32 32 16,18 17 15,67-16-15,51-14-1,16-15 17,-5-3-17,-59-15-15</inkml:trace>
  <inkml:trace contextRef="#ctx0" brushRef="#br1" timeOffset="-161370.43">9763 5180 0,'-5'33'15,"-2"27"1,-4 3 15,1-22-15,10-47 15,21-41-15,19-24-1,27 14 17,19 18-17,-2 22 1,-11 6 15,-31 9-15,-42 2-16</inkml:trace>
  <inkml:trace contextRef="#ctx0" brushRef="#br1" timeOffset="-160285.31">10343 5422 0,'0'0'15,"0"0"1,0 0-16</inkml:trace>
  <inkml:trace contextRef="#ctx0" brushRef="#br2" timeOffset="-67981.16">4786 7279 0,'-51'48'16,"-19"21"-16,19-9 15,-9 8-15,-7 10 0,7-5 16,-1 7-16,-13 22 0,13-12 16,-2 9-16,-9 19 0,15-18 31,-1 12-31,-6 16 0,16-20 0,0 5 15,2 18-15,7-22 0,3 9 0,1 16 0,10-23 16,1 4-16,0 6 0,8-14 16,-1 1-1,4 13-15,3-22 0,7 1 0,-6 19 16,6-24-16,6 0 0,9 17 16,6-2-16,10 27 0,2-18 15,18 13-15,-2-18 16,17 12-16,-8-28 15,18 10-15,-7-22 16,16 7-16,-8-22 16,27-3-16,-10-20 15,19 0-15,-12-13 0,22 3 16,-21-10-16,20-13 0,-16-11 16,11-8-16,-11-7 15,13-11-15,-16-1 16,12-17-16,-19 0 15,7-18-15,-14-3 16,10-20-16,-14 6 16,0-23-16,-17 7 15,8-20-15,-7 13 16,-1-20-16,-7 14 16,5-22-16,-15 15 0,1-15 15,-13 13-15,10-13 16,-11 18-16,2-21 0,-15 20 15,-8-14-15,-3 14 16,-8-16-16,-1 11 16,-2-11-16,0 6 15,-2-25-15,-1 21 16,-8-21-16,1 20 16,-8-16-16,-4 22 15,-10-17-15,-2 27 0,-10-15 0,-5 24 16,-17-11-16,6 14 15,-18-10-15,2 21 16,-15-11-16,8 15 16,-27 1-16,14 14 15,-23 0-15,15 19 16,-29 9-16,18 15 16,-25 13-16,10 10 15,-1 5-15,8 11 0,62-12 16,61-4-1</inkml:trace>
  <inkml:trace contextRef="#ctx0" brushRef="#br2" timeOffset="-67144.31">4900 11931 0,'0'0'16,"0"0"-1,2 0 1,16 0 15,27 0-15,16 2 0,-3 11-1,-31 9 16,-39 6-15,-39 5 0,-19-5 15,0-3-15,26-5-1,36-5 1,37 0 15,34 3-15,5-3-1,-25 13 1,-33 12 15,-28-2-15,13-3-1,22-12 17,29-11-17,5-7 1,-9-2 0,-42-3-16</inkml:trace>
  <inkml:trace contextRef="#ctx0" brushRef="#br3" timeOffset="-63383.95">9367 7564 0,'16'10'16,"3"3"15,20 15-31,6 2 16,18 17-16,2 4 15,16 21-15,-11 4 16,-4 21-1,-18-4 1,-18 15-16,-15-7 16,-25 17-16,-6-29 15,-10-7-15,-20 14 0,6-15 16,-9 5-16,-13 9 0,13-12 16,-3 6-16,-9 16 0,13-19 31,1 5-31,-6 12 0,13-19 15,4 9-15,4 7 0,9 1 16,18 26-16,15-25 16,20 17-16,0-26 0,21-5 15,-4-17-15,11 17 0,-13-15 16,4 18-16,-14-13 16,-12 17-16,-11-9 15,-17 28-15,-2-14 16,-19 24-16,-4-11 15,-8 15-15,6-9 16,-2 15-16,5-16 16,3-7-16,6-23 15,13-42 1,-1-24 15,8-22-31</inkml:trace>
  <inkml:trace contextRef="#ctx0" brushRef="#br3" timeOffset="-61862.27">9463 7533 0,'71'0'16,"25"3"-16,-16 0 31,21-1-31,23 8 0,-12-2 16,17 2-16,22-2 0,-17 2 15,12-1-15,23 4 0,-29-2 16,2 1-16,14 3 0,-25 0 16,1-2-16,11 7 0,-27-7 15,-5 1-15,10 7 0,-3-6 16,18 8-16,-20-8 16,10 2-16,-23-7 15,11 3-15,-23-6 16,9 7-16,-19-7 15,17 0-15,-25-2 16,13 16-16,25 6 0,2 9 16,-17 12-1,-41-14 1,-22 5 0,-43-2-1,-30 9 1,-20 15 15,9-14-15,-10 6-16,3-2 15,-12 13 1,10-3 0,-8 12-16,17-2 15,13 17-15,23-5 16,20 20-16,18-9 31,27 10-31,0-17 16,19 22-16,-11-19 15,5 18-15,-21-17 16,-14 18 0,-25-16-1,-38 7-15,-9-11 16,-26 17-16,2-13 15,-15 10-15,12-7 32,-7 17-32,15-12 15,5 15-15,23-18 16,15 13-16,25-23 16,28 11-1,12-11 1,28 5-16,0-5 15,18 5-15,-13 1 32,2 12-32,-22-16 15,-14 19-15,-17-19 16,-21 11 0,-17-17-1,-27 1-15,-2-17 16,-31-5-16,1-14 31,-31-10-31,18-6 16,-3-8-16,-15 1 0,15-6 31,-2-5-31,-17-3 0,16-1 16,-14-7-16,-20 4 0,14-5 31,-12-3-31,-24 0 0,8 0 15,-9 0-15,-33-3 0,28 0 16,-5 3-16,-23 0 0,25 0 16,-2-5-16,-13 3 0,31 2 15,-1-2-15,-7 2 0,5 0 16,-18 2-16,28 0 16,-15 9-16,27-4 15,80-12 1,60-3-1,32 3 1,-4 5 0,15 8-16,2-5 15,28-1 1,-6-2 0,8 5-16,20-5 15,-25 0 1,-91 0-16</inkml:trace>
  <inkml:trace contextRef="#ctx0" brushRef="#br4" timeOffset="-56127.44">4249 8557 0,'33'0'15,"10"0"1,17 0 0,1 0-1,12 0-15,28 0 16,0 0 0,-28 0-1,-73 0-15</inkml:trace>
  <inkml:trace contextRef="#ctx0" brushRef="#br4" timeOffset="-55750.7">4615 8322 0,'-7'81'15,"1"20"17,-2 7-17,6-15 1,2-19 0,0-39-1,0-35-15</inkml:trace>
  <inkml:trace contextRef="#ctx0" brushRef="#br4" timeOffset="-54295.52">5738 9660 0,'31'2'0,"8"1"16,15 5-1,39-6 1,11 1-1,-11-3 1,-17-3 0,-31-1-1,-45 4-15</inkml:trace>
  <inkml:trace contextRef="#ctx0" brushRef="#br4" timeOffset="-53991.51">6036 9386 0,'-16'61'0,"4"-9"32,0 6-32,2 2 15,-1 13-15,7 31 16,-1-6 0,5-18-1,0-39 1,0-41-16</inkml:trace>
  <inkml:trace contextRef="#ctx0" brushRef="#br4" timeOffset="-53195.92">4210 10835 0,'65'9'15,"10"5"1,2-5 0,0-9 15,-12-9-16,-19-2 1,-22 6 0,-24 5-16</inkml:trace>
  <inkml:trace contextRef="#ctx0" brushRef="#br4" timeOffset="-52846.83">4471 10572 0,'-2'61'15,"-10"30"1,-7 13 0,-1 1 15,12-22-15,19-25-1,-5-31 1,-1-14-1,-5-13-15</inkml:trace>
  <inkml:trace contextRef="#ctx0" brushRef="#br4" timeOffset="-50926.61">11859 8700 0,'51'8'15,"12"-3"-15,2 3 16,13-4-16,31 6 31,-1 1-15,-30-1-1,-78-10-15</inkml:trace>
  <inkml:trace contextRef="#ctx0" brushRef="#br4" timeOffset="-50611.72">12169 8584 0,'-12'81'16,"1"-11"15,4 9-31,4 19 16,1-7-1,-3-26 1,5-65-16</inkml:trace>
  <inkml:trace contextRef="#ctx0" brushRef="#br4" timeOffset="-49905.82">10249 9859 0,'63'5'15,"8"-2"1,-4-3 0,-13 0-1,-22-3 1,-32 3-16</inkml:trace>
  <inkml:trace contextRef="#ctx0" brushRef="#br4" timeOffset="-49598">10438 9699 0,'-7'69'15,"-6"22"1,-2 10 0,4-20-1,2-23 1,6-28-1,3-30-15</inkml:trace>
  <inkml:trace contextRef="#ctx0" brushRef="#br4" timeOffset="-48823.69">11845 11414 0,'72'3'15,"3"-3"1,-6 0 15,-29 2-31,-40-2 16</inkml:trace>
  <inkml:trace contextRef="#ctx0" brushRef="#br4" timeOffset="-47277.55">11980 11293 0,'-9'65'16,"-10"24"15,-8-4-15,1-9-1,12-31 1,14-45 0</inkml:trace>
  <inkml:trace contextRef="#ctx0" brushRef="#br5" timeOffset="-38210.2">5626 8650 0,'28'2'16,"10"-2"-1,20 0-15,38 0 16,1 6-1,-6-4 1,-91-2-16</inkml:trace>
  <inkml:trace contextRef="#ctx0" brushRef="#br5" timeOffset="-37503.89">4182 9592 0,'38'0'16,"6"0"0,23 0-16,38 0 15,4-2 17,-14-1-32,-95 3 15</inkml:trace>
  <inkml:trace contextRef="#ctx0" brushRef="#br5" timeOffset="-36707.33">5409 10905 0,'22'0'16,"30"3"-1,31 7 1,13 5 15,-11-2-15,-15-4-1,-30-1 1,-40-8-16</inkml:trace>
  <inkml:trace contextRef="#ctx0" brushRef="#br5" timeOffset="-35275.61">10299 8539 0,'48'3'0,"13"4"16,4-2 0,14 2-16,34 6 15,-2 1 1,-28-5 0,-83-9-16</inkml:trace>
  <inkml:trace contextRef="#ctx0" brushRef="#br5" timeOffset="-34422.25">11743 10053 0,'66'0'15,"10"0"-15,42 8 16,-5 2 0,-20 0-1,-93-10-15</inkml:trace>
  <inkml:trace contextRef="#ctx0" brushRef="#br5" timeOffset="-33443.69">10126 11440 0,'73'7'0,"22"-7"32,12-5-17,-9 0 1,-23-3-1,-32 3 1,-43 5 0</inkml:trace>
  <inkml:trace contextRef="#ctx0" brushRef="#br6" timeOffset="127237.16">10625 8199 0,'-51'-10'16,"-32"10"15,18 2-15,-14 13-16,17 6 15,-11 12-15,10 2 16,2 12-16,-7 34 16,20 25-1,43 2 1,13-32 0,27-8-16,11-18 15,26-7-15,3-13 16,29-4-16,-5-9 15,17-10 1,-16-1 0,8-12-16,-17-1 15,-3-21-15,-17 1 16,-5-21-16,-19 0 16,-3-17-16,-23 4 15,-16-17-15,-14 13 16,-27-13-16,-6 14 15,-32 1-15,2 8 16,-29 5-16,10 12 16,-17 10-1,7 8-15,0 7 16,-17 1 0,42 1-16,76 11 0</inkml:trace>
  <inkml:trace contextRef="#ctx0" brushRef="#br6" timeOffset="127937.74">10648 8199 0,'-28'-30'15,"-18"-6"-15,-4 6 16,-26-8-16,-2 3 16,-23-7-16,3 4 15,-28-3 1,30 11 0,5 4-16,-14 0 0,14 2 15,1 2-15,-19-4 0,15 3 16,-4 6-16,-13-3 0,15 7 15,-6 1 1,-19-1-16,20 3 16,-12 1-16,-14 0 0,24 4 15,0 1-15,-19-5 0,19 7 16,3 4-16,-19 7 0,24-5 16,-1 10-16,-15 2 0,3 0 15,-29 16-15,24 2 16,-16 11-16,26-3 15,-15 6-15,26-10 16,-8 5-16,-11 23 16,23-24-16,49-19 15,15-13 1,24 0 0,13-18-1,4-9 1,-11 7-1,-4 2 1,3 5 0,-5 3-16</inkml:trace>
  <inkml:trace contextRef="#ctx0" brushRef="#br6" timeOffset="128228.16">6377 7979 0,'-49'43'15,"-1"16"1,3-1 0,15-16-1,37-17 1,19-14-1,24-11 1,4-3 0,27-10-16,34-7 15,2 3 1,-13-4 0,-102 21-16</inkml:trace>
  <inkml:trace contextRef="#ctx0" brushRef="#br6" timeOffset="129225.17">11952 9671 0,'-75'0'16,"10"2"-1,-19 14-15,8 6 32,-6 13-32,11 2 15,3 22-15,25-7 16,13 19-16,23-10 31,24 9-31,18-12 16,36 3-16,4-14 15,31-6-15,0-14 16,20-4-16,-7-13 31,9-15-31,-27-14 16,-6-27-16,-32-5 16,-17-19-16,-25 7 31,-32-10-31,-15 12 15,-28-10-15,-7 14 16,-22 2-16,10 9 16,-6 1-1,-14 2 1,30 10 0,63 33-16</inkml:trace>
  <inkml:trace contextRef="#ctx0" brushRef="#br6" timeOffset="130532.95">11562 10220 0,'-43'33'16,"-32"14"0,14-8-1,-7 0 1,0-3-1,-12 7-15,4-6 16,-18 9-16,9-8 16,-16 2-16,8-5 15,-16 5-15,11-4 16,-21 7-16,19-8 16,-16 8-16,10-5 15,-7 4-15,7-7 16,-15 3-16,12-10 31,-21 8-31,16-14 16,-22 6-16,22-10 15,-16-3-15,16-7 32,-21-4-32,22-1 15,-24 2-15,13-5 16,-14-12-16,18-2 15,-20-8 1,27 1-16,-8-4 16,18 0-16,-9-8 0,19-2 15,-3-2-15,21 9 16,-18-2-16,17 4 16,-8-1-16,4 1 15,-1 1-15,-24-17 16,-4 1-1,6 13-15,31-12 16,34 22 0,20 8-1,8 8 1,4-1 0,4 3-1,10 5 16,5 8-15,12 2 0,3 3-1,-3-6 1,-8-2 0,-4-4-1,-8-4 1,-10-4-1,-25-12 1,-21-12 0,-12-18 15,3 1-15,10 3-1,14 12 1,15 8-1,20 17 1,26 16 0,8 5-1,17 8-15,3-2 16,20 6-16,-6 3 16,15 1-16,25 6 15,-2 2 1,-35-14-1,-70-28-15</inkml:trace>
  <inkml:trace contextRef="#ctx0" brushRef="#br6" timeOffset="131331.01">10678 11392 0,'-11'-64'15,"-24"-11"1,0 19 0,-13 9-16,-2 11 15,-13 6-15,0 10 31,-13 5-31,10 7 16,-11 8-16,11 10 16,-7 13-16,12 3 15,1 18-15,15 0 16,7 16-16,15-5 16,10 11-16,13-6 15,25 9-15,11-12 16,26 3-16,10-14 31,23 3-31,1-17 16,18-7-16,-11-12 15,8-16-15,-24-10 16,2-19 0,-29-6-1,-19-20-15,-21 5 16,-33-10-16,-14 7 15,-24-4-15,-32-11 16,-5 9 0,25 16-1,63 46-15</inkml:trace>
  <inkml:trace contextRef="#ctx0" brushRef="#br6" timeOffset="132629.99">10015 11653 0,'-61'48'16,"9"-7"-1,-4 4-15,3-4 16,-10 9-16,5-2 31,-15 13-31,8-4 16,-18 11-16,4-12 31,-12 12-31,0-8 16,-16 6-16,8-6 15,-17 5 1,7-11 0,-15 1-16,27-18 15,1-6-15,-9 2 0,19-10 32,0-3-32,-17 0 0,-1 0 15,-33-5-15,16-5 16,-24-10-16,24-5 15,-15-10 1,18 2-16,-8-15 16,21 4-16,-7-14 0,23 4 15,-7-11-15,20 7 16,-8-9-16,21 9 16,-8-7-16,-22-24 15,-5-11 1,2-6-1,28 26 1,5-2-16,-15-20 16,-1-3-1,-6 2 1,13-1 0,21 29-1,25 24 1,12 19-1,9 7 1,10 7 0,6 11 15,6 23-15,0 24-1,7 23 1,2 5-1,6 0 17,-10-19-17,-8-22 1,-11-44 0,-12-39 15,-13-29-16,2 7 1,-1-15-16,2 13 16,-9-11-1,-8-25 1,-2 0 0,5 19-1,13 26 1,20 38 15,28 31-15,6 5-1,17 4-15,35 21 16,5-2 15,-14-9-31,-77-37 16</inkml:trace>
  <inkml:trace contextRef="#ctx0" brushRef="#br6" timeOffset="140328.46">4157 13028 0,'22'-52'16,"6"-8"-1,-4 9 16,-1 14-15,-9 12 0,-20 17-1,-33 28 17,1 8-17,-14 20-15,3 7 16,-12 23-1,5 3-15,6 19 16,15-5 0,10 12-16,17-16 15,21 5-15,16-26 16,22-12-16,0-25 31,20-26-31,-11-9 16,3-26-16,-10-10 15,-11-16-15,-12 0 16,-11-13-16,-35-22 31,-12 29-15,-25 16-16,4 22 16,-15 27-16,9 10 15,-5 23-15,17 5 31,6 17-31,8 26 16,4-3 0,13-27-1,12-56-15</inkml:trace>
  <inkml:trace contextRef="#ctx0" brushRef="#br6" timeOffset="140881.11">4713 13558 0,'43'31'16,"19"-13"-1,20-18 1,-10-25 15,-23-19-15,-44-9-1,-38 18 1,-28 35 15,14 18-15,-1 27-16,15 6 15,-2 22-15,17 35 16,48-22 15,33-38-15,8-23 0,-23-13-1,-48-12-15</inkml:trace>
  <inkml:trace contextRef="#ctx0" brushRef="#br6" timeOffset="141100">5326 13168 0,'80'3'16,"3"1"15,-20 1-15,-63-5-16</inkml:trace>
  <inkml:trace contextRef="#ctx0" brushRef="#br6" timeOffset="142636.34">3890 14579 0,'5'0'31,"26"0"-15,33 0 0,30 11 15,4 13-16,-12 14 1,-39 10 0,-50 2 15,-34-1-15,-15-9-1,11-3 1,30 3 15,41 3-15,31 18-1,8 9 1,-22 6 15,-37-1-15,-48-22-1,-30-20 17,4-27-17,7-19 1,17-5 0,18 3-1,22 15 1</inkml:trace>
  <inkml:trace contextRef="#ctx0" brushRef="#br6" timeOffset="143215.67">4864 15045 0,'0'45'15,"0"16"-15,0-1 32,-5 16-32,3-5 15,1 10-15,-8 17 16,14-28 0,-1-65 15,-3-53-16,-1-2 1,-1-16-16,-3-5 31,-11-12-31,-5-30 16,-3 5 0,23 30-1,30 50 16,26 45-15,12 39 0,-18 17-1,-32 0 17,-33-25-17,-23-33 1,-6-20 15,7-13-15,11 3-1,7 5 1,19 10-16</inkml:trace>
  <inkml:trace contextRef="#ctx0" brushRef="#br6" timeOffset="143711.81">5241 14811 0,'52'5'16,"3"0"-1,-7-3 1,-13 1 15,-16 2-31,-19-5 16</inkml:trace>
  <inkml:trace contextRef="#ctx0" brushRef="#br6" timeOffset="143982.31">5376 14609 0,'11'71'16,"-5"27"-1,-1 10 1,-2-10 15,2-19-15,-2-41 0,-3-38-16</inkml:trace>
  <inkml:trace contextRef="#ctx0" brushRef="#br6" timeOffset="145505.76">6107 13513 0,'-10'-66'16,"-9"-19"-16,-6-1 15,-20-22-15,3 22 16,-9 4 0,-12-12-16,3 21 15,-11 0-15,-20-5 0,10 17 16,-12 3-16,-23 6 0,18 11 15,-12 11-15,-20 0 16,23 14-16,-7 6 0,-17 10 16,20 6-16,-4 6 0,-15 13 0,31 1 15,-8 8-15,-3 14 0,22-5 16,-2 12-16,2 6 0,16-7 16,4 10-16,-4 17 0,19-10 15,1 7-15,-3 13 0,8 4 16,-2 34-16,14-13 15,-2 25-15,13-20 16,13 23-16,11-23 16,18 22-16,8-22 15,18 17-15,2-21 16,20 8-16,-18-30 16,4-13-16,8 9 0,-11-19 15,7 2-15,9 14 0,-7-20 16,3 5-16,15 10 0,-12-14 15,8-4-15,16 8 0,-13-15 16,6 0-16,13 2 0,-20-12 16,10-2-16,12 4 0,-1-7 0,31 4 15,-10-11-15,20-4 0,-16-11 16,13-14-16,-23-7 16,21-15-16,-25-5 15,15-20-15,-18 0 16,8-26-16,-25 5 15,9-17-15,-26 6 16,-1-25-16,-15 12 16,-6-24-16,-8 11 15,1-23-15,-7 15 16,0-22-16,-16 17 16,-1-14-16,-10 11 15,-3-15-15,-3 13 16,-9-13-16,-4 24 15,-15-13-15,-5 14 16,-18-9-16,1 17 16,-20-5-16,7 18 15,-24 0-15,10 20 0,-19-3 16,10 16-16,-7 0 0,12 4 16,40 23 15,41 23-31</inkml:trace>
  <inkml:trace contextRef="#ctx0" brushRef="#br6" timeOffset="152207.44">6858 14367 0,'58'0'15,"5"0"1,5 0-16,-8 5 31,-22-2-31,-38-3 16</inkml:trace>
  <inkml:trace contextRef="#ctx0" brushRef="#br6" timeOffset="152913.44">7223 13939 0,'32'13'15,"2"1"1,20 17-16,-3-1 31,12 14-31,11 21 16,-26 3 0,-42-13-1,-25-15 1,-9-20-1,5 1 17,21 1-17,20 18 1,6-7 0,11 15-16,1-2 15,9 9-15,9 26 16,-15-3-1,-39-10 1,-42-20 15,-23-23-15,-9-12 0,12-11-1,16 3 1,16-10-1,30 5 1</inkml:trace>
  <inkml:trace contextRef="#ctx0" brushRef="#br6" timeOffset="162201.34">11005 13183 0,'-43'35'16,"-3"26"-1,2 30 1,18 12 15,31 3-15,34-21-1,3-34 17,19-21-32,-1-20 15,13-18-15,-5-7 16,5-19-16,-12-5 31,-6-26-31,-12 4 16,-15-17-16,-19 7 15,-21-12 1,-11 18 0,-24-3-16,-4 21 15,-17 6-15,3 19 16,-14 8-1,-21 12 1,4 4 0,43 4-1,53-6-15</inkml:trace>
  <inkml:trace contextRef="#ctx0" brushRef="#br6" timeOffset="162747.44">11719 13568 0,'12'8'16,"21"2"-1,27-7 17,13-16-17,1-20 16,-30-7-15,-44-2 15,-47 24-15,-1 12 15,-10 24-31,10 10 16,2 22-16,21 3 15,18 8-15,39 4 32,39-9-17,2-16 17,-17-15-17,-56-25-15</inkml:trace>
  <inkml:trace contextRef="#ctx0" brushRef="#br6" timeOffset="163011.17">12222 13228 0,'71'3'16,"24"2"15,7-5-15,-12 0 15,-32 3-15,-58-3-16</inkml:trace>
  <inkml:trace contextRef="#ctx0" brushRef="#br6" timeOffset="164216.57">10876 14257 0,'0'0'15,"19"0"1,21 2 15,36 8-15,-11 3-1,8 4-15,-8 1 16,9 7 0,19 10-1,-38 11 1,-55-8 15,-45-6-15,-23-4 15,17 0-15,41 17-1,20-5 1,25 13-16,3-13 31,15 11-31,10 22 16,-38 0 15,-60-15-15,-41-20 15,-6-21-16,10-21 1,18-2 0,24-1 15,30 7-31</inkml:trace>
  <inkml:trace contextRef="#ctx0" brushRef="#br6" timeOffset="164917.14">11955 14886 0,'5'83'16,"6"23"-1,-2 13 17,1-11-17,-8-47 16,-9-59-15,-10-47 15,1-3-15,-4-15-16,0-41 31,5 1-15,10 8-1,23 21 17,29 42-17,25 45 17,8 37-17,-15 23 16,-35 5-15,-52-30 15,-38-36-15,-11-29 15,3-16-15,15 1-1,17 6 1,36 26-16</inkml:trace>
  <inkml:trace contextRef="#ctx0" brushRef="#br6" timeOffset="165528.51">12217 14687 0,'18'0'31,"27"-5"-15,16 3 15,-3 0-15,-8-6-1,-50 8-15</inkml:trace>
  <inkml:trace contextRef="#ctx0" brushRef="#br6" timeOffset="165791.04">12381 14592 0,'12'73'16,"11"1"15,2-12-16,-6-24 1,-19-38-16</inkml:trace>
  <inkml:trace contextRef="#ctx0" brushRef="#br6" timeOffset="167026.84">12572 13019 0,'-40'-33'16,"-25"-12"-16,4 10 31,-7-6-31,-25-3 0,7 5 16,-12 5-16,-20-5 0,11 14 15,-5 10 1,-30 5-16,21 10 16,-5 13-16,-12 14 0,22 8 15,7 13-15,-4 13 0,23-3 16,6 13-16,-2 15 0,21-11 16,7 5-16,0 19 0,10-2 15,0 35-15,13-21 16,5 22-16,7-17 0,8 20 15,10-22-15,15 22 0,5-30 16,26 15-16,-4-18 16,16 19-16,-5-22 15,12 8-15,-4-18 16,14 12-16,-7-19 16,21 2-16,-8-15 15,17 7-15,-16-17 16,24 3-16,-13-10 15,24 10-15,-27-23 0,-2-2 16,18 7-16,0-7 0,27 8 0,-16-19 16,18-4-16,-11-11 15,14-12-15,-19-5 16,19-15-16,-19 2 16,14-14-16,-14-1 15,7-17-15,-21 2 16,8-15-16,-17 0 15,0-18-15,-18 8 0,3-13 16,-23 5-16,5-17 0,-16 7 16,7-22-16,-14 15 15,-3-16-15,-9 12 16,-8-12-16,-8 11 16,-2-18-16,-5 17 15,-10-16-15,-4 11 16,-16-17-16,-7 23 15,-17-15-15,13 34 16,-6 6-16,-19-10 0,10 22 16,-9-2-16,-18-5 0,15 18 0,-13-1 15,-17-4-15,14 15 0,-7 4 16,-9-4-16,-5 10 0,-27 5 0,19 7 16,-6 3-16,26 5 15,45 4 16,48 11-31</inkml:trace>
  <inkml:trace contextRef="#ctx0" brushRef="#br6" timeOffset="167780.69">13971 13929 0,'78'21'15,"18"-5"17,2-5-17,-15-6 1,-32 2-1,-51-7-15</inkml:trace>
  <inkml:trace contextRef="#ctx0" brushRef="#br6" timeOffset="168053.37">14233 13702 0,'-10'45'16,"-3"13"-16,-2 41 31,0 7-15,7-18-1,6-16 1,2-34 0,0-38-16</inkml:trace>
  <inkml:trace contextRef="#ctx0" brushRef="#br6" timeOffset="168743.06">14664 13576 0,'23'10'16,"2"5"-1,22 13-15,2 5 31,9 12-31,10 28 16,-10 8 0,-33-10 15,-38-23-15,-27-18-1,-8-15 1,12 7 15,29 26-15,14 0-1,16 15-15,3 3 16,11 17-16,-2-5 16,3 0-16,8 20 15,-31-37 1,-37-38-1,-29-34 1,-25-14 0,-14-18-1,6-9 1,17 9 0,21 12-16,46 31 15</inkml:trace>
  <inkml:trace contextRef="#ctx0" brushRef="#br3" timeOffset="-194383.02">18265 1967 0,'65'-14'15,"-12"0"1,15 5-16,-7 6 15,11 1-15,35 9 16,-16 18 0,-44 20-1,-52 13 1,-18-17 0,-17 7-16,-5-2 15,-15 3-15,-26 23 16,5-2-16,33-5 15,46-27 1,37-28 0,26-20-1,2-5 1,-8-3 0,-55 18-16</inkml:trace>
  <inkml:trace contextRef="#ctx0" brushRef="#br3" timeOffset="-193406.79">18837 1469 0,'52'35'16,"-6"2"0,4 11-16,-4 2 15,1 21-15,-8 0 16,-2 17-16,-11-2 16,-3 12-16,-11-12 15,-12 14-15,-7-19 16,-24 13-16,1-19 15,-23 3-15,4-17 16,-13-3-16,-32-3 16,29-12-1,30-28 1,35-15-16</inkml:trace>
  <inkml:trace contextRef="#ctx0" brushRef="#br3" timeOffset="-192215.86">20624 1604 0,'-44'8'16,"-16"14"-16,-1 6 16,-19 20-16,7 5 15,-16 21-15,9 1 16,-6 15-16,21-4 15,4 17-15,29-14 16,16 9-16,27-17 31,26 2-31,8-27 16,29-12-16,-4-20 16,23-10-16,-9-6 15,4-8-15,18-8 16,-33 3-1,-73 5-15</inkml:trace>
  <inkml:trace contextRef="#ctx0" brushRef="#br3" timeOffset="-191758.2">21162 2156 0,'-49'16'16,"-23"29"0,23-5-1,0 10-15,7 31 16,39 2 15,21-35-15,22-18-16,8-14 15,20-22-15,-3-6 16,11-14-16,-10-6 16,-3-13-16,-5-36 15,-41-8 17,-55 22-17,-9 32 1,-24 19-16,3 13 15,-21 11-15,-26 15 16,6 2 0,26-2-1,36-11 17,24-4-32,23-8 15</inkml:trace>
  <inkml:trace contextRef="#ctx0" brushRef="#br3" timeOffset="-191353.75">21667 2366 0,'-3'55'15,"-2"-7"1,0-8 15,5-32-15,13-44-1,20-35 1,14-13 0,9 2-1,4 43 1,-4 51 15,-9 48-15,-12 23-1,-9-6 1,-6-18 0,-8-20-1,-7-20 1,-5-19-16</inkml:trace>
  <inkml:trace contextRef="#ctx0" brushRef="#br3" timeOffset="-191027.39">22541 1726 0,'0'50'0,"0"15"16,0-9-16,2 19 0,-2 31 15,0 7 1,0-16-1,0-32 1,-2-32 0,2-18-1,0-8 1,0-7-16</inkml:trace>
  <inkml:trace contextRef="#ctx0" brushRef="#br3" timeOffset="-190808.05">22319 2028 0,'59'0'15,"11"0"-15,-7 0 16,18 4-1,27-1-15,-2 2 16,-33 3 0,-73-8-16</inkml:trace>
  <inkml:trace contextRef="#ctx0" brushRef="#br3" timeOffset="-190308.29">23410 2028 0,'-28'7'15,"-7"4"1,-20 3-16,2 4 16,-13 10-16,-19 15 15,11 15 1,42-10-1,42-21 1,40-21 0,29-29-1,12-15 1,-3-15 0,-15 2-1,-33 12 1,-33 13-1,-19 19 1,-11 19 0,-3 21-1,9 15 1,15 3 0,17-14-16,26-14 15,11-19 1,6-4-1,-7-4 1,-16-4 0,-35 8-16</inkml:trace>
  <inkml:trace contextRef="#ctx0" brushRef="#br3" timeOffset="-190018.15">23834 2026 0,'-58'20'15,"-3"12"1,10 21 0,29 3-1,35-8 1,35-18-1,25-25 1,22-20 0,3-19-1,-14-3 1,-24 9 0,-60 28-16</inkml:trace>
  <inkml:trace contextRef="#ctx0" brushRef="#br3" timeOffset="-189681.17">24481 1418 0,'0'42'15,"0"19"-15,0 5 16,0 17-16,0-5 31,0 15-31,0-9 16,5 4-16,7 22 16,11-19-1,-2-66 1,-4-43-1,1 2 17,-13 6-32,-5 10 0</inkml:trace>
  <inkml:trace contextRef="#ctx0" brushRef="#br3" timeOffset="-189450.18">24189 1841 0,'41'-4'16,"21"1"-16,4 1 16,20 2-16,-9 2 15,17-2-15,27-2 16,-5-2-1,-44-3 1,-72 7-16</inkml:trace>
  <inkml:trace contextRef="#ctx0" brushRef="#br3" timeOffset="-188252.44">26459 1045 0,'-37'35'16,"-12"16"-16,2-1 16,-16 28-16,5 0 15,-3 29-15,11-7 16,-6 16-16,18-16 15,13 17 1,15-27-16,28 3 16,10-30-1,29-14-15,42-14 16,2-13 0,-48-9-1,-53-13-15</inkml:trace>
  <inkml:trace contextRef="#ctx0" brushRef="#br3" timeOffset="-187498">27079 1239 0,'-61'48'16,"14"0"0,-6 9-16,13-3 15,-1 16-15,-4 31 16,24 8-1,42-19 1,39-35 15,-6-24-15,16-16-16,38-7 0,3-8 16,-27-6-1,-84 6-15</inkml:trace>
  <inkml:trace contextRef="#ctx0" brushRef="#br3" timeOffset="-187040.92">27614 1602 0,'-16'7'15,"-19"14"1,-13 27 0,8 22-1,30-2 17,47-27-17,8-27 1,16-16-16,-8-10 15,8-13-15,6-33 32,-39-14-17,-56 18 1,-14 23 0,-23 16-16,-3 8 31,-8 14-31,-22 14 15,7-5 1,21 5 0,34-11-1,36-10-15</inkml:trace>
  <inkml:trace contextRef="#ctx0" brushRef="#br3" timeOffset="-186638.11">27903 1730 0,'-28'30'31,"5"-4"-15,23-29-1,28-29 1,30-31 0,16-10-1,-4 4 1,-9 36 0,-19 41-1,-14 35 1,-12 18-1,-7 4 1,6-9 0,13-16-1,2-5-15,-5-12 16,-11-10 0,-14-13-16</inkml:trace>
  <inkml:trace contextRef="#ctx0" brushRef="#br3" timeOffset="-185538.19">28681 1602 0,'-47'40'0,"-8"18"31,15 10-16,29-12 1,41-25 0,31-40-1,-11-9 1,8-17-16,-10-2 16,0-19-16,-10 4 15,-1-19-15,-9 3 16,-5-11-16,-11 7 15,-4-9-15,-21-20 16,-12 5 0,-5 59-1,5 42 1,5 37 0,2 34-1,5-11 1,1 13-16,4-7 15,3 7-15,8 33 16,17-2 0,20-31-1,11-38 1,4-40 0,4-26-1,-17-6 1,-7-4-1,-14-13 1,4-25 0,10-4-1,3 21 1,-13 36 0,-15 34-1,-13 32 1,-9 20-1,-6 16 1,6-8 0,8-17-1,20-38 1,14-29 0,8-22-1,3-12 1,-3-1-1,-8 11 1,-16 26 0,-3 26-1,-1 19 1,2-1 0,13-5-1,11-5 1,12-7 15,-1-14-31,-6-1 31,-16 2-15,-25-5-16</inkml:trace>
  <inkml:trace contextRef="#ctx0" brushRef="#br3" timeOffset="-185256.06">29967 1513 0,'-21'6'16,"-19"16"0,-18 18-1,3 27 1,28-2-1,37-8 1,27-21 0,26-38-1,16-28 1,-11-11 0,-13 8-1,-55 33-15</inkml:trace>
  <inkml:trace contextRef="#ctx0" brushRef="#br3" timeOffset="-184859.19">30307 1038 0,'-2'47'0,"-3"19"16,5-6-16,0 16 16,0-11-16,7 13 15,16 21 1,12-1-1,5-25 1,-10-50 0,-14-36-1,-11-21 1,-8-8 0,-1 3-1,-5 13-15,9 26 16</inkml:trace>
  <inkml:trace contextRef="#ctx0" brushRef="#br3" timeOffset="-184637.91">30106 1410 0,'82'24'0,"25"-2"16,11-4-1,-2-1 1,-5-12 0,-34-5-1,-33 0 1,-27 0 0,-17 0-16</inkml:trace>
  <inkml:trace contextRef="#ctx0" brushRef="#br3" timeOffset="-184357.31">30887 1521 0,'7'48'15,"-4"-5"1,-1-13 0,0-10-1,4-10 1,-6-10-16</inkml:trace>
  <inkml:trace contextRef="#ctx0" brushRef="#br3" timeOffset="-184173.18">30864 1206 0,'0'18'16,"5"3"0,-3 5-1,-2-26-15</inkml:trace>
  <inkml:trace contextRef="#ctx0" brushRef="#br3" timeOffset="-183780.25">31272 1494 0,'-12'12'0,"-14"16"16,-6 7 0,19 0-1,30-2 1,32-10-1,19-13 1,10-18-16,-12-17 16,-26-13-1,-38 1 1,-35 2 0,-25 4-1,-19 16 1,-7 5-1,8 8-15,24-7 16,29 5 0,11 1-1,6-2 1,6 5-16</inkml:trace>
  <inkml:trace contextRef="#ctx0" brushRef="#br3" timeOffset="-183379.58">31562 1676 0,'0'0'16,"5"-4"-1,2-15 1,16-17-16,10-12 16,5-2-1,7 2 1,-5 7 0,-4 24-1,-4 24 1,-9 19-16,-8 19 15,0 5 1,6-4 0,3-6-1,2-7 1,-1-10 0,-13-11-16,-12-12 15</inkml:trace>
  <inkml:trace contextRef="#ctx0" brushRef="#br3" timeOffset="-182638.31">32159 647 0,'30'33'0,"14"9"0,-4 4 16,13 14-16,-6 1 16,9 15-16,-3-3 15,3 9-15,-9-3 16,1-1-16,5 33 16,-23 2-1,-19-5 1,-25-7-16,-18-7 15,-29-9 1,-9-19 0,4-21-1,29-19 1,16-14 0,21-12-16</inkml:trace>
  <inkml:trace contextRef="#ctx0" brushRef="#br3" timeOffset="-165804.66">19583 3580 0,'40'-16'0,"18"2"0,10 1 15,22-4-15,6 1 32,30 1-32,-10 0 15,23-8-15,-18 3 16,0 2-16,20-4 15,-32 7 1,-57 5 0,-52 10-16</inkml:trace>
  <inkml:trace contextRef="#ctx0" brushRef="#br3" timeOffset="-165539.09">20152 3727 0,'-10'50'15,"-2"15"-15,-1 1 16,0 9-16,-5 26 15,6-5 1,7-30 15,5-36-31,0-30 16</inkml:trace>
  <inkml:trace contextRef="#ctx0" brushRef="#br3" timeOffset="-165203.57">20676 4152 0,'8'-20'16,"22"-17"0,20-17-1,24 6 1,6 13 15,-4 15-15,-13 10-1,-21 2 1,-42 8-16</inkml:trace>
  <inkml:trace contextRef="#ctx0" brushRef="#br3" timeOffset="-164690.55">21449 3878 0,'-45'42'15,"5"14"1,10 5-1,22-17 1,21-20 15,15-24-15,9-26 0,-1-19-1,-4-8 1,-6 4-1,-11 27 17,-7 28-17,-3 24 1,2 7 0,-2 1-1,1-6 16,-2-6-15,-1-14 0,-3-12-16</inkml:trace>
  <inkml:trace contextRef="#ctx0" brushRef="#br3" timeOffset="-164315.55">21808 4018 0,'0'0'15,"0"-2"1,13-18 0,11-16-1,9-8 1,5 16 15,2 23-15,3 20-1,-13 12 1,0 6 0,-2-8-1,5-2 16,-3-8-15,-7-2-16,-23-13 16</inkml:trace>
  <inkml:trace contextRef="#ctx0" brushRef="#br3" timeOffset="-163908.4">22609 3767 0,'-51'-12'16,"-12"3"0,3 18 15,22 13-16,31 16 1,32 9 0,13 1-1,2-10 1,-25-16 0,-22-11-1,-11-11 1,-3-5-1,7 3 17,4 2-32,-1-4 15,11 4 1</inkml:trace>
  <inkml:trace contextRef="#ctx0" brushRef="#br3" timeOffset="-163543.53">23302 3199 0,'-50'10'16,"-11"19"-1,-4 31 1,4 25 0,19 21-1,14 5 1,22-5 0,12-23-1,4-30 1,-3-35-1,-5-25-15,-2-16 16,0 0 0,0 3-1,0 20-15</inkml:trace>
  <inkml:trace contextRef="#ctx0" brushRef="#br3" timeOffset="-163384.52">23002 3625 0,'48'0'15,"0"-2"1,-8-3 0,-15-3-16,-25 8 0</inkml:trace>
  <inkml:trace contextRef="#ctx0" brushRef="#br3" timeOffset="-163021.31">23473 3718 0,'56'0'16,"7"-5"-1,5-7 1,-25-8-1,-26-5 1,-29-1 0,-32 9-1,-19 10 1,-14 9 0,1 20-1,24 14 1,31-1-1,42-7 1,28-14 0,23-6-1,-10-8 1,-9-5 0,-53 5-16</inkml:trace>
  <inkml:trace contextRef="#ctx0" brushRef="#br3" timeOffset="-162829.87">23816 3706 0,'43'-12'16,"13"4"-1,-6 5 1,-5 1-1,-14-1 1,-31 3-16</inkml:trace>
  <inkml:trace contextRef="#ctx0" brushRef="#br3" timeOffset="-162172.12">24736 3625 0,'-45'33'16,"6"5"-1,34-5 1,44-16 0,33-12-1,17-22 1,-16-16-1,-43-8 1,-56 15 15,-41 10-15,-19 16 0,13 5-1,43 2 1,39-1-1,17-1 1,2 0 0,-28-5-1</inkml:trace>
  <inkml:trace contextRef="#ctx0" brushRef="#br3" timeOffset="-161793.33">25676 2892 0,'-41'43'0,"8"0"31,-2 12-31,7 3 16,3 20-16,5-9 16,5 13-16,7 27 15,8-1 1,19-32 0,-7-46-1,-7-30 16,-3-13-15,3 1 0,-2 4-1,-3 8-15</inkml:trace>
  <inkml:trace contextRef="#ctx0" brushRef="#br3" timeOffset="-161667.98">25418 3378 0,'66'3'16,"17"-1"0,15 6-1,-98-8-15</inkml:trace>
  <inkml:trace contextRef="#ctx0" brushRef="#br3" timeOffset="-161201.85">26389 3492 0,'70'-3'16,"31"-7"-1,0-7 1,-28-18 15,-48-9-15,-53 17 0,-9 14-1,-21 13-15,-3 7 16,-11 12-16,3 3 15,-4 11-15,-8 17 16,51 8 0,58-20 15,9-20-15,24-8-16,-1-13 15,16-7-15,22-13 16,-7-2-1,-23 8 1,-68 17-16</inkml:trace>
  <inkml:trace contextRef="#ctx0" brushRef="#br3" timeOffset="-160950.47">26986 3099 0,'63'2'15,"30"-2"1,8 2-16,-7-2 15,-27 6 1,-67-6-16</inkml:trace>
  <inkml:trace contextRef="#ctx0" brushRef="#br3" timeOffset="-158944.58">28727 3334 0,'-13'4'16,"-17"11"-1,-17 13 1,-2 15 0,21 4-1,34-9 1,42-20 0,0-13-1,12-22 1,1-9-1,9-14-15,-9-8 16,4-15-16,-16 3 16,-7-19-16,-12 9 15,-4-9-15,-12-29 16,-11 3 0,-16 17-1,-12 58 1,-12 39-1,-9 40 1,18-5 0,-2 17-16,10-3 15,-3 18-15,6-5 16,1 11-16,14 31 16,25-7-1,24-39 1,14-25-1,-13-17 1,-23-13 0,-25-12-16</inkml:trace>
  <inkml:trace contextRef="#ctx0" brushRef="#br3" timeOffset="-152246.84">29672 3129 0,'-13'30'15,"-12"28"1,-8 17 0,8 4-1,25-13 1,30-29-1,23-32 1,20-25 0,6-33-1,-11-8 1,-13 8 0,-17 11-1,-18 37 1,-8 17-1,-1 16 1,-6 10 0,-2-5-1,-3-6 1,0 1 0,0-15-1,0-13-15</inkml:trace>
  <inkml:trace contextRef="#ctx0" brushRef="#br3" timeOffset="-151716.62">30297 3280 0,'22'0'15,"39"-2"1,20-8 0,5-15-1,-9-16 1,-24-6 0,-45 13-1,-39 16 1,-39 32-1,12 6 1,-2 18-16,-13 30 16,35 12-1,60-4 1,50-16 0,12-15-1,-5-10 1,-26-12-1,-53-23-15</inkml:trace>
  <inkml:trace contextRef="#ctx0" brushRef="#br3" timeOffset="-150910.03">20109 4858 0,'-9'58'16,"-9"17"-16,3 3 15,-8 26 1,5-4 0,-2 12-16,5-17 15,5 0-15,-10-9 31,2-43-15,8-20 0,7-13-1,3-10-15</inkml:trace>
  <inkml:trace contextRef="#ctx0" brushRef="#br3" timeOffset="-150714.68">19883 5173 0,'60'-13'16,"25"7"-16,-1 4 16,4-5-16,28 4 31,-20 1-16,-96 2-15</inkml:trace>
  <inkml:trace contextRef="#ctx0" brushRef="#br3" timeOffset="-149921.47">20752 5238 0,'-48'63'32,"0"23"-17,23 12 17,50-27-17,8-39 1,14-29-16,2-19 31,1-23-31,-9-5 16,3-19-16,-21-32 31,-46 14-15,-37 36 15,-10 29-16,4 16 17,20 4-17,46-4-15</inkml:trace>
  <inkml:trace contextRef="#ctx0" brushRef="#br3" timeOffset="-148548.63">22327 5075 0,'-49'19'16,"-11"14"0,5 0-1,-5 20-15,9 0 16,0 17-16,19-10 31,22 6-31,22-18 16,36-8-16,13-19 31,14-4-31,24-6 16,-16-9-1,-83-2-15</inkml:trace>
  <inkml:trace contextRef="#ctx0" brushRef="#br3" timeOffset="-148127.33">22818 5127 0,'-53'39'15,"6"26"17,26 21-17,47-14 1,9-29-1,18-25 1,-3-14 0,21-20-16,-14-7 15,4-18-15,-16-32 16,-49 0 15,-17 25-15,-35 16-16,-2 13 15,-17 10-15,-41 6 16,8 6 15,22-1-15,28 5 0,30-4-1,28-3-15</inkml:trace>
  <inkml:trace contextRef="#ctx0" brushRef="#br3" timeOffset="-147761.43">23254 5359 0,'0'0'15,"2"-12"16,19-26-15,19-8 0,20 3 15,6 26-15,-6 27-1,-6 37 1,-10 17 15,-3-1-15,-3-16-1,-10-11 1,-16-21 0,-12-15-16</inkml:trace>
  <inkml:trace contextRef="#ctx0" brushRef="#br3" timeOffset="-146562.34">24106 4721 0,'-13'84'0,"3"-14"32,3 9-32,2-9 15,-3 13-15,5 28 16,3 0 0,16-59 15,6-46-16,-12-4 1,-5 3 0,-5-5-16</inkml:trace>
  <inkml:trace contextRef="#ctx0" brushRef="#br3" timeOffset="-146384">23909 5061 0,'46'21'15,"-1"-4"1,-13-4 0,-32-13-16</inkml:trace>
  <inkml:trace contextRef="#ctx0" brushRef="#br3" timeOffset="-146049.9">24615 5075 0,'-71'35'16,"8"21"15,40 4-15,59 0 0,37-25 15,16-17-16,-9-8 17,-25-8-17,-55-2-15</inkml:trace>
  <inkml:trace contextRef="#ctx0" brushRef="#br3" timeOffset="-145620.12">25010 5107 0,'-58'28'32,"8"10"-17,25 7 17,40-7-17,31-13 1,14-7 15,-2-24-15,-10-6 15,-11-3-15,-14 2-1,-23 13-15</inkml:trace>
  <inkml:trace contextRef="#ctx0" brushRef="#br3" timeOffset="-145278.88">24640 5107 0,'20'61'16,"8"12"15,10-1-16,4-8 17,-1-12-17,-21-27 1,-20-25-16</inkml:trace>
  <inkml:trace contextRef="#ctx0" brushRef="#br3" timeOffset="-144721.5">25323 4553 0,'-8'70'16,"3"-9"15,-2 9-31,5 34 15,11 11 1,8-4 0,6-35 15,-9-36-15,-7-22 15,-5-8-16,-2-10-15</inkml:trace>
  <inkml:trace contextRef="#ctx0" brushRef="#br3" timeOffset="-144579.49">25164 4984 0,'48'0'16,"18"-6"-16,37 1 15,25-7 1,-128 12-16</inkml:trace>
  <inkml:trace contextRef="#ctx0" brushRef="#br3" timeOffset="-143982.91">26615 4646 0,'-5'55'15,"-4"16"1,-7 35 0,-3 0-1,-2-15 1,14-61 15,2-38-15,17-32-1,23-18 17,31 5-17,22 17 1,8 24 0,-13 27-1,-43 20 1,-42 6-1,-43 1 1,-34-4 0,-17-15 15,1-16-15,14-7-1,31-2 1,50 2-16</inkml:trace>
  <inkml:trace contextRef="#ctx0" brushRef="#br3" timeOffset="-143593.03">26974 5019 0,'53'0'15,"24"-12"16,12-11-15,-3-15-16,-19-15 16,-32 2-1,-42 14 1,-30 14 0,-26 23-1,-18 25 1,8 26-1,22 9 1,36-1 0,40-17-1,28-22 1,28-20 0,2-18-1,-10-7 1,-21 2-1,-52 23-15</inkml:trace>
  <inkml:trace contextRef="#ctx0" brushRef="#br3" timeOffset="-143253.37">27800 4435 0,'-15'65'0,"2"13"31,0 15-31,6-3 16,2-6-1,5-19 1,10-44 0,0-28-1,0-19 1,-7-2 0,2 8-1,-5 20-15</inkml:trace>
  <inkml:trace contextRef="#ctx0" brushRef="#br3" timeOffset="-143060.07">27586 4646 0,'65'15'16,"31"-5"-1,20-4 1,3 1-1,-19-5 1,-37 1 0,-63-3-16</inkml:trace>
  <inkml:trace contextRef="#ctx0" brushRef="#br3" timeOffset="-142157.41">28213 4825 0,'-10'38'16,"5"-3"0,-3-7-1,16-16 1,14-4 0,17-6-1,3-15 1,1-4-1,-8 2 1,-10 5 0,-9 3-1,-6 9 1,3 13 0,11 10-1,25 1 1,21-7-1,11-14 1,-6-12 0,-27-23-1,-35-11 1,-33-1 0,-21 12-1,-4 4 1,8 4-1,9 3 1,7 12 0,11 0-1,8 5 1,2 2-16</inkml:trace>
  <inkml:trace contextRef="#ctx0" brushRef="#br3" timeOffset="-141761.85">29028 4850 0,'54'-8'16,"7"-2"0,-13-5-1,-23-10 1,-12-6-1,-18 15 1,-28 6 0,-18 12-1,-9 18 1,-1 15 0,16 5-1,30 3 1,35-15-1,31-7 1,19-14 0,5 0-1,-6-4 1,-26-6 0,-43 3-16</inkml:trace>
  <inkml:trace contextRef="#ctx0" brushRef="#br3" timeOffset="-141340.08">29342 4866 0,'17'-3'15,"29"-4"1,22-9-1,5-7 1,-4-2 0,-22-6-1,-31 15 1,-37 6 0,-24 12-1,-15 18 1,-7 15-1,7 11 1,27-6 0,39-13-1,39-8 1,25-27 0,13-8-1,-7-6 1,-16 2-1,-60 20-15</inkml:trace>
  <inkml:trace contextRef="#ctx0" brushRef="#br3" timeOffset="-140967.75">29911 4845 0,'-5'11'15,"-2"3"1,-4 4 0,9-8-1,15-18 1,22-19 0,18-19-1,13 1 1,-8 8-1,-11 23 1,-9 38 0,0 23-1,-3 13 1,1 4 0,-13-3-1,-9-11 1,-3-20-1,-11-30-15</inkml:trace>
  <inkml:trace contextRef="#ctx0" brushRef="#br3" timeOffset="-139841.62">20382 6730 0,'-44'33'31,"-10"12"-31,3 3 16,-10 17-16,11-2 15,5 11 1,19 27-1,49-39 1,7-34 15,24-34-31,-9-18 16,18-32 0,-10-4-1,2-26-15,-15 0 16,-2-29-1,-13 6 1,-8-14-16,-13 15 16,-17-3-16,-32-8 31,-8 66-15,17 43 15,4 48-31,9 18 15,8 34-15,4 6 16,11 27-16,11-7 31,16 8-31,9-19 16,9-7-16,15 4 31,-6-22-15,-29-42-1,-25-38-15</inkml:trace>
  <inkml:trace contextRef="#ctx0" brushRef="#br3" timeOffset="-139640.97">20868 6937 0,'15'57'16,"3"-1"15,-1-14-15,-17-42-16</inkml:trace>
  <inkml:trace contextRef="#ctx0" brushRef="#br3" timeOffset="-139462">20741 6425 0,'0'0'16,"0"0"-1,0 0-15</inkml:trace>
  <inkml:trace contextRef="#ctx0" brushRef="#br3" timeOffset="-139078.1">21707 6221 0,'-81'-3'16,"16"8"15,2 21-31,14 14 16,14 20-16,18 7 15,6 26 1,11-5 0,23 15-16,5-15 15,18 1 1,15 11 0,-7-19-1,-19-34 16,-14-24-15,-21-23-16</inkml:trace>
  <inkml:trace contextRef="#ctx0" brushRef="#br3" timeOffset="-138935.66">21404 6833 0,'56'5'31,"14"3"-15,-70-8-16</inkml:trace>
  <inkml:trace contextRef="#ctx0" brushRef="#br3" timeOffset="-138525.72">22392 6269 0,'-60'8'16,"-13"22"15,20 7-15,4 29-16,14 2 31,13 28-31,17-5 16,13 7-16,11-15 31,16-8-31,24-7 15,1-29 17,-21-25-17,-22-4 1,-17-10-16</inkml:trace>
  <inkml:trace contextRef="#ctx0" brushRef="#br3" timeOffset="-138387">22029 6772 0,'71'3'16,"17"2"0,-88-5-16</inkml:trace>
  <inkml:trace contextRef="#ctx0" brushRef="#br3" timeOffset="-137943.4">22616 6838 0,'53'-12'32,"18"-11"-17,0-5 1,-26-7 0,-40 2 15,-36 15-16,-29 21 1,-13 35 15,13 27-15,29 8 0,41-17-1,29-19 16,6-9-15,-10-12 0,-35-16-16</inkml:trace>
  <inkml:trace contextRef="#ctx0" brushRef="#br3" timeOffset="-137731.31">23030 6798 0,'40'-35'16,"16"0"-1,4 2 17,-4 8-17,-21 7 1,-35 18-16</inkml:trace>
  <inkml:trace contextRef="#ctx0" brushRef="#br3" timeOffset="-137012.47">23594 6821 0,'35'-23'16,"-9"-7"0,-17 2 15,-31 8-16,-38 25 1,-16 20 0,15 15 15,42-2-15,41-10-1,38-21 16,21-9-15,-10-9 0,-28-1-1,-21 0 17,-9 12-17,-3 9 1,-5 5-1,0 0 17,8-9-17,17-12 1,23-4 15,-1 7-15,4 7-1,-16 4 1,-15 0 15,-11-2-15,-7-2 0,-7-3-16</inkml:trace>
  <inkml:trace contextRef="#ctx0" brushRef="#br3" timeOffset="-136497.58">24282 6372 0,'-3'88'16,"14"20"-1,22 1 17,14-21-17,-17-45 16,-35-48-15,-15-10 0,-25-21-16,-6 1 31,-14-5-31,-36-10 16,11 2-1,72 18 16,36 17-15,45 8-16,18-1 16,26 14-16,-3-3 31,9 10-31,21-1 16,-16-2-1,-118-12-15</inkml:trace>
  <inkml:trace contextRef="#ctx0" brushRef="#br3" timeOffset="-135324.18">25411 6752 0,'-23'38'16,"16"-25"0,22-38 15,2-6-15,16-24-16,25-28 31,5 7-16,-5 41 1,-20 55 15,-15 41-15,-14 6 15,10-13-15,16-47 15,23-37-15,12-26-1,1 3 17,-16 34-17,-12 41 16,-10 21-15,-8 2 0,-3-2 15,22-25-15,1-8 15,18-12-31,-3-9 15,10-6-15,19-29 32,-34-1-17,-64 14 1,-45 30 15,-18 23-15,19 16 15,45-6-15,36-13 15,30-26-15,12-21-1,-9-1 16,-21 13-15,-15 31 15,-4 19-15,1 11 0,6-5 15,-3-10-16,-5-5 1,-20-23-16</inkml:trace>
  <inkml:trace contextRef="#ctx0" brushRef="#br3" timeOffset="-134992.81">27054 6021 0,'-5'51'16,"5"19"-16,0-3 15,0 21-15,0-8 16,-3 8-16,3 28 15,8-30 17,-8-64-17,-5-34 1,2-11 0,1 8-1,2 15-15</inkml:trace>
  <inkml:trace contextRef="#ctx0" brushRef="#br3" timeOffset="-134829.53">26792 6339 0,'65'18'16,"26"2"15,-7-5-16,-19-3 1,-65-12-16</inkml:trace>
  <inkml:trace contextRef="#ctx0" brushRef="#br3" timeOffset="-134426.47">27435 6536 0,'67'-13'16,"9"-12"15,-10-3-15,-42 6-1,-41 9 1,-36 16 0,-27 29 15,2 21-15,35 5-1,53-20 1,30-13 15,8-12-15,-3-5-1,-45-8-15</inkml:trace>
  <inkml:trace contextRef="#ctx0" brushRef="#br3" timeOffset="-134194.85">27729 6561 0,'25'-12'16,"33"-14"0,15 1-1,-9 3 16,-12 6-15,-19 4 0,-33 12-16</inkml:trace>
  <inkml:trace contextRef="#ctx0" brushRef="#br3" timeOffset="-133814.03">28229 6627 0,'0'27'15,"0"-2"1,5-4 0,-5-21-16</inkml:trace>
  <inkml:trace contextRef="#ctx0" brushRef="#br3" timeOffset="-133640.01">28153 6218 0,'9'5'15,"9"5"1,13 3 0,-31-13-16</inkml:trace>
  <inkml:trace contextRef="#ctx0" brushRef="#br3" timeOffset="-133215.13">28783 6472 0,'-36'11'15,"-32"6"16,-10 8-15,28-4 0,47-14 15,41-16-15,22-12-1,1-4 1,-15 15 15,-22 28-15,-11 12-1,0-5 1,2-5 15,2-8-15,-12-6-1,-5-6-15</inkml:trace>
  <inkml:trace contextRef="#ctx0" brushRef="#br3" timeOffset="-132936.8">29156 6256 0,'-5'71'16,"2"12"0,16-7-1,15-16 1,-1-22 15,-10-18-15,-17-20-16</inkml:trace>
  <inkml:trace contextRef="#ctx0" brushRef="#br3" timeOffset="-132558.96">29587 6412 0,'-49'6'15,"2"11"1,29 13 15,39 19-15,33 5-1,-3-3 1,-35-16 15,-35-15-15,-23-7 0,1-13-1,13-10 16,6-2-15,12 4 0,10 8-16</inkml:trace>
  <inkml:trace contextRef="#ctx0" brushRef="#br3" timeOffset="-132299.15">30053 6646 0,'0'0'16,"0"0"-1,0 0-15</inkml:trace>
  <inkml:trace contextRef="#ctx0" brushRef="#br0" timeOffset="-32671.84">18681 9081 0,'-56'0'15,"8"2"1,-8 14-16,-1 4 31,-12 15-31,9 0 16,-10 14-16,14-7 15,-4 18-15,15-4 16,10 17-16,14-16 31,21 17-31,18-12 16,22 9-16,38 5 15,3-16 1,-5-14 0,-43-23-1,-33-23-15</inkml:trace>
  <inkml:trace contextRef="#ctx0" brushRef="#br0" timeOffset="-32243.55">18933 9562 0,'-26'43'15,"8"25"1,24 8-1,29-8 1,38-26 15,25-23-15,9-40 0,-23-32-1,-35-25 1,-47-10-1,-14 30 1,-31 20-16,-37 15 16,-11 8-1,15 5 1,13 8 15,30-4-31,33 6 0</inkml:trace>
  <inkml:trace contextRef="#ctx0" brushRef="#br0" timeOffset="-31868.04">19504 9675 0,'0'10'16,"0"6"0,5-9-1,11-26 1,19-20 0,11-1 15,1 10-16,-7 30 1,-4 25 0,-8 20-1,-6 1 1,-4-9 0,-6-11-1,-12-26-15</inkml:trace>
  <inkml:trace contextRef="#ctx0" brushRef="#br0" timeOffset="-30651.81">20210 9580 0,'-22'60'16,"6"13"-1,21-7 1,28-34 15,23-37-15,-14-14-1,4-25-15,-11-9 32,0-22-32,-12 0 15,-8-22-15,-9 2 16,-6-13-16,-6 17 31,-9 3-31,-20-5 16,0 62-1,12 56 1,13 16 15,-1 29-31,6 11 16,3 22-16,4-7 16,12 15-16,8-23 31,19 0-31,1-27 15,19-16-15,22-42 16,-8-51 15,-24-36-15,-23-9 0,-1 38-1,-2 45 16,-7 32-15,-1 26 0,1 28 15,5 4-15,5-29-1,2-36 1,3-30 15,-3-32-15,0-17-1,-13 29 17,-6 47-17,-6 33 1,15-3 15,18-13-15,5-24-1,10-22 1,24-27 15,9-6-15,-13 2-1,-45 22 17,-33 17-17,-28 34 1,5 26 15,16 6-15,15-1-1,6-17 1,5-15 15,-10-11-15,-4-13-16</inkml:trace>
  <inkml:trace contextRef="#ctx0" brushRef="#br0" timeOffset="-30357.79">21803 9089 0,'-3'48'15,"3"19"-15,0 4 31,10 17-31,3-4 16,9 1-16,13 23 16,-9-58-1,-8-51 17,-1-17-17,-11 7 1,-6 11-16</inkml:trace>
  <inkml:trace contextRef="#ctx0" brushRef="#br0" timeOffset="-29849.83">21654 9378 0,'76'23'16,"-15"-11"15,19-4-31,1-5 16,9-6-16,29-5 15,-4-4 1,-59 14 0,-51 16 15,-38 12-16,-2 23 1,35-3 0,42 6 15,25-26-15,3-25-1,-25-40 1,-37-25-1,-38 2 17,-39 9-17,-16 17 1,4 12 0,16 4 15,32 6-16,33 10-15</inkml:trace>
  <inkml:trace contextRef="#ctx0" brushRef="#br0" timeOffset="-29562.53">22760 9653 0,'18'-51'16,"27"6"0,23 12-1,6 16 1,-11 4-1,-19 11 1,-21-4 0,-23 6-16</inkml:trace>
  <inkml:trace contextRef="#ctx0" brushRef="#br0" timeOffset="-28270.43">24358 9353 0,'7'71'15,"16"22"1,15 5-1,10 8 17,4-44-17,-3-51 1,1-48 0,-7-35 15,-8 2-16,-50 19 1,-45 16 0,-14 23 15,6-6-15,68 18-16</inkml:trace>
  <inkml:trace contextRef="#ctx0" brushRef="#br0" timeOffset="-28103.94">24866 9779 0,'18'38'16,"3"-3"-1,-9-15 1,-12-20-16</inkml:trace>
  <inkml:trace contextRef="#ctx0" brushRef="#br0" timeOffset="-27553.83">25953 9338 0,'0'48'16,"0"22"-16,0-2 15,0 10-15,-5 28 16,-13-20-1,6-33 17,6-22-17,6-31-15</inkml:trace>
  <inkml:trace contextRef="#ctx0" brushRef="#br0" timeOffset="-27374.52">25578 8758 0,'0'0'16,"0"0"-1,0 0-15</inkml:trace>
  <inkml:trace contextRef="#ctx0" brushRef="#br0" timeOffset="-26932.57">26291 9602 0,'7'60'16,"-2"11"15,5-21-15,3-50-1,6-45 1,12-33 15,12-13-15,4 39-1,2 46 1,-2 47 15,-1 22-15,-6 5-1,-7-8 1,-15-24 0,-18-36-16</inkml:trace>
  <inkml:trace contextRef="#ctx0" brushRef="#br0" timeOffset="-26303.18">27435 9167 0,'-79'4'16,"-17"9"0,16 17-1,39 21 1,55 19-1,10-16 1,22 0-16,22 20 16,-3-11-1,-35 4 1,-32-24 15,-31-20-15,-7-23-1,3-17 1,6-8 0,13 1-1,18 24-15</inkml:trace>
  <inkml:trace contextRef="#ctx0" brushRef="#br0" timeOffset="-25842">27817 9408 0,'0'41'15,"0"2"1,11-16-1,13-22 1,17-22 0,7-29-1,-5-2 1,-10 8 0,-14 17-1,-8 26 1,-1 33-1,2 24 17,16 2-17,13-23 1,1-32 0,1-10-1,-7-11 1,-12 0-1,-24 14-15</inkml:trace>
  <inkml:trace contextRef="#ctx0" brushRef="#br0" timeOffset="-25627.44">28344 9033 0,'6'48'0,"11"12"16,-2-4-1,7 15-15,13 24 16,4-7 0,-15-29-1,-24-59-15</inkml:trace>
  <inkml:trace contextRef="#ctx0" brushRef="#br0" timeOffset="-25177.03">28951 9403 0,'-65'16'0,"-8"4"31,13 12-15,34 1 0,39-15-1,30-16 1,25-9 0,7-26-1,-7-4 1,-15 11 15,-23 29-15,-20 29-1,-7 22 1,7-2 0,16-22-1,14-24 1,8-24-1,-1 0 17,-12-2-17,-35 20-15</inkml:trace>
  <inkml:trace contextRef="#ctx0" brushRef="#br0" timeOffset="-24906.49">29317 8786 0,'2'70'16,"1"-7"-1,4 18-15,1-5 16,12 17 0,0-10-1,8 5-15,17 21 16,8-36-1,-20-66 1,-17-19 0,-9-19-1,-5 19 1,-2 12-16</inkml:trace>
  <inkml:trace contextRef="#ctx0" brushRef="#br0" timeOffset="-24735.22">29247 9238 0,'52'12'0,"17"-5"32,-6-2-17,-16-5 1,-47 0-16</inkml:trace>
  <inkml:trace contextRef="#ctx0" brushRef="#br0" timeOffset="-24376.87">29879 9340 0,'-31'43'16,"22"10"-1,34-3 1,38-14 0,19-32-1,-3-11 17,-31-28-17,-59-18 1,-49-7-1,-20 15 1,6 9 0,16 11-1,21 10 17,20 5-32,17 10 15</inkml:trace>
  <inkml:trace contextRef="#ctx0" brushRef="#br0" timeOffset="-24089.43">30360 9612 0,'17'-14'16,"22"-22"-1,29 0 1,18 20 0,-2 5-1,-7 8 1,-28 6-1,-49-3-15</inkml:trace>
  <inkml:trace contextRef="#ctx0" brushRef="#br0" timeOffset="-23136.89">24713 9386 0,'-25'78'15,"-13"15"17,-7 0-17,-1-12 1,19-33 0,27-48-16</inkml:trace>
  <inkml:trace contextRef="#ctx0" brushRef="#br0" timeOffset="-21702.8">19187 10699 0,'-10'85'16,"-3"24"0,11 7-1,12-3 1,5-17-1,6-34 1,3-26 0,6-21-1,16-15 1,10-5 15,-4-8-15,-6-2-1,-23 10 1,-23 5-16</inkml:trace>
  <inkml:trace contextRef="#ctx0" brushRef="#br0" timeOffset="-21295.84">19499 10983 0,'5'18'16,"28"30"-1,3-5 1,14 12-16,28 18 15,-2-2 1,-23-6 15,-39-9-15,-41-16 0,-13-7 15,4-16-16,11-4 1,13-6 0,5-4-1,7-3-15</inkml:trace>
  <inkml:trace contextRef="#ctx0" brushRef="#br0" timeOffset="-20149.14">20331 11114 0,'-10'61'16,"-5"17"-16,-10 27 15,0 1 16,16-55-15,9-41 15,11-37-31,-1-22 16,8-31-16,-1-3 16,-1-21-1,-2 6 1,7-10-16,14-26 15,3 25 1,-13 79 15,-13 33-15,-4 40-16,-5 8 16,-1 24-16,3 5 15,7 16 1,2-7-1,6 8-15,20 24 16,10-32 15,-9-68-15,-22-49 0,-38-35-1,-9 14 16,-20 1-31,-7 11 16,-11 1-16,-37-1 16,5 4 15,25 8-15,73 25-16</inkml:trace>
  <inkml:trace contextRef="#ctx0" brushRef="#br0" timeOffset="-19885.13">20994 10832 0,'12'56'16,"6"21"-16,-5-1 15,-1 18-15,1 26 32,-3-9-17,-5-28 1,-3-42 0,-2-41-16</inkml:trace>
  <inkml:trace contextRef="#ctx0" brushRef="#br0" timeOffset="-19641.75">21314 10842 0,'-5'53'15,"10"20"-15,-5 0 16,2 14 0,3 22-1,3-3 1,-3-37 0,-5-69-16</inkml:trace>
  <inkml:trace contextRef="#ctx0" brushRef="#br0" timeOffset="-19235.34">21548 11152 0,'-2'53'15,"14"10"1,26-12 0,20-23 15,5-32-15,-20-34-1,-38-22 16,-42-8-15,-35 13 0,2 9 15,17 14-15,10 12-1,25 10 1,18 10-16</inkml:trace>
  <inkml:trace contextRef="#ctx0" brushRef="#br0" timeOffset="-18758.31">21941 11273 0,'11'43'16,"6"-5"15,18-23-15,11-26-1,-1-16 17,-13-8-17,-4 7 1,-20 21 15,-3 25-15,3 11-1,24 6 1,19-5 15,7-21-15,-13-22-1,-27-17 17,-13-16-17,-10 6 1,-3 5 15,8 35-31</inkml:trace>
  <inkml:trace contextRef="#ctx0" brushRef="#br0" timeOffset="-17795.07">22821 11101 0,'-58'-1'16,"-3"1"-1,11 1 1,27 10-1,33 14 1,41 20 0,24 16-1,13-1 1,-20 1 0,-42-13 15,-31-18-16,-16-10 1,4-7 0,6-9-1,11-4-15</inkml:trace>
  <inkml:trace contextRef="#ctx0" brushRef="#br0" timeOffset="-17187.31">20911 12329 0,'60'-18'16,"10"-20"0,-12-22 15,-42-6-15,-44 19 15,-32 34-16,9 18 1,-7 22-16,13 9 31,7 22-31,16-2 16,19 9-16,13-9 31,23-4-31,37 6 16,8-10 15,-22-18-15,-56-30-16</inkml:trace>
  <inkml:trace contextRef="#ctx0" brushRef="#br0" timeOffset="-16969.1">21382 11913 0,'71'0'31,"-1"0"-15,-14 5-1,-56-5-15</inkml:trace>
  <inkml:trace contextRef="#ctx0" brushRef="#br0" timeOffset="-15803.69">21921 12444 0,'0'34'31,"0"-17"-16,10-30 17,18-34-17,12-22 17,3 2-17,0 31 16,-13 44-15,-7 29 0,-11 15 15,9-15-15,11-30 15,11-32-16,8-20 17,-3-3-17,-15 33 1,-14 40 15,-12 23-15,4 2 15,-6-4-15,0-33 15,28-34-15,22-21-1,8-4 1,-10 3 15,-25 31-15,-21 24-1,-16 23 1,-4 8 15,15-12-15,23-12-1,11-26 17,-4-33-17,-23-21 1,-30 1 0,-25 10 15,-6 11-16,4 14 1,15 5 0,33 20-1</inkml:trace>
  <inkml:trace contextRef="#ctx0" brushRef="#br0" timeOffset="-15460.21">22904 12296 0,'0'61'16,"3"4"15,16-12-15,9-28-1,0-32 1,0-24 15,-3-24-15,-5-3 0,0 8-1,-7 10 16,-3 14-15,-10 26-16</inkml:trace>
  <inkml:trace contextRef="#ctx0" brushRef="#br0" timeOffset="-15038.04">23363 12397 0,'40'-13'16,"2"-9"-1,-11-8 1,-13-3 15,-26 7-15,-33 22-1,-27 18 1,8 24 15,32 13-15,51-1-1,30-10 1,8-12 15,-11-6-15,-50-22-16</inkml:trace>
  <inkml:trace contextRef="#ctx0" brushRef="#br0" timeOffset="-13609">26664 10439 0,'5'55'15,"-1"16"-15,4-8 16,-2 12-16,1 34 16,-5 2 15,8-18-16,18-30 1,18-25 15,13-15-15,17-11 0,8-6-1,-2-20 1,-8-20-1,-11-15 1,-21-9 0,-14 4-1,-25 8 1,-18 12 0,-18 15-1,1 11 1,9 8 15,12 18-15,17 27-1,29 29 1,21 11 0,-4-5-1,-11-12 1,-36-12-1,-31-19 1,-16-11 0,-2-14-1,12-8 1,9-10 15,11 4-15,12 2-16</inkml:trace>
  <inkml:trace contextRef="#ctx0" brushRef="#br0" timeOffset="-13051.68">27989 11092 0,'5'83'16,"-3"22"-1,1 1 1,-3-15 0,-10-61 15,-6-58-16,-6-44 1,7 8 0,0-8-16,2 6 15,-2-15-15,7-25 16,21 6 0,35 32-1,28 42 1,19 39 15,3 22-15,-39 23-1,-57 5 1,-44 0 0,-30-15-1,0-12 1,13-14-1,17-7 1,22-7 0,20-8-1</inkml:trace>
  <inkml:trace contextRef="#ctx0" brushRef="#br0" timeOffset="-12581.5">28599 11124 0,'0'51'16,"2"-4"0,3-8-1,-2-27 1,-3-32 0,2-38-1,8-23 16,6-2-15,7 17 0,12 29-1,5 19 1,2 18 0,-12 8-1,-7 2 16,-9-8-31,-14-2 16</inkml:trace>
  <inkml:trace contextRef="#ctx0" brushRef="#br0" timeOffset="-11822.42">29070 10923 0,'0'7'15,"0"6"1,7 2 0,11 6-1,17-12 1,16-6-1,6-11 1,-1-4 15,-21-4-15,-32 4 0,-36-1-1,-22 6 1,-14 17-1,2 25 1,17 23 15,27 2-15,33-14 0,27-26-1,9-14 1,-6-14-1,-7-2 1,-33 10-16</inkml:trace>
  <inkml:trace contextRef="#ctx0" brushRef="#br0" timeOffset="-11476.8">29569 10979 0,'2'60'16,"3"5"-1,6-9 1,8-21 15,4-25-15,5-23-1,7-21 1,3-23 0,-6-5-1,-9 6 1,-7 13 0,-4 13 15,-2 15-16,-10 15-15</inkml:trace>
  <inkml:trace contextRef="#ctx0" brushRef="#br0" timeOffset="-11113.25">29995 11124 0,'20'-10'16,"15"-12"15,-2-9-15,-13-1-1,-33-1 1,-19 20-1,-19 21 1,-1 15 0,11 12 15,24 0-15,6-7-1,4-12 1,7-16-16</inkml:trace>
  <inkml:trace contextRef="#ctx0" brushRef="#br0" timeOffset="-10678.26">30196 11150 0,'0'0'16,"6"-3"-1,11-7 1,15-10 0,14-5-1,-1 9 1,1 16-1,-8 24 17,-8 13-17,-7 8 1,-6-17 0,1-26-1,12-32 1,8-20-1,-3-6 1,-7 6 0,-28 50-16</inkml:trace>
  <inkml:trace contextRef="#ctx0" brushRef="#br0" timeOffset="-9892.75">30682 10639 0,'11'62'16,"9"34"-1,0 12 1,10-6 0,1-17-1,1-33 16,-22-46-15,-20-39 0,-8-23-1,-24-12 1,-31 8 0,-13 13-1,16 19 1,49 20 15,54 20-15,5 1-1,22 9-15,-2-1 16,26 1-16,-4-7 16,15-2-16,32-2 15,-7-9 1,-16-4-1,-48-12 1,-26 7 0,-27-5-1,-19-4 1,-17 2 0,-4 1-1,-12 5-15,0 18 16,18 15-1,31 13 1,22 12 0,17 8-1,6 1 1,-10-9 0,-7-13-1,-18-11 1,-20-6-1,-16-9 1,-11-7 0,-3-4-1,-4 0 1,14-3 0,30 3-16</inkml:trace>
  <inkml:trace contextRef="#ctx0" brushRef="#br0" timeOffset="-9180.4">28518 12066 0,'56'-15'16,"2"-14"15,-11-2-15,-29-1-1,-36 11 1,-42 26 15,4 9-15,-1 16-16,-10 42 15,23 19 1,46-8 15,44-23-15,13-21-1,2-14 1,-23-10 0,-38-15-16</inkml:trace>
  <inkml:trace contextRef="#ctx0" brushRef="#br0" timeOffset="-8833.8">28788 11782 0,'73'0'16,"25"5"0,8 6-1,-15-4 16,-26 0-15,-65-7-16</inkml:trace>
  <inkml:trace contextRef="#ctx0" brushRef="#br0" timeOffset="-7524.24">29650 12150 0,'0'18'16,"0"17"-1,0 0 17,0-12-17,9-25 1,17-32 15,16-19-15,2-4-1,1 20 1,-13 31 15,-16 36-15,-9 6 0,-7-6-1,5-11 16,16-19-15,16-19 0,16-11 15,5-6-15,-10 23-1,-16 39 1,-9 21 15,3 2-15,9-22-1,3-27 1,7-23 15,5-7-15,-4-5-1,-8 10 1,-11 2 15,-24 23-15,-10 17 0,-12 24 15,15 2-16,18-5 1,14-20 0,7-31 15,-5-22-15,-19-11-1,-29 0 1,-17 5 15,-5 2-15,-3 6-1,18 10 1,25 23 0</inkml:trace>
  <inkml:trace contextRef="#ctx0" brushRef="#br0" timeOffset="-7142.87">30778 11996 0,'2'58'15,"9"7"16,1 6-15,11-13 0,3-30-1,6-23 17,3-23-17,-4-7 1,-8 0-1,-4-10 17,-3-3-17,-6 6 1,-1 11 0,-9 21-16</inkml:trace>
  <inkml:trace contextRef="#ctx0" brushRef="#br0" timeOffset="-6916.67">31285 12276 0,'30'25'0,"-4"-3"16,-4-1 0,-14-11-1,-8-10-15</inkml:trace>
  <inkml:trace contextRef="#ctx0" brushRef="#br0" timeOffset="-6741.44">31146 11825 0,'2'0'0,"4"0"16,4 0 15,0-3-31,-10 3 0</inkml:trace>
  <inkml:trace contextRef="#ctx0" brushRef="#br0" timeOffset="-5376.55">31388 12203 0,'0'0'15,"5"-3"1,13-7 0,12-12 15,13-8-15,5 4-1,-1 16 1,-6 23-1,-3 25 1,-8 9 0,-9-6-1,0-9 1,12-9 15,8-20-15,7-13-1,0-10 1,-6-8 0,-14 8-1,-5 2 1,-23 15 0,-23 14-1,-5 7 1,-2 4-1,11 3 17,19-2-17,14-11 1,12-15 0,-4-16-1,-9-17 1,-8-6-1,-5-1 1,-5 17 0,2 31-1,15 41 1,4 7 15,9 7-31,0 0 16,11 14-16,-3-9 15,4 16-15,-4-11 16,-8 6-16,-27 22 16,-44-22-1,-27-23 1,-5-23 0,35-12-1,43-18-15</inkml:trace>
  <inkml:trace contextRef="#ctx0" brushRef="#br5" timeOffset="55158.04">21006 13422 0,'-40'0'16,"-18"11"-16,3 3 31,-11 19-31,6 6 16,-1 21-16,13 8 31,21 22-31,16-4 16,29 13-16,20-11 31,32 3-31,9-22 16,24 0-16,1-21 15,17-16-15,-13-11 16,3-21-16,-26-15 16,-7-34-16,-27-6 15,-13-30-15,-19-4 31,-13-29-31,-12 10 16,-27-13-16,-4 22 31,-33 3-31,-1 24 16,-12 16-16,-26 13 31,24 13-15,44 15-1,41 15-15</inkml:trace>
  <inkml:trace contextRef="#ctx0" brushRef="#br5" timeOffset="56472.37">21055 14221 0,'0'20'16,"-6"38"-1,-4 2 1,-2 16-16,-1-3 31,-4 21-31,3-6 16,0 17-16,1-9 15,-2 15-15,3-10 16,-6 15-16,8-18 16,-3 11-16,8-21 15,2 7-15,6 22 16,15-7 15,12-9-15,-8-33-1,-11-20 1,-9-25 0,-2 7-1,0-14 1,0-7 15,0-4-15,0-3-1,0-2 1,0 0 15,0 0-15,0 0-1,0 0 1,0 0 0,0 0-1,0 0 1,0 0 15,0 0-15,0 0-1,0 0 1,0 0 0,0 0-1,0 0 1,0 0 15,0 0-15,0 0-1,0 0 1,0 0 0,0 0-1,0 3 17,0 8-17,3 3 1,-1 22-1,8 21 1,-8-6 15,4 17-31,-3 0 16,-3 26-16,-3-1 16,-5 18-16,-2-11 15,-5 11 1,-7 28-1,-11-49 1,5-44 0,12-24-1,9-9 1,7-13-16</inkml:trace>
  <inkml:trace contextRef="#ctx0" brushRef="#br5" timeOffset="56768.85">20981 16174 0,'23'38'16,"12"15"-16,3 2 15,12 18-15,6-2 16,17 14-16,-8-11 31,18 9-31,-10-15 16,8 8-16,17 9 16,-17-17-1,-41-33 1,-40-35-16</inkml:trace>
  <inkml:trace contextRef="#ctx0" brushRef="#br5" timeOffset="58706.77">20366 14739 0,'23'2'16,"37"5"-1,19-2 1,-1-3 0,-15-2-1,-63 0-15</inkml:trace>
  <inkml:trace contextRef="#ctx0" brushRef="#br5" timeOffset="58950.02">20533 15065 0,'65'16'0,"15"-4"31,-8 0-15,-23-4-1,-49-8-15</inkml:trace>
  <inkml:trace contextRef="#ctx0" brushRef="#br5" timeOffset="59180.74">20568 15275 0,'53'4'15,"-5"-1"1,-5-1 15,-26-2-31,-17 0 0</inkml:trace>
  <inkml:trace contextRef="#ctx0" brushRef="#br5" timeOffset="59418.93">20618 15552 0,'71'10'16,"4"-3"0,-12-1-1,-19 1 1,-22-5-1,-22-2-15</inkml:trace>
  <inkml:trace contextRef="#ctx0" brushRef="#br5" timeOffset="59627.85">20419 15658 0,'23'7'16,"24"8"0,19 3-1,-3-1 1,-10-4 0,-12 0-1,-41-13-15</inkml:trace>
  <inkml:trace contextRef="#ctx0" brushRef="#br5" timeOffset="59857.78">20563 16081 0,'55'12'16,"-4"-1"-1,-6 1 1,-23-6 0,-22-6-16</inkml:trace>
  <inkml:trace contextRef="#ctx0" brushRef="#br5" timeOffset="60107.01">20621 16189 0,'57'21'15,"-3"-2"1,-14-1 0,-40-18-16</inkml:trace>
  <inkml:trace contextRef="#ctx0" brushRef="#br5" timeOffset="124137.73">20571 17311 0,'53'30'16,"24"5"15,7-12-15,-7-11 0,-8-4-1,-34-3 1,-35-5-16</inkml:trace>
  <inkml:trace contextRef="#ctx0" brushRef="#br5" timeOffset="124345.06">20591 17497 0,'40'35'15,"28"0"1,8-9 0,-3-6-1,-23-7 1,-50-13-16</inkml:trace>
  <inkml:trace contextRef="#ctx0" brushRef="#br5" timeOffset="124575.63">20745 17156 0,'68'11'15,"12"1"1,-7-1 0,-23-4-1,-50-7-15</inkml:trace>
  <inkml:trace contextRef="#ctx0" brushRef="#br5" timeOffset="124798.82">20767 17182 0,'81'20'15,"14"-5"1,-6 0-1,-24-2 1,-65-13-16</inkml:trace>
  <inkml:trace contextRef="#ctx0" brushRef="#br5" timeOffset="125182.81">21871 17091 0,'48'5'16,"-1"-2"15,-6 2-16,-16-3 1,-10-2 0,-15 0-16</inkml:trace>
  <inkml:trace contextRef="#ctx0" brushRef="#br5" timeOffset="125399.92">21691 17252 0,'37'29'16,"10"-7"-1,9-2 17,-9-7-17,-14-3 1,-15-8-1,-18-2-15</inkml:trace>
  <inkml:trace contextRef="#ctx0" brushRef="#br5" timeOffset="125548.25">21848 17454 0,'43'25'16,"-3"-2"-1,-12-5 1,-28-18-16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1T14:47:38.87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26250 889 0,'0'68'15,"-3"20"-15,-2 1 16,-2 18-16,-8-9 31,-3 9-31,-17 21 16,-11-30 0,16-60-1,23-32 1,14-12-1,1-4 1,0 5 0,-8 5-16</inkml:trace>
  <inkml:trace contextRef="#ctx0" brushRef="#br0" timeOffset="456.4">26767 428 0,'0'48'15,"0"14"-15,0 9 16,-5 28-16,2-1 16,-10 25-1,1-4-15,-3 14 16,-3-15-1,0 9-15,4-21 16,-5 1-16,5 22 16,14-56-1,10-50 1,-6-16 0,-1 1-1,-3-6 1,0-2-16</inkml:trace>
  <inkml:trace contextRef="#ctx0" brushRef="#br0" timeOffset="841.22">27127 1080 0,'-5'51'16,"-1"12"-16,-3 35 16,-1 10-1,0-22 1,4-21 0,4-35-1,-3-12 1,5-13-1,0-5-15</inkml:trace>
  <inkml:trace contextRef="#ctx0" brushRef="#br0" timeOffset="1265.08">27636 541 0,'0'68'16,"0"-8"0,-3 13-16,1 3 15,-8 18-15,0-7 16,-5 20-16,3-12 16,-9 17-16,5-17 0,-3 6 15,-9 27-15,-14-21 16,-7-65-1,26-19 1,11-13 0,7-5-1,5-5-15</inkml:trace>
  <inkml:trace contextRef="#ctx0" brushRef="#br0" timeOffset="7992.33">27561 1252 0,'0'0'16,"0"0"-1,4 0 1,15 0-1,8 0 1,18 0 0,11 0-1,12-3 1,7 3 0,6 0-1,5-4-15,9-4 16,11-2-1,3 0 1,-4-4 0,-3 5-1,3 7 1,6-2 0,8-6-1,1 1 1,3-4-1,7 3 1,-7 5 15,1 2-15,-3-1 0,-9 1-1,-10 3 1,-9 0-1,0-3 1,-13-1 0,-10 8-1,-9-4 1,-20 0 0,-24 0-1,-6 0 1,-1 13-1,-6 2 1,4 0 0,-2 6-1,1 6 1,-5 6 0,1 7-1,2 13 1,-3 2-1,3 11 1,3 2 0,-5 10-1,-3 0 1,-3 13 0,-5-1-1,3 6 1,3-3-1,2 0 1,0 1 0,0 7-1,0 0 1,0 4 0,0-1-1,-5-1 1,2-7-1,-6-1 1,-2 3 0,6 7-1,3 8 1,-3-3 0,5-1-1,-5-4 1,-3-6-1,0 2 1,-4-3 15,-6-5-31,3-9 16,0-14 15,0-19-15,10-27-1,-3 2 1,5-14 0,1-4-1,2-6 1,0-2 0,0 0-1,0 0 1,0 0-1,0 0 1,0 0 0,0 0-1,0 0 1,0 0 0,0 0-1,0 0 1,0 0-1,0 0 1,0 0 0,0 0-1,0 0 1,0 0 0,0 0-1,0 0 1,0 0-1,0 0 1,0 0 0,0 0-1,0 0 1,0 0 0,0 0-1,0 0 1,2 3-1,9 4 1,14 9 0,13-2-1,9 7 1,12-3 0,1 4-1,-2 1 1,-7 0-1,-16-1 1,-23 1 0,-26 2-1,-30 5 17,-16 3-17,-16 0-15,-9-3 31,-9 3-15,13-6 0,21-9-1,30-6 1,13-6 0,14 6-1,18 6 1,17 0-1,24 7 1,9-5 0,9-2-1,-4-3 1,-19-2 0,-21 1-1,-25 4 1,-20 10-1,-23 0 1,-22 7 0,-21 3-1,-2-3 1,5-10 0,7 0-1,34 3 16,26-5-15,29-1 0,27 1 15,26 0-15,12 0-1,-10-8 1,-23 4 15,-27 2-15,-30 7-1,-31 2 1,-36 5 15,-11-2-15,5-6-1,26 1 17,45 2-17,28-4 1,22-1 0,15 3 15,-7 2-16,-13-7 1,-18 2 0,-13 5 15,-15 6-15,-6 6-1,-6 9 1,-1 9 15,10 11-15,6 15-1,4 5 1,3 11 15,-2 9-15,-8 10-1,-3 8 17,3-6-17,8-2 1,-1-7 0,-2-1 15,2-10-16,1-7 1,2-5 0,0-13 15,0-10-15,2-30-1,1-21 16,-3-7-15,0-7 0,0 2-1,0-5 17,0 0-17,0 0 1,-5 0-1,-26-8 17,-23-4-17,-27 0 1,-15-4 0,-15-5 15,28 6-16,-3 3-15,8 2 16,-10-3-16,7 3 31,-7 0-31,15 3 16,-10-3-16,13-1 16,-4-3-16,11 1 15,-17-5-15,9 11 31,-15-4-31,11 4 16,-18-3-16,7 5 16,-10-5-16,13 7 15,-13-7-15,13 5 32,-7-5-32,9 0 15,-17 0-15,7 8 16,-10-6-16,18 5 15,-13 1-15,13-1 32,-13-4-32,18 4 15,-18-5-15,13 6 16,-12-3-16,4 0 16,-13 3-1,11 2 1,-17-3-16,14-2 15,-13 5-15,13 0 32,-20-5-32,18 2 15,-13-7-15,18 8 32,-13-4-32,20 4 15,-14 2-15,14 0 16,-14 0-16,19 0 31,-15-2-31,15 0 16,-12-4-16,17 6 31,-9-3-31,-21-9 16,-5-8 15,8 5-16,20 0 1,10 2 15,24 3-15,27 3 0,-6 1 15,3-4-16,12 8 1,1-10 15,-4-14-15,2-17 0,6-15-1,0-17 16,3-21-15,-2 23 0,2-5-16,0 8 15,-1-14 1,1 8 0,3-17-16,0 7 15,2-12-15,0 13 16,-3-19-16,3 16 31,-5-18-31,3 16 16,-1-19-16,3 8 15,-2-13-15,2 17 16,0-20-16,0 22 16,-6-8-16,6 12 15,-2-10-15,-1 10 16,1-1-16,2 11 15,0-8-15,0 11 16,0-7-16,0 11 16,0-11-16,0 12 15,2-11-15,1 19 16,5-15-16,-3 9 16,2-7-16,5-30 15,1-14 1,-3-6-1,-2-3 1,10-5 0,5 5-1,4 8 1,-5 2 0,-4 2-1,0 5 1,-1-1-1,6 2 1,3-4 0,-2 7-1,4 11 1,-3 5 15,-2 11-15,-2 8-1,-2 13 1,-3 6 0,6 7-1,8 19 1,0 8 0,7 14 15,7 4-16,15-4 1,6 0 0,11 1-1,7-4 1,2 1 0,9 3-1,-1 0 16,-5 7-15,5 0 0,3 7-1,0 0 1,-3 3 0,-5-2-1,-2-5 16,-6-6-15,-4-1 0,-6 0-1,-7 4 1,-7 4 0,-13 0-1,-10-1 1,-18 0 15,-5-3-15,-8 0-1,4 0 1,-6 0 0,0 0-1,0 0 1,0 0-1,0 0 17,0 0-17,0 0 1,0 0 0,0 0-1,0 0 1,0 0-1,0 0 1,0 0 15,0 0-15,0 0 0,0 0-1,0 4 1,0-4 15,2 3-15,-2-3-16</inkml:trace>
  <inkml:trace contextRef="#ctx0" brushRef="#br0" timeOffset="9580.91">31181 4603 0,'21'-3'15,"39"-1"1,31-4-1,9 0-15,2 1 16,-17-6 0,-20-5-1,-21 11 1,-27 0 0,-11-4-1,-4 6-15,-2 0 16,0 5-16</inkml:trace>
  <inkml:trace contextRef="#ctx0" brushRef="#br0" timeOffset="10160.7">31184 4699 0,'-48'18'0,"-3"7"31,11 5-15,20 5-16,10-4 31,13-11-15,6-8-1,4-7 1,5-12-1,4 2 1,9-6-16,10 4 16,9 7-1,8 5 1,2 11 0,-2 16-1,-8 5 1,-11 6-16,-14 6 15,-8-5 1,-24 2 0,-24-6-1,-29-5 17,-19-7-17,-6-5 1,0-10-1,17-6 1,19-10 0,29 3-1,5 0 1,15 0 0</inkml:trace>
  <inkml:trace contextRef="#ctx0" brushRef="#br0" timeOffset="11074.59">31802 5231 0,'22'-3'15,"33"-12"1,21-10 15,9-9-15,-1-8 0,-21-9-1,-15-3 1,-10-12-1,-8-5-15,-13 3 16,-6 8 0,-11 4-1,0 11 1,2 12 0,3 11-1,13 12-15,17 7 16,15 6-1,6 7 1,-10 12 0,-11 11-1,-16 15 1,-8 10-16,-9 2 16,-9 1-1,-13-1 1,-6-2-1,-7-5 1,6-8 0,1-9-1,17-4 1,6-14 0,15-8-1,14-8 1,20-4-1,8-5 1,15 0 0,1-2 15,-9 4-31,-14 1 31,-19 1-31,-28 3 16</inkml:trace>
  <inkml:trace contextRef="#ctx0" brushRef="#br0" timeOffset="15121.77">26376 6514 0,'-33'11'31,"-12"8"-15,-18 18-16,-5 9 16,-15 19-16,8 6 31,-19 22-31,14-5 16,3 22-16,25-5 31,11 15-31,24-17 15,22 16-15,18-24 16,24 6 0,9-20-1,27-8-15,-3-22 16,29-14-16,-3-14 16,17-15-16,-7-8 15,15-23 1,-20-10-1,13-20-15,-21-5 16,-2-17-16,-21 1 16,-6-21-16,-24 11 15,-7-9-15,-21 16 32,-6-22-32,-14 11 15,-14-10-15,-11 19 16,-20-12-16,-5 21 15,-25 4-15,-3 11 16,-22 5 0,3 15-1,-29 17-15,13 15 16,-20 18-16,20 1 31,-8 14-31,-14 8 16,37-8-1,48-12 17,48-18-32</inkml:trace>
  <inkml:trace contextRef="#ctx0" brushRef="#br0" timeOffset="15685.7">26417 6994 0,'-18'58'16,"-10"16"-16,-5-9 31,-9 23-31,2-13 15,-1 1-15,-2 7 16,23-55 15,12-28-15,18-30-16,6-15 31,16-29-31,1-1 16,7-21-16,0 6 31,9-3-31,-5 4 16,2 8-16,5 13 15,-18 63 17,-19 20-17,-6 34-15,-6 3 31,2 31-31,-2-2 16,8 17-16,2-10 16,1 5-1,7 16 1,3-18 0,-10-43-1,-13-48-15</inkml:trace>
  <inkml:trace contextRef="#ctx0" brushRef="#br0" timeOffset="15889.13">26603 7226 0,'-76'-7'15,"-29"1"1,-2 4 15,17 2-15,32 2-1,58-2-15</inkml:trace>
  <inkml:trace contextRef="#ctx0" brushRef="#br0" timeOffset="16593.84">25517 8288 0,'63'-11'15,"17"-2"1,-6 4 0,13 1-16,-8 0 15,7 3-15,19-2 16,-14 5 0,-35-6 15,-29 5-16,-27 3-15</inkml:trace>
  <inkml:trace contextRef="#ctx0" brushRef="#br0" timeOffset="16829.39">25832 8327 0,'0'91'16,"7"18"0,-4-8-1,-1-16 17,-4-25-17,2-26 1,0-34-16</inkml:trace>
  <inkml:trace contextRef="#ctx0" brushRef="#br0" timeOffset="17086.49">25635 8856 0,'66'-5'15,"24"-13"1,7 4 15,-12-2-15,-32 4-1,-53 12-15</inkml:trace>
  <inkml:trace contextRef="#ctx0" brushRef="#br0" timeOffset="17353.64">26333 8493 0,'53'-12'16,"6"-2"15,-10 0-16,-16 4 1,-33 10-16</inkml:trace>
  <inkml:trace contextRef="#ctx0" brushRef="#br0" timeOffset="17589.71">26364 8658 0,'60'-13'16,"21"-7"0,-6-1-1,-17 6 1,-58 15-1</inkml:trace>
  <inkml:trace contextRef="#ctx0" brushRef="#br0" timeOffset="18143.57">26890 8214 0,'51'-13'16,"14"11"0,3 14-1,8 26 1,-24 28-1,-31 22 1,-26-24 0,-20-2-16,-38 13 15,-21-1 1,-4-19 15,5-23-15,28-29-1,32-18 1,33-5 0,33 5-1,22 7 1,26 16 0,5 7-1,-8-2 1,-8-13-1,-11-13 1,-17-2 0,-26 5-1,-26 10-15</inkml:trace>
  <inkml:trace contextRef="#ctx0" brushRef="#br0" timeOffset="18672.43">27624 8554 0,'-21'48'16,"4"8"0,-4-4-1,7-9 1,6-31-1,12-28 1,12-33 0,12-26-1,7-23 1,3-11 0,-6 13-1,-4 21 16,-7 23-15,-12 44 0,2 32-1,4 29 1,12 29 0,9 15-1,6 4 1,-1-10-1,4-29 1,-4-21 15,-17-14-15,-10-13 0,-14-14-16</inkml:trace>
  <inkml:trace contextRef="#ctx0" brushRef="#br0" timeOffset="18825.09">27878 8519 0,'-58'-3'15,"-27"1"1,-14-5 0,10 4-1,24-4 1,65 7-16</inkml:trace>
  <inkml:trace contextRef="#ctx0" brushRef="#br0" timeOffset="20899.41">12872 4528 0,'51'-11'16,"14"-1"-16,1 2 15,25-5-15,-3 5 32,27-6-32,-27 6 15,6-3-15,10 1 0,-11 2 16,10-2-16,13-4 0,-13 3 15,6 1-15,22-5 0,-20 9 16,6-5-16,18 1 0,-25 1 16,1 2-16,17-1 0,-21 4 15,1-1-15,15-3 0,-25 5 16,6-3-16,9 3 0,-17 2 16,8-4-16,14 0 0,-27 5 15,7 2-15,15-4 0,-2 2 16,33 2-16,-21 0 0,23 6 15,-28 3-15,1 6 16,-21-5-16,16 10 0,-26-2 16,-43-8-1,-22-8 1,-23-2-16</inkml:trace>
  <inkml:trace contextRef="#ctx0" brushRef="#br0" timeOffset="22408.71">4041 3270 0,'78'-10'15,"-15"0"1,12-5-16,-1 0 15,22-8-15,-4 3 16,25 2-16,-10 0 16,19 1-16,-27 4 15,-7-4-15,17-1 0,-20 3 16,4-3-16,15 6 0,-18 1 16,1 4-16,19 2 0,-18 3 15,4-4-15,10 0 0,2 2 16,28 2-16,-17-4 15,11 12-15,-19-4 16,14 11-16,-21-3 16,8-5-16,13-5 0,-62 0 15,-30 0 1,-33 0-16</inkml:trace>
  <inkml:trace contextRef="#ctx0" brushRef="#br0" timeOffset="24858.66">1723 6521 0,'20'63'15,"-1"-5"1,6 12-16,-1-2 16,1 23-16,-1-8 15,6 21 1,-8-12-1,6 7-15,-8-13 16,4 7-16,20 26 16,2-6-1,-6-43 1,-13-57 0,-5-34-1,-2-31 1,-5-33-1,-1 11 1,2-11-16,-3 4 16,5-15-16,-1 12 15,-1-6-15,1-36 16,0 10 0,-11 18-1,-1 42 1,-5 29-1,0 14 1,0 13-16</inkml:trace>
  <inkml:trace contextRef="#ctx0" brushRef="#br0" timeOffset="25203.59">2771 6921 0,'60'-4'16,"-5"-6"15,-11-1-15,-44 11-16</inkml:trace>
  <inkml:trace contextRef="#ctx0" brushRef="#br0" timeOffset="25424.12">2894 7226 0,'69'-2'16,"11"-3"-1,0-5 1,-17 0 0,-63 10-16</inkml:trace>
  <inkml:trace contextRef="#ctx0" brushRef="#br0" timeOffset="25977.87">3544 6236 0,'53'-5'15,"17"-3"-15,1 6 32,23 9-32,-9 1 15,9 12-15,5 28 16,-43 22 0,-62 16 15,-13-25-16,-23-1-15,-29 18 16,6 15 15,34 5-15,41-7 0,26-12-1,3-19 16,-15-27-31,-24-33 16</inkml:trace>
  <inkml:trace contextRef="#ctx0" brushRef="#br0" timeOffset="26270.28">3940 7453 0,'0'0'15,"0"0"-15,0 0 0</inkml:trace>
  <inkml:trace contextRef="#ctx0" brushRef="#br0" timeOffset="62560.78">31269 3296 0,'0'68'16,"0"11"0,-2 15-16,-5 3 15,-3-10 1,2-6-1,-2-28 1,2-41 0,6-19-1,2-36 1,2-17-16,-2-3 16,3 5-1,-3 58-15</inkml:trace>
  <inkml:trace contextRef="#ctx0" brushRef="#br0" timeOffset="62992.13">31101 3109 0,'17'-8'15,"29"-2"1,17 0-1,20 18-15,6 12 16,-14 18 0,-27 12-1,-38 10 1,-35 3 0,-20-5-1,-13-7-15,7-9 16,13-11-1,13-11 1,18-5 0,19 10-1,25 8 1,24 8 0,20 1-16,5-7 15,9-9 1,3-14-1,-12-6 1,-30-1 0,-56-5-16</inkml:trace>
  <inkml:trace contextRef="#ctx0" brushRef="#br0" timeOffset="81868.14">7976 6561 0,'53'-12'32,"20"-4"-32,-12 4 15,9-3-15,16-3 0,-8 2 16,7 2 0,22-4-16,-14 3 15,3 2-15,9 1 0,6 0 16,9-2-16,17-3 31,-54 9-15,-83 8-16</inkml:trace>
  <inkml:trace contextRef="#ctx0" brushRef="#br0" timeOffset="82179.83">8672 6465 0,'-6'45'15,"-1"16"1,0 3-1,-1 26-15,-1-5 16,-5 16-16,2-7 31,-1 1-31,-4 18 16,4-34 0,13-79-1</inkml:trace>
  <inkml:trace contextRef="#ctx0" brushRef="#br0" timeOffset="82408.5">8116 7372 0,'39'0'16,"19"-4"-16,3 1 31,24-8-31,-2 4 16,11 0-16,22-6 15,-12-2 1,-104 15-16</inkml:trace>
  <inkml:trace contextRef="#ctx0" brushRef="#br0" timeOffset="82793.56">9654 6738 0,'88'0'16,"16"-3"15,-13-2-15,-21 0 0,-70 5-16</inkml:trace>
  <inkml:trace contextRef="#ctx0" brushRef="#br0" timeOffset="83051.32">9574 7007 0,'47'-2'15,"22"-1"-15,-3-5 16,19 3 0,-2-2-1,3 2-15,19-5 16,-19-1 0,-86 11-16</inkml:trace>
  <inkml:trace contextRef="#ctx0" brushRef="#br0" timeOffset="83803.23">10932 5764 0,'0'89'16,"0"-21"-1,5 13-15,2-11 32,4 8-32,4 28 15,5 0 1,-3-28 0,4-53 15,4-55-16,-2-13 1,1-18-16,2-1 31,9-22-31,-2 6 16,5-12-16,-3 12 16,0-6-16,8-24 15,3 22 16,-14 43-15,-17 26 15,-9 7-15,-1 2 15,-5 8-31</inkml:trace>
  <inkml:trace contextRef="#ctx0" brushRef="#br0" timeOffset="84357.57">10632 6717 0,'71'0'15,"-8"0"16,20-5-31,3-3 16,32 4-16,-22-1 16,-3 5-1,7 0-15,9 0 16,20-3-16,-21 3 16,-5 0-16,16 0 31,-51 3-16,-33 2 1,-35-5-16</inkml:trace>
  <inkml:trace contextRef="#ctx0" brushRef="#br0" timeOffset="85835.33">11086 7213 0,'-5'43'15,"2"13"1,-5 2 0,3 15-16,3-5 15,-5 10-15,2 25 16,-3-5-1,-2-39 1,7-47 0,1-24 15,-1-36-15,-11-31-1,-7-11 1,-7-6-1,10-2 17,16-5-17,30 15 1,7 32 0,23 15-1,-3 17 1,27 8-16,-7 9 15,13 14-15,20 14 16,-32 26 15,-66 18-15,-22-21 15,-32 1-31,-3-12 16,-14 2-16,-34-5 15,-6-7 17,18-3-17,37-7 1,41-6 0,40 3 15,34 8-16,-4-3 1,5 10-16,-7-1 31,8 2-31,19 20 16,-1 3 0,-16-10 15,-37-16-16,-36-23-15</inkml:trace>
  <inkml:trace contextRef="#ctx0" brushRef="#br1" timeOffset="89892.34">10513 6458 0,'-37'42'16,"-19"19"-16,2-3 15,-25 15-15,16-15 16,0 0 0,-18 5-16,16-10 15,-6 2-15,-12 8 0,-3 8 16,-17 17-16,15-7 31,-5 5-31,17-16 16,-5 3-16,-7 10 15,30-30 17,48-62-17,20-27 16,3-17-15,-1-15 15,-9-5-15,-11 17 0,-12 33 15,-2 36-16,-5 33 17,-17 26-17,-6 9 1,2-7 15,13-19-15,30-35-1,42-30 1,12-8 15,16-2-31,5 0 16,16 0 0,-6 7-1,6 5-15,18-2 16,-19 3 15,-29 2-15,-26 0-1,-30 5-15</inkml:trace>
  <inkml:trace contextRef="#ctx0" brushRef="#br1" timeOffset="90707.17">9133 6850 0,'33'13'31,"9"8"-15,24 14-16,10 2 16,29 21-1,-2-7 1,18 10-16,-12-12 15,12 10-15,-20-11 16,8-1-16,-20-16 31,0-3-31,10-16 16,-40-24 0,-38-6-1,-21-5 16,-12-4-15,-11-1 0,-10-3 15,-2 9-15,9 4-1,19 18 1,14 22 15,36 22-15,-5-4-1,12 3-15,31 15 16,-3-8 15,-25-7-15,-58-23-1,-15-10 1,-33-7 0,0-3-1,-19-5-15,-32-5 16,3 4 0,18 2-1,33 4 1,50 0-16</inkml:trace>
  <inkml:trace contextRef="#ctx0" brushRef="#br1" timeOffset="91688.87">8458 8942 0,'12'38'15,"0"7"17,11 19-32,0 3 15,7 19-15,-2-2 16,5 16 0,-5-9-1,7 2-15,-7-13 16,4 4-16,7 14 15,11-38 1,-8-54 15,-16-24-15,-3-24-16,-6-10 16,6-23-16,-3 7 15,-3-23 1,1 18-1,-6-22-15,-1 11 16,-4-6-16,2-27 16,-9 9 15,-4 43-15,4 33-1,0 32-15</inkml:trace>
  <inkml:trace contextRef="#ctx0" brushRef="#br1" timeOffset="92154.67">9584 9322 0,'76'-7'16,"9"2"0,-4-5-1,-21 2 1,-60 8-16</inkml:trace>
  <inkml:trace contextRef="#ctx0" brushRef="#br1" timeOffset="92404.16">9564 9602 0,'70'0'15,"29"0"1,9 0 0,-12-2-1,-26 0 1,-70 2-16</inkml:trace>
  <inkml:trace contextRef="#ctx0" brushRef="#br1" timeOffset="93274.54">10455 9007 0,'74'-12'15,"-9"5"1,14-1-16,-6 5 16,15 3-16,-13 0 31,11-2-31,25-5 15,-3-7 1,-20 2 0,-48 5-1,-17 2 1,-23 5-16</inkml:trace>
  <inkml:trace contextRef="#ctx0" brushRef="#br1" timeOffset="93577.56">10935 9083 0,'12'73'0,"8"25"31,3 11-15,-18-13-1,-17-29 1,-14-18 0,11-24-1,8-13 1,7-12-16</inkml:trace>
  <inkml:trace contextRef="#ctx0" brushRef="#br1" timeOffset="93807.74">10645 9711 0,'68'-5'16,"-8"0"15,18 5-31,-4 0 0,19-5 16,-11-1-1,4 5-15,23 1 16,-13 1 0,-49-1-1,-47 0-15</inkml:trace>
  <inkml:trace contextRef="#ctx0" brushRef="#br1" timeOffset="94691.28">12086 9254 0,'8'51'16,"7"15"-16,-8-11 16,11 18-16,10 18 15,-3-3 17,-13-48-17,-14-57 1,-5-11 15,-9-28-31,1-4 16,-5-5-16,5-8 15,0-15-15,5 11 32,-3-8-32,13-26 15,30 7 1,39 42-1,29 39 17,7 40-17,-9 27 1,-33 24 15,-61 5-15,-16-23-1,-26-4-15,-44 6 32,-9-3-17,12-12 1,43-2 0,56 3 15,13-5-16,34 3-15,3-4 16,25 0-16,-5-5 31,15-3-31,23 1 16,-10-7 0,-45-6-1,-71-12-15</inkml:trace>
  <inkml:trace contextRef="#ctx0" brushRef="#br1" timeOffset="107920.23">8415 11225 0,'25'61'16,"-2"-4"15,5 14-31,-1 0 16,9 15-16,-6-8 15,5 23 1,-5-13 0,5 17-16,-2-16 15,6 9-15,-8-15 32,4 0-32,6 11 15,-13-27 16,-6-62-15,-4-53 0,-6-6 15,2-23-31,-7 2 16,3-21-16,-2 3 31,-3-15-31,0 7 15,0-13-15,-3 19 32,5-6-32,-1-20 15,2 25 1,-6 48 0,-2 48-16</inkml:trace>
  <inkml:trace contextRef="#ctx0" brushRef="#br1" timeOffset="108323.12">9546 11774 0,'66'-7'15,"17"-3"17,-8 5-17,-14-5 1,-61 10-16</inkml:trace>
  <inkml:trace contextRef="#ctx0" brushRef="#br1" timeOffset="108555.72">9584 12019 0,'60'0'16,"16"-2"15,-8-6-15,-15 3-1,-53 5-15</inkml:trace>
  <inkml:trace contextRef="#ctx0" brushRef="#br1" timeOffset="117498.45">10670 11051 0,'-15'10'0,"-31"29"31,6-2-15,-13 18-16,10-2 16,-2 21-16,7-4 15,0 20-15,8 4 16,7 14-16,11-9 16,19 9-1,9-17 1,19-6-16,26 4 15,-3-19 1,-31-34 0,-27-36-16</inkml:trace>
  <inkml:trace contextRef="#ctx0" brushRef="#br1" timeOffset="118206.64">10859 11286 0,'38'-15'16,"9"5"0,16 20-1,11 27 1,-4 34-1,-24-13 1,-11 12-16,-18-6 31,-8 8-31,-9-9 16,-16 8-16,-7-13 16,-17 3-16,-28 0 15,-10-31 16,17-44-15,24-28 0,22-14-1,27 16 17,33 22-17,29 31 1,14 28 15,0 9-15,-8 8-1,-19-15 17,-26-18-17,-19-13 1,-16-12-16</inkml:trace>
  <inkml:trace contextRef="#ctx0" brushRef="#br1" timeOffset="118952.15">11728 11767 0,'-15'68'16,"-2"5"15,1-8-15,16-47-1,8-28 16,5-28-31,-1-9 16,3-24 0,0 0-1,3-15-15,-1-27 16,1 10 15,0 37-15,-1 49-1,-1 52 1,-1 8 15,8 20-31,0 0 16,9 17-16,-1-7 31,11 13-31,18 23 16,-4-21 15,-9-63-15,-1-53 15,-33-32-15,-26 12-1,-33 3 1,-6 9-1,-24 6-15,6 7 16,-14 3-16,-23 5 31,8 3-15,28 1 15,36 6-15,35 5-16</inkml:trace>
  <inkml:trace contextRef="#ctx0" brushRef="#br1" timeOffset="119512.67">12220 11101 0,'30'36'15,"13"19"-15,2 1 16,10 24-16,-2-1 31,1 29-31,-12-4 16,-4 19-16,-16-15 31,-14 8-31,-35 5 16,-31-30 15,17-33-15,19-31-1,22-27-15</inkml:trace>
  <inkml:trace contextRef="#ctx0" brushRef="#br1" timeOffset="120145.98">13145 11079 0,'-46'45'16,"-2"16"-16,7-1 15,-3 21-15,6-6 32,3 24-32,12-10 15,16 14-15,16-18 31,29 9-31,8-19 16,12 1-16,17 14 31,-30-40-15,-45-50-16</inkml:trace>
  <inkml:trace contextRef="#ctx0" brushRef="#br1" timeOffset="121003.88">13487 11343 0,'81'0'15,"25"-2"17,10-6-17,-11 1 1,-21-6 15,-34 3-15,-25 5-16,-25 5 0</inkml:trace>
  <inkml:trace contextRef="#ctx0" brushRef="#br1" timeOffset="121549.25">13482 11442 0,'0'10'15,"0"6"16,0 3-15,5-6 15,21-1-15,26 13 15,22 21-15,1 20-1,-15 14 17,-22 6-17,-38-18 17,-40-28-17,-18-27 16,8-16-15,6-9 15,17-1-15,7 3 0,20 10-16</inkml:trace>
  <inkml:trace contextRef="#ctx0" brushRef="#br1" timeOffset="122426.68">14344 11901 0,'52'-3'15,"4"-7"16,0-5-15,-16-8 0,-17-12-1,-16-18 17,-19-17-17,-14-7 1,-6-3 15,-4 9-15,14 14-1,22 14 1,25 18 0,28 19-1,15 27 1,10 14-1,-5 13 17,-12 9-17,-16 4 1,-20 3 0,-20-2 15,-15-1-16,-8-5 1,3-24 0,15-2 15,8-15-15,22-7-1,18-6 1,15 1 15,10-1-15,-3-2-1,-12 0 17,-23 6-32,-35-6 15</inkml:trace>
  <inkml:trace contextRef="#ctx0" brushRef="#br1" timeOffset="122938.62">15082 11037 0,'26'17'0,"4"8"31,17 13-31,2 7 16,19 23-16,-5-2 16,9 17-16,-6-2 15,7 17-15,-12-7 31,-6 14-31,-12-12 16,-8 11-16,-17-16 16,-20-2-1,-26 18 1,-2-32 0,16-32-1,14-40-15</inkml:trace>
  <inkml:trace contextRef="#ctx0" brushRef="#br1" timeOffset="124410.76">8675 13309 0,'4'38'31,"1"15"-31,3 8 16,5 19-16,-3 3 15,8 25-15,5-4 32,3 24-32,5-15 15,6 18-15,-4-14 16,1-1-16,-2-16 31,-1-9-31,9-18 16,-17-63-1,-9-30 1,2-35 0,-2 5-1,-1-19-15,-5 1 16,2-13-16,-1 1 16,3-14-16,-8 9 31,6-16-31,-3 11 15,-1-4-15,4-27 32,2 8-17,-1 60 1,-11 53-16</inkml:trace>
  <inkml:trace contextRef="#ctx0" brushRef="#br1" timeOffset="124811.9">9549 13941 0,'50'-9'15,"26"-4"1,14 0 15,-4 3-15,-11 5 0,-29-3-1,-46 8-15</inkml:trace>
  <inkml:trace contextRef="#ctx0" brushRef="#br1" timeOffset="125020.54">9637 14136 0,'65'-3'16,"8"1"0,-7-6-1,-13 3-15,-53 5 0</inkml:trace>
  <inkml:trace contextRef="#ctx0" brushRef="#br1" timeOffset="125394.19">10680 13591 0,'0'50'15,"0"21"-15,0 2 16,-2 23-16,-3-8 31,2 15-31,-7 29 16,2-9-1,1-42-15,7-81 0</inkml:trace>
  <inkml:trace contextRef="#ctx0" brushRef="#br1" timeOffset="125944.78">11189 13715 0,'-12'74'16,"2"-7"0,1 18-16,2-1 15,10 16-15,6-6 16,22 4 0,2-15-16,20 0 15,-3-20 1,13-15-16,33-22 15,7-37 1,-15-41 0,-32 1-1,-19-17-15,-19 2 16,-8-24-16,-10 4 16,-17-12-1,-16 10 1,-27-13-16,-9 25 15,-22 5-15,-2 21 32,-17 15-32,14 12 15,-2 16-15,-16 9 16,31 3 15,43 0-31,40-5 16</inkml:trace>
  <inkml:trace contextRef="#ctx0" brushRef="#br1" timeOffset="126624.83">12217 13677 0,'15'51'15,"3"19"-15,2 3 31,5 22-31,-2-1 16,0 19-16,-6-10 16,11 8-16,-3-12 15,5-3 1,24 0 0,-2-59-1,-14-47 1,-13-38-1,-12 5 1,2-17-16,-7-1 16,4-19-1,-2 4 1,3-15-16,-3 8 16,0-8-16,0-27 15,-2 5 16,-1 34-15,-5 42 0,-2 37-16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1T14:51:33.46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1435 6267 0,'66'-14'16,"-6"2"-1,21-1-15,0 1 16,21-9-16,-4 9 15,21-8-15,-12 5 16,9-5 0,-19 4-1,1 1-15,3-10 16,-48-20 0,-30 20-1,-10 12 1,-8 5-1,-5 8-15</inkml:trace>
  <inkml:trace contextRef="#ctx0" brushRef="#br0" timeOffset="291.11">2201 6107 0,'0'76'16,"0"-10"-1,6 12-15,-3-5 16,-1 13-16,2-11 16,-2 8-16,-10 23 15,-20-18 1,-19-17-1,23-33 1,10-18 0,14-20-16</inkml:trace>
  <inkml:trace contextRef="#ctx0" brushRef="#br0" timeOffset="505.39">1912 7028 0,'67'-8'16,"16"-5"-16,-7 3 16,14-3-16,32-2 15,-14 2 1,-45 4-1,-63 9-15</inkml:trace>
  <inkml:trace contextRef="#ctx0" brushRef="#br0" timeOffset="1098.58">3219 6314 0,'69'-10'15,"3"-1"1,-9 7 0,-25-4-1,-38 8-15</inkml:trace>
  <inkml:trace contextRef="#ctx0" brushRef="#br0" timeOffset="1331.76">3304 6525 0,'56'-2'16,"9"-7"-16,31-7 16,-1-4-1,-21 5 17,-74 15-32</inkml:trace>
  <inkml:trace contextRef="#ctx0" brushRef="#br0" timeOffset="2014.57">4086 5788 0,'47'-8'16,"15"3"-16,-4 10 31,11 12-31,-8 11 16,4 20-16,-14 8 15,-5 17-15,-22-3 16,-12 16-16,-18-8 31,-24 10-31,-11-20 16,-25 3-16,2-16 15,-23-12-15,10-13 16,-9-12 0,-21-20-1,35-34 1,47-14 0,58 1 15,12 17-16,23 14-15,2 8 16,20 14-16,-10 8 16,11 13-16,21 22 31,-13-1-15,-29-11-1,-35-17 1,-13-8-1,-22-10 1</inkml:trace>
  <inkml:trace contextRef="#ctx0" brushRef="#br0" timeOffset="2673.49">5219 6160 0,'-11'68'31,"-5"20"-15,-4 0-1,4-14 1,7-43 15,12-54-15,3-13-1,10-17-15,-4-7 32,9-14-32,-7 4 15,8-13-15,5-28 16,6 5 0,-8 23 15,-13 55-16,-2 52 1,1 6 0,3 19-1,1 7 1,9 9-16,-3 1 16,7 10-16,0-8 15,5 5-15,22 0 16,11-19 15,-8-12-15,-28-24-1,-30-18-15</inkml:trace>
  <inkml:trace contextRef="#ctx0" brushRef="#br0" timeOffset="2857.36">5509 6198 0,'-65'0'32,"-20"0"-17,-6 5 1,15-2 0,31 2-1,45-5 1</inkml:trace>
  <inkml:trace contextRef="#ctx0" brushRef="#br0" timeOffset="4007.96">2072 8068 0,'0'45'16,"-5"11"-16,5 4 15,0 21-15,0-6 16,-1 21-16,-4-7 15,-9 11-15,0-14 16,-1 4-16,-3 24 16,-1-11-1,38-73 1,-11-40 0,-2-28-1,0-19-15,0 4 16,-4 7-1,-2 46-15</inkml:trace>
  <inkml:trace contextRef="#ctx0" brushRef="#br0" timeOffset="4470.6">1923 8106 0,'47'-28'0,"25"5"16,-7 14 0,11 11-16,-5 7 15,7 15-15,18 23 16,-18 26 0,-28 21-1,-39-6 1,-38-4-1,-25-12 1,-21-11 0,-10-11-1,5-18 1,11-14 0,38-10-1,31-8-15,26 0 16,29 10-1,24 10 1,-18 0 0,6 5-16,22 6 15,-3-6 1,-20-8 0,-27-4-1,-41-13-15</inkml:trace>
  <inkml:trace contextRef="#ctx0" brushRef="#br0" timeOffset="4778.81">3404 8440 0,'59'9'15,"2"-2"16,-6 0-15,-19-1-16,-36-6 16</inkml:trace>
  <inkml:trace contextRef="#ctx0" brushRef="#br0" timeOffset="4998.81">3488 8660 0,'66'-2'15,"20"-6"1,7 3 0,-15 5-1,-22-8 1,-56 8-16</inkml:trace>
  <inkml:trace contextRef="#ctx0" brushRef="#br0" timeOffset="5327.33">4344 8133 0,'58'-15'15,"27"0"1,15-5-1,-9-3 1,-8-2 0,-20 0-1,-30 12 1,-33 13-16</inkml:trace>
  <inkml:trace contextRef="#ctx0" brushRef="#br0" timeOffset="5833.41">4287 8204 0,'-9'30'0,"1"-2"31,13-8-15,7-7-1,16-8 1,21 2 0,11 6-1,15 15 1,16 22 15,-6 19-15,-17 8-1,-27 1 1,-39-12 0,-37-19-1,-31-9 1,-13-12-1,7-22 17,23-16-17,12-6 1,22 13 0,15 5-16</inkml:trace>
  <inkml:trace contextRef="#ctx0" brushRef="#br0" timeOffset="6580.75">5156 8791 0,'74'-20'15,"14"-16"17,6-11-17,-12-11 1,-19-15-1,-22-13 1,-29-9 0,-18 7-1,-18 6 1,-2 17 0,24 17-1,27 23 1,24 14-1,14 22 1,9 14 15,8 21-15,-21 14 0,-21 18-1,-23 13 1,-20-1-1,-14 1 1,-10-15 0,4-13-1,4-18 17,29-17-17,12-8 1,21-5-1,19-4 1,16-4 0,5-5-1,-17 1 1,-15-1 0,-49-2-16</inkml:trace>
  <inkml:trace contextRef="#ctx0" brushRef="#br0" timeOffset="7646.1">1960 10083 0,'16'79'16,"1"-11"-1,1 8-15,2-6 0,2 14 16,-1-9-16,7 15 0,-2-12 15,4 8 1,0 28-16,13-8 16,2-5-1,-14-46 1,4-32 0,-2-26-1,-6-22 1,9-34-1,-11 9 1,5-18-16,-8 8 16,0-16-16,0-32 15,-2-10 1,4 9 0,3 16-1,4 15-15,-9 30 16,-7 23-1,-11 12 1,-4 13-16</inkml:trace>
  <inkml:trace contextRef="#ctx0" brushRef="#br0" timeOffset="8097.75">3244 10482 0,'63'0'15,"20"0"17,3-3-17,-3-2 1,-15 5 0,-33-2-1,-35 2-15</inkml:trace>
  <inkml:trace contextRef="#ctx0" brushRef="#br0" timeOffset="8319.71">3244 10789 0,'69'0'15,"8"0"1,8 0 0,-16 0-1,-22 5 1,-47-5-16</inkml:trace>
  <inkml:trace contextRef="#ctx0" brushRef="#br0" timeOffset="9367.44">4564 10059 0,'-5'65'16,"3"-4"15,-2 16-31,-1-3 16,-1 14-16,-2-5 15,-3 13-15,-3-11 16,-8 9-16,-13 19 16,-4-7-1,23-56 1,16-50-16</inkml:trace>
  <inkml:trace contextRef="#ctx0" brushRef="#br0" timeOffset="9896.68">5059 10313 0,'-33'58'16,"-3"15"-16,9 1 15,2 13-15,7-4 16,12 5-1,11-17 1,15 3-16,13-24 16,21-7-16,1-18 15,20-10-15,-4-13 16,7-14-16,-7-8 16,3-23-16,-15-5 15,-2-23-15,-23 3 16,-11-23-16,-20 13 15,-29-12 1,-8 15 0,-30-9-16,-5 19 15,-16-4-15,9 21 16,-13 1-16,-31-1 16,25 25-1,47 16 1,28-1-1,5 6 1,15 2-16</inkml:trace>
  <inkml:trace contextRef="#ctx0" brushRef="#br0" timeOffset="10523.66">6003 10232 0,'31'79'16,"-7"-14"-1,-4 16-15,-1-8 16,3 12-16,-7-9 15,6 9-15,3 25 16,-4-5 0,-1-35-1,11-47 1,-5-31 0,-3-29 15,3-34-16,-9 11 1,6-11-16,-9 8 16,2-10-16,-2 5 15,-1-5-15,6-26 16,-10 5 0,-1 10-1,-2 36 1,1 28-1,-4 7 1,-2 13-16</inkml:trace>
  <inkml:trace contextRef="#ctx0" brushRef="#br0" timeOffset="14911.18">11537 1400 0,'-46'-50'16,"6"5"-1,-13-5-15,-5 1 16,-15-3-16,0 6 16,-21-4-16,5 9 15,-20-3-15,6 8 16,-26-2-16,33 12 15,3 7-15,-10 1 0,12 2 16,0 4-16,-17-2 0,15 0 16,-6 2-16,-11-4 0,14 4 15,-5 0-15,-10-4 0,18 9 16,-5 0-16,-23 1 0,22 1 16,-6 5-16,-19 5 0,21-2 15,-1 7 1,-17 5-16,21 0 15,2 10-15,-21 9 0,23-8 16,1 8-16,-17 8 0,24-9 16,-5 11-16,-12 8 0,4 1 15,-20 25-15,24-7 16,-13 15-16,29-16 16,1 7-16,27-10 15,2 10-15,9 4 16,49 10-1,16 0-15,-11-46 16,24 5 0,7-2-1,12-5 1,15 0 0,21-5-1,-17-16 1,14 1-16,-10-7 15,25-2-15,-5-4 16,23 3-16,-7-3 16,21-5-1,-33 0 1,-4-5-16,10 3 0,-15-1 16,3-2-16,10 0 0,-18 0 15,8 0-15,12 0 0,-15 0 16,3 0-16,15-2 0,-18 2 15,0 0-15,21 2 0,-4-2 16,27 2-16,-11-2 16,12-2-16,-19 0 15,12-6-15,-23 5 16,11 1-16,-21-1 16,13-1-16,-20 1 0,7-12 15,-18 3-15,11-12 16,25-8-16,15 4 15,-4-7 1,1-5 0,-10-16-1,-10-2-15,-19-5 16,-17-2 0,-11-13-1,-10-11 1,-9-7-1,-29-1 1,-21 29 0,-27 1-16,-15 13 15,-33-9 1,10 14 0,-11 4-16,-19 2 0,7 8 15,-17 0-15,-15 2 0,9 8 16,-7 7-16,-20 5 0,20 4 15,-2 0-15,-7 4 0,5 1 16,-4 1-16,28-2 16,106 5-16</inkml:trace>
  <inkml:trace contextRef="#ctx0" brushRef="#br0" timeOffset="20792.8">10007 5943 0,'-15'84'16,"3"-14"-1,-9 9-15,9-9 16,-4 11-1,6 30 1,28-3 0,41-12-1,-5-38 17,13-18-32,26-12 15,-8-31 1,-12-24-1,-15-9 17,-31 16-17,-27 20-15</inkml:trace>
  <inkml:trace contextRef="#ctx0" brushRef="#br0" timeOffset="21057.25">10028 6211 0,'75'0'31,"8"-5"-16,-7-6 1,-11-1 0,-35 5-1,-30 7-15</inkml:trace>
  <inkml:trace contextRef="#ctx0" brushRef="#br0" timeOffset="21273.34">9937 5840 0,'55'-18'15,"11"2"-15,39-15 16,7 3-1,-19 3 1,-93 25-16</inkml:trace>
  <inkml:trace contextRef="#ctx0" brushRef="#br0" timeOffset="21546.5">10902 5870 0,'70'0'16,"16"-2"15,-5-6-15,-23 3-1,-58 5-15</inkml:trace>
  <inkml:trace contextRef="#ctx0" brushRef="#br0" timeOffset="21778.4">11002 6216 0,'61'-7'15,"10"-7"1,-5 2-1,-22-1 1,-44 13 0</inkml:trace>
  <inkml:trace contextRef="#ctx0" brushRef="#br0" timeOffset="22284.2">11850 5518 0,'75'-12'31,"-8"2"-15,7 4-16,22 12 31,-21 28-15,-52 27-1,-28-13 16,-25 2-31,-36 18 32,-4 5-17,36 6 1,48-7 15,28-11-15,6-13 15,-20-22-15,-28-26-16</inkml:trace>
  <inkml:trace contextRef="#ctx0" brushRef="#br0" timeOffset="22504.37">12134 6472 0,'2'4'16,"3"3"15,4 3-16,-9-10-15</inkml:trace>
  <inkml:trace contextRef="#ctx0" brushRef="#br0" timeOffset="23291.48">10065 7697 0,'-20'43'16,"3"7"-16,-1 3 16,0 18-16,6-3 15,-1 10-15,0 38 16,13-2-1,21-19 1,32-24 0,12-30-1,8-24 17,-5-27-17,-10-13 1,-21-5-1,-19 11 1,-8 12 0,-10 5-16</inkml:trace>
  <inkml:trace contextRef="#ctx0" brushRef="#br0" timeOffset="23526.4">9854 8090 0,'25'0'16,"33"0"-1,20-5 1,-2 3-1,-13-3 1,-63 5-16</inkml:trace>
  <inkml:trace contextRef="#ctx0" brushRef="#br0" timeOffset="23870.42">10755 7997 0,'49'0'16,"0"-2"0,0-5 15,-14 1-31,-35 6 0</inkml:trace>
  <inkml:trace contextRef="#ctx0" brushRef="#br0" timeOffset="24087.51">10897 8179 0,'53'-5'16,"2"-5"-1,-7-1 1,-15 1 0,-33 10-16</inkml:trace>
  <inkml:trace contextRef="#ctx0" brushRef="#br0" timeOffset="24762.99">11383 7609 0,'22'-35'16,"36"8"15,1 13-15,13 14-16,-5 14 31,10 16-31,-14 13 16,0 17-16,-15 0 15,-15 18-15,-18-5 32,-20 6-32,-10-17 15,-20-1-15,-43 2 16,-13-20 15,-2-28-15,30-28-1,40-14 1,46-1 15,37 13-15,19 12-1,3 8 17,-8 13-17,-17 0 1,-9 0 15,-22-6-15,-14-7-1,-12-5-15</inkml:trace>
  <inkml:trace contextRef="#ctx0" brushRef="#br0" timeOffset="25365.47">12366 8060 0,'0'12'16,"0"11"-1,0 0 1,0-13 15,3-17-15,9-8-1,8-8 17,0 5-17,-2 6 1,-3 5 15,-5 14-15,-2 10-1,-3 6 1,-1-3 15,5-8-15,10-6-1,7-6 17,1-13-17,1-5 1,-11 1 15,-3 4-15,-14 13-16</inkml:trace>
  <inkml:trace contextRef="#ctx0" brushRef="#br0" timeOffset="25573.87">12857 8040 0,'3'2'16,"4"4"0,1 1-1,-3-5 1,-5-2-16</inkml:trace>
  <inkml:trace contextRef="#ctx0" brushRef="#br0" timeOffset="25738.32">12802 7722 0,'0'0'15,"0"0"1,0 0-16</inkml:trace>
  <inkml:trace contextRef="#ctx0" brushRef="#br0" timeOffset="26188.41">13099 8103 0,'0'-3'15,"11"-12"1,13 0 15,17 10-15,17 23 15,0 14-15,-11-4-1,-11-2 1,-11-6 15,-13-10-15,-12-10-16</inkml:trace>
  <inkml:trace contextRef="#ctx0" brushRef="#br0" timeOffset="38959.97">19031 999 0,'0'31'16,"2"7"-1,3 18-15,0 1 16,6 17-16,-1-4 16,-3 13-16,4-10 15,1 8-15,-2-13 16,0 10-16,3 25 15,-4 5 1,-3-1 0,1-10-1,-4-6 1,4-35 0,-4-26-16,-3-14 31,2-20-16,1-19-15,5-31 16,-6 6 0,6-16-1,-4 1-15,6-17 0,1 2 16,1-15-16,1 14 16,2-12-16,-3 16 15,9-8-15,4-25 16,0 2-1,6 31 1,-17 37 0,-9 18-1,1 10 1,-3 6 0,-3 4-16</inkml:trace>
  <inkml:trace contextRef="#ctx0" brushRef="#br0" timeOffset="39759.68">19804 1466 0,'33'-8'16,"41"-2"-1,31-2 1,3-4 0,-11-4-1,-20 3 1,-37 7-1,-40 10-15</inkml:trace>
  <inkml:trace contextRef="#ctx0" brushRef="#br0" timeOffset="40003.65">19943 1683 0,'71'-7'16,"15"-5"-1,-4 3 1,-19 3-1,-63 6-15</inkml:trace>
  <inkml:trace contextRef="#ctx0" brushRef="#br0" timeOffset="41662.44">21225 430 0,'16'76'16,"-4"27"-1,1 8 1,-8-3 0,-7-24-1,-11-44 16,3-40-15,-3-40 0,1-29-1,-1 4 1,-14-5 0,-27-17-1,-1-3 1,10 9-1,42 16 17,51 27-17,2 20 1,21 8-16,-6 8 16,16 14-16,22 26 15,-24 23 1,-56 5 15,-54 3-15,-33-8-1,-6-18 1,17-37 0,29-30-1,19-6 1,12-2 15,3 6-15,-10 26-16</inkml:trace>
  <inkml:trace contextRef="#ctx0" brushRef="#br0" timeOffset="41946.41">21893 426 0,'-20'65'16,"-3"18"-1,8 0 1,23-20 0,17-31-1,10-26 16,6-19-15,-6-4 0,-7-3-1,-8 7 1,-20 13-16</inkml:trace>
  <inkml:trace contextRef="#ctx0" brushRef="#br0" timeOffset="42136">21886 559 0,'55'-28'16,"3"0"0,-7 3-1,-11 3 1,-20 8-1,-20 14-15</inkml:trace>
  <inkml:trace contextRef="#ctx0" brushRef="#br0" timeOffset="42304.32">21891 355 0,'50'-18'16,"1"3"0,-19 5-1,-32 10-15</inkml:trace>
  <inkml:trace contextRef="#ctx0" brushRef="#br0" timeOffset="43020.61">22246 692 0,'18'-7'15,"15"-9"1,11-6 0,0-1-1,-9 6 1,-28 1 15,-21 12-15,-32 8-1,-15 24 1,3 5 0,26 7-1,32-15 17,32-14-17,24-17 1,-5-4-1,-6 3 1,-45 7-16</inkml:trace>
  <inkml:trace contextRef="#ctx0" brushRef="#br0" timeOffset="43470.75">21074 1184 0,'35'-3'15,"9"0"1,26-9-16,11-3 16,24-8-16,-24 5 15,3 4-15,16-4 16,3-5-16,28-7 0,-12 8 31,15 2-31,-24 2 16,6 5-16,10 0 15,-30 9 1,-48-4 0,-20 5-1,-28 3-15</inkml:trace>
  <inkml:trace contextRef="#ctx0" brushRef="#br0" timeOffset="44225.68">21821 1388 0,'-23'18'16,"-23"22"-1,-12 18 17,8-7-17,20-11 1,25-18 0,29-16-1,25-30 1,9-18 15,-3-9-15,-12 11-1,-13 10 1,-18 28 0,-12 28-1,-17 43 1,4-9 15,1 11-31,0 29 16,-2 7-1,5-21 1,4-16 0,2-53-1,6-25 16,14-26-15,6-2 0,12-11-16,3 1 15,10-4-15,30-18 16,-2 5 0,-16 12-1,-60 51-15</inkml:trace>
  <inkml:trace contextRef="#ctx0" brushRef="#br0" timeOffset="45617.95">25094 820 0,'12'76'16,"-1"-10"0,-4 15-16,-2-8 15,0 14-15,-3-5 16,-4 6-16,-1-13 16,-6 11-16,-5 19 15,2-8 16,15-57-15,4-40 0,4-32-1,-4-22 1,0 1 0,-4 5-1,4 14 1,-7 34-16</inkml:trace>
  <inkml:trace contextRef="#ctx0" brushRef="#br0" timeOffset="45827.49">24859 937 0,'0'0'0</inkml:trace>
  <inkml:trace contextRef="#ctx0" brushRef="#br0" timeOffset="46437.41">25020 818 0,'56'-38'15,"-1"14"1,11 3-16,-1 8 16,11 3-16,-8 8 15,10 9-15,-7 6 31,2 13-31,13 24 16,-26 21 0,-39 4-1,-55-5 1,-6-21 0,-23-12-16,-5-7 15,-18-9-15,3-4 31,-11-1-31,-27-5 16,14 0 0,34-6-1,34 0 1,39-5-16</inkml:trace>
  <inkml:trace contextRef="#ctx0" brushRef="#br0" timeOffset="46901.25">26063 987 0,'44'0'15,"8"0"-15,6 0 16,16-2-16,34 2 16,-4 0-1,-22 0 1,-29 2 15,-27-2-31,-26 0 0</inkml:trace>
  <inkml:trace contextRef="#ctx0" brushRef="#br0" timeOffset="47118.36">26170 1299 0,'80'-10'16,"13"0"0,-12 6-1,-20-4 1,-61 8-16</inkml:trace>
  <inkml:trace contextRef="#ctx0" brushRef="#br0" timeOffset="47828.13">27400 367 0,'-5'63'0,"-16"17"15,-7 1 1,1-5 0,-1-21-1,13-17 1,9-18-1,1-10 1,10-4 0,11-1-1,24-12 1,20-9 0,21-2-1,8 3 1,-1 0-1,-23-3 1,-17 11 0,-23 0-1,-12 4-15,-5 3 16,-8 0 0</inkml:trace>
  <inkml:trace contextRef="#ctx0" brushRef="#br0" timeOffset="48124.43">27465 554 0,'53'-5'16,"2"-3"0,-14 3-1,-11-3 1,-23-1 0,-7-4-1,-2 1 1,2 6-1,0 6-15</inkml:trace>
  <inkml:trace contextRef="#ctx0" brushRef="#br0" timeOffset="48357.41">27372 329 0,'49'-20'16,"23"0"-1,19 5 1,7 2 0,-8 1-1,-10 0 1,-19-1 0,-28 5-1,-18 6-15,-15 2 16</inkml:trace>
  <inkml:trace contextRef="#ctx0" brushRef="#br0" timeOffset="48836.6">27135 1151 0,'55'-10'16,"15"-3"-16,1 3 15,15-2-15,-10 0 16,15-4-16,24-4 15,3 7 1,-11 6 0,-44 12-16,-31-3 15,-17-2 1,-7 0 0,-8 0-16</inkml:trace>
  <inkml:trace contextRef="#ctx0" brushRef="#br0" timeOffset="49501.54">27495 1423 0,'-13'46'16,"-4"6"0,-8 8-1,-1 1-15,7-3 16,5-7 0,14 2-1,16-11 1,17-9-1,14-15 1,6-10 0,1-8-1,-17-13 1,-7-10 0,-7 0-1,-6 1 1,-12 14-1,-5 8-15</inkml:trace>
  <inkml:trace contextRef="#ctx0" brushRef="#br0" timeOffset="49803.8">27346 1662 0,'58'-9'16,"8"-5"-1,-1 2 1,-14 2-1,-21 5 1,-13 2 0,-6-2-16,-9 5 15,-2 0-15</inkml:trace>
  <inkml:trace contextRef="#ctx0" brushRef="#br0" timeOffset="71806.2">19872 2428 0,'48'-60'15,"-7"10"1,12-11-16,-6 9 16,16-19-16,1 3 15,16-21-15,-20 24 16,3-3-16,8-6 0,-11 12 31,3-7-31,18-8 0,-15 11 16,4-4-16,13-11 0,-15 13 15,6-3-15,12-7 0,-16 10 16,5 3-16,16-15 0,-23 19 16,5-3-16,16-6 0,-4 2 15,26-18 1,-13 18-16,16-13 16,-24 19-1,18-6-15,-17 18 16,0-1-16,-8 5 15,-45 34 1,-18 7 0,-10 0-1,-10 5-15</inkml:trace>
  <inkml:trace contextRef="#ctx0" brushRef="#br0" timeOffset="72508.58">19509 631 0,'53'42'15,"-4"-7"1,16 9-16,-4-2 15,16 5-15,4-1 16,15 4-16,-5-4 31,22 9-31,-30-13 16,-2 2-16,12 8 0,-17-11 16,2 4-16,15 8 0,-17-6 15,2 4-15,15 14 0,-15-14 16,2 1-16,14 9 0,1-1 15,21 12-15,-18-18 16,14-5-16,-17-14 16,12-8-16,-20-1 15,9 2-15,22 7 16,-6 11 0,-17 3-1,-46-23-15,-25-14 16,-11-4-1,-13-8-15</inkml:trace>
  <inkml:trace contextRef="#ctx0" brushRef="#br0" timeOffset="83733.08">13830 7490 0,'-56'-24'31,"-17"-9"-31,-8 5 16,-26-9-16,21 9 31,-3-2-31,-14-1 0,15-1 16,-8 4-16,-15-2 0,11 4 15,-3 1-15,-27 0 16,23 4-1,-12 4-15,-14-4 0,21 9 16,-4 2-16,-17 0 0,19 5 16,-4 2-16,-13 3 0,21 3 15,-2 2-15,-11 5 0,7 8 16,-25 2-16,20 2 16,-13 17-16,26-5 15,-10 14-15,22-2 16,-5 12-16,18-10 0,-10 13 15,20-12-15,-10 12 16,22-10-16,-2 12 16,-5 30-16,27 7 15,24 7 1,22-4 0,10-3-1,23-4 1,28 1-1,-21-35 1,13-3-16,-3-17 16,16 6-16,-6-8 15,21 0-15,-3-5 16,23 1-16,-8-9 31,25 6-31,-4-8 16,20 3-16,-36-10 15,-3-3-15,17-2 0,-22-4 16,9 1-16,14-4 0,-17-4 16,10-4-16,23-4 15,-21-1-15,0 2 0,20-2 0,-19 4 16,0-5-16,17 3 0,-26 0 16,4-2-16,9-6 0,-22 3 15,-3-7-15,15-9 0,-1 2 16,26-12-16,-17 1 15,15-8-15,-30 0 16,9-10-16,-19 7 16,5-7-16,-20 8 15,6-15-15,7-24 0,-19-21 16,-14-1 0,-21-7-1,-20 9 1,-19 1-1,-32 5-15,-5 30 32,-21 7-32,9 21 15,-13 5-15,-19-1 0,-14 1 16,-19-5-16,12 8 31,3-4-31,12 8 16,91 28-16</inkml:trace>
  <inkml:trace contextRef="#ctx0" brushRef="#br0" timeOffset="87602.32">11885 9028 0,'-3'71'16,"-2"-11"15,-1 19-31,4-4 15,-3 15-15,3-7 16,2 0-16,0 31 16,2-14 15,3-31-15,-3-39-1,-2-30-15</inkml:trace>
  <inkml:trace contextRef="#ctx0" brushRef="#br0" timeOffset="88192.75">12308 8919 0,'73'0'16,"10"33"0,-27 5-1,-9 28-15,-16-3 31,-11 19-31,-15-3 16,-10 14-16,-15-17 16,-20-1-16,-34 13 15,-11-27 17,11-44-17,29-36 1,32-24 15,29-5-15,21 10-1,24 25 17,22 34-17,8 16 1,-3 4-1,-5-7 17,-20-6-17,-30-12 1,-33-16-16</inkml:trace>
  <inkml:trace contextRef="#ctx0" brushRef="#br0" timeOffset="88622.13">13056 9045 0,'-50'62'16,"19"-8"15,3 23-31,16-12 15,10 18-15,9-10 16,19-3-16,37 6 16,22-43 15,-24-31-15,-3-32-16,-18-16 15,-7-19-15,-13-3 31,-15-15-31,-10 12 16,-28 1-16,-8 22 16,-24 10-16,-35 6 15,-7 16 17,20 11-17,39 5 1,48 0-16</inkml:trace>
  <inkml:trace contextRef="#ctx0" brushRef="#br0" timeOffset="89072.58">13893 9280 0,'-58'12'16,"-3"11"15,21 12-16,30 16 1,46 12 15,24-1-15,3-8 0,-35-12-1,-46-17 16,-33-12-15,-6-8 0,6 1 15,16-4-31,35-2 0</inkml:trace>
  <inkml:trace contextRef="#ctx0" brushRef="#br0" timeOffset="91840.14">25937 3974 0,'77'-6'16,"-10"1"0,11 5-16,31-3 15,-4 6 1,-26-3 0,-79 0-1</inkml:trace>
  <inkml:trace contextRef="#ctx0" brushRef="#br0" timeOffset="92093">26119 4298 0,'93'0'16,"10"0"-1,-1 2 17,-37 4-32,-65-6 15</inkml:trace>
  <inkml:trace contextRef="#ctx0" brushRef="#br0" timeOffset="92621.02">27009 4084 0,'50'0'0,"13"0"0,3 0 15,9 0-15,1 0 16,17-3-16,0 1 16,18-8-16,-5 0 15,18-3-15,-14 4 16,19 3-16,-19 3 16,16 3-16,-14 0 15,18 0-15,-16 0 16,17 0-16,-13 0 15,16 3-15,-16 0 16,19 4-16,-22-5 16,9 1-16,-26-3 15,8-3-15,-8-6 16,-47 12 0,-23-3-1,-16 0 1,-12 0-16</inkml:trace>
  <inkml:trace contextRef="#ctx0" brushRef="#br0" timeOffset="93619.05">28105 3078 0,'-13'59'0,"-12"24"15,-11 17 1,-1 11 0,4-5-1,13-18 1,28-9-1,30-19 1,25-20 0,14-21-1,-1-30 1,-18-12 0,-20-9-1,-13 4 1,-13 15-16,-12 13 0</inkml:trace>
  <inkml:trace contextRef="#ctx0" brushRef="#br0" timeOffset="93834.5">28050 3376 0,'80'-7'16,"10"2"0,-11-3-16,-16-3 15,-28 4 1,-17 3 0,-18 4-16</inkml:trace>
  <inkml:trace contextRef="#ctx0" brushRef="#br0" timeOffset="94038.06">27994 2956 0,'51'-16'16,"21"-2"-1,1 6-15,23 0 0,-3-4 16,11 1-16,34-5 15,-12 4 1,-50 4 0,-76 12-16</inkml:trace>
  <inkml:trace contextRef="#ctx0" brushRef="#br0" timeOffset="94683.4">27752 4550 0,'0'64'15,"2"18"1,1 4 0,-1-12-1,-2-20 1,6-33-1,-4-21 1,1-5 0,-1-3-1,3 0-15,-5 8 16</inkml:trace>
  <inkml:trace contextRef="#ctx0" brushRef="#br0" timeOffset="95162.89">28069 4367 0,'51'-14'16,"17"5"-1,10 21 1,2 23-16,-11 26 16,-41 17 15,-44 13-16,-42-11-15,-17-14 32,-8-28-32,10-15 15,20-23 1,27-18 0,21-8-1,20 1 1,24 11-1,21 6 1,18 20 0,5 11-1,-15 0 1,-10-1 0,-13-25-1,1-16 1,-6-4-1,-7 5 1,-18 9 0,-15 9-16</inkml:trace>
  <inkml:trace contextRef="#ctx0" brushRef="#br0" timeOffset="95565.87">28788 4427 0,'-35'53'16,"-4"15"-1,17 5 1,30-13 0,45-22-1,29-22 1,22-30-1,2-23 1,-23-21 0,-45-15-1,-53 8 1,-43 8 0,-23 25-1,0 17 1,13 12-1,12 6 1,24 4 15,15-5-15,17-2-16</inkml:trace>
  <inkml:trace contextRef="#ctx0" brushRef="#br0" timeOffset="96078.2">29645 4573 0,'-56'3'0,"5"12"31,26 15-31,38 8 31,30 10-15,10-6-1,-6-7 1,-26-9 0,-33-8-1,-34-14 1,-22 2-1,-2-12 1,9 4 0,13-3-1,20-3 1,13 5 0,15 3-16</inkml:trace>
  <inkml:trace contextRef="#ctx0" brushRef="#br0" timeOffset="105184.88">17040 6438 0,'0'71'31,"0"19"-31,0-12 15,2 5-15,4 13 0,-1 7 16,-3 28 0,-2-12-1,3 7-15,-1 14 16,6-86 15,-6-47-15,-2-50-16,-2-12 31,-8-18-31,-3-25 16,1-4-1,12 102-15</inkml:trace>
  <inkml:trace contextRef="#ctx0" brushRef="#br0" timeOffset="105520.9">16844 6211 0,'42'-2'15,"9"11"-15,7 4 32,25 12-32,-5 8 15,15 15-15,-17 3 16,-5 9-16,-27-2 31,-21 7-31,-23-9 16,-32-4-16,-8-14 31,-26 1-31,2-17 16,-11-5-16,-28-12 31,8-5-16,34-10 1,61 10-16</inkml:trace>
  <inkml:trace contextRef="#ctx0" brushRef="#br0" timeOffset="105835.62">17940 6665 0,'80'0'16,"4"0"15,-12 0-15,-23 0 0,-49 0-16</inkml:trace>
  <inkml:trace contextRef="#ctx0" brushRef="#br0" timeOffset="106045.6">17801 6931 0,'58'-2'16,"17"-8"-16,39-8 15,2 3 17,-23 2-17,-93 13-15</inkml:trace>
  <inkml:trace contextRef="#ctx0" brushRef="#br0" timeOffset="106651.74">18539 6256 0,'38'-7'16,"20"-1"-16,5-2 31,28 0-31,-3 7 16,28-4-16,-5 2 15,12-3-15,-14 5 16,5-4 0,-7-11-1,-46-2 1,-31 12-1,-12 1 1,-18 7-16</inkml:trace>
  <inkml:trace contextRef="#ctx0" brushRef="#br0" timeOffset="106929.18">19177 6327 0,'10'70'16,"-3"-7"15,-2 15-31,-1 0 16,-8 8-16,-1-13 15,-9 8-15,-12 12 31,-4-4-15,5-29 0,13-32-1,12-28-15</inkml:trace>
  <inkml:trace contextRef="#ctx0" brushRef="#br0" timeOffset="107153.79">18961 7113 0,'58'0'15,"14"0"-15,1 0 32,13 0-32,28 0 15,-11 0 1,-25-3-1,-40-2 1,-38 5-16</inkml:trace>
  <inkml:trace contextRef="#ctx0" brushRef="#br0" timeOffset="107844.58">20303 6372 0,'16'60'15,"-2"18"-15,-3 3 31,-1 17-31,-5-7 16,2 10-16,9 25 31,9-15-15,8-68 0,2-61 15,-10-12-16,3-29-15,-1-1 32,3-17-32,3-2 15,5-9-15,-2 12 32,1-7-32,14-25 15,-4 13 16,-24 46-15,-13 29 15,-8 10-15,4 8 0,-6 2-1</inkml:trace>
  <inkml:trace contextRef="#ctx0" brushRef="#br0" timeOffset="108957.82">16844 8856 0,'0'44'15,"0"10"-15,2 7 16,8 23-16,3-1 16,9 23-16,-2-11 31,1 14-31,-4-16 15,4 7-15,-7 26 16,-1-22 0,-15-87 15,-16-57-15,-10-30-1,-2-6 16,10 15-15,-15-24-16,5 14 16,5 3-16,-6-20 0,-4-15 15,-8-18-15,8 21 32,-3-2-32,22 1 15,47 54 1,5 27-1,21 20-15,1 7 32,16 21-32,-9 2 15,8 18-15,-10 0 16,-3 12-16,-20 26 31,-45-3-15,-53-12-1,-24-21 1,-9-25 15,17-9-15,32-7 0,42-9-16</inkml:trace>
  <inkml:trace contextRef="#ctx0" brushRef="#br0" timeOffset="109225.47">17607 9275 0,'63'2'15,"12"1"1,-1-1 0,-19-2-1,-55 0-15</inkml:trace>
  <inkml:trace contextRef="#ctx0" brushRef="#br0" timeOffset="109453.69">17536 9610 0,'63'-5'31,"21"5"-15,-3 5 0,-16-5-1,-27 2 1,-38-2 0</inkml:trace>
  <inkml:trace contextRef="#ctx0" brushRef="#br0" timeOffset="111587.71">18590 8952 0,'43'-12'15,"22"12"17,26 20-17,-21 5 1,4 12-16,-14 2 16,1 11-16,4 33 15,-22-15 1,-20 8-16,-19-11 15,-16 11-15,-11-26 16,-14 11-16,-35 14 16,-15-7 15,-17-22-15,11-26-1,11-23 1,21-22-1,31-20 1,32-8 0,33 2-1,5 21 1,16 16 0,2 5-1,17 18-15,-5 0 16,9 14-16,9 25 15,-7 15 1,-18-3 0,-18-19-1,-22-19 1,-11-12 0,-12-10-16</inkml:trace>
  <inkml:trace contextRef="#ctx0" brushRef="#br0" timeOffset="112320.6">19721 9557 0,'-7'53'15,"-14"15"1,-1 0 0,-1-15-1,21-35 17,16-52-17,4-3 1,1-20-16,-2-2 15,-2-14-15,-3 8 16,-2-24-16,1 14 16,1-9-16,6-16 15,2 14 1,-7 43 15,-8 43-15,0 41-1,-1 2 1,10 19-16,3 5 16,8 15-16,0-6 31,11 9-31,-1-14 16,2 9-16,14 21 15,7-28 16,-7-58-15,-18-39 0,-16-30-1,-22-8 17,-38 1-17,-35 13 1,10 15 15,-11 15-31,-33-1 16,3 1-1,23 5 1,86 13-16</inkml:trace>
  <inkml:trace contextRef="#ctx0" brushRef="#br0" timeOffset="112847.9">18539 8640 0,'-30'35'16,"-18"15"-16,3 6 15,-11 17-15,14-3 16,-2 21-16,18 3 15,0 16-15,13-3 32,16 14-32,17-26 15,22 3-15,9-15 16,15-7-16,17 7 16,-33-33-1,-50-50-15</inkml:trace>
  <inkml:trace contextRef="#ctx0" brushRef="#br0" timeOffset="113328.06">20067 8796 0,'37'43'16,"22"19"-16,-12-9 31,1 8-31,13 17 0,-12-10 16,2 11-16,7 12 0,-10 11 16,-5 19-16,-18-13 31,-10 11-31,-27 15 15,-26-59 1,5-42 0,18-17 15,5-9-15,10-7-16</inkml:trace>
  <inkml:trace contextRef="#ctx0" brushRef="#br0" timeOffset="113769.27">21208 8771 0,'-36'48'16,"-4"12"-16,-2 3 31,-16 23-31,9-3 15,0 23-15,13-10 16,14 17-16,14-15 31,16 8-31,14-15 16,23-3-16,4-25 16,23-3-16,36 1 15,-9-13 16,-51-25-15,-48-23-16</inkml:trace>
  <inkml:trace contextRef="#ctx0" brushRef="#br0" timeOffset="115122.53">21551 9045 0,'-3'41'16,"-1"17"-16,-2-1 15,3 19-15,1-5 16,2 14 0,5 32-1,5-17 1,3-27 0,-6-37 15,-5-16-16,-2-20-15</inkml:trace>
  <inkml:trace contextRef="#ctx0" brushRef="#br0" timeOffset="115643.68">21908 9101 0,'-22'58'16,"7"-7"0,0 16-16,4-4 15,9 16-15,15 24 31,34-10-15,2-35 0,13-20-16,-1-18 31,12-20-31,-13-13 16,3-20-16,-10-5 15,-10-19-15,-8-29 31,-22 15-15,-18-4-16,-15 15 16,-25-9-1,-8 19 1,-28 0-16,6 10 16,-11 9-16,-26 1 15,12 5 1,47 10-1,53 15 1</inkml:trace>
  <inkml:trace contextRef="#ctx0" brushRef="#br0" timeOffset="116237.55">22627 9149 0,'12'73'16,"11"27"0,12 11-1,-2-4 1,-5-17-1,0-19 17,7-41-17,-8-35 1,-4-22 0,-3-34-1,-2-15 1,7-5-1,3-4 1,-16 7 15,-12 12-15,-9 11 0,0 29-1,7 14 1,2 12-16</inkml:trace>
  <inkml:trace contextRef="#ctx0" brushRef="#br0" timeOffset="116774.23">22956 8648 0,'21'38'16,"12"11"-16,-3 2 31,13 22-31,0 3 15,15 14-15,0 4 16,12 16-16,-9-8 16,9 18-16,-15-17 15,4 16-15,-22-18 16,-4 7-16,-20-22 16,-26 7-16,-13-30 15,-41-8-15,-4-19 16,-15-6-16,-21 0 15,49-15 1,58-15-16</inkml:trace>
  <inkml:trace contextRef="#ctx0" brushRef="#br0" timeOffset="118411.9">16846 11701 0,'-5'38'16,"-8"21"-16,-4 3 31,-1 29-31,3 5 16,0 25-16,10-28 15,-3 0-15,6 10 0,0 5 32,2 24-32,0-21 15,0 4-15,0 22 31,2-44-15,-2-50 0,0-43-16</inkml:trace>
  <inkml:trace contextRef="#ctx0" brushRef="#br0" timeOffset="118815.24">16625 11573 0,'72'-2'16,"-6"6"15,22 22-31,-9 9 16,3 25-16,-8 1 31,-4 20-31,-28-8 16,-26 12-16,-26-15 31,-31-4-31,-8-18 15,-30-7-15,4-16 16,-6-8 0,-25 3-1,30-7 1,76-13-16</inkml:trace>
  <inkml:trace contextRef="#ctx0" brushRef="#br0" timeOffset="119232.48">17408 12273 0,'86'-10'31,"17"-2"-15,-10-1 15,-24 0-15,-69 13-16</inkml:trace>
  <inkml:trace contextRef="#ctx0" brushRef="#br0" timeOffset="119454.2">17382 12555 0,'72'6'16,"16"4"15,-6-3-15,-16 3 0,-66-10-16</inkml:trace>
  <inkml:trace contextRef="#ctx0" brushRef="#br0" timeOffset="120831.07">18311 12059 0,'32'-42'31,"20"-2"-15,27 19 0,22 20-1,7 33 16,-37 5-15,-13 20-16,-23 2 16,-12 18-16,-16-5 31,-14 20-31,-16-9 16,-23 6-16,-1-4 15,-16 7-15,2-14 16,-9-1-16,-16 9 31,16-34-15,49-45-1,31-6 1,28 0 15,33 6-15,-11 0-1,11 7-15,27 12 32,6 4-17,-19-4 1,-35-6 0,-50-16-16</inkml:trace>
  <inkml:trace contextRef="#ctx0" brushRef="#br0" timeOffset="121393.33">19464 12251 0,'-23'30'31,"-2"3"-15,-2 22-16,2 3 16,-3 20-16,12 3 15,6 17 1,8-10-1,14 13-15,9-15 16,16-1-16,4-19 16,20-5-16,-7-19 31,18-14-31,26-21 16,-28-16-1,-5-25-15,-9-3 31,-5-24-31,-14-2 16,-4-22-16,-18 5 16,-13-19-16,-14 5 31,-30-6-31,-4 26 16,-15 12-16,-19-4 0,-11 3 31,-22-5-31,15 13 15,2-1-15,5 8 16,91 48-16</inkml:trace>
  <inkml:trace contextRef="#ctx0" brushRef="#br0" timeOffset="130232.19">20459 12372 0,'-5'32'15,"3"6"17,-1 20-32,3-3 15,3 16-15,4-3 31,9 18-31,3-11 16,15 16-16,23 17 31,22-22-15,-2-46 0,-16-49 15,-25-40-16,-21-15 17,-11-10-17,-4 6 17,-4 21-17,4 24 16,4 30-15,15 33 0,21 33 15,-3-15-15,11 0-1,0-18 1,12-4-16,37-11 15,6-29 17,-15-47-17,-43-2 17,-15-13-32,-14 3 15,-16-18-15,-11 9 31,-8-9-31,-4 15 16,-10-7-16,-27-13 16,-21 9 15,5 16-15,39 31-1,37 30 1</inkml:trace>
  <inkml:trace contextRef="#ctx0" brushRef="#br0" timeOffset="148379.34">22740 3660 0,'66'-24'16,"-14"8"0,16 2-16,-5 3 15,18 4-15,-8 4 16,10 3-16,28 7 15,-12 19 1,-39 16 0,-48 11-1,-44 11-15,-1-16 32,-14 5-32,-2-6 0,-9 9 15,8-6-15,-8 8 16,-23 18-16,9 5 15,9-13 1,52-21 0,39-22-1,27-20 1,16-29 0,5-25-1,-6-4 1,-19 13-1,-51 40-15</inkml:trace>
  <inkml:trace contextRef="#ctx0" brushRef="#br0" timeOffset="148845.64">23781 3875 0,'-48'73'0,"2"16"15,19 11 1,29-12 0,37-29-1,33-37 1,-11-19-1,9-14-15,-9-3 16,9-17-16,21-22 16,4-20-1,-24-20 1,-40-9 0,-49 7 15,-36 20-16,-35 19 1,-20 28 0,0 16-1,13 6 1,29 12 0,31-6-1,36 0-15</inkml:trace>
  <inkml:trace contextRef="#ctx0" brushRef="#br0" timeOffset="149713.5">24677 3739 0,'-21'50'15,"-5"23"1,8 13 0,11 3-1,19-14 1,18-32 15,9-24-15,1-26-1,2-18 1,-7-15 0,-14-6-1,-1 8 16,-7 13-15,-6 25 0,-5 18-1,9 24 1,14 7 0,20-7-1,18-9 1,16-20 15,8-26-15,-11-27-1,-15-26 1,-24-14 0,-21-13 15,-24 10-16,-27 9 1,-15 14 0,-11 13-1,6 11 1,29 18 0,26 18-16</inkml:trace>
  <inkml:trace contextRef="#ctx0" brushRef="#br1" timeOffset="157553.1">27044 3502 0,'-61'32'16,"12"-2"0,-15 14-16,4-4 15,-14 16-15,7-5 16,-27 11-16,4-1 15,-13 16-15,7-14 16,-13 16-16,16-9 31,-13 13-31,16-12 16,-14 1-16,18-11 16,-10 2-16,-22-2 15,10-39 1,52-49-1,26-26 1,18-8 0,9-1-1,15 9 1,14 7 0,-1 26-1,-10 28 16,-8 29-15,-9 1 0,-10 17-16,-9-4 15,-12 10-15,-19 19 16,-6-7 0,7-23 15,28-32-16,34-22 1,34-17 0,31-7-1,22-7 1,10-5 0,-4-5-1,-24-1 16,-15 8-15,-34 20 0,-13 9-1,-18 9-15</inkml:trace>
  <inkml:trace contextRef="#ctx0" brushRef="#br1" timeOffset="157915.79">25441 3694 0,'28'27'16,"10"7"15,20 13-31,0 0 16,14 14-16,0-3 15,8 5-15,-2-5 16,6 5-16,-14-10 16,3 2-16,25-5 15,3-7 1,-35-28-1,-36-9 17,-13-1-32,-17-5 0</inkml:trace>
  <inkml:trace contextRef="#ctx0" brushRef="#br1" timeOffset="158340.79">26560 4192 0,'18'26'15,"30"32"1,22 19-1,10-1 1,-13-13 0,-13-15-1,-17-12 1,-35-24 0,-35-9-1,-38-6 1,10 1-1,-11-4-15,-26 4 16,2 0 0,22 2-1,29-3 17,23 3-32,22 0 15</inkml:trace>
  <inkml:trace contextRef="#ctx0" brushRef="#br1" timeOffset="159075.41">24216 6100 0,'-2'42'15,"-10"14"-15,-6 2 31,-10 17-31,-5-4 16,-4 13-16,4-11 16,7 7-16,17 23 15,39-5 17,35-21-17,26-40 1,-3-35 15,-15-21-15,-25 1 15,-22 8-15,-26 10-16</inkml:trace>
  <inkml:trace contextRef="#ctx0" brushRef="#br1" timeOffset="159339.62">24209 6400 0,'61'-3'16,"-1"-5"15,-7 4-15,-23-4 0,-30 8-16</inkml:trace>
  <inkml:trace contextRef="#ctx0" brushRef="#br1" timeOffset="159545.01">24197 5987 0,'52'-18'16,"14"2"-16,40-3 15,2 1 17,-22 2-17,-86 16-15</inkml:trace>
  <inkml:trace contextRef="#ctx0" brushRef="#br1" timeOffset="159902.81">24973 6385 0,'77'0'16,"7"0"15,-21-6-31,-63 6 16</inkml:trace>
  <inkml:trace contextRef="#ctx0" brushRef="#br1" timeOffset="160106.29">25013 6652 0,'60'0'16,"21"-8"15,-3-1-15,-13 1-1,-65 8-15</inkml:trace>
  <inkml:trace contextRef="#ctx0" brushRef="#br1" timeOffset="161257.96">26117 5989 0,'40'-28'16,"23"-2"-1,-5 15 17,13 8-32,-8 7 15,14 18-15,-11 1 31,5 26-31,-16 3 16,-12 20-16,-17-5 16,-17 20-16,-14-7 31,-30 13-31,-11-12 16,-26 2-16,-2-14 15,-22-9 1,14-21-1,-15-15-15,-3-40 16,34-43 15,54-20-15,22 24 15,25 12-31,11 17 16,19 10-16,1 14 31,11 22-31,-5 6 16,0 18-16,14 27 15,-13-5 17,-15-9-17,-30-28 1,-14-12-1,-14-13-15</inkml:trace>
  <inkml:trace contextRef="#ctx0" brushRef="#br1" timeOffset="161746.31">27114 6064 0,'-17'21'16,"-13"32"15,-3 37-15,17-21-1,12 6-15,11-12 16,18 0-16,8-15 15,20-3 1,3-17 0,16-8-16,-1-13 15,7-9-15,-7-11 16,2-9-16,-18-6 16,-7-20-1,-20-2 1,-13-15-16,-18 9 15,-21-15-15,-12 11 16,-25-3-16,-7 15 16,-18 2-16,9 14 31,-9 7-31,-17-1 16,17 9-1,44 7 1,42 10-16</inkml:trace>
  <inkml:trace contextRef="#ctx0" brushRef="#br1" timeOffset="162386.29">28085 5775 0,'70'0'15,"26"0"1,12-11 0,0-1 15,-12-6-15,-27-1-1,-34 8 1,-21 6-1,-14 5 1</inkml:trace>
  <inkml:trace contextRef="#ctx0" brushRef="#br1" timeOffset="162744.97">28422 5909 0,'21'52'16,"-2"4"15,-5-6-15,-20-10-1,-19-15 1,-23-11 15,-13-14-15,6-8 0,8-5-1,14 0 1,33 13-16</inkml:trace>
  <inkml:trace contextRef="#ctx0" brushRef="#br1" timeOffset="163264.73">28024 6402 0,'45'0'15,"16"0"-15,2 0 16,20 2-16,0-2 16,16 6-16,-9 0 31,6 0-31,18 0 16,-16 1-1,-40-2 1,-28 1-1,-30-6 1</inkml:trace>
  <inkml:trace contextRef="#ctx0" brushRef="#br1" timeOffset="163801.54">28359 6604 0,'-48'5'16,"13"13"15,23 9-15,34 14-1,36 14 1,13 3 15,-10-7-15,-44-11 0,-45-15-1,-42-18 16,-14-17-15,9-4 0,12-7-1,63 21-15</inkml:trace>
  <inkml:trace contextRef="#ctx0" brushRef="#br1" timeOffset="164384.6">26165 5599 0,'-46'28'16,"-10"12"-16,4 8 31,-17 22-31,20-9 16,3 6-16,1 15 0,4-10 15,6 9 1,4 14-16,7 4 16,6 24-16,18-17 15,35 0-15,16-31 32,40-11-32,2-19 15,10-7-15,30-3 16,-50-10-1,-83-25-15</inkml:trace>
  <inkml:trace contextRef="#ctx0" brushRef="#br1" timeOffset="164994.97">28788 5594 0,'37'55'16,"14"18"-16,-1 2 15,15 28-15,-16-24 16,-7 2 0,6 9-16,-3 9 0,1 29 15,-18-12 1,-13 12-16,-10-19 15,-27 1-15,-11-26 16,-20-6-16,-3-28 31,-14-14-31,-21-26 16,3-26 0,32 4-1,26 7 1,30 5-1</inkml:trace>
  <inkml:trace contextRef="#ctx0" brushRef="#br1" timeOffset="166355.91">29730 5581 0,'-40'37'16,"5"4"0,-1 9-16,4-2 15,-7 15-15,6 0 32,-2 18-32,8-9 15,-6 17-15,7-5 16,9 16-16,4-9 15,17 15-15,8-15 32,21 4-32,7-24 15,18-11-15,32-6 16,-11-12 15,-41-24-31,-38-18 16</inkml:trace>
  <inkml:trace contextRef="#ctx0" brushRef="#br1" timeOffset="166851.59">30045 6011 0,'0'86'16,"-3"-20"-1,1 7-15,-8 22 32,-2-8-17,1-19 1,6-31 0,0-16-1,5-21-15</inkml:trace>
  <inkml:trace contextRef="#ctx0" brushRef="#br1" timeOffset="167478.93">30400 5797 0,'56'-9'16,"25"21"15,-18 8-15,2 20-16,-15 6 15,3 17-15,-10-3 31,-5 18-31,-16 26 16,-41-1 0,-39-29-1,-31-37 17,-16-24-17,1-35 1,26-32-1,43-15 17,47 12-17,46 32 1,-2 20 15,5 15-31,26 27 16,-4 11-1,-15-5 1,-17-10 15,-21-22-15,-12-7 0,-8 1-1,-10-5-15</inkml:trace>
  <inkml:trace contextRef="#ctx0" brushRef="#br1" timeOffset="167999.03">31206 6014 0,'-25'58'16,"6"12"-1,19 6 16,37-1-15,6-26 0,12-12-16,6-14 15,17-7-15,-7-9 16,5-10-16,22-31 16,-16-35-1,-33-22 1,-49-15-1,-16 33 1,-24 5-16,0 18 16,-21 4-1,3 16-15,-7 0 0,-31 11 32,1-2-17,16 8 1,41 5-1,38 8-15</inkml:trace>
  <inkml:trace contextRef="#ctx0" brushRef="#br1" timeOffset="168545.29">32247 6160 0,'-47'-14'16,"-11"0"0,5 14-1,25 18 1,33 27 0,27 13 15,17-2-16,-2-8 1,-8-13 0,-37-15-1,-30-14 1,-20-8 0,-10-10-1,13-3 1,20-2-1,10 0 1,4 6 0,11 11-1</inkml:trace>
  <inkml:trace contextRef="#ctx0" brushRef="#br1" timeOffset="169029.13">32340 5434 0,'36'46'15,"12"15"-15,-3 1 16,15 24-16,1-3 15,13 15-15,-9-4 16,13 9-16,-18-7 16,-7 10-16,-18-18 15,-12 8-15,-43 7 16,-43-30 0,-33-25-1,-9-13 1,16-12 15,44-11-31,45-12 16</inkml:trace>
  <inkml:trace contextRef="#ctx0" brushRef="#br2" timeOffset="174779.04">27855 6919 0,'60'-8'15,"24"-4"1,2-1 0,27-5-16,-25 6 15,0-6-15,16 3 0,4 0 16,13-5-16,-21 4 31,2 0-31,-25 0 16,-77 16-16</inkml:trace>
  <inkml:trace contextRef="#ctx0" brushRef="#br2" timeOffset="175496.79">31826 6425 0,'67'-23'0,"-13"6"31,20-3-31,1-1 16,13 1-16,-7 3 15,4-1-15,17-2 16,-25 4-1,-77 16-15</inkml:trace>
  <inkml:trace contextRef="#ctx0" brushRef="#br2" timeOffset="183515.6">25157 8297 0,'-21'53'16,"-4"15"0,3-5-1,-6 17-15,5-11 16,-2 11-16,13 29 16,26-4 15,39-22-16,23-32 1,17-28 0,-5-28 15,-32-22-15,-31-15-1,-18 3 1,-2 18 15,-5 21-31</inkml:trace>
  <inkml:trace contextRef="#ctx0" brushRef="#br2" timeOffset="183743.45">25094 8564 0,'70'-3'16,"-2"-7"0,-8-4-1,-29 6 1,-31 8-16</inkml:trace>
  <inkml:trace contextRef="#ctx0" brushRef="#br2" timeOffset="183926.81">25144 8195 0,'60'-6'16,"-2"-4"0,-10 0-1,-48 10-15</inkml:trace>
  <inkml:trace contextRef="#ctx0" brushRef="#br2" timeOffset="184262.03">25795 8385 0,'70'8'16,"5"-3"-1,-12 0 16,-20 0-15,-43-5-16</inkml:trace>
  <inkml:trace contextRef="#ctx0" brushRef="#br2" timeOffset="184482.3">25797 8678 0,'91'0'15,"9"-3"1,-7-2 15,-30-2-15,-63 7-16</inkml:trace>
  <inkml:trace contextRef="#ctx0" brushRef="#br2" timeOffset="185428.61">26681 8143 0,'35'-35'31,"29"10"-15,-7 14 0,6 17-16,-3 6 15,3 13-15,9 39 16,-25 29 0,-22-19-1,-22 1-15,-11-13 16,-22 9-16,0-13 15,-23 2-15,-32 1 16,-22-21 15,9-27-15,26-34 0,35-26-1,40-8 1,40 10 15,2 19-15,11 13-16,2 10 15,12 16-15,-7 8 16,8 9-16,14 18 16,-6-5-1,-28-36 1,-16-22-1,-18 10 17,-6 0-17,-11 5-15</inkml:trace>
  <inkml:trace contextRef="#ctx0" brushRef="#br2" timeOffset="185799.83">27563 8174 0,'-33'53'16,"10"5"-1,18-11 1,21-9 0,22-13-1,17-5 1,6-17 15,-2-18-15,-5-20-1,-9-6 1,-9 9 0,-17 11-1,-19 21-15</inkml:trace>
  <inkml:trace contextRef="#ctx0" brushRef="#br2" timeOffset="186044.04">27852 8242 0,'-9'73'15,"-1"22"1,3 2 0,7-20-1,7-39 1,10-30-1,-4-3 1,-8-5 0,-5 0-16</inkml:trace>
  <inkml:trace contextRef="#ctx0" brushRef="#br2" timeOffset="186482.53">28203 8325 0,'-18'60'16,"6"26"-1,17 10 1,30-11-1,28-19 17,28-35-17,4-31 1,-11-36 0,-33-29-1,-39-16 1,-38 5-1,-34 8 1,-20 17 15,-1 17-15,15 8 0,18 11-1,25 8 1,23 7-16</inkml:trace>
  <inkml:trace contextRef="#ctx0" brushRef="#br2" timeOffset="186978.79">28856 8360 0,'-16'71'16,"6"12"15,20-5-15,36-12-1,29-29 1,22-24 0,-2-33-1,-22-38 1,-38-23 0,-49-10 15,-17 36-16,-19 2-15,-1 18 16,-12 5-16,-28-4 16,9 10-1,19 3 1,30 14 0,17 3-1,16 4-15</inkml:trace>
  <inkml:trace contextRef="#ctx0" brushRef="#br2" timeOffset="187438.31">29672 8100 0,'78'6'15,"13"9"1,14 10 0,-6 3-1,-26-15 16,-47-19-15,-29-11 0,-13-4-1,4 9 1,12 12-16</inkml:trace>
  <inkml:trace contextRef="#ctx0" brushRef="#br2" timeOffset="187744.77">29864 8139 0,'15'52'15,"17"21"17,3 23-32,-7 13 31,-15-2-16,-17-20 1,-35-37 0,-26-25-1,-11-25 1,3-13 0,12-2 15,24 2-31,37 13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0T15:29:46.362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2501 1003 0,'0'52'16,"0"11"-16,0-3 15,5 17-15,-2-7 0,3 11 16,-2 29-16,-12 4 16,-10-11-1,-10-15 1,16-42-1,11-42 1,1-20-16,0-30 16,0-17-1,0 2 1,-3 6 0,3 55-16</inkml:trace>
  <inkml:trace contextRef="#ctx0" brushRef="#br0" timeOffset="444.97">2309 952 0,'-14'-49'0,"8"-3"16,15-5 0,21 3-1,27 1 1,23 11-1,29 12-15,-28 14 16,-1 13 0,24 26-16,-13 27 15,-44 26 1,-31-18 0,-29 5-16,-12-5 15,-22 5-15,1-7 16,-18 7-1,-24 12-15,9 6 16,37-4 0,42-6-1,38-12 1,37-22-16,-12-16 31,9-14-31,26-12 0,-4-11 31,-13-1-15,-36 4-16,-45 13 16</inkml:trace>
  <inkml:trace contextRef="#ctx0" brushRef="#br0" timeOffset="879.03">3516 1299 0,'63'-24'15,"18"-12"1,0-9-1,-13 2 1,-39 0 0,-43 18-1,-40 15 1,7 15 0,-14 11-16,6 6 15,-8 13-15,13 2 16,-6 14-16,3 32 15,35-5 1,51-25 0,28-25-1,2-15 1,-15-6 0,-48-7-16</inkml:trace>
  <inkml:trace contextRef="#ctx0" brushRef="#br0" timeOffset="1289.8">4317 927 0,'-64'20'16,"-21"8"-1,11 14 1,27 4 0,47-1-1,47 3 1,20-1 0,6 5-1,-18 6 1,-41-5-1,-36-9 1,-19-13 0,2-24-1,12-11 17,14-17-17,9 4 1,1-1-16,3 18 15</inkml:trace>
  <inkml:trace contextRef="#ctx0" brushRef="#br0" timeOffset="1731.16">4919 987 0,'6'63'15,"-6"15"1,-5-3-1,5-14 1,7-20 0,-4-19-1,-1-12 1,-2-10-16</inkml:trace>
  <inkml:trace contextRef="#ctx0" brushRef="#br0" timeOffset="1897.85">4817 740 0,'6'-7'16,"3"-4"-1,3 1 1,-12 10-16</inkml:trace>
  <inkml:trace contextRef="#ctx0" brushRef="#br0" timeOffset="2262.21">5517 818 0,'-56'30'15,"9"11"1,26 7 0,26-2-1,30-7 1,21 2 0,-10-1-1,-24 0 1,-33 5-1,-30-6 1,-14-7 0,17-32-1,13-30 1,3-7 0,11 9-1,11 28-15</inkml:trace>
  <inkml:trace contextRef="#ctx0" brushRef="#br0" timeOffset="2577.13">6213 501 0,'5'70'16,"5"28"-1,0 16 1,0 6-16,-2-6 16,-2-33-1,0-33 1,6-30-1,-4-11 1,-6-2 0,-2-5-16</inkml:trace>
  <inkml:trace contextRef="#ctx0" brushRef="#br0" timeOffset="2784.81">6087 869 0,'22'0'15,"34"4"1,22 0 0,7-3-1,-6 8 1,-21-5-16,-58-4 15</inkml:trace>
  <inkml:trace contextRef="#ctx0" brushRef="#br0" timeOffset="3228.34">6886 838 0,'-46'31'0,"-10"12"15,7 2 1,7-5 0,26-12-1,27-10 1,29-18 0,14-18-1,4-8 1,-9-11-1,-15-8 1,-17 6 0,-11 22-1,-14 20 1,-2 20 0,5 7-1,5 5 1,17-12-1,22-23-15,13-23 16,-1-5 15,-11 0-31,-40 28 16</inkml:trace>
  <inkml:trace contextRef="#ctx0" brushRef="#br0" timeOffset="3585.99">7319 939 0,'5'0'16,"18"-12"0,14-19-1,19-14 16,-4-5-15,-4 17 0,-9 25-1,-9 28 1,-10 16 0,-1-4-1,8-7 1,4-9-1,0-6 17,-10 0-32,-21-10 15</inkml:trace>
  <inkml:trace contextRef="#ctx0" brushRef="#br0" timeOffset="4333.35">8258 635 0,'-58'17'15,"-10"18"1,15 20 15,18 9-15,38-6 0,41-21-1,33-14 1,21-18-1,-2-5 1,-18-5 0,-78 5-16</inkml:trace>
  <inkml:trace contextRef="#ctx0" brushRef="#br0" timeOffset="4759.02">8927 740 0,'70'-18'15,"6"1"1,-1-8-1,-24-6 1,-42 6 0,-51 16-1,-6 9 17,-18 12-32,-2 6 15,-13 6-15,-9 29 16,45 15-1,36-22 1,46-5-16,8-17 16,22-3-16,37-6 15,2-10 1,-25 2 0,-81-7-16</inkml:trace>
  <inkml:trace contextRef="#ctx0" brushRef="#br0" timeOffset="6066.29">2053 2403 0,'58'-7'16,"-9"-3"-1,14-8-15,-2 6 16,21-9-16,-8 2 16,20-8-16,-1 8 0,26-7 15,-28 11-15,2-5 0,15-2 0,-12 4 16,4-5-16,26-4 0,-16 1 15,4-1-15,25-4 16,-21 6-16,8-5 0,21-5 0,-19 9 16,4-1-16,17-1 0,-22 5 15,9-2-15,22-5 0,-28 7 16,1-2-16,18-3 0,-23 6 16,4-2-16,19 2 0,-28 5 15,2-4-15,26-2 0,-28 9 16,3-2-16,21-3 0,-24 6 15,8-2-15,25-3 0,-30 6 16,6-4-16,19 2 0,-28 4 16,8-1-16,24 1 0,-29 5 15,2-5-15,26 0 0,-32 5 16,3-2-16,18 4 0,-27 0 16,4 3-16,23 3 0,-32 0 15,-2 4-15,17 2 0,-6-3 16,29 4-16,12 0 0,-78-5 15,-44-2 1,-37-3-16</inkml:trace>
  <inkml:trace contextRef="#ctx0" brushRef="#br0" timeOffset="7048.3">1887 3091 0,'17'-4'16,"30"-29"-1,2 5 1,12-8-16,-6 3 15,17-2-15,-1 11 16,12-5-16,28 7 0,-3 6 16,-32 30-1,-52 16 1,-30 17 0,-30 11-1,-14 3 1,-4-8-16,12-8 15,7-13 1,37-16 0,40-6-1,30-8 1,-9 1 0,8-3-16,25 5 0,-12 12 15,-46 21 1,-52 18-1,-19-16 1,-17 5-16,-7-9 16,-7 2-16,-32 10 15,-3-11 1,30-19 0,36-28-1,27-12 1,12-1-16,-3 10 15,-3 13-15</inkml:trace>
  <inkml:trace contextRef="#ctx0" brushRef="#br0" timeOffset="7383.26">4031 2713 0,'0'74'16,"0"-14"-1,0 10-15,0 29 16,-3-1-1,0-30 1,3-53 0,0-41-1,0-28 1,3-2 0,0 1-1,-3 55-15</inkml:trace>
  <inkml:trace contextRef="#ctx0" brushRef="#br0" timeOffset="7566.46">4045 2512 0,'54'-16'16,"13"-6"-16,-4-1 15,19-2-15,17-21 16,-3-6-1,-21 4 1,-41 23-16,-34 25 16</inkml:trace>
  <inkml:trace contextRef="#ctx0" brushRef="#br0" timeOffset="7745.92">4099 2796 0,'69'-18'15,"3"3"1,-23 4 0,-49 11-16</inkml:trace>
  <inkml:trace contextRef="#ctx0" brushRef="#br0" timeOffset="8233.91">4944 2678 0,'-64'32'15,"1"10"1,2 5 0,26 3-1,25-7 1,22-18 0,21-20-1,10-15 1,10-18-1,-3-9 1,-4-3 15,-14 4-15,-10 11 0,-11 20-1,-3 23 1,5 12-1,12 5 1,9-2 0,2-8-1,-10-8 1,-26-17-16</inkml:trace>
  <inkml:trace contextRef="#ctx0" brushRef="#br0" timeOffset="8534.34">5542 2633 0,'-34'35'16,"-2"10"-1,20 1 1,29-18 0,35-19-1,33-21 1,-17-6 0,-1-12-16,22-20 15,-8-6 1,-21 10-16,-56 46 15</inkml:trace>
  <inkml:trace contextRef="#ctx0" brushRef="#br0" timeOffset="8810.17">6240 2131 0,'-2'76'16,"-5"19"0,7 11-1,9-9-15,16-30 16,5-32 0,-14-32-1,-7-18 1,-6-8-1,-6 5 1,3 18-16</inkml:trace>
  <inkml:trace contextRef="#ctx0" brushRef="#br0" timeOffset="8994.19">6058 2396 0,'61'14'16,"28"-1"0,11-3-1,-11-5 1,-21 3 0,-68-8-16</inkml:trace>
  <inkml:trace contextRef="#ctx0" brushRef="#br0" timeOffset="9377.17">6674 2487 0,'12'42'0,"34"-12"15,29-9 1,-12-17-1,7-8-15,26-17 16,-13-14 0,-45-8-1,-60-1 17,-11 15-17,-33 1-15,1 14 16,-17 4-16,-34 4 0,6 6 15,25 0 1,68-2 0,32-4-1,9 4 1,-3 0 0,-21 2-16</inkml:trace>
  <inkml:trace contextRef="#ctx0" brushRef="#br0" timeOffset="9698.48">7361 2519 0,'8'-7'15,"10"-16"1,17-22 0,18-23-1,12-1 1,21 14 0,10 20-1,0 17 16,-13 16-15,-36 2 0,-47 0-16</inkml:trace>
  <inkml:trace contextRef="#ctx0" brushRef="#br0" timeOffset="10926.69">8561 2074 0,'-56'-14'15,"3"12"1,11 20 0,27 17-1,25 13 1,18 2 0,9 0 15,-16-4-16,-35-9 1,-30 1 0,-30-2-1,-11-3 1,-1-8 0,23-10-1,23-10 16,22-3-31,18-2 16</inkml:trace>
  <inkml:trace contextRef="#ctx0" brushRef="#br0" timeOffset="11463.23">9984 2184 0,'8'51'16,"-5"2"-1,0-6 1,1-16 0,-4-17-16,0-14 15</inkml:trace>
  <inkml:trace contextRef="#ctx0" brushRef="#br0" timeOffset="11644.61">9874 1811 0,'12'0'16,"4"-2"-1,3-3-15,-19 5 0</inkml:trace>
  <inkml:trace contextRef="#ctx0" brushRef="#br0" timeOffset="11962.47">10343 2207 0,'23'-20'16,"24"-21"0,18-4-1,9 18 1,-1 27 0,-8 19-1,-23 11-15,-8 8 16,-12-2-1,-9-14 1,-5-9 0,-8-13-16</inkml:trace>
  <inkml:trace contextRef="#ctx0" brushRef="#br0" timeOffset="12562.54">12013 2026 0,'-30'12'15,"-33"24"1,-10 9 0,13-3-1,34-12 17,38-26-17,32-25 1,16-9-1,-2-5 1,-13 4 0,-12 23 15,-5 16-15,9 10-1,9-3 1,-6-3-1,0 2 1,-40-14-16</inkml:trace>
  <inkml:trace contextRef="#ctx0" brushRef="#br0" timeOffset="13158.25">13520 1781 0,'-61'10'16,"-6"20"-1,4 28 1,17 16 15,41-4-15,42-19-1,40-19 1,21-15 0,-5-6-1,-20-6 1,-73-5-16</inkml:trace>
  <inkml:trace contextRef="#ctx0" brushRef="#br0" timeOffset="13532">13787 2002 0,'-10'38'15,"28"-2"1,37-19 0,25-34 15,-6-24-15,-36-18-1,-54 8 16,-11 23-15,-28 12-16,-31 14 31,23 12-15,32 6 0,16-6 15,7-8-31,8-2 0</inkml:trace>
  <inkml:trace contextRef="#ctx0" brushRef="#br0" timeOffset="13848.8">14228 2018 0,'12'-8'15,"24"-14"1,7-11 0,4 5-1,-1 6 1,-8 9 0,-8 23-1,-12 13 1,-3-3-1,7 0 1,4-5-16,-3-2 16,-13-6-1,-10-7-15</inkml:trace>
  <inkml:trace contextRef="#ctx0" brushRef="#br0" timeOffset="14368.56">14951 1834 0,'-35'33'0,"2"-3"16,23-8-1,28-4 1,25-16-1,24-22 1,10-22 0,-7-31-1,-14-18 1,-26 1 0,-23-4-1,-17 6 1,-17 17-1,-10 28 1,2 41 0,3 37-1,4 25 1,8 16 0,7 15-1,21 0 1,17-1-1,16-26 1,11-29 0,1-21-1,-5-10 1,-26 0 0,-22-4-16</inkml:trace>
  <inkml:trace contextRef="#ctx0" brushRef="#br0" timeOffset="14701.95">15409 1834 0,'0'0'0,"11"3"15,6 4 1,14 0-1,4-7 1,3-7 15,-8-3-15,-3 8 0,-9 4-1,3 5 1,1 3-1,-2 3 1,3 0 0,-23-13-16</inkml:trace>
  <inkml:trace contextRef="#ctx0" brushRef="#br0" timeOffset="14961.7">15926 1763 0,'-32'48'15,"6"5"1,33-12 0,42-14-1,-1-14 16,13-13-31,26-8 16,1-10 0,-9 4-1,-79 14-15</inkml:trace>
  <inkml:trace contextRef="#ctx0" brushRef="#br0" timeOffset="15265.44">16261 1441 0,'-7'75'15,"5"18"1,7-4-1,12-27 1,-4-46 15,-3-34-15,-8-14 0,3 4-1,-5 28-15</inkml:trace>
  <inkml:trace contextRef="#ctx0" brushRef="#br0" timeOffset="15426.75">16052 1577 0,'71'18'16,"-14"-4"15,15 0-31,23-3 0,1 3 31,-26-7-15,-70-7-16</inkml:trace>
  <inkml:trace contextRef="#ctx0" brushRef="#br0" timeOffset="15780.67">16725 1834 0,'46'25'16,"13"-13"0,2-16 15,-25-26-15,-44-16-1,-44-1 1,-32 11-1,-2 13 1,44 23 15,56 15-15,37 11 0,7-1-1,-2-2 1,-56-23-16</inkml:trace>
  <inkml:trace contextRef="#ctx0" brushRef="#br0" timeOffset="15985.05">17144 1770 0,'54'-32'0,"30"4"31,16 3-15,-1 2 0,-16 10-1,-35 3 1,-48 10-16</inkml:trace>
  <inkml:trace contextRef="#ctx0" brushRef="#br0" timeOffset="17449.47">1728 5218 0,'0'50'16,"0"16"-16,0-6 15,-3 14-15,3 33 16,0-3-1,-2-19 1,-4-39 0,6-46-16</inkml:trace>
  <inkml:trace contextRef="#ctx0" brushRef="#br0" timeOffset="17969.08">1579 4910 0,'-29'53'15,"-2"23"-15,-2 2 16,-3 20-16,11-2 15,-5 17-15,15-9 16,12 7-16,8-16 16,15 3-16,6-21 15,16-7 1,37-15 0,-12-29-1,12-24-15,-7-9 16,16-23-16,-11-6 15,9-22-15,-15-3 16,3-21-16,-16-2 16,-3-17-16,-24 6 15,-7-14-15,-24 13 16,-24-4-16,-7 17 16,-33 2-16,1 26 15,-25 9-15,3 21 16,-14 5-16,9 17 15,-7 11-15,-34 12 16,20 8 0,53-15-1,58-13-15</inkml:trace>
  <inkml:trace contextRef="#ctx0" brushRef="#br0" timeOffset="18635.36">2947 4856 0,'5'49'0,"-5"23"0,0 0 31,0 27-31,0-4 15,-5 23-15,-3-11 16,-1 6-16,1-17 16,0-1-1,0 3 1,7-41 0,-4-33-1,5-24-15</inkml:trace>
  <inkml:trace contextRef="#ctx0" brushRef="#br0" timeOffset="19059.78">3400 5457 0,'58'-35'16,"17"-10"0,-17-3-1,-47 18 17,-41 22-17,-6 16 1,-14 17-16,1 5 15,-12 23 1,6-3 0,3 16-16,14 29 15,51-21 1,12-42 15,22-29-31,25-31 16,1-12-1,-15 5 1,-58 35-16</inkml:trace>
  <inkml:trace contextRef="#ctx0" brushRef="#br0" timeOffset="19429.12">3738 5545 0,'-18'36'16,"1"-6"15,26-28-15,27-32 0,27-19-1,16-15 16,-11 23-15,-10 41 0,-16 33-1,-16 23 17,-14-6-17,-6-5 1,0-19-1,-6-26-15</inkml:trace>
  <inkml:trace contextRef="#ctx0" brushRef="#br0" timeOffset="20184.43">4491 5334 0,'-9'13'16,"-25"21"0,-23 28 15,5 3-15,5-9-1,36-42 1,30-28 15,25-30-15,11-6-1,-6 12 1,-10 28 15,-8 38-15,-20 40-1,-9-11 1,-14 9 0,-11-8-1,-12 3-15,-27 9 16,-12-34 0,3-34-1,13-17 16,30 5-15,28 10-16</inkml:trace>
  <inkml:trace contextRef="#ctx0" brushRef="#br0" timeOffset="20726.93">4869 4707 0,'13'52'15,"5"27"-15,-10-7 16,-1 19-16,-3 0 15,-8 5-15,-6 19 32,-10-44-17,12-56 1,-10-35 0,3-10 15,-5-18-31,5-5 15,-1-15-15,-16-31 16,-3 5 0,-1 30-1,29 49 1,26 33 0,27 27-1,24 8 1,12-10 15,-5-21-15,-15-14-1,-25-3 1,-37-5-16</inkml:trace>
  <inkml:trace contextRef="#ctx0" brushRef="#br0" timeOffset="21120.17">5384 4814 0,'12'74'16,"1"22"0,-3-1-1,-4-17 16,11-47-15,10-51 0,12-21-1,10-4 17,11 22-17,10 33 1,2 20-1,-2 16 17,-12-1-17,-7-7 1,-26-18 0,-25-20-16</inkml:trace>
  <inkml:trace contextRef="#ctx0" brushRef="#br0" timeOffset="23194.17">8105 4560 0,'50'-4'15,"18"1"-15,-2 0 16,27-7-16,0 5 16,21-10-16,-5 7 15,19-4-15,-11 0 16,23-2-16,-37 7 31,-5-1-31,10 3 0,-19 5 16,4-2-16,15-3 0,-20 5 15,8 0-15,18 0 0,-26 0 16,5-3-16,15 1 0,-20 2 16,3 0-16,13-3 0,4 3 15,25 0-15,-17 0 16,8-4-16,-20 4 0,17-4 0,-23 8 16,12-8-16,-9 2 15,15 0-15,-12-4 16,19-1-16,-13 0 15,27-1-15,-22 6 16,24-2-16,-18 4 16,17-2-16,-17-3 15,23 0-15,-18 3 16,18-6-16,-20 4 0,16-7 16,-24 4-16,21 4 15,-29 3-15,15 0 0,-22 0 16,15-2-16,28-6 15,-62 3 1,-41-1 0,-41 6-16</inkml:trace>
  <inkml:trace contextRef="#ctx0" brushRef="#br0" timeOffset="25382.55">8042 4603 0,'-34'43'16,"-12"20"0,10-11-1,0 15-15,11-9 16,1 10-16,4 35 15,29-8 17,16-16-17,1-24 17,-14-28-17,-12-27-15</inkml:trace>
  <inkml:trace contextRef="#ctx0" brushRef="#br0" timeOffset="27065.93">14498 4310 0,'0'0'15,"-3"4"1,-10 13-1,-12 13 1,-10 23 0,-3 13-1,8 7 1,13 0 0,-1-3-1,10-7 1,13-2-1,28-11 1,18-15 0,12-12-1,9-10 1,-1-8 0,-11-20-1,-9-18 1,-11-23-1,-12-19 1,-16-15 0,-17-9-1,-30 3 1,-26 13 0,-19 20-16,-5 20 15,-1 13 1,18 13-1,35 6 1,33 11-16</inkml:trace>
  <inkml:trace contextRef="#ctx0" brushRef="#br0" timeOffset="28507.37">7898 5411 0,'55'-4'16,"34"-4"0,-15 3 15,10-2-31,-3 5 16,22-6-16,-5 2 15,22-4 1,-15 3-1,19-6-15,-12 6 16,18-14 0,-30 9-1,-9 0-15,14-4 0,-19 9 16,5-3-16,17-3 0,-20 3 31,6 5-31,14-5 0,-19 5 16,4-2-16,12-7 0,4 4 15,27-2-15,-18 2 16,13 4-16,-17 4 16,14-5-16,-17 4 15,11 3-15,-27 0 16,13 3-16,-22-3 16,12-3-16,-17 1 15,12-9-15,-20 4 16,15-3-16,-9 3 15,12-4-15,-11 4 16,13-1-16,-15 4 16,16-2-16,-19 4 15,11-4-15,-16 6 16,13 0-16,-15 0 16,11 6-16,33-4 15,-31 0 1,8-4-16,-21 2 15,15-8-15,-15 6 16,15-5-16,28 4 16,7 3-1,1 0 1,-5-2 0,2 0-1,-6-4 1,11 4-1,-2 2 17,-9-3-17,-22 3 1,-35-3 0,-27-1-1,-26 4-15</inkml:trace>
  <inkml:trace contextRef="#ctx0" brushRef="#br0" timeOffset="30595.04">10597 5752 0,'60'0'16,"26"0"15,22-5-15,-24-3-1,1 1-15,-7-1 16,13 4-16,-5-5 31,14 2-31,-9 5 16,23-3-16,-14 0 16,24 0-16,-11 3 31,18-9-31,-17 4 15,14-1-15,-17 0 32,13-2-32,-16 0 15,23-3-15,-15 6 32,14-3-32,-21 0 15,15 7-15,-24-2 31,16 0-31,-20 2 16,15-4-16,-17 5 16,8 0-1,-13 2 1,11 2-16,-14 0 16,10-2-16,22-15 31,3-8-16,-25 3 1,-48 13 0,-23 0-1,-25 7-15</inkml:trace>
  <inkml:trace contextRef="#ctx0" brushRef="#br0" timeOffset="41211.82">10932 6591 0,'73'-10'16,"-13"3"15,14 0-31,-6-1 16,20 2-16,-5 6 15,23-7-15,-10-1 32,15 1-32,-11-3 15,21-1-15,-13 1 31,22-2-31,-15 0 16,13-4-16,-12 4 31,15-4-31,-12 2 16,17 0-16,-15 2 31,22-1-31,-19 6 16,20-10-16,-18 4 15,15-2-15,-17 2 32,14 3-32,-20 7 15,11-1-15,-25 0 32,11-5-32,19-8 15,-38-4 1,-52 8-1,-23 8 17,-6 0-17,-15 5-15</inkml:trace>
  <inkml:trace contextRef="#ctx0" brushRef="#br0" timeOffset="41897.44">14558 5536 0,'-13'22'16,"-22"37"15,5-9-15,-10 15-16,5-9 16,2 11-16,0 24 31,20 5-16,31-13 1,38-27 0,19-31 15,11-36-15,-4-36-1,-10-37 1,-30 19 15,-22-7-31,-22-33 16,-28-2-1,-16 10 17,1 22-17,22 38 1,23 37-16</inkml:trace>
  <inkml:trace contextRef="#ctx0" brushRef="#br0" timeOffset="42908.48">10607 5840 0,'-20'60'0,"4"-7"31,2 11-31,1-3 15,5 11-15,6-4 16,12 5 0,22 21-1,9-33 1,15-19-16,34-7 16,0-9-1,-27-8 1,-63-18-16</inkml:trace>
  <inkml:trace contextRef="#ctx0" brushRef="#br0" timeOffset="44740.75">11070 4167 0,'6'51'16,"-4"15"-16,-2-4 16,0 21-16,0-5 15,0 23-15,0-10 16,-2 15-16,-4-11 15,1 6-15,3-15 16,-8 9-16,-3 24 31,-16-73-15,13-59 0,6-12-1,2-31 1,1-7-1,-3-22-15,-3-1 16,-4-30-16,-4 8 16,-4-16-16,3 9 15,-6-10-15,7 25 16,1-8-16,8 17 0,7 0 16,20-25-16,23 6 15,28 11 1,16 26-1,6 28 1,8 22 0,-3 28-1,-5 25 1,-25-4 0,-2 16-1,-8-4 1,-2 15-16,1 31 15,-22 11 1,-24-25 0,-31-4-16,-8-11 15,-22 4-15,-6-11 16,-20-6-16,8-9 16,-10-5-16,-23 4 15,5-4 1,23-8-1,63-18 1,25 2 0,23 0-1,28 4 1,-6 2 0,13 7-16,-5-2 15,21 13-15,-2 3 16,16 1-16,-12 9 15,15 9 1,-21-2 0,14 13-16,-13-9 15,-4 4-15,14 10 16,-40-31 0,-51-35-16</inkml:trace>
  <inkml:trace contextRef="#ctx0" brushRef="#br0" timeOffset="46525.78">12124 6034 0,'0'28'31,"0"30"-15,3 7 0,-1-17 15,-2-40-16,-13-43 17,-11-29-17,-2-11 17,13 7-17,26 15 16,30 25-15,7 19 0,-2 21 15,-18 20-15,-12 6 15,-25 0-16,-11-7 17,-5-9-17,1-9 17,13-1-17,30 3 16,25 5-15,13-2 15,-3-2-15,-3 1 15,-18-4-15,-35-13-16</inkml:trace>
  <inkml:trace contextRef="#ctx0" brushRef="#br0" timeOffset="82692.07">1591 9240 0,'66'-11'16,"6"1"-1,7 5 1,-16 1 0,-16 13-1,-20 10 1,-26 11 0,-31 15-1,-31 7 1,-11 14-1,-7-5 1,20-13 0,41-1-1,33-4-15,30-11 16,11-9 0,-8-18-1,-9-10 1,-14-5-1,-9 0 1,-16 10-16</inkml:trace>
  <inkml:trace contextRef="#ctx0" brushRef="#br0" timeOffset="83327">1556 8900 0,'-42'35'15,"-11"20"1,9-5 0,4 9-16,6-2 15,-2 15-15,10-8 16,4 17-16,9-5 16,3 4-16,7-7 15,16 14-15,7-17 16,18 3-16,2-15 0,21-6 15,-5-13-15,9-5 0,-6-10 16,16-10-16,-10-8 16,7-19-16,-9-4 15,17-13-15,-16-9 16,9-13-16,-9 1 16,7-14-16,-13-1 15,0-10-15,-14 6 16,-6-6-16,-15 3 15,-18-10-15,-10 12 16,-28-5-16,-5 16 16,-21-5-16,-7 14 15,-16 3-15,1 13 16,-17 5-16,9 10 16,-15 4-16,8 9 15,0 7-15,16 23 0,57 9 16,21-9-1,-1-10 1,3-8 0,0-5-16</inkml:trace>
  <inkml:trace contextRef="#ctx0" brushRef="#br0" timeOffset="83864.5">2529 9003 0,'44'-5'16,"14"-3"-16,9 3 15,14-3-15,-1 3 16,13-7-16,-16 2 15,9-5-15,24-13 16,-17-3 0,-44 9-1,-21 12 1,-28 10 0</inkml:trace>
  <inkml:trace contextRef="#ctx0" brushRef="#br0" timeOffset="84124.97">3041 8972 0,'0'78'0,"0"-9"31,0 6-31,0 29 16,0-19 0,7-19-1,-4-34 1,-2-17 0,-1-15-16</inkml:trace>
  <inkml:trace contextRef="#ctx0" brushRef="#br0" timeOffset="84633.62">3627 8733 0,'10'60'16,"-7"29"-1,-1-17 1,-4 9-16,-12 31 16,-8-5-1,2-30 1,18-58 0,16-51 15,20-36-16,11-21 1,8 21 0,7 33-1,6 35 1,-3 38 0,-5 27 15,-10 18-16,-10-1 1,-11-33 0,-1-28-1,-8-16 1,-9-3 0,-9-2-16</inkml:trace>
  <inkml:trace contextRef="#ctx0" brushRef="#br0" timeOffset="84840.99">4328 9099 0,'24'60'0,"-1"9"31,-1-15-15,-9-10 0,-2-22-1,-11-22-15</inkml:trace>
  <inkml:trace contextRef="#ctx0" brushRef="#br0" timeOffset="85017.87">4268 8725 0,'0'0'16,"0"0"0,0 0-1,0 0-15</inkml:trace>
  <inkml:trace contextRef="#ctx0" brushRef="#br0" timeOffset="85462.45">4823 9050 0,'-27'0'16,"-23"8"-1,0 17 17,14 23-17,31 15 1,46 0 0,28-17-1,18-34 1,-1-22-1,-13-13 1,-28 9 0,-45 14-1</inkml:trace>
  <inkml:trace contextRef="#ctx0" brushRef="#br0" timeOffset="85921.03">5208 8650 0,'9'83'16,"-7"-17"-1,4 9-15,-12 26 16,1 0 0,0-21-1,4-42 1,2-31 0,9-29 15,13-26-16,7-20 1,14-7 0,10 1-1,9 11 1,0 11 0,-7 11-1,-10 8 1,-27 18-1,-19 15-15</inkml:trace>
  <inkml:trace contextRef="#ctx0" brushRef="#br0" timeOffset="86180.25">5365 8950 0,'22'50'15,"3"8"1,5-17 15,-3-16-15,-2-5-1,-11-10-15,-14-10 16</inkml:trace>
  <inkml:trace contextRef="#ctx0" brushRef="#br0" timeOffset="86550.63">5662 9025 0,'1'8'0,"6"4"16,-2 1 15,4-8-15,8-12 0,15-24-1,4-4 1,-6 5-1,-2 0 1,-8 24 0,10 24-1,-2 17 1,-2 8 0,-7-7-1,-3-6 16,-4-9-31,-12-21 0</inkml:trace>
  <inkml:trace contextRef="#ctx0" brushRef="#br0" timeOffset="86996.01">6173 9013 0,'19'0'15,"20"2"1,-5 3 0,-4-5 15,-9-7-16,-21-3 1,-17 2 0,-26 1-1,-10 14 1,-3 13 0,8 15-1,20 4 1,31-7-1,27-16 1,18-6 15,-1-8-15,-6-4 0,-41 2-16</inkml:trace>
  <inkml:trace contextRef="#ctx0" brushRef="#br0" timeOffset="87379.98">6658 8856 0,'-42'-14'16,"-10"1"-1,0 13 1,25 17-1,32 16 17,25 7-17,17 9 1,9 5 0,-18 0-1,-28-11 1,-35-18-1,-21-10 1,-1-18 0,6-9-1,8-8 1,14 7 0,19 13-16</inkml:trace>
  <inkml:trace contextRef="#ctx0" brushRef="#br0" timeOffset="87736.83">7102 8952 0,'-15'0'15,"-5"0"1,-3 8-1,13 9 1,23 21 0,22 10-1,10 8 1,-15-8 15,-22-11-15,-38-3-1,-21-18 1,-12-2 0,5-5-1,14-4 1,44-5-16</inkml:trace>
  <inkml:trace contextRef="#ctx0" brushRef="#br0" timeOffset="89576.8">2529 10162 0,'27'56'0,"14"7"16,2-3 0,-13-12-1,-2-13 1,-13-27-1,-4-8 1,-5 0 0,-6 0-16</inkml:trace>
  <inkml:trace contextRef="#ctx0" brushRef="#br0" timeOffset="89788.48">2824 10160 0,'35'70'16,"6"11"0,-6-14-1,-7-18 1,-28-49-16</inkml:trace>
  <inkml:trace contextRef="#ctx0" brushRef="#br0" timeOffset="90494.3">3420 10293 0,'-16'7'15,"-23"11"1,-13 25-1,-2 23 1,14 17 0,21 15 15,28 10-15,34-2-1,-7-35 1,16-18-16,36-6 15,5-31 1,-12-24 0,-28-10-1,-23 14 1,-30 4 0</inkml:trace>
  <inkml:trace contextRef="#ctx0" brushRef="#br0" timeOffset="91074.09">3800 10639 0,'14'40'15,"1"10"1,-3 7 0,-4-1-1,0-16 1,-5-25 15,-3-19-15,0-29-1,2-18 1,3-7 0,5 8-1,15 22 1,13 16 0,9 14 15,2 8-16,-11-2 1,-13 2 0,-25-10-16</inkml:trace>
  <inkml:trace contextRef="#ctx0" brushRef="#br0" timeOffset="91542.06">4322 10711 0,'-7'10'15,"-5"18"1,1 17-1,13 8 1,16-3 0,20-14-1,11-20 17,-5-30-17,-16-24 1,-21-9-1,-39-3 1,-26 11 0,-5 14-1,6 10 1,15 0 15,12 8-15,19 1-1,11 6-15</inkml:trace>
  <inkml:trace contextRef="#ctx0" brushRef="#br0" timeOffset="91967.57">4751 10555 0,'-55'2'15,"-2"1"1,24 17 0,33 15 15,38 13-16,21 10 1,9-5 0,-22 1-1,-40-10 1,-23-6 0,-5-20-1,3-18 16,5-10-15,6 2 0,3 6-1,5 2-15</inkml:trace>
  <inkml:trace contextRef="#ctx0" brushRef="#br0" timeOffset="92662.9">5134 10544 0,'0'0'15,"-2"-2"1,-8 0 0,-14-3-1,-14 2 1,1 1 15,15 12-15,23 15-1,36 15 1,17 16 0,3-6-1,-24-2 1,-32-10-1,-29-13 17,-19-10-17,-3-8 1,4-4 0,13 0-1,16-6 1,17 3-16</inkml:trace>
  <inkml:trace contextRef="#ctx0" brushRef="#br0" timeOffset="92989.64">5483 10679 0,'44'-6'16,"-3"-4"0,-5 2-1,-17 4 1,-19 4-16</inkml:trace>
  <inkml:trace contextRef="#ctx0" brushRef="#br0" timeOffset="93500.7">6074 10497 0,'-16'-3'15,"-29"1"1,-5-3 15,4 5-15,24 13-1,31 19 1,18 18 0,13 11-1,-8-1 1,-10-9 0,-36-8-1,-22-18 1,-8-15-1,5-18 17,12-7-17,8-5 1,5 7 0,14 13-16</inkml:trace>
  <inkml:trace contextRef="#ctx0" brushRef="#br0" timeOffset="93872.78">6357 10578 0,'7'-8'15,"11"-2"1,-1-2-1,-6-4 1,-17 2 15,-24 3-15,-16 11 0,-4 15-1,10 23 1,17 14-1,28 1 1,25-12 0,15-14-1,-4-9 1,-8-5 0,-33-13-16</inkml:trace>
  <inkml:trace contextRef="#ctx0" brushRef="#br0" timeOffset="94264.87">6792 10544 0,'-15'0'15,"-19"0"1,-10 11 0,14 12 15,14 14-16,32 17 1,22 3 0,17-11-1,6-18 1,-7-16 0,-18-2-1,-36-10-15</inkml:trace>
  <inkml:trace contextRef="#ctx0" brushRef="#br0" timeOffset="94650.62">7047 10109 0,'2'76'16,"8"20"-1,13 12 1,5 3 15,-3-18-15,-25-58-1,-13-35 17,5-3-17,1 3-15,7 0 16</inkml:trace>
  <inkml:trace contextRef="#ctx0" brushRef="#br0" timeOffset="94840.76">6795 10303 0,'28'15'0,"39"15"16,20 5 15,-3-4-15,-12-1-1,-72-30-15</inkml:trace>
  <inkml:trace contextRef="#ctx0" brushRef="#br0" timeOffset="95057.28">7467 10532 0,'25'33'16,"-2"-8"15,-7-7-16,-7-8 1,-9-10-16</inkml:trace>
  <inkml:trace contextRef="#ctx0" brushRef="#br0" timeOffset="95189.4">7412 10242 0,'0'0'0</inkml:trace>
  <inkml:trace contextRef="#ctx0" brushRef="#br0" timeOffset="95611.09">7676 10522 0,'11'45'16,"19"-4"-1,20-10 1,4-17 15,-21-24-15,-33-28 0,-33-12-1,-24-5 16,-1 12-15,9 5 0,9 8-1,22 17 1,18 13-16</inkml:trace>
  <inkml:trace contextRef="#ctx0" brushRef="#br0" timeOffset="96411.06">7984 10615 0,'10'-10'16,"12"-13"-1,9-2 1,13 12 15,5 21-15,-1 10 0,-3 7-1,-6 1 16,-13-4-15,-3-4 0,-7-24-1,17-10 17,12-11-17,-5 0 1,-20 12-1,-27 10 17,-16 10-17,2 10 1,7 8 0,19-1 15,15-9-16,13-16 1,-1-9 15,-4-8-15,-5 5 0,-11 17-1,-4 18 16,7 8-15,13 5 0,15-18-1,-1-15 17,-1-10-17,-11 2 1,-30 8-1</inkml:trace>
  <inkml:trace contextRef="#ctx0" brushRef="#br0" timeOffset="96637.61">8723 10039 0,'6'42'0,"13"13"15,3 6 1,11 23-16,0-4 16,4 10-16,-2-6 15,3 2-15,10 9 32,-13-25-17,-35-70-15</inkml:trace>
  <inkml:trace contextRef="#ctx0" brushRef="#br0" timeOffset="97710.93">4811 12011 0,'-2'40'16,"-3"-4"-1,5-21 17,0-28-17,5-35 1,3-2-1,-1-15-15,3 1 32,3-9-32,-1-22 15,-2 6 1,3 29 15,7 50-15,5 48-1,-4 4 1,-1 14-16,2 2 31,4 15-31,-1-4 16,8 3-16,12 19 16,3-23-1,-25-45 16,-29-33-15,-23-25 0,-37-19-1,13 11 17,-6 3-32,-28-7 15,8-2 1,19 2-1,22 14 17,21 18-17,17 15-15</inkml:trace>
  <inkml:trace contextRef="#ctx0" brushRef="#br0" timeOffset="98056.28">5340 11901 0,'-2'37'16,"-1"-2"0,2-14 15,1-28-16,1-29 1,18-19 0,15-13 15,20 7-15,0 11-1,-4 12 1,-19 12-1,-31 26 1</inkml:trace>
  <inkml:trace contextRef="#ctx0" brushRef="#br0" timeOffset="98484.8">5692 11862 0,'19'-4'15,"20"-16"1,3-3 0,-12-3-1,-20 6 16,-34 8-15,-28 19 0,2 21-1,22 18 1,42 1 15,39-9-15,16-13-1,-6-7 1,-9-5 15,-22-5-15,-32-8-16</inkml:trace>
  <inkml:trace contextRef="#ctx0" brushRef="#br0" timeOffset="98998.05">6078 11787 0,'0'0'15,"-9"0"16,-16 2-15,-18 11 0,5 15 15,23 7-15,29-2-1,22-18 1,19-17-1,-1-31 17,-9-10-17,-10 0 1,-14 8 0,-11 30 15,-3 17-16,-4 13 1,1 3 0,7-2 15,-4-9-15,-7-17-16</inkml:trace>
  <inkml:trace contextRef="#ctx0" brushRef="#br0" timeOffset="99779.21">6567 11366 0,'0'41'16,"9"-14"-1,1-14 17,-7-8-17,-2-3 1,-1-2-16</inkml:trace>
  <inkml:trace contextRef="#ctx0" brushRef="#br0" timeOffset="99973.81">6777 11293 0,'-8'58'16,"1"3"-1,-1-9 1,2-14 0,2-18-1,4-20-15</inkml:trace>
  <inkml:trace contextRef="#ctx0" brushRef="#br0" timeOffset="107190.92">2493 12785 0,'-60'30'16,"-7"16"-1,-10 19 1,16-9-1,1 6-15,12-3 16,-6 13-16,14-4 16,-7 13-16,9-8 15,1 13-15,7-13 16,5 23-16,9-11 16,4 14-16,5-13 15,1 17 1,1-15-1,5 18-15,5-13 0,-2 15 16,0-14-16,4 14 0,-3-18 16,7 9-16,2-16 15,12 5-15,0-12 16,5 7-16,-8-13 16,8 11-16,0-15 15,1 12-15,-1-15 16,5 10-16,-4-12 15,14 9-15,-7-10 16,9 6-16,-8-8 0,12 10 16,-7-15-16,7 5 0,-3-11 15,10 4-15,-8-5 16,16 6-16,-17-6 16,15 5-16,-7-12 15,15 7-15,-12-9 16,14 9-16,-11-18 15,18-3-15,-8-8 16,13-9-16,-12 0 16,14-6-16,26-4 15,4-21 1,-4-8 0,-1-22-1,-13-7 1,-4-3-1,-5-10 1,-4-8 0,-12-12-1,-26 23 1,-3-3 0,-8 5-16,4-8 0,-5 8 15,0-10-15,-7 8 31,2-16-31,-11 12 16,-3-9-16,-6 10 16,6-12-16,-5 7 15,-6-8-15,-2 11 16,-2-11-16,-1 15 16,1-12-16,-3 12 15,-3-9-15,-2 10 16,-13-14-16,3 13 15,-5-7-15,-10-30 16,5 27 0,-6-2-16,4 13 15,-9-8-15,8 10 16,-7-6-16,0 12 31,-9-12-31,5 11 16,-10-10-16,1 8 15,-14-6-15,6 15 32,-9-8-32,4 10 15,-13-9-15,10 13 16,-12-10-16,9 7 16,-11-3-16,7 13 31,-12-2-31,12 12 15,-12-1-15,10 10 16,-13 2-16,12 6 16,-16 6-16,16 3 31,-15 12-31,9-3 16,-8 13-16,9 0 15,-7 8-15,-22 10 16,25-8-1,44-12 1,39-13-16</inkml:trace>
  <inkml:trace contextRef="#ctx0" brushRef="#br0" timeOffset="109161.19">7231 14488 0,'-5'10'16,"-16"15"-1,-4 11 1,0 7 0,3 5 15,6 4-16,9 16 1,11 6 0,9 1-1,2 1 1,13-3 0,12-2-1,11-9 16,7-1-15,2-6 0,6-9-1,2-14 1,2 1 0,-5-13-1,-4-12 1,-10-3 15,-9-15-15,-7-13-1,-7-5 1,-6-9 0,-16-11-1,-1-7 1,-5-5-1,-5-7 17,0-8-17,-7-6 1,-9-2 0,-2 3-1,-5 5 1,-7 1-1,-5 6 17,-6 7-17,-1 13 1,-6 13 0,-17 7-1,-10 11 1,-4 6 15,1 22-15,5 16-1,0 14 17,24 2-32,19-16 15,15-11 1,20-16-16</inkml:trace>
  <inkml:trace contextRef="#ctx0" brushRef="#br0" timeOffset="122415.48">4257 12334 0,'0'73'16,"0"-5"-1,-4 10-15,-4 0 32,-6 16-32,3-4 15,-8 11-15,3-10 16,2 7-16,3 25 16,5-7 15,6-73-16,0-53 1,0-15 0,0-27-1,0-12 1,3-27-16,0 0 16,5-27-16,-2 7 15,7-20-15,-4 13 16,2-8-1,-8 17 1,2-3-16,-2-23 16,-3 37-1,0 50 17,8 48-17,6 33 1,3 25-1,13 22 17,-6-9-17,-4 12-15,-1 1 16,1 21-16,-5-6 16,2 16-1,-1-9 1,2 13-16,-2-13 15,3 8-15,6 21 16,8-39 15,-14-76-15,-10-35 0,-2-2-1,-4 6 16,-3 11-31</inkml:trace>
  <inkml:trace contextRef="#ctx0" brushRef="#br0" timeOffset="122620.07">4378 12863 0,'-47'-2'15,"-2"-4"1,9 2 15,8-4-15,17 5 0,15 3-16</inkml:trace>
  <inkml:trace contextRef="#ctx0" brushRef="#br0" timeOffset="123376.87">4683 12755 0,'-5'15'16,"0"20"-1,-5 13 1,2-8 15,3-7-15,5-23-1,10-35 17,8-25-17,6-11 1,-5 5-1,-5 16 17,-6 12-17,0 13 1,-3 5 0,-5 10-16</inkml:trace>
  <inkml:trace contextRef="#ctx0" brushRef="#br0" timeOffset="123760.36">4925 12873 0,'7'-4'16,"14"-2"-1,3-4 1,-11-3 15,-10 1-15,-8 5 0,-11 14-1,-1 8 16,15 5-15,12-7 0,12-8-1,1 0 17,-5-5-17,-18 0-15</inkml:trace>
  <inkml:trace contextRef="#ctx0" brushRef="#br0" timeOffset="124440.34">5227 12855 0,'0'-9'15,"0"-7"17,-8 4-17,-6 6 1,-11 12-1,0 16 17,7 11-17,23-8 1,17-17 0,6-13 15,-1-8-16,-5 1 1,-10 9 15,0 16-15,8 15 0,5 4 15,0-4-16,-6-5 1,-19-23-16</inkml:trace>
  <inkml:trace contextRef="#ctx0" brushRef="#br0" timeOffset="125579.85">7901 14168 0,'0'15'0,"0"18"31,-3 8-16,3-6 1,0-8 0,-5-6-1,5-21 1,11-21 15,1-18-15,0-18-1,6 2 1,-6 10 15,-1 24-15,-5 32 0,0 31 15,1 14-16,7 2 1,13-15 15,2-23-15,-8-15 15,-9-13-15,-21-9 15,-11-8-15,-13-3-1,-2 10 17,12 0-17,16 3 16,7 3-15,0 7 0,0 5-16</inkml:trace>
  <inkml:trace contextRef="#ctx0" brushRef="#br0" timeOffset="125872.69">8137 14387 0,'0'0'31,"3"-10"-15,2-5 15,8-5-16,1 3 1,2 4 15,-4 3-15,0 2 0,-12 8-16</inkml:trace>
  <inkml:trace contextRef="#ctx0" brushRef="#br0" timeOffset="126656.15">8307 14385 0,'5'-5'15,"4"2"16,-4 3-15,3 0 0,0-2 15,-8 2-15,0 5 15,-5 8-16,15 5 17,15-9-17,10-4 1,0-3 15,-7-2-15,-5 0-1,-11 0 1,-1 0 0,-9 0-1,-7 8 17,-5 7-17,0 6 1,-1-4-1,11-4 1,6-13 0,6-6-1,1-3 17,-3 3-17,-5-1 1,-2 7-1,-3 10 1,0 5 0,7 1-1,4 2 1,1-6 0,-2-2 15,-10-10-31</inkml:trace>
  <inkml:trace contextRef="#ctx0" brushRef="#br0" timeOffset="128958.35">3170 14483 0,'0'63'15,"-6"11"1,4 1 0,2-5-1,0-14 1,0-26 0,0-12-1,0-23 1,0-13-1,-3-25 1,-8-12 0,-3-18-1,-6-5 1,4 4 0,8 1-1,14 10 1,12 13-1,15 20 1,3 25 0,12 20-1,12 20 1,-11 10 15,-4 3-15,-18-7-1,-16-4 1,-21-6 0,-15-11-1,-12-10 1,-12-12 0,2-8-1,8-3 1,9 3-1,22 5 1,16 7 0,22 14-1,13 19 1,16 18 0,2-1-1,-12 1 1,-2-7-1,-16-14 1,-16-17 0,-15-15-16</inkml:trace>
  <inkml:trace contextRef="#ctx0" brushRef="#br0" timeOffset="131087.44">7175 15562 0,'0'47'16,"-5"14"-16,5-3 15,0 18-15,0-1 16,7 19-16,4-12 31,4 15-31,-1-12 16,4 14-16,2-12 15,1 14-15,1-15 16,4 5-16,7 17 16,-6-18-1,-19-71 1,-13-32-1,-13-30 17,1-3-17,-4-14-15,1-1 16,-5-14-16,0-1 16,-1-12-16,4 5 15,-1-13-15,3 10 16,-5-9-16,2 14 15,3-9-15,2-24 16,21 6 0,32 27 15,25 36-15,21 30-1,-18 12 1,11 16-16,-7 2 15,9 20-15,-10-2 16,0 7-16,11 33 16,-27 8-1,-39-11 17,-41-21-17,-31-22 1,-27-14-1,-19-3 1,7-10 0,16 2-1,26-4 1,28 2 15,26 2-15,26 14-1,18 18 1,18 18 0,-12-8-1,4 7-15,-4-3 16,4 12-16,-1-4 16,3 7-1,-5-5 1,6 5-16,10 12 15,-3-4 1,-26-28 0,-16-23-1,-18-20-15</inkml:trace>
  <inkml:trace contextRef="#ctx0" brushRef="#br0" timeOffset="212018.92">12172 8718 0,'-8'-36'15,"20"2"1,11 8 15,23 6-31,6 7 16,32 8-16,-3 0 31,12 14-31,17 17 16,-47 25-1,-75 5 1,-21-19 15,-20-4-31,-40 2 16,28 6-1,57-1 1,28-7 15,26-1-31,4-4 16,16 10-16,14 23 16,-47 7 15,-33-25-16,-40-1-15,-11-14 16,-22-5-16,3-13 31,-1-18-31,-17-22 16,12-13 0,29 15-1,47 28-15</inkml:trace>
  <inkml:trace contextRef="#ctx0" brushRef="#br0" timeOffset="212519.66">12176 8227 0,'-37'15'16,"-13"17"-1,-1 9 1,-16 27-16,16-11 16,0 7-16,-1 16 0,11-6 15,6 6 1,0 21-16,12 2 16,18 26-16,20-21 15,40-5-15,-2-32 16,15-23-16,23-10 15,-8-18 1,10-8-16,19-12 0,-17-7 16,3-8-16,19-15 0,-22-3 15,-2-13-15,8-12 0,-20 5 16,-13-9 0,0-22-16,-20-4 15,-23-33-15,-17 30 16,-29 13-16,-19-9 0,-6 20 15,-14 13 1,-23 3-16,10 15 16,-10 9-16,-16 2 0,-6 5 15,-29 7-15,16 8 16,-3 0-16,-12 5 16,59 5-1,74-5-15</inkml:trace>
  <inkml:trace contextRef="#ctx0" brushRef="#br0" timeOffset="212978.83">13598 8443 0,'68'-10'15,"21"0"-15,1 2 16,23-4-16,-4 2 15,17-7-15,-16 1 16,1-2-16,20-4 16,-47 4-1,-84 18-15</inkml:trace>
  <inkml:trace contextRef="#ctx0" brushRef="#br0" timeOffset="213246.58">14006 8625 0,'-20'50'16,"-8"21"-16,9-1 31,-9 15-31,10-9 15,6 8-15,14 14 16,10-17 15,-1-33-15,-6-26-16,-5-22 16</inkml:trace>
  <inkml:trace contextRef="#ctx0" brushRef="#br0" timeOffset="213701.22">14545 9045 0,'63'-10'16,"13"-10"0,-13-7-1,-35-11 1,-46 7-1,-47 26 1,-24 26 15,-4 24-15,23 24 0,49-1-1,54-26 1,38-12-1,2-12 1,-8-6 0,-65-12-16</inkml:trace>
  <inkml:trace contextRef="#ctx0" brushRef="#br0" timeOffset="214542.99">15097 9144 0,'-10'45'15,"1"-6"1,3-17 0,3-28-1,8-28 1,16-29 0,7-16-1,-3 1 1,5 28 15,0 34-15,1 32-1,-12 32 1,-1 13 0,-8-9-1,-4-9 1,4-33-1,7-33 1,15-25 0,7-7 15,3 4-15,-4 26-1,-5 33 1,-13 27-1,-4 26 1,-9 12 0,5-13-1,6-42 1,4-28 15,-4-8-15,-2-2-1,-16 20-15</inkml:trace>
  <inkml:trace contextRef="#ctx0" brushRef="#br0" timeOffset="-214455.61">15889 9131 0,'2'63'15,"3"13"17,0-8-17,-5-33 1,-5-45 0,3-48 15,-1 5-16,3-15-15,0-30 16,15-3 15,18 17-15,5 47 0,-13 47 15,-17 40-16,-22 26 1,-10 0 15,4-31-15,7-37 0,5-20-1,8 2 16,0 10-31</inkml:trace>
  <inkml:trace contextRef="#ctx0" brushRef="#br0" timeOffset="-214044.36">16301 8988 0,'59'-11'16,"6"-6"-1,4-15 1,-22-7 15,-44 9-15,-41 25-1,-20 27 1,-5 30 15,18 18-15,42-10 0,36-37 15,15-31-16,0-9 1,-8-6 0,-40 23-16</inkml:trace>
  <inkml:trace contextRef="#ctx0" brushRef="#br0" timeOffset="-213737.42">16758 9073 0,'15'-17'15,"21"-26"1,24-5 0,8 7 15,2 6-15,-19 5-1,-51 30-15</inkml:trace>
  <inkml:trace contextRef="#ctx0" brushRef="#br0" timeOffset="-213228.79">17382 8975 0,'-22'5'15,"-16"10"17,-2 5-17,10 5 1,27-4 0,24-14 15,11-17-16,11-13 1,-6-2 15,-9 10-15,-10 18 0,-13 19 15,2 14-16,12-19 1,11-22 15,0-23-15,0-2 0,-4 0-1,-26 30-15</inkml:trace>
  <inkml:trace contextRef="#ctx0" brushRef="#br0" timeOffset="-212946.5">17789 8549 0,'5'76'31,"2"-11"-15,9 13-16,19 28 15,2-18 1,-1-37 15,-21-26-15,-5-13-1,-10-12-15</inkml:trace>
  <inkml:trace contextRef="#ctx0" brushRef="#br0" timeOffset="-212733.02">17670 8783 0,'61'31'31,"14"-14"-15,-5-4 0,-19-3-1,-51-10-15</inkml:trace>
  <inkml:trace contextRef="#ctx0" brushRef="#br0" timeOffset="-212307.8">18176 9013 0,'3'32'15,"15"-9"17,19-18-17,17-20 1,1-15 0,-10 5-1,-12 2 1,-15 15-1,-8 16 1,-3 15 15,6 9-15,9-6 0,4-14-1,1-9 1,-6-6-1,-9 1 1,-12 2-16</inkml:trace>
  <inkml:trace contextRef="#ctx0" brushRef="#br0" timeOffset="-212053.35">18766 9061 0,'0'-3'16,"2"-6"-1,9-12 1,11-7 0,3 3-1,1 0 16,-6 3-15,-5 6-16,-15 16 16</inkml:trace>
  <inkml:trace contextRef="#ctx0" brushRef="#br0" timeOffset="-211652.22">19162 9000 0,'48'3'16,"12"1"-1,6-8 1,-6-1-1,-27-8 1,-38-4 15,-48 3-15,-20 12 0,13 22-1,47 21 1,50 9-1,32-4 1,1-11 0,-17-12-1,-53-23-15</inkml:trace>
  <inkml:trace contextRef="#ctx0" brushRef="#br0" timeOffset="-210650.32">13711 10681 0,'0'73'15,"5"27"16,16 11-15,6-12 0,9-41 15,9-48-15,-5-41-1,0-21 16,-14-4-15,-12 9 0,-8 36-1,-1 44 17,7 28-17,26 11 1,33-8-1,18-22 17,-9-31-17,-32-34 1,-25-28 0,-23-19-1,-18-3 1,-5-5-1,6 9 1,-4 12 0,9 24-1,12 33-15</inkml:trace>
  <inkml:trace contextRef="#ctx0" brushRef="#br0" timeOffset="-210047.52">14782 10837 0,'-25'13'0,"-33"30"15,0 22 17,23 21-17,30-6 1,23-16-1,15-34 1,7-41 0,2-24-1,-12-27 1,-7-7 0,-10 11 15,-5 24-16,-8 31 1,-8 33 0,5 23-1,11 19 1,9-1 0,14-23-1,-1-23 1,0-15 15,-17-4-15,-13-6-16</inkml:trace>
  <inkml:trace contextRef="#ctx0" brushRef="#br0" timeOffset="-209662.65">15069 11016 0,'16'53'16,"-1"6"-1,-5-15 1,0-24 15,-7-27-15,-1-18-1,3-21 1,0-4 0,5 0-1,10 15 1,8 21 0,7 17-1,-7 8 16,-5-7-15,-10 4 0,-6-6-16,-7-2 15</inkml:trace>
  <inkml:trace contextRef="#ctx0" brushRef="#br0" timeOffset="-209096.47">15523 11122 0,'0'28'16,"10"-26"-1,10-26 1,8-25 0,5-6-1,-8 2 17,-10 28-17,-7 28 1,-8 27 15,-3 5-15,9-10-1,26-20 1,34-23 15,17-15-15,-5 8-1,-27 25 17,-24 20-17,-12 1 1,-8 1 0,-7-4 15,0-18-31</inkml:trace>
  <inkml:trace contextRef="#ctx0" brushRef="#br0" timeOffset="-208388.1">16301 10983 0,'23'-4'16,"26"-17"15,3-9-15,-6-5-1,-21 2 17,-36 20-17,-29 28 1,-22 33 0,16 25 15,46-7-16,38-23 1,10-13 15,-11-12-15,-37-18-16</inkml:trace>
  <inkml:trace contextRef="#ctx0" brushRef="#br0" timeOffset="-208071.56">16737 11104 0,'0'0'31,"9"-15"-15,8-30 0,26-20 15,15-9-15,3 11-1,-21 18 1,-8 15-1,-32 30-15</inkml:trace>
  <inkml:trace contextRef="#ctx0" brushRef="#br0" timeOffset="-206966.93">17438 10955 0,'81'0'16,"7"-12"-1,-15-10 17,-20-4-17,-22 13 1,-31 13-16</inkml:trace>
  <inkml:trace contextRef="#ctx0" brushRef="#br0" timeOffset="-206637.53">17670 10782 0,'63'30'15,"15"18"17,-18 8-17,-32-1 1,-40-8 15,-34-16-15,-12-24-1,6-12 17,11-5-17,11 0 1,30 10-16</inkml:trace>
  <inkml:trace contextRef="#ctx0" brushRef="#br0" timeOffset="-205956.47">18293 10968 0,'0'0'16,"4"-10"-1,19-20 1,12-31 0,5-17 15,4 3-15,-9 7-1,-10 47 1,-10 39-1,-2 30 1,-5 20 0,-4 1-1,6-11 17,16-26-17,17-32 1,9-32-1,11-30 1,-2-8 0,-13 15-1,-8 2 1,-24 46 15,-11 33-15,-1 38-1,-4 26 1,-9 7 0,0-20-1,9-29 1,9-28 0,-7-12-1,-2-1 1,0-7-1</inkml:trace>
  <inkml:trace contextRef="#ctx0" brushRef="#br0" timeOffset="-205585.2">19180 10867 0,'0'54'15,"32"1"1,31-7 0,17-18-1,-6-28 17,-29-32-17,-39-25 1,-42-8-1,-27 2 1,-10 14 0,10 6-1,15 6 1,28 4 0,10 19 15,7 7-31,3 5 15</inkml:trace>
  <inkml:trace contextRef="#ctx0" brushRef="#br0" timeOffset="-205064.18">19623 11079 0,'0'0'15,"0"-5"1,0-18 0,0-27-1,0-23 1,7-13 0,6 8-1,27 25 16,26 28-15,12 30 0,-7 28-1,-23 15 17,-41-6-17,-42 2 1,-23-9-1,7 0 17,28 2-17,41 1 1,36-10 0,6-10-1,-4-11 16,-16 1-15,-40-8-16</inkml:trace>
  <inkml:trace contextRef="#ctx0" brushRef="#br0" timeOffset="-204462.63">20175 10930 0,'2'3'15,"9"4"17,-4-1-17,-2-3 1,7-6 15,14-10-15,14-15-1,8-15 1,-8 0 15,-17 8-15,-33 25 0,-27 22 15,-9 26-16,6 31 1,29 14 15,32 5-15,11-8 0,3-19-1,-12-29 1,-23-32-16</inkml:trace>
  <inkml:trace contextRef="#ctx0" brushRef="#br0" timeOffset="-203317.95">20934 10921 0,'0'67'16,"0"14"0,0-3 15,0-43-16,-11-52 1,4-13 0,-11-31-1,0-6 1,-9-24-16,9-1 16,-7-11-16,2 7 15,0-9 1,11 12-1,10-4-15,11 24 16,22 10-16,41 16 16,-11 29 15,10 23-31,-10 18 16,9 22-16,-12 6 15,2 21-15,-15 0 16,-12 13-16,-12-10 31,-24 8-31,-15-17 16,-20 2-16,-34 5 15,-17-17 17,6-24-17,20-9 1,51-2 15,17-9-15,32 6-16,12 10 15,28 9-15,2 3 16,19 16-16,-3-4 31,6 6-31,22 13 16,-21-10-1,-102-61-15</inkml:trace>
  <inkml:trace contextRef="#ctx0" brushRef="#br1" timeOffset="-150037.16">22410 2463 0,'-43'6'15,"-5"12"1,-7 26 0,-11 28-1,4 15 1,6 7-1,28-5 1,30-20 15,44-23-15,27-40 0,-12-12-1,9-25-15,-10 1 16,11-15-16,-13 0 15,2-8-15,6-26 16,-30-9 0,-42 18-1,-39 30 1,-30 20 0,-22 22-1,2 18 1,12 6 15,14-2-15,34-11-16,35-13 15</inkml:trace>
  <inkml:trace contextRef="#ctx0" brushRef="#br1" timeOffset="-149332.31">24086 2388 0,'-15'0'16,"-24"8"-1,-15 10 1,-7 19 0,1 31-1,11 18 1,26 3-1,23-9 1,36-27-16,24-21 16,24-24-1,16-28 1,9-18 15,-9-17-15,-34-13-1,-48-15 1,-28 25 0,-36 7-1,-5 16-15,-26 9 16,4 9-16,-15 9 0,-36 1 16,8 4-1,35 3 1,81 0-16</inkml:trace>
  <inkml:trace contextRef="#ctx0" brushRef="#br1" timeOffset="-148063.98">22085 2438 0,'30'0'15,"43"-5"1,-7-5-1,7-3-15,-3-1 16,9-14-16,-9 2 16,6 0-16,-8-8 15,5-4-15,12-22 16,-7-13 0,-17-6-1,-25 0 1,-12-3-1,4 7 1,5 9 0,-3 12-1,13 3 1,7 7 0,21 9-1,25 5 1,-23 8-1,10 6-15,-8 4 16,16 2-16,-15 7 16,7-2-16,-10 3 15,7 4-15,22 16 16,3 12 0,-21 20-1,-42 21 1,-37 10-1,-17-21 1,-23-2 0,-6-10-1,-11 3-15,1-9 0,-10 14 16,-25 15-16,-2-2 16,25-5-1,39-11 1,29-21-1,30-14 1,0-8 0,20-5-1,6-5-15,27-9 0,6-1 16,24-6 0,-8 4-1,21 1-15,-17-1 16,2-1-16,20 0 15,-50 3 1,-86 10-16</inkml:trace>
  <inkml:trace contextRef="#ctx0" brushRef="#br1" timeOffset="-147361.78">22007 1599 0,'45'-7'16,"13"-4"-16,0 4 15,15-3-15,27 1 16,0-5 0,-30 5-1,-70 9-15</inkml:trace>
  <inkml:trace contextRef="#ctx0" brushRef="#br1" timeOffset="-147143.56">22168 1855 0,'56'-11'16,"14"-1"-16,36-9 16,0 1-1,-29 3 1,-77 17-16</inkml:trace>
  <inkml:trace contextRef="#ctx0" brushRef="#br1" timeOffset="-146917.84">22289 2063 0,'52'0'16,"20"-3"-16,28 1 15,3 2 1,-27-7 0,-76 7-16</inkml:trace>
  <inkml:trace contextRef="#ctx0" brushRef="#br1" timeOffset="-146289.06">20621 3280 0,'57'2'0,"15"6"16,0-8-1,24 0-15,-20 0 16,4-5-16,16 0 0,-13-2 16,8-4-16,23 4 0,-21-3 15,15-3-15,18-6 0,-18 3 16,11 1-16,19-5 0,-17 7 16,8 1-16,19-1 0,-22 6 15,6-7-15,13 2 0,-19 2 16,6 2-16,14-1 15,-28 1-15,3 2 0,10-1 0,-25 5 16,2-6-16,16 3 0,-25 3 16,6-6-16,23 3 0,-27 5 15,8 0-15,24-5 0,-24 3 16,4 2-16,21 0 0,-24 0 16,6 2-16,21 6 0,-27-4 15,9 9-15,16 8 0,-19-6 16,-2 3-16,17-4 0,-3-1 15,26 2-15,-26-5 16,4-2-16,-66-6 16,-36 1-16,-30-3 0</inkml:trace>
  <inkml:trace contextRef="#ctx0" brushRef="#br1" timeOffset="-101449.24">22115 6586 0,'58'13'15,"33"4"17,-18-4-17,12-3-15,-6-5 16,22 3-16,-13-6 31,20-4-31,-10-6 16,18-7-16,-18-5 15,13-5-15,-13 0 16,16-9-16,-16 4 31,21-15-31,-19 5 16,12-18-16,-17 3 16,8-11-16,-15 5 15,15-9 1,-12 6-1,13-15-15,-18 13 16,10-17 0,-14 9-1,14-17-15,-13 14 16,13-14-16,-10 12 31,12-8-31,-10 11 16,13-3-16,-15 12 15,20-1-15,-19 12 32,25 3-32,-19 13 15,18 2-15,-13 13 16,16 2-16,-18 11 16,7 12-16,-20 5 15,8 7-15,19 24 16,-4 14 15,-23 16-15,-20 17-1,-17 3 1,-18 12 0,-16 11-1,-20 6 1,1-29 15,-11-1-31,3-14 16,-5 7-16,2-10 15,-7 12-15,2-11 32,-2 11-32,-5 29 15,13 4 1,8 1-1,23-16 1,18-13 15,18-14-15,21-18 0,23-15 15,-24-16-16,5-9-15,-9-6 16,12-1-16,-13-4 16,19 4-16,-7-4 31,12 5-31,-8-4 16,7 2-16,31 5 15,-19 0 1,-47-5-1,-53-5-15</inkml:trace>
  <inkml:trace contextRef="#ctx0" brushRef="#br1" timeOffset="-100838.95">27300 6971 0,'-49'43'16,"-7"11"0,26 4-1,45-11 1,48-19 15,-6-16-15,15-16-16,23-32 15,-11-27 1,-44 11 15,-40-1-31,-18 9 16,-32 7-16,-52-6 16,2 8-1,14 10 1,86 25-16</inkml:trace>
  <inkml:trace contextRef="#ctx0" brushRef="#br1" timeOffset="-100186.54">22879 6772 0,'-53'36'16,"-3"12"0,11-3-1,-1 21-15,24 19 16,52-19 0,8-31-1,25-27 1,-3-19-1,13-17-15,-12-12 16,-1-14-16,-19-5 16,-26-11-16,-18 6 15,-37-6 1,-10 12 0,-36 3-16,0 7 15,-17 0-15,-25-8 31,21 9-15,107 47-16</inkml:trace>
  <inkml:trace contextRef="#ctx0" brushRef="#br1" timeOffset="-99794.56">22604 4935 0,'73'3'16,"20"5"-16,-7-4 15,2 5-15,18-2 16,-30 4-16,-76-11 16</inkml:trace>
  <inkml:trace contextRef="#ctx0" brushRef="#br1" timeOffset="-99590.15">22435 5293 0,'76'6'0,"-4"-2"16,42-4-16,-5 0 16,11 0-16,-16 0 15,-3 0-15,-3-2 16,-98 2-16</inkml:trace>
  <inkml:trace contextRef="#ctx0" brushRef="#br1" timeOffset="-99428.18">22548 5679 0,'61'10'15,"30"3"17,-91-13-32</inkml:trace>
  <inkml:trace contextRef="#ctx0" brushRef="#br1" timeOffset="-98722.45">20689 7075 0,'61'2'31,"37"-2"-31,-12 0 16,17 0-16,25 0 0,-2 0 15,13 0-15,29 3 16,-14-3 0,15 0-16,35 0 0,-28 0 15,6 2-15,27 6 0,-30-6 16,3 9-16,21 1 0,-33-1 16,3-2-16,13 4 0,-34-2 15,-3 1-15,16 3 0,-33-5 16,-1 5-16,20 0 0,-32-2 15,2-3-15,22 2 0,-27-2 16,0-2-16,25 0 0,-30-3 16,8 0-16,21 3 0,-26-6 15,7 1-15,30 4 0,-30-4 16,3 6-16,27-6 0,-30 0 16,2-3-16,24 0 0,-30 0 15,4-3-15,16 0 0,-24 1 16,0-3-16,27 3 0,-33 2 15,2 0-15,20-3 0,-26 3 16,5 3-16,23 4 0,-30-5 16,7 9-16,26 1 0,-25 1 15,8 2-15,25 5 0,-24-7 0,6 0 16,25-1-16,4-2 0,16-2 16,-16 2-16,-77-3 31,-76-7-31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3T14:21:47.8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3013 538 0,'-82'11'16,"19"-1"0,-9 5-1,-26 12-15,-8 11 16,2 5 0,26-8-1,48-4 1,30-11-1,22-5-15,22 3 16,19 7 0,20 5-1,18 5 1,-21-4 0,1-1-16,17 21 15,-21 14 1,-44 5-1,-44 6 1,-46 2 0,-23-8-1,-20-9 1,4-15 0,18-19-1,19-19-15,32-6 16,10-2-1,17 0-15</inkml:trace>
  <inkml:trace contextRef="#ctx0" brushRef="#br0" timeOffset="547.29">3751 1048 0,'58'-18'15,"15"-15"1,-1-5-1,-10 3 1,-20-2 0,-26-2-1,-32 7 1,-26 17 0,-29 10-1,-14 22 1,-6 21-1,-3 28 1,16 25 0,33-1-1,34-10 1,42-27 0,39-25-1,26-28 1,12-28-1,-5-11 1,-21-2 0,-29 10-1,-53 31-15</inkml:trace>
  <inkml:trace contextRef="#ctx0" brushRef="#br0" timeOffset="918.27">4506 977 0,'-15'53'15,"-10"7"1,-3-4 0,11-26-1,4-30 1,15-20-1,20-18 1,12-17 0,11-5-1,13 4 1,9 10 0,-7 18-1,-8 16 1,-7 12 15,-20 5-15,-11-2-16,-14-3 15</inkml:trace>
  <inkml:trace contextRef="#ctx0" brushRef="#br0" timeOffset="1210.41">5363 851 0,'18'52'0,"-6"4"32,1-12-17,6-17 1,-2-12 0,-9-10-16,-8-5 0</inkml:trace>
  <inkml:trace contextRef="#ctx0" brushRef="#br0" timeOffset="1364.38">5359 510 0,'0'0'0,"0"0"16,0 0-16</inkml:trace>
  <inkml:trace contextRef="#ctx0" brushRef="#br0" timeOffset="1867.34">5983 818 0,'51'-22'16,"2"-8"-1,0-3-15,-13 5 16,-16 8 0,-15 10-1,-27 8 1,-22 9 0,-23 18-1,-16 18 1,9 15-1,22 0 1,35-10 0,44-13-1,31-13 1,32-14 0,10 0-1,-9-6 1,-22 1-1,-73-3-15</inkml:trace>
  <inkml:trace contextRef="#ctx0" brushRef="#br0" timeOffset="2282.85">7114 516 0,'-65'10'15,"-11"16"1,13 11 0,30 13-1,42 6 1,24-9-1,14-11-15,1-6 16,-3 3 15,-34-5-15,-34-1 0,-23-8-1,-3-5-15,2-4 16,17-2-1,11-3 1,8 0 0,11-5-16</inkml:trace>
  <inkml:trace contextRef="#ctx0" brushRef="#br0" timeOffset="3311.93">9405 226 0,'-68'8'16,"15"2"15,-15 11-31,5 3 16,-17 22-16,4 1 15,-10 21-15,11-4 16,-4 11-16,20-5 16,10 11-16,31 20 15,53-15 1,6-36 0,20-14-16,-3-16 15,18-10 1,-7-10-1,16-13-15,-16-4 16,14-9-16,26-12 16,-8 1-1,-41 16 1,-60 21-16</inkml:trace>
  <inkml:trace contextRef="#ctx0" brushRef="#br0" timeOffset="3557.89">9975 612 0,'8'75'16,"4"11"-1,0-11 1,3-20 0,-2-19-1,-6-18-15,-7-18 16</inkml:trace>
  <inkml:trace contextRef="#ctx0" brushRef="#br0" timeOffset="3742.21">9902 312 0,'0'0'15,"7"0"1,3 0-1,-10 0-15</inkml:trace>
  <inkml:trace contextRef="#ctx0" brushRef="#br0" timeOffset="4014.74">10455 695 0,'58'-50'15,"5"-4"1,-5 15-1,-19 6 1,-39 33-16</inkml:trace>
  <inkml:trace contextRef="#ctx0" brushRef="#br0" timeOffset="4443.26">11342 541 0,'-58'43'0,"-5"12"16,9 11 0,38-13-1,37-17 1,21-17-1,24-14 1,5-7 0,-17-8 15,-15 5-31,-39 5 0</inkml:trace>
  <inkml:trace contextRef="#ctx0" brushRef="#br0" timeOffset="4932.84">11778 615 0,'0'16'16,"-2"20"0,10-8-1,20-15 1,22-22 15,13-17-15,-3-12-1,-7 2 1,-18 8 0,-19 23-1,-11 28 17,0 19-17,5 7 1,17-7-1,9-6 1,-1-11 15,-10-7-15,-25-18-16</inkml:trace>
  <inkml:trace contextRef="#ctx0" brushRef="#br0" timeOffset="5219.49">12555 627 0,'5'42'16,"2"-6"-1,6-24 1,-8-7 0,0 1-1,-5-6-15</inkml:trace>
  <inkml:trace contextRef="#ctx0" brushRef="#br0" timeOffset="5385.21">12638 312 0,'0'0'16,"0"0"-1,0 0 1,0 0-16</inkml:trace>
  <inkml:trace contextRef="#ctx0" brushRef="#br0" timeOffset="5705.89">13220 325 0,'-8'55'15,"1"10"-15,-16 28 16,-7 8 0,12-18 15,24-32-16,11-28 1,1-16 0,-1-4-1,-11-3 1,-4 0 0,-2 0-16</inkml:trace>
  <inkml:trace contextRef="#ctx0" brushRef="#br0" timeOffset="5894.24">13152 552 0,'65'2'16,"14"-2"-1,-1 0 1,-13 0-1,-22-2 1,-43 2-16</inkml:trace>
  <inkml:trace contextRef="#ctx0" brushRef="#br0" timeOffset="6518.04">10489 631 0,'-2'56'16,"-9"15"0,1-3-1,-1-16 1,6-13-1,3-19 1,2-20-16</inkml:trace>
  <inkml:trace contextRef="#ctx0" brushRef="#br0" timeOffset="10088.43">1979 1932 0,'60'-7'16,"21"-6"-1,17-7 1,-21 5-16,0-5 0,-11 4 16,11-4-16,-8 5 15,22 0 1,-15 5-16,12-1 0,-5 1 16,17 6-16,-13-1 15,10 0-15,-10 3 16,15-6-16,-14 2 15,13-4-15,-10 0 16,17 2-16,-9 1 16,19-3-1,-13 1-15,16-7 16,-16 5-16,16-1 16,-16 2-1,16-2-15,-15-1 16,18-2-16,-16 2 15,18-6-15,-19 3 16,14-4-16,-16 10 16,20 5-16,-19 5 15,15 0-15,-17 0 0,18 0 16,-18 0-16,17 0 16,-16 0-16,16 2 0,-14-2 15,14 3-15,-16 1 16,16-4-16,-20 0 15,20 0-15,-15 0 16,20-4-16,-13 4 31,21 4-31,-15-4 16,24-4-16,-43 1 16,-3 3-16,11-2 0,3 2 15,29 0-15,-19 0 16,16-3-16,-19-2 15,16-5-15,-18 7 16,8-2-16,-19 1 16,16 8-16,-23-4 0,13 0 15,-17 0-15,16-7 0,-17 5 16,16-1-16,-16 3 16,10 0-16,-12 0 15,18 0-15,-16-6 16,10 2-16,-12 1 15,11-4-15,-11 5 16,11 4-16,-14 0 0,2 3 16,-12-5-16,13-7 0,-13-3 15,13-6-15,-10 6 16,14 6-16,-9-2 16,15 6-16,-11 0 15,11 6-15,-10-6 16,8 2-16,-12-2 15,20 0-15,-22 0 16,13 0-16,-14 0 16,16-2-16,-20-4 0,14 6 15,-16 0-15,11 6 0,-17-6 16,14-6-16,-16 6 16,11 0-16,-15 0 15,15 0-15,-11 0 16,8 0-16,28 0 15,5-2 1,-13-13-16,-22-8 16,-26 8-1,-24 5 1,-14 7 0,-7-2-1,-5 5-15</inkml:trace>
  <inkml:trace contextRef="#ctx0" brushRef="#br0" timeOffset="13676.9">6889 2328 0,'-9'82'16,"4"-15"0,-5 10-16,-2 25 15,-9 8-15,8-7 16,8-24 0,-2-31-1,6-26 1,-3-20-1,4-4 1,4-3 0,-4 0-1,0 5-15</inkml:trace>
  <inkml:trace contextRef="#ctx0" brushRef="#br0" timeOffset="14242.22">7538 1832 0,'-2'63'16,"2"-3"0,-5 13-16,1 0 15,-2 21-15,0-7 16,-6 19-16,1-10 31,-1 9-31,2-16 16,-5 7-16,2 28 15,4-6 1,-2-20 0,11-75-1,8-26 1,4-17 0,-2 0-1,-7 13 1,-3 7-16</inkml:trace>
  <inkml:trace contextRef="#ctx0" brushRef="#br0" timeOffset="14666.37">8102 2300 0,'-7'68'16,"3"33"0,-8 10-1,5-5 1,-5-21 0,1-25-1,20-39 16,5-16-15,-1-10 0,-6 2-1,-7 3-15</inkml:trace>
  <inkml:trace contextRef="#ctx0" brushRef="#br0" timeOffset="15135.16">8687 1907 0,'0'50'16,"-3"19"-16,1-7 15,-8 29-15,4-11 31,-3 24-31,-1-8 16,-2 12-16,-2-12 16,-5 7-16,3-12 15,-4 4-15,-8 17 16,8-42 0,12-35-1,3-19 1,3-7-1,2-9-15</inkml:trace>
  <inkml:trace contextRef="#ctx0" brushRef="#br0" timeOffset="22201.62">8659 2531 0,'25'0'16,"36"-7"-1,-3 2 1,5-5-16,-2 0 15,16-2 1,-8 2 0,13 2-16,-8-2 15,17-3-15,-14 0 16,17 3-16,-11 1 16,10-2-16,-15 6 15,15 3-15,-12-3 16,10 2-16,-10 1 15,4-6-15,31 3 16,7-2 0,1 4-1,4 0 1,4-1 0,-9-4-1,-8-5 1,-6-2-1,-8 7 1,-6 1 0,-1 2-1,-8-2 1,-8 2 0,-10-1-1,-8 4 16,-15-1-15,-9 6 0,-18-3-1,5 8 1,-9 4 0,4 0 15,-13 4-16,0 9 1,-3 13 0,-2 15-1,3 10 1,-1 14 0,4 19 15,-12 15-16,6-27 1,0-2-16,0-11 16,6 4-16,1 31 15,1-23 17,2 1-32,0-11 15,-2 5-15,1-7 16,5 12-16,-5-9 15,3 10-15,-1-7 16,-6 5-16,0-9 16,-3 13-16,1-11 15,-3 11 1,0-13 0,0 13-16,0-13 15,2 15-15,3-9 16,3 6-16,2-9 15,2 9-15,-3-9 16,-4 17-16,-1-10 31,-8 15-31,1-12 16,-2 21-16,-1-14 31,12 12-31,-6-9 16,3 20-16,-1-18 31,-2 20-31,0-9 16,0 17-16,0-17 31,-5 12-31,-3-16 16,3 14-16,0-23 15,3 4-15,2 21 31,0-3-15,0-62 15,0-26-15,0-15 15,0-7-15,0-5-1,-12-1 17,-27-2-17,-26 0 17,9 0-17,-12 0-15,5 0 31,-14 2-31,8-2 16,-22 0-16,6 6 31,-16-4-31,10 0 16,-7 8-16,9-2 16,-13 5-16,13-6 15,-11 3 1,14 0-1,-12 3-15,14-3 16,-11 2-16,17-1 16,-8 2-16,-30 5 31,-4 1-15,9-1-1,14 2 1,50-9 15,24-7-15,11 1 15,3-5-15,7 0-1,2 0 16,0 0-15,-3-7 15,-9-11-15,-18-15 15,-13-13-15,-17-4-1,-11-2 17,-7-4-17,2 11 17,8 10-17,15 19 16,18 19-15,7 19 0,-5 22 15,-2 16-15,2 15 15,13 2-16,0-7 1,-2-23 15,-4-24-15,-7-20 0,-7-21 15,-18-25-16,10 5 17,-10-10-32,-17-17 15,-5-5 1,11 9 15,13 15-15,27 44 15,1 30-15,3 29-1,2 19 17,3 11-17,0-8 16,4-15-15,-3-27 0,-7-24 15,-15-28-15,-22-30-1,-9-18 16,-7-7-15,0-4 15,2 13-15,12 21 0,25 33 15,18 26-16,9 27 17,8 14-17,5 4 17,2-3-17,3-17 1,0-16-1,-3-5 17,-4-18-17,-10-8 1,-11-9 15,-12-8-15,-16 4 15,-17 2-15,-12 3 15,-11 9-15,-13 4-1,-4 9 16,0 1-15,-1 1 0,2-4-1,8-1 1,11 5 0,4 2-1,6 1 16,11-2-15,0-2 0,15-1-1,1-1 1,4-5 0,6 3-1,6 1 1,17-3-1,8-4 1,8-2 0,-1 0-1,3 0 17,0 0-17,0 0 1,0 0-1,-5 0 1,-8-8 0,-8-14-1,-16-16 1,-10-15 0,-7-2 15,-4-5-16,0-1 1,9 8 0,8 12 15,16 29-15,7 14-1,2 24 1,-2 22 15,-1 23-15,0 4-1,0 3 1,7-18 0,1-19-1,-5-19 1,-4-19-1,-16-19 1,-13-16 15,-9-11-15,-5-15 0,-2 0-1,4 6 16,12 6-15,9 11 0,17 22-1,13 23 17,2 28-17,5 22 1,-2 11-1,-2 3 1,1-14 15,2-15-15,-9-27 0,-10-20-1,-7-24 1,-13-20-1,-7-14 1,-8-6 15,-3 1-15,7 12 0,0 8-1,17 19 16,20 29-15,7 27 0,3 10-1,14 8 17,-6-10-17,3-8 1,1-9-1,-15-11 1,-21-3 0,-18-7 15,-19-7-15,-20-3-1,-12 7 1,23 1-1,-3 2 1,13 0 0,-9 0-16,-30 2 15,-10 1 1,-8 7 0,8 0-1,9 2 16,3 1-15,9-2 0,8-9-1,12-2 1,5-2 0,12-9-1,13-2 1,6 3-1,14 5 1,-1-8 0,-5-3-1,0 0 1,8-4 15,-2-1-15,-8-19-1,-2-15 1,7-16 0,3-17-1,0-20 1,5 24 0,1-1-16,2 12 15,2-15-15,3 12 16,-1-12-16,4 7 15,-5-14-15,4 11 32,-2-14-32,-1 10 15,-1-15-15,-5 15 16,4-19-16,5 17 16,1-19-16,7 16 15,-1-15-15,-3 17 16,3-18-16,-2 17 15,-6-17-15,1 16 16,-7-16-16,3 19 16,-2-18-16,7 17 15,0-2-15,4 11 16,0-5-16,0 9 16,10-11-16,0-22 15,0-4 1,-5 1-1,0 1-15,7 2 16,4 10 0,-1 3-1,4 7 1,9 13 0,-2 0-1,-2 5-15,-8 20 16,-6 18-1,2-4 1,4 9 0,11 6-1,-1 6 1,7-3-16,7 6 16,7 0-1,4-2 1,7 5-1,3 1 1,12 6 0,13 3-16,6-5 15,14-4 1,15 1 0,-29 3-1,-4-3-15,-14 2 16,11 0-16,-11 1 15,13 2-15,-13-3 16,6-2-16,32-2 16,11 9-1,6 0 1,-1-2 0,-1 2-1,-1 1 1,-4-5-1,4 2 1,0 2 15,0-2-15,-2 0 0,-3-3-1,-12 6 1,-10 2-1,-3 0 1,-1-2 0,-6 2-1,0 0 1,-4 2 0,-6-2-16,-4 0 31,-7-2-31,-3 2 15,-2 0 1,-3 0 0,-1-5-1,-2 2 1,2 0 0,-6 0-1,-1-2 1,2 5-1,-2-2 1,4-1 0,-8-3-1,-9 2 1,-1 2 0,0 0-1,2-4 1,1 6-1,-3 0 1,2 0 0,-10 0-1,-5 0-15,-4 0 16,0 0 0,-7 0-1,0 0 1,-4 0-1,-2 0 1,-3 0 0,0 0-1,0 0 1,0 0 0,0 0-1,0 0 1,0 0-1,0 0 1,0 0 0,0 0-1,0 0 1,2 0 0,-2 0-16</inkml:trace>
  <inkml:trace contextRef="#ctx0" brushRef="#br1" timeOffset="26632.57">6639 3477 0,'2'25'15,"9"33"1,0 25-1,3 15 1,-3 9 0,8-7-1,-2-5 1,2-8 0,-8-12-16,4-15 31,0-11-31,-4-24 15,-4-11 1,-3-8 0,-4-12-1,1-24 1,9-23 0,10-19-1,7-19 1,-1-7-1,0-9 1,-4 4 0,-2 10-1,1 12 1,-2 8 0,4 10-1,-18 15 1,0 26-1,-2 9 1,-3 13-16</inkml:trace>
  <inkml:trace contextRef="#ctx0" brushRef="#br1" timeOffset="29096.62">6940 4162 0,'6'0'15,"1"-10"1,17-5 0,18-8-16,13 4 31,11 3-16,-6 1 1,-5 2 0,-12-4-1,-5 1 1,-7 2 0,-16 6-1,-15 8-15</inkml:trace>
  <inkml:trace contextRef="#ctx0" brushRef="#br1" timeOffset="29402.02">7114 4149 0,'0'53'0,"0"5"31,0-9-15,0-12-1,0-16 1,0-14 0,0-7-16</inkml:trace>
  <inkml:trace contextRef="#ctx0" brushRef="#br1" timeOffset="31417.65">4769 8695 0,'15'63'15,"-3"-5"17,3 15-32,3-8 15,-5 19-15,-3-11 16,-3 10-16,1 21 15,-16-31 1,-9-55 0,-8-44-1,2-6 1,0-22-16,3-4 31,-5-14-31,2 1 16,-2-10-16,7 5 15,-2-1-15,7 6 16,3-10-16,8-21 16,12 3-1,30 25 1,33 29 0,-12 23 15,12 16-31,-6 10 15,7 10-15,-11 9 16,5 15-16,-3 32 16,-25 13-1,-45 1 1,-42-9 0,-39-15-1,-14-22 16,-3-23-15,12-15 0,34-15-1,23 3 1,34 0 0,30 1-1,32 14 1,25 27 15,-20-3-15,0 17-16,-8-4 15,-7 10-15,15 31 16,-7 2 0,-11-15-1,-5-28 1,-13-22 15,-13-8-15,-11-8-1,-7-2-15</inkml:trace>
  <inkml:trace contextRef="#ctx0" brushRef="#br1" timeOffset="31693.46">5615 8972 0,'25'56'15,"8"27"1,0 16-1,-8-4 1,-6-14 0,-8-24 15,-3-29-31,-8-28 0</inkml:trace>
  <inkml:trace contextRef="#ctx0" brushRef="#br1" timeOffset="32468.16">8359 8368 0,'13'63'15,"-3"-5"1,-2 14-16,-3-3 16,2 19-16,-2-7 31,5 12-31,1 25 15,-4-9 1,3-74 0,0-48 15,-2-11-15,-6 8-1,-2 16-15</inkml:trace>
  <inkml:trace contextRef="#ctx0" brushRef="#br1" timeOffset="33022.65">8246 8350 0,'17'-48'15,"29"1"1,-6 19-1,21 7-15,-1 14 32,19 12-32,-14 5 15,8 15-15,15 33 16,-37 17 0,-55-1 15,-17-27-16,-24-1-15,-4-15 16,-14 1-16,-27 3 16,1-2 15,26-8-15,54-7-1,46 7 16,8-2-15,11 9-16,2 1 16,12 8-16,27 22 15,-3 2 17,-20-15-17,-27-14 1,-24-18-1,-11-8 1,-12-10 0</inkml:trace>
  <inkml:trace contextRef="#ctx0" brushRef="#br1" timeOffset="33771.31">9139 8894 0,'16'6'15,"28"-2"16,8 16-15,-6 18 0,-23 20 15,-32 5-15,-8-2-1,-6-16 1,3-17 15,26-13-15,21-5-1,31-2 1,13-1 15,-8 1-15,-13-5-1,-18-1 1,-32-2-16</inkml:trace>
  <inkml:trace contextRef="#ctx0" brushRef="#br2" timeOffset="39937.97">6520 2980 0,'-13'0'0,"-25"2"15,-24 10 1,-22 0 0,-19 2-1,-10-1 1,-11 2 0,-5 1-1,0-2 1,-7 2-1,43-1 1,6-3-16,13 1 16,-8 5-16,12-1 15,-15 3-15,10 4 16,-10 6-16,11-5 16,-6 5-16,9 0 15,-6 6-15,5-6 16,-7 7-16,7-4 15,-5 5-15,9-3 16,-9 8-16,10-10 16,-10 10-16,14-8 15,-6 5-15,-25 21 16,6 11 0,0 14-1,1 5 1,1 5-1,4 5 1,8 0 0,2 4-1,6 1 17,3 5-17,14 10 1,5-3-1,5 1 1,11 4 0,12 3-1,8-35 1,4-5-16,-1 25 31,5 12-15,8 4-1,17-12 1,19-2 15,17-9-15,16-9 0,16-9 15,-24-31-16,6-4-15,-16-13 16,13-1-16,-13-6 16,7 5-16,-6-12 31,13 4-31,-4-3 16,14 5-16,-8-9 15,13 1-15,-6-1 16,12-3-1,-4-2 1,9 7-16,-11-8 16,20 1-16,-17-4 15,11 6-15,-14-6 32,18 6-32,-13-5 15,15 5-15,-12-6 16,14 0-16,-13-4 15,16 2-15,-9 0 16,11-2 0,-15-6-1,12 1-15,-13-1 16,16-4-16,-17 2 16,18 0-16,-18 0 31,21 7-31,-19-4 15,16-1-15,-17-2 16,12 0-16,-13-2 16,20-6-1,-15 3 1,18 5-16,-12-2 16,18 2-16,-20 0 31,20 0-31,-24 0 15,20-8-15,-25 6 32,16-6-32,-16 5 15,18-4-15,-15 5 16,18-1-16,-22-4 31,12-1-31,-15-4 16,11-9-16,-17 9 31,13-9-31,-23 8 16,18-2-16,-14 3 15,25-3-15,-19 2 32,15-4-32,-22 2 15,10-10-15,-18-1 16,8-9-16,-18 4 15,9-6-15,24-19 32,13-11-17,-1-7 1,0-1 15,-2-6-15,-11-5-1,-11-12 1,-31 25 15,-8 3-31,-10 9 16,4-10-16,-11 11 16,4-10-16,-7 9 31,2-11-31,-6 8 15,7-10-15,-9 12 32,2-19-32,-6 10 15,-2-12-15,-9 18 32,-4-19-32,-2 14 15,-10-8-15,-16-31 16,-10-8-1,8 30 1,-6 5-16,9 19 16,-9-11-1,3 14 1,-4-8-16,4 10 16,-9-10-16,-2 12 15,-8-4-15,4 13 16,-10-4-16,-28-17 15,-12-6 1,27 24 0,1 0-16,12 12 0,-7-5 15,7 13-15,-14-8 16,9 8-16,-9-6 16,4 6-16,-11-5 0,11 5 15,-7 0-15,-30-13 16,24 15-1,-3 0-15,17 6 16,-12-1-16,16 3 16,-12-5-1,-29-6 1,-9 4 0,-3 10-1,10-6 1,31 2-1,37 14 1,18 0 0,10 4-1,4 18 17,9 17-17,8 14 1,11 7-1,13 5 1,8 2 0,12-10-1,-6-9 17,-12-11-17,-17-18 1,-14-19-1,-17-18 1,-17-15 0,-17-11-1,-11-7 1,-9-3 15,0 5-15,7 7-1,12 14 1,21 12 0,23 9-1,19-10 1,43-4 0,1 6 15,18-6-31,-7 6 15,17-3-15,-6 1 16,7 4-16,19 3 16,-19-4-1,-36 9 1,-54 12-16</inkml:trace>
  <inkml:trace contextRef="#ctx0" brushRef="#br2" timeOffset="40836.44">10645 4489 0,'55'-19'15,"18"1"1,16-3-1,9-3 1,-5 1 0,-20 0-1,-25 1 1,-22 14 0,-14 0-1,-12 8-15</inkml:trace>
  <inkml:trace contextRef="#ctx0" brushRef="#br2" timeOffset="41164.41">10997 4495 0,'10'61'16,"1"16"-1,-1 1 1,-5-9-1,2-21 1,-4-24 0,0-10-1,-3-14-15</inkml:trace>
  <inkml:trace contextRef="#ctx0" brushRef="#br2" timeOffset="41530.75">10827 4959 0,'70'-11'0,"26"1"16,4-2-1,-7-1 1,-21 0-1,-28 6 1,-23 4 0,-21 3-16</inkml:trace>
  <inkml:trace contextRef="#ctx0" brushRef="#br1" timeOffset="52507.93">4794 10059 0,'0'0'0,"12"-8"31,26-4-16,32-14 1,17-2 0,10-2-1,-11 5 1,-17 7 0,-21 0-1,-26 14 16,-10 1-15,-12 3-16</inkml:trace>
  <inkml:trace contextRef="#ctx0" brushRef="#br1" timeOffset="53081.49">4885 10021 0,'-8'25'16,"-2"5"0,0 5-1,0-2 1,0-8 0,5-4 15,2-14-16,-2-2 1,10-3 0,13 2-1,20 3 1,25 5 0,12 11-1,8 8 16,1 13-15,-19 9 0,-22 13-1,-36 0 1,-32-6 0,-22-9-1,-14-19 1,0-30 15,13-18-15,14-15-1,13 3 1,6 13 0,15 15-16</inkml:trace>
  <inkml:trace contextRef="#ctx0" brushRef="#br1" timeOffset="53695.91">5589 10540 0,'41'4'15,"4"0"1,1-12-1,-6-20 1,-7-15 15,-13-22-15,-15-11 0,-16 1-1,-10-4 1,13 11-1,16 11 1,24 8 0,24 11-1,17 14 1,-1 13 0,-8 24-1,-19 22 1,-29 19 15,-21 13-15,-26 6-1,-7-7 1,11-6 0,21-14-1,32-16 1,29-18-1,21-17 1,2-10 0,-12-5-1,-19 5 1,-47 15-16</inkml:trace>
  <inkml:trace contextRef="#ctx0" brushRef="#br1" timeOffset="54485.71">8796 9811 0,'5'91'31,"-14"18"-16,-2-1 1,-2-17 0,20-56 15,14-35-15,9-15-1,-13 5 1,-17 10-16</inkml:trace>
  <inkml:trace contextRef="#ctx0" brushRef="#br1" timeOffset="54992.75">9246 9857 0,'-23'58'16,"8"27"0,8 16-1,29-8 17,39-19-17,24-29 1,19-28-1,-3-36 17,-21-47-17,-32-30 1,-30 28 15,-23-5-31,-15 15 16,-21 2-16,-6 16 15,-19 3-15,-28 3 16,-5 12 15,22 18-15,33 6 0,21-2-1,15 0 16,8 0-31</inkml:trace>
  <inkml:trace contextRef="#ctx0" brushRef="#br1" timeOffset="55839.38">9877 10270 0,'21'0'0,"25"0"15,15-2 17,4-13-17,-4-18 1,-19-13-1,-16-9 1,-17-5 0,-5 0-1,-8 8 1,-3-1 0,2 11 15,10 12-16,18 14 1,17 9 0,8 14-1,-5 16 1,-11 12 0,-11 13-1,-9 5 1,-4 8-1,-5-4 17,2-6-17,-5-6 1,0-4 0,12-8-1,27-8 1,18-10-1,6-5 1,0-7 0,-5-6-1,-10 0 17,-23-4-17,-25 7-15</inkml:trace>
  <inkml:trace contextRef="#ctx0" brushRef="#br1" timeOffset="61373.06">7912 3787 0,'0'61'16,"0"23"15,0 7-15,0-12 0,0-19-1,1-24 1,2-18-1,-3-18-15</inkml:trace>
  <inkml:trace contextRef="#ctx0" brushRef="#br1" timeOffset="61995.05">8342 3600 0,'-53'6'16,"-13"8"-1,-3 14 1,12 18 0,37 3 15,38 0-16,42 1 1,31 3 0,7-5-1,-7-5 1,-38-1 0,-48-3-1,-28-9 16,-17-8-15,-8-11 0,0-11-1,10-16 1,14-19 0,5-21-1,24-12 1,18-12 15,10 7-15,10 5-1,-7 5 1,-10 10 0,-10 17-1,-6 18 1,-10 18-1</inkml:trace>
  <inkml:trace contextRef="#ctx0" brushRef="#br1" timeOffset="62517.16">8787 3643 0,'26'51'15,"2"17"17,8 7-17,-2 1 1,-2-6-1,-6-12 1,-8-18 0,-6-16-1,-1-27 1,3-30 15,9-20-15,8-20-1,-1-8 1,1 11 0,-10 12-1,-3 10 1,-10 10 0,-8 15 15,0 11-16,0 7 1,0 5-16</inkml:trace>
  <inkml:trace contextRef="#ctx0" brushRef="#br0" timeOffset="102162.17">1971 12165 0,'-36'56'15,"-6"22"1,18-17-1,4 8-15,7-5 16,2 8-16,22 32 16,27-3-1,28-16 1,20-29 0,13-31-1,11-35 16,-8-37-15,-34 1 0,-10-9-16,-20 2 15,-5-13-15,-11 6 16,-5-16-16,-11 8 16,-12-8-16,-11 11 15,-10-1-15,-9 8 16,-11 0-16,-5 18 15,-11-1-15,-37-1 16,-7 14 15,14 20-15,33 31 0,40 15-1,20 6 1,9-10-1,2-8 1,-3-14 0,-8-12-16</inkml:trace>
  <inkml:trace contextRef="#ctx0" brushRef="#br0" timeOffset="102720.33">2939 12623 0,'-4'59'15,"-1"11"1,-3-7 0,5-25-1,3-45 17,11-39-17,1-2 1,9-18-16,18-24 31,14-3-15,2 34-1,-15 55 1,-7 46 15,-10 6-15,-4 18-16,-3-3 15,2 10-15,16 20 16,7-15 15,4-27-15,-15-19 0,-19-16-1,-11-16-15</inkml:trace>
  <inkml:trace contextRef="#ctx0" brushRef="#br0" timeOffset="103156.3">3688 12704 0,'35'21'16,"5"-4"15,11-19-15,4-20-1,-15-24 17,-17-12-17,-23 7 1,-25 18-1,-22 31 17,-14 37-17,13 35 1,22-9 0,26 5-1,13-11 1,25-1-16,40 0 15,0-13 1,-17-11 0,-61-30-16</inkml:trace>
  <inkml:trace contextRef="#ctx0" brushRef="#br0" timeOffset="103882.72">5001 12601 0,'1'68'15,"-1"-7"1,0 9-16,0-7 31,0 13-31,-1 29 16,-2-4-1,-2-45 1,5-64 15,-5-52-15,2 2 0,-2-17-16,3 4 31,9-12-31,1 9 15,12 1-15,36-5 16,25 33 0,-17 24 15,2 31-31,16 36 16,-19 19-1,-33 14 1,-43-9 15,-33-22-15,-12-30-1,10-33 1,13-21 15,10-4-15,9 10-1,16 30-15</inkml:trace>
  <inkml:trace contextRef="#ctx0" brushRef="#br0" timeOffset="104396.29">5868 12709 0,'-49'16'15,"1"16"17,10 6-17,30-3 1,21-10-1,28-15 1,2-20 15,-3-24-15,-10-17 0,-7 1-1,-9 6 16,-8 27-15,-3 32 0,2 36-1,14 17 17,22-15-17,17-23 1,0-18-1,-20-9 1,-38-3-16</inkml:trace>
  <inkml:trace contextRef="#ctx0" brushRef="#br0" timeOffset="104704.64">6561 11968 0,'0'41'16,"0"22"-16,0 5 15,0 17-15,0 1 16,4 21-16,3-14 31,2 4-31,13 7 16,3-26-1,-12-40 1,-6-20 0,-7-18-16</inkml:trace>
  <inkml:trace contextRef="#ctx0" brushRef="#br0" timeOffset="104940.29">6336 12276 0,'50'20'16,"10"3"-16,-2-8 31,14-3-31,29-4 16,-5-8-1,-27-5 1,-69 5-16</inkml:trace>
  <inkml:trace contextRef="#ctx0" brushRef="#br0" timeOffset="105382.59">7079 11926 0,'5'47'16,"3"14"-1,-6 5 1,-2 19-16,-2-7 15,-8 16-15,-2 16 16,9-24 15,15-61-15,26-42 0,13-21 15,7 2-16,1 31 17,-10 46-17,-8 24 1,-10 6 15,-7-8-15,-9-25-1,-15-38-15</inkml:trace>
  <inkml:trace contextRef="#ctx0" brushRef="#br0" timeOffset="107914.35">7717 12475 0,'0'12'31,"3"26"-15,2 15-1,7 13 17,9-6-17,6-16 17,6-22-17,-5-25 1,-1-24 15,-10-16-15,-3-6 15,-5 9-15,-1 5 15,-3 33-16,10 27 1,13 23 15,12 12-15,11-4 15,5-13-15,-7-34 15,-9-31-15,-9-28-1,-14-16 17,-7 0-17,-7 1 16,-3 15-15,-3 22 0,3 28-1</inkml:trace>
  <inkml:trace contextRef="#ctx0" brushRef="#br0" timeOffset="108656.3">8742 12648 0,'0'-9'16,"-9"-7"0,-19 1 15,-25 18-16,-1 32 17,19 23-17,35 3 1,28-18 15,17-26-15,1-34 15,-18-26-15,-15-13 15,-13 6-15,-4 7-1,4 30 16,4 24-15,6 11 15,2 3-15,0-4 0,1-6 15,4 0-16,1 3 17,3-4-17,-4-3 1,8-9 15,-2-4-15,-1-5 15,1-1-15,-23 8-16</inkml:trace>
  <inkml:trace contextRef="#ctx0" brushRef="#br0" timeOffset="108957.93">9168 12661 0,'5'13'31,"-14"31"-15,-5-7-1,-16 13 1,2 0-1,-8 9-15,-21 16 16,1-4 15,4-10-15,27-34 0,25-27-16</inkml:trace>
  <inkml:trace contextRef="#ctx0" brushRef="#br0" timeOffset="109889.75">10487 12379 0,'14'-73'31,"-11"-18"-15,-29 6 0,-34 19-1,-13 28 16,0 38-15,13 40 0,24 2 15,14 15-31,11 1 16,9 18-16,4-6 15,9 18-15,1-6 16,8 2-16,13 23 15,7-32 17,-24-55-17,-16-30 1,-11-38 15,-1 1-15,-14-14-16,-24-15 15,-7 11 1,13 29 15,37 32-15,49 16 0,27 10 15,4 1-16,2 3 1,-75-26-16</inkml:trace>
  <inkml:trace contextRef="#ctx0" brushRef="#br0" timeOffset="110286.75">10730 12718 0,'-5'42'16,"23"6"-1,30-3 17,23-19-17,2-26 1,-25-28 15,-46-28-15,-45-5-1,-30 9 1,-10 9 15,12 15-15,21 8-1,19 7 1,19 8 0,12 5-1</inkml:trace>
  <inkml:trace contextRef="#ctx0" brushRef="#br0" timeOffset="110703.36">11177 12812 0,'0'0'15,"0"0"1,9-7 0,12-13 15,14-5-15,18 7-1,10 6 16,2 12-15,-11 2 15,-12 6-15,-24-6 0,-18-2-16</inkml:trace>
  <inkml:trace contextRef="#ctx0" brushRef="#br0" timeOffset="112112.67">3016 13798 0,'-11'55'15,"0"14"-15,10-2 16,-3 19-16,4-2 16,5 8-16,3-14 15,6 8-15,5 10 16,-2-13-1,2-63 1,0-32 0,11-24-1,9-11 1,2 1 0,0 18-1,-11 28 1,-7 38-1,-10 33 1,1 9 0,8-2-1,9-17 1,-5-26 0,-3-20-1,-13-5 1,-10-10-16</inkml:trace>
  <inkml:trace contextRef="#ctx0" brushRef="#br0" timeOffset="113020.32">3833 14441 0,'-1'-6'15,"-10"-4"1,-10 5-1,-9 0 1,-7 10 0,4 23-1,11 22 1,11 14 0,22 1-1,17-14 1,7-17-1,7-19 1,-4-27 0,-5-25-1,-10-14 1,-10-7 0,-6 10-1,-2 13 1,-3 10-1,-2 25 1,0 32 0,0 24-1,13 15 1,15 2 0,14-18-1,2-20 1,-1-17-1,-21-5 1,-22-13-16</inkml:trace>
  <inkml:trace contextRef="#ctx0" brushRef="#br0" timeOffset="113444.36">4154 14536 0,'12'61'16,"4"12"-1,3-2 1,-2-13-1,-6-21 1,-6-29 0,1-29-1,-4-19 1,1-13 0,9 3-1,13 2 16,8 10-15,13 10 0,1 8-1,-7 8 1,-10 1-16,-30 11 0</inkml:trace>
  <inkml:trace contextRef="#ctx0" brushRef="#br0" timeOffset="114198.48">4743 14569 0,'0'-7'16,"0"-1"-1,-8 3 1,-16 5 0,-9 13-1,3 22 1,9 18-1,19 8 1,21-7 0,15-8-1,18-21 1,-1-22 0,-14-26-1,-11-23 1,-14-19-1,-16 2 1,-6 5 0,-3 15-1,2 13 1,10 25 0,7 20-1,8 30 1,16 23-1,5 23 1,1 10 0,-11 2 15,-16-14-15,-26-19-1,-19-25 1,-14-32-1,5-36 1,17-27 0,13-18-1,8 7 1,7 16 0,0 45-16</inkml:trace>
  <inkml:trace contextRef="#ctx0" brushRef="#br0" timeOffset="114615.33">5197 14665 0,'36'-10'16,"-1"-5"-1,-2-5 1,-11-3 0,-16-2-1,-17-1 1,-19 12 0,-17 16-1,-4 26 1,8 27-1,19 18 1,33 2 0,36-7-1,22-25 1,18-15 0,-13-16-1,-18-6 1,-54-6-16</inkml:trace>
  <inkml:trace contextRef="#ctx0" brushRef="#br0" timeOffset="114960.58">5955 13808 0,'0'45'16,"0"16"-16,0 2 15,0 22-15,0 1 16,0 23-16,7-11 15,-3 15-15,3-19 16,6 1-16,4 21 16,-4-73-1,-3-36 1,-2-4 0,-6-3-1,-2 0-15</inkml:trace>
  <inkml:trace contextRef="#ctx0" brushRef="#br0" timeOffset="115172.93">5796 14423 0,'58'25'15,"13"3"1,7-3-1,6-7 1,-14-5 0,-24-4-1,-46-9-15</inkml:trace>
  <inkml:trace contextRef="#ctx0" brushRef="#br0" timeOffset="115582.62">6416 14569 0,'0'15'16,"0"23"0,16 15-1,21-3 1,22-12-1,2-15 1,-11-26 0,-18-27-1,-18-18 1,-25-13 0,-30-9-16,-16 7 15,-12 15 1,-1 20-1,15 13 1,14 3 0,23 4-1,8 5 1,8 3 0,2 0-16</inkml:trace>
  <inkml:trace contextRef="#ctx0" brushRef="#br0" timeOffset="116534.19">8097 14161 0,'0'-60'15,"-20"-16"17,-38 3-17,3 27 16,-11 21-31,5 15 16,-9 20-16,14 13 16,9 25-1,19 4 1,13 27-16,11-3 16,21 22-16,8-3 15,16 11-15,-4-15 16,11 10-16,13 14 15,-20-32 1,-47-62 15,-25-39-15,-6-12 0,9 4-1,-10-19-15,-3-5 16,-14-21-16,8 4 15,-3-7-15,1 1 16,32 45 0,25 26-1,36 28 17,1-10-17,13 10-15,-4-6 16,13 0-16,29-2 15,-3 0 1,-17-3 0,-76-15-16</inkml:trace>
  <inkml:trace contextRef="#ctx0" brushRef="#br0" timeOffset="116806.27">8482 14075 0,'0'58'16,"0"13"-16,0-3 15,6 22-15,-3-7 16,4 4-1,13 23 1,13-4 0,-5-33-1,-11-35 1,-17-38-16</inkml:trace>
  <inkml:trace contextRef="#ctx0" brushRef="#br0" timeOffset="117253.86">8670 14604 0,'-9'48'16,"30"11"-1,24-5 1,20-5 0,9-24 15,-13-28-15,-28-38-1,-36-27 1,-37-4-1,-29 9 1,-20 15 0,14 15-1,38 5 17,26-2-17,11 12 1,0 8-1,0 10-15</inkml:trace>
  <inkml:trace contextRef="#ctx0" brushRef="#br0" timeOffset="117807.47">9108 14597 0,'0'17'16,"7"19"0,5 7-1,9 3 1,-1-9 0,8-14-1,-1-11 1,-4-9 15,-7-3-15,-4 2-1,1 13 1,4 13 0,4 12-1,11 13 1,8-10 15,14-11-15,-1-22-1,-8-27 1,-20-26 0,-18-27-1,-27-23 1,-13-3 15,5 18-15,1 12-1,12 36 1,15 30-16</inkml:trace>
  <inkml:trace contextRef="#ctx0" brushRef="#br0" timeOffset="123325.13">2579 14151 0,'0'0'15,"-6"-6"17,-11-1-17,-20 2 1,-24 8-1,-12 12 1,2 17 0,13 8-1,23 9 1,15 6-16,15 3 16,7-2-1,18-2 1,18-13-1,15-3 1,13-5 0,-1-13-16,1-7 15,-16-9 1,-25 2 0,-25-6-16</inkml:trace>
  <inkml:trace contextRef="#ctx0" brushRef="#br0" timeOffset="206876.93">14445 3487 0,'35'17'16,"-2"6"0,-13 12-1,-20 21 1,-23 17 0,-19 13-1,-12-8 1,12-8-1,7-4 1,27-14 0,28-4-16,22-7 31,14-8-15,5-8-16,-11-3 15,-19 1 1,-19 5-1,-12 9 1,-17 19 0,1 9-1,2 6 1,14-13 0,14-17-1,7-16 1,-14-13-1,-7-12-15</inkml:trace>
  <inkml:trace contextRef="#ctx0" brushRef="#br0" timeOffset="207689.95">15849 3413 0,'60'6'16,"18"12"0,-8 16 15,-34 17-15,-47 12-1,-36 10 1,-22 0-1,6-2 1,26-9 0,39-10 15,36-8-15,28 5-1,7-2 1,-8 4-1,-35 4 1,-50 8 15,-35 7-15,-14 2 0,4-10-1,25-3 1,20-9-1,15-28 1,2-9 15,-2-8-15,5-5-16</inkml:trace>
  <inkml:trace contextRef="#ctx0" brushRef="#br0" timeOffset="208295.03">15901 4719 0,'-10'0'16,"-25"-2"-1,-5-4 1,-26 4-16,-5 0 16,-19-4-1,-1 4-15,-17 2 0,12 0 16,-3-3 0,-24 0-16,15-4 15,27 7 1,41 0-1,19 0 1,12 0 0,4 0-1,5 0-15</inkml:trace>
  <inkml:trace contextRef="#ctx0" brushRef="#br0" timeOffset="209093.11">15362 4731 0,'-20'0'16,"-20"4"-1,-16 6 1,0 4 0,4 7-16,22 4 15,24 0 1,34 1-1,23-7 1,14-6 0,5-3-1,-12-8 1,-20 1 0,-20-3-1,-25 0 1,-19 0-1,-9 0 1,2 2 0,8-2-1,7 5 1,13-2 0,23-3-1,17 0 1,8-8-1,-5 1 1,-11-11 0,-27 4-1,-27 0 1,-16 7 0,-4 4-1,3 3 1,21-2-1,29-6 1,18 1 0,15-4-1,6-1 1,-5 2 0,-4 0-1,-36 10-15</inkml:trace>
  <inkml:trace contextRef="#ctx0" brushRef="#br0" timeOffset="210839.78">14384 3399 0,'-45'-21'15,"-3"-4"1,0-20 0,0-18-1,8-18 1,-3-10 0,8-16-1,9-10 1,12-4-1,11 35 1,8 1-16,5 15 16,8-7-16,4 15 15,14-9-15,-1 13 16,12-2-16,30-15 16,13-3-1,-1 9 1,4 9-1,7 7 1,-19 22 0,2 8-16,-7 9 15,9 2-15,-9 1 16,12 8-16,-12-1 16,17 1-16,-12 3 15,10 7-15,-11 1 16,8 10-16,-7-4 15,12 12-15,-15-1 16,18 11-16,-11-4 16,17 9-16,-22-4 15,13 14 1,-17-3-16,7 9 16,-17-1-1,-1 12-15,-15-3 16,-4 14-16,-16-9 15,-4 14-15,-9 27 16,-15 7 0,-7-8-1,-18-14 1,-4-10 15,-16-11-15,-20-14-1,12-25 1,-14-6-16,2-8 31,-23-2-31,6 0 16,-18-5-16,2-4 16,-25-3-16,10-6 15,-22 1-15,34-3 16,3 0-16,-9 2 0,-4-2 15,-29 5-15,14-3 16,-20 1-16,23 7 16,-14 2-16,19 2 15,-10-4-15,12-8 16,6 0-16,22 6 16,44-6-1,42-2-15</inkml:trace>
  <inkml:trace contextRef="#ctx0" brushRef="#br0" timeOffset="-214653.78">15167 3353 0,'0'0'15,"0"0"-15,0 0 16,0 0 15,0 0-31,0-3 16,6-9 0,14-11-1,5-7 1,1 0-1,9-8 1,5-10 0,6-7-1,-9 5 1,-4-1 0,0-5-1,-11 9 1,-9-1-1,-11-2 1,-9 4 0,-8 4-1,-5-7 1,3 0 0,1-5-1,1 6 1,7 1-1,-4-2 1,-6 12 0,-4 2-1,-6-1 1,-5 9 0,-8 8-1,-6 12 1,-9 10-1,1 15 1,-3-4 0,8 12-1,4 2 1,6 2 0,5-8-1,14-7 1,12 0-1,6 8-15,10 3 16,8-1 0,3 0-1,0-3 1,-3 1 0,-5 0-1,0 2 1,-2 3-1,6 2 1,-1-5 0,-8-7-1,3 3 1,-6-7 0,1-2-1,-3 6 1,0-2-1,0-1 1,-3-3 0,-4-2-1,2 3 1,-8 5 0,-7 0-1,2-4 1,-10 7-1,1 2 1,0-9 0,-7 4-1,1-12 1,3-4 0,-5 2-1,-3-1 1,-7 2-1,-5 5 1,-3 5 0,3 6-1,1-2 1,9-3 0,5-6-1,3-8-15,6 6 16,13-6-1,8 1 1,0 7 0,5 3-1,5 2 1,0 4 0,6-1-1,-6 10 1,2 0-1,-5-5 1,1-6 0,-3 6-1,0 3 1,5-2 0,1 1-1,1-5 1,-2-6-1,0-4 1,-3-6 0,-2 2-1,0-6 1,0 0 0,3 2-1,-3-2-15</inkml:trace>
  <inkml:trace contextRef="#ctx0" brushRef="#br0" timeOffset="-212815.92">14284 3451 0,'-3'8'15,"-2"7"1,-1 8 0,15-5-1,8-1 1,13-10 0,8-12-1,3-9 1,-9-14-1,-9-2 1,-8-5 0,-18 9-1,-29 8 1,-19 23 0,-12 13-1,0 13 1,16-4-1,17 1 1,27-8 0,27-7-1,25-16 1,21-15-16,6-1 16,-8-4-1,-21-8 1,-24 1-1,-28 5 1,-22 15 0,-21 15-1,-12 23 1,-1 4 0,13 14-1,25-3 1,21-11-1,15-12 1,9-17 0,8-8-1,11-15 1,-8-3 0,-3 0-1,-13 6 1,-12 4-1,-22 6 1,-13 4 0,-19 13-1,-5 5 1,13 11 0,18 9-1,20-10 1,26-15-1,17-13 1,6-4 0,-8-6-1,-13-10 1,-18-1 0,-26 1-1,-20 10 1,-3 5-1,4 8 1,10 3-16,8 2 16,10 1-1,10-6 1</inkml:trace>
  <inkml:trace contextRef="#ctx0" brushRef="#br0" timeOffset="-131629.9">19235 1063 0,'73'-5'16,"-10"-5"-1,10-3-15,-2 0 16,14-6-16,-4 3 16,7 2-16,-7 0 15,7 2-15,30 0 16,-2 1 0,-41 4 15,-36 5-31,-39 2 15</inkml:trace>
  <inkml:trace contextRef="#ctx0" brushRef="#br0" timeOffset="-131189.52">19754 1013 0,'0'67'16,"-5"29"0,-3-20-1,-1 4-15,-5 24 16,0 11 0,-7-6-1,4-13 1,4-24-1,3-33 1,3-21 0,5-8-1,2-3 1,0-7-16</inkml:trace>
  <inkml:trace contextRef="#ctx0" brushRef="#br0" timeOffset="-130847.05">19383 2123 0,'53'-2'16,"13"-5"-16,-1-1 15,16-5-15,0 4 16,7-9-16,38 0 16,-13 2-1,-29 2 16,-42 9-15,-24 2 0,-18 3-16</inkml:trace>
  <inkml:trace contextRef="#ctx0" brushRef="#br0" timeOffset="-129895.77">21062 1285 0,'65'-6'16,"29"6"15,6 6-15,-7-2-1,-32 4 1,-61-8-16</inkml:trace>
  <inkml:trace contextRef="#ctx0" brushRef="#br2" timeOffset="-115048.4">2092 4696 0,'-3'21'16,"-12"32"-16,-6 29 15,-4 20 1,-8 15-1,-2 0 17,-4-16-17,8-26 1,12-50 0,12-37-1,17-41 1,3 2-1,4-14-15,-3-1 16,8-19-16,-9 1 16,5-9-16,1 11 15,2-5-15,15-24 16,-6 13 0,4 17-1,-12 31-15,8 32 16,-5 24-1,-3 14 1,3 17 0,8 29-1,-12-6 1,-6 12-16,-5-2 16,2 16-16,-10-6 0,1 11 15,-2-8-15,-1 5 0,0 20 16,0-17-1,5-66 1,-3-12 15,-2-8-15,0 0 0,0-5-16</inkml:trace>
  <inkml:trace contextRef="#ctx0" brushRef="#br2" timeOffset="-114797.25">2218 4878 0,'-60'2'16,"-9"4"-1,-9-4-15,8-2 16,16-8 0,22 3-1,16 0 1,7 3 0,9 2-16</inkml:trace>
  <inkml:trace contextRef="#ctx0" brushRef="#br2" timeOffset="-114222.92">2077 4232 0,'-51'31'15,"4"-1"1,-9 10-16,7-2 15,-11 20-15,7-5 16,-8 21-16,7-4 0,2 21 16,8-13-16,13 17 0,3-8 15,12 15-15,6-15 16,10 7-16,10-20 16,16-1-1,-1-20 1,28-7-16,0-18 15,21-6-15,3-12 16,22-12-16,-10-6 16,21-25-16,-9-5 15,9-18-15,-8-4 16,5-18-16,-16 2 16,0-17-16,-22 10 15,3-18-15,-23 13 16,0-15-16,-19 17 15,-16-12-15,-14 23 16,-24-4-16,-4 23 16,-24 9-16,0 14 15,-12 8-15,1 12 16,-13 6-16,6 4 16,-9 10-16,-29 9 15,3 1 1,23 11-1,43-15 1,17-9-16,22-4 16</inkml:trace>
  <inkml:trace contextRef="#ctx0" brushRef="#br2" timeOffset="-112705.42">6809 7420 0,'-2'43'15,"-7"15"-15,0-2 16,-11 21-16,5-9 16,-11 21-16,8-13 31,-6 1-31,-1 16 15,12-42 1,17-51 0,13-48-1,-1-4 1,1-22-16,2 1 16,4-13-16,-5 3 15,2-13-15,-4 11 31,3-11-31,-4 16 16,6-6-16,6-23 16,3 21-1,-13 43 1,-6 45 15,3 33-15,0 32-1,-1 1 17,1 10-32,-6-1 15,5 21-15,-6-3 16,-2 11-16,3-11 16,-3 0-16,5 15 15,20-38 1,18-39-1,-28-16 17,-3-8-17,-17-7-15</inkml:trace>
  <inkml:trace contextRef="#ctx0" brushRef="#br2" timeOffset="-112520.92">6935 7622 0,'-60'-20'15,"-8"-1"1,5-1 0,18 4-1,45 18-15</inkml:trace>
  <inkml:trace contextRef="#ctx0" brushRef="#br2" timeOffset="-111921.28">6913 6919 0,'-55'35'15,"6"0"1,-6 18-16,0 8 31,-9 19-31,10 4 16,1 19-16,10 0 15,7 20-15,16-11 16,10 3-16,13-21 16,21 7-16,9-34 15,20-6 1,5-20-16,23-22 0,-4-8 16,15-14-16,-13-7 31,9-13-31,-16-5 15,13-19-15,-23-2 16,1-20-16,-16-2 16,-4-23-16,-16 1 31,-11-22-31,-11 11 16,-22-17-16,-9 15 15,-24 0-15,-8 26 31,-25 4-31,4 25 16,-21 17-16,-28 8 31,11 11-15,59 8 0,58 7-16</inkml:trace>
  <inkml:trace contextRef="#ctx0" brushRef="#br2" timeOffset="-110745.98">11905 4721 0,'-13'71'16,"-15"23"0,-12 9-1,-8 5 1,3-27 15,27-63-15,24-48 15,6-14-15,18-19-16,0 0 15,15-20-15,1 2 16,4-6 0,-2 10-1,3 0-15,10-14 16,-7 5-1,-18 33 1,-21 28 0,-5 28-1,-10 32 1,-8 35 15,6-9-15,0 10-16,-3-6 15,5 15-15,5-6 16,4 9-16,17 25 31,14-15-15,10-30 0,-17-25 15,-17-18-16,-16-20-15</inkml:trace>
  <inkml:trace contextRef="#ctx0" brushRef="#br2" timeOffset="-110554.92">12182 4798 0,'-58'-6'15,"-2"-2"1,2 4 0,12-4 15,26 6-31,20 2 16</inkml:trace>
  <inkml:trace contextRef="#ctx0" brushRef="#br2" timeOffset="-109911.92">12316 4198 0,'-44'2'15,"-8"8"-15,-4 3 16,-16 12-16,-2 3 16,-12 17-1,11 2 1,-9 16-16,14-2 16,0 15-16,17-6 15,-1 11-15,17-11 16,11 9-16,17 30 15,41-4 17,6-45-17,23-14-15,1-21 32,29-12-32,2-11 15,24-15-15,-24 1 16,-5-9-16,13-9 15,-1-10 1,21-15-16,-17-3 16,-3-10-16,-20 7 15,-9-11-15,-27 5 16,-17-13-16,-17 17 16,-29-11-16,-3 17 31,-24-3-31,0 12 15,-21-1-15,-2 12 16,-20 6-16,6 11 16,-22 6-16,13 4 15,-5 2-15,-18 5 16,44-2 0,70 5-1</inkml:trace>
  <inkml:trace contextRef="#ctx0" brushRef="#br2" timeOffset="-100693.2">23060 831 0,'-78'17'15,"17"-1"1,-4 9-16,4 1 16,-7 6-16,-17 16 15,19 5 1,36 7 0,46-4-1,38 4 1,30-5-1,11 11 1,-4-3 0,-15 0-1,-49 5-15,-49 8 16,-36-3 15,-21-5-31,-5-20 16,7-33-1,14-23 1,23-7 0,17 10-1,23 5 1</inkml:trace>
  <inkml:trace contextRef="#ctx0" brushRef="#br2" timeOffset="-91068.93">23821 1285 0,'-80'20'15,"17"7"1,-3 7-16,-17 34 16,12 14 15,41-11-16,50-41 1,8-20 0,20-22-16,-1-8 15,14-11-15,-3-1 16,2-9-16,19-20 16,-6-3-1,-31 11 1,-19 15-1,-16 30 1,-12 20 0,1 22-1,-4 13 1,3 6 0,3-6-1,14-6-15,23-21 31,18-22-15,8-21-16,-3-4 31,-13 2-31,-45 25 16</inkml:trace>
  <inkml:trace contextRef="#ctx0" brushRef="#br2" timeOffset="-90494.91">24481 1366 0,'0'7'16,"10"0"-1,15-17 1,18-23 15,23-17-15,5 0-1,-11 16 1,-22 37 0,-20 28-1,-9 9 1,-9-4-1,0-10 17,8-20-17,17-29 1,10-10 0,3 8-1,8 23 1,-4 17-1,2 17 17,-9 7-17,0-14 1,-5-15 0,-4-10-1,-9-3 1,-7-1-1,-10 4-15</inkml:trace>
  <inkml:trace contextRef="#ctx0" brushRef="#br2" timeOffset="-90110.13">25424 1264 0,'60'-5'15,"26"-17"1,7-12 0,-10-10 15,-38 1-15,-45 10-1,-42 21 1,-29 31-1,16 7 1,-3 12-16,0 32 16,35 8 15,56-20-15,7-26-1,21-16-15,32-11 16,0-5-1,-20-3 1,-73 3-16</inkml:trace>
  <inkml:trace contextRef="#ctx0" brushRef="#br2" timeOffset="-89468.88">26971 1184 0,'43'-20'16,"17"-13"-1,8-2 1,-8 2 0,-19 3-1,-33 5 1,-34 7 0,-37 18-1,-27 20 1,-8 20-1,2 26 1,28 10 0,43-1-1,47-22 1,46-25 0,-7-16-1,9-14-15,28-17 16,3 2-1,-10-3 1,-43 7 0,-48 13-16</inkml:trace>
  <inkml:trace contextRef="#ctx0" brushRef="#br2" timeOffset="-89073.53">27598 1128 0,'-20'50'15,"-2"9"1,9-11-1,17-24 1,14-20 0,20-20-1,10-19 1,6-8 0,-5 0-1,-3 5 1,-8 8-1,-15 2 1,-11 16-16,-7 4 16,-3 6-1,-2 2-15</inkml:trace>
  <inkml:trace contextRef="#ctx0" brushRef="#br2" timeOffset="-88667.78">28120 1120 0,'53'-12'0,"3"-11"16,-2 1-1,-13-6 1,-15-4-1,-26 14 1,-26 8 0,-17 10-1,-23 12 1,-6 23 0,6 11-1,18-4 1,36-1-1,31-16 1,35-13 0,1-8-1,1-8 1,-19 4 0,-37 0-16</inkml:trace>
  <inkml:trace contextRef="#ctx0" brushRef="#br2" timeOffset="-88391.31">28506 1154 0,'35'-36'15,"3"1"1,4 10 0,-1 5-1,-6 4 1,-15 11 0,-10 1-1,-7 1 1,-3 3-16</inkml:trace>
  <inkml:trace contextRef="#ctx0" brushRef="#br2" timeOffset="-87964.9">28982 1098 0,'9'5'0,"17"-2"16,17-11 15,14-7-15,-1-8-1,-8 6 1,-25 12-1,-34 27 1,-33 28 0,-30 18-1,-6-1 1,17-7 0,28-17-1,35-25 1,22-14-1,5-12 1,-1-2 0,-26 10-16</inkml:trace>
  <inkml:trace contextRef="#ctx0" brushRef="#br2" timeOffset="-87274.35">29645 912 0,'-33'47'16,"3"2"0,0-9-1,26-17 1,32-21-1,20-15 1,10-9 0,-8 1-1,-6 1 1,-17 6 0,-14 14-1,-6 12 1,-5 13-1,12 3 1,13-5 0,18-11-1,11-12 1,-5-15 0,-6-10-1,-18-1 1,-17 4-1,-17 4 1,-5 6 0,-2 4-1,2 0 1,7 6 0,0-3-1,5 5-15</inkml:trace>
  <inkml:trace contextRef="#ctx0" brushRef="#br2" timeOffset="-86746.97">30383 510 0,'5'64'0,"-3"21"16,-4 14 0,-3-6-1,-1-17 16,-1-28-31,14-33 16,9-20 15,9-18-31,8-4 32,-5-5-17,2 25 1,-2 12-1,5 18 1,-7 10 0,0-5-1,-1-14 1,5-16 0,1-10-1,1-4 1,-9 4-1,-23 12-15</inkml:trace>
  <inkml:trace contextRef="#ctx0" brushRef="#br2" timeOffset="-86352.55">30798 881 0,'16'0'15,"29"-3"1,20-9 0,9-11-1,-6-4 1,-18-1 0,-27 8-1,-26 10-15,-30 12 16,-17 18-1,-8 13 17,10 10-17,20 4 1,28-8 0,28-16-1,23-15 1,9-12-1,-5-6-15,-14 0 16,-41 10-16</inkml:trace>
  <inkml:trace contextRef="#ctx0" brushRef="#br2" timeOffset="-86134.64">31269 952 0,'14'-10'16,"13"-8"0,16-7-1,3-5-15,-9 9 16,-6 1 0,-14 10-1,-13 8 1,-4 2-16</inkml:trace>
  <inkml:trace contextRef="#ctx0" brushRef="#br2" timeOffset="-85149.07">31665 1008 0,'5'0'16,"6"-9"-1,1-3 1,0-6-16,1-2 16,-3 6-1,-3 1 1,-3 3 0,-2 1-1,8 7 1,11 0-16,9-1 15,12-2 1,11 1 0,-3-5-1,-4 8 1,-8-3 0,-13 0-1,-8 1-15,-9 1 16,-8 2-1,-15-3 1,-18 3 0,-12 0-1,-20 12 1,-2 11-16,13 3 16,18 4-1,31 3 1,35 2-1,41-7 1,25-8 0,2-10-16,-7-10 15,-21-5 1,-30 0 0,-19 0-1,-21 5-15</inkml:trace>
  <inkml:trace contextRef="#ctx0" brushRef="#br2" timeOffset="-79625.84">21579 2675 0,'49'-17'15,"23"-1"-15,0-2 16,29-5-16,-3 0 31,26 0-31,-13-1 16,15 1-16,-13 2 15,8 1-15,18-1 16,-11 0 0,-59 11-1,-37 7 1,-15-1-1,-17 6-15</inkml:trace>
  <inkml:trace contextRef="#ctx0" brushRef="#br2" timeOffset="-79251.39">22304 2630 0,'-3'68'16,"-9"21"0,1 8-1,2-1 1,4-20 0,-2-23 15,4-28-31,3-25 15</inkml:trace>
  <inkml:trace contextRef="#ctx0" brushRef="#br2" timeOffset="-78804.61">21777 3315 0,'66'-12'16,"22"-9"-1,-15 7 1,18-4-16,-10 3 15,19-3 1,-12 0 0,10-4-16,23 0 15,-7-4 1,-58 11-16,-56 15 0</inkml:trace>
  <inkml:trace contextRef="#ctx0" brushRef="#br2" timeOffset="-78023.89">22874 2940 0,'68'-20'16,"25"-1"0,7 6-1,-9-7 1,-17-3 0,-27 7-1,-21 8-15,-26 10 0</inkml:trace>
  <inkml:trace contextRef="#ctx0" brushRef="#br2" timeOffset="-77710.72">23158 2982 0,'-7'59'16,"2"11"-1,2-4 1,3-11-1,-5-19 1,2-19 0,3-6-16,0-11 15</inkml:trace>
  <inkml:trace contextRef="#ctx0" brushRef="#br2" timeOffset="-76971.47">23962 2567 0,'65'-2'0,"21"-6"16,5-2 15,-7-2-16,-21-2 1,-31 10 0,-32 4-16</inkml:trace>
  <inkml:trace contextRef="#ctx0" brushRef="#br2" timeOffset="-76735.34">23937 2852 0,'86'-21'15,"14"-9"1,-7 0-1,-27 8 1,-66 22-16</inkml:trace>
  <inkml:trace contextRef="#ctx0" brushRef="#br2" timeOffset="-76309.71">24784 2232 0,'80'-15'16,"-17"5"-1,13 0-15,-6 4 16,11-4-16,-8 1 15,6-2-15,21-4 16,-9 3 0,-26 1-1,-35 7 1,-30 4-16</inkml:trace>
  <inkml:trace contextRef="#ctx0" brushRef="#br2" timeOffset="-76001.66">25287 2235 0,'-12'58'16,"-6"29"-1,1 14 1,2-5 0,-4-7-1,-2-27 1,-7-19 0,15-23 15,5-10-31,8-10 15</inkml:trace>
  <inkml:trace contextRef="#ctx0" brushRef="#br2" timeOffset="-75776.66">24821 2933 0,'38'-6'15,"10"-4"1,25-2-16,3-6 16,15 0-16,35-14 15,-11 4 1,-13-3 0,-53 19-1,-49 12-15</inkml:trace>
  <inkml:trace contextRef="#ctx0" brushRef="#br2" timeOffset="-75285.61">25942 2678 0,'0'50'16,"-5"6"0,-4-5-1,-4-6 17,3-20-17,10-25-15</inkml:trace>
  <inkml:trace contextRef="#ctx0" brushRef="#br2" timeOffset="-67856.14">26424 2356 0,'81'0'16,"-13"0"0,5 0-16,27-3 15,6 0 1,-17 1-1,-37-4 1,-52 6-16</inkml:trace>
  <inkml:trace contextRef="#ctx0" brushRef="#br2" timeOffset="-67639.27">26601 2554 0,'75'-9'16,"18"-5"0,-10 4-1,-17-2 1,-66 12-16</inkml:trace>
  <inkml:trace contextRef="#ctx0" brushRef="#br2" timeOffset="-67253.93">27334 1942 0,'73'0'16,"-10"0"-1,14 0-15,-8 0 16,11 0-16,31-3 16,3-6-1,-18-6 1,-36-19 0,-22 4-1,-21 13 1,-6 7-1,-11 10-15</inkml:trace>
  <inkml:trace contextRef="#ctx0" brushRef="#br2" timeOffset="-67000.61">27747 1877 0,'0'60'16,"5"13"-1,-5 13 1,2 5-16,-2-1 16,-25-17-1,-22-13 1,-2-11 0,12-14-1,16-17 1,21-18-1</inkml:trace>
  <inkml:trace contextRef="#ctx0" brushRef="#br2" timeOffset="-66795.93">27379 2554 0,'65'-5'0,"21"1"16,8-6-1,-11-4 1,-13 0 0,-14-4-1,-26 10 1,-18 4 0,-12 4-16</inkml:trace>
  <inkml:trace contextRef="#ctx0" brushRef="#br2" timeOffset="-66211.59">28115 2312 0,'60'0'0,"16"0"15,2 0 1,-33 14 0,-34 10-1,-37 14 1,-27 7-1,-12-4 1,9-8 0,16-5-1,38-14 1,39 2 0,42-4-1,21-9 1,6-3-1,-18-3 1,-27-2 0,-61 5-16</inkml:trace>
  <inkml:trace contextRef="#ctx0" brushRef="#br0" timeOffset="1121.32">18915 5256 0,'18'78'16,"-4"-13"-1,2 16-15,-1-5 16,3 19-16,-4-7 16,7 21-16,-1-14 31,0 17-31,0-12 16,1 1-16,6 28 15,6-14 1,3-62 15,-17-53-15,4-39-1,-3-5 17,2-24-32,4-5 15,7-23-15,-6 1 16,11-22-16,-4 5 15,3-15-15,-2 16 32,0-4-32,-7 19 15,5-3-15,-3-6 16,-7 37 0,-13 32 15,-3 19-16,-7 17-15</inkml:trace>
  <inkml:trace contextRef="#ctx0" brushRef="#br0" timeOffset="2190.86">20316 5770 0,'85'-8'32,"-1"-2"-17,-19 3 1,-65 7-16</inkml:trace>
  <inkml:trace contextRef="#ctx0" brushRef="#br1" timeOffset="9303.52">4315 5643 0,'16'59'15,"2"14"1,-10-2 0,5 14-16,0-5 15,1 11-15,-3-10 16,2 7-16,2 18 31,9-23-15,-6-67-1,0-52 1,-3-4 15,8-21-31,-3 1 16,4-10-16,-8 7 16,7-11-16,8-24 15,-4 7 16,-4 18-15,-8 35 0,-7 18-1,-8 20-15</inkml:trace>
  <inkml:trace contextRef="#ctx0" brushRef="#br1" timeOffset="9741.14">4867 6291 0,'-8'76'16,"5"15"0,-6-16 15,4-17-15,-3-22-1,6-19 1,2-17-16</inkml:trace>
  <inkml:trace contextRef="#ctx0" brushRef="#br1" timeOffset="10656.9">5195 6021 0,'54'-7'16,"7"-3"15,5-3-16,-9 1 1,-18 2 0,-39 10-16</inkml:trace>
  <inkml:trace contextRef="#ctx0" brushRef="#br1" timeOffset="10880.07">5265 6246 0,'61'-3'16,"9"-7"-1,-5 0 1,-12 3-1,-53 7-15</inkml:trace>
  <inkml:trace contextRef="#ctx0" brushRef="#br1" timeOffset="27505.26">6117 5448 0,'28'-5'32,"-6"-4"-17,-19 18 1,-28 23-1,-9 11 1,-13 14 0,-1 4-1,-15 14-15,10-1 16,-5 11-16,15-9 16,19 5-16,41 4 15,10-29 16,25-21-31,32-17 16,10-21 0,-14-20-1,-39-12 17,-38-5-17,-35 10 1,-35 28-1,-11 26 17,-1 14-17,39-3 1,38-9 0,14-6 15,-7-10-16,-5-10-15</inkml:trace>
  <inkml:trace contextRef="#ctx0" brushRef="#br1" timeOffset="28012.19">6598 5553 0,'2'58'16,"-2"10"-16,0-2 15,0 7 1,3 30 0,-3 3-1,13-31 1,17-49 0,10-47 15,-5-12-16,3-14-15,-2-1 16,1-10-16,11-27 16,-9-4 15,-12 9-15,-15 24-1,-7 26 1,-2 15-1,-3 15-15</inkml:trace>
  <inkml:trace contextRef="#ctx0" brushRef="#br1" timeOffset="29843.03">8402 5601 0,'3'26'15,"7"39"16,-1 0-15,7 8-16,-4-3 31,6 9-31,-6-6 16,9 7-16,-1 24 16,-3-3 15,6-46-16,0-50 17,-3-23-17,1-22-15,-1-10 16,5-21-16,-3 3 31,1-15-31,5-31 16,-8 7 15,-4 18-15,-5 34-1,-2 27 17,-7 15-17,-2 13-15</inkml:trace>
  <inkml:trace contextRef="#ctx0" brushRef="#br1" timeOffset="30585.12">8803 6267 0,'23'0'15,"19"0"16,12 4-15,-14 16 0,-18 13 15,-12 10-15,-5 2 15,16-11-16,23-22 1,12-12 15,0-10-15,-11-3 0,-45 13-16</inkml:trace>
  <inkml:trace contextRef="#ctx0" brushRef="#br1" timeOffset="30876.15">9287 5974 0,'24'-10'16,"25"-11"0,6 7 15,-2-9-16,-53 23-15</inkml:trace>
  <inkml:trace contextRef="#ctx0" brushRef="#br1" timeOffset="31080.76">9350 6128 0,'30'0'16,"20"4"15,11-8-15,-3-2 0,-58 6-16</inkml:trace>
  <inkml:trace contextRef="#ctx0" brushRef="#br1" timeOffset="31654.85">9983 5631 0,'1'56'16,"-1"9"-16,0 1 16,-1 16-16,-2-8 15,-5 4-15,3 18 32,-5-28-17,2-35 1,6-15-1,2-8 1,0-10 0</inkml:trace>
  <inkml:trace contextRef="#ctx0" brushRef="#br1" timeOffset="32186.68">10141 5588 0,'50'-22'16,"23"14"15,-10 14-15,2 18-16,-9 6 15,0 26-15,-11 2 31,-9 16-31,-17-10 16,-19 17-16,-12-15 16,-21 2-16,-35 2 15,-20-27 17,-3-38-17,23-36 1,36-16 15,34 0-15,41 16-1,27 20 1,11 22 15,-2 4-15,-22 1-1,-19-4 1,-16-2 15,-9-8-15,-13-2-16</inkml:trace>
  <inkml:trace contextRef="#ctx0" brushRef="#br1" timeOffset="32622.98">10899 5764 0,'3'56'16,"2"7"-16,-3 35 15,1 9 17,5-23-17,16-38 1,12-48 0,9-42 15,6-21-16,-1-21 1,-2-8 15,-13-1-15,-12 13 0,-8 24-1,-8 30 1,-7 28-1</inkml:trace>
  <inkml:trace contextRef="#ctx0" brushRef="#br1" timeOffset="68005.12">21810 5099 0,'11'74'15,"-1"-6"16,2 12-31,-5-2 16,-1 26-16,-4-8 16,-2 14-1,-10 21 1,-7-20 0,-2-48 15,15-30-16,4-33-15</inkml:trace>
  <inkml:trace contextRef="#ctx0" brushRef="#br1" timeOffset="68402.95">21609 4870 0,'38'23'15,"15"10"-15,-1 4 16,22 21-16,-2 0 16,12 17-16,-14 2 31,3 16-31,-18-8 15,-17 12-15,-22-22 32,-29 5-32,-12-19 15,-31-11-15,1-14 16,-26-12 0,6-8-1,-11-11-15,-22-15 16,6-3 15,50 3-15,52 10-16</inkml:trace>
  <inkml:trace contextRef="#ctx0" brushRef="#br1" timeOffset="68659.17">22874 5460 0,'12'48'16,"4"15"-16,-4 30 15,-7 5 16,-3-12-15,-2-34 0,0-52-16</inkml:trace>
  <inkml:trace contextRef="#ctx0" brushRef="#br1" timeOffset="68833.65">22758 5099 0,'0'0'16,"0"0"0,0 0-16</inkml:trace>
  <inkml:trace contextRef="#ctx0" brushRef="#br1" timeOffset="69226.95">23667 5299 0,'-52'10'16,"-6"10"0,32 20-1,47 20 17,6-9-17,21 5-15,26 19 16,-17 1-1,-44-16 17,-48-25-17,-28-22 1,-6-11 0,12-7-1,57 5 1</inkml:trace>
  <inkml:trace contextRef="#ctx0" brushRef="#br1" timeOffset="69559.39">24353 4850 0,'0'76'31,"0"25"-31,0-1 16,0 16-16,0-12 15,-2 3 1,4 3-1,5-50 1,-4-33 15,-1-11-15,-2-16-16</inkml:trace>
  <inkml:trace contextRef="#ctx0" brushRef="#br1" timeOffset="69779.11">24065 5142 0,'69'6'16,"18"0"15,-3 0-16,-14 2 1,-70-8 0</inkml:trace>
  <inkml:trace contextRef="#ctx0" brushRef="#br1" timeOffset="70196.23">24847 5520 0,'7'-17'31,"9"-29"-15,19-15 15,7-1-15,12 6-1,4 19 17,-6 11-17,-22 11 1,-30 15-16</inkml:trace>
  <inkml:trace contextRef="#ctx0" brushRef="#br1" timeOffset="70465.98">25637 5313 0,'23'36'16,"3"-4"15,-6-11-15,-12-12 0,-8-9-16</inkml:trace>
  <inkml:trace contextRef="#ctx0" brushRef="#br1" timeOffset="70599.07">25613 4910 0,'0'0'15,"0"0"-15</inkml:trace>
  <inkml:trace contextRef="#ctx0" brushRef="#br1" timeOffset="71161.05">26278 4845 0,'-10'53'15,"-2"10"-15,3-5 16,-8 10-16,-8 35 16,2-15 15,13-45-16,15-40 17,13-38-17,25-26 1,20-1 15,20 23-15,5 34 15,-27 31-15,-44 18 15,-52-3-15,-35-8-1,-11-10 16,13-13-15,14 0 0,54-10-16</inkml:trace>
  <inkml:trace contextRef="#ctx0" brushRef="#br1" timeOffset="71621.23">26888 5208 0,'-8'40'16,"6"-15"-1,14-25 16,21-30-15,10-17 0,2-9-1,-7 3 17,-15 35-17,-8 31 1,0 25-1,-3 12 17,13-14-17,19-22 1,8-16 0,-1-8-1,-16 2 16,-35 8-31</inkml:trace>
  <inkml:trace contextRef="#ctx0" brushRef="#br1" timeOffset="71889.03">27735 4719 0,'7'61'15,"3"25"1,-5 7 0,3-13-1,-3-20 1,-3-47 15,3-28-15,-2-3-1,-1 0 1,-2 18-16</inkml:trace>
  <inkml:trace contextRef="#ctx0" brushRef="#br1" timeOffset="72056.6">27547 4888 0,'21'0'16,"25"-2"0,1-6-1,-1 0 1,-46 8-16</inkml:trace>
  <inkml:trace contextRef="#ctx0" brushRef="#br1" timeOffset="72842.19">28097 5057 0,'81'-5'16,"17"-2"-1,0-19 1,-27-9-1,-49 5 1,-39 14 0,-31 13-1,-18 18 1,4 12 0,11-3-1,34-1 1,34-10-1,21-3 1,2-5 0,9-8-1,10-1 1,10-7 0,-19 4-1,-20 14 1,-14 6-1,-7 1 17,14-4-17,31-14 1,-5-14 0,17-10-16,-6-4 15,16-16 1,-8-3-16,5-11 15,-13 1-15,-4-13 16,5-21-16,-29 4 16,-44 43-1,-41 46 17,0 15-32,-10 19 15,2 4 1,-12 17-16,13 2 0,-1 16 15,19-11 1,22 8-16,15-10 16,30-7-16,10-19 15,26-7-15,34-5 16,1-12 0,-26 2-16,-70-10 15</inkml:trace>
  <inkml:trace contextRef="#ctx0" brushRef="#br1" timeOffset="75670.69">20825 7131 0,'-3'44'16,"-4"28"0,5 3-1,-1 31-15,1-5 16,2 20 0,0-16-1,2 1-15,-13-28 16,-13-55-1,11-11 17,5-4-32,8-8 15</inkml:trace>
  <inkml:trace contextRef="#ctx0" brushRef="#br1" timeOffset="75957.13">20656 6994 0,'50'16'15,"8"12"1,-2 2 0,4 24-16,-11-1 15,-12 19-15,-20-9 31,-24 5-31,-21-18 16,-19-10-16,-32-5 31,-2-9-15,29-14 0,52-12-16</inkml:trace>
  <inkml:trace contextRef="#ctx0" brushRef="#br1" timeOffset="76314.8">21342 7460 0,'7'-20'16,"11"-28"15,19-17-15,29-1 15,10 18-16,-3 18 17,-13 12-17,-25 6 1,-35 12-16</inkml:trace>
  <inkml:trace contextRef="#ctx0" brushRef="#br1" timeOffset="76718.2">21921 7206 0,'-30'46'15,"2"22"16,43-10-15,38-33 15,28-40-15,-16-44 15,-32 12-15,-35-9-16,-21 16 31,-25 4-31,-2 14 16,-18 7-16,-25 2 15,7 5 17,25 6-17,61 2-15</inkml:trace>
  <inkml:trace contextRef="#ctx0" brushRef="#br1" timeOffset="77199.06">22352 7307 0,'-11'40'16,"-6"16"-16,-1 1 15,1 12-15,-8 31 32,4-23-17,14-63 1,5-26 15,9-36-31,-2-10 16,6-23-16,-2-2 31,3-13-31,4 13 16,9 2-16,31 13 31,14 50-15,-27 57-1,-20 3 16,-23 16-31,-30 18 16,-29-11 0,1-17 15,18-12-15,40-36-16</inkml:trace>
  <inkml:trace contextRef="#ctx0" brushRef="#br1" timeOffset="77630.77">22914 7171 0,'-43'65'15,"7"16"1,27-16 0,31-29 15,34-46-15,9-41-1,-9-27 16,-46-10-15,-56 25 0,-39 25-1,-11 18 17,13 15-17,15 5 1,38 0-1,30 0-15</inkml:trace>
  <inkml:trace contextRef="#ctx0" brushRef="#br1" timeOffset="78005.05">23203 7360 0,'13'-28'16,"23"-35"-1,17-7 17,17 14-17,0 28 1,-7 23 0,-12 10 15,-26-2-16,-25-3-15</inkml:trace>
  <inkml:trace contextRef="#ctx0" brushRef="#br1" timeOffset="78353">23992 6531 0,'0'53'16,"5"20"-16,0 0 15,8 23-15,-1-5 16,9 9-16,2 31 31,-8-27-15,-18-77-1,-9-47 1,-6-13 15,3 8-15,15 25-16</inkml:trace>
  <inkml:trace contextRef="#ctx0" brushRef="#br1" timeOffset="78518.3">23831 6795 0,'71'13'31,"14"0"-15,-7-1-1,-20-5 1,-58-7-16</inkml:trace>
  <inkml:trace contextRef="#ctx0" brushRef="#br1" timeOffset="78947">24567 6909 0,'-20'22'15,"-11"29"17,9 19-17,32-4 1,33-23 15,22-43-15,-21-43 15,-25 2-15,-31-8-16,-14 0 31,-22-1-31,-32-11 15,-3 3 1,15 16 15,25 21-15,43 21-16</inkml:trace>
  <inkml:trace contextRef="#ctx0" brushRef="#br1" timeOffset="79694.98">24342 7038 0,'-2'62'16,"-8"-1"15,3-13-15,-1-23-1,5-12 1,3-13-16</inkml:trace>
  <inkml:trace contextRef="#ctx0" brushRef="#br1" timeOffset="79875.57">24267 6488 0,'0'0'16,"0"0"15,0 0-16,0 0-15</inkml:trace>
  <inkml:trace contextRef="#ctx0" brushRef="#br1" timeOffset="80765.85">24927 6969 0,'-10'20'16,"-5"23"15,2 17-15,18-2 15,16-12-15,2-21 15,-6-12-15,-7-11-1,-2-4 17,-6-1-17,-2 3 16,0 0-15,0 0 0,0 0 15,0-5-15,0 0 15,0-10-16,-7-16 1,2-13 15,2-10-15,16-6 15,24 12-15,21 26 15,8 34-15,4 34-1,-7 7 17,-3-1-17,-11-12 16,-24-15-15,-25-25-16</inkml:trace>
  <inkml:trace contextRef="#ctx0" brushRef="#br1" timeOffset="81329.08">25653 6992 0,'-12'15'16,"-14"20"15,-6 5-15,19-4 15,26-19-15,22-26-1,7-27 17,-1-9-17,-10 5 16,-17 19-15,-11 29 0,2 20 15,8 14-15,17-6 15,17-21-16,9-15 17,-5-8-17,-16 1 1,-35 7 0</inkml:trace>
  <inkml:trace contextRef="#ctx0" brushRef="#br1" timeOffset="81582.27">26202 6584 0,'13'55'16,"2"13"-16,2 3 31,1 12-31,8 33 16,-2-5 15,-3-34-15,-21-77-16</inkml:trace>
  <inkml:trace contextRef="#ctx0" brushRef="#br1" timeOffset="82418.48">27636 6339 0,'0'38'16,"2"20"-16,4 5 31,-1 25-31,-3 3 16,3 10-16,-5-8 15,0-3-15,-5-6 16,3-41-1,-1-21 17,3-14-17,0-8-15</inkml:trace>
  <inkml:trace contextRef="#ctx0" brushRef="#br1" timeOffset="82612.42">27543 6775 0,'81'0'16,"-6"0"-1,-9 3 1,-66-3-16</inkml:trace>
  <inkml:trace contextRef="#ctx0" brushRef="#br1" timeOffset="83002.34">28213 6821 0,'-12'50'15,"24"-2"1,46-11 15,-5-16-15,15-14-16,28-14 16,-21-33-1,-55-16 16,-29 13-15,-37 8-16,-6 12 16,-27 8-16,-35 6 15,21 3 17,46 8-17,24 2 1,11-4-1,12 0-15</inkml:trace>
  <inkml:trace contextRef="#ctx0" brushRef="#br1" timeOffset="83500.12">29317 6158 0,'-5'58'16,"3"15"-16,2 0 16,-3 18-16,3-6 31,10 6-31,8 8 15,11-37 1,-16-52 0,-26-35 15,-29-25-15,-21-16-1,-7 11 1,9 10 15,50 19-15,24 16-1,35 8-15,12 2 16,26 2 0,-2 0-1,9 4-15,18-1 16,-8 3-1,-103-8-15</inkml:trace>
  <inkml:trace contextRef="#ctx0" brushRef="#br1" timeOffset="84935.93">30151 6090 0,'-15'58'16,"-5"15"-16,4-5 16,-6 17-16,2-9 15,-6 7 1,-4 19 0,20-37-1,33-51 1,29-33-1,25-19 17,5-10-17,-3 13 1,-19 28 0,-20 21 15,-15 12-16,1-12 1,9-6 15,7-10-15,2-6 0,-4 3-1,-5 5 16,6 7-15,6 7 0,16-3-1,21-3 17,9-18-17,-10-15 1,-33-13-1,-39-5 1,-44 15 0,-31 16 15,-13 28-15,4 29-1,32 25 1,29-17 15,29 0-31,49 2 16,5-7-1,-9-9 1,-62-39-16</inkml:trace>
  <inkml:trace contextRef="#ctx0" brushRef="#br1" timeOffset="85869.63">20868 8690 0,'0'45'32,"-8"23"-32,1 3 15,-6 15-15,-12 35 16,0-8 0,2-25 15,15-42-16,8-46-15</inkml:trace>
  <inkml:trace contextRef="#ctx0" brushRef="#br1" timeOffset="86072.58">20835 8221 0,'0'0'16,"0"0"0,0 0-16</inkml:trace>
  <inkml:trace contextRef="#ctx0" brushRef="#br1" timeOffset="86437.38">21200 8874 0,'-2'78'16,"-3"15"-1,-5-29 1,10-62 15,15-40-15,28-20-1,22 5 1,3 28 15,-2 42-15,-8 32-1,-12 11 17,-16-2-17,-8-20 1,-22-38-16</inkml:trace>
  <inkml:trace contextRef="#ctx0" brushRef="#br1" timeOffset="87031.9">21908 8786 0,'-12'23'16,"-11"32"15,6 11-15,22-21 0,27-45 15,-1-21-16,9-26-15,-5-14 16,3-20-16,-7-2 16,-1-20-1,-13 13 1,-7-14-16,-22-19 16,-16 42-1,7 69 16,7 24-15,6 34-16,6 12 16,-1 27-16,3 8 31,10 20-31,-3-11 16,16 3-16,13 13 15,6-19 1,-17-41 15,-11-30-15,-14-28-16</inkml:trace>
  <inkml:trace contextRef="#ctx0" brushRef="#br1" timeOffset="87265.74">22548 8889 0,'14'39'16,"0"-7"-1,-7-7 1,-7-25-16</inkml:trace>
  <inkml:trace contextRef="#ctx0" brushRef="#br1" timeOffset="87450.87">22465 8325 0,'0'0'16,"0"0"0,0 0-16</inkml:trace>
  <inkml:trace contextRef="#ctx0" brushRef="#br1" timeOffset="87821.54">22947 8831 0,'22'51'0,"1"-3"32,-3-16-17,-2-32 1,12-32 0,1-24-1,-1-15 1,-8 1-1,-4 9 1,0 14 0,-6 19 15,-7 15-31,-5 13 0</inkml:trace>
  <inkml:trace contextRef="#ctx0" brushRef="#br1" timeOffset="90296.4">23604 8690 0,'3'59'16,"5"11"15,-3 0-16,-1-9 1,-8-13 0,1-24-1,3-24-15</inkml:trace>
  <inkml:trace contextRef="#ctx0" brushRef="#br1" timeOffset="90531.77">23468 8191 0,'0'0'16,"0"0"0,0 0-16</inkml:trace>
  <inkml:trace contextRef="#ctx0" brushRef="#br1" timeOffset="91686.98">24108 8928 0,'-15'-4'15,"-18"-1"1,-9 16-1,-7 19 17,7 10-17,21-2 1,40-13 0,25-25-1,25-35 1,-19-5-1,-2-18-15,-10-3 32,4-22-32,-9 2 15,-5-20-15,-8 16 16,-7-13-16,-21-21 16,-20 42 15,-4 63-16,11 28 1,2 28-16,1 16 16,1 23-16,6-6 31,3 20-31,8-8 16,8 6-16,5-18 15,15 6-15,32-13 16,11-41 15,-4-36-15,-13-17-1,-29 16 1,-25 10-16</inkml:trace>
  <inkml:trace contextRef="#ctx0" brushRef="#br1" timeOffset="92553.36">24612 8710 0,'0'61'16,"13"10"15,18-13-15,16-39-1,8-34 1,-7-33 15,-7-9-15,-8 7 0,-19 24-1,-6 34 16,2 19-15,11 8 0,14-7 15,12-7-15,21-17-1,20-17 1,6-11 15,-26-6-15,-53 9-1,-40 19 1,-23 14 15,-7 13-15,17 8-1,22-5 17,26-15-17,26-21 1,4-12 0,-2-20 15,-5 2-16,-8 2 1,-13 29 0,-6 24 15,4 29-15,8 6-1,9-16 16,11-23-15,0-16 0,-5-2-1,-33 5-15</inkml:trace>
  <inkml:trace contextRef="#ctx0" brushRef="#br1" timeOffset="92807.31">25658 8187 0,'7'60'31,"6"18"-31,4 3 16,6 14-16,3-8 15,2 3-15,14 18 16,-1-12 15,-21-48-15,-20-48-16</inkml:trace>
  <inkml:trace contextRef="#ctx0" brushRef="#br1" timeOffset="93476.89">26870 8670 0,'0'68'16,"5"10"-1,-2-18 1,-3-12 15,2-35-15,3-33-1,-5-30 1,-5-26 0,0-15-1,0 5 1,13 11-1,27 12 1,26 10 0,9 18-1,-5 15 17,-7 0-17,-30 10-15,-28 10 0</inkml:trace>
  <inkml:trace contextRef="#ctx0" brushRef="#br1" timeOffset="93917.6">27379 8584 0,'51'-27'16,"1"-6"0,1-10-1,-25 8 1,-26 17-1,-24 18 1,-21 21 0,-17 23-1,-6 24 17,11 11-17,27-1 1,37-23-1,22-19 1,-3-14 0,-13-9-1,-15-13-15</inkml:trace>
  <inkml:trace contextRef="#ctx0" brushRef="#br1" timeOffset="94288.9">27880 8342 0,'-12'41'16,"22"9"-1,25 10 1,16 4 0,4-9-1,-20-7 1,-30-13 0,-28-20-1,-17-15 1,0-10-1,5-4 17,7 0-32,28 14 0</inkml:trace>
  <inkml:trace contextRef="#ctx0" brushRef="#br1" timeOffset="94515.97">28539 8467 0,'0'62'16,"0"13"0,0-1-1,2-19 1,3-20-1,-3-17 1,-2-18-16</inkml:trace>
  <inkml:trace contextRef="#ctx0" brushRef="#br1" timeOffset="94710.75">28346 8199 0,'11'0'16,"6"0"-1,6 0 1,0-4 0,-23 4-16</inkml:trace>
  <inkml:trace contextRef="#ctx0" brushRef="#br1" timeOffset="95064.5">29093 8348 0,'-41'7'15,"1"-2"1,25 16-1,30 19 1,33 22 0,13 9-1,-14 0 1,-37-14 15,-27-16-15,-23-26-1,1-28 1,9-22 0,8-5-1,4 8 1,18 32-16</inkml:trace>
  <inkml:trace contextRef="#ctx0" brushRef="#br1" timeOffset="95875.93">29650 7889 0,'9'43'16,"-1"13"-16,-6 4 15,1 17-15,-6-7 16,6 7-16,7 23 16,-10-14-1,-4-51 17,-7-35-17,1-12 1,-23-26-1,-20-24 1,-12-17 0,12 13-1,25 25 1,34 25 0,36 16-1,33 2 16,14 6-15,1-6 0,-14 2-1,18 5 1,4 8 0,-30 1-1,-50 7 1,-29 6-1,-6 6 17,14 1-17,36-2 1,35-9 0,7-14-1,-14-26 1,-41-17-1,-40-18 17,-35-5-17,-29 2 1,-9 6 0,12 15-1,18 5 1,31 13-1,32 12-15</inkml:trace>
  <inkml:trace contextRef="#ctx0" brushRef="#br1" timeOffset="96166.75">30549 8376 0,'58'-34'16,"17"4"15,18 13-15,3 4-1,-12 5 1,-24 8 0,-30 0-1,-30 0-15</inkml:trace>
  <inkml:trace contextRef="#ctx0" brushRef="#br1" timeOffset="97914.71">31874 8176 0,'-2'-7'0,"-14"-6"16,-24-2-1,-27 5 1,-17 4 0,11 6-1,20 16 1,25 19-1,26 14 1,27 3 0,10 3-1,1-15 1,-11-6 0,-20-19-1,-20-8 1,-22-12-16,-14-3 15,3-1 1,12-2 0,36 11-16</inkml:trace>
  <inkml:trace contextRef="#ctx0" brushRef="#br1" timeOffset="104529.43">21689 9981 0,'16'60'15,"-4"-5"1,8 11-16,-5 2 16,3 17-16,-6 1 31,6 17-31,-3-7 15,8 10-15,-3-12 16,0 3-16,8 24 31,4-4-15,-1-55 0,-1-52 15,-12-32-16,-6-5 1,9-30-16,-3 0 16,4-22-1,1-4 1,-3-17-16,-3 6 16,6-12-16,-2 18 15,3-7-15,15-21 31,-4 18-15,-21 49 0,-14 49-16</inkml:trace>
  <inkml:trace contextRef="#ctx0" brushRef="#br1" timeOffset="104972.38">22458 10751 0,'25'0'15,"35"8"17,19-3-17,1-2 1,-10-3 0,-21 0-1,-49 0-15</inkml:trace>
  <inkml:trace contextRef="#ctx0" brushRef="#br1" timeOffset="105240.27">22604 10837 0,'-23'79'16,"4"8"-1,5-4 1,14-22 0,5-31-1,-2-12 1,-3-18-16</inkml:trace>
  <inkml:trace contextRef="#ctx0" brushRef="#br1" timeOffset="105565.92">23300 10595 0,'77'-10'16,"14"-3"0,-12 1-1,-25 4 1,-54 8-16</inkml:trace>
  <inkml:trace contextRef="#ctx0" brushRef="#br1" timeOffset="105786.77">23337 10858 0,'54'-11'16,"16"-1"-1,0-4 17,-19 4-32,-51 12 0</inkml:trace>
  <inkml:trace contextRef="#ctx0" brushRef="#br1" timeOffset="106378.03">24214 10192 0,'25'50'31,"3"19"-31,-5-2 16,2 27-16,-3-9 15,6 19-15,-5-19 16,2 6-16,8 18 31,0-11-15,-8-86-1,-8-24 17,1-31-32,-5-9 15,2-25-15,-5 2 16,2-19-16,-1 12 15,-6-9-15,7-31 32,11 9-17,5 20 1,-10 38 15,-8 29-15,-8 14-1,-2 12-15</inkml:trace>
  <inkml:trace contextRef="#ctx0" brushRef="#br1" timeOffset="106766.73">25086 10916 0,'0'60'16,"3"15"0,4 2 15,3-13-16,1-31 1,-11-33-16</inkml:trace>
  <inkml:trace contextRef="#ctx0" brushRef="#br1" timeOffset="107107.89">25542 10655 0,'60'8'16,"26"2"0,17-7-1,-1-10 17,-17 1-17,-32-2 1,-53 8-16</inkml:trace>
  <inkml:trace contextRef="#ctx0" brushRef="#br1" timeOffset="107395.14">25797 10555 0,'0'57'15,"0"22"1,5 4 15,-3-13-15,3-26-1,-5-22 1,0-22-16</inkml:trace>
  <inkml:trace contextRef="#ctx0" brushRef="#br1" timeOffset="107936.06">26338 10190 0,'13'42'15,"4"21"-15,-1 3 16,6 22-16,1-2 31,5 18-31,-5-17 16,0 9-16,-1 22 16,-2-19-1,3-71 16,1-56-15,-3-10 0,-5-28-16,1 3 31,-10-20-31,1 8 16,0-11-16,-6 10 15,0-7-15,1-23 16,10 13 15,9 20-15,-11 38-1,-4 17 1,-7 18-16</inkml:trace>
  <inkml:trace contextRef="#ctx0" brushRef="#br1" timeOffset="108519.51">26862 10875 0,'49'5'16,"4"3"0,-8 20-1,-13 9 1,-24 6 0,-21 2-1,-9 0 1,-4-14-1,4-4 1,22-9 0,30-3 15,28 0-15,10-7-1,3-3 1,-13-3-1,-23-2 1,-35 0-16</inkml:trace>
  <inkml:trace contextRef="#ctx0" brushRef="#br1" timeOffset="155517.24">3374 5385 0,'2'65'31,"12"13"-15,8-5-1,-6-20 1,-16-53-16</inkml:trace>
  <inkml:trace contextRef="#ctx0" brushRef="#br0" timeOffset="187389.56">18786 13028 0,'-4'44'15,"1"17"-15,1 7 32,-7 27-32,4-1 15,-4 31-15,-1-11 16,-1 25-16,6-18 15,-4 12-15,4-22 32,-4 0-32,-5-28 15,2-73-15,-2-35 16,2-23 0,-8-12-1,-1 4 1,7 9-1,14 47 1</inkml:trace>
  <inkml:trace contextRef="#ctx0" brushRef="#br0" timeOffset="187851.87">18618 12941 0,'40'-25'31,"16"0"-31,-2 10 16,20 12-16,-6 9 15,13 18-15,-16 12 16,8 22-16,-17 5 31,-14 22-31,-14-4 16,-26 15-16,-19-13 15,-26 3-15,-12-19 16,-28-1 0,7-18-1,-7-11-15,-10-6 16,63-21 0,54-2-1,15 2 16,19-3-31,2 11 16,13 10-16,-3 4 16,6 19-16,-13-1 31,0 13-31,5 22 16,-3 4-1,-27-39-15,-38-50 0</inkml:trace>
  <inkml:trace contextRef="#ctx0" brushRef="#br0" timeOffset="188315.26">19905 13664 0,'0'0'0</inkml:trace>
  <inkml:trace contextRef="#ctx0" brushRef="#br0" timeOffset="189702.55">19839 13775 0,'61'-2'16,"22"-1"0,1 1 15,-14-6-15,-70 8-16</inkml:trace>
  <inkml:trace contextRef="#ctx0" brushRef="#br3" timeOffset="-211018.98">21924 13028 0,'-3'34'16,"1"14"0,-6 33-16,3 4 31,-3 29-31,6-1 15,-1 18-15,3-15 32,0 10-32,3 13 15,-1-82 17,-2-44-17,0-48-15,-2-18 16,-8-35-1,-3 0 1,-10-31-16,4 6 16,-12-18-16,6 17 31,-1-4-31,7 22 16,11 0-16,26 3 31,40 43-16,-8 32 17,21 24-32,-3 13 15,7 22-15,-4 4 32,2 15-32,-20 1 15,-8 13-15,-22-12 16,-26 9-16,-17-13 31,-25-3-31,-6-7 16,-21 0-16,0-13 31,-5 0-31,-24 3 16,63 5 15,35-15-16,42 9-15,10 1 32,37 20-32,5 0 15,20 8-15,-8-6 16,0 6 0,18 2-16,-17-8 15,-104-60-15</inkml:trace>
  <inkml:trace contextRef="#ctx0" brushRef="#br3" timeOffset="-210474.42">22858 13770 0,'68'13'32,"23"-7"-17,13-10 1,-13-6-1,-26 3 1,-65 7-16</inkml:trace>
  <inkml:trace contextRef="#ctx0" brushRef="#br3" timeOffset="-210195.08">23118 13758 0,'0'65'15,"0"-5"1,0 14-16,-6 26 15,4-6 1,0-14 0,-3-35-1,5-45-15</inkml:trace>
  <inkml:trace contextRef="#ctx0" brushRef="#br3" timeOffset="-209785.17">23799 13558 0,'77'-20'16,"12"-10"-1,-6 2 1,-23 3 0,-60 25-16</inkml:trace>
  <inkml:trace contextRef="#ctx0" brushRef="#br3" timeOffset="-209534.04">23957 13808 0,'58'0'15,"-2"0"17,-16 3-17,-40-3-15</inkml:trace>
  <inkml:trace contextRef="#ctx0" brushRef="#br3" timeOffset="-208584.8">24864 13201 0,'13'53'15,"4"19"-15,1 2 16,-3 29-16,-2-5 31,-1 23-31,1-15 16,2 7-16,3 11 31,-15-87-15,-3-37-1,-3-40-15,1-12 32,-7-32-32,0 1 15,-19-23-15,-7 9 32,-14-17-32,2 10 15,-9-4-15,16 17 16,8-4-16,29-21 31,15 45-15,26 18-16,10 26 31,25 9-31,1 18 16,19 18-16,-11 7 31,14 22-31,-15 4 15,-6 15-15,-24-1 16,-18 11-16,-28-13 31,-30-1-31,-13-14 16,-25-3-16,-8-11 31,-15-7-31,6-6 16,-5-7-16,-9 2 15,59 9 17,35-3-17,40 11-15,3 0 32,30 10-32,3 2 15,9 6-15,-9-9 16,0-1-1,17 7 1,-23-11 0,-70-37-16</inkml:trace>
  <inkml:trace contextRef="#ctx0" brushRef="#br3" timeOffset="-207831.55">25915 13833 0,'3'63'16,"7"23"0,2-3 15,4-15-16,1-20 1,-7-23 0,-10-25-16</inkml:trace>
  <inkml:trace contextRef="#ctx0" brushRef="#br3" timeOffset="-207512.36">26343 13579 0,'74'0'16,"14"-6"15,-1-11-15,-8-1 15,-31 6-31,-48 12 16</inkml:trace>
  <inkml:trace contextRef="#ctx0" brushRef="#br3" timeOffset="-207245.78">26527 13589 0,'-2'73'16,"2"10"0,0-9 15,0-25-16,0-49-15</inkml:trace>
  <inkml:trace contextRef="#ctx0" brushRef="#br3" timeOffset="-206473.78">27167 13455 0,'8'43'16,"5"23"-16,-6-4 15,9 19-15,-2 35 16,2-3 0,-9-39 15,-12-57-15,-10-47-1,0-15 1,-5-26-16,4 1 31,-6-21-31,6 5 16,4-15-16,-1 15 15,6 1-15,7-23 16,25 25 0,26 40 15,14 45-16,1 43 1,-6 31 0,-20 22 15,-33 8-15,-28-10-1,-23-21 1,-3-14 15,26-20-15,37-7-1,31 0 1,23-9 0,11-10 15,-10-5-16,-23 0 1,-48-10-16</inkml:trace>
  <inkml:trace contextRef="#ctx0" brushRef="#br3" timeOffset="-205470.79">26550 13433 0,'0'65'16,"0"13"15,-5-13-15,5-12-1,0-27 17,0-26-32</inkml:trace>
  <inkml:trace contextRef="#ctx0" brushRef="#br3" timeOffset="-196512.58">27782 13679 0,'23'5'16,"24"11"15,2 19-15,-21 15-1,-24 8 1,-24 3 0,0-11 15,2-12-16,23-20 1,44-16 0,-2 1 15,22-6-31,39 1 16,0-4-1,-14 2 1,-94 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3T14:34:32.0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5900 7745 0,'-5'45'16,"0"14"-16,-3 3 15,3 22-15,-1-11 16,-3 5-16,1 18 16,6-6-1,-3-39 1,5-26 0,0-12-1,0-13-15</inkml:trace>
  <inkml:trace contextRef="#ctx0" brushRef="#br0" timeOffset="690.54">6661 7221 0,'8'71'15,"-3"19"-15,-2-12 32,-3 3-32,0 16 0,0-13 15,0 7-15,-3 13 0,3 9 16,-5 24-16,5-14 16,0 5-16,0-19 15,0-8-15,12-54 16,-7-22-1,-3-12 1,3-5 0,-5-8-16</inkml:trace>
  <inkml:trace contextRef="#ctx0" brushRef="#br0" timeOffset="1071.58">7357 7778 0,'0'45'15,"0"11"-15,0 1 16,0 19-16,2 37 16,-4-2 15,2-22-16,0-38 1,0-24 0,0-27-16</inkml:trace>
  <inkml:trace contextRef="#ctx0" brushRef="#br0" timeOffset="1492.5">7873 7153 0,'3'60'15,"-3"26"-15,0-13 32,0 11-32,0 14 0,0-10 15,0 6-15,3 19 0,-1 2 16,4 24-16,-6-21 15,1-1 1,12-6 0,-2-51-1,-7-30 1,1-15 0,-5-15-16</inkml:trace>
  <inkml:trace contextRef="#ctx0" brushRef="#br0" timeOffset="8944">7898 7939 0,'18'0'15,"37"5"1,-7-5 15,15 0-31,-3 0 16,21 0-16,-2 0 16,16 0-16,-1 0 15,17-5-15,-8 2 31,14-1-31,-12-4 16,13-2-16,-15 0 16,13 5-16,-13-3 15,6 6-15,-18 0 32,14-9-32,-19 6 15,7-5-15,26-2 16,2-1-1,-26 6 1,-47 1 0,-23 1-1,-12 5 17,0-15-17,-6 5 1,-5-5-1,-4-13 1,-5-20 0,-3-20-1,-1-25 17,6 20-17,3-5-15,2 5 16,0-13-16,0 5 15,2-11 1,1 5 0,4-11-16,-4 5 15,5-13-15,-3 11 16,2-19-16,-2 21 16,5-23-1,0 18 1,2-13-16,-1 15 15,1-12-15,2 12 16,3-12-16,1 19 31,-4-16-31,2 14 16,1-10-16,-4 16 16,-1-16-16,2 12 15,-2-9-15,-3 16 16,7-9-16,-4 10 15,9-7-15,-9 15 16,4-11-16,3-24 16,-3-10-1,1-3 1,3 3 0,-4 1-1,-4-4 1,3-5-1,0 5 1,0 5 0,1-5-1,1-7 1,1 7 0,0 0-1,-4 0 1,-6 0-1,-2 2 1,6 9 0,2 9-1,7 5 1,0 3 0,-4 7-1,-4 11 1,-6 7-1,-2 17 1,-5 12 0,0 15-1,0-1 1,5 8 0,-5 11-1,0 4 1,-5-6-1,-7-5 1,-14-2 0,-11-2-16,-16 2 15,-18 2 1,-15 3 0,-9 0-1,-14 3 1,-10-4-1,-7 4 1,1 7 0,-6 0-1,10 0 1,5-3 0,15-6 15,13 4-16,10-3 1,15-5 0,20 11-1,23 2 1,10 0 0,2 0-1,6 0 1,2 0 15,0 0-15,0 0-1,0 0 1,0 0 0,0 0-1,0 0 1,0 0 15,0 0-15,-3 0-1,-10-10 1,-6-10 0,-7-10-1,-2-16 1,-4-2 15,4 0-15,-5 10-1,5 5 1,1 19 0,7 11-1,-8 20 1,-2 23-1,-6 21 17,1 7-17,7 6 1,1-7 0,9-16-1,2-16 1,7-25-1,-3-20 1,-8-25 15,-9-23-15,-4-16 0,1-6-1,4-1 1,-7 13 15,0 15-15,7 26-1,7 19 1,-1 29 0,-5 26-1,-9 27 1,-2 11-1,3 1 1,10-15 15,5-21-15,9-35 0,6-26-1,-2-19 1,-5-20-1,-4-10 1,2-1 15,-9 13-15,-10 15 0,-4 19-1,-2 4 1,8 6-1,13 8 1,4 0 0,4 6 15,1-2-15,6-6-1,-3 1 1,6-3-1,-5 7 1,-18 4 0,-17 4-1,-20 2 17,-24-3-17,-16-4 1,-11-1-1,33 2 1,-3-1-16,-25 7 16,-4 4-1,6-12 1,18-4 0,21-3-1,30 4 1,9-6-1,14 0 1,5 0 0,4 0-1,0 0 1,3 0 0,0 0-1,0 0 1,0 0-1,0 0 1,0 0 0,0 0-1,0 0 1,0 0 0,0 0-1,-5-6 1,-2 4-1,-11-12 1,-6-20 0,-13-14-1,2-5-15,0-4 16,-3 4 0,4 5-1,-2 13 1,6 13-1,-5 8 1,-4 17 0,0 17-1,6 18 1,-3 20 0,1 7-1,3 6 1,6 0-1,6-19 1,5-14 0,-6-13-1,6-7 1,0-16 0,-3-14-16,-6-13 15,-5-21 1,-5-6-1,0-15 1,7 7 0,2 5-1,2 9 1,0 11 0,13 20-1,5 18 1,-1 17-1,-3 21 1,-3 19 0,-9 10-1,2-4 1,3-1 0,5-14-1,-1-14 1,2-14-1,8-25 1,-3-26 0,-5-15-16,-8-14 15,-2-7 1,-11-1 0,6 5-1,4 16 1,7 14-1,9 15 1,-12 15 0,-8 15-1,-2 17 1,3 6 0,9 8-1,4-6 1,9-5-1,-3-9 1,5-6 0,0-10-1,-1-2 1,-5 2 0,-12 0-1,-8-3 1,-14-2-1,-18 3 1,-10 0 0,-10 1-1,-13 2 1,-6-1 0,-14 2-1,-10 1 1,-4-3-1,0 2 1,4-1 0,1-6-1,2-3 1,3 6 0,7 2-1,4-2 1,10 6-1,15-6 1,26 0 0,25-3-1,16-1 1,2-4 0,5 0-1,-1 0 1,6 0-1,0 0 1,0 0 0,0 0-1,-2-7 1,-9-8 0,-11-10-1,-3-11 1,-13-11-1,-1-9 1,-5 6 0,6 2-1,3 18 1,10 7 0,2 15-1,7 18 1,-7 23 15,-9 20-15,2 20-1,0 3 1,5-6 0,8-12-1,3-20 1,8-28-1,-4-25 1,-9-27 0,-14-12-1,-6-16 1,-6-1 0,7 5-1,5 9 1,5 1-1,7 18 1,12 21 0,-2 20-1,3 22 1,-2 25 0,-2 18-1,-1 6 1,4-5-1,1-15 1,3-22 0,3-16-1,-8-19 1,-11-28 0,-4-18-1,0-12 1,0-2-1,-5 3 1,2 9 0,-5 6-1,8 10 1,9 29-16,-4 19 16,4 12-1,0 11 1,2-1-1,0-3 1,6 1 0,1-8-16,4-9 15,2-8 1,1-6 0,-11 6-1,-11 1 1,-22 7-1,-11-4-15,-14-2 16,-2-5 0,-14-5-1,-1 0 1,-7 5 0,-3-2-1,2 2-15,-2 2 16,7-2-1,9 3 1,12-5 0,2-1-1,13 5 1,5 3-16,3 3 16,7 0-1,18-9 1,7 10-1,2 6 1,-8 4 0,-1 13-16,-2 7 15,3 17 1,8 17 0,2 16-1,6 13 1,-4 14-1,4-35-15,3 0 0,0-13 16,0 13-16,0-9 16,-2 12-16,-2-8 15,2 12-15,2-5 16,0 10-16,0-9 16,0 14-16,0-15 15,-3 18-15,3-15 16,0 17-16,0-15 15,0 14-15,0-17 0,0 15 16,0-11-16,0 10 16,0-11-16,0 14 0,0-11 15,0 18-15,0-16 16,3 20-16,-1-14 16,7 11-16,1-10 15,4 18-15,-5-16 16,1 17-16,-1-17 15,7 18-15,-2-11 16,-3 11-16,3-16 16,0 12-16,5-18 15,0 11-15,1-19 16,4 14-16,-10-21 16,6 10-16,-7-17 15,-1 7-15,9 25 16,-2 1-1,9-6 1,-1-14 15,12-31-15,11-11 0,4-8-1,1-7 1,11-2-1,0-2 1,19-6 0,7-4-1,9 3 1,12-2 0,6 4-1,2 3 1,2-6-16,6-8 15,-3 3 1,-32-10 15,-6 1-31,-16-9 16,19 3-16,-14 0 16,16 1-16,-16-4 15,16 8-15,-12-2 16,7-4-16,-12 1 15,15-2-15,-16 3 16,16-2-16,-15-1 31,12-1-31,-13 1 16,10-3-16,-11 4 16,9 2-16,28 4 15,15-5 1,-35 0-1,-3-3-15,28-2 16,5 0 0,3-2 15,-7-8-15,-7 2-1,-13 8 1,-10 0-1,-15 0 1,-28 6 0,-23-6-1,-9 0 1,-7 0 0,-4 0 15,-1 0-16,0 0 1,0 0 0,0 0-16</inkml:trace>
  <inkml:trace contextRef="#ctx0" brushRef="#br0" timeOffset="9888.32">5593 8030 0,'0'0'0,"11"0"16,11 2 15,14 8-15,10-6-1,0 3 1,-6-3-1,-12-1 1,-4 2 0,-16-2-1,0-3 1,-5 0 0,-3 0-1,0 0-15</inkml:trace>
  <inkml:trace contextRef="#ctx0" brushRef="#br0" timeOffset="15771.87">2465 249 0,'6'16'0,"-1"26"15,7 18 1,9 13-1,1 6 1,1-7 0,-8-6-16,-5-18 15,-5-13 1,0-19 0,-2-6-1,-1-18 1,7-17-1,2-10-15,2-4 16,2 4 0,4 2-1,-5 13 1,-6 8 0,-3 5-16,0 9 15,4 15 1,7 8-1,14 3 1,10-3 0,11-7-1,10-18 1,14-28 0,1-22-1,-17-20 1,-10-7-1,-25 12 1,-21 10 0,-19 14-1,-15 9 1,2 9 0,9 11-1,14 6 1,6 6-16</inkml:trace>
  <inkml:trace contextRef="#ctx0" brushRef="#br0" timeOffset="17975.59">5986 247 0,'0'18'0,"0"29"16,0 26-1,0 10 1,0-2-1,0-18 1,6-8 0,3-14-1,1-27 1,-5-16 0,-1-19-1,-4-11 1,-7-23-1,-5-16 1,-6-2 0,-12 0-1,0 7 1,-1 14 0,14 22-1,19 11-15,21 15 16,17 1-1,23-2 1,12 5 0,-6 10-1,-8 8 1,-29 3 0,-22 3-1,-22 6 1,-22 0-1,-5 1 1,-9-3 0,2-6-1,11-2 1,12-7 0,18-6-1,22 11 1,22 0-1,26 4 1,14 4 0,8-3-16,-11-9 15,-23 4 1,-53-18-16</inkml:trace>
  <inkml:trace contextRef="#ctx0" brushRef="#br0" timeOffset="19155.59">9006 349 0,'23'-27'16,"-5"-6"-1,-9 9 1,-25 8 0,-30 5 15,-35 17-16,-17 15 1,-10 21 0,-1 16-1,16 10 1,33 13 0,34-6-1,42-12 16,29-7-15,24-22 0,13-10-1,4-22 1,-11-12 0,-14-8-1,-25-12 1,-23-7 15,-19 1-15,-17 11-1,-9 12 1,-6 21 0,3 6-1,9 4 1,19-5 15,14-3-15,8-5-1,6-3 1,-7-2 0,-1 0-1,0 0 1,-13 0-1</inkml:trace>
  <inkml:trace contextRef="#ctx0" brushRef="#br0" timeOffset="19420.12">8873 669 0,'30'39'15,"3"-5"1,-5-8 15,-5-6-15,-11-12-1,-5-1 1,-7-7-16</inkml:trace>
  <inkml:trace contextRef="#ctx0" brushRef="#br0" timeOffset="23707.27">2223 2219 0,'14'63'0,"-2"31"15,4 11 1,-8-2 0,-5-12-1,-3-25 1,-3-23-16,-2-36 15,-9-21 1,1-17 0,3-17-1,7-17 1,-7-14 0,-7-4-1,-10 0 1,-6 13-16,3 7 15,11 13 1,19 1 0,22 7-1,13 4 1,23 10 0,14 8-16,7 10 15,1 15 1,-9 20-1,-24 20 1,-22 11 0,-32 9-1,-27-2-15,-20 0 16,-13-5 0,-2-12-1,8-13 1,17-11-1,17-4 1,21-14 0,17-1-16,34 4 15,15 4 1,12 4 0,-1 5-1,-5-5 1,0-4-16,-19-7 15,-20 3 1,-11-4 0,-9 0-1,-7-3-15</inkml:trace>
  <inkml:trace contextRef="#ctx0" brushRef="#br0" timeOffset="24312.86">2735 2469 0,'11'18'15,"8"16"1,4 2-1,-2-4 1,-6-11 0,0-14-1,5-17 1,3-5 0,-5-5-1,-1 2 1,-4 6-1,-4 1 1,-6 4 0,2 12-1,11 8 1,1-1 0,8 1-1,8-8 1,5 0-1,-4-15 17,-5-8-17,-6 6 1,-7-1 0,-13 1-1,-11-11 1,-6-7-1,-6-3 1,4 5 0,16 28-16</inkml:trace>
  <inkml:trace contextRef="#ctx0" brushRef="#br0" timeOffset="24541.54">3283 2161 0,'24'-5'16,"29"-12"-1,7 1 1,-5 2-1,-14 1 1,-41 13-16</inkml:trace>
  <inkml:trace contextRef="#ctx0" brushRef="#br0" timeOffset="24775.05">3425 2342 0,'23'-4'16,"23"-8"-1,1-2 1,3-3-16,-50 17 15</inkml:trace>
  <inkml:trace contextRef="#ctx0" brushRef="#br0" timeOffset="25752.62">3824 1957 0,'17'-4'16,"21"-12"-1,23-4 1,15-2 0,-4-4-1,-11 3 1,-15 1 0,-23 14-1,-23 8-15</inkml:trace>
  <inkml:trace contextRef="#ctx0" brushRef="#br0" timeOffset="26273.42">3846 2076 0,'-17'33'0,"-1"-8"16,6-6 0,1-5 15,9-9-15,-1-3-1,3 3 1,3-5-1,11-5 1,7 3 0,-1-3-1,1-1 1,2 4 0,-4 4-1,-3 9 1,-4 14-1,-2 7 1,-10 6 0,-2-5-1,-6-5 1,2-8 0,0-5-1,3-10 1,3-5-16</inkml:trace>
  <inkml:trace contextRef="#ctx0" brushRef="#br0" timeOffset="27121.2">4215 2368 0,'11'-8'15,"16"-14"1,12-9 0,8-2-1,-1-12 1,-4-3 0,-8-2-1,-8 5 1,-9 7-1,-3 13 1,-9 12 0,0 5-1,-5 6 1,6 0 0,17 2-1,10 4 1,-6 17-1,-8 14 1,-19 16 0,-19 7-1,-4-8 1,10-10 0,13-15-1,21-12 1,17-8-1,-3-10 1,-12-2 0,-13-7-1,-10-1 17,0 11-17,0 4-15</inkml:trace>
  <inkml:trace contextRef="#ctx0" brushRef="#br0" timeOffset="27589.53">3891 2416 0,'-6'0'0,"-2"0"16,-2-2-1,0-2 1,7 2 0,-2 2-1,5 0-15</inkml:trace>
  <inkml:trace contextRef="#ctx0" brushRef="#br0" timeOffset="29179.69">5819 1972 0,'-2'26'16,"-5"34"-1,-7 26 1,2 2 0,3-15-1,0-15 1,2-18-1,2-17 1,1-16 0,1-19-1,3-21 1,-9-17 0,-3-14-1,-3-1 1,-7 2-1,0 3-15,-2-8 16,7 12 0,17 11-1,14 9 1,24 12 0,20 4-1,10 11 1,-1 5-1,-15 12 1,-22 11 0,-12 11-1,-18 14 1,-21 7 0,-14 1-1,-9 4 1,5-14-1,6-12 1,13-7 0,16-7-1,25-2 1,24 6 0,4-2-16,1-8 15,-4-2 1,-12-6-1,-18-2 1,-16 0-16</inkml:trace>
  <inkml:trace contextRef="#ctx0" brushRef="#br0" timeOffset="30106.2">6140 2232 0,'5'12'0,"5"14"15,2 6 1,3 4 0,-5-6-1,-3-2 1,-3-10 0,-4-11-1,-8-12 1,-5-10-1,-2-13 1,0-10 0,-3-4-1,6 4 1,1 0 0,11 8-1,11 10 1,12 2-1,5 6 1,2 1 0,-2 8-1,-6 1-15,-10 4 16,-9 12 0,-9 10-1,-6 12 1,-7-1-1,1-2 1,0-9 0,3-6-1,14-5 1,4-3 0,18 0-1,1-2 1,1-3-1,-3 2 1,-2-4 0,-9 0-1,-3-1 1,-4-2 0,-2 0-16</inkml:trace>
  <inkml:trace contextRef="#ctx0" brushRef="#br0" timeOffset="30589.27">6407 2040 0,'3'0'16,"3"-5"-1,7-4 1,2-1-1,-2 0 1,-1 4 0,1 4-1,3-6-15,-16 8 16</inkml:trace>
  <inkml:trace contextRef="#ctx0" brushRef="#br0" timeOffset="30855.85">6449 2156 0,'8'0'15,"8"-3"1,6-4 0,3-2-1,-3 3 1,1-4 0,-23 10-16</inkml:trace>
  <inkml:trace contextRef="#ctx0" brushRef="#br0" timeOffset="31562.84">6749 1937 0,'-1'48'15,"-10"13"1,2-1 0,-4-7-1,5-13 1,-3-10 0,14-20-1,8-10 1,-2-7-1,4-4 1,3-1 0,-16 12-16</inkml:trace>
  <inkml:trace contextRef="#ctx0" brushRef="#br0" timeOffset="31864.07">6913 1851 0,'36'-23'15,"1"-1"1,1 1-1,-3 2 1,3 7 0,-4 1-1,-18 3 1,-6 7 0,-10 3-16</inkml:trace>
  <inkml:trace contextRef="#ctx0" brushRef="#br0" timeOffset="32247.83">6819 1919 0,'0'0'15,"12"6"1,21 1-1,16 10-15,9-1 32,-8-1-32,-10 3 31,-19 2-15,-24 10-1,-15 0 1,-4-2-1,2-8 1,-3-2 0,12-9-1,3-6 1,4 0-16,4-3 16,0 0-16</inkml:trace>
  <inkml:trace contextRef="#ctx0" brushRef="#br0" timeOffset="32879.05">7188 2169 0,'7'-2'15,"21"-16"1,5-10 0,0-9-1,-3-12 1,-13-9 15,-4-2-15,-5 7-1,-6 10 1,-2 15 0,10 11-1,5 9 1,11 3-1,9 10 17,-2 10-17,-8 18 1,-13 15 0,-9 5-1,-8 2 1,-3-9-1,11-11 1,14-12 15,12-6-15,0-9 0,-8 2-1,-21-10-15</inkml:trace>
  <inkml:trace contextRef="#ctx0" brushRef="#br0" timeOffset="34187.28">8803 1885 0,'0'57'0,"2"11"32,1 0-17,2-9 1,-3-15-1,-2-28 1,-2-18 0,-6-24-1,-1-22 17,0-20-17,0-8 1,-1 1-1,1 1 1,15 9 0,16 15-1,19 15 1,17 19 15,8 24-15,-14 20-1,-24 12 1,-36 5 0,-24 0-1,-24-4 1,-2-5 0,11-11 15,24-6-16,30-3 1,28-4 0,23-1-1,8-6 1,-8 0 0,-12-3-1,-10-2 16,-20 0-15,-5 0 0,-11 0-16</inkml:trace>
  <inkml:trace contextRef="#ctx0" brushRef="#br0" timeOffset="34943.58">9304 2028 0,'0'0'16,"0"0"0,3-2-1,-3-1 1,-13-2-1,-12 10 1,-15 7 0,1 11 15,13 5-15,10 5-1,16-3 1,12-5-1,14-4 1,1-11 0,1-10-1,-5-10 17,-6-4-17,-4 2 1,-8 2-1,0 7 1,-5 0 0,0 3-1,3 0 17,7-4-17,7 1 1,9-4-1,4-1 1,-2-4 0,-28 12-16</inkml:trace>
  <inkml:trace contextRef="#ctx0" brushRef="#br0" timeOffset="35287.94">9521 1879 0,'20'0'15,"23"0"1,5-8 0,-5 4-1,-8 1 1,-15-4-1,-20 7-15</inkml:trace>
  <inkml:trace contextRef="#ctx0" brushRef="#br0" timeOffset="35542.05">9619 2010 0,'41'0'16,"1"-4"15,-7 0-15,-9 2-1,-14 0-15,-12 2 16</inkml:trace>
  <inkml:trace contextRef="#ctx0" brushRef="#br0" timeOffset="36159.9">10088 1791 0,'-6'25'16,"-1"28"-1,-10 15 1,-1 1 0,-2-9-1,5-17 1,15-26 0,10-12-1,3-13 1,-1 4-1,-12 4-15</inkml:trace>
  <inkml:trace contextRef="#ctx0" brushRef="#br0" timeOffset="36629.51">10196 1879 0,'-10'18'16,"-10"27"-1,3 15 1,9 4 0,23-9-1,25-20 1,13-24-1,15-22 1,5-14 0,-2-18-1,-21-10 1,-32-15 0,-23-2-1,-30 14 1,-16 13-1,-9 21 1,-8 22 0,10 7-1,18 6 1,14-3 0,13-7-1,13-3-15</inkml:trace>
  <inkml:trace contextRef="#ctx0" brushRef="#br0" timeOffset="37676.87">10544 2169 0,'13'-2'16,"6"-6"-1,14-2-15,3-2 16,-1-6 15,-2-15-31,-14-5 16,0-4 0,-15-2-1,1 1 1,-10 5-1,1 8 1,-4 7 0,11 11-1,24 5 1,21 7 0,12 2-1,3 8 1,-5 6-1,-9 11 1,-14 4 0,-17 11-1,-18 9 1,-11-1 0,-1-4-1,-4-7 1,7-9-1,-1-11 1,15-10 0,14-3-1,25-2 1,14 0 0,2-4-1,-8-8 1,-3 2-1,-19-1 1,-30 7-16</inkml:trace>
  <inkml:trace contextRef="#ctx0" brushRef="#br1" timeOffset="41412.21">5571 9189 0,'0'0'16,"0"0"-1,4 8 1,1 33 15,4 34-15,0-10 0,-2 16-16,3-16 15,4 13-15,-3-5 16,11 11-16,3 21 15,8-1 1,3-19 0,4-32-1,-2-50 1,8-48 0,-13-6-1,-3-20 1,-2 7-1,-1-22-15,-5 7 16,4-9-16,-1-20 16,-2-6-1,-6 26 1,-4 38 0,-5 25-1,-6 13 1,4 3-1,-6 9-15</inkml:trace>
  <inkml:trace contextRef="#ctx0" brushRef="#br1" timeOffset="41740.93">6155 9768 0,'18'0'15,"27"0"1,13-9 0,5-7-1,-5-4 1,-18 5 0,-40 15-16</inkml:trace>
  <inkml:trace contextRef="#ctx0" brushRef="#br1" timeOffset="42032.2">6286 9711 0,'4'63'0,"1"20"32,-10 2-17,1-14 1,4-33 0,4-25-1,1-6 1,-5-4-1,0-3-15</inkml:trace>
  <inkml:trace contextRef="#ctx0" brushRef="#br1" timeOffset="42284.51">6768 9554 0,'64'-2'16,"17"0"0,-8-6-1,-12 4 1,-24-5-1,-37 9-15</inkml:trace>
  <inkml:trace contextRef="#ctx0" brushRef="#br1" timeOffset="42514.18">6749 9731 0,'57'5'16,"12"-3"-1,8-4 1,-10-3 0,-19-3-1,-48 8 1</inkml:trace>
  <inkml:trace contextRef="#ctx0" brushRef="#br1" timeOffset="43070.28">7440 9262 0,'0'51'15,"-6"9"1,6 3-1,13-7 1,22-24 15,31-12-15,10-26 0,0-28 15,-9-23-16,-13-1 1,-15 17 0,-39 41-16</inkml:trace>
  <inkml:trace contextRef="#ctx0" brushRef="#br1" timeOffset="43313.63">7879 9277 0,'-6'63'16,"-4"-7"0,-7 9-16,3-4 31,0 4-31,0 33 16,23-17-1,15-28 1,-6-20 15,-8-18-15,-10-15-16</inkml:trace>
  <inkml:trace contextRef="#ctx0" brushRef="#br1" timeOffset="43576.92">8236 9290 0,'71'-10'15,"15"-5"1,3-6-1,-8 5 17,-25-2-32,-56 18 15</inkml:trace>
  <inkml:trace contextRef="#ctx0" brushRef="#br1" timeOffset="43969.14">8298 9257 0,'-37'31'16,"-6"3"0,13 7 15,23 7-15,39 5-1,4-13 16,13-4-31,35 14 16,-1 7 0,-38-3-1,-50-4 17,-35-18-17,-23-19 1,-2-26-1,14-19 17,16-1-17,10 11 1,25 22-16</inkml:trace>
  <inkml:trace contextRef="#ctx0" brushRef="#br1" timeOffset="44479.04">8980 9229 0,'17'53'16,"3"28"-1,-5 25 1,0 0 15,2-6-15,-8-18 0,5-52-1,-6-36 16,5-37-15,9-30 0,3-24 15,1-10-15,1-1-1,-8 23 1,-7 24 15,-5 33-15,-5 10-1,1 13 1,-3 5 0</inkml:trace>
  <inkml:trace contextRef="#ctx0" brushRef="#br2" timeOffset="64785.94">2581 3013 0,'8'15'0,"7"26"15,11 24 1,2 18 0,-9 20-1,-3 8 1,1-5 0,-3-13-1,2-7 1,-4-13-1,1-14 1,-2-29 0,-3-13-1,-7-10 1,2-11 0,0-32-1,4-31 1,1-27-1,0-25 1,2-1 0,9 1-1,6 19 1,7 16 0,-10 28-1,-9 29 1,-6 15-1,-7 12-15</inkml:trace>
  <inkml:trace contextRef="#ctx0" brushRef="#br2" timeOffset="65787.48">3002 3582 0,'6'18'16,"8"30"0,-1 13-1,-5-1 1,0-6-1,-7-17 1,2-12 0,2-10-1,1-13 1,4-9 0,4-16-1,6-10 1,1-2-1,-5 5 1,-4 2 0,-1 11-1,-9 6 1,-1 9 0,-1-1-1,0 11 1,5 12-1,3 13 1,12 5 15,5-2-15,8-17 0,5-11-1,0-19 1,-2-16-1,-8-11 1,-12-4 0,-8 3-1,-3 12 1,-1 4 0,-13 8-1,6 5 1,3 8-1,0 2-15</inkml:trace>
  <inkml:trace contextRef="#ctx0" brushRef="#br2" timeOffset="73108.13">5546 2867 0,'6'20'16,"8"41"-1,0 32 1,-5-20 0,2 2-16,1 32 15,5 3 1,2-12 0,3-10-1,-3-32 1,-10-26-16,1-25 15,3-22 1,11-31 0,2-31-1,2-11 1,0-14 0,-8 2-1,-2 8 1,-6 18-1,1 11 1,-11 14 0,-2 14-1,0 16 1,0 14 0,0 7-16</inkml:trace>
  <inkml:trace contextRef="#ctx0" brushRef="#br2" timeOffset="73767.7">6124 3417 0,'10'50'16,"-3"5"0,-1-13-1,-1-8 1,0-14 0,-3-25-1,-4-16 1,-8-23-1,-5-25 1,2-9 0,5-3-1,21 16 1,28 17 0,19 18-1,14 17 1,-9 13-1,-10 7-15,-28 9 16,-27 14 0,-27 8-1,-21 3 1,-7 1 0,7-9-1,20-3 1,16-2-1,22-8 1,28-7 0,20-8-1,15-5 1,2-5 0,-12-6-1,-18 3 1,-45 8-16</inkml:trace>
  <inkml:trace contextRef="#ctx0" brushRef="#br2" timeOffset="74724.06">8805 2582 0,'0'60'16,"-2"24"-1,0 17 1,-7 5 0,-1-8-1,-2-15 1,-1-20 15,8-31-15,10-24-1,16-31 1,14-32 0,13-23-1,-1-26 1,-6-4 0,-6 18 15,-9 19-16,-12 25 1,-6 24 0,-6 12-1,4 5 1,-6 5-16</inkml:trace>
  <inkml:trace contextRef="#ctx0" brushRef="#br2" timeOffset="75567.42">9322 2980 0,'-2'0'0,"-14"0"31,-17 2-15,-11 16 0,-15 10-1,-1 17 1,9 9-1,14 1 1,23-15 15,30-12-15,18-10 0,10-13-1,-1-8 1,-5-12-1,-8-16 1,-14 1 0,-4 0 15,-12 15-15,-12 5-1,-7 8 1,-3 4-1,2 14 1,7 11 0,13 8-1,13-2 1,9-10 15,11-6-15,3-9-1,-9 0 1,-4-4 0,-23-4-16</inkml:trace>
  <inkml:trace contextRef="#ctx0" brushRef="#br0" timeOffset="107110.88">1887 11550 0,'23'55'15,"-10"-4"1,4 15-16,-12 1 15,1 19-15,0-2 16,2 16-16,-3-4 31,9 12-31,5-11 16,4 8-16,-7-17 16,8 5-16,1 21 15,0 5 1,14-65-1,-6-51 1,-3-41 0,-11-5-1,-2-17-15,-3-1 16,-1-14-16,-2-1 16,0-17-16,-7 7 15,3-12-15,-4 7 31,6-5-31,-4-25 16,1 1 0,-1 19-1,-3 50 1,-2 26 0,0 25-16</inkml:trace>
  <inkml:trace contextRef="#ctx0" brushRef="#br0" timeOffset="108146.54">2963 12140 0,'26'-2'16,"36"-6"0,10 3 15,0-5-15,-15 3-1,-18 1 1,-39 6-16</inkml:trace>
  <inkml:trace contextRef="#ctx0" brushRef="#br0" timeOffset="108364.25">2952 12392 0,'86'-8'16,"15"-2"-1,-6-2 1,-25 4 0,-70 8-16</inkml:trace>
  <inkml:trace contextRef="#ctx0" brushRef="#br0" timeOffset="108798.3">3862 11752 0,'45'-8'15,"18"3"-15,3-2 16,8-3-16,34-8 16,-4-5 15,-18 0-16,-42 11 1,-44 12-16</inkml:trace>
  <inkml:trace contextRef="#ctx0" brushRef="#br0" timeOffset="109102.13">4124 11873 0,'0'48'31,"-3"18"-31,1 4 16,-9 20-16,5-8 15,-2 10-15,-11 16 16,-3-37 15,5-43-15,6-13-1,3-8 1,8-7-16</inkml:trace>
  <inkml:trace contextRef="#ctx0" brushRef="#br0" timeOffset="109316.8">3844 12525 0,'63'30'16,"28"1"0,13-16 15,1-5-16,-18-7 1,-32-6 0,-55 3-16</inkml:trace>
  <inkml:trace contextRef="#ctx0" brushRef="#br0" timeOffset="110054.47">4998 12102 0,'0'60'16,"0"16"-16,0-3 31,0 8-31,0 14 16,4-34-1,2-56 1,-6-19 15,-6-32-31,5-5 16,-10-25-16,6 3 15,-8-12-15,4 4 16,1-5 0,6-22-1,27 18 1,43 45 0,-13 27 15,16 27-31,-10 12 15,4 12-15,7 35 16,-23 8 0,-49-6 15,-46-19-15,-29-21-1,-14-15 1,14-6 15,42 9-15,31 2-1,26 13-15,13-3 32,20 15-32,3-4 15,14 7-15,31 17 16,-7-2-1,-23-17 1,-75-46-16</inkml:trace>
  <inkml:trace contextRef="#ctx0" brushRef="#br0" timeOffset="153590.47">2350 12707 0,'0'0'15,"12"0"1,23 0 0,21 2-1,20-2 16,-2-5-15,-12-2 0,-14-4-1,-21 7-15,-27 4 16</inkml:trace>
  <inkml:trace contextRef="#ctx0" brushRef="#br0" timeOffset="153894.34">2511 12793 0,'-18'86'16,"-4"11"-1,4-13 1,5-22 0,6-26-1,2-19 1,5-17-16</inkml:trace>
  <inkml:trace contextRef="#ctx0" brushRef="#br0" timeOffset="154738.24">4374 12397 0,'28'0'16,"30"0"-1,5 0 17,-8 0-17,-16 0 1,-8-3 0,-31 3-16</inkml:trace>
  <inkml:trace contextRef="#ctx0" brushRef="#br0" timeOffset="155327.54">4608 12362 0,'-6'52'16,"-4"21"-1,0 16 1,3 4 15,-4-10-15,4-17-1,4-33 1,3-19 0,0-14-16</inkml:trace>
  <inkml:trace contextRef="#ctx0" brushRef="#br0" timeOffset="156162.91">5784 12444 0,'62'6'16,"9"-3"15,0-3-15,-13-3-1,-17-5 1,-19 6-1,-22 2-15</inkml:trace>
  <inkml:trace contextRef="#ctx0" brushRef="#br0" timeOffset="156602.9">5975 12470 0,'8'60'16,"-8"21"-1,-5 2 1,0-12 0,-5-18-1,9-25 1,1-28-16</inkml:trace>
  <inkml:trace contextRef="#ctx0" brushRef="#br0" timeOffset="205862.71">1833 13936 0,'0'56'15,"0"17"-15,0-2 16,3 16-16,5 2 15,3 12-15,3-8 16,4 10-16,-1-12 16,2 8-16,-1-16 15,-2 4-15,17 30 16,8-3-16,0-20 16,-22-45-1,15-29 1,1-25-1,-13-10 1,-11-13 0,-6-25-1,-2-23-15,-3 10 16,0-14-16,0 5 16,0-18-16,0 7 15,6-13-15,-3 6 16,3-6-16,6-24 15,9 10 1,6 24 0,-14 44-16,-7 22 15,-3 11 1,-3 7 0,0 5-16</inkml:trace>
  <inkml:trace contextRef="#ctx0" brushRef="#br0" timeOffset="207114.18">2446 14969 0,'0'15'0,"0"19"15,0 3 1,0-2 0,0-5-1,-6-9 1,4-11 0,2-3-16,0-4 15,0-3 1,0 0-1,0 0 1,0 0 0,0 0-1,0 0-15,0 5 16,0 13 0,0 9-1,0 11 1,0 5-1,2-8 1,10-7 0,1-6-16,8-9 15,-1-13 1,-3-13 0,5-17-1,2-12 1,4-9-1,-3-3-15,-3 2 16,-8 9 0,-7 16-1,-2 7 1,0 13 0,-3 11-1,-2 16 1,6 10-16,9 16 15,5 3 1,10 0 0,-7-6-1,-6-18 1,-7-27 0,-7-31-1,2-17 1,-5-10-1,3-7 1,2 7 0,2 17-1,-2 13 1,0 15 0,-5 15-16</inkml:trace>
  <inkml:trace contextRef="#ctx0" brushRef="#br0" timeOffset="207517.29">3293 14702 0,'56'-2'0,"10"-5"16,7-8 0,-2-6-1,-9 4 1,-28 4 0,-14 6-1,-20 7 1</inkml:trace>
  <inkml:trace contextRef="#ctx0" brushRef="#br0" timeOffset="207724.4">3447 14894 0,'62'-25'0,"8"-21"16,-4 1-1,-21 10 1,-45 35-16</inkml:trace>
  <inkml:trace contextRef="#ctx0" brushRef="#br0" timeOffset="208106.29">4094 14246 0,'55'0'0,"25"0"16,19-7-1,9-13 1,1-13-1,-14-8 1,-22-2 15,-30 18-15,-23 13 0,-20 12-16</inkml:trace>
  <inkml:trace contextRef="#ctx0" brushRef="#br0" timeOffset="208382.31">4397 14257 0,'-6'75'15,"6"-10"1,-3 11-16,0-8 15,-4 11-15,3 28 16,-6 2 0,3-16-1,0-40 1,6-23 0,-4-17-1,5-13-15</inkml:trace>
  <inkml:trace contextRef="#ctx0" brushRef="#br0" timeOffset="208610.92">4210 15043 0,'52'8'0,"14"-4"31,9-4-31,4-4 32,-8-7-32,-16-2 15,-24 6 1,-31 7 0</inkml:trace>
  <inkml:trace contextRef="#ctx0" brushRef="#br0" timeOffset="209368.44">4776 14899 0,'8'58'15,"4"10"1,3-3-1,6-1 1,-1-9 0,-3-17-1,9-23 1,4-17 0,-5-14-1,-7-17 1,-6-6-1,-4-5 1,-6 14 0,1 7-1,-3 6 1,0 12 0,5 7-1,5 21 1,11 19 15,9 1-15,-3 1-1,9-19 1,-2-16 0,-7-26-1,-8-21 1,-12-15-1,-2-5 1,-17 10 0,-13 11-1,-2 4 1,14 18 0,13 15-16</inkml:trace>
  <inkml:trace contextRef="#ctx0" brushRef="#br0" timeOffset="210781.64">5841 14314 0,'0'73'15,"0"-12"1,1 10-16,3-6 16,4 16-16,3-5 15,1 14-15,-2-14 16,3 12-16,4 28 15,6-8 1,-1-22 0,-13-46-1,-7-40 1,-4-30-16,-7-31 16,-15-27-1,3 20 1,-1-12-16,4 6 15,-7-11-15,5 9 16,-8-12-16,-7-25 16,2-1-1,17 5 1,4 16 0,35 35-1,12 41 1,13 19-1,15 16 1,15 22 0,5 23-1,-10 16 1,-17 14 0,-28 0-1,-24-10 1,-24-20-1,-19-23-15,-14-19 16,-8-21 0,6-16-1,7-4 1,15 5 0,25 19-1,26 18 1,20 16-1,16 11 1,13 15 0,-2 6-1,1-1 1,-13-17 0,-10-14-1,-16-13 1,-15-10-1,-12-15-15</inkml:trace>
  <inkml:trace contextRef="#ctx0" brushRef="#br0" timeOffset="212181.48">6404 14944 0,'0'0'15,"3"3"1,-3 4 0,3 4-1,3 14 1,0 15-1,1 16 1,6 6 0,10 1-1,2 1-15,0-12 32,-8-11-32,-4-19 15,-5-9 1,3-13-1,-10-8 1,1-10 0,3-14-1,1-4 1,-3 6 0,2 8-1,-2 2 1,-2 7-1,7 13 1,-1 10 0,13 13-1,13 7 1,5 13 0,3 2-1,-1-12 1,-3-13-1,-6-20 1,1-20-16,-11-18 16,-14-15-1,1-10 1,-8 3 0,-8 2-1,-7 3 1,0 7-1,4 17 1,11 31-16</inkml:trace>
  <inkml:trace contextRef="#ctx0" brushRef="#br0" timeOffset="-195979.19">13522 1277 0,'49'-15'0,"11"-6"16,1 4 0,21-4-16,-1 6 15,15-4-15,-13 1 16,6-9-16,28-7 16,-6-1-1,-52 15 1,-59 20-16</inkml:trace>
  <inkml:trace contextRef="#ctx0" brushRef="#br0" timeOffset="-195375.37">14089 1297 0,'6'69'0,"-4"21"15,3 9 1,0-5-1,-3-20 1,-4-27 0,-3-24-1,5-12 1,0-6 0,0-5-16</inkml:trace>
  <inkml:trace contextRef="#ctx0" brushRef="#br0" timeOffset="-195096.49">13679 2016 0,'67'-26'15,"-6"8"1,4-9-16,-4 9 16,12-4-1,28 2-15,-1 6 16,-14 7 0,-37 2-1,-25 3 1,-24 2-16</inkml:trace>
  <inkml:trace contextRef="#ctx0" brushRef="#br0" timeOffset="-194772.93">14510 1634 0,'65'-25'0,"16"-5"31,13 2-31,-1 6 16,-20-1 0,-20 0-1,-28 14 1,-25 9-16</inkml:trace>
  <inkml:trace contextRef="#ctx0" brushRef="#br0" timeOffset="-194508.62">14787 1557 0,'5'55'0,"-2"18"16,-6 10 0,-4-7-1,-1-15 1,4-27 0,4-34-16</inkml:trace>
  <inkml:trace contextRef="#ctx0" brushRef="#br0" timeOffset="-192588.36">15611 1199 0,'66'-5'16,"20"-1"15,0-4-15,-4 3-1,-13 0 1,-34 2-1,-35 5-15</inkml:trace>
  <inkml:trace contextRef="#ctx0" brushRef="#br0" timeOffset="-192344.52">15647 1516 0,'72'-22'15,"-9"2"1,9-1-16,23-9 16,1 5-1,-31 7 1,-65 18-16</inkml:trace>
  <inkml:trace contextRef="#ctx0" brushRef="#br0" timeOffset="-191225.69">16864 274 0,'3'71'0,"1"24"32,14 19-17,-3 1 1,6-18-1,-12-27 1,9-45 0,7-43 15,18-31-15,-8 0-1,3-11-15,-5 2 16,4-8-16,9-32 15,-3-8 1,-6 18 0,-7 20 15,-14 33-15,-9 20-1,-4 4 1,-3 11-16</inkml:trace>
  <inkml:trace contextRef="#ctx0" brushRef="#br0" timeOffset="-190891.98">17512 519 0,'50'-16'0,"8"-1"31,-8-3-15,-5 4 0,-17 4-1,-15 4 1,-13 8-16</inkml:trace>
  <inkml:trace contextRef="#ctx0" brushRef="#br0" timeOffset="-190649.6">17673 519 0,'2'68'16,"3"4"-1,-2-3 1,-3-17 15,-10-19-15,7-18-1,1-5 1,2-10-16</inkml:trace>
  <inkml:trace contextRef="#ctx0" brushRef="#br0" timeOffset="-190305.63">16793 1164 0,'46'-8'16,"17"-5"-16,0 4 15,37-9-15,-2 0 16,28 3 0,-7 3-1,15-1-15,-19 5 16,-1 3-16,14 3 15,-39-3 1,-44 2 0,-45 3-16</inkml:trace>
  <inkml:trace contextRef="#ctx0" brushRef="#br0" timeOffset="-188797.46">16977 1555 0,'0'87'15,"0"-13"1,0 3-16,0 27 15,0 9 1,-3-27 0,-6-59 15,1-41-15,-2-35-1,-3-23 1,-5-21-1,-7-9 1,3 7 15,6 9-15,9 13 0,19 12-1,34 3 1,27 14-1,31 20 17,4 32-17,-25 28 1,-48 21 0,-55 9-1,-10-16 1,-23-2-16,-33 13 15,1-6 17,17-14-17,50-19 1,43-9 0,38-6-1,23-7 1,7-5-1,-12 0 17,-20-5-32,-61 10 15</inkml:trace>
  <inkml:trace contextRef="#ctx0" brushRef="#br0" timeOffset="-188281.18">17554 1685 0,'66'-7'16,"6"1"0,0-6-1,-12-9 1,-22-3-1,-15-4 17,-11 8-17,-7 10 1,-5 10-16</inkml:trace>
  <inkml:trace contextRef="#ctx0" brushRef="#br0" timeOffset="-188042.67">17766 1726 0,'5'67'16,"2"9"15,-4-8-16,-3-17 1,2-21 0,4-13-1,-6-17-15</inkml:trace>
  <inkml:trace contextRef="#ctx0" brushRef="#br0" timeOffset="-185947">14427 494 0,'-66'16'15,"-19"2"-15,2 6 16,-21 13-16,14 5 16,-16 22-16,33-11 15,5 7-15,-3 19 0,19-14 16,-4 8-16,-4 20 0,11-10 16,7 5-16,-11 21 15,13-16-15,2 3 16,-1 15-16,9 7 15,8 21-15,16-28 0,20 2 16,11-27-16,25-9 0,-2-18 16,20-9-16,-5-17 15,20 0-15,-12-15 16,12 1-16,-13-8 16,16-6-16,-11-8 15,14-15-15,-11 0 16,11-19-16,-9-1 15,13-20-15,-12 2 0,10-9 16,-16 2-16,11-20 16,-16 10-16,4-13 0,-14 9 15,8-12-15,-15 13 16,4-5-16,-11 11 16,-1-15-16,-11 11 15,1-14-15,-11 11 16,-3-9-16,-12 13 15,-9-13-15,-32-12 0,-3 29 16,-15 9-16,-3 19 16,-28 4-16,5 14 15,-32 10-15,5 11 16,-21 15-16,29 2 16,1 2-16,-6 11 0,-9 0 15,-22 5-15,13-6 16,-3 1-16,-10 3 15,65-17 1,66-14-16</inkml:trace>
  <inkml:trace contextRef="#ctx0" brushRef="#br0" timeOffset="-184818.29">13252 2584 0,'-42'49'16,"-16"8"-16,2 2 16,-16 11-16,4-9 15,-13 4-15,15-10 32,-6-7-32,-14-5 15,10-13 1,38-14-1,21-12 1,17-4-16</inkml:trace>
  <inkml:trace contextRef="#ctx0" brushRef="#br0" timeOffset="-184479.98">12714 2869 0,'-13'38'16,"-9"12"-16,-24 41 31,-2 0-15,7-10 0,34-51-1,42-37 1,36-27-1,14-4 1,-1 14 15,-29 16-15,-27 18 0,-13 0-1,-8-5 1,-7-5-16</inkml:trace>
  <inkml:trace contextRef="#ctx0" brushRef="#br0" timeOffset="-183609.45">11141 3902 0,'78'-30'16,"-15"6"0,8-7-16,25-12 15,2-2 1,-15 10 15,-38 12-31,-45 23 16</inkml:trace>
  <inkml:trace contextRef="#ctx0" brushRef="#br0" timeOffset="-183344.51">11358 3804 0,'-2'58'16,"2"16"-16,0-4 15,0 8-15,2 30 16,3-5 0,-5-30-1,0-34 1,0-39-16</inkml:trace>
  <inkml:trace contextRef="#ctx0" brushRef="#br0" timeOffset="-183128.92">11258 4339 0,'72'-16'16,"14"-7"0,-3 7-1,-12-3 1,-34 12 0,-37 7-16</inkml:trace>
  <inkml:trace contextRef="#ctx0" brushRef="#br0" timeOffset="-182070.56">11751 4202 0,'15'46'15,"3"1"1,-1-6 15,6-21-15,3-23-1,-5-25 1,-5-11 0,-6-7-1,-2 8 1,-5 10 15,-1 16-15,8 17-1,10 16 1,8 3 0,10-4-1,9-6 16,4-22-15,-5-18 0,-14-9-1,-17-5 1,-22-2 0,-14 0-1,-7 7 16,11 13-15,17 22-16</inkml:trace>
  <inkml:trace contextRef="#ctx0" brushRef="#br0" timeOffset="-167694.86">13396 3731 0,'43'-18'15,"22"-12"-15,-1 3 16,24-9-16,2 4 16,22-4-16,-12 9 15,19-9 1,-16 9-16,-2-4 15,18 1-15,-47 7 16,-72 23-16</inkml:trace>
  <inkml:trace contextRef="#ctx0" brushRef="#br0" timeOffset="-167423.93">13918 3658 0,'-12'55'16,"-4"13"-16,-2 0 16,4 19-16,1-12 15,-2 11-15,-20 22 16,-8-13-1,13-28 17,12-37-32,18-30 0</inkml:trace>
  <inkml:trace contextRef="#ctx0" brushRef="#br0" timeOffset="-167229.5">13508 4407 0,'52'-14'15,"17"-5"-15,-6 4 16,14-5-16,26-5 16,-4 4-1,-28 4 1,-71 17-16</inkml:trace>
  <inkml:trace contextRef="#ctx0" brushRef="#br0" timeOffset="-166989.78">14284 3998 0,'67'-17'16,"19"-14"-1,8-6 1,-9-4-16,-17 6 16,-30 13-1,-38 22-15</inkml:trace>
  <inkml:trace contextRef="#ctx0" brushRef="#br0" timeOffset="-166750.95">14470 3960 0,'-2'63'16,"-6"21"-1,0-1-15,3-10 16,15-30 0,8-24-1,-6-11 1,-4-5 0,-8-3-16</inkml:trace>
  <inkml:trace contextRef="#ctx0" brushRef="#br0" timeOffset="-166523.75">15052 3681 0,'66'-7'15,"-1"-7"1,-4 2 0,-13 0-1,-24 6 1,-24 6-16</inkml:trace>
  <inkml:trace contextRef="#ctx0" brushRef="#br0" timeOffset="-166333.62">15062 3936 0,'83'0'0,"3"-4"31,-13 0-31,-26-1 15,-47 5-15</inkml:trace>
  <inkml:trace contextRef="#ctx0" brushRef="#br0" timeOffset="-165364.5">16405 2703 0,'-4'51'15,"-2"9"1,-4 8 0,0-8-1,10-8 1,20-18 0,21-14 15,29-18-16,18-19 1,3-20 0,-13-7-1,-18-1 1,-14 11 0,-24 18-1,-22 16-15</inkml:trace>
  <inkml:trace contextRef="#ctx0" brushRef="#br0" timeOffset="-165123.78">16806 2784 0,'-8'47'16,"0"17"-16,1-3 15,-3 14-15,-3 28 16,3-15 0,6-30 15,1-30-15,3-16-1,0-12-15</inkml:trace>
  <inkml:trace contextRef="#ctx0" brushRef="#br0" timeOffset="-164853.8">17181 2656 0,'68'-6'15,"28"-4"1,15-13 0,5-5 15,-20-4-15,-36 10-1,-29 11 1,-31 11-16</inkml:trace>
  <inkml:trace contextRef="#ctx0" brushRef="#br0" timeOffset="-164535.02">17156 2847 0,'60'45'15,"13"-2"1,-17 4 0,-36 2-1,-38-4 1,-22-18 0,-15-9-1,5-18 16,11-10-15,14-2 0,8 2-1,17 10-15</inkml:trace>
  <inkml:trace contextRef="#ctx0" brushRef="#br0" timeOffset="-164118.52">17836 2642 0,'5'71'16,"-5"15"-1,5 2 1,-5-9-1,6-37 1,13-34 0,12-44 15,-6-2-15,8-12-16,-5-3 15,7-8-15,20-19 16,-4-4-1,-6 17 17,-15 25-17,-12 18 1,-13 12 0,0 4-1,-5 8-15</inkml:trace>
  <inkml:trace contextRef="#ctx0" brushRef="#br0" timeOffset="-163655.54">16082 3636 0,'41'-11'16,"19"-1"-16,11-1 15,35-7-15,-18 0 16,10-1-16,18-3 0,-15 6 16,15-5-16,5 4 15,-7 1-15,-2 0 16,20 2-16,-1 4 15,18-3-15,-31 3 0,-10-7 0,-15-3 16,-50 9 0,-20 9-1,-23 4 1</inkml:trace>
  <inkml:trace contextRef="#ctx0" brushRef="#br0" timeOffset="-163182.41">17214 2645 0,'-5'21'15,"-10"16"1,-3 9-1,-2-6 1,5-5 0,15-35-16</inkml:trace>
  <inkml:trace contextRef="#ctx0" brushRef="#br0" timeOffset="-161018.03">21306 903 0,'-15'70'15,"3"20"1,4 25-1,8-4 17,8-15-17,-8-51 1,-8-34 0,6-18-1,-9-29-15,1-12 16,-2-27-16,-3-6 15,-8-15-15,1 11 32,-6-6-32,-7-25 15,-1 9 1,26 20 0,40 21-1,0 26 1,26 14-16,2 14 31,17 2-31,-1 8 16,11 9-16,-12 0 15,5 14-15,-2 34 16,-43 20 0,-31-16-1,-32 3-15,-10-8 16,-24 4-16,5-11 31,-15 1-31,-22 11 16,15-4-1,57-2 1,46-18 0,43-15-1,37-10 16,8-10-15,-4-5 0,-17-5-1,-37 3 1,-52 7-16</inkml:trace>
  <inkml:trace contextRef="#ctx0" brushRef="#br0" timeOffset="-160741.85">21903 937 0,'61'0'16,"17"-2"-1,7-6 1,-9-10 0,-20-13 15,-18 4-15,-18 14-1,-20 13-15</inkml:trace>
  <inkml:trace contextRef="#ctx0" brushRef="#br0" timeOffset="-160493.68">22059 1008 0,'0'77'15,"0"9"1,0-8 0,9-22-1,-2-26 17,-5-15-32,-2-15 15</inkml:trace>
  <inkml:trace contextRef="#ctx0" brushRef="#br0" timeOffset="-160202.22">22543 675 0,'79'-13'16,"24"-10"-1,2-1 1,-16-2-1,-34 11 1,-55 15-16</inkml:trace>
  <inkml:trace contextRef="#ctx0" brushRef="#br0" timeOffset="-159980.78">22619 962 0,'66'-3'0,"7"-7"32,-8 0-32,-17 6 15,-48 4-15</inkml:trace>
  <inkml:trace contextRef="#ctx0" brushRef="#br0" timeOffset="-159160.09">23377 667 0,'0'63'0,"0"25"15,5 11 1,-2-13-1,-3-21 1,2-43 0,2-18-1,1-18 1,-5-11 0,0-17-1,-5-9 1,-4 1-1,-8 4 1,-6 0 0,-2-1-1,2-6 1,11-8 0,22-9-1,25-3 1,29 7-1,25 9 1,15 11 0,4 18-1,-4 14 1,-38 21 0,-36 26-1,-38 15 1,-35 9-16,-2-13 15,-15 3 1,2-4 0,-13-3-16,-25 11 15,-2-4-15,44-1 16,47-18 0,46-11-1,28-10 1,22-1-1,2-6 1,-19-6 0,-24 2-1,-48 4-15</inkml:trace>
  <inkml:trace contextRef="#ctx0" brushRef="#br0" timeOffset="-158365">23965 783 0,'0'20'16,"0"18"0,-3 8-1,-2-9 1,10-12 0,18-9-1,10-12 1,14-11-1,6-13 1,-4-5 0,-12 4-1,-11 3 1,-14 17 0,-5 11 15,-7 6-16,6 5 1,13-3 0,17-3-1,17-13 1,15-12 0,-3-10-1,-17-8 16,-27 0-15,-30 6 0,-5 7-1,-2 5 1,-1 2 0,6 3-1,11 5-15</inkml:trace>
  <inkml:trace contextRef="#ctx0" brushRef="#br0" timeOffset="-158042.96">24884 649 0,'71'0'16,"22"-2"0,3-10-1,-11-8 1,-13 1 15,-32 7-15,-17 5-1,-23 7-15</inkml:trace>
  <inkml:trace contextRef="#ctx0" brushRef="#br0" timeOffset="-157775.49">25081 541 0,'-10'58'16,"-2"18"-1,-2 1 16,7-16-15,7-23 0,0-20-1,0-9 1,0-9-16</inkml:trace>
  <inkml:trace contextRef="#ctx0" brushRef="#br0" timeOffset="-156979.28">25819 442 0,'8'61'0,"4"23"32,6 14-17,2-10 1,-4-18-1,-4-35 1,-5-26 0,-4-35 15,-13-32-15,-18-23-1,-14-14 1,-2-4-1,9 9 1,35 17 0,46 27-1,-1 24 17,20 14-32,-4 8 15,17 16-15,28 21 16,-16 19-1,-49 12 1,-51-6 0,-43-1-1,-32-5 17,-4-16-17,13-13 1,52-11-1,48-11 1,45-5 0,22-3-1,4-5 17,-12 3-17,-28 0 1,-55 5-16</inkml:trace>
  <inkml:trace contextRef="#ctx0" brushRef="#br0" timeOffset="-155906.75">26497 730 0,'10'53'16,"0"12"-1,0-4 1,1-13-1,-9-36 1,-4-29 0,-11-23 15,-5-18-15,3-2-1,3-1 1,12 8-1,27 12 1,32 21 0,21 10-1,-4 20 1,-22 18 0,-36 12-1,-30 13 1,-29 1-1,-11-7 1,4-7 15,20-6-15,38-20 0,40-14-1,34-20 1,14-12-1,0-2 1,-15 9 0,-12 8-1,-36 6 1,-35 11-16</inkml:trace>
  <inkml:trace contextRef="#ctx0" brushRef="#br0" timeOffset="-155645.08">27228 596 0,'68'0'16,"17"0"-1,4-7 1,-3-8-1,-11-13 1,-15-8 0,-11 4-16,-30 17 15,-6 8 1,-13 7-16</inkml:trace>
  <inkml:trace contextRef="#ctx0" brushRef="#br0" timeOffset="-155404.54">27502 536 0,'-9'65'15,"-4"1"1,10-23-16,14-23 15,3-20 1,2-8 0,-6 3-1,-10 5-15</inkml:trace>
  <inkml:trace contextRef="#ctx0" brushRef="#br0" timeOffset="-154612.86">28220 516 0,'0'71'16,"-5"11"-1,1 1 1,-9-22-1,-7-20 1,10-41 0,-1-36-1,4-26 1,-3-27 0,2-17-1,1 3-15,-3 15 16,3 17-1,19 23 1,30 13 0,32 17-1,22 6 1,9 17 0,-14 18-1,-33 14 1,-45 11-1,-46 8 1,-35 5 0,-21-1-1,12-10 1,9-13 0,38-1-1,30-11 1,32-2-1,36-8 1,18-2 0,0-6-1,-16-4 1,-23-3 0,-21 0-1,-26 0-15</inkml:trace>
  <inkml:trace contextRef="#ctx0" brushRef="#br0" timeOffset="-153599.86">29163 538 0,'-15'-2'0,"-21"-3"15,-16 12 1,-11 14 0,3 9-1,7 18 1,9 7 0,22 5-1,20 1 1,21-18-1,16-12 1,6-19 15,4-10-15,-7-7 0,-10-10-1,-15 0 1,-16 0-1,-7 0 1,-3-1 0,4 9-1,3 0 1,3 4 0,3 3-1,3 5 1,8 5-1,3 3 1,7-3 0,4-3-1,3-4 1,-4-6 0,2-7-1,-6 3 1,-20 7-16</inkml:trace>
  <inkml:trace contextRef="#ctx0" brushRef="#br0" timeOffset="-152003.15">21306 2195 0,'-2'70'16,"2"-9"15,2 11-31,-2-7 16,3 9-16,2 27 15,-5-13 1,-10-18 0,3-54-1,1-32 1,-4-34 15,-5-33-15,2 12-1,-7-2-15,5 5 16,-5-5-16,-6-25 16,7-1-1,31 19 1,34 17 15,34 23-15,26 22-1,7 23 1,-14 20 0,-34 16-1,-57 14 1,-16-12 15,-33 7-31,1-5 16,-18 6-16,-28 17 15,-1 6 1,39-12 15,50-14-15,49-15-1,31-15 1,15-6 0,-4-8-1,-20-1 1,-33-6 0,-40 3-16</inkml:trace>
  <inkml:trace contextRef="#ctx0" brushRef="#br0" timeOffset="-151685.78">22014 2426 0,'71'-3'16,"20"-6"15,2-4-15,-10 0-1,-25 3 1,-30 8 0,-28 2-16</inkml:trace>
  <inkml:trace contextRef="#ctx0" brushRef="#br0" timeOffset="-151414.45">22110 2489 0,'-23'68'16,"-5"15"-1,-2 3 1,5-13 15,8-20-15,7-25-1,10-28-15</inkml:trace>
  <inkml:trace contextRef="#ctx0" brushRef="#br0" timeOffset="-150876.18">22866 2205 0,'66'-8'16,"16"-5"-1,-1 1 1,-15-1 0,-24 3-1,-42 10-15</inkml:trace>
  <inkml:trace contextRef="#ctx0" brushRef="#br0" timeOffset="-150614.55">22909 2474 0,'60'-13'16,"24"-2"-1,6-8 1,-14 3 0,-25 5-1,-51 15-15</inkml:trace>
  <inkml:trace contextRef="#ctx0" brushRef="#br0" timeOffset="-147957.78">23942 1723 0,'73'-33'15,"-10"13"1,7-8-16,-4 9 16,8-9-16,21 0 15,-9 5 1,-46 8 0,-17 5-1,-13 7 1,-5 0-1,-5 3-15</inkml:trace>
  <inkml:trace contextRef="#ctx0" brushRef="#br0" timeOffset="-147627.22">23871 1927 0,'31'5'0,"34"8"16,26 18-1,-5 11 1,-28 24 15,-44 9-15,-46 1-1,-26-9 1,-5-13 0,5-22-1,10-17 1,28-8 0,8-3-16,12-4 15</inkml:trace>
  <inkml:trace contextRef="#ctx0" brushRef="#br0" timeOffset="-147012.37">24647 2282 0,'74'-17'16,"8"-21"-1,-5-15 1,-19-12 0,-28-12-1,-20-2 1,-10 3-1,-5 5 17,17 21-17,25 10 1,37 19 0,15 11-1,1 25 1,-19 31-1,-36 27 1,-35 13 15,-23-1-15,-10-9 0,5-11-1,28-37 1,28-20-1,30-16 1,16-2 15,-9 0-15,-7-3 0,-58 13-16</inkml:trace>
  <inkml:trace contextRef="#ctx0" brushRef="#br0" timeOffset="-146726.3">25905 1972 0,'65'-7'15,"24"-9"17,11-1-17,-7 2 1,-12 5 0,-28 5-1,-27 0 1,-26 5-16</inkml:trace>
  <inkml:trace contextRef="#ctx0" brushRef="#br0" timeOffset="-146465.65">26228 1726 0,'-16'60'0,"4"21"31,4 1-15,8-13-1,3-17 1,2-26-1,-5-26-15</inkml:trace>
  <inkml:trace contextRef="#ctx0" brushRef="#br0" timeOffset="-145278.53">27097 1551 0,'-5'64'0,"-8"23"16,-7 22 0,-5 10-1,0-11 1,-1-23-1,17-55 1,6-37 0,3-8-1,3 3 1,-3 12-16</inkml:trace>
  <inkml:trace contextRef="#ctx0" brushRef="#br0" timeOffset="-145018.28">27502 1491 0,'76'-17'15,"7"-4"1,-2-6 0,-18 7-1,-25 2 1,-18 13-16,-20 5 16</inkml:trace>
  <inkml:trace contextRef="#ctx0" brushRef="#br0" timeOffset="-144684.46">27356 1587 0,'-35'28'15,"12"5"1,25 7 0,35 5-1,30 5-15,11 1 16,-4-4-1,-34-1 1,-40-8 0,-40-1-1,-21-4 1,-4-5 0,7-7-1,25-19 1,17-12-1,12-3 1,4 3 0,0 10-16</inkml:trace>
  <inkml:trace contextRef="#ctx0" brushRef="#br0" timeOffset="-143858.29">27971 2026 0,'63'-16'0,"18"-9"16,2-11 0,-7-6-1,-21-6 1,-25-5-1,-22-5 1,-20-2 0,-14 2-1,-7 15 1,8 7 0,7 17-1,18 3 1,13 9-1,20 11-15,23 12 16,6 6 0,1 16-1,-15 12 17,-18 13-17,-22 9 1,-11-5-1,3-11 1,20-16 0,29-20-1,19-15 1,7-12 0,-12-3-1,-25 2 1,-38 8-16</inkml:trace>
  <inkml:trace contextRef="#ctx0" brushRef="#br0" timeOffset="-143424.12">29173 1700 0,'74'-2'16,"8"-8"-1,2-8 1,-22-15-1,-13-9 1,-14 9 0,-20 15-16,-15 18 0</inkml:trace>
  <inkml:trace contextRef="#ctx0" brushRef="#br0" timeOffset="-143176.28">29332 1567 0,'3'58'0,"7"17"31,-1 6-31,10-34 16,6-34-1,-3-13 1,-9 0 0,-13 0-16</inkml:trace>
  <inkml:trace contextRef="#ctx0" brushRef="#br0" timeOffset="-142727.56">30239 1385 0,'-20'84'16,"-8"21"-1,0 4 1,6-22 0,25-46-1,18-28 1,16-16 0,-2-7-1,-10 5 1,-25 5-16</inkml:trace>
  <inkml:trace contextRef="#ctx0" brushRef="#br0" timeOffset="-142298.84">30547 1448 0,'-26'56'15,"-4"9"1,15 0 0,30-21-1,41-24 1,21-28 0,-16-10-1,4-15-15,6-29 16,-21-19-1,-37 3 1,-45 12 0,-34 34-1,-25 17 1,1 23 0,1 11-1,36 7 1,25-1-1,11-12 1,12-9 0,5-4-16</inkml:trace>
  <inkml:trace contextRef="#ctx0" brushRef="#br0" timeOffset="-141637.02">31068 1726 0,'23'-6'0,"27"-14"16,20-10-1,-1-6 1,-19-6 0,-15 1-1,-17-1 1,-13 2-16,-12-3 15,-3 15 1,2 6 0,0 12-1,16 2 1,12 0 0,22 3-16,17-1 15,6 15 1,1 5-1,-13 12 1,-18 9 0,-15 11-1,-20 1-15,-20 1 16,-2-8 0,4-10-1,1-11 1,19-8-1,31-3 1,25-4-16,12-4 16,3-4-1,-8-4 1,-21 4 0,-44 4-16</inkml:trace>
  <inkml:trace contextRef="#ctx0" brushRef="#br0" timeOffset="-138747.49">21269 3769 0,'-3'80'16,"-2"26"0,2 6-1,1-14 16,-6-31-15,3-51 0,-2-48-1,4-7 1,-5-19-16,4-2 16,-4-13-16,3 3 31,-5-9-31,5-29 15,12-3 1,26 8 0,25 29-1,25 36 1,-20 23 0,7 21-1,21 27 1,-15 25-1,-50 19 1,-32-16 0,-24-1-16,-13-9 15,-17 7-15,-31 12 16,7-7 0,52-12 15,55-21-16,47-18 1,-7-12 0,11-12-16,24-20 15,-3-6 1,-16 4 0,-79 34-16</inkml:trace>
  <inkml:trace contextRef="#ctx0" brushRef="#br0" timeOffset="-138528.02">21964 3743 0,'76'-4'0,"9"-6"31,-7-1-15,-17-1-1,-28 2 1,-33 10-16</inkml:trace>
  <inkml:trace contextRef="#ctx0" brushRef="#br0" timeOffset="-138302.54">22095 3769 0,'-15'68'15,"-1"15"1,6-10-1,-2-10 1,7-30 0,5-33-16</inkml:trace>
  <inkml:trace contextRef="#ctx0" brushRef="#br0" timeOffset="-138067.34">22763 3527 0,'85'-7'16,"18"-9"-1,-4 1 1,-18 5-1,-41 2 1,-40 8-16</inkml:trace>
  <inkml:trace contextRef="#ctx0" brushRef="#br0" timeOffset="-137909.95">22788 3716 0,'20'-7'16,"18"-6"-16,18-5 15,-56 18-15</inkml:trace>
  <inkml:trace contextRef="#ctx0" brushRef="#br0" timeOffset="-137343.66">23738 3094 0,'56'0'16,"12"0"-16,32 5 15,-2-3 1,-40 24 0,-45 9-1,-33 2 1,-18 7-1,-3-5 1,11-3 0,28-1-1,34 3 1,34 2 0,20 14-1,-8-2 1,-43 6-1,-62 3 1,-11-21 15,-23 3-31,-34-3 0,-3-17 32,22-23-17,20-10 1,31 7-1,25 3-15</inkml:trace>
  <inkml:trace contextRef="#ctx0" brushRef="#br0" timeOffset="-136929.75">24650 3399 0,'-43'42'16,"13"21"15,30-3-15,46-16 0,-4-22-1,19-18-15,-1-13 16,11-8-16,-8-11 15,2-15-15,-5-27 16,-44-9 15,-27 29-15,-29 10-16,-15 15 16,-23 12-16,0 8 15,-13 5-15,-30 7 16,15 9-1,34-9 1,35 0 0,37-7-16</inkml:trace>
  <inkml:trace contextRef="#ctx0" brushRef="#br0" timeOffset="-136286.55">25373 3636 0,'28'-11'15,"7"4"1,21-13 0,-4-3-1,15-4-15,17-19 16,-10-13 0,-13 7-1,-39 4 1,-22 8-1,3-1 1,17 3 15,23 11-15,22 17 0,8 20-1,-12 23 1,-26 19-1,-33 16 1,-14-1 0,-9-13 15,26-21-15,34-12-1,26-12 1,20-9-1,6 0 1,-17-2 0,-27-5-1,-47 7-15</inkml:trace>
  <inkml:trace contextRef="#ctx0" brushRef="#br0" timeOffset="-134326.53">16383 3834 0,'75'-17'16,"-7"7"15,8 5-31,-6 2 16,8 3-16,25 8 15,-37 15 1,-55 7 0,-42 0-1,-27 5 16,-12-2-15,9-5 0,34-3-1,32 1 1,30 6 0,10 11-1,-20 2 16,-37 8-15,-34-3 0,-24 0-1,-14-14 1,16-26 0,21-22-1,14-9 16,18 12-15,15 9-16</inkml:trace>
  <inkml:trace contextRef="#ctx0" brushRef="#br0" timeOffset="-133882.72">17179 3908 0,'-25'60'16,"9"18"-1,27 3 1,34-31 15,8-25-15,12-17-16,3-13 15,15-15-15,-12-10 16,-6-11-16,-1-36 16,-31 14 15,-31-1-31,-15 14 16,-29-3-16,-12 20 15,-21 2-15,1 17 16,-16 6-16,-21 21 15,5 10 1,33 12 0,36-20 15,19-5-15,18-10-16</inkml:trace>
  <inkml:trace contextRef="#ctx0" brushRef="#br0" timeOffset="-133279.58">17723 4102 0,'22'0'16,"37"-5"-1,22-3 17,-4-22-17,-11-20 1,-28-13 0,-26-5-1,-14 13 1,-10 9 15,-6 10-15,27 13-1,32 11 1,27 2 0,12 20-1,-17 18 1,-35 25-1,-38 8 1,-20 1 0,-8-9-1,15-10 17,39-18-17,45-13 1,-4-4-1,9-13-15,27-4 16,-2-7 0,-18-1-1,-33 4-15,-40 13 16</inkml:trace>
  <inkml:trace contextRef="#ctx0" brushRef="#br0" timeOffset="-132542.9">13257 5820 0,'36'-25'15,"23"-8"-15,6 3 32,31-5-32,4 2 15,21 0-15,-13 8 31,8 0-31,28-3 16,-13 5 0,-61 8-1,-70 15-15</inkml:trace>
  <inkml:trace contextRef="#ctx0" brushRef="#br0" timeOffset="-132300.16">13837 5651 0,'0'41'16,"0"19"-16,-2 1 15,-8 22-15,-3-5 31,1 3-31,-7 22 16,0-20 0,19-83-16</inkml:trace>
  <inkml:trace contextRef="#ctx0" brushRef="#br0" timeOffset="-132109.72">13517 6269 0,'54'-13'31,"26"0"-31,-2 1 16,13-1-16,19-2 16,-11-3-1,-99 18 1</inkml:trace>
  <inkml:trace contextRef="#ctx0" brushRef="#br0" timeOffset="-131801.02">14450 5999 0,'85'-10'16,"9"-5"-1,-11-2 1,-25 3 0,-58 14-16</inkml:trace>
  <inkml:trace contextRef="#ctx0" brushRef="#br0" timeOffset="-131541.25">14475 6146 0,'0'77'16,"7"7"15,6-14-15,-8-35-1,-5-35-15</inkml:trace>
  <inkml:trace contextRef="#ctx0" brushRef="#br0" timeOffset="-131110.95">15199 5792 0,'67'-12'15,"-6"2"1,9-3-16,26-7 31,0 3-15,-13-1 0,-41 8 15,-42 10-31</inkml:trace>
  <inkml:trace contextRef="#ctx0" brushRef="#br0" timeOffset="-130881.11">15407 5989 0,'86'-10'16,"10"-5"15,-18 2-15,-33 3 0,-45 10-16</inkml:trace>
  <inkml:trace contextRef="#ctx0" brushRef="#br0" timeOffset="-130339.33">14387 6062 0,'58'-15'15,"14"-7"1,5 1 15,-15 6-15,-19 2-1,-43 13-15</inkml:trace>
  <inkml:trace contextRef="#ctx0" brushRef="#br0" timeOffset="-128615.22">16650 5203 0,'-2'53'15,"-7"25"-15,4-1 16,-12 30-1,2-8 1,-8 16-16,1-22 16,-1 3-16,-5 12 31,3-27-15,12-43-1,13-38-15</inkml:trace>
  <inkml:trace contextRef="#ctx0" brushRef="#br0" timeOffset="-128411.7">16907 5775 0,'7'5'31,"-2"-3"-15,3 1-1,-8-3-15</inkml:trace>
  <inkml:trace contextRef="#ctx0" brushRef="#br0" timeOffset="-128054.58">17431 5226 0,'45'-13'32,"15"-8"-32,-2 7 15,11-7-15,27-4 31,-6 0-15,-27 5 0,-63 20-16</inkml:trace>
  <inkml:trace contextRef="#ctx0" brushRef="#br0" timeOffset="-127564.6">17512 5341 0,'-44'44'16,"-5"0"15,-2-3-15,16-8 15,24-21-15,34-17 15,40 1-15,-3 1-1,14 8 1,-4 5 0,10 13-16,-8 4 15,-5 18 1,-6 31-1,-46 15 1,-58-13 15,-2-27-15,-18-17-16,-1-13 31,-8-16-31,-29-10 16,10-13 15,28 3-31,63 15 0</inkml:trace>
  <inkml:trace contextRef="#ctx0" brushRef="#br0" timeOffset="-121336.64">18577 5243 0,'-7'70'16,"-3"-9"15,-11 19-31,6-6 16,-10 11-16,-18 29 16,1-11-1,-2-40 16,27-52-15,17-49 0,5-8-1,11-24-15,1-3 32,8-26-32,0 6 15,11-15-15,-9 17 16,8-7-16,-4 15 15,-1-1 1,8-2-16,-6 17 16,-11 55-1,-14 32 1,3 28 0,3 29-1,-3-7 16,0 13-31,-5-8 16,3 17-16,-1-6 16,0 11-16,7-11 15,5-1 1,22 2 0,15-27-1,-30-30 1,-12-12-1,-14-16-15</inkml:trace>
  <inkml:trace contextRef="#ctx0" brushRef="#br0" timeOffset="-121166.21">18535 5411 0,'-74'0'16,"-19"0"-1,93 0-15</inkml:trace>
  <inkml:trace contextRef="#ctx0" brushRef="#br0" timeOffset="-120344.92">18544 5429 0,'51'-5'16,"12"3"-16,35-5 16,-2 1 15,-24-1-16,-72 7-15</inkml:trace>
  <inkml:trace contextRef="#ctx0" brushRef="#br0" timeOffset="-35736.49">6477 13668 0,'-66'-21'15,"13"0"17,-10-1-32,0 4 15,-10-4-15,1 1 16,-19-1-16,-1 4 15,-25-12-15,28 12 32,1-4-32,-17-2 0,14 5 15,0 1-15,-18-2 0,17 5 16,-7 0-16,-16-6 0,16 9 16,-7-4-16,-10-1 15,16 4 1,-9 1-16,-15 4 0,24 3 0,-7 0 15,-14 1-15,19 0 0,-2 2 16,-19 2-16,26 0 0,-6 0 16,-15 2-16,22-2 0,-2 4 0,-12 3 0,-3 0 15,-26 6-15,20 2 16,-12 10-16,24-1 16,-14 10-16,23-4 15,-12 13-15,19-7 16,-8 1-16,14-4 15,-7 5-15,16-3 16,-7 13-16,20-7 16,-8 16-16,15-9 15,-6 5-15,-4 33 0,7 20 16,1 5 0,6 10-1,19 2 1,14 8-1,13 2 1,9-1 0,19-1-1,16-8 1,20-7-16,19-5 16,3-5-1,-22-33 1,2-8-16,-10-14 15,13 2-15,-5-13 16,17 0-16,-3-4 16,14 9-16,-5-7 0,13 7 15,-4-10-15,14 8 0,-16-2 16,21-1-16,-13-5 16,21 3-16,-20-3 15,19 5-15,-12-5 16,22 8-16,-16-12 15,23 6-15,-34-6 16,-4-5-16,13-2 0,-25-3 16,13-2-16,6 12 0,-12-13 15,6-1-15,12 0 0,-20 1 16,5-2-16,15 3 0,-1-1 16,28 15-16,-18-5 15,17 5-15,-26-11 0,13-2 16,-21-2-16,21-5 0,-19-9 15,13-4-15,-13 6 16,10-14-16,-12-2 16,12-5-16,-21 2 15,15-7-15,-18 5 16,15-5-16,-25 5 16,18 0-16,-16 2 0,14 0 0,-18-4 15,15-4-15,-24-1 16,14-9-16,-18 6 15,15-10-15,-18 5 16,8-18-16,-10 5 16,11-10-16,-17 8 15,9-13-15,17-23 16,-2-14-16,-4-14 16,-9-7-1,-16-5 1,-22 0-1,-13 0 1,-12 0-16,-4 33 16,-18-5-16,5 17 15,-19-17 1,-1 10-16,-21-15 16,-1 10-1,-20-18-15,15 27 16,2 1-16,-16 1 0,12 9 15,-13 2-15,-19-12 0,11 15 16,-12 0-16,-27-15 0,18 18 16,-16 0-16,-24-7 15,11 13-15,-9 0 16,-28-4-16,13 10 0,3 1 0,-12-5 0,32 15 16,10 2-16,-3-2 0,25 3 31,106 34-31</inkml:trace>
  <inkml:trace contextRef="#ctx0" brushRef="#br0" timeOffset="-10874.02">11567 7611 0,'3'36'15,"-1"12"16,8 25-31,0 8 16,5 22-16,0 0 16,3 18-16,-3-12 15,10 9 1,-4-17 0,2-1-16,1 17 15,1-31 1,-11-74 15,-10-52-15,1-14-1,-2-21-15,-1-5 32,6-19-32,-3 0 15,8-18-15,-1 13 16,1-12-16,-3 20 31,3 0-31,4-7 16,-1 25-1,-12 40 1,1 21 0,-5 17-16</inkml:trace>
  <inkml:trace contextRef="#ctx0" brushRef="#br0" timeOffset="-10026.33">12122 8458 0,'2'35'15,"1"42"1,9 16 0,18-7 15,5-19-15,-9-44-1,-11-41 16,-10-24-15,2-14 0,-4 8 15,2 25-15,2 31-1,27 22 1,29 23 15,19-5-15,-1-20-1,-30-40 17,-27-42-17,-21-34 1,-18-13 15,-10 6-15,-3 11-1,8 34 1,20 50-16</inkml:trace>
  <inkml:trace contextRef="#ctx0" brushRef="#br0" timeOffset="-9760.87">12988 8060 0,'89'-18'16,"6"-4"15,-10 6-15,-27 0 0,-58 16-16</inkml:trace>
  <inkml:trace contextRef="#ctx0" brushRef="#br0" timeOffset="-9531.36">13061 8307 0,'58'-19'16,"-5"-2"15,-5 9-31,-48 12 16</inkml:trace>
  <inkml:trace contextRef="#ctx0" brushRef="#br0" timeOffset="-8190.15">14221 7680 0,'2'63'16,"-2"17"-16,0-1 16,0 19-16,0-5 15,-5 5-15,3 26 16,-7-16 15,7-52-31,2-56 0</inkml:trace>
  <inkml:trace contextRef="#ctx0" brushRef="#br0" timeOffset="-7959.46">14608 8251 0,'11'-2'15,"8"0"1,7-9-1,-26 11-15</inkml:trace>
  <inkml:trace contextRef="#ctx0" brushRef="#br0" timeOffset="-7379.57">15011 7745 0,'76'-13'16,"20"-2"0,13 0-1,-14 5 1,-19 3-1,-56 2 1,-40-5 15,-8 7-15,-20-2-16,-5 5 16,-23 10-16,3 3 15,-4 8-15,-27 3 16,16 4-1,43 10 1,52 15 0,16-15-1,19-1-15,7-1 16,16 1 0,26 19-1,-11 4 1,-50-4-1,-42-11 1,-30-20 0,-17-17-1,4-8 1,17-11 0,38 11-16</inkml:trace>
  <inkml:trace contextRef="#ctx0" brushRef="#br0" timeOffset="-6766.13">15651 8020 0,'-2'45'16,"-5"-2"-1,4-5 1,6-38 15,4-15-15,9-26-16,3-9 16,4-26-16,-2 9 15,9-17 1,7-23-1,3 21 1,-12 62 15,-16 62-15,-6 10 0,2 20-1,-3 0 1,7 18-16,13 30 15,21-18 1,4-52 15,5-54-15,-24-40 0,-36-18 15,-18 21-16,-24 8-15,-4 9 16,-22 5-16,-36-3 31,1 7-15,22 4-16,86 15 16</inkml:trace>
  <inkml:trace contextRef="#ctx0" brushRef="#br0" timeOffset="-6325.98">14089 7365 0,'-29'25'15,"-15"13"-15,7 7 32,-14 21-32,8 6 15,8 27-15,15 4 16,2 20-16,15-6 31,14 9-31,6-17 16,13-2-16,5 14 15,-9-48 1,-26-73-16</inkml:trace>
  <inkml:trace contextRef="#ctx0" brushRef="#br0" timeOffset="-5857.42">16010 7148 0,'35'35'16,"20"21"0,-7-8-1,7 10-15,11 17 0,-6-5 16,1 14-16,7 14 0,-18-7 31,-4 3-31,-11 13 0,-13 7 16,-27 14-16,-9-24 15,-27-11-15,-2-43 32,-17-24-32,-15-42 15,12-19 1,19 10 0,21 10-1,23 15 1</inkml:trace>
  <inkml:trace contextRef="#ctx0" brushRef="#br0" timeOffset="-5446.93">17131 7171 0,'-36'63'15,"-4"23"-15,5-1 32,-1 27-32,9-5 15,4 19-15,16-15 16,7 10-16,5-25 31,20 0-31,28 2 16,-5-32-1,-25-32 1,-23-34-16</inkml:trace>
  <inkml:trace contextRef="#ctx0" brushRef="#br0" timeOffset="-4195.33">17594 7440 0,'28'-7'16,"7"2"15,28-5-31,8 5 16,14-5-16,39-5 31,-6-1-15,-22 9-1,-40-1 1,-56 8-16</inkml:trace>
  <inkml:trace contextRef="#ctx0" brushRef="#br0" timeOffset="-3534.07">17607 7569 0,'-32'51'15,"4"4"1,5 0 15,11-14-15,3-16-1,5-8 17,-1-7-17,2-6 1,3-2 0,0-2 15,0 0-16,0 0 1,15-6 15,26-4-15,27 10 0,27 18-1,8 27 16,-19 18-15,-36 8 0,-56-13 15,-42-23-15,-31-20-1,-7-15 1,13-5 15,14-5-15,31 2-1,30 8-15</inkml:trace>
  <inkml:trace contextRef="#ctx0" brushRef="#br0" timeOffset="-2947.86">18330 8070 0,'61'-45'0,"2"-18"31,-8-12-15,-15-11-1,-7 5 1,-5 8 0,-3 20-1,10 30 16,14 26-15,9 25 0,-11 24 15,-29 9-15,-34 5-1,-16-6 1,-8-4-1,12-17 1,30-11 0,44-10 15,32-18-15,20-30-1,-3-13 1,-9-5-1,-30 16 1,-56 32-16</inkml:trace>
  <inkml:trace contextRef="#ctx0" brushRef="#br0" timeOffset="-2625.84">19187 7231 0,'35'44'16,"13"16"-16,0-3 31,12 17-31,-2-1 16,3 12-16,-19-7 15,-8 8-15,-22-13 16,-27 2-16,-42 11 16,-12-13-1,8-22 1,31-23 0,30-28-16</inkml:trace>
  <inkml:trace contextRef="#ctx0" brushRef="#br0" timeOffset="-1619.42">11691 9834 0,'10'74'16,"-3"-4"15,11 16-31,-6-3 16,11 20-16,-6-5 16,14 18-16,-6-8 15,3 8 1,2-20-1,-2 0-15,20 15 16,-15-78 0,-5-64 15,-6-9-15,0-27-16,-1-7 15,-1-22-15,-5 5 31,6-24-31,-2 13 16,2-13-16,-4 19 16,1 0-16,5-5 15,-6 28 17,-10 36-17,-7 37-15</inkml:trace>
  <inkml:trace contextRef="#ctx0" brushRef="#br0" timeOffset="-986.05">12393 10625 0,'-2'56'16,"-3"17"-1,-3 1 1,8-33 15,8-35-15,17-31-1,1-18 17,-3 0-17,-6 25 1,3 31 15,5 28-15,11 13-1,4-11 17,13-17-17,-3-33 1,-12-37-1,-13-19 17,-12-7-17,-11 4 1,-4 8 0,-1 23-1,3 35 1</inkml:trace>
  <inkml:trace contextRef="#ctx0" brushRef="#br0" timeOffset="-696.65">13220 10424 0,'48'-3'16,"-1"3"-1,-6 0 16,-15-2-15,-26 2-16</inkml:trace>
  <inkml:trace contextRef="#ctx0" brushRef="#br0" timeOffset="-475.78">13331 10655 0,'61'-2'16,"-3"0"-1,-18-6 1,-40 8-16</inkml:trace>
  <inkml:trace contextRef="#ctx0" brushRef="#br0" timeOffset="332.2">14074 9999 0,'26'-11'16,"6"1"-1,19-6-15,1 1 32,24-2-32,-8 4 15,21 0-15,-12 9 16,14-4-16,20 3 15,-22 20 1,-34 33 0,-33-8-1,-22 19-15,-10-7 16,-15 19-16,0-8 16,-10 15-16,4-8 15,-4 7-15,-7 23 31,1-9-15,21-39 0,7-22-1,13-30-15</inkml:trace>
  <inkml:trace contextRef="#ctx0" brushRef="#br0" timeOffset="549.49">14638 10424 0,'72'12'15,"-5"1"1,-4-1-1,-30-1 1,-33-11-16</inkml:trace>
  <inkml:trace contextRef="#ctx0" brushRef="#br0" timeOffset="751.63">15228 10612 0,'0'0'16,"0"0"-1,0 0-15</inkml:trace>
  <inkml:trace contextRef="#ctx0" brushRef="#br0" timeOffset="1035.83">15503 10000 0,'66'0'15,"14"0"1,4 0 0,-17 0-1,-18 0 1,-49 0-1</inkml:trace>
  <inkml:trace contextRef="#ctx0" brushRef="#br0" timeOffset="1433.54">15455 10094 0,'26'17'16,"34"32"0,23 18-1,5 6 16,-18 3-15,-47-8 0,-46-20 15,-24-20-15,-11-16-1,7-9 1,14-8-1,17 0 1,20 5-16</inkml:trace>
  <inkml:trace contextRef="#ctx0" brushRef="#br0" timeOffset="3229.29">16566 9993 0,'21'71'16,"-9"-11"-1,0 18-15,2-5 32,0 15-32,2-7 15,3 5-15,4 23 16,0-19 15,0-52-15,-11-44-1,-4-52 1,0 1 15,2-22-31,-1 4 16,7-18-16,-4 9 15,9-9-15,4-20 32,-3 4-17,-6 49 1,-16 60-16</inkml:trace>
  <inkml:trace contextRef="#ctx0" brushRef="#br0" timeOffset="29602.14">11647 12047 0,'11'31'16,"-1"6"15,10 23-31,0 11 15,13 24-15,-1-1 16,7 24 0,-1-2-1,4 15-15,-4-15 16,0 15-16,-3-23 31,3 1-31,7 14 16,-9-90 15,-19-33-15,1-45-16,-11-14 31,5-31-31,-1-6 16,1-27-16,-2 4 15,3-17 1,-3 15-1,1-7-15,-6 22 16,2 8-16,3-11 31,-5 57-15,-5 52-16</inkml:trace>
  <inkml:trace contextRef="#ctx0" brushRef="#br0" timeOffset="31608.89">12555 12914 0,'3'34'15,"-3"12"1,4 20-1,1 2 1,0 9-16,8 32 16,0-6 15,-9-62-15,-4-62-1,0-11 16,0-26-31,-4-3 16,-1-16-16,-13-29 31,1-3-15,8 26 15,35 45-15,32 46 15,20 34-15,-10 19 15,-28 5-15,-47-13 15,-31-23-16,-12-15 1,-4 2 15,22 9-15,40 11 15,16-9-15,25 2-16,32 6 31,-1-9-15,-13-4-1,-23-8 1,-44-15 0</inkml:trace>
  <inkml:trace contextRef="#ctx0" brushRef="#br0" timeOffset="32077.6">13364 12873 0,'12'0'16,"21"0"-1,10 0 16,2 0-15,-4 0 0,-41 0-16</inkml:trace>
  <inkml:trace contextRef="#ctx0" brushRef="#br0" timeOffset="32322.1">13401 12997 0,'16'0'15,"19"-3"1,0 3 15,0-5-15,-35 5-16</inkml:trace>
  <inkml:trace contextRef="#ctx0" brushRef="#br0" timeOffset="32866.74">14307 12125 0,'7'47'16,"-2"19"0,2 7-1,-2 30-15,3-2 16,4 20-16,1-9 15,7 13-15,-4-22 32,3 1-32,7 4 15,-11-48 1,-7-32 0,-8-28-16</inkml:trace>
  <inkml:trace contextRef="#ctx0" brushRef="#br0" timeOffset="33089.67">14805 13007 0,'0'0'16,"0"0"0,0 0-1,0 0-15</inkml:trace>
  <inkml:trace contextRef="#ctx0" brushRef="#br0" timeOffset="33363.15">15190 12301 0,'68'-8'0,"23"-2"31,2-4-15,-12-4-1,-25 8 1,-56 10 0</inkml:trace>
  <inkml:trace contextRef="#ctx0" brushRef="#br0" timeOffset="33754.25">15167 12349 0,'14'55'15,"4"-9"1,17-1-16,5 1 16,13 9-16,-6-7 31,4 5-31,-1 22 16,-42-1-1,-45-19 1,-24-20 15,10-32-15,16-19-1,12-6 1,11 7 0,12 15-1</inkml:trace>
  <inkml:trace contextRef="#ctx0" brushRef="#br0" timeOffset="34396.38">15775 13009 0,'0'0'31,"7"-7"-15,11-23 15,3-9-15,4-18-16,0-4 15,5-12 1,-5 3-1,3-11-15,5-17 16,-10 19 15,-11 57-15,1 59 15,-3 12-15,-3 23-16,0 1 31,4 16-31,1-8 16,6 2-16,27 2 15,6-52 17,-11-55-17,-27-34 16,-41-7-15,-4 15 15,-24 8-31,-32-5 16,-8 7 15,18 4-15,78 34-16</inkml:trace>
  <inkml:trace contextRef="#ctx0" brushRef="#br0" timeOffset="34939.58">14188 11706 0,'-30'23'16,"-14"12"-16,4 6 15,-5 25-15,9 1 32,-1 34-32,9-2 15,2 24-15,14-5 16,5 18 0,14-18-1,24 4-15,11-22 16,9-1-16,19 7 31,-31-48-31,-39-58 16</inkml:trace>
  <inkml:trace contextRef="#ctx0" brushRef="#br0" timeOffset="35412.89">16012 11744 0,'33'38'16,"9"27"-16,-6-7 15,7 8-15,8 17 16,-7-5-1,5 13-15,3 18 0,-9-14 16,-5 6-16,-3 17 0,-9 6 31,-12 20-31,-14-30 16,-24 1-16,-27 6 31,16-48-15,14-35-1,21-38-15</inkml:trace>
  <inkml:trace contextRef="#ctx0" brushRef="#br0" timeOffset="36731.06">17035 11722 0,'-25'55'31,"-3"15"-31,-5 4 16,-9 24-16,4-15 31,3 2-31,-1 17 0,16-12 16,0 1-16,8 17 0,3-17 15,18-3-15,13 10 0,14 1 32,11 7-32,18 17 15,-34-55 1,-31-68-16</inkml:trace>
  <inkml:trace contextRef="#ctx0" brushRef="#br0" timeOffset="38050.04">17330 12022 0,'0'60'31,"0"23"-31,0 0 16,0 26-16,0-11 15,0 10-15,3 20 32,2-19-17,2-48 16,-5-34-15,-2-27-16</inkml:trace>
  <inkml:trace contextRef="#ctx0" brushRef="#br0" timeOffset="38294.75">17670 12094 0,'35'-14'15,"19"-7"-15,0 6 32,18-7-32,23-13 15,-4 5 1,-21 4-1,-70 26-15</inkml:trace>
  <inkml:trace contextRef="#ctx0" brushRef="#br0" timeOffset="38748.78">17759 12175 0,'-28'28'16,"5"5"15,18-6-15,30-1 15,36 6-16,-9-4 1,6 7 0,-7 1-1,5 11-15,-9 36 16,-31 13 15,-37-17-15,-19-26 15,-6-28-15,6-16 15,20-3-15,20-6-16</inkml:trace>
  <inkml:trace contextRef="#ctx0" brushRef="#br0" timeOffset="39336.28">18353 12744 0,'61'-4'31,"11"-16"-15,0-18 0,-23-28-1,-18-20 17,-13-12-17,-14 0 1,-4 10-1,10 14 17,25 32-17,26 31 1,13 42 15,-16 27-15,-32 23-1,-26 14 1,-17-1 15,5-9-15,32-17 0,48-25-1,20-23 16,8-20-15,-15-10 0,-33 2-1,-48 8-15</inkml:trace>
  <inkml:trace contextRef="#ctx0" brushRef="#br0" timeOffset="39744.08">19220 11805 0,'30'25'16,"12"18"-16,-1 7 15,18 25-15,-12-7 32,-1 4-32,3 11 0,2 7 15,10 28-15,-14-6 16,-11 16-16,-16-25 31,-25 11-31,-12-26 16,-27-8-16,-21 1 15,20-28 1,22-28 0,23-25-16</inkml:trace>
  <inkml:trace contextRef="#ctx0" brushRef="#br0" timeOffset="40965.21">11966 14211 0,'0'65'15,"2"-9"1,8 20-16,-3-8 15,11 25-15,-3-7 16,8 22-16,-3-10 31,0 18-31,3-18 16,7 8-16,-2-18 16,7-2-16,16 15 15,9-41 1,-17-54-1,-18-42 1,-13-2 15,-7-17-31,1-3 16,-6-20-16,0-6 16,0-16-16,0-1 15,0-12-15,0 15 16,0-11-16,0-22 15,12 21 1,-7 51 15,0 32-31,-5 27 0</inkml:trace>
  <inkml:trace contextRef="#ctx0" brushRef="#br0" timeOffset="41776.14">12832 15154 0,'5'53'16,"3"15"-16,-6 0 15,5 15-15,2 30 16,-2-5-1,-2-25 1,0-70 0,-5-53 15,-10-41-15,0 16-1,-5-8-15,-16-28 16,1-3-1,10 1 1,20 20 0,27 27 15,27 24-15,16 34-1,6 28 1,-13 14-1,-26 8 1,-29-4 0,-28-10 15,-10-10-15,0-6-1,7-9 1,11-8-1,19 10 1,26 13 15,9 17-15,14 8 0,-8 3-1,-10-18 1,-38-38-16</inkml:trace>
  <inkml:trace contextRef="#ctx0" brushRef="#br0" timeOffset="42090.02">13666 14846 0,'56'5'16,"7"3"-1,-6-6 1,-14 1 15,-17 2-31,-26-5 0</inkml:trace>
  <inkml:trace contextRef="#ctx0" brushRef="#br0" timeOffset="42303.86">13676 15073 0,'65'2'15,"16"1"1,-8-3-1,-15-3 1,-58 3-16</inkml:trace>
  <inkml:trace contextRef="#ctx0" brushRef="#br0" timeOffset="44509.12">14475 14420 0,'18'-7'16,"22"-13"-1,28-6 1,18 9 0,2 17-1,-2 37 1,-8 37-1,-23 24 1,-22 18 0,-19-30-1,-16-3-15,-10-18 16,-21 6-16,0-11 16,-15 3-16,-22 15 15,-3-15-15,-1-23 31,9-19-31,30-34 16,30-22 0,17-11-1,21 7 1,18 6 0,12 20-1,5 23 1,-3 15-1,-5 15 1,-4 8 0,-3 0-1,-5-10 1,-5-5 0,-26-18-1,-17-15-15</inkml:trace>
  <inkml:trace contextRef="#ctx0" brushRef="#br0" timeOffset="45113.05">15372 14501 0,'37'-28'16,"12"0"-16,4 10 31,7 29-15,1 34 0,-19 1-1,-6 19-15,-13-2 16,-9 19-16,-3-10 15,-11 11-15,-21 20 16,-27 3 15,-17-9-15,-1-25 0,17-50-1,8-41 1,15-15-1,21-7 1,18 2-16,9 14 16,4 15-1,9 17 1,13 21 15,13 20-15,4 5-1,-4-6 1,-8-11 0,-11-13-1,-21-11 1,-21-12 0</inkml:trace>
  <inkml:trace contextRef="#ctx0" brushRef="#br0" timeOffset="45297.81">16131 15282 0,'0'-10'16,"0"-8"-1,0-4 1,0 22-16</inkml:trace>
  <inkml:trace contextRef="#ctx0" brushRef="#br0" timeOffset="45631.83">16496 14617 0,'55'0'16,"8"0"-1,6-10 1,-6-3 0,-14 1 15,-3-8-15,-23 12-16,-23 8 15</inkml:trace>
  <inkml:trace contextRef="#ctx0" brushRef="#br0" timeOffset="46056.33">16397 14705 0,'4'13'15,"18"19"1,28 13 15,28 8-15,5 18-1,-4 15 1,-19 7 0,-35-3 15,-33-9-16,-34-28 1,-16-23 0,5-30-1,10-19 1,25-12 0,16-9 15,7 4-16,3 11 1,-8 25-16</inkml:trace>
  <inkml:trace contextRef="#ctx0" brushRef="#br0" timeOffset="46729.12">17237 14695 0,'15'78'15,"8"18"1,-9-23 0,4 3-16,5 29 15,5 6 1,0-10 15,-6-21-15,-4-54-1,-11-28 1,3-32 0,10-24-1,8-22 1,5-24 15,-3-4-15,3 5-1,-8 2 1,-10 13 0,1 12-1,-12 39 1,-4 37-16</inkml:trace>
  <inkml:trace contextRef="#ctx0" brushRef="#br2" timeOffset="96434.76">20130 5238 0,'0'48'16,"0"25"0,0-12-1,-3 9-15,3 18 0,0-5 16,-3 13-16,-4 25 0,4-10 31,1 12-31,-1 28 0,-2-17 16,3 13-16,-6 26 0,5-19 15,3 7-15,3 28 0,3-28 16,3 11-16,4 19 0,-5-34 16,4 1-16,4 21 0,-4-33 15,2 6-15,5 16 0,-5-34 16,-6 4-16,2 22 0,-2-29 15,-4 4-15,0 19 0,1-28 16,-5 8-16,0 21 0,0-28 16,0 6-16,0 26 0,0-28 15,0 8-15,0 24 0,-5-24 16,1 8-16,0 23 0,-1-26 16,0 5-16,-3 30 0,6-35 15,0 7-15,-2 27 0,4-31 16,4 6-16,0 29 0,1-36 15,0 10-15,7 26 0,-1-33 16,-1 9-16,-5 34 0,3-39 16,-3 8-16,5 33 0,-3-33 15,-2 9-15,3 26 0,-5-35 16,-1 6-16,3 24 0,-5-35 16,2 3-16,3 23 0,0-39 15,4 3-15,3 21 0,-3-39 16,-3 6-16,-1 17 0,-2-13 15,-6 6-15,3-73 16,0-36-16,0-35 16</inkml:trace>
  <inkml:trace contextRef="#ctx0" brushRef="#br2" timeOffset="97563.02">20354 5218 0,'70'2'0,"0"4"15,32-12-15,-16 6 32,7 0-32,20-7 0,-7 0 15,13-3-15,24 2 0,-13 0 32,14-2-32,28 0 0,-24 2 15,16 1-15,25-3 0,-28 4 16,6-1-16,20 2 0,-24-2 15,3 2-15,18-6 0,-30 9 16,2-6-16,18 3 0,-32 1 16,-2 0-16,19 0 0,-33-4 15,10 1-15,21 2 0,-36-3 16,4 3-16,29-2 0,-33 4 16,10 0-16,25-4 0,-30 2 15,11-3-15,21-2 0,-32 8 16,12-3-16,29-1 0,-34 6 15,6 0-15,27 0 0,-29 0 16,4 0-16,24 0 0,-33 0 16,-1 6-16,18-4 0,-28 1 15,7-1-15,19 6 0,-37-6 16,1 6-16,20 2 0,-28-8 16,6 4-16,24 4 0,-34-8 15,6 6-15,21-3 0,-23 2 16,9 1-16,29 0 0,-31-1 15,9-2-15,23 7 0,-30-1 16,9 1-16,26 6 0,-26-4 0,5 2 0,20 2 16,-33-6-16,5 1 0,24 0 0,-28-6 15,3 1-15,22-1 0,-36-2 16,4 2-16,16 6 0,-22-5 16,-1 4-16,21 6 0,0 0 15,30 7-15,-27-8 16,12-11-16,-20-9 15,-58 3 1,-30 0 0,-28 0-16</inkml:trace>
  <inkml:trace contextRef="#ctx0" brushRef="#br2" timeOffset="98639.81">20983 5720 0,'11'25'15,"1"10"1,9 21-1,-4 12 1,16 23-16,-1 2 16,7 22-1,-4-4 1,5 21-16,-5-17 16,11 16-16,-8-20 31,6 3-31,10 9 15,-19-75 1,-12-66 15,-11-14-15,-1-37-16,-2-7 31,5-31-31,-7-2 16,8-22-16,-2 10 31,-1-15-31,-5 17 16,9-4-16,3-28 31,2 35-15,-11 56-1,-10 60-15</inkml:trace>
  <inkml:trace contextRef="#ctx0" brushRef="#br2" timeOffset="98990.11">21878 6561 0,'38'-2'15,"5"-1"1,22-7-16,26-5 31,2-2-15,-17 1 0,-76 16-16</inkml:trace>
  <inkml:trace contextRef="#ctx0" brushRef="#br2" timeOffset="99293.58">22080 6549 0,'-3'58'16,"-6"22"-16,0-7 16,0 13-16,6 15 31,6-16-15,1-35 15,1-22-16,-5-28-15</inkml:trace>
  <inkml:trace contextRef="#ctx0" brushRef="#br2" timeOffset="99561.73">22806 6209 0,'65'-6'16,"20"-9"0,-4 8-1,3-4-15,21-4 16,-14 2-1,-43 3 1,-48 10-16</inkml:trace>
  <inkml:trace contextRef="#ctx0" brushRef="#br2" timeOffset="99775.2">22839 6574 0,'42'-6'16,"16"-9"-16,28-15 16,1 0-1,-8 0 1,-79 30-16</inkml:trace>
  <inkml:trace contextRef="#ctx0" brushRef="#br2" timeOffset="100515.36">24073 5709 0,'13'73'15,"-6"-9"17,1 17-32,-1-6 15,8 13-15,3-6 16,8 17-16,-1-15 31,2 7-31,16 16 16,-3-14-1,-12-62 17,-7-66-17,-7-10 17,4-29-32,-6 1 15,4-22-15,-1 7 31,3-9-31,-6 12 16,4-1-16,10-28 16,8 9 15,-10 29-15,-10 39-1,-14 37-15</inkml:trace>
  <inkml:trace contextRef="#ctx0" brushRef="#br2" timeOffset="102438.65">24806 6478 0,'3'53'16,"7"9"0,0 4 15,-5-5-16,1-13 17,-4-28-17,-13-28 1,-14-12 15,-4-5-15,3-3 15,1 8-15,25 20-16</inkml:trace>
  <inkml:trace contextRef="#ctx0" brushRef="#br2" timeOffset="103864.03">24738 6478 0,'0'8'16,"5"12"-1,8 18 16,8 17-15,1 16 0,0-1 15,-1-15-15,3-22 15,4-15-16,-2-26 17,1-17-17,-6-16 1,1-3 15,1 5-15,-10 9 15,-3 13-15,-1 17-1,2 17 17,6 16-17,9 3 16,11-14-15,16-20 0,1-19 15,-5-23-15,-14-11 15,-16-2-16,-17-2 17,-9 12-17,2 15 1,5 28 0</inkml:trace>
  <inkml:trace contextRef="#ctx0" brushRef="#br2" timeOffset="104370.02">25774 6128 0,'65'0'31,"24"-8"-16,9-12 17,-5-6-17,-17 4 1,-33 6 0,-43 16-16</inkml:trace>
  <inkml:trace contextRef="#ctx0" brushRef="#br2" timeOffset="104705.81">26046 5943 0,'0'84'16,"0"21"15,3-4-15,4-20 15,5-30-16,-6-27 1,-1-11 0,-5-13-1</inkml:trace>
  <inkml:trace contextRef="#ctx0" brushRef="#br2" timeOffset="105509.45">26782 5599 0,'12'68'15,"1"-8"17,5 19-32,-6-12 15,6 21-15,-6-10 16,9 15-16,-9-14 16,3 7-16,6 21 15,-4-11 16,4-47-15,-9-42 0,3-42 15,-2-8-15,7-13-16,-5-1 15,5-17-15,-2 4 16,4-9-16,-1 4 15,2-5-15,-6 6 32,3-7-32,8-14 15,-3 9 1,-8 36 0,-7 24-1,-10 26-15</inkml:trace>
  <inkml:trace contextRef="#ctx0" brushRef="#br2" timeOffset="107374.5">27381 6404 0,'0'54'15,"0"11"16,3 11-15,4-5 0,-3-24-1,-4-34 17,-9-36-17,-5-30 1,-7-20-1,4-8 17,4 6-17,15 7 1,26 15 0,30 18-1,26 25 16,9 28-15,-11 14 0,-28 16-1,-34-1 17,-40-1-17,-30-8 1,-19-8-1,4-12 17,20 5-17,42 2 1,41 5 0,35 2-1,17 1 16,-4-12-15,-8-17 0,-9-1-1,-29-6 17,-17 3-17,-23 0-15</inkml:trace>
  <inkml:trace contextRef="#ctx0" brushRef="#br2" timeOffset="107768.46">28322 6095 0,'60'12'16,"25"-3"0,11-9-1,-5-14 17,-18 0-17,-33 4 1,-40 10-16</inkml:trace>
  <inkml:trace contextRef="#ctx0" brushRef="#br2" timeOffset="108074.31">28536 5941 0,'-8'58'15,"3"15"1,-2 5 15,7-10-15,9-17-1,-4-27 1,1-10 0,-6-14-16</inkml:trace>
  <inkml:trace contextRef="#ctx0" brushRef="#br2" timeOffset="108765.7">29342 5641 0,'15'79'16,"1"-17"15,3 11-31,-3-10 16,1 14-16,-9-8 16,4 9-16,4 23 31,-4-5-16,13-43 1,6-43 0,11-40 15,-12-5-15,6-23-16,-4 0 15,4-15-15,-9 7 16,3-14-1,-2-29 1,-7 1 0,-19 20-1,-12 22 1,6 36 15,-2 12-15,6 18-16</inkml:trace>
  <inkml:trace contextRef="#ctx0" brushRef="#br2" timeOffset="118656.83">30380 6293 0,'-3'-4'31,"-14"-8"-15,-15-9 0,-27 8-1,-11 13 16,-6 24-15,3 16 0,8 25-1,24 11 17,31-1-17,43-12 1,27-18-1,16-11 17,5-20-17,-16-23 1,-22-17 15,-28-11-15,-27-2-1,-23 7 1,-16 10 15,0 8-15,9 9 0,14-4-1,10 6 16,18 3-31</inkml:trace>
  <inkml:trace contextRef="#ctx0" brushRef="#br2" timeOffset="118909.89">30256 6599 0,'16'17'15,"19"13"1,3 11 0,0-8 15,-5-3-31,-33-30 15</inkml:trace>
  <inkml:trace contextRef="#ctx0" brushRef="#br2" timeOffset="121217.21">20825 8297 0,'2'79'15,"3"-12"1,1 6-16,4-5 31,4 8-31,30 17 16,28-27 0,22-41 15,-16-55-16,-20-35 1,-20-9 15,-13 27-15,-25 47-16</inkml:trace>
  <inkml:trace contextRef="#ctx0" brushRef="#br2" timeOffset="121462.82">21213 8370 0,'0'48'31,"0"23"-31,-2 4 16,-3 31-16,-3-5 16,3 17-16,-3-17 31,6 10-31,0 26 15,2-17 1,0-52 0,0-33-1,0-35-15</inkml:trace>
  <inkml:trace contextRef="#ctx0" brushRef="#br2" timeOffset="121749.93">21513 8524 0,'43'-10'31,"17"-7"-31,38-9 16,0 1 0,-14 2-1,-26 8 17,-30 5-17,-28 10-15</inkml:trace>
  <inkml:trace contextRef="#ctx0" brushRef="#br2" timeOffset="122077.06">21526 8735 0,'65'56'16,"-12"-14"15,10 7-31,-5-3 16,0 11-16,-10 29 15,-39 4 1,-39-22 15,-17-53-15,-4-37-1,4-16 17,16 8-17,31 30-15</inkml:trace>
  <inkml:trace contextRef="#ctx0" brushRef="#br2" timeOffset="122469.39">22264 8597 0,'2'43'16,"3"22"-16,0-2 16,3 23-16,0-5 15,1 4 1,7 19-1,8-31 1,7-69 0,-11-26 15,8-33-31,-3-11 16,3-24-16,-2 4 15,6-5-15,13-28 16,-7 17-1,-8 25 17,-12 40-17,-13 17-15,-5 20 16</inkml:trace>
  <inkml:trace contextRef="#ctx0" brushRef="#br2" timeOffset="122794.13">23108 8746 0,'60'10'15,"11"-1"1,-8-3 0,-13-4-1,-20 6 16,-16-6-31,-14-2 0</inkml:trace>
  <inkml:trace contextRef="#ctx0" brushRef="#br2" timeOffset="122969.67">23131 8912 0,'42'5'16,"4"-3"0,-9 3-1,-11-5 1,-26 0-16</inkml:trace>
  <inkml:trace contextRef="#ctx0" brushRef="#br2" timeOffset="124105.87">23962 8282 0,'43'-8'15,"17"1"-15,6 4 16,17-1-16,-9-1 31,10 1-31,-7 4 16,3 4-16,14 13 16,-49 23-1,-38 31 16,-17-14-15,-20 17-16,-5 0 16,-9 20-16,7-3 15,-3 15-15,5-17 32,2 4-32,10 0 15,26-70 1,1-33-1,-1-20 17,-3-6-17,2 18 1,-2 18-16</inkml:trace>
  <inkml:trace contextRef="#ctx0" brushRef="#br2" timeOffset="124292.42">24305 8833 0,'55'9'16,"-2"-7"-1,-8 0 1,-12 3-1,-33-5-15</inkml:trace>
  <inkml:trace contextRef="#ctx0" brushRef="#br2" timeOffset="124707.68">24942 9089 0,'0'0'16,"0"0"0,0 0-1,0 0-15</inkml:trace>
  <inkml:trace contextRef="#ctx0" brushRef="#br2" timeOffset="124992.07">25212 8507 0,'66'-18'15,"29"-8"17,3-6-17,-12 7 1,-28 4 0,-58 21-16</inkml:trace>
  <inkml:trace contextRef="#ctx0" brushRef="#br2" timeOffset="125356.88">25131 8579 0,'35'46'15,"1"-8"1,12 4-16,27 21 16,-12 20 15,-33 3-15,-42-8-1,-28-25 16,7-48-15,6-38 0,11-7-1,6 5 1,10 35-16</inkml:trace>
  <inkml:trace contextRef="#ctx0" brushRef="#br2" timeOffset="125730.5">25862 8600 0,'3'75'16,"-1"-12"15,6 13-31,5 17 15,9-5 1,3-48 0,3-50 15,-5-15-15,-6-23-16,3-4 15,1-17-15,9-27 31,3 1-15,-5 9 0,-9 29-1,-8 29 1,-11 28-16</inkml:trace>
  <inkml:trace contextRef="#ctx0" brushRef="#br2" timeOffset="126914.92">26792 8625 0,'60'-3'16,"1"-9"0,-8-9-1,-8-1 1,-22 9-1,-23 13-15</inkml:trace>
  <inkml:trace contextRef="#ctx0" brushRef="#br2" timeOffset="127166.42">26906 8406 0,'0'65'15,"0"25"1,0 1 0,0-8-1,-3-15 16,3-38-31,0-30 0</inkml:trace>
  <inkml:trace contextRef="#ctx0" brushRef="#br2" timeOffset="127985.09">27475 8113 0,'68'-7'16,"25"19"-1,6 26 1,-19 31 15,-29 26-15,-26-20-1,-23 6-15,-6-13 16,-17 10-16,-4-14 16,-18 3-16,-28 11 15,-2-8 1,25-24 0,28-43-1,18-18 1,12-19-1,20 9 17,21 16-17,1 11 1,-22 5 0,-30-7-16</inkml:trace>
  <inkml:trace contextRef="#ctx0" brushRef="#br2" timeOffset="128229.73">28077 8187 0,'5'27'16,"3"1"-1,-6-15 1,-2-13-16</inkml:trace>
  <inkml:trace contextRef="#ctx0" brushRef="#br2" timeOffset="128893.61">27565 8900 0,'10'-8'16,"18"-2"0,28 2-1,20 10 1,6 16-1,-6 16 1,-13-8 15,-35-5-15,-23-8 0,-5-3-1,0-5 1,0-5-16</inkml:trace>
  <inkml:trace contextRef="#ctx0" brushRef="#br2" timeOffset="129548.02">28036 8068 0,'61'-3'15,"17"16"1,-19 9-1,-7 11-15,-9 8 16,-13 14 0,-4 4-1,-9 11-15,-10-7 16,-1 9-16,-24 32 16,-20-6-1,-22-22 1,-14-26-1,4-32 1,12-31 0,20-27-1,26-11 17,24 2-17,32 11 1,26 20-1,18 36 1,1 22 0,-9 21-1,-20-3 1,-20-9 0,-12-16-1,-15-18 16,-8-7-15,-5-8-16</inkml:trace>
  <inkml:trace contextRef="#ctx0" brushRef="#br2" timeOffset="129716.78">28679 8826 0,'5'0'16,"6"-5"15,3 0-31,-14 5 0</inkml:trace>
  <inkml:trace contextRef="#ctx0" brushRef="#br2" timeOffset="130287.2">28972 8187 0,'86'2'16,"12"0"-1,-7 6 1,-26-6 15,-25 1-15,-45-1 0,-43 9-1,0-1 1,-12 2-16,-38 11 15,-9 3 1,37 11 0,55 19 15,47 9-15,32 13-1,9-2 1,-13-4-1,-29-9 1,-36-19 0,-23-30-1,-10-26 1,-5-16 15,5-7-15,8-1-1,30 36-15</inkml:trace>
  <inkml:trace contextRef="#ctx0" brushRef="#br2" timeOffset="130756.45">29564 8325 0,'10'73'16,"0"-8"0,0 11-16,-3-5 15,4 7-15,-4 17 16,8-14-1,6-44 1,2-38 0,1-45 15,6-37-15,0-25-1,-4-6 1,-8 5-1,-1 19 1,-1 17 0,-2 30-1,-3 20 1,-9 11 0,-2 12-1</inkml:trace>
  <inkml:trace contextRef="#ctx0" brushRef="#br2" timeOffset="131392.96">30305 8570 0,'53'6'16,"24"6"-1,9-11 1,-7-11 0,-19-18 15,-15-14-15,-12 0-1,-17 18 1,-16 24-16</inkml:trace>
  <inkml:trace contextRef="#ctx0" brushRef="#br2" timeOffset="131590.37">30484 8342 0,'-21'46'15,"-4"15"-15,-10 34 16,12 6-1,18-15 1,7-26 15,-2-32-31,0-28 16</inkml:trace>
  <inkml:trace contextRef="#ctx0" brushRef="#br2" timeOffset="132039.41">30665 9071 0,'40'0'16,"18"0"-16,3 0 15,25 0-15,-16 0 16,5 0-16,22 0 0,-15 0 15,11 0-15,19 2 0,-14-2 16,7 3-16,19 4 0,-16-4 16,0 7-16,19 1 0,-3-1 15,21 4-15,-24 2 16,3-2-16,-23 2 16,-3-11-16,15-16 15,-44 1-15,-34 5 16,-21 3-1,-14 2-15</inkml:trace>
  <inkml:trace contextRef="#ctx0" brushRef="#br2" timeOffset="147219.87">31676 7685 0,'0'0'0,"2"10"31,8 27-31,-5 6 16,7 11-1,-1 4-15,-4 17 0,-4 3 16,-1 13-16,-2-5 16,-2 7-16,-8 30 15,-6-12 1,-1-25-1,12-58 1,5-34 0,0 4-1,0 2 1,0 0-16</inkml:trace>
  <inkml:trace contextRef="#ctx0" brushRef="#br2" timeOffset="147542.03">31923 7897 0,'54'-21'16,"32"9"-1,-15 1 1,5 1-16,27-2 16,-5-1-1,-15 1 1,-53-6 0,-22 1-1,-8 9 1,0 3-16,0 2 15,0 3-15</inkml:trace>
  <inkml:trace contextRef="#ctx0" brushRef="#br2" timeOffset="147887.13">32040 7911 0,'-19'21'16,"11"11"-16,16 22 31,32 11-31,25 13 16,14 0-1,-2-7 1,-21-11 0,-38-12-1,-29-10 1,-26-11-1,-16-3 1,-8-12 0,1-4-1,17-16 1,20-4 0,9-2-16,9 10 15,5 4-15</inkml:trace>
  <inkml:trace contextRef="#ctx0" brushRef="#br2" timeOffset="148822.91">32718 7861 0,'13'53'15,"7"21"1,5 16 0,1 6-16,-13 2 15,-3-7 1,-3-21 0,-5-24-1,-2-24 1,0-14-1,10-10 1,13-24 0,7-19-1,5-19 1,2-8 0,0-3-1,-2 1 1,-14 6-1,-9 10-15,-2 18 16,-8 17 0,-2 23-16</inkml:trace>
  <inkml:trace contextRef="#ctx0" brushRef="#br2" timeOffset="150343.2">33200 7768 0,'-26'-53'16,"-16"-5"0,-23-3-1,-19 1 1,-14 2-1,-11 8 1,27 14 0,-2 4-16,17 12 15,-17-3-15,14 5 16,-14 3 0,-27 0-1,-10 5 1,-7 10-1,-3 12 1,5 11 0,5 12-1,2 14 1,14 13 0,17 15-1,14 8 1,11 8-1,11-5 17,17 3-17,14-1 1,19 3 0,14-4-1,13 1 1,18-4-1,8-10 1,4-7 0,6-9-1,2-8 1,2-1 0,5-6-1,11-2 1,0-5-1,-3-3 1,5-5-16,-3-5 16,-1-4-1,12-2 1,-3-5 0,-2-7-1,-1-2 1,11-13-1,0-4 1,-6-1 0,-2-2-1,5-3 1,-4 1 0,-8-13-1,-16-1 1,-4-6-1,-1-6-15,-4 3 16,-4-4 0,-4-3-1,-8-6 1,-14-2 0,-3-1-1,2-10 1,-1 3-1,-5 0 1,-1-5 0,-14 3-1,-6-3 1,-11 2 0,-9 3-16,-6 7 15,-15 7 1,-18-2 15,-9-2-15,4 13-1,21 12 1,45 28-16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3T14:45:47.12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5615 1219 0,'8'36'15,"-5"8"1,0 19-16,-2 1 16,-2 16-16,-2-5 15,-11 14-15,-9 24 0,2-4 16,10-29-1,22-50 1,-4-14 0,-5-8-1,-2-6 1,0-2-16</inkml:trace>
  <inkml:trace contextRef="#ctx0" brushRef="#br0" timeOffset="527.16">6301 760 0,'7'48'16,"-2"17"-16,-2 1 15,1 28-15,-4-3 16,-9 22-16,-1-13 16,-5 19-16,-3-13 15,0 4-15,6-14 16,2 5-16,2 20 15,20-25 1,9-61 0,-1-35-1,-3-10 1,-6 5 0,-9 0-16,-2 5 15</inkml:trace>
  <inkml:trace contextRef="#ctx0" brushRef="#br0" timeOffset="846.91">6853 1305 0,'-8'57'16,"0"15"-16,2-10 16,-2 19-16,2 27 15,6-12 1,11-22-16,-7-44 15,1-13 1,-5-12 0,0-5-16</inkml:trace>
  <inkml:trace contextRef="#ctx0" brushRef="#br0" timeOffset="1476.06">7464 801 0,'-5'53'16,"1"28"-1,-4 4 1,-5 29-16,-2-3 16,-4 24-16,3-14 15,-1 8-15,7-23 16,0-1-16,20 3 16,27-51-1,-1-47 1,-14-13-1,-15 3 1,1 0 0,-8 0-16</inkml:trace>
  <inkml:trace contextRef="#ctx0" brushRef="#br0" timeOffset="6290.26">7521 1448 0,'88'-4'16,"-16"1"-1,14-4-15,-3 3 16,15 0-16,-4 1 16,19-2-16,-7-3 15,15-2 1,-12 2-1,19-8-15,-18 2 16,14-3-16,-15 4 16,12-4-16,-16 4 15,14 3-15,-19 5 16,9 5-16,-16-2 16,5 4-1,23 8-15,-35-15 16,-43 5-1,15-3 1,-3 16 0,-6 10-1,-25-11 1,4 9 0,-10 4-1,-4 10 1,5 13-1,3 18 1,6 19 0,-1 18-1,-6-25 1,-1 5-16,-5-11 16,3 7-16,-4-10 15,5 17-15,-7-8 16,6 13-16,-4-9 15,9 22-15,-5-13 16,7 22-16,-2-14 16,-3 12-16,-5-13 15,8 17-15,-3-11 16,6 22-16,-9-21 16,6 21-16,-6-17 15,3 14-15,1-11 16,1 21-16,-7-17 15,6 17-15,-9-15 16,4 22-16,-4-19 16,2 19-16,2-24 15,1 22-15,-1-17 16,2 23-16,-8-20 16,2 19-16,1-19 15,-1 20 1,1-24-1,4 16-15,-3-24 16,3 9-16,-5-21 16,1 3-16,-3-17 15,3 10-15,9 22 0,3-22 16,-9-33 0,-6-15-1,-5-1 1,-1-23-1,-4-2 17,0-9-17,0-8 1,-12-1 15,-23-4-15,-8 0-1,-18-4-15,-4 1 16,-31-2-16,1 0 31,-26 0-31,25 3 16,3-6-16,-13 3 0,-5-2 16,-22 4-16,12-2 15,-13 5 1,18 0-1,-5 5-15,22-2 16,-4 4 0,-10 6-1,40-6 1,35 1 0,29-8 15,5 0-16,8 0 17,-2 0-17,-2 0 1,-2-10 15,-12-15-15,-22-21 15,-31-15-15,-20-2 15,-17 3-15,4 20 15,5 30-16,18 40 1,21 5 15,8 21-31,10-6 16,3 19-16,-5 19 31,-3-3-15,8-25-1,4-47 17,-9-40-17,-10-39 17,-11-15-17,-2-7 1,5 15 15,11 43-15,6 42 15,-2 41-15,9 31 15,5 6-16,9-15 1,0-41 15,-21-50-15,6-9 15,-7-17-31,-2-7 16,-8-11-16,-27-26 15,2 5 17,8 36-17,35 50 17,18 26-17,14 17 16,12 2-15,-2-5 0,-1-7 15,-30-8-15,-9-12 15,-22 0-31,-6-10 15,-23-1-15,-2-5 16,-24 1-16,4 2 16,-25 0-16,15 3 31,-17-3-31,14 2 16,-11 5-16,21-1 15,-13-4-15,18 3 16,-9 3-16,-28 7 15,22 3 17,44-8-17,19-5 1,28-8 15,15 1-15,4-3-1,5 0 1,0 0 15,3 0-15,0 0 0,0-3-1,-8-11 16,-9-24-15,-21-23 0,-15-23 15,-7 0-15,-3 5-1,2 31 1,3 44 15,0 38-15,16 2-1,-1 14-15,0 36 16,0 7 15,11-15-15,2-33-1,0-39 1,-7-36 15,-5-36-15,-19-12 0,-7-8 15,-2 5-16,7 34 1,10 44 0,4 41 15,10 37-15,9 26-1,-3 2 1,5-12 15,-2-35-15,6-38-1,0-41 17,-16-33-17,-17-20 1,3-9-1,1 14 17,14 18-17,12 41 1,12 27 0,7 20 15,16 13-16,6 3 1,-10-6 0,-22-14 15,-30-12-15,3-8-1,-16-9-15,0-2 31,-15-2-31,1-4 16,-16 4-16,2-1 16,-13 1-16,11 2 15,-6 0-15,19 2 16,-11 3-16,-11 5 16,6 3 15,29 0-16,32-6 1,-8 3 0,14-2-1,15-3 1,6-2 0,3-3-1,3-11 1,-10-19-1,-10-38 17,4 8-17,-6-21-15,9 3 16,-9-21-16,8-2 16,-6-20-16,3 31 15,4-3-15,-6-11 0,8 16 16,-2-3-16,-5-16 0,2 12 15,3-3-15,-1-12 0,2 14 16,-1-10-16,-7-17 0,7 20 16,1-9-16,-1-11 0,3 22 15,1-2-15,3-10 0,1 17 16,-3 0-16,-3-12 0,0 0 16,-12-26-16,5 17 15,-5-8-15,7 16 16,7-12-16,1 18 15,3-18-15,-3 23 0,-9-16 16,5 19-16,-3-16 0,9 18 16,6-15-16,0 14 15,3-9-15,-3 12 16,0-10-16,3 15 16,2-9-16,6-25 15,13-10-15,-1 10 16,-12 9-1,-6 53 1,22 2 0,18 11-1,-23 23-15,16 8 16,7 4 0,7-4-1,13-2 1,18-1-1,22 4-15,-22 8 16,4-3-16,-13 6 16,17-1-16,-10 1 15,12 2-15,-9 0 16,19-8-16,-12 6 16,24-5-16,-13 1 15,27-4-15,-13 3 16,18 2-16,-13-3 15,21 3-15,-19-2 16,20-3-16,-19 2 16,16 0-16,-26 3 15,25-5-15,-24 3 16,10-7-16,-22 5 16,15 2-16,-21 1 15,5 3-15,21-2 16,-26-2-1,-34 7 1,-30 0 0,-19 0-1,-24 0 1,3 0 0,-1 0-16,5 0 15,3 0 1</inkml:trace>
  <inkml:trace contextRef="#ctx0" brushRef="#br1" timeOffset="8958.65">5623 2545 0,'17'81'16,"-3"-19"0,-1 13-16,-2-11 15,3 8-15,2 37 16,-3 7-1,2-10 1,5-18 0,-5-28-1,6-25 1,-3-31-16,1-15 16,6-24-1,-2-2 1,5-19-16,-2-5 15,5-17-15,-10 3 16,4-16-16,-2 13 16,-1-8-16,3-25 15,-4 5 1,-1 31 0,18 32-1,-15 18 1,-11 13-1,-5 3 1,-7 9-16</inkml:trace>
  <inkml:trace contextRef="#ctx0" brushRef="#br1" timeOffset="9364.6">6248 2968 0,'47'-2'15,"4"-7"1,-11-6-1,-7-10 1,-8-8 0,-4 6-1,-9 7-15,-12 20 0</inkml:trace>
  <inkml:trace contextRef="#ctx0" brushRef="#br1" timeOffset="9597.49">6362 2933 0,'-13'75'15,"0"16"1,2-5 0,9-21-16,13-37 15,13-33 1,6-13-1,1-5 1,-6 0 0,-25 23-16</inkml:trace>
  <inkml:trace contextRef="#ctx0" brushRef="#br1" timeOffset="9829.84">6798 2628 0,'51'-11'0,"-2"-1"15,-12 2 1,-11-1-1,-14 9 1,-12 2-16</inkml:trace>
  <inkml:trace contextRef="#ctx0" brushRef="#br1" timeOffset="10033.17">6913 2857 0,'58'-10'0,"7"-6"16,1-1 0,-21 2-1,-45 15-15</inkml:trace>
  <inkml:trace contextRef="#ctx0" brushRef="#br1" timeOffset="10583.07">7585 2373 0,'-6'53'15,"0"15"-15,-1-5 16,1 13-16,-6 22 16,7-15-1,12-30 1,-3-28-1,-3-12 1,-1-13-16</inkml:trace>
  <inkml:trace contextRef="#ctx0" brushRef="#br1" timeOffset="10983.9">7962 2471 0,'-39'78'15,"6"13"1,41-28 0,35-35-1,2-21 1,16-21-1,-3-10 1,2-18-16,-9-2 16,-4-16-16,-14 2 15,-15-12-15,-30-16 16,-41 20 0,-38 34-1,-9 25 1,6 14-1,18 6 17,38-9-32,38-4 15</inkml:trace>
  <inkml:trace contextRef="#ctx0" brushRef="#br1" timeOffset="11416.37">8624 2282 0,'3'71'16,"-3"20"-1,0 0 1,8-12 15,9-37-15,15-42 0,17-49-1,-14 1 1,5-15-16,-5 0 15,5-7-15,1-19 16,-3 6 0,-29 36 15,-9 22-15,0 12-1,0 5 1,0 8-16</inkml:trace>
  <inkml:trace contextRef="#ctx0" brushRef="#br1" timeOffset="13005.54">3558 8312 0,'0'48'15,"0"13"-15,0 1 16,0 22-16,0-1 15,1 20-15,7-12 16,4 17-16,1-15 16,-1 3-1,5 3 1,-17-69 0,-17-38-1,5-14 1,-8-24-16,6-7 15,-11-30-15,1 0 16,-4-23-16,2 8 16,-1-10-16,3 12 15,-4 0-15,-8-25 32,30 18-17,39 20 1,47 25-1,-18 24 1,8 19-16,-7 13 16,8 17-16,-9 15 15,-5 11-15,-12 39 32,-20-16-17,-25 6-15,-17-10 16,-19 4-16,-4-12 15,-21 1-15,-25 13 16,6-8 0,32-8-1,44-12 1,41 5 15,3-15-15,18-1-16,28 3 15,9-12 1,-4-18 0,-17-5-1,-34-2 1,-40 7-16</inkml:trace>
  <inkml:trace contextRef="#ctx0" brushRef="#br1" timeOffset="13233.73">4231 8864 0,'14'83'15,"3"10"1,-1-2-1,-5-21 1,-6-33 0,-5-37-1</inkml:trace>
  <inkml:trace contextRef="#ctx0" brushRef="#br1" timeOffset="14030.25">4408 8544 0,'30'-5'16,"10"-3"0,16-4-16,37-6 15,6-2 1,-14 6 0,-24 0-1,-61 14-15</inkml:trace>
  <inkml:trace contextRef="#ctx0" brushRef="#br1" timeOffset="14248">4581 8756 0,'63'-10'16,"14"-5"0,-4-3-1,-23 2 1,-50 16-16</inkml:trace>
  <inkml:trace contextRef="#ctx0" brushRef="#br1" timeOffset="14724.65">4950 8065 0,'71'-12'16,"-11"5"-1,6 9-15,29 20 16,-11 29 0,-45 29-1,-20-19 1,-30 2-16,-11-7 31,-19 3-31,-1-8 16,-7 7-16,-15 18 15,10 4 1,52-17 0,45-22-1,23-21 1,6-16-1,-6-6 1,-25 0 0,-41 2-16</inkml:trace>
  <inkml:trace contextRef="#ctx0" brushRef="#br1" timeOffset="15664.53">5643 8807 0,'24'0'0,"30"-16"31,21-17-15,6-12-1,-20-10 1,-24-15-1,-16-9 1,-19 3 0,-4 11-1,7 9 1,14 11 0,19 14-1,13 16 1,20 8 15,-8 20-15,-26 24-1,-31 31 1,-36 15 0,-13-5-1,3-1 1,24-7-1,38-20 1,31-19 0,35-17-1,11-3 1,-6-8 15,-27-3-31,-66 0 16</inkml:trace>
  <inkml:trace contextRef="#ctx0" brushRef="#br1" timeOffset="18343.62">8609 7899 0,'10'73'16,"-2"-5"15,9 13-31,-9-3 15,10 13-15,-4-5 16,0 9-16,-2 26 16,-12-35 15,-12-67-15,-11-58-1,-3-40 1,1-3 15,3 8-15,22 74-16</inkml:trace>
  <inkml:trace contextRef="#ctx0" brushRef="#br1" timeOffset="18798.62">8405 7813 0,'45'-35'16,"31"7"-1,-13 10 1,14 18-16,-10 11 31,3 14-31,0 36 16,-40 19-1,-25-19 1,-27-6 0,-42 15-1,-23-4 1,13-13 0,37-12 15,40-6-16,17-13 1,25 4-16,5-6 31,16 5-31,34 7 16,-2-1 0,-14-6-1,-35-7 1,-49-18-16</inkml:trace>
  <inkml:trace contextRef="#ctx0" brushRef="#br1" timeOffset="19763.82">9211 8363 0,'10'0'15,"17"0"17,29 7-17,12 8 1,1 21 15,-32 12-15,-29 7-1,-26-3 1,-9-6 15,11-16-15,29-12-1,27-23 17,18-15-17,-5-7 1,-5 1 0,-48 26-16</inkml:trace>
  <inkml:trace contextRef="#ctx0" brushRef="#br1" timeOffset="20034.22">9781 8022 0,'55'0'15,"-2"-2"1,-5 2 0,-15-2-1,-33 2-15</inkml:trace>
  <inkml:trace contextRef="#ctx0" brushRef="#br1" timeOffset="20241.25">9791 8217 0,'25'-3'16,"31"-7"-1,11-5 1,1 0 15,-10 2-31,-58 13 0</inkml:trace>
  <inkml:trace contextRef="#ctx0" brushRef="#br1" timeOffset="20705.99">10320 7581 0,'86'0'15,"16"15"17,-6 18-17,-35 18 1,-46 14-1,-40 8 1,-26 6 0,-9-4-1,15 1 17,33-11-17,24-17 1,11-14-1,-11-18 1,-12-16-16</inkml:trace>
  <inkml:trace contextRef="#ctx0" brushRef="#br1" timeOffset="21117.84">10464 8469 0,'2'7'16,"5"6"-1,1 2-15,-8-15 16</inkml:trace>
  <inkml:trace contextRef="#ctx0" brushRef="#br2" timeOffset="24914.82">10886 3467 0,'-70'-5'16,"-26"2"-1,24 3-15,-5 15 16,10 3 0,-6 17-16,8 8 0,-9 10 15,13 2-15,-7 10 16,10-4-16,0 10 0,18-8 15,0 15-15,10 23 16,24 7 0,24-2-1,31-18 1,-7-33 0,19-15-16,-6-14 15,20-6-15,-7-12 16,25 0-16,-7-8 15,12-10-15,-7-3 16,8-12-16,-16-1 16,10-17-16,-17 3 15,4-18-15,-17 6 16,8-19-16,-15 7 16,1-8-16,-14 1 15,-3-12-15,-14 13 16,-14-13-16,-12 19 31,-22-1-31,-8 17 16,-33 5-16,-6 16 15,-19 6-15,5 9 16,-17 6-16,-30 6 16,9 3-16,51 5 15,70-8 1</inkml:trace>
  <inkml:trace contextRef="#ctx0" brushRef="#br2" timeOffset="25608.03">10597 3968 0,'-12'69'15,"-16"13"1,-5 1 0,5-15-1,0-20 1,15-22-16,13-34 16,18-40-1,0 0 1,15-15-16,-5 3 15,12-14-15,-7 7 16,9-1-16,19-28 16,-3 5-1,-10 26 1,-18 45 0,-10 30-1,-7 25 1,-3 27-1,-1 25 1,5 11 0,3-3-1,13-13 1,13-22 0,5-23-1,-5-16 1,-26-12-1,-6-3 1,-13-26 0,-24-24-1,-34-16 1,2 15 0,-10 10-16,2 10 15,-12 9-15,-30 9 16,-3 4-1,15 1 1,38-5 0,30 3-16,28 4 15</inkml:trace>
  <inkml:trace contextRef="#ctx0" brushRef="#br2" timeOffset="27816.83">11930 3787 0,'36'-10'16,"4"0"-1,20-6-15,3-1 16,12-8-16,29-16 16,2-2-1,-34-2 17,-23-10-17,-24 22 1,-13 18-1,-12 15-15</inkml:trace>
  <inkml:trace contextRef="#ctx0" brushRef="#br2" timeOffset="28026.14">12232 3683 0,'-19'68'16,"3"-7"-1,1 10-15,-3 29 16,6 1 0,1-13 15,6-32-15,3-26-1,2-30-15</inkml:trace>
  <inkml:trace contextRef="#ctx0" brushRef="#br2" timeOffset="28225.6">11925 4228 0,'30'-10'15,"40"-10"1,19-16-1,-4 4 1,-12-1 0,-73 33-16</inkml:trace>
  <inkml:trace contextRef="#ctx0" brushRef="#br2" timeOffset="28895.48">12737 3729 0,'63'-16'15,"12"-6"17,6-3-17,-11 0 1,-22 4 0,-48 21-16</inkml:trace>
  <inkml:trace contextRef="#ctx0" brushRef="#br2" timeOffset="29172.1">12714 3943 0,'65'-11'16,"19"-8"-1,-4-4 1,-13 0 0,-28 11-1,-39 12 1</inkml:trace>
  <inkml:trace contextRef="#ctx0" brushRef="#br2" timeOffset="31339.52">13686 3139 0,'6'60'15,"-4"26"16,-2-15-15,-8 4-16,-2-4 16,-5 9-16,-7 32 15,1-4 1,23-32 0,19-52-1,7-26 1,2-13 15,-18 8-31,-12 7 16</inkml:trace>
  <inkml:trace contextRef="#ctx0" brushRef="#br2" timeOffset="32080.2">13999 3683 0,'-11'46'15,"2"-6"1,-1-7 15,6-33-15,10-40-1,4-9 1,8-16-16,-3 2 16,10-10-16,-2 4 15,4-8-15,16-21 16,-3 5 0,-5 17-1,-19 38 1,-6 18-1,-8 20 1,3 15 0,-5 18-1,3 19 1,5 20 0,-1 11-1,5-1 1,9-11-1,4-16 1,10-9 0,3-21-1,0-12-15,-5-9 32,-18-16-32,-8-16 15,-7 1 1,-12 1-1,-21 6 1,-25 3 0,-28 4-1,21 5 1,-14 6-16,14 2 16,-13 2-1,-17 6 1,4-2-1,40 1 1,51-7-16</inkml:trace>
  <inkml:trace contextRef="#ctx0" brushRef="#br1" timeOffset="49137.8">4058 12208 0,'3'63'16,"0"23"-1,-1-1 1,2 28-16,0 1 16,6 20-16,-6-16 15,4 8-15,-5-18 16,3-2-1,-17-8 1,-8-82 0,2-44-1,-10-43 17,7 8-17,-10-20-15,3 0 16,-1-18-16,-1 1 15,-1-24-15,7 10 32,3-19-32,7 12 15,13-10-15,10 23 16,13 2-16,30-7 16,25 34 15,8 51-16,10 41 1,-27 10 15,-1 14-31,-12 9 16,-3 14-16,-13-2 16,-10 16-16,-12-9 15,-18 11-15,-9-11 31,-25 3-31,-4-13 16,-15 3-16,-1-17 16,-15-4-16,-24-6 15,-3-19 17,14-17-17,51-7 1,48-3 15,40 2-15,1 13-1,11 13-15,3 10 16,10 22-16,-8 5 31,8 16-31,-14-1 16,8 3-16,20 15 15,-5-37 1,-18-34 15,-35-4-15,-18-6 0,-20-2-16</inkml:trace>
  <inkml:trace contextRef="#ctx0" brushRef="#br1" timeOffset="49403.99">5184 12314 0,'74'0'16,"14"5"15,-9-5-15,-20 2-1,-59-2-15</inkml:trace>
  <inkml:trace contextRef="#ctx0" brushRef="#br1" timeOffset="49670.67">5334 12583 0,'80'0'15,"23"-7"17,-8-4-17,-20 1 1,-75 10-16</inkml:trace>
  <inkml:trace contextRef="#ctx0" brushRef="#br1" timeOffset="50759.44">6261 11097 0,'34'63'15,"-6"-11"1,1 16-16,-7-5 16,3 13-16,-2-5 15,4 12-15,1-10 16,2 7-16,13 22 16,-3-4 15,-5-20-16,-12-71 1,-8-50 0,-1-4 15,-3-24-31,0 1 16,1-14-16,-2 9 15,6-9-15,3-19 16,4 2-1,7 36 1,6 22 0,-17 23 15,-13 10-31,-6 10 16</inkml:trace>
  <inkml:trace contextRef="#ctx0" brushRef="#br1" timeOffset="51163.03">6248 12296 0,'65'-13'16,"21"-1"-16,-3-2 15,24 1-15,-10 6 16,24-5-16,-15 10 31,5-4-31,-16 5 16,1 1-16,2-3 16,-44 2-1,-54 3 1</inkml:trace>
  <inkml:trace contextRef="#ctx0" brushRef="#br1" timeOffset="51553.15">6515 12621 0,'71'-5'15,"24"-3"1,-20-1 0,6-4-1,17-8 1,-9-1 0,-26 4-1,-31 8 1,-32 10-16</inkml:trace>
  <inkml:trace contextRef="#ctx0" brushRef="#br1" timeOffset="51814.66">6913 12646 0,'0'66'16,"0"-8"0,-3 12-16,-2-4 31,-2 14-31,-11 26 16,2-7-1,-6-21 1,12-38-1,10-40-15</inkml:trace>
  <inkml:trace contextRef="#ctx0" brushRef="#br1" timeOffset="52105.32">6545 13344 0,'66'3'15,"-8"-1"1,16 1 0,-10 2-1,19-3-15,34 3 16,-5 1-1,-21-4 17,-46-2-17,-45 0-15</inkml:trace>
  <inkml:trace contextRef="#ctx0" brushRef="#br1" timeOffset="79903.37">7865 12132 0,'51'0'16,"14"0"-16,31-2 15,2-1 17,-20-5-17,-78 8-15</inkml:trace>
  <inkml:trace contextRef="#ctx0" brushRef="#br1" timeOffset="80126.48">7860 12354 0,'38'0'15,"17"-8"-15,39-2 32,-1 3-17,-10-8 1,-83 15-16</inkml:trace>
  <inkml:trace contextRef="#ctx0" brushRef="#br1" timeOffset="80718.08">8987 10946 0,'7'57'16,"3"16"-16,-2 3 16,2 25-16,0-11 15,5 16-15,-2-15 32,5 2-32,-1 13 15,13-68 16,-12-35-15,5-33-16,-1-19 31,6-24-31,2-5 16,0-10-16,1 8 16,-1-6-16,5-22 15,-5 9 16,-7 39-15,-16 27 0,-7 33-16</inkml:trace>
  <inkml:trace contextRef="#ctx0" brushRef="#br1" timeOffset="81050.66">9602 11522 0,'91'-2'15,"7"-8"1,-5-2 0,-18-1-1,-29 3 1,-46 10-16</inkml:trace>
  <inkml:trace contextRef="#ctx0" brushRef="#br1" timeOffset="81290.53">9826 11535 0,'0'73'16,"0"20"15,0-5-15,0-12 0,2-30-1,-2-46-15</inkml:trace>
  <inkml:trace contextRef="#ctx0" brushRef="#br1" timeOffset="81702.48">8759 12329 0,'56'-6'16,"20"-6"-16,-10 2 31,6-2-31,19-4 0,-7 4 16,11-1-16,26 3 0,-13 5 31,6 1-31,12 0 0,8 2 16,11 4-16,-21 2 15,-10 0-15,-19 1 16,-95-5-16</inkml:trace>
  <inkml:trace contextRef="#ctx0" brushRef="#br1" timeOffset="82315.63">9034 12757 0,'33'-2'15,"8"2"16,19-3-31,6-1 16,11 0-16,2 2 31,4 0-31,20-16 16,-7-7 15,-26 2-15,-35 10-1,-35 13-15</inkml:trace>
  <inkml:trace contextRef="#ctx0" brushRef="#br1" timeOffset="82579.31">9491 12709 0,'-5'63'16,"-5"-5"-1,-3 15-15,3 0 32,-2 13-32,-9 31 15,3-20 17,1-21-17,12-38 1,2-19 15,3-19-31</inkml:trace>
  <inkml:trace contextRef="#ctx0" brushRef="#br1" timeOffset="82795.34">9095 13470 0,'78'3'32,"-15"-3"-17,8 0-15,27-5 16,-3 2 15,-28-7-15,-67 10-16</inkml:trace>
  <inkml:trace contextRef="#ctx0" brushRef="#br1" timeOffset="83099.09">9742 13289 0,'21'0'16,"16"-3"0,21-10 15,5-6-16,-4-4 1,-17 5 0,-42 18-16</inkml:trace>
  <inkml:trace contextRef="#ctx0" brushRef="#br1" timeOffset="83344.09">9866 13223 0,'-8'66'15,"1"15"17,5-6-17,2-12 1,2-20 15,1-26-15,-3-17-16</inkml:trace>
  <inkml:trace contextRef="#ctx0" brushRef="#br1" timeOffset="83938.99">10657 12142 0,'71'-4'16,"5"-4"0,-6 3 15,-19-3-16,-51 8-15</inkml:trace>
  <inkml:trace contextRef="#ctx0" brushRef="#br1" timeOffset="84135.93">10634 12344 0,'61'0'16,"4"-3"0,-9-2-1,-13 1 1,-43 4 0</inkml:trace>
  <inkml:trace contextRef="#ctx0" brushRef="#br1" timeOffset="85214.72">11622 11079 0,'-2'49'15,"-1"15"-15,-4-1 16,-3 23 0,2-8-1,-4 13-15,-6 7 16,26-50 15,16-43-15,-1-10 15,-12 2-15,-11 3-16</inkml:trace>
  <inkml:trace contextRef="#ctx0" brushRef="#br1" timeOffset="85634.85">11894 11233 0,'-7'70'16,"5"26"-1,11 12 17,37-10-17,-3-42 16,22-16-31,-4-24 16,6-23-16,-6-11 31,-3-28-31,-15-2 16,-18-25-16,-19 8 16,-24-18-1,-13 11 1,-22 2-16,-7 12 15,-20 9-15,-32 0 16,7 11 0,26 11 15,37 14-15,42 13-16</inkml:trace>
  <inkml:trace contextRef="#ctx0" brushRef="#br1" timeOffset="86102.57">12679 11485 0,'14'62'16,"4"27"-1,-3 7 17,8-26-17,5-42 16,9-53-15,-6-11 15,-1-19-31,-5-1 16,3-9-16,-3-30 16,-3 4 15,-4 17-16,-5 24 1,-5 25 0,-8 25-16</inkml:trace>
  <inkml:trace contextRef="#ctx0" brushRef="#br1" timeOffset="86573.42">11414 12112 0,'60'0'16,"23"-8"-1,-12 4 1,4-4-16,26-2 0,-8 0 16,13 4-16,20 4 0,-12-3 31,-1 5-31,15 5 0,-2-3 16,15 1-16,-25 6 15,-15-5 1,-8 3-16,-44-4 31,-49-3-31</inkml:trace>
  <inkml:trace contextRef="#ctx0" brushRef="#br1" timeOffset="87229.22">12141 12591 0,'5'42'31,"-1"19"-31,-2 2 16,-2 19-16,0-7 16,-2 11-16,2 21 31,0-11-16,-4-35 17,-1-34-17,5-27-15</inkml:trace>
  <inkml:trace contextRef="#ctx0" brushRef="#br1" timeOffset="87942.19">12495 12954 0,'0'60'16,"0"6"15,-5-13-16,10-46 1,0-19 15,7-32-31,1-8 16,4-26 0,-4 3-1,2-14-15,8-29 16,-6 9 15,-4 64-15,-6 66-1,-4 11 17,2 28-32,-3 6 15,4 19 1,1-2-1,5 13-15,6-13 16,18 1-16,24 1 31,10-25-15,-21-21 0,-30-62 15,-15-12-16,-27-23-15,-5 7 16,-20-6 0,-2 11-1,-19 1-15,-18-4 16,1 7 15,23 12-15,33 15-1,30 15-15</inkml:trace>
  <inkml:trace contextRef="#ctx0" brushRef="#br1" timeOffset="88426.04">13387 12032 0,'72'-10'15,"5"-3"17,-7 0-17,-23 4 1,-47 9-16</inkml:trace>
  <inkml:trace contextRef="#ctx0" brushRef="#br1" timeOffset="88667.63">13434 12319 0,'65'10'16,"4"2"15,-19-4-15,-50-8-16</inkml:trace>
  <inkml:trace contextRef="#ctx0" brushRef="#br1" timeOffset="90015.05">14722 11619 0,'0'47'15,"-7"19"-15,-4 7 16,-6 27-16,-4-1 31,-7 24-31,6-4 16,-3 7-16,9-18 15,7-5-15,11-47 16,14-51 15,-9-3-15,-4-2 0,-3 0-16</inkml:trace>
  <inkml:trace contextRef="#ctx0" brushRef="#br1" timeOffset="90490.16">15057 11762 0,'-10'38'15,"-3"22"-15,1 6 16,-9 25-16,7-4 31,1 22-31,8-14 16,15 7-16,38 3 15,33-42 1,-22-40 15,8-36-31,-9-14 16,10-31-16,-16-5 15,6-23-15,-19 3 16,-15-16 0,-16 14-1,-26-11-15,-12 18 16,-28 5-16,-3 20 16,-21 10-16,6 18 31,-17 12-31,-21 13 15,13 16 1,38-2 0,31-8-1,32-6-15</inkml:trace>
  <inkml:trace contextRef="#ctx0" brushRef="#br1" timeOffset="91166.07">15770 12555 0,'65'-5'16,"19"-20"15,-24-5-15,-1-12-16,-17-7 31,-9-14-31,-10 3 15,-5-18-15,-16-25 16,-10-10 15,16 16-15,32 32 15,28 40-15,8 47 15,-26 9-15,-17 27-16,-18 2 31,-15 16-31,-13-6 16,-11 11-16,-25 22 15,21 3 16,26-38-15,37-18-16,9-14 31,28-6-31,1-7 16,10-4-16,20-1 31,-26 0-15,-77-18-16</inkml:trace>
  <inkml:trace contextRef="#ctx0" brushRef="#br1" timeOffset="92551.09">16768 11271 0,'-55'-46'15,"-31"-7"-15,13 16 16,-10-1 0,-24-3-16,12 14 15,-18 5-15,-28 3 0,15 10 16,-16 9-16,-24 9 0,27 6 15,-4 11-15,-13 14 0,30 1 16,10 9-16,-3 12 0,29-4 16,12 9-16,-5 12 0,9 7 15,-6 33-15,22-14 16,5 21-16,15-17 16,5 20-16,13-26 15,8 17-15,7-16 16,10 12-16,7-20 15,20 13-15,4-24 0,17 11 16,0-18-16,12-1 0,1-13 16,15 6-16,-1-12 15,19 0-15,-6-17 16,17 1-16,-6-12 16,22 3-16,-11-17 15,20-4-15,-17-5 16,20-9-16,-35-3 15,-4-7-15,12-7 0,-21 3 16,1-10-16,13-4 0,-6-11 16,21-14-16,-19-3 15,14-18-15,-27 4 16,9-24-16,-27 10 16,6-20-16,-17 11 15,3-22-15,-21 19 16,-8-23-16,-16 20 15,-21-17-15,-16 19 16,-27-8-16,-2 19 16,-28-14-16,12 34 15,6 0-15,-24 3 0,12 12 16,-8 2-16,-17-9 0,-3-1 16,-17-2-16,19 8 15,5 5-15,43 22 16,50 28-16</inkml:trace>
  <inkml:trace contextRef="#ctx0" brushRef="#br1" timeOffset="93543.24">14896 14027 0,'-2'44'16,"-1"18"-16,3 9 16,0 24-16,0-4 0,3 17 15,4-9 1,-2 9-16,2-14 15,-2-2-15,6 10 16,-14-58-16,-7-56 16,-10-46-1,4 3 1,2-13-16,-7 0 16,-2-21-16,1 6 15,-3-15-15,2 5 16,3-13-16,3 10 15,3-5-15,14-27 32,33 14-17,28 29 1,-11 39 0,13 24-1,-5 19 1,13 23-16,-11 10 15,8 19-15,-15-2 16,3 21-16,-24-5 16,-9 13-1,-18-10-15,-28 1 16,-14-6-16,-29 7 0,1-15 16,-16 5-16,-24 10 15,31 0 1,64-22-1,45-24 1,38-12 0,24-12-1,10-19 1,0-1 0,-25 5-1,-33 1 1,-49 16-16</inkml:trace>
  <inkml:trace contextRef="#ctx0" brushRef="#br1" timeOffset="93781.38">15516 14435 0,'55'-8'16,"25"-6"-1,6-6 1,-7 2 0,-27 2-1,-52 16-15</inkml:trace>
  <inkml:trace contextRef="#ctx0" brushRef="#br1" timeOffset="94055.93">15649 14546 0,'2'51'15,"6"14"1,0 26 0,4 2-1,-2-17 1,-7-39-1,-3-37-15</inkml:trace>
  <inkml:trace contextRef="#ctx0" brushRef="#br1" timeOffset="115381.8">19943 4105 0,'0'69'0,"-5"-3"16,0 33-16,2-17 16,-4 4-16,-3 21 0,2-14 15,-4 2-15,-6 16 0,1 3 31,-6 16-31,15 12 16,16-54 0,-6-43 15,-2-23-31,0-22 16</inkml:trace>
  <inkml:trace contextRef="#ctx0" brushRef="#br1" timeOffset="115869.8">19744 4059 0,'35'-3'16,"8"-2"0,28-3-16,4 6 15,18 2-15,-7 2 16,5 19 0,-21 4-1,-12 23-15,-25-5 16,-31 17-16,-14-5 15,-26 11-15,-10-8 16,-20 5-16,5-5 16,-18 10-16,16-15 15,-8 7-15,-5 21 32,53-8-17,58-20 1,42-20-1,13-16 1,-7-6 0,-31-4-1,-50-7-15</inkml:trace>
  <inkml:trace contextRef="#ctx0" brushRef="#br1" timeOffset="116292.17">20555 4814 0,'66'-7'15,"30"2"1,19-13 0,-1 1-1,-21-3 17,-28 4-17,-32 9 1,-33 7-16</inkml:trace>
  <inkml:trace contextRef="#ctx0" brushRef="#br1" timeOffset="116526.68">20838 4749 0,'-16'71'15,"-7"27"1,1 11 15,20-42-15,19-39-1,6-21 17,-13-4-32,-10-3 15</inkml:trace>
  <inkml:trace contextRef="#ctx0" brushRef="#br1" timeOffset="116756.22">21584 4457 0,'58'-5'15,"14"-5"-15,-1 3 16,7-7-16,28 2 16,-7 0-1,-40 1 1,-59 11-16</inkml:trace>
  <inkml:trace contextRef="#ctx0" brushRef="#br1" timeOffset="116955.81">21740 4689 0,'83'-5'15,"15"-2"1,-7 1-1,-26-2 1,-65 8-16</inkml:trace>
  <inkml:trace contextRef="#ctx0" brushRef="#br1" timeOffset="117484.58">22951 4238 0,'-7'55'0,"-3"13"16,5 0-16,-5 5 0,5 25 15,0-2 1,3-35-1,2-36 1,0-12 0,0-6-1,0-7-15</inkml:trace>
  <inkml:trace contextRef="#ctx0" brushRef="#br1" timeOffset="117905.28">22778 3958 0,'48'-45'15,"33"7"1,-19 16 0,11 8-16,-7 9 15,10 10-15,22 28 16,-5 23-1,-42 22 1,-57 5 0,-14-28-16,-21 1 15,-3-10-15,-17-4 16,-25 19-16,1-3 16,27-6-1,45-16 1,38-14-1,36-9 1,25-3 0,12-8-1,2-2 1,-19 0 0,-27-2-1,-54 2-15</inkml:trace>
  <inkml:trace contextRef="#ctx0" brushRef="#br1" timeOffset="118628.35">23871 4548 0,'0'55'0,"-2"3"31,2-10-31,-3-15 16,-1-18-1,4-11 1,0-4-16</inkml:trace>
  <inkml:trace contextRef="#ctx0" brushRef="#br1" timeOffset="118972.37">24663 4276 0,'80'-3'16,"17"-10"15,-4-12-15,-11-5-1,-16 2 1,-36 13 0,-30 15-16</inkml:trace>
  <inkml:trace contextRef="#ctx0" brushRef="#br1" timeOffset="119206.13">24831 4107 0,'-10'60'15,"-2"23"1,-1 3 0,16-25-1,15-23 1,-6-16-1,-7-12 1,-5-10-16</inkml:trace>
  <inkml:trace contextRef="#ctx0" brushRef="#br1" timeOffset="120053.65">25761 3812 0,'-3'66'16,"1"-8"15,-8 12-31,0-5 15,-3 13-15,-4 23 16,-3 2 0,7-21-1,5-60 1,14-32 0,-1-8-1,-3 8 1,-2 10-16</inkml:trace>
  <inkml:trace contextRef="#ctx0" brushRef="#br1" timeOffset="120479.16">25597 3755 0,'56'-16'16,"-3"8"0,13 6-16,-3 2 15,17 10-15,24 25 16,-37 21 0,-54 14-1,-21-20 16,-32-2-31,0-5 16,-15-3-16,-24 18 16,-1-5-1,55-10 1,50-15 0,40-13-1,10-5 1,-1-3-1,-13-4 17,-26-1-17,-35-2-15</inkml:trace>
  <inkml:trace contextRef="#ctx0" brushRef="#br1" timeOffset="121012.42">26396 4142 0,'70'13'16,"26"6"-1,-5 9 1,-33 16 0,-47-2-1,-39 3 1,-20-4 0,3-8-1,17-9 16,33-3-15,43-14 0,25 1-1,-1-8 1,-6-2 0,-66 2-16</inkml:trace>
  <inkml:trace contextRef="#ctx0" brushRef="#br1" timeOffset="122226.63">19744 6740 0,'-23'50'15,"-5"23"-15,4 8 16,-2 25-16,6-8 16,3 10-16,-1 24 31,15-30-16,6-45 1,-3-30 0,0-27-16</inkml:trace>
  <inkml:trace contextRef="#ctx0" brushRef="#br1" timeOffset="122698.68">20338 6644 0,'-7'10'15,"-14"28"-15,-3 17 32,-11 31-32,7 5 15,3 23-15,11-14 31,20 9-31,16-27 16,27-21-16,6-31 31,23-30-31,-4-17 16,16-32-16,-17-8 31,0-27-31,-23 2 16,-17-17-16,-28 16 15,-35-3-15,-18 26 32,-30 13-32,3 21 15,-14 13 1,-9 31 0,22 19-1,29-1 16,26-18-15,21-18-16</inkml:trace>
  <inkml:trace contextRef="#ctx0" brushRef="#br1" timeOffset="123286.37">21090 7372 0,'9'-2'15,"29"-16"1,1-5 15,8-14-31,-1-6 16,4-15-1,-5 5 1,0-15-16,4-25 16,-19 0 15,-5 12-15,6 25 15,6 26-16,13 27 17,6 29-17,-19 32 1,-14-7 15,-16 11-31,-7-2 16,-7 14-16,-12 29 31,40-20-15,40-30 15,9-17-15,-31-16-1,-39-20-15</inkml:trace>
  <inkml:trace contextRef="#ctx0" brushRef="#br1" timeOffset="123544.56">22508 6884 0,'63'0'15,"23"-3"1,3-5 15,-22 3-15,-67 5-16</inkml:trace>
  <inkml:trace contextRef="#ctx0" brushRef="#br1" timeOffset="123747.17">22632 7113 0,'91'-8'32,"-3"1"-17,-20-1 1,-68 8-16</inkml:trace>
  <inkml:trace contextRef="#ctx0" brushRef="#br1" timeOffset="124278.99">23571 6486 0,'49'-10'16,"16"4"-16,-5 1 16,16 5-16,28 21 15,-32 24 1,-56 21 15,-27-11-15,-24 5-16,-5-7 15,-16 8-15,-14 22 32,19 5-17,49-10 1,50-27-1,2-24 17,21-17-32,30-20 15,2-5 1,-22-5 0,-81 20-1</inkml:trace>
  <inkml:trace contextRef="#ctx0" brushRef="#br1" timeOffset="124807.87">24542 7017 0,'63'0'15,"20"-12"16,-8-26-15,-21-28 15,-29-14-15,-15-13 15,-8 7-15,16 18-1,30 30 17,17 35-17,-5 41 17,-22 35-17,-27 13 16,-19 5-15,8-16 0,33-24 15,28-21-15,-1-18 15,-15-7-16,-45-5-15</inkml:trace>
  <inkml:trace contextRef="#ctx0" brushRef="#br1" timeOffset="125080.07">25711 6760 0,'86'-8'15,"12"-2"17,-7-2-17,-18-1 1,-33 3 15,-40 10-31</inkml:trace>
  <inkml:trace contextRef="#ctx0" brushRef="#br1" timeOffset="125289.28">25937 6614 0,'3'56'31,"-1"4"-15,7-10 0,-4-14-1,-5-36 1</inkml:trace>
  <inkml:trace contextRef="#ctx0" brushRef="#br1" timeOffset="126178.52">26543 7161 0,'72'0'0,"-16"0"31,9 0-31,31 0 0,-3 0 15,16 0-15,22 0 0,-10 0 16,7 0-16,19 0 0,-22 0 16,4 4-1,5 6-15,-6 1 0,8 2 0,-20-1 16,-2 1-16,-18 2 16,-49-7-1,-22-6 1,-25-2-16</inkml:trace>
  <inkml:trace contextRef="#ctx0" brushRef="#br1" timeOffset="132273.56">27757 6253 0,'38'-58'16,"0"-15"-1,-31-2 17,-19 27-17,-31 16-15,-11 11 16,-28 9-16,-2 7 15,-16 7-15,4 6 32,-10 14-32,18 4 15,-6 8-15,6 35 16,55 17 0,33-26-1,39 1 1,11-9-1,28 3-15,-5 1 16,15 7-16,-9-7 16,-6 7-16,-18 23 15,-48-11 17,-49-22-17,-18-25 1,-9-35-1,8-42 17,26 1-17,13-12-15,14-1 16,26-12-16,7 10 16,25-12-16,8 12 31,21-8-31,-7 16 15,12 2-15,16-7 16,-34 4 0,-28 26-1,-18 12 17,-9 12-17,-11 6-15</inkml:trace>
  <inkml:trace contextRef="#ctx0" brushRef="#br1" timeOffset="132902.23">27936 6702 0,'60'-2'15,"21"-9"1,8-4 0,-9-17 15,-25-26-15,-20-26-1,-21-16 1,-14-9 15,-4 3-15,25 21-1,39 34 1,-4 27 15,21 13-31,-5 14 16,3 19-16,-15 11 15,-4 11-15,-26 38 16,-39 17 15,-32 1-15,-18-14 0,15-16-1,44-30 16,53-17-15,-1-10 0,19-7-16,27-2 31,0-1-15,-22-3-1,-76 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4T15:02:51.9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1395 382 0,'10'28'16,"0"12"-1,4 16-15,-1 1 16,6 19-16,-10-3 16,-1 16-16,0-13 15,-3 9-15,1 31 0,-2 7 16,9-35 0,-6-42-1,-7-46 1,-2-36-1,-9-18 1,4-3 0,-3 10-1,10 47-15</inkml:trace>
  <inkml:trace contextRef="#ctx0" brushRef="#br0" timeOffset="371.88">1332 259 0,'70'-10'16,"25"10"-1,-23 10-15,1 12 16,-73-22-16,0 0 0,0 0 0,87 52 15,-19 20-15,-40 14 16,-45 2 0,-41-5-1,8-28 1,-15-6-16,-26 3 16,-5-1-1,19-11-15,47-32 16,21-10-1,18-12 1,-7 9 0,-2 0-1,0 5-15</inkml:trace>
  <inkml:trace contextRef="#ctx0" brushRef="#br0" timeOffset="982.72">2433 615 0,'-58'42'0,"-13"13"16,2 16 0,8 7-1,22-2 1,37-10 0,21-11-16,11-30 15,6-23 1,11-19-1,-5-18 1,3-15 0,-8-9-16,-21-1 15,-8 2 1,-16 8 0,-3 11-1,-3 14 1,9 15-1,5 15 1,14 30 0,-14-35-16,16 58 15,-16-58-15,0 0 0,0 0 0,30 71 16,6-5 0,2-8-1,2-25 1,8-19-1,-5-6-15,-16-8 16,-27 0 0</inkml:trace>
  <inkml:trace contextRef="#ctx0" brushRef="#br0" timeOffset="1319.87">2892 838 0,'13'39'16,"-1"1"0,-2 2-1,-2-11 1,-4-22 0,-1-21-1,0-28 1,15-26-1,2-2 1,15 11 0,13 6-1,-48 51 1,0 0-16,0 0 0,0 0 0,54-38 0,-1 6 16,-4 6-1,-25 13 1,-24 13-16</inkml:trace>
  <inkml:trace contextRef="#ctx0" brushRef="#br0" timeOffset="1910.62">3796 601 0,'-60'23'16,"-11"15"0,8 10-1,13 2 1,31-14-1,27-16 1,20-16 0,15-8-1,5-22 1,-2-19 0,-4-5-1,-14 7 16,-5 10-15,-13 23 0,-10 10-16,2 15 0,-2-15 15,0 0-15,0 0 0,0 38 16,10 17 0,13 6-1,15-19 1,12-24-1,11-30 1,-3-18 0,-4 0-1,-10 6 1,-19 10 0,-25 14-16</inkml:trace>
  <inkml:trace contextRef="#ctx0" brushRef="#br0" timeOffset="2415.02">4953 380 0,'2'78'0,"-2"25"31,-2-2-31,-1-11 16,1-34-1,2-26 17,0-17-32,0-13 0</inkml:trace>
  <inkml:trace contextRef="#ctx0" brushRef="#br0" timeOffset="2846.33">5370 584 0,'55'-13'15,"3"-6"1,-6-14 0,-16 2-1,-27 1 1,-35 14 0,-20 19-1,-20 28 1,-11 24-1,17 21 1,27-1 0,37-17-1,43-28 1,0-17 0,14-18-16,30-31 15,10-8 1,-13 3-1,-28 8 1,-60 33-16</inkml:trace>
  <inkml:trace contextRef="#ctx0" brushRef="#br0" timeOffset="3125.9">6099 249 0,'-2'84'0,"-3"16"16,-4 5 0,0-16-1,6-18 1,1-29-1,16-24 1,-10-8 0,1-5-1,-5-5-15</inkml:trace>
  <inkml:trace contextRef="#ctx0" brushRef="#br0" timeOffset="4808.51">8025 184 0,'-9'-6'15,"-23"4"1,-36 17-1,12 8 1,-14 14-16,5 7 16,-3 16-16,1 1 15,4 3-15,18 2 16,10 7 0,33 16-1,39-14 1,41-22-1,-14-33 1,6-15-16,-9-10 16,11-8-16,27-10 15,0 4 1,-15-4 0,-39 13-1,-45 10 1</inkml:trace>
  <inkml:trace contextRef="#ctx0" brushRef="#br0" timeOffset="5015.06">8523 516 0,'13'68'16,"0"7"-1,1-4 1,-4-13 15,1-28-31,-11-30 16</inkml:trace>
  <inkml:trace contextRef="#ctx0" brushRef="#br0" timeOffset="5203.26">8397 244 0,'0'0'16,"0"0"-1,0 0-15</inkml:trace>
  <inkml:trace contextRef="#ctx0" brushRef="#br0" timeOffset="5534.26">8878 685 0,'0'-5'16,"8"-23"0,8-15-1,21-12 1,28 4 15,14 11-15,-2 15-1,-14 7 1,-22 8 0,-41 10-16</inkml:trace>
  <inkml:trace contextRef="#ctx0" brushRef="#br0" timeOffset="5963.85">9657 426 0,'-27'42'0,"-6"14"31,10 4-15,23-9 0,25-17-1,26-18 1,19-14 0,3-7-1,-5-4 1,-20-2-1,-48 11-15</inkml:trace>
  <inkml:trace contextRef="#ctx0" brushRef="#br0" timeOffset="6427.11">10065 470 0,'-7'16'16,"-6"14"0,3 13-1,17-11 1,21-14 0,17-20-1,11-18 1,-3-13-1,-5 3 1,-13 0 0,-9 12-1,-16 18-15,-8 15 16,0 18 0,-2 4 15,0-2-16,8-7-15,15-7 16,7-17 0,3-14-1,2-8 1,-7-4 0,-5 2-1,-23 20-15</inkml:trace>
  <inkml:trace contextRef="#ctx0" brushRef="#br0" timeOffset="7419.15">10899 526 0,'-4'53'15,"-5"7"1,4-7 0,5-33-16,5-20 15,6-4 1,-9 1 0,-2 3-16</inkml:trace>
  <inkml:trace contextRef="#ctx0" brushRef="#br0" timeOffset="7594.77">10876 212 0,'8'0'15,"7"-4"1,2-3-1,-3 2 1,-14 5-16</inkml:trace>
  <inkml:trace contextRef="#ctx0" brushRef="#br0" timeOffset="7903.19">11570 212 0,'-8'57'16,"-5"11"-16,-1-2 16,-12 7-16,-6 17 15,-1 1 1,20-53-1,10-38 1,6-26 0,4-4 15,-1 6-31,-6 24 16</inkml:trace>
  <inkml:trace contextRef="#ctx0" brushRef="#br0" timeOffset="8090.18">11368 380 0,'48'-7'15,"20"1"-15,-3-2 16,19 4-16,34-6 16,-5 2 15,-20 0-16,-47 1 1,-46 7-16</inkml:trace>
  <inkml:trace contextRef="#ctx0" brushRef="#br0" timeOffset="14187.84">4620 322 0,'5'63'15,"-3"18"1,1 14 0,3 1-1,-6-11 1,0-11 0,0-21-1,0-26 1,0-27-16</inkml:trace>
  <inkml:trace contextRef="#ctx0" brushRef="#br0" timeOffset="17011.59">1049 1710 0,'68'-12'15,"-10"2"1,13 0-16,-7 4 0,16-2 0,-9 6 16,14 0-16,-4 2 15,9-5-15,-4 3 16,15 4-16,-12-2 16,15-2-16,-13 2 15,24-5-15,-21-1 16,15 1-16,-18-2 15,22 0-15,-14-4 16,19 1-16,-16 0 0,31-3 0,-19 3 16,25-4-16,-35 3 15,-7 1-15,15-3 0,-19 8 16,3-5-16,18 0 0,-18 0 16,6 2-16,19-10 0,-23 11 15,7-2-15,7-1 0,-16 6 16,2-3-16,15 2 0,1-5 15,30 0-15,-39 4 16,-7-1-16,15 5 0,0-5 16,22 1-16,-16-4 15,21 0-15,-20 5 16,23-8-16,-22 3 0,23 1 16,-18 1-16,20 0 0,-22 0 15,21-6-15,-39 3 16,-8-1-16,16-3 0,-29 2 15,7 0-15,16-6 0,-15 5 16,10 2-16,20-3 0,-22 5 16,5-3-16,22 1 0,-25 2 15,11 0-15,17-3 0,-27 3 16,8 0-16,14-3 0,-19 6 16,1-1-16,23-2 0,-25 10 15,3-5-15,19-5 0,-23 3 16,7-1-16,18-4 0,-23 2 15,1-1-15,20-2 0,-24 3 16,9 0-16,13 3 0,-22 0 16,-4 1-16,16-2 0,-3 6 15,33-1-15,-39-2 16,-4 1-16,13-2 0,-23 3 31,3 3-31,20 9 0,-28-7 16,5 8-16,18 3 0,-5 2 15,17 15-15,-17-2 16,-6 4-16,-49-16 16,-23-6-1,-28-10-15</inkml:trace>
  <inkml:trace contextRef="#ctx0" brushRef="#br0" timeOffset="32325.04">1008 4729 0,'6'0'15,"18"0"1,17 0-1,30-5 1,15-2 0,21-1-16,11 0 15,-10 6 1,-17-1 0,-34 3-1,-26 0 1,-17 0-1,-14 0-15</inkml:trace>
  <inkml:trace contextRef="#ctx0" brushRef="#br0" timeOffset="33136.86">617 5182 0,'60'0'16,"-10"0"15,16-2-31,1 2 16,20-7-16,-5 4 15,18-1-15,-7-5 16,14-3-16,-8 2 16,11-3-16,-6 3 15,7-3-15,-15 6 16,12 2-16,-18 2 16,4 1-16,19 4 15,-25 8 1,-68 18-1,-10-10 1,-5-13 15,-2-2-31,-3-3 0</inkml:trace>
  <inkml:trace contextRef="#ctx0" brushRef="#br0" timeOffset="33735.65">1092 5651 0,'67'-10'0,"20"0"32,-14 3-17,3 0-15,20-4 16,-8 6-1,-21-2 1,-31 4 0,-36 3-16</inkml:trace>
  <inkml:trace contextRef="#ctx0" brushRef="#br0" timeOffset="34458.74">691 6342 0,'58'0'16,"25"-5"-1,-15-3 1,12-2 0,-11 5-1,17-5-15,-8-1 16,19-1-16,-12 2 15,17 2-15,-17-2 16,15 3-16,-7 2 16,9-3-16,-19 8 15,7-2-15,15-1 16,-25 3 0,-34 5-1,-23-2 1,-10-3-1,-13 0-15</inkml:trace>
  <inkml:trace contextRef="#ctx0" brushRef="#br0" timeOffset="40431.71">1354 6385 0,'0'19'16,"0"35"0,0 21-1,0 13 1,3 19-1,7 5 1,5 7 15,3 2-15,-6 5 0,-9-5-1,-8-10 1,-5-13-1,0-19 1,2-34 0,13-13-1,10-14 1,-5-6 0,3-2-1,4-2 1,5-5-1,11-3 1,6 0-16,10-7 16,12 1-1,10 4 1,7-4 0,1 6-1,7 8 1,4-6-1,1 6 1,9-3 0,1 5-1,9 6 1,-3-4 0,-1-2-1,-6 0 1,7 2-1,1 0 1,8-8 0,7 4-1,9-6 1,-2 6 0,-4-4 15,0 0-16,-10 3 1,0 0 0,-6 1-1,0 0 1,-8-6 0,-4 0-1,2 6 16,-4-5-15,-8-3 0,-11 2-1,-5 3 1,2-3 0,-6-2-1,-5 0 16,-10 0-15,-7 0 0,-8 3-1,-15 0 1,-11 1 0,-5-4-1,-4 0 1,0 0 15,-3 0-15,0 0-1,0 0 1,0 0 0,0 0-1,0 0 1,0 0-1,0 0 17,0 0-17,0 0 1,0 0 0,0 0-1,0 0 1,0 0-1,0 0 17,0 0-17,0 0 1,0 0 0,0-4-1,0-4 1,0-12-1,0-8 1,0-6 15,0-10-15,0 1 0,-6-5-1,-6-10 1,-9-7 15,7-14-15,1-3-1,3-4 1,7-5 15,-3-5-15,5-1-1,-2-4 17,3 10-17,-2-3 1,2 9 0,-6 2 15,4 5-16,2 4 1,0 4 0,0 9 15,0 9-15,0 6-1,0 3 1,0 8 15,2 10-15,-2 7-1,0 8 17,0 0-17,0-3 1,6 3-1,-6 5 1,0 0 15,0 5-15,0 0 0,0 0 15,0 0-16,0 0 1,0 0 0,0 0 15,0 0-15,0 0-1,0 0 16,0 0-15,0 0 0,0 0-1,6-8 17,18-11-17,13-14 1,12-2-1,6-6 17,-3 3-17,-4 3 1,-11 7 0,-12-2 15,-14 2-16,-5-2 1,-17 0 0,-14-3 15,-10 5-15,-15-2-1,-11 5 16,-7 1-15,-2-2 0,7 3-1,15 0 17,23 4-17,12-2 1,8-2-1,14-2 17,25-2-17,14-7 1,10-1 0,5-2 15,-3-1-16,-7 3 1,-20-1 0,-14 1 15,-19 9-15,-19 4-1,-20 0 16,-18-4-15,-15 2 0,-10-3-1,7 3 1,12 1 0,14 6-1,20 6 1,16 4-1,8 5 1,2-6 0,3-5-1,8-2 1,15-8 0,14-4-1,16-4 1,1 1-1,-4 0 1,-2 4 0,-8 4 15,-15 7-15,-13 10-1,-7 0 1,1 3-1,-6 2 1,-8-6 0,-7-4-1,-4-2 1,-4-1 0,-5 0-1,-3 1 1,11-1-1,-2-2 1,2 2 0,10 6-1,7-5 1,0-9 0,3-4-1,0-1 1,0-9-1,0-10 1,0-3 0,-2-2-1,2-3 1,0-5 0,-5-2-1,2-3 1,3-3-1,0 0 1,0-4 0,0-1-1,0 6 1,-2-1 0,-1 5-1,-3 7 1,5-2-1,1 3 1,0-5 0,0 8-1,0 4 1,0 9 0,0-1 15,0 5-16,0 0 1,0 8 0,0-3-1,0 6 1,0 6 0,0-1-1,0 1 1,-3 4-1,3 7 1,0 0 0,0 5-1,-5-2 1,-8-1 0,-12 0-1,-15-2 1,-18 3-1,-15 2 1,-9 0 0,-6 2-1,-15 3 1,-6-2 0,-12 0-1,-6-3 1,-4 0-1,-1 0 1,-1-3 0,40 3-1,4 3-15,18-1 16,-11 3-16,13-3 16,-9 4-16,11-2 15,-8 1-15,-32 4 16,27-7-1,0 0-15,-35-2 16,0 3 0,-3 2-1,12 5 1,7-4 0,8 0-1,-4 0-15,4 4 16,5-6-1,4-4 1,4 8 0,10-8-1,10-2 1,22-6-16,3 8 16,3 2-1,10 4 1,0 1-1,13-2 1,-1 5 0,5-2-16,-2 9 15,3 4 1,2 9 0,0 8-1,0 7 1,0 8-1,0 7-15,0 11 16,0 2 0,-3 2-1,3 4 1,0-1 0,0 5-1,0 2-15,-1-1 16,-8-4-1,-4-3 1,-1-5 0,1-1-1,5-9-15,8-5 16,-5-10 0,-13-7-1,3 1 1,0-8-1,4-5 1,2-6 0,7-9-16,2-1 15,0-1 1,0-4 0,0-5-1,0-2 1,0 0-1,0 0-15,0 0 16,0 0 0,0 0-1,0 0 1,0 0 0,0 0-16,0 3 15,0-3-15</inkml:trace>
  <inkml:trace contextRef="#ctx0" brushRef="#br0" timeOffset="45369.8">4988 2930 0,'0'0'15,"0"0"1,0 0 0,0 0-1,0 0 1,0 0 0,5 0-1,13 0 1,7 0-1,10 0 1,13 0 15,10 0-31,6-3 16,5-4 0,8-3 15,5-2-31,3 1 15,4 8 1,4 6 0,5 2-1,-1-5 1,-2-5 0,-4 0-1,-4-2 1,4 1-1,0 4 1,5-6 0,0 1-1,-3 4 1,-5 1 0,2 0-1,-1-4 1,-1 6-1,3-2 1,5-4 0,4-11-1,4 2 1,0 0 0,1 8-1,2 1 1,-3 1 15,0 0-15,-1-2-1,-10 2 1,-2-6 0,-5 1-1,-5 1 1,-11 3 15,-7-2-15,-5 6-1,-23-1 1,-9-3 0,-14 2-1,-5 4 1,-3 0-1,-2 0 17,-2 0-17,3 0 1,1 4 0,1 2-1,-2-1 1,4 9-1,4 13 1,1 11 15,-2 13-15,-2 1 0,-1 6-1,-4 5 1,0 5-1,1 3 1,1 4 15,8 9-15,-1-2 0,2 4-1,-7 0 1,-5-3-1,-2 1 1,-2-7 0,0-3 15,-3-4-15,5-9-1,0-3 1,0-13-1,0-8 1,0-6 0,7-6-1,-5-12 17,-2-6-17,0-4 1,0-3-1,0 0 1,0 0 0,0 0-1,0 0 17,0 0-17,0 0 1,0 0-1,0 0 1,-2 0 0,-11 4-1,-9 4 1,-17 10 15,-8-3-15,-4 0-1,-2 7 1,3 1 0,13-3-1,9-5 1,7-2 0,12-8-1,4 0 16,7-3-15,18 10 0,10 2-1,21 2 1,14 3 0,0 1-1,9-2 16,-6 2-15,-8-4 0,-10-2-1,-11 4 1,-22-2 0,-17-1 15,-23 8-16,-15 4 1,-20 6 0,-14 0-1,-7-3 1,7-6 0,11-1-1,23-5 16,20-3-15,8 6 0,13-7-1,17 2 1,11-4 0,17 1-1,9 4 1,3 1 15,-4 0-15,-9-3-1,-13-5 1,-4 3 0,-17-8-1,-13 7 1,-16 11 15,-24 10-15,-16 2 15,-21 0-15,2-5-1,6 1 16,16-6-15,28-7 15,19-1-15,27-5 15,25 1-15,17 5-1,9 2 17,-4-2-17,-12 0 17,-23-1-17,-21 8 16,-15 1-15,-11 7 0,-9 9 15,0 2-15,8 10 15,-1 12-16,9 12 1,0 8 15,-3 5-15,-8 6 15,-1 9-15,3 3 15,4-1-15,-1-2-1,3-3 17,-1 5-17,10 6 16,-3-1-15,0 3 0,1-2 15,0-4-15,3-3 15,0-12-16,3-7 17,0-4-17,5-17 1,-7-36 15,1-14-15,-4 1-1,2-8 1,0-8 15,-5 6-15,-7 2 0,-21-2 15,-17 2-16,-21 0 1,-22-7 0,19-1 15,-1 3-31,6-3 16,-16 9-16,13-6 15,-13 4-15,5-1 16,-8-2-1,13-4 1,-15 3-16,14-5 16,-15 3-16,13-1 15,-13 0-15,16 4 32,-14-4-32,17 0 15,-8 2-15,11 3 16,-10 3-16,-26 3 15,-13-3 1,-1-3 0,2 0-1,1-1 1,9 4 0,2 2-1,5-1 1,7-4 15,8-7-15,0 0-1,2 5 1,9 3 0,8-6-1,0 0 1,11 3-1,3 1 1,9-3 0,17-3 15,12 0-15,8 0-1,4 0 1,-6-6-1,6 3 1,2 3 0,0 0-16</inkml:trace>
  <inkml:trace contextRef="#ctx0" brushRef="#br0" timeOffset="52135.28">8589 7715 0,'0'0'15,"0"0"1,9 0 0,14 2 15,22 3-15,18 1 15,21-4-16,16-2 1,19 0 0,9 0 15,-37 0-15,0-2-16,-18 2 15,5 0-15,-10 0 16,8 2-16,-8-2 31,8 2-31,-8-2 16,7 0-16,31-2 15,15 2 1,3-8 0,2 3-1,-3 3 1,-2 4-1,0 1 1,-1-3 15,1 0-15,0 0 0,0 0-1,0 2 1,0-4-1,3 2 17,-3 2-17,0 4 1,5-6 0,5-6 15,-2 1-16,-6-4 1,-5 3 15,0 6-15,-1 0 0,-10 0-1,-5 0 16,-16 0-15,-11 0 0,-12-5 15,-15 3-15,-26-1-1,-9 1 1,-5 2 15,-6 0-15,-2 0-1,0 0 17,0 0-17,0 0 1,0 0 15,0 0-15,0 0-1,0 0 1,0 0 15,0 0-15,0 0-1,0 0 17,0 0-17,0 0 1,0 0 15,3-8-15,6-7-1,12-18 17,2-14-17,-3-16 17,-3-13-17,-1-20 16,-1-13-15,5-6 0,2 4 15,1 5-15,-5 3 15,-6-5-16,1-1 17,0 6-17,1 12 17,-1 8-17,-5 5 1,3 10 15,-4 22-15,-5 24 15,1 12-15,-3 5 15,0 2-16,0 3 17,0 0-17,0 0 17,0 0-17,0-4 1,-10-7 15,-8-4-15,-17-8 15,-14-2-15,-5-3 15,-2-2-16,8 5 1,10 4 15,20-1-15,24-1 15,11 0-15,29 1 15,15 0-15,9-2 15,-5 5-15,-16-6 15,-28-3-16,-23 0 1,-28-5 15,-18 3-15,-5 0 15,3 9-15,12 5 15,31 0-15,30-4 15,24 2-15,23 0-1,6 6 16,-5 5-15,-31-12 15,-32-9-15,-38-7 15,-31-2-15,-25 2 15,-9 2-15,11 8-1,24 9 17,45 4-17,39 1 16,37-1-15,20 2 15,-5 0-15,-15 4 15,-17 4-15,-16-5 15,-20 4-15,-16-4-1,-5-1 17,-2-2-17,3 3 16,-1-4-15,3-4 15,-3-2-15,1-11 0,0-10 15,1-9-16,1-17 1,8-6 0,-1-3-1,-4-6 1,1-1 0,-4 4 15,1 6-16,-2-1 1,1 0 0,5 9-1,3 1 1,2 11 15,2 14-15,1 4-1,4 1 1,-5 1 0,1 15 15,3 6-15,-6 5-1,0 2 1,0 2-1,0 0 1,0 0 0,0 0 15,0 0-15,-6 0-1,-4-5 1,-15 0-1,-23-7 1,-12-9 0,-3 4 15,5-3-15,7 10-1,11 4 1,22-2-1,26-1 1,17-4 15,26-2-15,27-8 0,12-4-1,7-4 1,-15 12-1,-19 1 1,-28 5 15,-22-2-15,-18-6 0,-27 2-1,-19-4 1,-22 0-1,-8-2 17,8 3-17,13 6 1,21 4 0,27-6-1,17 1 1,25-6-1,21 0 17,19-5-17,3-2 1,1 2 0,-6-5-1,-8 3 1,-22-5-1,-25 0 17,-24 0-17,-17 2 1,-14 2 0,-5-1-1,1-1 1,8 3 15,8-2-15,9-5-1,12-3 1,16-4 15,5-2-15,6-3-1,5-3 1,-6 12 15,-9-4-15,-3 5 0,-2 1-1,-3 4 1,0 2-1,0 10 17,0 4-17,0 8 1,0 7 0,0 1-1,0 2 16,0 0-15,0 0 0,0 0-1,0 0 1,0 0 0,0 0-1,0 0 16,0 0-15,0 0 0,0 0-1,0 0 1,0 0 0,-10 0 15,-15 0-16,-16 0 1,-16 2 0,-12 1-1,-6-3 1,-11 0 15,-7 0-15,-6 2-1,1 8 1,-3 0 0,0 0 15,3-4-15,3-4-1,-1-2 1,-10 7-1,-5 4 1,-7 1 0,-6-7 15,-2 0-15,5-3-1,5 9 1,2 4-1,7-5 1,6 0 0,-3-5-1,6 5 1,-2 3 0,6-8-1,11-1 1,-3-4-1,6-4 1,4 1 0,-4 13-1,6 3 1,1-3 0,-3-8-1,-1-2 1,1-2-1,0 4 1,-2 6 0,3-2-1,4-4 1,1-8 0,4-1-1,-5 2 1,-1 5 15,-2 0-15,1 2-1,2-2 1,8-2 0,-2-5-1,10 7 1,-3 5-1,3-3 17,1 0-17,3 1 1,10 2 0,0-5-1,-1 0 1,1 2-1,3 2 1,3 3 15,5 5-15,2 1 0,2-1-1,-6-2 1,4-4-1,-5-3 1,8 2 0,5-3 15,20-2-31</inkml:trace>
  <inkml:trace contextRef="#ctx0" brushRef="#br1" timeOffset="57789.75">279 3303 0,'2'12'15,"3"18"-15,15 24 16,8 14-1,7 25 1,-10-19 0,6 1-16,4 28 15,-4 1 1,-9-4-16,-9-14 16,-4-31-1,-7-24 1,4-19-1,-6-7 1,8-12 0,12-34-1,-2-25 1,2-29 0,-10-18-16,-6-1 15,1 13 1,-3 13-1,5 23 1,-2 35 0,-5 12-1,0 13-15,0 2 16,0-1 0,0 4-16</inkml:trace>
  <inkml:trace contextRef="#ctx0" brushRef="#br1" timeOffset="58266.75">835 3920 0,'46'-18'16,"4"4"-1,4 1 1,0 5-16,-9 5 15,-23-6 1,-11-4 0,-2 8-1,-6 2 1,-3 3-16</inkml:trace>
  <inkml:trace contextRef="#ctx0" brushRef="#br1" timeOffset="58612.11">996 3943 0,'7'48'16,"-7"2"-1,0 0 1,0-4 0,0-11-1,0-15-15,0-10 16,0-2-1,0-6 1,0 2 0,0-4-16</inkml:trace>
  <inkml:trace contextRef="#ctx0" brushRef="#br1" timeOffset="60909.53">5612 4817 0,'5'23'16,"8"27"0,11 23-1,-3 23 1,2 2 15,-10-5-15,-3-16-1,-5-23 1,0-36 0,-5-30 15,-11-26-15,-20-25-1,4 8 16,-6-8-31,-21-23 16,-7 0 0,14 8-1,22 12 1,25 6 0,19 13-1,37 9 1,27 12-1,23 22 1,2 16 0,-18 20-1,-23 19 1,-37 15 0,-28-1-1,-19-2 1,-19-5-1,-14-13 1,-9-17 0,1-8 15,11-10-15,31-10-1,22-7 1,37 4-1,20 13 17,13 15-17,-1 15 1,-12 9 0,-17-12 15,-19-12-16,-5-15 1,2-12 0,-10 0 15,-11 2-15,-3 0-16</inkml:trace>
  <inkml:trace contextRef="#ctx0" brushRef="#br1" timeOffset="61254.64">6320 5173 0,'8'47'16,"5"11"15,-2-9-16,-1-7 1,-3-22 0,-5-7-1,-2-13-15</inkml:trace>
  <inkml:trace contextRef="#ctx0" brushRef="#br1" timeOffset="62578.77">9294 4719 0,'17'65'15,"1"21"1,-5 7-1,-5-7 1,-1-23 15,-4-35-15,-3-39 15,-10-34-15,-6-30-1,-9-18 1,0-3 15,3 7-15,20 17 0,23 11-1,23 19 1,21 21-1,10 14 1,-6 21 0,-27 20 15,-21 13-15,-24 7-1,-24 6 1,-17 1-1,-3-9 1,3-14 0,9-13-1,30-3 17,26 2-17,21 1 1,16 0-1,5 0 1,-7-10 15,-13-7-15,-8-13 15,-15 2-15,-10 1-1,-10 2-15</inkml:trace>
  <inkml:trace contextRef="#ctx0" brushRef="#br1" timeOffset="63100.58">9823 4913 0,'15'0'0,"19"0"16,6 3-1,-3 9 1,-2 8 0,-14 5-1,-19 11 17,-7 0-17,-2-6 1,-1-8-1,4-7 17,8-5-17,24-5 1,13-5 15,6-7-15,-7-1-1,-4 1 1,-36 7-16</inkml:trace>
  <inkml:trace contextRef="#ctx0" brushRef="#br1" timeOffset="64534.81">14145 4288 0,'0'56'16,"0"7"-1,0 10 1,2 0 0,0-5-1,7-18 1,0-14-16,-4-19 31,3-20-15,-5-22-16,0-12 15,-1-14 1,-20-15 0,-20 1-1,-8-3 1,6 5 15,8 5-15,17 5-1,18 6 1,32 8 0,25 17-1,23 22 1,3 15 0,-13 15-1,-25 14 1,-35 3-1,-34-1 1,-19-6 0,-15-3-1,-1-4 1,0-8 0,16-4-1,15-9 1,20-1-1,35 1 1,24 2 0,13 2-1,-1 2 1,-8 0 0,-13 4-1,-22 0 1,-11-6-1,-6-9 1,-1-4 0,-3-1-1,-2-2 1,0 0 0,0 0-16</inkml:trace>
  <inkml:trace contextRef="#ctx0" brushRef="#br1" timeOffset="65220.11">14584 4492 0,'10'0'15,"15"-3"1,12 2-1,19-5 1,7 12 0,-2-2-1,-14 6 1,-22 8 0,-20 4-1,-22 4 1,-8 2-1,-3-10-15,-5 1 16,5-3 0,3-4-1,15 4 1,22 6 0,21 3-1,8 5 1,-3-7-1,-24-5 1,-21 1 0,-23-3-1,-10-1 1,-16-2 0,-4-8-1,4-10 1,4-1-1,24-1 1,28 7-16</inkml:trace>
  <inkml:trace contextRef="#ctx0" brushRef="#br2" timeOffset="73099.02">1594 9761 0,'-3'48'0,"-3"21"0,3-5 15,-10 27-15,0-3 16,-10 21-16,9-14 15,-7 14-15,1 27 16,7-15 0,12-40-1,2-71 1,-1-50 0,0-1-1,0-21-15,0-7 16,0-19-16,0-3 15,5-17-15,-2 7 16,12-22-16,0 14 0,8-9 16,0 17-16,-1-2 0,1 19 15,5 9-15,20-19 16,-1 19 0,-21 37-1,-13 41 1,-2 22-1,5 35 1,-8-2 0,-2 18-16,-3-8 15,-6 18-15,-3-6 16,1 8-16,-3 23 16,5-15-1,11-50 1,-4-41-1,9-23 1,12-38-16,-1 4 16,1-17-16,0 6 15,11-17 1,-3 12-16,3-10 0,13-8 16,0 11-1,7 29 1,-21 36-1,-18 36 1,-9 6 0,-5 18-16,-1 3 15,-2 23-15,0-1 16,0 21-16,0-10 16,5 10-16,-5 22 15,0-17 1,-5-38-16,5-30 15,0-18 1,0-15-16</inkml:trace>
  <inkml:trace contextRef="#ctx0" brushRef="#br2" timeOffset="73673.89">2702 9794 0,'0'63'0,"-2"33"16,0 20 0,-3-3-1,22-20 1,13-29-1,14-40 1,-4-34 0,3-37 15,-13-29-15,-10-22-1,-10-1 1,-7 16-1,-6 25 1,3 44 0,0 36 15,4 40-15,7-1-1,5 5-15,15 30 16,18-13-1,3-38 1,-5-47 0,-14-31-1,-11-10 17,-8 10-17,-14 33-15</inkml:trace>
  <inkml:trace contextRef="#ctx0" brushRef="#br2" timeOffset="74021.47">3461 9228 0,'14'40'15,"-3"18"-15,3 5 16,2 29-16,-2-4 16,-3 39-16,0-17 15,1 9-15,15 9 16,9-60 15,4-55-15,-17-5-1,-13-6 1,-10-2-16</inkml:trace>
  <inkml:trace contextRef="#ctx0" brushRef="#br2" timeOffset="74315.52">4066 9343 0,'8'46'15,"2"21"-15,-6 1 16,7 20-16,-2 1 15,-3 19 1,-1-13-16,0 1 16,3 13-1,-4-69 1,1-42 0,-2-3-1,-1-1 1,-2 6-16</inkml:trace>
  <inkml:trace contextRef="#ctx0" brushRef="#br2" timeOffset="74529.66">3904 9610 0,'13'15'16,"24"20"-1,34 1 17,14-6-17,0-7 1,-23-6 0,-62-17-16</inkml:trace>
  <inkml:trace contextRef="#ctx0" brushRef="#br2" timeOffset="74733.89">4644 9749 0,'19'73'16,"3"5"15,-4-16-16,0-13 1,-13-27 0,-5-22-16</inkml:trace>
  <inkml:trace contextRef="#ctx0" brushRef="#br2" timeOffset="74908.59">4545 9373 0,'8'0'15,"3"0"1,0-2 0,-11 2-16</inkml:trace>
  <inkml:trace contextRef="#ctx0" brushRef="#br2" timeOffset="75452.88">5164 9869 0,'5'61'15,"-2"12"-15,-6 25 16,-10 3 15,-1-53-15,1-53 0,3-50-1,8-3 1,-4-15-16,6-1 15,0-11-15,6 7 16,6-6-16,31-7 16,34 29 15,9 31-15,-12 46-1,-27 46 1,-23-6-1,-21 9-15,-27 29 16,-21-8 0,-6-34-1,22-57 1,11-39 15,12-10-15,6 5-1,0 50-15</inkml:trace>
  <inkml:trace contextRef="#ctx0" brushRef="#br2" timeOffset="75704.72">5720 9214 0,'1'61'15,"-1"17"-15,0 2 16,0 13-16,0-4 16,0 9-16,0 18 31,15-45-15,5-44-1,-10-14 1,-7-6-1,-3-7-15</inkml:trace>
  <inkml:trace contextRef="#ctx0" brushRef="#br2" timeOffset="76094.86">5904 9757 0,'19'0'15,"29"-6"1,12-2 0,1-12-1,-13-13 1,-29-4 0,-26 9-1,-26 18 1,-15 33-1,2 29 1,13 26 0,37 1-1,38-24 17,39-27-17,18-20 1,-9-16-1,-24-2 1,-66 10-16</inkml:trace>
  <inkml:trace contextRef="#ctx0" brushRef="#br2" timeOffset="76758.22">7286 9774 0,'-1'48'16,"-11"17"-16,0 1 15,-9 22-15,-4 31 16,0-17 15,10-69-15,8-60-1,4-14 17,3-26-32,0-4 15,3-18-15,-1 4 16,8-13-16,3 12 16,9 0-16,36 9 31,-7 38-16,17 32-15,-13 9 16,6 24-16,-14 11 16,-1 14-1,-21 0 1,-15 11-16,-12-7 16,-23 6-16,-34-1 15,-3-25 16,4-16-15,12-12 0,23-5-1,23-2-15</inkml:trace>
  <inkml:trace contextRef="#ctx0" brushRef="#br2" timeOffset="77288.38">7984 9628 0,'-31'22'16,"-21"34"15,-3 17-16,34-5 1,39-25 0,32-41 15,15-40-15,2-33-1,-10-11 1,-11 9 15,-29 47-15,-12 52-1,-10 42 17,15 28-17,23-6 1,20-22-1,15-53 17,2-38-17,-7-15 1,-14 3 0,-49 35-16</inkml:trace>
  <inkml:trace contextRef="#ctx0" brushRef="#br2" timeOffset="77746.89">8868 8977 0,'5'48'15,"-1"23"-15,-3 2 16,4 26-16,-2-4 31,2 21-31,0-27 16,2 14-16,14 9 15,7-43 1,-11-64 15,-22-43-15,-13-22-1,-4-3 1,0 7 0,22 56-1</inkml:trace>
  <inkml:trace contextRef="#ctx0" brushRef="#br2" timeOffset="78047.95">8717 9389 0,'88'12'15,"20"-5"1,3-12 0,-10-2 15,-22-6-15,-42 5-1,-37 8-15</inkml:trace>
  <inkml:trace contextRef="#ctx0" brushRef="#br2" timeOffset="78575.67">9463 8975 0,'10'74'32,"-7"-6"-17,-1 12-15,1-2 16,-3 12-16,0 29 16,-5-13 15,-3-56-16,8-50 1,10-38 0,16-22 15,11 2-15,8 17-1,11 37 16,4 44-15,-4 13 0,-9 5-1,-11-10 1,-14-13 0,-8-18-1,-7-6 1,-7-11-1</inkml:trace>
  <inkml:trace contextRef="#ctx0" brushRef="#br2" timeOffset="80023.5">10441 9492 0,'0'0'16,"0"0"-1,0 0 1,0 0 0,0-6 15,-3 4-16,1-1 1,2 3 0,0 0-1,-5 3 1,0 12 0,-1 10-1,6 13 1,6 0 15,6 0-15,18-14-1,18-13 1,7-22 0,-4-11-1,-13-3 1,-8 2-1,-12 9 1,-8 4 0,-3 4 15,-2 12-15,6 13-1,14 9 1,18 7-1,10-7 1,5-10 0,-8-24-1,-9-19 1,-15-15 0,-10-10 15,-18 13-16,-16 10 1,1 8 0,-2 6-1,7 3 1,12 10-16</inkml:trace>
  <inkml:trace contextRef="#ctx0" brushRef="#br2" timeOffset="81164.81">11600 9496 0,'-25'8'16,"-24"7"15,0 8-15,23 4 0,29 2 15,27-12-16,12-10 1,4-14 15,-3-8-15,-15 0 0,-16 5-1,-9 15 16,7 15-15,13 8 0,12 4 15,5-7-15,3-14-1,-7-22 1,-17-16 15,-6-6-15,-8 8-1,-5 3 17,-5 8-17,5 7 1,0 14 15,5 9-15,-2 6-1,-1 1 17,5-1-17,9-4 1,9-10-1,8-19 17,0-11-17,-5-3 1,7-5 15,12-15-15,4 4-1,-16 13 1,-28 31 15,-26 33-15,-16 18 0,-11 27 15,3-3-16,0-9 1,15-19 0,9-23 15,8-9-15,11-18-16</inkml:trace>
  <inkml:trace contextRef="#ctx0" brushRef="#br2" timeOffset="81660.48">12772 9408 0,'-66'-7'15,"-7"9"1,25 28-1,46 29 17,17-19-17,30 8-15,3-11 16,12 6-16,26 5 31,-36-5-15,-32-15-1,-43-8-15,-18-8 16,-20 3-16,-35-2 31,2-5-15,16 2 0,80-10-16</inkml:trace>
  <inkml:trace contextRef="#ctx0" brushRef="#br2" timeOffset="82673.2">2798 10955 0,'-19'-47'16,"-22"6"0,-17 9-1,-13 21 1,2 24 0,15 19-1,21 17-15,18 16 16,10 26-1,0-21 1,5 6-16,5-5 16,0 11-16,6-8 15,3 11-15,11 26 16,10-4 15,1-19-15,-14-36-1,-11-24 1,-19-28 0,-15-30-1,-7-20 1,-3-6 0,0 13-1,33 43-15</inkml:trace>
  <inkml:trace contextRef="#ctx0" brushRef="#br2" timeOffset="82878.67">2276 11487 0,'19'13'15,"28"12"1,21-3-1,4-7 1,-17-2 0,-13-3-1,-42-10-15</inkml:trace>
  <inkml:trace contextRef="#ctx0" brushRef="#br2" timeOffset="83288.1">2947 11512 0,'-28'61'16,"1"27"0,19 18 15,43-15-16,35-38 1,26-41 0,-3-34 15,-25-36-15,-38-23-1,-51-2 16,-12 27-15,-17 13-16,-33-2 16,-7 4-1,13 7 1,33 14 0,44 20-16</inkml:trace>
  <inkml:trace contextRef="#ctx0" brushRef="#br2" timeOffset="83792.88">3519 11875 0,'0'-10'15,"2"-15"17,11-15-17,20-16 1,16 6 15,20 12-15,7 13-1,-5 15 1,-24 4 0,-47 6-1</inkml:trace>
  <inkml:trace contextRef="#ctx0" brushRef="#br2" timeOffset="84399.01">5214 11417 0,'-58'-5'16,"-17"7"-1,-5 13 1,17 28 15,27 22-15,39 21 0,40-3-1,32-22 16,24-30-15,-2-29 0,-11-13-1,-29 4 1,-57 7-16</inkml:trace>
  <inkml:trace contextRef="#ctx0" brushRef="#br2" timeOffset="85481.85">5605 11014 0,'10'40'16,"4"20"-16,-5 1 16,3 19-16,-3-7 15,-6 13 1,-3-6 0,-3 6-16,-8 13 15,17-42 1,10-49-1,6-38 17,11-31-17,11-9 1,9 15 0,15 34 15,4 39-16,0 40 1,-7 12 0,6-1 15,7-22-15,-1-24-1,-3-33 1,-16-28-1,-25-23 17,-28-1-17,-31 9 1,-27 20 0,-17 33 15,2 33-16,21 20 1,34 15 0,35-7 15,26-24-15,10-26-1,-10-35 1,-20-24 15,-13-20-15,-6 6-1,-6 11 1,3 31 15,-6 40-15,5 31-1,14 21 1,20 12 0,10-26 15,5-40-15,-14-41-1,-13-25 1,-5-3 15,-11 13-15,-11 38-16</inkml:trace>
  <inkml:trace contextRef="#ctx0" brushRef="#br2" timeOffset="85814.28">6749 11719 0,'7'-13'15,"10"-17"1,12-18 0,6-9 15,5 11-16,6 21 1,-3 15 0,1 18 15,-10 4-15,-5 0-1,-10-2 1,-19-10-16</inkml:trace>
  <inkml:trace contextRef="#ctx0" brushRef="#br2" timeOffset="87109.85">7412 11520 0,'0'0'16,"-6"0"-1,-16 2 17,-15 8-17,-1 16 16,18 9-15,29-5 15,19-10-15,7-17 0,1-18 15,-6-11-16,-12 14 17,-4 30-17,7 47 1,-9-9 15,1 14-31,-5 33 16,-21 1 15,-28-31-15,4-53 15,12-50-15,15-25-1,10-5 16,7-12-15,5 12 0,22-3-16,4 11 31,20 10-31,-4 15 16,18 5-16,33 4 31,4 13-16,-10-6 1,-27-13 15,-40-12-15,-44 11 15,-39 15-15,-19 27-1,0 26 17,31 26-17,29-20 17,38 2-32,18-13 15,24-3-15,1-12 16,7 0-1,25-1 1,-19-4 0,-84-18-16</inkml:trace>
  <inkml:trace contextRef="#ctx0" brushRef="#br2" timeOffset="88064.23">8974 10754 0,'6'70'16,"-6"-6"-1,4 19-15,-1 0 16,7 25-16,-1-9 31,7 17-31,2-18 16,-2 0-16,6-3 16,-10-69 15,-7-52-16,-5-27 17,0-4-17,-8 19 1,-27-10-16,-11 0 16,-21-10-16,-29-10 15,31 38 16,55 42-15,24 6 0,32 15-16,4-6 31,24 7-31,-2-9 16,19-2-16,-10-9 15,-1 0-15,13-14 31,-44-4-15,-52 2 15,-32 4-15,-13 21 15,23 18-15,52 6-1,46-1 17,26-24-17,-19-34 17,-54-30-17,-29 3 1,-32 1-1,-11 5 1,-17 3-16,-35-2 16,5 16-1,23 9 1,32 7 15,20 0-15,18 0-16</inkml:trace>
  <inkml:trace contextRef="#ctx0" brushRef="#br2" timeOffset="88579.25">10799 10996 0,'-33'-53'16,"-20"-4"15,-15 15-16,-15 22 1,10 31 0,25 36-1,25 29 1,13-10 0,10 2-16,5 0 15,2 9-15,4-6 16,8 20-16,4-13 31,12 13-31,21 24 16,0-18-1,-42-72 1,-18-48 15,-9-7-15,3 10-1,10 20-15</inkml:trace>
  <inkml:trace contextRef="#ctx0" brushRef="#br2" timeOffset="88764.82">10355 11382 0,'81'22'16,"22"8"15,6-2-15,-11-5-1,-35-10 1,-63-13-16</inkml:trace>
  <inkml:trace contextRef="#ctx0" brushRef="#br2" timeOffset="89098.9">11260 10918 0,'2'73'16,"-2"-10"0,0 11-16,0-5 15,0 17-15,0-11 16,5 7-16,12 15 16,20-6-1,-5-30 16,-17-33-15,-15-28-16</inkml:trace>
  <inkml:trace contextRef="#ctx0" brushRef="#br2" timeOffset="89520.36">11552 11419 0,'-17'49'15,"17"15"1,37 5 15,34-14-15,12-32-1,-25-53 17,-33 0-17,-33-16 1,-9 1 0,-29-8-16,-1 7 15,-16 3-15,-25-12 16,14 4 15,27 8-15,21 24-1,14 8 1,12 11-16</inkml:trace>
  <inkml:trace contextRef="#ctx0" brushRef="#br2" timeOffset="90129.99">12001 11460 0,'0'19'16,"5"39"-1,14 10 17,25-12-17,23-21 17,10-27-17,-7-20 16,-20-12-15,-25-1 15,-9 15-15,-9 23 15,13 22-15,18 6-1,25-9 17,18-22-17,-13-45 17,-31-5-17,-27-30-15,-15-9 31,-18-19-31,-1 3 16,-4-7-16,-15-21 16,10 15-1,33 108-15</inkml:trace>
  <inkml:trace contextRef="#ctx0" brushRef="#br2" timeOffset="90826.65">12867 11605 0,'0'0'31,"0"0"-16,0 0-15</inkml:trace>
  <inkml:trace contextRef="#ctx0" brushRef="#br1" timeOffset="110752.82">1488 4514 0,'0'0'16,"0"0"0,0 0-16,0-7 15,0-5 1,0-3-1,0-6 1,0 1 0,0-5-16,0-5 31,0-1-31,0 1 16,3 2-1,3-2 1,-2 5-1,3-3 1,4-7-16,1-3 16,3 1-1,5-9 1,-4 1 0,-2 4-1,6-1 1,6 2-16,2 0 15,-3-4 1,3 7 0,-3-3-1,2-1 1,1 8 0,8 0-16,-4 5 15,4 0 1,-3-2-1,-2-5 1,12 0 0,-1 0-1,2 7-15,-3 3 16,-5 5 0,-1 2-1,2-5 1,9 0-1,3-1 1,7-1-16,2 2 16,-7 2-1,-1 7 1,8-2 0,2-1-1,9 2 1,4-1-1,0 4 1,1-3 0,8 8-1,-7 1 1,8 3 0,2 3-1,-9 0 1,8 0-1,-1 0 1,-1 9 0,2 3-1,-3 10 1,-2-4 0,-2 2-1,-3-4 1,-7 3-1,4 7 1,-2 2 0,-5 4-1,3-4 1,-13 2 0,0 1-1,-15 1 1,-1 4-1,3-2 1,-8 4 0,3 1-1,3 5 1,-7-2 0,-1-2-1,-6 4 1,0 2-1,3 2 1,-5 0 0,-3 2-1,-2 3 1,2 0 0,2-2-1,-1-1 1,-4 0-1,-2 1 1,-2 4 0,2 3-1,-7-3 1,5 3 15,-1 5-15,6 3-1,-3-3 1,0-3 0,-5 5-1,-3 12 1,-4-2 0,-3-2-1,0 0 1,-8 3-1,0 4 17,-4 4-17,0 2 1,-6-1 0,8 1 15,3-1-16,-6 1 1,3 5 0,1-3 15,5 1-15,-9 4-1,-9 0 16,-3-7-15,-5-1 0,2-2-1,0 3 17,-7-3-17,4 0 1,1-5-1,-3-5 17,-2 0-17,-5 0 1,-9-5 15,3-7-15,-8-3-1,7-3 1,-3 3 15,-2 0-15,-6 0 0,-3-8 15,-4-1-16,-5-7 1,-1 4 0,-1-9 15,-2-1-15,1-6-1,-5-14 1,1-2-1,-2-2 1,1-1 0,-3-9-1,2 3 1,-3-10 15,-6 0-15,0-3-1,0-2 1,-3-2 0,3-3-1,-3 0 1,4-5 0,5-2-1,6-7 1,8 1 15,7-4-15,1-4-1,-1-2 1,6 1 0,1-5-1,-4-2 1,5 2-1,10 3 1,4-1 0,5-5-1,5-6 1,7-2 15,2 9-15,1-10-1,-3 4 1,3-3 0,2-2-1,7 7 1,9 5 0,-2 0-1,3 5 1,0 3-1,0 2 17,0 3-17,0-1 1,0 6 0,0 11-1,0 4 1,0 6-1,0 2 1,0 2 0,0 0-1,0 0 1,0 2 15,-10 12-15,-12 10-1,-4 15 1,-6 5 0,-4 2-1,6-8 1,5-13 0,6-7-1,8-8 1,5-10-1,1-10 17,5-8-17,8-10 1,7-7 0,5 0-1,0-1 1,-7 4-1,-7 6 1,5 9 0,0 0-1,-2 4 1,2 3 15,-3 5-15,3 3-1,10 4 1,7 10 0,11 6-1,0 10 1,2-1 0,0 7-1,-6-4 1,-9-6-1,-2-3 17,-18-11-17,-6-10-15</inkml:trace>
  <inkml:trace contextRef="#ctx0" brushRef="#br3" timeOffset="122064.27">1607 4576 0,'0'0'16,"0"0"0,0 0-1,0 0 1,0-10-16,5-14 16,10-6-1,3-8 1,4-5-1,1 5 1,-1 4 0,3-4-16,11-7 15,5-3 1,5-6 0,10-3-1,-2 4 1,4 5-1,0 2-15,-6 1 16,3-2 0,1-4-1,9-7 1,6 2 0,4 1-1,5 3-15,2-2 16,-2 6-1,2-1 1,2-3 0,6-6-1,4-2 1,4-1 0,7 6-1,0 3 1,-2 8-1,3 2 1,-2 1 0,-1-1-1,6 1 1,6-4 0,6 4-1,-35 16 1,-4 3-16,31 0 15,13 1 1,-4 0 0,9 1-1,-7 8 1,-3 2 0,0 5-1,4-6 16,1 1-15,3 1-16,-6 6 16,-4 6-1,-8 4 1,-3 3 0,1 3-1,-2 2 1,2 1-1,-6 0 1,1 0 0,-3 4-1,-12 5 1,-4 5 0,-3 6-1,2-6 1,2-2-1,0 7 1,-2 3 0,0 0-1,-1 4 1,-3 4 0,-6 9 15,-3-5-16,-4 6 1,-1-1 0,-4 11-1,-3-3 1,-6 0 0,6-1-1,-5 4 16,-1 5-15,2-3 0,-1 5-1,-4 1 1,-2 1 0,0-2-1,-3 2 1,-3-2 15,-1 1-15,-3-1-1,-1 3 1,2 3 0,-9 7-1,-8 0 1,-4 0 15,-1 0-15,1 2-1,-3-3 1,3 1 0,-2 3 15,-7 6-16,-3 6 17,-6 3-17,0 1 1,0-5 15,0 2-15,0 6 15,0-2-15,0-5 15,-8-1-15,-9-1-1,-7 2 16,0 2-15,-2-3 15,-4 7-15,-10 1 0,-8 0 15,-6-8-16,-6-4 17,0-7-17,-3 1 1,-15-4 15,-1-2-15,-9-2 15,-8-1-15,-2-3-1,-5-7 17,-6-8-17,-3-5 1,0 2-1,-4-4 17,-5-4-17,41-21 1,-8-1-16,-16 0 16,-11 6 15,-3-3-16,-3-16 1,-3 1 0,0-3-1,-2 2 1,3 2 0,-1-7-1,-1-2 1,2-6-1,2 0 1,5-4 0,4 0 15,4-6-15,-3-1-1,-7-1 1,-3-5-1,34 6 1,-3-6-16,-21 1 16,-8 2-1,3 5 17,-1-2-17,-4-7 1,-8 0-1,-1-12 1,3-9 0,6 5-1,15 2 1,13-5 15,-2 6-15,-7-6-1,-10 5 1,-3 0 0,4-4-1,4-11 1,13 0 0,11-4-1,18-2 1,7-1-1,6-3 1,8 2 0,-3 1-1,-2 0 1,11-1 0,4-4-1,1-3 16,6 3-15,4-3 0,-1-3-1,1 1 1,2-4 0,-2-4-1,1 5 1,4 3-1,4-1 1,6 7 0,7 10-1,-1 9 17,2 17-17,0 3 1,0 2-1,0 9 1,0-2 0,0 6-1,0 6 1,-3 9 0,-11 17-1,-8 14 1,-3 12 15,3-1-15,4-3-1,4-9 1,11-18 0,-5-9-1,5-8 1,3-10-1,0-18 1,0-12 0,3-18-1,-3-12 17,5-5-17,-2 4 1,-3 13-1,2 18 1,-1 15 0,-1 8-1,0 4 1,10 3 0,12 5-1,8 15 1,15 8 15,6 15-15,3-1-1,4 4 1,-1-6 0,-6-7-1,-20-10 1,-31-23-16</inkml:trace>
  <inkml:trace contextRef="#ctx0" brushRef="#br4" timeOffset="129601.2">1728 4588 0,'6'-10'15,"13"-12"-15,14-14 16,5-4 0,2-5-1,8 1 1,10-8-1,9-1 1,3-5-16,5-5 16,2 0-1,14 2 1,-3-4 0,3 2-1,-3 3 1,0-1-1,8-2-15,9-6 16,-28 27 0,0-4-1,-12 11 1,15-5-16,-16 5 16,16-8-16,-16 7 15,17-4-15,-16 5 16,16 0-16,-15 7 15,9 0-15,-15 0 16,8-6-16,-10 6 16,14-8-16,-12 6 15,9-5-15,-6 9 16,12-4-16,-7 8 16,10 1-16,-7 1 15,12-3-15,-14 6 16,16-11-16,-13 8 15,16-12-15,-10 6 16,10-4-16,-10 9 16,11-3-16,-13 4 15,9-6-15,-10 6 16,13 5-16,-15 2 16,10 3-16,-17-2 15,17-1-15,-12 1 16,14-4-16,-12-1 15,15-1-15,-14 1 16,11-1-16,-11 3 16,12-6-16,-10 8 15,11-1-15,-12 4 16,11-3-16,-9 6 16,14 1-16,-17-1 15,17 2-15,-11-3 16,12-4-16,-17 0 15,18-4-15,-12 9 16,10-6-16,-9 7 16,14-3-16,-10 1 15,12-2-15,-10 2 16,14-2-16,-17 2 31,19 6-31,-19 0 16,16-1-16,-10 3 15,9-5-15,-9 3 16,12 2-16,-12 0 16,15 0-16,-18 0 15,13 7-15,-13-2 16,13 3-16,-15-6 16,12 4-16,-10-2 15,10-1 1,-20-3-16,15 2 15,-12 1-15,10 5 16,-18-4-16,15 11 0,-20-1 16,13 5-16,28 16 15,8 3 1,-33-15 0,-1 2-16,-17-4 15,15-1-15,-16-8 16,13 6-16,-16 4 15,15 4-15,-12-3 16,8 10-16,-15-3 31,7 7-31,23 24 16,19 7 0,-34-20-1,4 0-15,-16-8 16,10 7-16,-11-3 15,6 6-15,20 23 16,-6 10 15,-7 5-15,-2 11 0,-1 9-1,6 1 1,-6-2-1,-7 5 17,-2 3-17,-10 4 1,-6-6 0,-3-1-1,-12 1 1,-7 0-1,-2 3 17,-4 5-17,3 0 1,-4-5 0,-4 10-1,-5-38 16,-2 1-31,1-17 16,-12 14-16,4-8 31,-1 8-31,-4-14 16,2 12-16,-6-13 31,-8 4-31,3-5 16,-6 9-16,7-9 31,3 13-31,3-17 16,4 14-16,-2-11 15,-8 6 1,-5-9 0,-5 12-16,6-15 15,-7 10-15,5-9 31,-9 8-31,-18 24 16,-13 7 15,16-32-15,-3-3-16,8-13 31,-11 8-31,6-12 16,-6 10-16,-19 21 31,-11 4-15,-10-8-1,-14-10 17,30-23-17,-6-4-15,13-8 16,0 2-16,-33 10 15,-7 6 17,32-17-17,-7 2-15,7-11 16,-10 0-16,13-5 31,-15-2-31,20-2 16,-15 3-16,10-3 15,-10 4-15,12-8 16,-14 4-16,12-6 16,-11 2-16,17-2 15,-12 1-15,9-7 16,-21 4-16,16-6 16,-11 9-16,12-2 15,-11 4 1,12-5-1,-16 5-15,17-6 16,-11 6-16,9-3 16,-9 0-16,15-6 15,-23 0-15,17 3 16,-18 3 0,16-5-1,-17 7-15,11-1 16,-20-4-16,16-2 15,-16 2-15,13-1 32,-16 1-32,16-2 15,-16 4-15,16-8 16,-14 7-16,18-5 16,-14 1-16,14 2 31,-17-2-31,22 4 15,-20-2-15,14-4 16,-13 5-16,14-4 16,-19 2-1,18-2 1,-12 1-16,18 2 16,-9-4-16,13-2 15,-12 0-15,15 0 16,-10 0-16,16 0 15,-16 0-15,15 0 16,-16-2-16,20 2 16,-21-8-16,18 6 15,-17-6 1,20 5-16,-21 1 16,16-5-1,-18 1-15,12 2 16,-16-4-16,13-2 15,-12 2-15,16 4 16,-12-5-16,15 4 16,-21-2-16,18 1 15,-7-6-15,11 2 16,-12-2-16,10-1 16,-13-4-16,13 3 15,-15 2 1,16 4-1,-10-6-15,16 5 16,-15-3-16,10-1 16,-14-4-16,14 0 15,-9-9-15,-29-14 16,-8-3 0,-1-2-1,1-1 16,0 4-15,-7-4 0,5-5-1,5-6 1,0-4 0,12-2-1,13-2 1,-1 5-1,15 6 1,2-4 0,12-7-1,3-13 1,4 0 0,-4-5-1,7-3 1,6-5-1,0 2 1,-2 4 0,12 9 15,15 9-15,8 21-1,0 22 1,3 10-1,7 10 1,1 1 0,0-2-1,0 15 1,3 22 0,6 19-1,-7 19 1,-2 14 15,6 1-15,-6-4-1,0-5 1,2-24 0,-2-26-1,0-13 1,0-18-1,0-18 1,0-20 0,0-13 15,0-17-15,0-9-1,3 1 1,-3 7-1,0 11 1,0 16 0,0 22-1,0 12 1,0 5 0,0 5-1,9 6 16,15 18-15,15 9 0,25 12-1,17 9 1,0-5 0,-21-6-1,-18 5 1,-10-9-1,-15-22 1,-17-14-16</inkml:trace>
  <inkml:trace contextRef="#ctx0" brushRef="#br4" timeOffset="131196.44">12172 6760 0,'32'-4'31,"7"0"-16,20-6-15,40-4 32,9-10-17,-19 7 1,-19-3 15,-35 10-15,-35 10-16</inkml:trace>
  <inkml:trace contextRef="#ctx0" brushRef="#br4" timeOffset="131511.79">12502 6725 0,'5'63'15,"-3"26"17,3 3-17,3-11 16,-5-21-15,2-30 15,-5-11-15,0-19-16</inkml:trace>
  <inkml:trace contextRef="#ctx0" brushRef="#br4" timeOffset="131762.43">12295 7173 0,'74'-10'15,"-9"6"1,10-5-16,26 2 31,-5 2-15,-25-2-1,-71 7 1</inkml:trace>
  <inkml:trace contextRef="#ctx0" brushRef="#br4" timeOffset="132438.13">12761 6931 0,'18'0'16,"29"0"-1,20 6 16,-4 4-15,-23 12 15,-26 6-15,-28 4 15,-12-7-15,1-4 15,23 2-15,25 7 15,17 5-15,-2 3 15,-26 0-16,-32-8 1,-32-15 15,-15-5-15,7-5 15,10-5-15,50 0-16</inkml:trace>
  <inkml:trace contextRef="#ctx0" brushRef="#br1" timeOffset="136021.9">3902 6803 0,'56'-13'15,"11"-2"-15,-4 3 16,15-9-16,20-1 31,-1-3-15,-26 7-1,-37 8 1,-34 10-16</inkml:trace>
  <inkml:trace contextRef="#ctx0" brushRef="#br1" timeOffset="136331.46">4168 6725 0,'0'70'15,"0"24"1,6 11 0,-1-11-1,-5-21 17,-8-38-17,5-18 1,1-6-1,2-11-15</inkml:trace>
  <inkml:trace contextRef="#ctx0" brushRef="#br1" timeOffset="136559.21">3984 7209 0,'57'-10'15,"23"-3"17,6-2-17,-6-6 1,-17 9 15,-28 2-31,-35 10 16</inkml:trace>
  <inkml:trace contextRef="#ctx0" brushRef="#br1" timeOffset="136847.04">4639 7065 0,'9'53'16,"3"7"15,-3-7-15,-5-13-1,1-14 1,-5-26-16</inkml:trace>
  <inkml:trace contextRef="#ctx0" brushRef="#br3" timeOffset="143173.62">7024 6881 0,'15'-4'32,"40"-10"-17,3 7 1,18-9-16,-3 11 31,13-2-31,-9 2 16,7 3-16,14-9 15,-15-9 17,-27-7-17,-26 14 17,-15 5-17,-15 8-15</inkml:trace>
  <inkml:trace contextRef="#ctx0" brushRef="#br3" timeOffset="143503.59">7536 6877 0,'-9'70'16,"3"15"15,3 9-15,0-11 15,3-17-15,0-21-1,0-23 17,0-12-17,0-10-15</inkml:trace>
  <inkml:trace contextRef="#ctx0" brushRef="#br3" timeOffset="143751.68">7228 7365 0,'35'-5'16,"11"-1"0,16-3-1,37-4 1,-3 3-1,-14-2 17,-30 1-17,-52 11-15</inkml:trace>
  <inkml:trace contextRef="#ctx0" brushRef="#br3" timeOffset="144781.56">7790 7153 0,'12'-3'31,"29"-7"-16,28 5 17,3 5-17,-14 24 1,-38 16 15,-35 17-15,-24-1-1,-7-8 17,5-8-17,24-20 17,39-10-17,36-10 16,20-2-15,5-6 0,-10 3 15,-19-2-15,-54 7-16</inkml:trace>
  <inkml:trace contextRef="#ctx0" brushRef="#br0" timeOffset="-33435.82">18104 1141 0,'2'70'16,"1"-10"0,4 8-16,0-1 15,6 10 1,0 2-1,0 8-15,-1-6 16,4 8-16,-4-13 16,2 9-16,4 21 15,-2-8 1,-6-47 0,-5-27-1,0-9 1,-1-15-1,7-17 1,4-13 0,8-30-1,-3 4 1,-3-9-16,4-1 16,7-9-16,-3 7 15,10-11-15,-2 9 16,4-6-16,-1 10 15,1-2-15,11-18 16,-3 9 0,-17 14-1,-7 25 1,-9 16 0,-4 8-1,-5 7 1,-3 7-16</inkml:trace>
  <inkml:trace contextRef="#ctx0" brushRef="#br0" timeOffset="-32015.56">19502 1664 0,'73'-2'15,"-2"0"1,-13-5 0,-58 7-16</inkml:trace>
  <inkml:trace contextRef="#ctx0" brushRef="#br0" timeOffset="-30090.75">21195 983 0,'-7'42'16,"-5"16"-16,-2 0 16,-9 15-16,2-8 15,-10 16-15,6-11 16,-8 6-16,5 22 16,33-12-1,38-30 16,30-42-15,-12-14 0,4-14-16,26-19 15,-7-2 1,-30 6 0,-54 29-16</inkml:trace>
  <inkml:trace contextRef="#ctx0" brushRef="#br0" timeOffset="-29844.77">21139 1309 0,'37'0'16,"43"0"-1,18-4 1,1-2 0,-14 4 15,-30-3-31,-55 5 16</inkml:trace>
  <inkml:trace contextRef="#ctx0" brushRef="#br0" timeOffset="-29665.31">21274 959 0,'77'-10'16,"21"0"-1,-3 0 1,-25 5-1,-70 5-15</inkml:trace>
  <inkml:trace contextRef="#ctx0" brushRef="#br0" timeOffset="-29083.16">22367 1262 0,'-61'23'0,"-16"24"31,-7 21-15,19 10 0,44-17-1,37-26 1,31-32-1,19-34 17,10-19-17,-11-10 1,-14 7 0,-27 28-1,-8 33 1,-14 34-1,14 8 17,27-12-17,10-15 1,-4-10 0,-10-4-16,-39-9 15</inkml:trace>
  <inkml:trace contextRef="#ctx0" brushRef="#br0" timeOffset="-28758.01">22979 1255 0,'-37'30'16,"2"12"0,9 11-1,24-10-15,25-10 16,22-15 0,22-14-1,7-13 1,-4-7-1,-7-1 1,-28 4 0,-35 13-16</inkml:trace>
  <inkml:trace contextRef="#ctx0" brushRef="#br0" timeOffset="-28283.92">23566 866 0,'-12'73'16,"-8"26"-1,-6 1 1,4-19 0,4-21-1,8-30 1,10-24 0,10-22-1,13-8 1,7 1-1,8 0 1,2 18 0,-1 10-1,1 11 1,-5-2 0,-3-6-1,-1-4 1,-1-4-16,-15-4 15,-15 4 1</inkml:trace>
  <inkml:trace contextRef="#ctx0" brushRef="#br0" timeOffset="-27686.29">24829 1227 0,'-20'82'16,"-8"19"0,-4-5-1,4-38 1,10-53 15,11-45-15,2-41-1,5 16 1,7-9-16,8-29 16,18 3-1,17 27 1,18 39 0,-5 48 15,-15 31-16,-36 17 1,-36 6 0,-27-15-1,-7-9 1,7-16 0,19-9-1,32-19 1</inkml:trace>
  <inkml:trace contextRef="#ctx0" brushRef="#br0" timeOffset="-26902.73">25721 1017 0,'-10'-30'16,"-15"12"0,-20 11 15,-26 22-16,-9 28 1,3 20 0,24 8-1,29-6 1,29-20 0,37-30 15,19-27-16,4-26 1,0-22 0,-11-6-1,-17-2 1,-14 18 0,-16 34-1,-14 24 16,2 28-15,-2 14 0,7 7-1,7-6 1,11-19 0,13-11-1,-5-14 1,-10-1 15,-16-6-31</inkml:trace>
  <inkml:trace contextRef="#ctx0" brushRef="#br0" timeOffset="-26532.8">26180 506 0,'0'83'15,"0"-13"16,0 6-31,-3 30 16,3 2 0,0-22-1,-5-27 1,5-47 0,5-10-1,-5-2 1,0 0-1,0 0-15</inkml:trace>
  <inkml:trace contextRef="#ctx0" brushRef="#br0" timeOffset="-26309.25">25960 826 0,'71'5'16,"15"2"0,9-7-1,-6-2 1,-17-3 15,-28 0-31,-44 5 16</inkml:trace>
  <inkml:trace contextRef="#ctx0" brushRef="#br0" timeOffset="-25809.89">26653 624 0,'-7'75'0,"-13"29"31,-5-4-15,2-13-1,7-32 1,9-42-1,14-38 17,21-23-17,15-10 1,5 9 0,0 32-1,-6 33 1,7 24-1,-2 16 1,-1-7 0,-6-11-1,-7-15 1,-10-10 0,-14-6-1,-4-4 1,-5-3-16</inkml:trace>
  <inkml:trace contextRef="#ctx0" brushRef="#br0" timeOffset="-25154">27248 917 0,'-5'32'0,"3"-6"15,2-6 1,0-7-1,10-11 1,13-9 0,7-6-1,5-2 1,-5 2 0,-4 3-1,-12 0 1,-4 5-1,-2 5 1,-5 10 0,-1 8-1,18 7 1,18 2-16,19-11 16,10-11-1,-4-8 1,-9-10-1,-18-6 1,-14-1 0,-19 6-1,-10 4 1,2 3 0,-3 2-1,3 0 1,-3 2-1,3-1 1,5 4-16</inkml:trace>
  <inkml:trace contextRef="#ctx0" brushRef="#br0" timeOffset="-24416.8">28283 887 0,'-12'4'15,"-18"8"1,-8 12-16,-3 11 15,4 6 1,6-6 0,14-5-1,11-15 1,17-4 0,15-9-1,9-8 1,2-13-1,-4-7 1,-5 3 0,-5-2-1,-11 5 1,-2 8 0,-2 6-1,-8 6 1,0 14-1,2 10 1,8 9 0,6-13-1,17-7 1,2-5 0,-3-8-1,-4-3-15,-13-2 31,-15 5-31</inkml:trace>
  <inkml:trace contextRef="#ctx0" brushRef="#br0" timeOffset="-23793.92">28606 937 0,'0'15'16,"3"18"0,2 4-1,8-4 1,14-10 0,11-21-1,14-24 1,20-19-1,0-7 1,-9 6 0,-9 11-1,-27 22 1,-19 21 0,-29 26-1,-4-2 16,-13 11-31,-4-4 0,-9 12 16,4-7-16,-6 5 16,-24 25-1,12 5 1,15-7 0,27-28-1,11-23 1,4-13-1,8-12-15</inkml:trace>
  <inkml:trace contextRef="#ctx0" brushRef="#br0" timeOffset="-21337.35">21041 2398 0,'0'51'15,"0"17"1,0-5-1,0 20-15,-2-8 16,2 18-16,0 24 16,5-15-1,13-58 1,-1-39 0,8-40 15,8-35-16,-8 9 1,6-5-16,6-24 16,2 11-1,-4 31 1,-5 43 0,5 48 15,-12 0-16,8 15-15,4 33 16,2-3 0,-6-13-1,-6-19 1,-10-31 0,-15-25-16</inkml:trace>
  <inkml:trace contextRef="#ctx0" brushRef="#br0" timeOffset="-20787.77">22032 2668 0,'-18'32'0,"-25"34"32,-4 20-17,16-3 1,29-30-1,22-41 1,23-39 0,4-24 15,2-19-15,-12 2-1,-2 8 1,-19 46-1,-16 42 1,-2 30 0,6 8 15,24-8-15,7-12-1,-2-16 1,-5-10-1,-28-20-15</inkml:trace>
  <inkml:trace contextRef="#ctx0" brushRef="#br0" timeOffset="-20418.6">22702 2614 0,'-53'24'0,"-8"4"15,29-4 1,34 12 0,34 9-1,19-2 1,1 0-1,-8-8 1,-13-10 0,-30-7-1,-33-5 1,-12-5 0,-11-8-1,4-4 1,8-3-1,39 7-15</inkml:trace>
  <inkml:trace contextRef="#ctx0" brushRef="#br0" timeOffset="-19956.69">24144 2270 0,'-23'78'16,"3"-16"-1,2 12-15,-2 26 16,10 10-1,5-13 1,5-53 0,2-44-16,-2-16 31,0-2-31,-2 6 16,2 12-1</inkml:trace>
  <inkml:trace contextRef="#ctx0" brushRef="#br0" timeOffset="-19088.14">23969 2438 0,'72'-10'15,"-15"3"1,12-16-16,-9 1 15,10-12-15,24-6 16,-4 5 0,-4 3-1,12 6 1,-14 26 0,-39 33-1,-40 32 16,-20 24-15,-8-8 0,0-13-1,16-36 1,12-32 15,20-28-15,8-4-1,-3-1 1,3 18 0,-1 17-1,-4 11 1,5 2 0,13-2 15,14-6-16,13-7 1,2-7 0,-6-6-1,-17-9 1,-11-6 0,-19 0 15,-9 3-16,-13 7 1,-7 8 0,-16 10-1,-15 20 1,-8 15 0,16 11-1,46-8 16,36-16-15,24-16 0,4-10-1,-9-6 1,-23-2 0,-48 12-16</inkml:trace>
  <inkml:trace contextRef="#ctx0" brushRef="#br0" timeOffset="-18407.67">26936 2219 0,'-23'0'16,"-25"8"-1,-23 7 1,8 20 0,28 16-1,40 9 1,35 3 15,13-5-15,-8-13-1,-27-19 1,-32-14 0,-35-12-1,-16-8 1,-3 1 0,10 0-1,10 2 1,20-3-1,28 8-15</inkml:trace>
  <inkml:trace contextRef="#ctx0" brushRef="#br0" timeOffset="-17714.21">27668 2191 0,'-22'4'0,"-28"10"16,-21 16 0,-7 13-1,17 5 1,26 2-1,30-4 1,28-13 0,25-18-1,15-18 1,4-19 0,0-17-1,-7-8 1,-15 0-1,-12 8 1,-13 9 0,-10 15-1,-7 15 1,-6 23 0,1 17-16,2 15 15,5-4 1,10-3-1,2-20 1,16-18 0,2-20-1,-5-6 1,-4 4 0,-26 12-16</inkml:trace>
  <inkml:trace contextRef="#ctx0" brushRef="#br0" timeOffset="-16774">28229 2289 0,'0'13'15,"0"11"-15,7-8 16,16-16-1,19-16 1,24-21 15,6-5-31,-5 4 16,-15 20 0,-22 26-1,-17 25 1,-5 5-1,-8-6 1,0-6 15,10-16-15,15-18 0,26-15-1,12-4 1,-3-6-1,-8 7 1,-24 22 0,-10 16-1,-3 11 1,0-1 0,11-3-1,7-7 1,-3-10-1,7-7 1,3-9 0,-9-7-1,-6 6 1,-7 2 0,-13 6-1,0 4 1,7 1-1,18-8 1,19-8 0,9 0-1,5-10 1,-3-2 0,-13 8-1,-33 5 1,-37 7-1,-30 12 1,-20 20 0,3 24-1,24 7 1,51-11 0,45-16-1,34-21 1,-2-5-1,-13-5 1,-69 5-16</inkml:trace>
  <inkml:trace contextRef="#ctx0" brushRef="#br0" timeOffset="-15712.3">20941 3807 0,'-18'88'0,"13"-20"31,3 12-31,2-9 16,7 3-16,16 22 15,9-19 1,4-39-1,-9-44 1,-1-43 15,-6-7-15,-3-14-16,4 4 16,2-9-16,5-34 15,-4 5 16,-1 27-15,-23 36 0,0 24-1,0 6 1,0 9 0,0 2-16</inkml:trace>
  <inkml:trace contextRef="#ctx0" brushRef="#br0" timeOffset="-14939.49">21626 3913 0,'-12'23'16,"-16"32"-1,0 13 1,8 3 0,26-16-1,24-28 1,24-29 15,20-36-15,-1-29-1,-17-20 1,-42 5 0,-49 18-1,-5 31 1,-23 17-1,-30 10 1,-8 12 0,23 1-1,20 2 1,30-6 0,11 3-1,17-6 1</inkml:trace>
  <inkml:trace contextRef="#ctx0" brushRef="#br0" timeOffset="-14605.43">22311 3467 0,'0'70'16,"-5"-9"15,0 19-31,-4-7 16,-7 13-16,-17 25 16,1-8-1,27-49 1,17-42-1,11-17 1,-5-10 15,-1 2-31,-17 13 16</inkml:trace>
  <inkml:trace contextRef="#ctx0" brushRef="#br0" timeOffset="-14295.72">22907 3520 0,'-11'62'0,"-1"30"16,-3 21-1,2 0 1,5-15 0,18-40-1,-2-43 1,-5-27 0,-3-19-1,0-1 1,-3 6-1,3 26-15</inkml:trace>
  <inkml:trace contextRef="#ctx0" brushRef="#br0" timeOffset="-14135.35">22793 3734 0,'73'0'16,"23"0"-1,-5 0 1,-13-3 0,-78 3-16</inkml:trace>
  <inkml:trace contextRef="#ctx0" brushRef="#br0" timeOffset="-13696.56">23486 3706 0,'-50'33'15,"-11"15"1,3 13 0,18-11-1,10-5 1,35-28-1,22-19 1,18-24 0,13-16-1,-4 0 1,-10-2 0,-13 14-1,-11 11 1,-15 21-1,-5 28 1,-5 13 0,-5 2-1,-3-7 1,3-8 0,3-13-1,7-17-15</inkml:trace>
  <inkml:trace contextRef="#ctx0" brushRef="#br0" timeOffset="-13063.94">23904 3817 0,'-12'36'16,"1"-4"-1,6-9 1,10-15 0,16-16-1,4-17 1,3-19 0,-3 4-1,-5 5 1,-5 10-1,-7 13 1,-8 12 0,0 16-1,2 30 1,14 18 0,14 11-1,5 6 1,-15-1-1,-25-12 1,-30-13 0,-19-27-1,-11-22 1,4-24 0,14-5-1,17 6-15,30 17 16</inkml:trace>
  <inkml:trace contextRef="#ctx0" brushRef="#br0" timeOffset="-12385.82">24439 3795 0,'19'-8'16,"21"-17"0,14-10-1,-6 2 1,-11 5 15,-24 10-15,-33 23-1,-31 23 1,-19 25 0,0 12 15,36-2-15,42-25-1,40-25 1,12-16-1,-2-12 1,-12 3 0,-46 12-16</inkml:trace>
  <inkml:trace contextRef="#ctx0" brushRef="#br0" timeOffset="-11707.22">25890 3552 0,'-23'10'16,"-28"10"-1,-9 8 1,10 8 0,22-1-1,45-10 1,34-15 15,19-17-15,2-8-1,-12-8 1,-20 0 0,-7 9-1,-23 14 1,-18 22 0,-12 16 15,5 7-16,23-17 1,19-18 0,9-13-1,-4-7 1,-6-3 0,-26 13-1</inkml:trace>
  <inkml:trace contextRef="#ctx0" brushRef="#br0" timeOffset="-11345.21">26507 3474 0,'-22'28'15,"17"15"1,19 0-1,25 5 1,6-6 0,-3-11 15,-24-9-15,-20-12-1,-21-5 1,-5-5-1,5-7 1,11-11 0,2 1 15,3 7-31,7 10 16</inkml:trace>
  <inkml:trace contextRef="#ctx0" brushRef="#br0" timeOffset="-10763.55">27921 3081 0,'-6'33'15,"4"38"1,-1 26 0,3 12-1,0-13 1,3-21 0,5-42-1,-16-28 1,-14-20-16,-1-6 15,3 5 1,20 16 0</inkml:trace>
  <inkml:trace contextRef="#ctx0" brushRef="#br0" timeOffset="-9892.15">27800 3364 0,'78'-14'0,"-10"2"31,3-8-31,-8 0 0,7-8 16,26-20-16,-6-5 16,-17-13-1,-12 1 1,-13 5-1,-15 22 1,-21 38 0,-12 28-1,-12 20 1,-9 12 0,7 11-1,-2 2 1,6-11-1,13-16 1,20-21 0,14-22-1,16-14 1,-5 0 0,-7-3-1,-14 2 1,-2 10-1,3 4 1,-3 8 0,3 10 15,7 0-15,0 0-1,6-7 1,14-5-1,9-16 1,4-7 0,-3-11-1,-5-1 1,-15 2 0,-17 5-1,-15 4 1,-15 11-1,-23 8 1,-24 17 0,-9 8-1,3 5 1,35-3 0,48-7-1,45-16 1,20-14-1,-7-6 1,-19 1 0,-67 12-16</inkml:trace>
  <inkml:trace contextRef="#ctx0" brushRef="#br0" timeOffset="-9213.3">30537 3013 0,'-26'0'16,"-32"3"0,-15 9-1,2 10 1,31 19-1,40 15 1,43 4 0,28 1-1,2-11 1,-13-10 0,-43-17-1,-36-5 1,-19-11-1,-8-2 1,11-15 0,17-8-1,11 4 1,5 3 0,2 11-16</inkml:trace>
  <inkml:trace contextRef="#ctx0" brushRef="#br0" timeOffset="-8810.05">30947 3159 0,'-9'16'16,"-10"22"-1,7 11 1,22 4-1,30-23 1,34-25 0,11-25-1,-7-20 1,-35-15 0,-35 2-1,-42 8-15,-29 11 16,-17 20-1,-3 14 1,15 5 0,26 2-1,24-5 1,8 4 0,4-6-1,6 0 1</inkml:trace>
  <inkml:trace contextRef="#ctx0" brushRef="#br0" timeOffset="-8354.49">31436 3141 0,'-23'36'0,"9"7"15,-2-3 1,11-4 0,10-17-1,18-14 1,19-10-16,17-14 16,1-17-1,-7-7 1,-5-5-1,-16 8 1,-9 14 0,-11 14-16,-8 20 15,-13 22 1,-3 12 0,-1 4-1,8-8 1,18-13-1,23-15-15,6-15 16,-1-2 0,-11-3-1,-10-1 1,-20 11-16</inkml:trace>
  <inkml:trace contextRef="#ctx0" brushRef="#br0" timeOffset="-8060.38">31991 3298 0,'0'0'15,"2"-2"-15,8-14 16,8-9-1,4-10 1,8-3 0,0-3-1,6 11 1,-3 6-16,-11 3 16,-9 9-1,-8 6 1,-5 6-16</inkml:trace>
  <inkml:trace contextRef="#ctx0" brushRef="#br0" timeOffset="-7730">32590 3008 0,'-52'20'0,"-4"8"15,0 5 1,21 2 0,33-4-1,16-1 1,19-16-1,15-6-15,13-16 16,4-6 0,-4-2-1,-19 2 1,-42 14-16</inkml:trace>
  <inkml:trace contextRef="#ctx0" brushRef="#br0" timeOffset="-7364.89">32771 3137 0,'18'-3'0,"27"-10"16,16-9 0,7-4-1,-5 1 1,-15-5-1,-13 0-15,-32 8 16,-26 8 0,-22 18-1,-16 10 1,-2 19 0,10 14-16,18 12 15,35-4 1,37-6-1,26-17 1,9-9 0,-12-11-1,-20-2-15,-40-10 0</inkml:trace>
  <inkml:trace contextRef="#ctx0" brushRef="#br0" timeOffset="-6301.25">22453 4807 0,'0'71'16,"5"-11"-1,2 11-15,9-9 16,4 12-16,0-11 31,7 7-31,19 23 16,-1-14 0,-15-44-1,1-50 16,-8-12-15,2-27-16,-8 1 16,11-20-16,-10 6 31,-3-9-31,-6-25 16,-9 0-1,-5 21 1,1 37-16,4 43 15</inkml:trace>
  <inkml:trace contextRef="#ctx0" brushRef="#br0" timeOffset="-5897.26">23158 5196 0,'71'-6'16,"0"-4"15,-16 3-31,-55 7 0</inkml:trace>
  <inkml:trace contextRef="#ctx0" brushRef="#br0" timeOffset="-5534.6">23270 5377 0,'0'47'16,"0"4"-1,0-8 16,2-18-15,-2-25-16</inkml:trace>
  <inkml:trace contextRef="#ctx0" brushRef="#br0" timeOffset="-4914.21">23212 5226 0,'75'-20'15,"23"2"17,3 0-17,-18 5 1,-23 4 0,-29 6 15,-16 0-16,-15 3-15</inkml:trace>
  <inkml:trace contextRef="#ctx0" brushRef="#br0" timeOffset="-4576.45">23385 5268 0,'-3'56'16,"-6"5"0,-1-12 15,-1-10-15,6-16-1,5-23-15</inkml:trace>
  <inkml:trace contextRef="#ctx0" brushRef="#br0" timeOffset="-4028.73">24219 5001 0,'55'-5'15,"8"-2"-15,31-5 16,1 1-1,-21 4 1,-74 7-16</inkml:trace>
  <inkml:trace contextRef="#ctx0" brushRef="#br0" timeOffset="-3801.4">24337 5241 0,'81'-23'16,"-3"5"15,-9-2-16,-69 20-15</inkml:trace>
  <inkml:trace contextRef="#ctx0" brushRef="#br0" timeOffset="-3225.53">25111 4661 0,'20'70'16,"3"27"-1,3 13 1,-9-29 0,1 5-1,7 15 1,2-4 0,3-46 15,-4-54-16,-8-19 17,5-29-32,-4-1 15,7-26-15,-1 9 16,3-14-16,7-25 16,0 4-1,-5 29 1,-35 40 15,-13 22-15,1 11-1,9-1 1,8 3-16</inkml:trace>
  <inkml:trace contextRef="#ctx0" brushRef="#br0" timeOffset="-2799.64">25802 5238 0,'-5'40'16,"5"-5"-1,0-9 17,-2-11-1,2-8-31,0-7 0</inkml:trace>
  <inkml:trace contextRef="#ctx0" brushRef="#br0" timeOffset="-2354.24">26313 4842 0,'48'-4'16,"25"-6"-1,18 2 1,-3 2-1,-14 2 1,-20-1 0,-28 2-1,-13 3 1,-13 0-16</inkml:trace>
  <inkml:trace contextRef="#ctx0" brushRef="#br0" timeOffset="-2150.9">26389 5057 0,'63'-10'16,"12"-6"15,-1-4-16,-14 5 1,-60 15-16</inkml:trace>
  <inkml:trace contextRef="#ctx0" brushRef="#br0" timeOffset="-1600.95">27309 4482 0,'25'84'16,"-10"-17"-1,3 7-15,-4 29 16,-4 13 0,-6-3-1,-4-12 1,-4-35 15,8-44-15,8-32-1,21-40 1,-6-1 15,8-17-31,1 8 16,4-13-16,20-26 16,-2 1-16,-9 15 15,-27 38 1,-22 30-1,-13 12 1,4 6 0,6-3-1,1 0 1,2 0-16</inkml:trace>
  <inkml:trace contextRef="#ctx0" brushRef="#br0" timeOffset="-882.65">27803 5069 0,'58'2'15,"-6"11"17,-16 10-17,-29 12 1,-34 5-1,-11 4 17,-1-14-17,25-8 1,37-14 0,26-16 15,23-10-16,-7-4 1,-7-1 0,-58 23-16</inkml:trace>
  <inkml:trace contextRef="#ctx0" brushRef="#br0" timeOffset="-587.04">28476 4742 0,'49'0'15,"17"-5"1,-1 3 0,-12 2-1,-18-4 1,-16 2 0,-19 2-16</inkml:trace>
  <inkml:trace contextRef="#ctx0" brushRef="#br0" timeOffset="-384.09">28560 4971 0,'72'-10'15,"13"-5"1,1-5-1,-10-1 1,-29 9 0,-47 12-16</inkml:trace>
  <inkml:trace contextRef="#ctx0" brushRef="#br0" timeOffset="165.9">29324 4419 0,'0'69'16,"0"21"0,-2 25-1,-1 2 1,3-11 0,13-31-1,14-39 1,6-29-1,13-32 17,-11-6-17,7-16-15,2 2 16,-2-16-16,16-27 16,-7 0-1,-8 12 1,-11 15-1,-16 29 1,-6 17 0,-8 7-1,1 5 1,-3 1 0,0 2-16</inkml:trace>
  <inkml:trace contextRef="#ctx0" brushRef="#br0" timeOffset="915.15">29859 4903 0,'17'0'0,"29"2"15,6 6 1,1-3-1,-13 1 1,-29-2 15,-31 6-31,-11 0 32,-1 3-17,4-1 1,16 6-1,17 12 1,22 8 0,18 2-1,4 1 1,-5-8 15,-30-6-15,-40-1-1,-34-9 1,-21 3 15,6-8-15,7-1 0,68-11-16</inkml:trace>
  <inkml:trace contextRef="#ctx0" brushRef="#br0" timeOffset="129105.46">17768 6314 0,'58'-5'15,"23"0"-15,4-2 31,29 1-31,-4 4 16,27-3-16,-21 2 16,13 1-16,-24 0 15,-4-4-15,-7-12 32,-62-19-17,-24 6 1,-3 16 15,-3 8-31,-2 7 16</inkml:trace>
  <inkml:trace contextRef="#ctx0" brushRef="#br0" timeOffset="129362.53">18537 6267 0,'-16'52'16,"-3"18"-16,-4 1 31,-2 22-31,5-7 16,0 13-16,-1-11 16,-4 7-16,-10 22 15,-3-15 16,13-33-15,12-39 0,13-30-16</inkml:trace>
  <inkml:trace contextRef="#ctx0" brushRef="#br0" timeOffset="129599.84">17957 7191 0,'63'-2'16,"26"-4"-1,1 1 1,11 2-16,25 1 15,-15-6 1,-111 8-16</inkml:trace>
  <inkml:trace contextRef="#ctx0" brushRef="#br0" timeOffset="130166.04">19691 6604 0,'73'0'16,"13"3"15,-3-1-15,-12 3 15,-36-3-15,-35-2-16</inkml:trace>
  <inkml:trace contextRef="#ctx0" brushRef="#br0" timeOffset="139984.29">3219 2656 0,'-69'-4'16,"-19"18"-1,19 0 1,-2 19-16,16 0 15,-11 12-15,13 1 16,-2 15-16,12-2 16,-3 15-16,11-4 15,0 6-15,2 32 16,20-27 0,13 2-16,31 13 0,4-33 15,18-5 1,1-20-16,15-8 0,-1-9 15,20-9-15,-5-5 16,21-14-16,-13-3 16,16-16-16,-11-1 15,9-19-15,-19-2 16,-2-14-16,-20 1 16,-7-15-16,-20 10 15,-4-17-15,-12 15 16,-8-15-16,-11 10 15,-14-9 1,-7 10-16,-20-5 0,-2 8 16,-19 6-16,-8 14 15,-18 3 1,5 13 0,-15 10-16,17 11 0,-12 17 15,14-1 1,-5 12-16,-17 14 15,28-5 1,37-12-16,34-13 16</inkml:trace>
  <inkml:trace contextRef="#ctx0" brushRef="#br0" timeOffset="141505.24">3002 2869 0,'-8'66'15,"-3"27"1,3-20-1,-3 8-15,-6 22 16,1 0 0,2-24-1,5-42 1,9-39 0,11-41-1,0-3 1,4-17-16,3-2 15,-1-13-15,2 5 16,0-11-16,6-21 16,5 7-1,6 38 1,-2 39 0,1 33-1,-2 31 1,2 28-1,-2 25 1,1 10 0,-4-1 15,6-24-15,5-38-1,0-25 1,-5-29-1,-12-16 1,-11-14 0,-17 3-1,-32 3 1,-35 1 0,10 13-1,-8 4-15,1 11 16,-10 4-16,-34 7 15,-1 8 1,17 1 0,49-3-1,47-11-15</inkml:trace>
  <inkml:trace contextRef="#ctx0" brushRef="#br0" timeOffset="142006.54">2675 2051 0,'55'-25'16,"29"-8"0,19-5-1,6 0 1,-12-8-1,-14 7 1,-30 5 0,-24 19-1,-29 15-15</inkml:trace>
  <inkml:trace contextRef="#ctx0" brushRef="#br0" timeOffset="142309.31">3005 1945 0,'11'55'16,"2"15"-1,1 4 1,-5-4 0,-1-10-1,-8-18 1,0-20 0,0-12-1,0-10-15</inkml:trace>
  <inkml:trace contextRef="#ctx0" brushRef="#br0" timeOffset="142541.2">2831 2416 0,'74'-36'0,"15"-4"31,7 0-15,-8-1-1,-22 9 1,-22 12 0,-28 10-16,-16 10 0</inkml:trace>
  <inkml:trace contextRef="#ctx0" brushRef="#br0" timeOffset="142834.4">3443 2074 0,'43'-16'16,"12"-7"-1,6-2 1,-3 0 0,-15 2-1,-13 6 1,-15 9-1,-15 8-15</inkml:trace>
  <inkml:trace contextRef="#ctx0" brushRef="#br0" timeOffset="143064.84">3544 2153 0,'8'46'16,"-2"-3"0,0-11-1,-3-17 1,-3-15-16</inkml:trace>
  <inkml:trace contextRef="#ctx0" brushRef="#br0" timeOffset="161987.91">20739 6357 0,'51'-18'16,"27"-7"-16,-15 4 15,10 7-15,20-6 0,-9 7 32,6-2-32,18-5 0,3-3 15,20-2-15,-17 8 31,-11-7-31,11 2 16,-62 10 0,-52 12-16</inkml:trace>
  <inkml:trace contextRef="#ctx0" brushRef="#br0" timeOffset="162237.41">21225 6400 0,'-19'70'0,"-2"-4"32,-4 29-32,2 2 15,1 10-15,4-13 16,0-3-16,3 15 31,6-43-15,9-63-16</inkml:trace>
  <inkml:trace contextRef="#ctx0" brushRef="#br0" timeOffset="162642.9">21735 6704 0,'-58'38'15,"2"28"17,42 7-17,23-25 1,34-18-16,12-10 31,22-15-31,-5-7 16,6-11-16,-5-35 31,-37 11-15,-39-9-16,-20 11 31,-35 7-31,-10 9 15,-18 5-15,9 7 16,-11 0 0,-15 4-1,17 3 1,86 0-16</inkml:trace>
  <inkml:trace contextRef="#ctx0" brushRef="#br0" timeOffset="163021.81">22541 6128 0,'0'75'16,"0"-11"15,2 11-31,1-1 16,-1 16-16,-2-10 15,0 8-15,-2 10 16,-1-47 15,1-46-15,-3 0-1,5-3 1,0-2-16</inkml:trace>
  <inkml:trace contextRef="#ctx0" brushRef="#br0" timeOffset="163189.84">22501 6533 0,'52'3'15,"14"-1"1,40 4 0,-5-6-1,-20 2 1,-81-2-16</inkml:trace>
  <inkml:trace contextRef="#ctx0" brushRef="#br0" timeOffset="164144.07">23368 6538 0,'-9'11'16,"-15"14"-1,-6 17 16,4 16-15,24 6 0,25-7 15,24-19-15,21-25-1,8-36 1,-13-28 15,-33-17-15,-43 3-1,-29 17 1,-14 18 15,16 25-15,15 10-1,13 8 17,3-3-17,9 3 1,0-13-16</inkml:trace>
  <inkml:trace contextRef="#ctx0" brushRef="#br0" timeOffset="164458.03">23473 6586 0,'46'53'16,"12"12"15,5 3-15,-2-12-1,-14-11 1,-24-22-1,-23-23-15</inkml:trace>
  <inkml:trace contextRef="#ctx0" brushRef="#br0" timeOffset="165018.12">24121 6236 0,'2'48'16,"6"20"-16,-3-2 16,5 22-16,0-8 31,5 11-31,8 7 15,2-14 1,-10-36 15,-5-24-15,-10-24-16</inkml:trace>
  <inkml:trace contextRef="#ctx0" brushRef="#br0" timeOffset="166044.81">25905 6263 0,'-23'0'31,"-32"16"-15,0 6 15,-11 16-31,6 0 16,-3 17-16,12 34 16,49-1 15,52-27-16,0-29 17,18-17-32,31-12 15,-3-6 1,-26-7 0,-70 10-1</inkml:trace>
  <inkml:trace contextRef="#ctx0" brushRef="#br0" timeOffset="166547.69">26247 6357 0,'-22'53'15,"-1"20"16,16 15-15,40-13 15,30-34-15,14-49 15,-3-42-15,-24-20-1,-25 4 17,-22 23-17,-6 39 17,3 36-17,16 36 16,17 2-15,11-21 0,10-32 15,-7-17-15,-17-3-1,-30 3-15</inkml:trace>
  <inkml:trace contextRef="#ctx0" brushRef="#br0" timeOffset="166902.79">26885 6609 0,'5'37'15,"-3"-4"1,3-23-1,1-29 17,4-22-17,11-17 1,-4-3 15,8 14-15,10 19-1,3 9 1,-6 7 0,-6 8-1,-13 1 1,-13 3 0</inkml:trace>
  <inkml:trace contextRef="#ctx0" brushRef="#br0" timeOffset="167216.44">27193 6646 0,'9'-15'16,"24"-23"-1,11-17 1,3 3 0,-1 6 15,-9 10-15,-4 24-1,-17 8 1,-9 1-1,-7 3-15</inkml:trace>
  <inkml:trace contextRef="#ctx0" brushRef="#br0" timeOffset="167619.18">27752 6486 0,'43'-33'16,"2"-2"15,-10 5-15,-25 9-1,-27 16 1,-18 17 15,-6 26-15,6 15-1,23 0 1,34-18 15,26-27-15,12-16-1,-2-12 1,-9-3 0,-49 23-16</inkml:trace>
  <inkml:trace contextRef="#ctx0" brushRef="#br0" timeOffset="168012.73">28097 6533 0,'0'-2'15,"13"-15"17,15-21-17,7-10 1,-2 5-1,2 13 17,-12 30-17,-6 24 1,-2 19 0,3-12 15,18-21-16,11-20 1,1-8 0,-10-1-1,-38 19 1</inkml:trace>
  <inkml:trace contextRef="#ctx0" brushRef="#br0" timeOffset="168293.9">28753 5931 0,'0'48'16,"2"12"-16,1-2 15,6 15-15,7 26 16,4-13-1,-5-49 17,-5-32-17,-3-14 1,-4 6 0,-3 3-16</inkml:trace>
  <inkml:trace contextRef="#ctx0" brushRef="#br0" timeOffset="168489.13">28560 6185 0,'41'8'16,"18"2"-16,1-2 16,20 4-16,-6-4 31,13-3-31,34 0 15,-5-5 1,-43-5 0,-73 5-16</inkml:trace>
  <inkml:trace contextRef="#ctx0" brushRef="#br0" timeOffset="168731.73">29949 6339 0,'18'46'15,"0"-13"16,-1-3-15,-10-18 0,-7-12-16</inkml:trace>
  <inkml:trace contextRef="#ctx0" brushRef="#br0" timeOffset="168957.48">29816 5934 0,'37'7'16,"44"9"15,8 1-15,-1 0-1,-88-17-15</inkml:trace>
  <inkml:trace contextRef="#ctx0" brushRef="#br0" timeOffset="169283.14">30587 6203 0,'-23'33'15,"18"15"1,18 10 15,11-3-15,-10-6 0,-24-17-1,-16-12 16,-4-20-15,-5-12 0,2-9-1,8 4 1,25 17 0</inkml:trace>
  <inkml:trace contextRef="#ctx0" brushRef="#br0" timeOffset="170264.33">20983 7887 0,'-2'49'16,"-1"23"-16,3 1 16,-2 25-16,2-10 31,0 13-31,0 14 15,0-14 1,-5-45 15,3-26-31,2-30 16</inkml:trace>
  <inkml:trace contextRef="#ctx0" brushRef="#br0" timeOffset="171065.69">20813 8121 0,'63'-49'16,"-8"9"0,8-10-16,-2 4 15,16-7-15,-3 6 31,8 1-31,30 9 16,-24 39 0,-50 49 15,-29 0-15,-18 16-16,-7 1 15,-6 18-15,4-8 31,-5 5-31,3 16 16,7-39 0,13-50-1,16-35 17,17-12-17,14 3 1,11 22 15,0 22-15,-2 15-1,4 3 1,13-8 15,8-22-15,5-29 15,-9-24-15,-21-19-1,-33 4 1,-58 27 15,-4 30-15,-11 26-16,2 12 15,-7 18-15,7 36 32,48-7-17,45-11 1,11-21 15,-19-15-15,-37-25-16</inkml:trace>
  <inkml:trace contextRef="#ctx0" brushRef="#br0" timeOffset="172040.95">23279 7979 0,'-53'13'15,"6"-5"1,17 4 0,27 8-1,38 8 1,26 18 15,2 12-15,-33 12-1,-35-2 1,-31-7 0,-11-21-1,3-28 1,12-19 0,19-20-1,13-22 1,5-6-1,11 20 1,31-6-16,16 1 16,25-13-16,-2 5 15,10 0-15,12 6 16,-48 29 15,-37 26-15,-25 27-1,-8 28 1,-1 7 0,4-3-1,20-30 1,15-27 0,17-42-1,6-24 1,1-12 15,-11 7-15,-17 26-1,-13 30 1,-9 35 0,3 28-1,5 13 1,15-15-1,13-36 1,5-25 0,-5-15 15,-10 0-15,-28 15-16</inkml:trace>
  <inkml:trace contextRef="#ctx0" brushRef="#br0" timeOffset="172549.54">24351 8195 0,'9'-4'15,"9"-8"1,25-21 15,2 0-15,3 5 0,-18 33 15,-9 26-16,-9 12 1,-10-6 0,14-27 15,14-26-15,18-15-1,5 0 16,-6 26-15,-11 16 0,-16 11-1,-9-2 1,-4-2 15,-7-18-31</inkml:trace>
  <inkml:trace contextRef="#ctx0" brushRef="#br0" timeOffset="173045.21">25583 8010 0,'-44'45'16,"12"18"0,34 0-1,54-19 16,32-30-15,13-28 0,-23-37 15,-53-17-15,-52 10-1,-45 22 1,-10 21 15,21 13-15,36 4-1,13-2 1,4 0 15,8 0-31</inkml:trace>
  <inkml:trace contextRef="#ctx0" brushRef="#br0" timeOffset="173595.87">26333 7418 0,'-32'55'16,"4"11"-16,7 2 16,7 15-16,6-7 15,13 11-15,16 30 31,21-19-15,9-38 0,-18-55 15,-33-35-15,-31-31-1,-22-19 1,-15 9 15,3 23-15,32 28-1,55 15 1,13 5 15,23 11-31,33 3 16,5 7-1,-13-9 1,-83-12-16</inkml:trace>
  <inkml:trace contextRef="#ctx0" brushRef="#br0" timeOffset="174307.79">27626 7403 0,'-5'75'15,"-2"28"1,1 1 0,1-8-1,3-36 1,2-48-1,0-34 1,-15-21 0,-24-17-1,-15-8 17,3 15-17,26 17 1,40 24-1,43 7 17,25 5-17,5-5 1,-9-5 0,-27 0-1,-52 10-15</inkml:trace>
  <inkml:trace contextRef="#ctx0" brushRef="#br0" timeOffset="174731.16">28110 7297 0,'-2'57'15,"2"27"1,-5 17-1,-4-6 1,0-19 15,6-41-15,6-35 0,9-17-1,11-9 1,14 9-1,12 17 17,4 23-17,-3 5 1,-4-1 0,-4-7-1,-2-10 1,-22-7-1,-8 2 1,-10-5 0</inkml:trace>
  <inkml:trace contextRef="#ctx0" brushRef="#br0" timeOffset="175414.5">28700 7728 0,'22'0'16,"31"-8"0,12-4 15,6-11-16,-13-2 1,-30-3 0,-39 7 15,-38 21-15,-25 34-1,4 23 1,32 9-1,48-11 1,28-14 15,3-14-15,-11-7 0,-30-20-16</inkml:trace>
  <inkml:trace contextRef="#ctx0" brushRef="#br0" timeOffset="176191.51">21551 9177 0,'-44'5'16,"-16"10"-16,-1 7 15,-9 16-15,10 5 31,-3 10-31,15-3 16,5 16-16,28 19 16,20-24 15,28-5-31,37-4 16,6-4-1,-26-20 1,-50-28-16</inkml:trace>
  <inkml:trace contextRef="#ctx0" brushRef="#br0" timeOffset="176691.12">21898 9310 0,'-7'38'16,"-4"40"0,15 15-1,23-27 17,33-36-17,-7-23 1,3-19-16,-3-11 15,-1-14 1,9-27 0,-6-9-1,-32 25 1,-23 46 15,-7 37-15,-4 31-1,9 8 17,-1-12-17,-1-22 1,4-9 0,0-17 15,0-14-31</inkml:trace>
  <inkml:trace contextRef="#ctx0" brushRef="#br0" timeOffset="177001.63">22655 9585 0,'0'37'16,"0"-9"-1,0-5 1,0-25 0,0-34-1,7-30 1,10-7 0,13-4-1,9 21 1,8 28-1,-3 11 17,-17 9-32,-27 8 15</inkml:trace>
  <inkml:trace contextRef="#ctx0" brushRef="#br0" timeOffset="177479.96">23023 9578 0,'0'0'0,"0"0"31,0-14-16,5-18 1,17-14 0,19-7-1,11 9 1,1 20 0,-2 20-1,-9 6 1,-7 8-1,-19-5 1,-16-5 0</inkml:trace>
  <inkml:trace contextRef="#ctx0" brushRef="#br0" timeOffset="178279.37">23503 9496 0,'14'-2'16,"21"-11"-1,17-12 1,6-10 0,-7 0-1,-19 2 1,-32 15-1,-32 18 1,-21 15 0,-6 21 15,10 17-15,14 7-1,26-19 1,35-17-1,9-19 1,16-20 0,16-13-1,4 6 17,-8 2-17,-25 15 1,-21 7-1,-14 11 1,-6 0 0,3-9-1,0 2 1,5-13 0,20-17 15,21-13-16,4-4 1,6 16 0,-3 33-1,-6 37 17,-11 15-17,-14-6 1,4-35-1,2-24 17,2-9-17,-12-4 1,-18 18-16</inkml:trace>
  <inkml:trace contextRef="#ctx0" brushRef="#br0" timeOffset="178570.05">24579 8907 0,'0'40'15,"3"16"-15,4 4 31,6 24-31,0-3 16,2 4-16,7 21 16,-1-44-1,-8-44 17,-8-7-17,0-10 1,-5-1-16</inkml:trace>
  <inkml:trace contextRef="#ctx0" brushRef="#br0" timeOffset="178764.37">24411 9161 0,'70'18'16,"26"-3"-1,-5 5 17,-13-5-17,-30-4 1,-48-11-16</inkml:trace>
  <inkml:trace contextRef="#ctx0" brushRef="#br0" timeOffset="179110.13">25185 9161 0,'-38'10'16,"15"11"0,33 15 15,36 18-16,11 14 1,-7-5 0,-31-7 15,-33-21-15,-13-20-1,-6-12 1,5-6 15,9 1-15,19 2-16</inkml:trace>
  <inkml:trace contextRef="#ctx0" brushRef="#br0" timeOffset="179397.98">26079 9257 0,'-5'56'15,"5"4"1,7-20-1,6-20 17,-8-10-17,0-4 1,-5-6-16</inkml:trace>
  <inkml:trace contextRef="#ctx0" brushRef="#br0" timeOffset="179555.87">25937 8826 0,'14'3'16,"23"7"-1,-37-10-15</inkml:trace>
  <inkml:trace contextRef="#ctx0" brushRef="#br0" timeOffset="179902">26503 9358 0,'0'31'15,"0"-17"16,4-26-15,22-29 0,19-6-1,15 14 17,8 33-17,-5 35 1,-12 13-1,-6-3 1,-10-7 0,-12-15-1,-12-13 1,-11-10-16</inkml:trace>
  <inkml:trace contextRef="#ctx0" brushRef="#br0" timeOffset="180805.2">27467 9250 0,'58'-12'15,"20"-9"1,10-2 0,-25-10-1,-28 1 1,-39 10-1,-29 14 1,-35 30 0,-15 28-1,7 19 1,31-6 15,47-18-15,44-15-1,10-7 1,-2-16 0,-1-14-1,-9-3 1,24-10-16,4-3 16,22-3-16,29-16 15,-42-6 1,-66 5-1,-46 13 17,-29 32-17,-8 31 1,10 15 0,33-2-1,35-19 1,23-11-1,14-16 1,7-16 0,-14-7-1,-4 1 1,-17 14 15,-11 21-15,2 12-1,10 13 1,21-11 0,17-14-1,2-13 1,-5-5 0,-12-5-1,-43 10-15</inkml:trace>
  <inkml:trace contextRef="#ctx0" brushRef="#br0" timeOffset="181106.06">28601 9141 0,'-43'18'15,"1"12"1,6 13 15,23 17-15,29 1-1,31-16 1,32-32 0,-19-21-1,6-12-15,22-28 16,-10-7-1,-18 13 1,-60 42 0</inkml:trace>
  <inkml:trace contextRef="#ctx0" brushRef="#br0" timeOffset="181522.7">28974 8807 0,'-13'47'16,"-2"13"-16,6 1 15,3 9-15,12 32 16,18-5 0,15-13-1,-4-49 1,10-37 15,3-28-15,-3-9-1,-2 15 1,2 24 0,-1 24-1,-12 15 1,4-7-1,4-4 1,-8 0 15,-11-16-15,-21-12-16</inkml:trace>
  <inkml:trace contextRef="#ctx0" brushRef="#br0" timeOffset="182324.15">30111 9282 0,'-5'71'16,"2"-11"0,3 11-16,0 23 15,0 3 1,0-13 15,3-47-15,2-37-1,0-37 1,-3-4 0,3-19-16,-3-6 15,-2-9-15,0-6 16,0-12-1,3 12 1,5-4-16,19-16 16,24 38-1,14 38 1,-14 44 0,-21 37-1,-25 22 1,-28 9-1,-10-5 17,6-19-17,19-28 1,18-17 0,3-11-1,-5-4 1,-8-3-16</inkml:trace>
  <inkml:trace contextRef="#ctx0" brushRef="#br0" timeOffset="182801.06">30907 9192 0,'-58'-10'15,"-23"20"1,-5 20 0,14 16-1,36 1 1,39-9 0,37-16 15,20-22-16,11-22 1,-3-16 0,-7-2-1,-16 7 1,-22 23 0,-18 28 15,-5 22-16,5 20 1,18-9 0,17-21-1,10-22 1,-2-8 0,-12-6-1,-36 6-15</inkml:trace>
  <inkml:trace contextRef="#ctx0" brushRef="#br0" timeOffset="183329.84">31390 8637 0,'3'53'16,"5"15"-16,-3-5 0,2 16 15,-2-11-15,5 9 16,-2 22-16,-3-11 16,0-17-1,-15-52 1,-8-28-1,-7-24 1,-10-15 0,-19-15-1,-5-5 1,3 7 0,19 19-1,11 12 1,29 22-1,34 13 1,34 10 0,24 3-16,12-9 15,-7-18 1,-9-24 0,-18-13-1,-20 6 1,-23 17-1,-30 23-15</inkml:trace>
  <inkml:trace contextRef="#ctx0" brushRef="#br0" timeOffset="183737.77">31824 8630 0,'8'60'15,"-3"31"1,-3-18-1,-4 3-15,-14 22 16,-3-2 0,1-19-1,6-28 1,16-34 0,9-15-1,10-15 1,9-18-16,3 0 15,3 3 1,0 13 0,7 29-1,-7 23 1,-10 21 0,-8-4-1,-8-4 1,-7-13-1,4-14 1,-7-14 0,-2-7-16</inkml:trace>
  <inkml:trace contextRef="#ctx0" brushRef="#br0" timeOffset="184407.07">32257 9257 0,'25'31'15,"13"-9"1,8-6-1,-6-11 1,3-14 0,-3-8-1,-7 2 1,-8 2 0,-17 13-1,-18 11-15,-6 11 16,11 6-1,26 5 1,17-8 0,12-10-1,5-15 1,-2-15 0,-9-18-1,-20-12 1,-24 2-1,-20 6 1,-7 3 0,1 9-1,6 7 1,10 13 0,10 5-16</inkml:trace>
  <inkml:trace contextRef="#ctx0" brushRef="#br0" timeOffset="185181.36">33079 9322 0,'-12'-7'15,"-27"-8"1,-18 3-1,1 1 1,10 4 0,32 7-16,31 7 15,31 4 1,13-7 0,-1 2-1,-9-4 1,-11 1-1,-33-1 1,-14 8 0,-11 1-1,3 1 1,0 8 0,5-5-1,15 1 1,13-4-1,6-2 1,17-2 0,2-6-1,-6-2-15,-11 0 16,-11 0 0,-2-2-1,-4 2 1,7 0-1,17 0 1,9-6 0,11-4-1,3 3 1,-14-6 0,-7 3-1,-16 10 1,-34 18-1,-6 4 1,-19 16-16,-3 5 0,-15 13 16,0-4-16,-8 19 15,8-8-15,-5 5 0,-12 18 16,12-8 0,33-35-1,30-43-15</inkml:trace>
  <inkml:trace contextRef="#ctx0" brushRef="#br0" timeOffset="-198741.89">22136 10343 0,'62'-25'15,"-1"7"1,17-4 0,-5 1-1,18-1-15,-4 9 16,10-5-16,18-4 15,-8 2 1,-35 5 0,-37 10-1,-35 5-15</inkml:trace>
  <inkml:trace contextRef="#ctx0" brushRef="#br0" timeOffset="-198430.89">22644 10306 0,'0'45'0,"0"25"15,0 3 1,0 23-16,0-7 16,-7 14-16,-3-18 15,-13 1-15,-12 10 16,9-28 0,14-33-1,4-17 1,8-18-16</inkml:trace>
  <inkml:trace contextRef="#ctx0" brushRef="#br0" timeOffset="-198181.46">22387 11067 0,'54'-6'16,"11"-1"-16,26 2 16,-1-5-1,-19 0 1,-71 10-16</inkml:trace>
  <inkml:trace contextRef="#ctx0" brushRef="#br0" timeOffset="-197730.98">23126 10774 0,'67'-13'15,"10"-2"1,-10 2-1,-13 4 1,-25-1 0,-13 7-1,-16 3 1</inkml:trace>
  <inkml:trace contextRef="#ctx0" brushRef="#br0" timeOffset="-197495.96">23256 10835 0,'-14'81'15,"1"12"1,5-10-1,6-13 17,-1-35-32,3-35 15</inkml:trace>
  <inkml:trace contextRef="#ctx0" brushRef="#br0" timeOffset="-196083.9">24013 10494 0,'25'-2'16,"35"-6"-1,31 6 17,2-1-17,-10 3 1,-25-5 0,-58 5-16</inkml:trace>
  <inkml:trace contextRef="#ctx0" brushRef="#br0" timeOffset="-195852.5">24192 10706 0,'73'0'16,"10"0"0,-8 0-1,-19 0 1,-56 0-16</inkml:trace>
  <inkml:trace contextRef="#ctx0" brushRef="#br0" timeOffset="-194816.03">24842 10160 0,'28'-11'16,"9"4"15,24-6-31,7 3 15,15 0-15,-5 2 16,12 1-16,19-16 31,-26-19-15,-35-6 0,-23 20-1,-15 0 1,-33 5 15,-32 21-15,-16 22-1,8 32 1,26-9 15,14 18-31,11-1 16,7 14-16,-3-3 15,0 11-15,-4 27 16,-8-3 15,-8-21-15,13-37 0,9-23-1,6-25-15</inkml:trace>
  <inkml:trace contextRef="#ctx0" brushRef="#br0" timeOffset="-194597.16">25020 10784 0,'79'5'15,"11"0"1,-4-5 0,-15-5 15,-34 2-31,-37 3 0</inkml:trace>
  <inkml:trace contextRef="#ctx0" brushRef="#br0" timeOffset="-194330.39">25701 10789 0,'0'65'16,"-6"2"-1,2-9 17,1-30-32,3-28 15</inkml:trace>
  <inkml:trace contextRef="#ctx0" brushRef="#br0" timeOffset="-193936.04">26154 10552 0,'76'5'16,"7"-7"15,0-9-15,-15-3 0,-29 4-1,-39 10-15</inkml:trace>
  <inkml:trace contextRef="#ctx0" brushRef="#br0" timeOffset="-193684.28">26371 10484 0,'-3'83'16,"-4"11"0,2-19-1,0-17 1,-1-24 15,4-18-15,2-16-16</inkml:trace>
  <inkml:trace contextRef="#ctx0" brushRef="#br0" timeOffset="-193383.31">26890 10136 0,'81'-7'0,"20"-3"31,7 2-15,-2 3-1,-13-7 1,-25-1-1,-33 6 1,-17 4 0,-18 3-16</inkml:trace>
  <inkml:trace contextRef="#ctx0" brushRef="#br0" timeOffset="-193166.36">27223 10215 0,'-18'80'15,"3"22"1,-5-15 0,3-14-1,3-30 1,7-22-1,7-21-15</inkml:trace>
  <inkml:trace contextRef="#ctx0" brushRef="#br0" timeOffset="-192965.83">27023 10679 0,'49'0'16,"11"-3"-1,1-8 1,-6-3 0,-12-7-1,-20 12 1,-23 9 0</inkml:trace>
  <inkml:trace contextRef="#ctx0" brushRef="#br0" timeOffset="-192614.12">27507 10374 0,'5'2'15,"-2"5"1,5-1 0,-3 2-1,-5-8-15</inkml:trace>
  <inkml:trace contextRef="#ctx0" brushRef="#br0" timeOffset="-192169.6">27528 10578 0,'12'2'15,"16"3"1,-8 10 0,-20 3-1,-15 4 1,-15 1-1,2 0 1,18-3 0,30 0-1,23-7 1,13-10 15,-6-3-15,-7-3-16,-43 3 15</inkml:trace>
  <inkml:trace contextRef="#ctx0" brushRef="#br0" timeOffset="-191640.25">27938 10391 0,'63'-2'15,"21"-1"1,6-5 0,-12 4-1,-12-7 1,-28 6-1,-21 0 1,-17 5-16</inkml:trace>
  <inkml:trace contextRef="#ctx0" brushRef="#br0" timeOffset="-191400.12">28198 10330 0,'0'59'16,"0"12"0,0-6-1,0-10 1,3-23-1,-1-16 1,-2-16-16</inkml:trace>
  <inkml:trace contextRef="#ctx0" brushRef="#br0" timeOffset="-191050.07">28686 10149 0,'81'-7'0,"-13"1"32,6 4-32,29-8 15,2-13 1,-19-7 0,-25 0-1,-29 18 1,-32 12-16</inkml:trace>
  <inkml:trace contextRef="#ctx0" brushRef="#br0" timeOffset="-190814.84">28984 10136 0,'-2'66'15,"-1"19"1,-2 17 0,3-7-1,-1-14 1,-2-28 0,2-25-1,3-28-15</inkml:trace>
  <inkml:trace contextRef="#ctx0" brushRef="#br0" timeOffset="-190633.85">28911 10612 0,'48'0'31,"12"-7"-15,3-3-1,-5 5 1,-23-3 0,-35 8-16</inkml:trace>
  <inkml:trace contextRef="#ctx0" brushRef="#br0" timeOffset="-190080.97">29337 10449 0,'17'11'15,"14"3"1,4 6 0,-12 4-1,-11-2 1,-12-7 0,-5 2-1,5 6 16,16 10-15,16 4 0,8 4-1,-4-1 1,-26-12 0,-30-8-1,-20-7 16,-11-1-15,6-3 0,9-5-1,14 1 1,9 0 0,13-5-16</inkml:trace>
  <inkml:trace contextRef="#ctx0" brushRef="#br1" timeOffset="-164693.37">18187 11840 0,'0'65'16,"0"-4"0,5 12-16,0 3 31,2 22-31,3 0 16,-2 31-16,-5-8 31,4 15-31,-2-18 15,8 3-15,-3 10 16,0-91 15,-8-65-15,-4-10 0,-8-26-16,0-2 31,-6-17-31,-2 4 15,-6-17-15,4 10 16,-11-13-16,8 15 31,1-12-31,4 13 16,4-8-16,-2-31 31,32 16-15,33 30-1,2 32 17,22 36-32,-3 10 15,18 25-15,-6 8 16,6 20 0,-15-3-1,-6 25-15,-26-11 16,-21 13-16,-23-12 15,-32 3-15,-12-16 32,-29 4-32,-2-16 15,-10-4-15,-28-1 16,43-12 15,73-24-15,22-1-1,31-6-15,13 3 32,20 0-32,-3 0 15,13 8-15,25 5 16,-9 4 0,-38-6-1,-74-11-15</inkml:trace>
  <inkml:trace contextRef="#ctx0" brushRef="#br1" timeOffset="-164226.43">19472 12548 0,'60'-9'16,"8"-5"0,-2 1-1,-16 1 1,-50 12-16</inkml:trace>
  <inkml:trace contextRef="#ctx0" brushRef="#br1" timeOffset="-102173.03">20754 12057 0,'36'-16'16,"19"-3"-16,1 1 31,26-3-31,7 6 16,15-5-16,-6 3 31,7-6-31,29-7 16,-14 2 15,-59 16-16,-61 12-15</inkml:trace>
  <inkml:trace contextRef="#ctx0" brushRef="#br1" timeOffset="-101899.13">21176 12119 0,'-16'56'16,"-7"17"-16,8-7 15,-5 14-15,5 21 32,5-8-17,7-30 16,1-30-15,2-33-16</inkml:trace>
  <inkml:trace contextRef="#ctx0" brushRef="#br1" timeOffset="-101471.74">21570 12366 0,'-32'41'32,"-6"22"-17,13 22 17,33 8-17,42-16 1,33-35 15,6-49-15,-24-41 15,-44-25-15,-49 5 15,-33 12-16,-2 21 17,5 10-17,21 10 1,37 15-16</inkml:trace>
  <inkml:trace contextRef="#ctx0" brushRef="#br1" timeOffset="-101097.58">22339 11913 0,'0'48'15,"-2"23"-15,-3 1 16,2 32-16,1-11 31,2 16-31,2-14 16,6 1-16,7-15 31,-3-43-15,-4-18-1,-5-12 1,-3-8-16</inkml:trace>
  <inkml:trace contextRef="#ctx0" brushRef="#br1" timeOffset="-100914.42">22218 12221 0,'41'17'15,"1"6"1,-6-3-1,-36-20-15</inkml:trace>
  <inkml:trace contextRef="#ctx0" brushRef="#br1" timeOffset="-100408.95">22995 12341 0,'-26'5'16,"-24"21"15,-3 20-15,20 11 0,39-2-1,36-12 16,16-33-15,-5-40 0,-15-30-1,-18-6 17,-17 11-17,-9 32 1,-1 34 15,4 31-15,16 18-1,14-4 1,14-13 15,-8-16-15,-11-12-1,-22-15-15</inkml:trace>
  <inkml:trace contextRef="#ctx0" brushRef="#br1" timeOffset="-100120.18">23506 12198 0,'5'48'15,"13"17"-15,-4 3 16,9 8-16,12 24 15,-4-4 17,-3-27-17,-28-69-15</inkml:trace>
  <inkml:trace contextRef="#ctx0" brushRef="#br1" timeOffset="-99217.09">23521 11979 0,'13'85'15,"10"26"1,4 3 0,1-13 15,-13-47-31,-15-54 0</inkml:trace>
  <inkml:trace contextRef="#ctx0" brushRef="#br1" timeOffset="-97776.05">24980 12039 0,'0'39'15,"0"15"-15,0 4 32,0 21-32,0-4 15,0 21-15,5-8 16,6 10-16,3 28 31,12-45-15,-12-68 15,-5-20-15,-12-37-16,-5-7 15,-4-21-15,-2-1 32,-5-21-32,3 11 15,-3-10-15,3 12 31,-3-5-31,1-22 16,15 5 0,46 35 15,5 32-15,20 17-16,-5 13 31,20 14-31,-13 9 15,3 24-15,-20 2 16,-9 17 0,-27-7-1,-29 11-15,-16-10 16,-30-1-16,-3-7 31,-17-8-31,-25-3 16,30 3-1,62 0 17,57 5-17,2-14 17,20 7-32,33 7 15,-1-5 16,-21-6-15,-79-32-16</inkml:trace>
  <inkml:trace contextRef="#ctx0" brushRef="#br1" timeOffset="-96741.49">25807 12432 0,'0'0'16,"7"3"15,18 2-15,18-3 15,15-4-15,2-16 15,-14-7-15,-33-3-1,-36 8 16,-35 20-15,-15 30 15,0 23-15,27 15 0,55-20 15,31-20-16,13-13 17,-13-7-17,-40-8-15</inkml:trace>
  <inkml:trace contextRef="#ctx0" brushRef="#br1" timeOffset="-96351.01">26404 12321 0,'-43'15'16,"18"18"-1,27 16 16,33 13-15,11 13 0,-20 6 15,-40-10-15,-23-34 15,7-39-16,17-31 17,13-7-17,8 7 1,-8 33-16</inkml:trace>
  <inkml:trace contextRef="#ctx0" brushRef="#br1" timeOffset="-96143.77">26780 12573 0,'2'50'32,"1"-1"-17,2-12 1,-3-12-1,0-11 1,-2-14-16</inkml:trace>
  <inkml:trace contextRef="#ctx0" brushRef="#br1" timeOffset="-95962.04">26711 12180 0,'0'0'15,"0"0"1,0 0 0,0 0-16</inkml:trace>
  <inkml:trace contextRef="#ctx0" brushRef="#br1" timeOffset="-95603.77">27339 12404 0,'-51'14'16,"-9"0"-1,-1-2 1,24 9 15,34 7-15,31 20-1,19 14 1,-8 9 15,-32-13-15,-30-35-1,-14-30 1,2-9 0,2-7-1,33 23 1</inkml:trace>
  <inkml:trace contextRef="#ctx0" brushRef="#br1" timeOffset="-95266.25">27631 11946 0,'13'45'31,"-1"15"-31,0 1 16,4 20-16,-1-3 16,3 11-16,-4 29 15,2-10 17,-16-46-17,-12-38 1,6-14-1,1-6 1,5-4-16</inkml:trace>
  <inkml:trace contextRef="#ctx0" brushRef="#br1" timeOffset="-95113.27">27584 12357 0,'54'5'15,"17"2"1,-8 3 0,-9-5-1,-54-5-15</inkml:trace>
  <inkml:trace contextRef="#ctx0" brushRef="#br1" timeOffset="-94605.41">28281 12407 0,'-56'-3'15,"-7"9"1,-2 19-1,25 15 1,28 3 15,26-11-15,30-9 0,3-18-1,-7-12 1,-7-11 15,-15 0-15,-8-2-1,-2 17 1,-3 16 15,5 10-15,5-6-1,5-4 1,0-3 15,-13-2-15,-7-8-16</inkml:trace>
  <inkml:trace contextRef="#ctx0" brushRef="#br1" timeOffset="-94232.8">28470 12561 0,'0'27'16,"0"-4"15,0-13-15,10-15-1,16-15 1,4-15 15,5-1-15,5 14 0,3 12-1,-11 17 16,-1 8-15,-8 5 0,-10-7-1,-13-13-15</inkml:trace>
  <inkml:trace contextRef="#ctx0" brushRef="#br1" timeOffset="-93769.05">29163 12453 0,'-7'0'16,"-9"9"15,-12 16-15,-7 16-1,5 14 1,30-15 15,25-17-15,11-10-1,-14-8 1,-22-5-16</inkml:trace>
  <inkml:trace contextRef="#ctx0" brushRef="#br1" timeOffset="-93330.48">29453 12565 0,'20'0'16,"22"6"15,12-12-16,-11-4 1,-26-2 0,-34-1 15,-31 8-15,-13 21-1,8 29 16,34 5-15,43-4 0,34-10-1,5-12 17,-7-6-17,-56-18-15</inkml:trace>
  <inkml:trace contextRef="#ctx0" brushRef="#br1" timeOffset="-93035.27">30405 12550 0,'-2'61'16,"2"10"-1,13-21 17,9-22-17,-7-8 1,-7-10-1,-8-10-15</inkml:trace>
  <inkml:trace contextRef="#ctx0" brushRef="#br1" timeOffset="-92839.52">30312 12100 0,'16'0'15,"3"0"1,9-6 0,-28 6-16</inkml:trace>
  <inkml:trace contextRef="#ctx0" brushRef="#br1" timeOffset="-92497.7">31091 12478 0,'-23'12'15,"-20"16"1,3 19-1,33 21 1,27 11 15,25 2-15,-8-13 0,-26-31-1,-39-29 1,-20-13 15,-3-8-15,4-2-1,47 15-15</inkml:trace>
  <inkml:trace contextRef="#ctx0" brushRef="#br1" timeOffset="-91686.52">21279 13637 0,'-13'57'15,"0"22"1,1 1 0,-4 21-16,9-5 15,-3 9 1,-3 27 0,3-17-1,6-46 1,4-69-16</inkml:trace>
  <inkml:trace contextRef="#ctx0" brushRef="#br1" timeOffset="-91176.39">21644 14136 0,'20'-3'15,"28"-7"1,10-12 15,-7-17-15,-24-8 15,-37 14-15,-37 33 15,3 18-16,-9 19-15,13 9 32,0 16-32,10 27 15,42-11 1,34-25 0,6-21-1,-16-14 1,-36-18-16</inkml:trace>
  <inkml:trace contextRef="#ctx0" brushRef="#br1" timeOffset="-90774.27">22315 13896 0,'-49'20'15,"-6"16"17,15 16-17,24 19 16,32 13-15,16 3 0,-4-1 15,-23-18-15,-23-33-1,-15-22 1,5-13-1,9-3 1,19 3-16</inkml:trace>
  <inkml:trace contextRef="#ctx0" brushRef="#br1" timeOffset="-90361.3">22772 13952 0,'-45'10'15,"8"5"1,14 12-1,20 12 1,18 8 15,11 11-15,-8 5 0,-26 6-1,-20-17 1,-10-19-1,-5-13 1,16-18 0,10-9-1,8 7 1,9 0-16</inkml:trace>
  <inkml:trace contextRef="#ctx0" brushRef="#br1" timeOffset="-89986.72">23687 13513 0,'-2'78'31,"-5"-7"-15,2 12-16,-4-7 15,0 19-15,4-9 16,-3 7-16,4 16 15,-2-21 1,3-33 0,1-30-1,2-25-15</inkml:trace>
  <inkml:trace contextRef="#ctx0" brushRef="#br1" timeOffset="-89748.63">23577 13801 0,'68'14'15,"28"-8"1,9-6-1,-7-6 17,-32-1-17,-66 7-15</inkml:trace>
  <inkml:trace contextRef="#ctx0" brushRef="#br1" timeOffset="-89305.06">24267 13783 0,'-18'85'16,"-1"13"-1,3-7 16,4-23-15,12-38 0,12-26 15,8-12-15,11 5 15,4 10-16,5 11 1,-5 7 15,-10-2-15,-4-5 0,-7-6-1,-5-6 1,-9-6-16</inkml:trace>
  <inkml:trace contextRef="#ctx0" brushRef="#br1" timeOffset="-88724.52">24791 14101 0,'-7'0'32,"-9"1"-17,-14 15 1,-5 11 15,9 9-15,24-6-1,18-10 1,16-17 0,3-14-1,1-6 16,-9-3-15,-8 15 15,-15 15-15,4 18 0,4 10-1,8-8 1,11-23 15,1-9-15,-4-8-1,-5-3 1,-23 13-16</inkml:trace>
  <inkml:trace contextRef="#ctx0" brushRef="#br1" timeOffset="-88251.04">25136 14234 0,'8'42'0,"-3"-4"31,3-15-15,4-33-1,8-30 1,8-26-1,5 4 17,-3 21-17,5 33 17,0 31-17,-2 12 1,-5 1-1,-5-1 1,-8-15 0,-15-20-1</inkml:trace>
  <inkml:trace contextRef="#ctx0" brushRef="#br1" timeOffset="-87875.88">26376 13468 0,'10'70'16,"-2"-10"-1,-6 17-15,6-2 16,-4 18 0,5-7-1,-2 10-15,16 12 16,2-22-1,-5-33 17,-9-26-32,-11-27 15</inkml:trace>
  <inkml:trace contextRef="#ctx0" brushRef="#br1" timeOffset="-87651.48">26250 13796 0,'36'25'16,"2"-10"15,14 2-31,6-12 16,15-7-16,35-13 31,-1-7-16,-25-1 1,-82 23-16</inkml:trace>
  <inkml:trace contextRef="#ctx0" brushRef="#br1" timeOffset="-87043.1">27027 13740 0,'-6'61'16,"-4"19"15,5 3-15,0-7-1,10-21 1,7-37 15,6-23-15,8-16-1,-4 5 1,-2 2 15,3 14-15,5 14 0,10 2-1,12 5 16,16-11-15,-1-10 0,-4-20-1,-16-13 1,-25-2 15,-27 9-15,-32 19-1,-15 22 1,3 30 15,33 16-15,46-9 0,32-14-1,9-7 1,-14-11-1,-55-20-15</inkml:trace>
  <inkml:trace contextRef="#ctx0" brushRef="#br1" timeOffset="-86595.63">28606 13435 0,'0'56'16,"0"9"0,-5 5-1,5 24-15,0-9 16,0 16-16,0-10 15,5-1-15,8 19 32,7-25-17,-10-45 1,-3-16-16,-7-23 16</inkml:trace>
  <inkml:trace contextRef="#ctx0" brushRef="#br1" timeOffset="-85665.45">28931 13977 0,'53'5'15,"10"0"1,2-10 15,-16-8-15,-24-6 0,-22-5-1,-31 7 16,-28 24-15,-14 31 0,7 25-1,30 5 17,50-20-17,11-22 1,23-15-16,4-3 15,18-13-15,-7 0 16,12-4-16,20-12 16,-2-4-1,-38-16 1,-33-4 15,-22 10-15,-19 17-1,-19 13 1,-7 23 15,1 20-15,19 14 0,31 7-1,29-12 1,13-22-1,2-27 1,-11-23 15,-9-20-15,-12-4 0,-14 12 15,-2 21-16,-5 22 1,0 26 0,5 17 15,15-2-15,8-9-1,5-10 1,-10-8-1,-23-20-15</inkml:trace>
  <inkml:trace contextRef="#ctx0" brushRef="#br1" timeOffset="-84999.45">30365 14000 0,'-12'0'16,"-24"0"15,-9 0-15,5 15 0,22 17 15,28 16-16,22 8 1,4 4 0,-11 1-1,-14-14 1,-27-16 0,-14-22-1,-1-21 1,14-18-1,2 0 1,0 2 0,15 28-1</inkml:trace>
  <inkml:trace contextRef="#ctx0" brushRef="#br1" timeOffset="-84681.5">30728 13856 0,'3'70'16,"4"16"-16,3-3 31,3 8-31,15 17 16,17-25-1,-20-63 1,-13-40 0,-8-10-1,-4 10 1,0 20-16</inkml:trace>
  <inkml:trace contextRef="#ctx0" brushRef="#br1" timeOffset="-84491.18">30544 13950 0,'40'7'15,"18"10"-15,0-4 31,15 2-31,29 8 16,-4-5 0,-28-1-1,-70-17-15</inkml:trace>
  <inkml:trace contextRef="#ctx0" brushRef="#br1" timeOffset="-74399.28">21440 15529 0,'-3'76'16,"3"-13"15,-2 14-31,2 2 16,-5 9-16,5 33 15,5-2 1,0-31 0,-3-66-1,-2-34 1,-2-36 0,-11-35 15,3 17-16,2-12-15,1 10 16,5-10-16,16-21 16,25 6-1,15 20 1,5 25 15,-6 18-15,-28 13-1,-13 11 1,-12 6-16</inkml:trace>
  <inkml:trace contextRef="#ctx0" brushRef="#br1" timeOffset="-73868.31">21833 15776 0,'0'0'15,"5"0"1,13 0-1,10-8 1,9-2 0,6-10 15,-8-7-31,-10-1 31,-12 6-15,-21 11-1,-20 26 1,-19 23 0,-1 27-1,20 16 1,23-8 15,30-27-15,33-34-1,15-22 1,-4-10 0,-12 2-1,-57 18-15</inkml:trace>
  <inkml:trace contextRef="#ctx0" brushRef="#br1" timeOffset="-73504.02">22420 15582 0,'-53'18'16,"3"4"0,11 6-1,25 13 16,19 1-15,23 6 0,12 0-1,-10 2 1,-22 3 0,-21-12-1,-12-9 16,3-9-15,8-15 0,14-8-16</inkml:trace>
  <inkml:trace contextRef="#ctx0" brushRef="#br1" timeOffset="-73263.01">22652 15804 0,'0'50'16,"0"8"-1,0-10 1,0-13-1,0-15 1,0-12 0,0-8-16</inkml:trace>
  <inkml:trace contextRef="#ctx0" brushRef="#br1" timeOffset="-73065.36">22662 15436 0,'38'-31'16,"-1"6"-1,-11 8 1,-26 17-16</inkml:trace>
  <inkml:trace contextRef="#ctx0" brushRef="#br1" timeOffset="-72684.47">23028 15683 0,'-46'15'15,"6"8"1,24-1 0,22 3-1,16 5 1,13 1 0,6 6-1,-6 9 1,-17 2-1,-26-3 1,-12-14 0,-7-19-1,1-17 1,11-15 0,5 2-1,0 0 1,10 18-16</inkml:trace>
  <inkml:trace contextRef="#ctx0" brushRef="#br1" timeOffset="-72399.04">23391 15173 0,'9'71'16,"-1"-10"0,-1 11-16,1-8 15,-3 11-15,3-4 16,-1 10-16,-5 19 0,-4-2 16,-18-42-1,10-31 1,7-12-1,1-5 1,2-8-16</inkml:trace>
  <inkml:trace contextRef="#ctx0" brushRef="#br1" timeOffset="-72187.26">23319 15609 0,'23'13'16,"31"12"-1,18 5 1,7-9 0,-6-1-1,-20-5 1,-53-15-16</inkml:trace>
  <inkml:trace contextRef="#ctx0" brushRef="#br1" timeOffset="-71706.33">23969 15715 0,'-14'-4'16,"-24"1"-1,-17 3 1,1 13 0,14 19-1,13 13 1,13-7 0,25-10-1,19-5 1,8-16-1,-1-17 1,1-15-16,-10-5 16,0 2-1,-13 6 1,-5 14 0,-7 18-1,-1 15 1,9 10-1,8 1 1,7-13 0,1-14-1,1-6 1,-11-6 0,-17 3-16</inkml:trace>
  <inkml:trace contextRef="#ctx0" brushRef="#br1" timeOffset="-71317.04">24242 15751 0,'2'37'16,"3"1"-1,-5-5 16,8-18-15,9-15 0,1-12-1,2-9 1,5-4 0,1 7-1,2 14 16,-1 23-15,-6 15 0,1-2-1,8-4 1,-5-10 0,-12-9-1,-13-9-15</inkml:trace>
  <inkml:trace contextRef="#ctx0" brushRef="#br1" timeOffset="-71046.56">24834 15176 0,'0'43'16,"0"13"-16,0 2 16,8 17-16,-3 1 15,7 12 1,13 33 0,6-10-1,-6-26 1,-13-42-1,-12-43-15</inkml:trace>
  <inkml:trace contextRef="#ctx0" brushRef="#br1" timeOffset="-70798.14">24652 15504 0,'69'20'16,"-9"-5"-1,13 5-15,-3-4 16,16-1-16,38 4 16,-6-3-1,-37-4 1,-81-12-16</inkml:trace>
  <inkml:trace contextRef="#ctx0" brushRef="#br1" timeOffset="-70133.81">25915 15655 0,'-3'60'16,"1"26"15,-3 7-15,5-7-1,0-23 1,0-38 0,0-35 15,0-33-16,-5-38 1,0-22 0,12-2-1,21 4 1,28 35 0,17 31-1,0 33 16,-25 29-15,-39 24 0,-33 14-1,-32-4 1,-15-11 0,16-22-1,14-21 1,22-7 15,6 0-15,13 0-16</inkml:trace>
  <inkml:trace contextRef="#ctx0" brushRef="#br1" timeOffset="-69648.63">26505 15622 0,'-16'0'0,"-26"3"31,-9 15-15,14 12-1,21 15 1,32 3-1,21-16 1,12-24 15,-9-20-15,-5-16 0,-12 3-1,-6 2 1,-11 16-1,-4 24 1,5 18 15,8 15-15,15-4 0,14-16-1,1-12 1,-8-10-1,-14-1 1,-23-7-16</inkml:trace>
  <inkml:trace contextRef="#ctx0" brushRef="#br1" timeOffset="-69378.36">26906 15146 0,'0'50'15,"0"16"-15,5-1 16,-1 13-16,4-4 16,3 9-16,6 28 15,6-3 1,2-49-1,-10-35 1,-6-11-16,-5-6 16,-4-7-16</inkml:trace>
  <inkml:trace contextRef="#ctx0" brushRef="#br1" timeOffset="-69174.45">26785 15451 0,'58'35'15,"17"3"1,8-10 0,-5-8-1,-15-10 1,-28-5-16,-35-5 15</inkml:trace>
  <inkml:trace contextRef="#ctx0" brushRef="#br1" timeOffset="-68567.69">27321 15105 0,'16'61'16,"-4"30"-1,-5-21 1,-12 6-16,-2 22 16,-6 6-1,1-14 1,2-27 0,15-42-1,2-24 1,3-20-1,5-15 1,8-4 0,3 6-1,0 8 1,7 13-16,-5 11 16,-5 19-1,-3 10 1,-7 3-1,2-3 1,0-3 0,5-9-1,3-5 1,-3-6 0,-5 0-1,-15-2-15</inkml:trace>
  <inkml:trace contextRef="#ctx0" brushRef="#br1" timeOffset="-68051.58">27770 15544 0,'0'15'0,"7"13"16,5 7-1,4 8 1,5-10 0,-4-13-1,3-12 1,-5-13 0,-2-1-1,-3-1 1,-8 7-1,3 7 1,0 6 0,8 10-1,2 2 1,8-7 0,2 1-1,3-8 1,-3-11-16,-3-11 15,-4-4 1,-3-4 0,3-2-1,-1 4 1,6 4 0,0 3-1,-11 0 1,-12 10-16</inkml:trace>
  <inkml:trace contextRef="#ctx0" brushRef="#br1" timeOffset="-67502.93">28407 15655 0,'-35'-8'15,"-1"6"1,14 7 0,9 22-1,11 7 1,12 6-1,5-10 1,5-7 0,3-11-1,-8-12 1,0-10 0,-3-2-1,-1 4 1,-9 1-1,6-1 1,-6 13 0,5 5-1,-1 5 1,11-5 0,11-8-1,0-9 1,2-11-1,-4-2 1,-9 5 0,-17 15-16</inkml:trace>
  <inkml:trace contextRef="#ctx0" brushRef="#br1" timeOffset="-67084.83">28654 15685 0,'-5'36'16,"12"6"0,6 1-1,2 0 1,8-15 0,10-18-1,8-23 1,6-12-1,-1-11 1,-9-6 0,-9 1-1,-11 6 1,-12 35 0,-2 33-1,-11 37 1,-4-6-1,-11 8-15,-7-6 16,-10 15-16,-4-10 16,-10 6-16,1-5 15,-8-3 1,-4 12-16,19-28 16,46-53-16</inkml:trace>
  <inkml:trace contextRef="#ctx0" brushRef="#br1" timeOffset="20806.41">6074 12933 0,'0'51'16,"4"15"-16,1 2 15,4 17-15,-2-2 16,5 18 0,1-8-1,4 9-15,1 25 16,5-8 0,-10-64-1,-13-55-15</inkml:trace>
  <inkml:trace contextRef="#ctx0" brushRef="#br1" timeOffset="21406.4">5738 14231 0,'49'3'16,"16"2"-16,-4-3 16,14 1-16,-4-3 15,15 7-15,-6-4 16,8 7-16,-13-5 15,14 6-15,23 3 16,-15-4 0,-34-2-1,-30-6 1,-17-2-16,-16 0 16</inkml:trace>
  <inkml:trace contextRef="#ctx0" brushRef="#br1" timeOffset="22552.84">6129 14743 0,'0'71'15,"0"22"1,0 18 0,3 12-1,5 3 1,-3-16 0,-3-11-1,3-26 1,-2-32-1,-6-41-15,-8-31 16,-6-29 0,-3-26-1,-6-18 1,-3-5 0,6-3-1,10 4 1,11 10-1,16 17 1,5 21 0,8 21-1,11 17 1,10 12 0,13 10-1,9 12 1,0 18-1,-9 8 1,-15 7 0,-29 4-1,-22-2 1,-28-4 0,-25 3-16,-17-8 15,-5-3 1,6-10-1,16-10 1,37-5 0,26-2-1,21 4 1,20 11 0,14 7-1,11 8 1,5 10-1,-6 5 1,-10-13 0,-12-12-1,-21-11 1,-8-12 0,-15-2-1,-4-3-15</inkml:trace>
  <inkml:trace contextRef="#ctx0" brushRef="#br1" timeOffset="22897.55">6782 15111 0,'41'17'15,"11"1"1,1-10-1,-4-1 1,-14-5 0,-11-4-1,-11 2 1,-13 0-16</inkml:trace>
  <inkml:trace contextRef="#ctx0" brushRef="#br1" timeOffset="23252.95">6949 15058 0,'-3'55'0,"-3"20"16,4 12 0,4 3-1,11-12 1,5-7-1,0-16 1,-9-30 0,-6-12-1,-3-13-15</inkml:trace>
  <inkml:trace contextRef="#ctx0" brushRef="#br1" timeOffset="23797.29">7271 14312 0,'55'-8'16,"19"-9"0,6-6-1,-6 0 17,-19 3-32,-55 20 15</inkml:trace>
  <inkml:trace contextRef="#ctx0" brushRef="#br1" timeOffset="24043.14">7490 14536 0,'58'5'16,"3"-10"-1,-8 3 1,-21 0 0,-32 2-16</inkml:trace>
  <inkml:trace contextRef="#ctx0" brushRef="#br1" timeOffset="24688.72">8838 12903 0,'3'38'31,"-1"18"-31,-2 5 15,5 21-15,-3-4 32,4 20-32,1-5 15,-2 11-15,-5-13 16,5-1 0,-1 14-1,-3-44 1,-1-60-16</inkml:trace>
  <inkml:trace contextRef="#ctx0" brushRef="#br1" timeOffset="25177.32">8407 14325 0,'61'12'16,"-11"-2"-1,18-2-15,-5-1 16,23-2-16,1 3 15,18-3-15,-3 2 16,17 3 0,-19-5-1,9 6-15,25 1 16,-26-2 0,-53-4-1,-55-6-15</inkml:trace>
  <inkml:trace contextRef="#ctx0" brushRef="#br1" timeOffset="26326.57">8949 14765 0,'-10'79'15,"6"-16"1,-4 14-16,5 2 16,-4 12-16,3-8 15,2 13-15,2-14 16,2 12-16,7 17 15,-4-20 1,-5-64 15,-10-44-15,-4-36 0,2 5-1,-6-15-15,-2 2 16,-7-17-16,2 5 15,-6-10-15,9 9 16,3-3 0,7-29-16,12 5 31,23 18-15,18 25-1,14 30 1,12 23-1,17 30 1,2 31 0,-4 17 15,-24 10-15,-32 3-1,-36-11 1,-31-17-1,-22-18 1,-2-17 0,4-12-1,24-14 17,32 0-17,19 3 1,32 15-1,18 25 1,8 26 0,-2 7-1,-12 3 1,-14-10 0,-12-19 15,-17-19-31,-15-28 15</inkml:trace>
  <inkml:trace contextRef="#ctx0" brushRef="#br1" timeOffset="26732.36">9516 15395 0,'23'78'16,"-1"18"0,-2 3 15,-4-16-16,-4-23 1,-7-30 0,-5-30-16</inkml:trace>
  <inkml:trace contextRef="#ctx0" brushRef="#br1" timeOffset="27194.28">10128 14536 0,'58'8'15,"0"-3"1,-10 0 0,-13 0-1,-17-2 1,-18-3-16</inkml:trace>
  <inkml:trace contextRef="#ctx0" brushRef="#br1" timeOffset="27476.87">10264 14390 0,'11'58'16,"1"13"0,-2-6-1,0-9 1,-5-21-1,0-17 1,-5-18-16</inkml:trace>
  <inkml:trace contextRef="#ctx0" brushRef="#br1" timeOffset="28053.22">11282 13165 0,'-2'36'16,"-11"17"-16,4 2 31,-2 18-31,6 0 15,5 18-15,0-8 16,16 16-16,1-12 16,13 7-1,10 22 1,3-20 0,-26-49-1,-17-47-15</inkml:trace>
  <inkml:trace contextRef="#ctx0" brushRef="#br1" timeOffset="28380.37">10895 14435 0,'75'3'16,"-5"-3"0,16 0-16,-3 3 15,23 9-15,-7-2 16,22 13-16,-11-3 15,11 6-15,-16-4 16,2-4-16,9 7 16,-53-13-1,-63-12-15</inkml:trace>
  <inkml:trace contextRef="#ctx0" brushRef="#br1" timeOffset="29514.6">11398 15101 0,'-7'65'15,"-1"-5"1,0 16-16,1-8 16,2 16-16,0-12 15,10 11-15,2 23 16,1-17 15,-3-57-15,3-37-1,-8-32 1,-3-4 0,-7-17-16,0 0 15,-5-15-15,-3 8 16,-2-8-16,-13-33 15,5 0 1,9 8 0,21 22-1,23 20 1,20 29 0,26 22-1,22 20 1,-24 8 15,1 12-31,3 33 16,-25 25-1,-38-4 1,-45-19 0,-28-22 15,-13-18-16,0-17 1,23-8 0,31 10-1,29 8 1,24 12 15,22 8-15,-1-3-1,-1-2 1,-9-8 0,-16-12-1,-26-18-15</inkml:trace>
  <inkml:trace contextRef="#ctx0" brushRef="#br1" timeOffset="29928.89">11887 15552 0,'48'7'15,"2"6"1,-17 5 15,-20 17-15,-15 13 0,-14 0-1,-1-3 1,6-5-1,27-10 17,16-15-17,11-4 1,-5-9 0,-11-2-1,-27 0-15</inkml:trace>
  <inkml:trace contextRef="#ctx0" brushRef="#br1" timeOffset="30444.4">12369 14652 0,'60'15'15,"20"0"1,6-7 0,-11-18 15,-17-15-15,-14-3-1,-25 15 1,-19 13-16</inkml:trace>
  <inkml:trace contextRef="#ctx0" brushRef="#br1" timeOffset="30691.6">12618 14441 0,'0'52'16,"3"21"0,4 5-1,-5 1 1,1-19 0,2-27-1,-5-33 1</inkml:trace>
  <inkml:trace contextRef="#ctx0" brushRef="#br1" timeOffset="31616.95">13953 13387 0,'0'43'16,"0"12"-16,0 6 31,0 19-31,3 1 16,6 17-16,5-12 31,6 3-31,10 18 15,3-11 1,-16-45 0,-17-51-16</inkml:trace>
  <inkml:trace contextRef="#ctx0" brushRef="#br1" timeOffset="31917.06">13674 14495 0,'53'3'16,"15"5"-16,-1-3 15,24 5-15,-7 1 16,14-2-16,-10-1 16,5 2-16,10 0 15,-24 0 1,-37-7 0,-42-3-16</inkml:trace>
  <inkml:trace contextRef="#ctx0" brushRef="#br1" timeOffset="32331.98">13951 15188 0,'0'53'16,"-5"15"-16,3 0 15,-3 18-15,-4-2 16,0 12-16,4-13 15,-5 4-15,-6 25 16,-12-29 0,14-68 15,3-28-15,6-4-1,-2-3 1,4 9-1,3 11-15</inkml:trace>
  <inkml:trace contextRef="#ctx0" brushRef="#br1" timeOffset="32840.37">13881 15166 0,'49'-15'16,"23"5"15,12 15-15,2 12-1,-12 20-15,-24 10 16,-30-2 15,-33-4-31,-32-6 16,-18-10-1,-13-5 1,6-5 0,14-2 15,21-3-15,28 0-1,19 15 1,24 18-1,16 18 1,20 4 0,-2-5-1,-10-12 1,-12-13 0,-23-17-1,-12-8 1,-8-5-1,-5-5-15</inkml:trace>
  <inkml:trace contextRef="#ctx0" brushRef="#br1" timeOffset="33407.46">14480 15665 0,'15'0'15,"25"5"1,21 10-1,7 11 1,-10 6 0,-21 6-1,-32-3 1,-24-2 0,-27-8-1,-4-2 1,7-1-1,15 4 1,18 4 0,22 10-1,24 0 1,2 1 0,-5 4-1,-19 1 1,-26-11-1,-28-15 1,-29-15 0,-3-25-1,1-8 1,21 5-16,50 23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4T15:21:07.4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FFFFFF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3443 13291 0,'5'46'15,"5"17"-15,2 5 32,-1 22-32,-6 6 15,9 23-15,-5-11 16,3 21-16,-3-21 15,-5 3-15,-2 22 16,6-54 0,-6-37-1,4-24 1,-6-8 0,0-10-16</inkml:trace>
  <inkml:trace contextRef="#ctx0" brushRef="#br0" timeOffset="511.3">3978 12744 0,'9'59'0,"2"24"16,-6-15 0,3 15-16,-3 15 0,-4-5 15,5 16-15,-4 22 0,-4-10 16,2 10-1,0 20-15,0-18 16,0 6-16,2 17 0,-2-32 16,3-6-16,5 6 0,-3-6 15,12-2-15,24-31 0,-19-42 16,-11-19 0,-7-17-1,-4-7-15</inkml:trace>
  <inkml:trace contextRef="#ctx0" brushRef="#br0" timeOffset="1005.28">4685 13420 0,'5'60'15,"3"24"-15,-4 1 16,2 28-16,-3-4 15,-1 17 1,0-21 0,4 9-16,-1 12 15,-1-15-15,2-50 32,-4-31-17,-2-30-15</inkml:trace>
  <inkml:trace contextRef="#ctx0" brushRef="#br0" timeOffset="1462.75">5190 12555 0,'12'46'16,"0"17"-16,-1 13 16,2 27-16,-9-13 15,3 5-15,-1 20 0,-3-10 16,-3 9-16,0 22 16,-3-15-1,6 7-15,2 16 0,-3-25 16,1-4-16,1 14 0,0-6 15,-3 8-15,7 13 0,-3-57 16,-2-48 0,-3-16-1,0-23-15</inkml:trace>
  <inkml:trace contextRef="#ctx0" brushRef="#br0" timeOffset="5647.75">5208 13969 0,'17'0'16,"26"8"15,35-3-15,-15 0 0,12-3-16,-2 1 15,18 9 1,-6-1-1,23-1-15,-14-1 16,17 4-16,-16-3 16,14-5-16,-13-2 15,7 4-15,-12-2 32,2 5-32,18 11 15,-6-8 1,-24-9-1,-38 2 1,-4-27 15,-20 12-15,-6-15 0,-8-10-1,0-27 16,-5-25-15,0 18 0,0-13-16,0 6 15,7-18 1,-1 5 0,1-26-16,1 28 15,-3 0-15,5-14 0,-1 14 31,-5-4-31,3-14 0,-5 11 16,1-6-16,6-11 0,-7 14 16,5-2-1,-5-18-15,1 20 16,-1-4-16,3-16 0,-2 4 16,-1-24-16,5 15 15,-7-12-15,0 20 16,0-3-16,0 20 15,1-7-15,2 20 16,6-8-16,4-27 16,2-6-16,11 3 15,4 10 1,-6 10 0,-13 15-1,-16 9 16,0 21-15,4 31 0,2-3-1,-1 10 17,0 13-17,0 3 1,0-3-1,-7 2 17,-9 3-17,-19-2 1,-25 2 15,-29-3-15,20 3-1,-11-4-15,18 0 16,-14 0-16,8-2 16,-8 2-16,9 1 15,-16-4-15,9 5 16,-11-7-16,11 4 16,-9-2-16,12 2 15,-6-8-15,-28-4 16,-5-1-1,16-3 1,7-1 15,31 12-15,28 5 0,9 2-1,11-2 1,3 5-1,2 0 1,3 0 0,0 0-1,0 0 1,0 0 0,-2-2 15,-10-8-16,-18-10 1,-12-21 0,-4-7-1,-6-1 1,-3 5 0,2 1-1,6 13 16,1 18-15,1 20 0,4 24-1,-5 18 1,-1 23 0,-3 3-1,2-5 1,9-16 15,7-30-15,11-25-1,-8-25 1,-5-20 0,-8-15-1,-10-9 1,3 3-1,8 24 17,-6 12-17,3 22 1,0 31 0,1 14-1,6 21 1,9 2-1,10-9 1,6-13 15,1-8-15,3-30 0,-11-24-1,-3-25 1,-6-12-1,-8-1 1,1 9 15,7 17-15,1 21 0,-1 20-1,3 20 1,1 8-1,12 10 1,7-8 0,5-7 15,0-5-15,-11 0-1,-13-11 1,-21-7-1,-29-5 1,-21-7 0,19 0 15,-3-2-31,-31 4 16,-11-2-1,-8 7 1,4 7-1,4 7 1,18 0 0,19 6-1,19-7 1,4-8 0,6-7-1,15-1 1,9 3-1,19 0 1,-6 0 0,-5 0-16,-2 0 15,6 0 1,3 0 0,7 0-1,-5 0 1,-7 0-1,-6 0 1,4 0 0,7 0-1,0 0 1,12 0 0,0 0-1,4 0 1,0 0-1,-4 0 1,2 3 0,-10 9-16,-1 14 15,-10 16 1,-4 16 0,5 10-1,4 13 1,5 7-1,3 15 1,2 9 0,5-30-1,-2 4-15,1-13 16,4 8-16,0-13 16,0 17-16,-5-6 15,-1 7-15,1-11 16,-6 18-16,3-10 15,3 8-15,1-11 0,2 13 16,-1-12 0,-7 20-16,3-15 15,0 12-15,6-12 16,1 15-16,0-16 16,5 16-16,5-20 15,3 15-15,-5-16 16,3 8-16,-5-10 15,0 8-15,-1 27 16,2 8 0,-4 0-1,-3-9 1,0-12 15,0-12-15,4-12-1,1-36 1,16-2 0,0-7-1,6 1 1,0-5 0,-16-14-1,8 1 1,14 5-1,11 1 17,19-5-17,18-5 1,7-2 0,8 2-1,2-2 1,8-6-1,8 0 17,6 6-17,3 2 1,-10-1 0,-19 3 15,-16 2-16,-30-6 1,-23-3 0,-9-2 15,-10-3-15,-5 0-1,-1 0 1</inkml:trace>
  <inkml:trace contextRef="#ctx0" brushRef="#br0" timeOffset="7670.29">4278 10029 0,'0'22'15,"0"33"1,0 31 0,4 15-1,3-3 1,-2-20-1,4-27 17,-6-41-17,-3-36 1,-6-29 0,-5-31-1,3-15 1,-5-1-1,2 18 17,8 29-17,13 24 1,13 19 0,21 15-1,13 16 1,1 10-1,-13 11 1,-17 2 15,-28-6-15,-25-9 0,-9-4-1,1-2 1,9-4-1,12 10 1,20 1 15,14-3-15,5-10 0,3-4-1,-9-4 1,-2-7-1,-19 0-15</inkml:trace>
  <inkml:trace contextRef="#ctx0" brushRef="#br0" timeOffset="8226.34">4665 10323 0,'23'35'0,"0"4"31,-8-9-15,-3-8-1,-2-7 1,-2-15-1,1-18 1,0-9 0,1-1-1,0 11 17,-8 1-17,8 11 1,2 15-1,14 13 1,10 2 0,3 0-1,-5-10 17,-9-9-17,-5-24 1,-10-10-1,-7-9 1,-6 2 0,-3 7-1,6 28 1</inkml:trace>
  <inkml:trace contextRef="#ctx0" brushRef="#br0" timeOffset="11715.9">2089 9647 0,'0'-19'16,"0"-24"-1,0-20 1,0-20 0,-12-21-1,1 23 1,-8 4-16,3 7 15,-4-12-15,4 11 0,0-4 16,7 5 0,4-14-16,0 17 0,-2-21 15,5 11-15,-3-10 0,5 8 16,5-9-16,-5 13 16,6-19-16,-6 16 15,0-12-15,-4 15 16,-4-12-16,-2 14 15,-9-9-15,2 8 16,0-17-16,4 18 16,2-15-16,8 15 15,-2-13-15,5 14 16,0-15-16,5 14 16,0-9-16,12-30 31,-1-9-16,-5-4 1,-11 6 0,0 16-1,3 9 1,6 24 0,7 17-1,-2 7 1,-3 24-1,-8 14 17,2 1-17,-5-6 1,6 3 0,16-3-1,5 1 1,15 0-1,12 2 1,17 6 0,12-3-1,13 0 1,11-5 0,14 1-1,-32 4 16,-1 4-31,-16 3 16,15 0-16,-12 0 16,16 0-16,-9 0 31,16 0-31,-12 0 16,13-3-16,-14 3 15,9-7-15,-14 4 16,6 3-16,25 0 31,-3 0-15,-12-8-1,-46 8 1,-25 0 15,-11 0-15,-6 0-1,-6 0 1,1 0 15,-3 0-15,0 0 0,0 0 15,0 0-16,0 0 1,0 0 0,0 0 15,0 0-15,0 0-1,3 0 1,2-12 15,13-13-15,3-13-1,12-10 17,0 6-17,-8 7 1,-8 7-1,2 15 17,-6 13-17,10 20 1,4 18 0,-2 12 15,-1 11-16,1-1 1,-5-12 15,-5-26-15,3-31 0,3-24-1,10-20 16,-5 3-15,-1 9 0,-2 18-1,-1 23 17,3 23-17,1 20 1,6 12-1,-3 3 17,-4-14-17,5-25 1,6-28 15,4-31-15,8-27-1,-3 2 1,-10 8 15,-12 15-15,-8 31 0,-3 22-1,12 20 16,4 14-15,17 1 0,20-11 15,26-15-15,-20-10-1,3-2-15,-5-6 16,9 6-16,-8-8 31,13 0-31,-8 0 16,7 0-16,-9 0 15,16 0-15,-12 0 16,12 2-16,-12 1 16,9 9-16,17 16 31,2 17-16,-17 16 1,-9 14 0,-4 16 15,-8 15-15,-7 5-1,-22-33 16,-10 6-31,-5-16 16,-1 15-16,-7-10 16,6 13-1,-9-9 1,5 16-16,-9-9 16,5 14-16,-4-10 31,-5 18-31,-2-10 15,5 17-15,-4-9 32,-1 19-32,4-15 15,-6 13-15,-6-15 16,1 8-16,-2-16 16,2 10-16,-2-17 31,1 9-31,4-14 15,-3 13-15,2-12 16,-4 7-16,6-13 16,-6 12-16,2-15 31,2 16-31,1-19 16,2 8-16,0 20 15,0 9 1,0-7 15,2-37-15,-4-20-1,2-26 17,0-9-17,0-18 1,2-15-1,6 7 17,-5 8-17,-3 5-15</inkml:trace>
  <inkml:trace contextRef="#ctx0" brushRef="#br0" timeOffset="12789.89">4287 6362 0,'0'76'15,"-5"22"1,1 5 0,-4-14 15,2-19-16,4-55 1,-3-40 15,-3-35-15,-1 2 0,-5-8-16,6 0 15,-5-2 1,-1-28-1,18 3 1,21 21 0,23 23-1,15 27 17,9 26-17,-4 22 1,-30 15-1,-38 9 17,-36 7-17,-19 1 1,-11-7 15,20-4-15,29-5-1,45-3 1,40-1 15,20 0-15,-4-8 0,-14-2-1,-24-13 1,-46-15-1</inkml:trace>
  <inkml:trace contextRef="#ctx0" brushRef="#br0" timeOffset="13417.52">4985 6432 0,'-13'8'16,"-20"17"-1,-6 20 16,-2 19-15,24 4 0,12-8-1,24-20 17,10-14-17,6-16 1,-5-20-1,-15-16 17,-17-9-17,-13 5 1,-6 5 15,8 4-15,13 19-1,13 17 1,13 15 15,6-2-15,6-5 0,-2-8-1,-14-3 16,-22-12-31</inkml:trace>
  <inkml:trace contextRef="#ctx0" brushRef="#br0" timeOffset="16878.46">1847 5873 0,'0'-18'0,"0"-29"15,0-24 17,0-23-17,0-15 1,2-16 0,-2 37-1,0 0-15,0 15 16,0-8-16,0 9 15,0-11-15,0-31 16,0-7 0,0 8-1,0-4 1,0 7-16,0-1 16,0 0-1,0-5 1,0 3-1,0-4 1,0 10 0,0 3-16,0-2 15,0 6 1,0-7 0,0 5-1,0 8 1,0-1-1,1 9-15,9 2 16,1 12 0,5 4-1,-4 15 1,10-1 0,2 14-1,-16 18 1,-1 12-16,-2 4 15,-5 4 1,0 2 0,0 0-1,0 0 1,3-6 0,8 4-1,14 0 1,18 2-1,10 0 1,10-3-16,11-7 16,17-3-1,9 1 1,9 1 0,-2 4-1,10 5 1,6-1-1,-38 3 1,1-2-16,-10-3 16,2 2-16,-8 3 15,6 0-15,27-2 16,3-4 0,-10 12-1,-18-4 1,-30 8-1,-25-7 1,1-3 0,-11 0-1,-5 0 1,-5 0 0,-3 0-1,0 0 1,0 0-1,0 0 1,0 0 0,0 0-1,0 0 1,5-3 0,15-15-1,15-9 1,6-8-1,4-3 1,-7 5 0,-4 3-1,-1 8 1,0 1 0,-6 19-1,6 14 1,0 18 15,8 11-15,-4 9-1,0 8 1,-11-5 0,2-8-1,5-10 1,-3-10-1,-14-9 1,-2-16 0,8-16-1,5-16 1,6-11 0,-5-7-1,-4 2 1,-4 5-1,-7 15 1,2 18 0,5 20-1,-3 13 1,6 12 0,0 10-1,2 8 1,-2-5-1,-3-12 1,-5-11 0,-2-22-1,10-19 1,11-19 0,0-13-1,-5-7 1,-8 2-1,-6 10 1,-5 15 0,-4 16-1,-1 4 1,-5 5 0,5 1-1,7 2 1,18 2-1,12 9 1,19 1 0,20-2-1,16-5 1,10 1 0,11-12-1,3 6 1,3 0-1,-3-2 1,-3-1 0,-9 0-1,-13 3 1,-14 3 0,-16 2-1,-8 8 1,-9 10-1,-15 7 1,-10 2 0,-8 11-1,4 8 1,3 6 0,-2 7-1,-9 9 1,-5 18-1,7 7 1,3 11 0,1 3-1,-1 7-15,-9 2 16,3 0 0,-2 2-1,1-2 1,0 0-1,-5-2 1,-3 1 0,6 2-1,-2 1 1,-1-2 0,-2 0-1,-2 5 1,9-2-1,1-4 1,0-1 0,0 7-1,3-3 1,0 5 0,-4-4 15,5 5-16,9-6 1,3-4 0,4-19 15,-7-9-15,-11-18-1,-6-33 1,-5-17 15,-2-8-15,0-5-1,0-7 1,0 0 15,0-3-31</inkml:trace>
  <inkml:trace contextRef="#ctx0" brushRef="#br0" timeOffset="18328.82">4041 1486 0,'6'33'0,"8"37"31,0 19-15,-1 3-16,-2-16 16,-5-17 15,-1-25-15,-1-18-1,-4-6 1,-4-13-1,-4-17 1,-8-17 0,-4-11-1,1 0 1,3 7 0,2 6-1,3 10 1,5 12-1,4 6 1,2 4 0,0 1-1,0 2 1,0 0 0,0-5-1,0-1 1,0-2-1,-5 4 1,5-1 0,0 5-16</inkml:trace>
  <inkml:trace contextRef="#ctx0" brushRef="#br0" timeOffset="19169.96">3862 1456 0,'17'-15'16,"21"-26"-1,23-7 17,19 5-32,6 11 31,-7 14-31,-21 18 16,-24 26 15,-18 16-16,-19 19 1,-22 9 0,-24 4-1,-10-4 1,-3-17 0,13-10-1,26-15 1,26-10-1,27-11 1,20 2 0,11-6-1,2-6 1,-6-1 0,-12-4-1,-16 4 1,-18-2-1,-11 6-15</inkml:trace>
  <inkml:trace contextRef="#ctx0" brushRef="#br0" timeOffset="20015.02">4620 1736 0,'7'47'15,"2"2"1,-6-12 0,-2-9-1,3-8 1,-4-10 0,0-7-1,0-14 1,0-13-1,0-16 1,0-17 0,-4 3-1,0 0 1,-7 12 0,6 6-1,15 5 1,15 17-1,22 9 1,11 7 15,-1 8-15,-18 11 0,-18 11-1,-18 11 1,-19-5-1,-14-2 1,0-12 0,-3-9-1,8-5 1,9-5 0,12 3-1,16 2 1,15 6-1,4-2 1,5 4 0,-4-3-1,-4-2 1,-1 0 0,-16-6-1,-11-7-15</inkml:trace>
  <inkml:trace contextRef="#ctx0" brushRef="#br1" timeOffset="24519.05">3783 15151 0,'5'15'16,"13"33"0,8 32-1,-9-11 1,3 4-16,8 28 15,-5-26 1,-1 6-16,-1-11 16,3 8-16,0-7 15,4 10-15,11 22 16,10 5 0,-5-11-1,0-17 1,-25-40-1,-8-20 1,-3-10 0,-7-20-1,-1-27 1,0-34 0,3 10-1,-3-9 1,0 4-16,5-15 15,-3 6-15,9-11 0,-4 11 32,11-3-32,4-26 0,5 1 31,-2 10-31,-8 40 16,-6 23-1,-11 30-15</inkml:trace>
  <inkml:trace contextRef="#ctx0" brushRef="#br1" timeOffset="25157.33">4557 15804 0,'12'-3'16,"21"0"-1,15-7 1,10 1 0,-5 1-1,-8 3 1,-14 2 0,-9-4-1,-9 4 1,-13 3-16</inkml:trace>
  <inkml:trace contextRef="#ctx0" brushRef="#br1" timeOffset="25426.42">4723 16000 0,'46'0'0,"3"5"16,5-2 15,-1-1-31,-10 3 16,-21-5-1,-22 0 1</inkml:trace>
  <inkml:trace contextRef="#ctx0" brushRef="#br1" timeOffset="26321">5258 15377 0,'0'0'15,"0"0"1,0 6 0,-3 14-1,-3 16 1,-1 9 0,3 5-1,4 0 1,11 1-1,16-6 1,2-7 15,12-15-15,1-23 0,1-20-1,-13-16 1,-7-6-1,-5-7 1,-11 14 0,-7 35-16</inkml:trace>
  <inkml:trace contextRef="#ctx0" brushRef="#br1" timeOffset="26567.08">5508 15345 0,'6'60'16,"-1"21"0,-2-15-1,-3 7-15,-5 32 16,-3 6 0,4-12-1,-5-24 1,7-37-1,-1-21 1,3-6 0,0-11-16</inkml:trace>
  <inkml:trace contextRef="#ctx0" brushRef="#br1" timeOffset="27357.97">5759 15443 0,'16'0'16,"23"0"-1,12-2 1,7-3-16,-3-8 16,-8-2-1,-13 2 1,-15 1 0,-10-1-1,-12 6 1,-12-1-1,-16 5 1,-6 14 0,-2 16-1,-6 14 1,10 4 0,10 1-1,10-6 1,5-5-1,12-2 1,16-2 0,7 6-1,13 3 1,10-2 0,0 2-16,-6 8 15,-8 3 1,-24-9-1,-29-6 1,-21-11 0,-10-7-1,-3-6 1,5-2 0,23-15-1,10-15 1,20-3-1,14-4 1,10-6 0,0 5-1,-5 3 1,-24 25-16</inkml:trace>
  <inkml:trace contextRef="#ctx0" brushRef="#br1" timeOffset="27898.27">6240 15486 0,'13'48'16,"2"18"-1,5 19 1,0 9 0,0-7-1,4-3 1,1-11-1,-3-15 1,-5-23 0,-9-29-16,-3-22 15,-2-22 1,-1-22 0,6-21-1,-1-10 1,11-4-1,-3 4 1,1 25 0,1 16-1,5 30 1,-9 10 0,-7 7-1,-1 1 1,-5 2-16</inkml:trace>
  <inkml:trace contextRef="#ctx0" brushRef="#br1" timeOffset="31444.03">3978 8768 0,'22'-3'16,"29"-6"-1,31-9 1,11 1 0,-8 1-1,-22 1 16,-27 7-15,-14 1 0,-22 7-16</inkml:trace>
  <inkml:trace contextRef="#ctx0" brushRef="#br1" timeOffset="31971.31">4012 8779 0,'-1'12'16,"-10"13"-1,4 5 1,4 0-1,0-5 1,16-9 0,18 2 15,22 1-15,12 12-1,4-1 1,-23 5-1,-29 14 1,-36 6 0,-33 1-1,-22-4 17,-1-16-17,12-24 1,28-22-1,21-10 1,14-3 0,4 10-1,-4 13 1</inkml:trace>
  <inkml:trace contextRef="#ctx0" brushRef="#br1" timeOffset="32640.46">4553 9232 0,'4'-10'15,"14"-20"1,-1-21 0,5-9-1,-9-8 1,10 2 15,5 1-15,17 4-1,18 13 1,18 18 0,5 12-1,-10 26 1,-24 17 0,-24 16 15,-26 11-16,-27 4 1,-20 5 0,-8-7-1,3-5 1,17-9 0,30-4-1,28-6 16,26-13-15,10-4 0,-11-6-1,-7-4 1,-20 2 0,-11 1-1,-12-6-15</inkml:trace>
  <inkml:trace contextRef="#ctx0" brushRef="#br1" timeOffset="33237.01">4391 9179 0,'8'0'16,"11"0"-1,20 0 1,8-8 15,2 4-15,-10-4-16,-39 8 16</inkml:trace>
  <inkml:trace contextRef="#ctx0" brushRef="#br1" timeOffset="36271.11">4058 4742 0,'0'0'15,"0"0"1,0 0 0,0 0-1,0 0 1,0 0-1,0 0 1,0 0 0,0 0-1,0 0 1,0 0 0,0 0-1,0 0 1,0 0-1,0 0 1,3 3 0,2 9-1,3 13 1,-7 10 0,-1 6-1,0 6 1,3-2 15,-3-4-15,0-1-1,0-10 17,0-4-17,0-3 1,0-6-1,0-2 17,0-3-17,0 2 1,0-2 0,0-2 15,0-8-16,0 2 1,-3-4 15,3 0-15,0 0 0,-1 0-1,1 0-15</inkml:trace>
  <inkml:trace contextRef="#ctx0" brushRef="#br1" timeOffset="37341.9">4402 4772 0,'0'0'16,"0"8"-1,-3 14 1,-11 26 0,-1 18 15,6 14-16,5 3 1,21-17 0,17-23 15,18-31-15,16-32-1,3-33 1,-5-25 15,-20-5-15,-42 7-1,-36 16 1,-36 22 0,-16 16-1,13 11 1,14 6-1,24 5 1,15 0 0,10 0-1,8 0-15</inkml:trace>
  <inkml:trace contextRef="#ctx0" brushRef="#br1" timeOffset="38157.03">4914 5192 0,'24'-2'15,"28"-8"1,17-13 0,-5-17 15,-15-16-15,-29-4-1,-28 0 1,-7 7-1,1 10 1,-4 15 0,23 9-1,13-2 1,19 1 0,15 5-1,4 10 1,4 17-1,-6 16 1,-17 12 0,-18 9-1,-10 3 1,-9 7 15,-1-2-15,-2-9-1,6-18 1,19-10 15,25-20-15,16-12 0,-3-1-1,-9-7 1,-51 20-16</inkml:trace>
  <inkml:trace contextRef="#ctx0" brushRef="#br1" timeOffset="39425.68">4075 2668 0,'0'70'15,"3"23"1,3 9-1,-6-2 1,-6-12 0,2-24-1,0-32 1,12-32 0,13-28-1,-1-12 1,-3 2-1,4 3 1,-21 35-16</inkml:trace>
  <inkml:trace contextRef="#ctx0" brushRef="#br1" timeOffset="39687.47">4402 2736 0,'11'-10'16,"22"-13"0,17-12-1,7-5 1,-4-8 0,-11 10-1,-17 13 1,-13 13-1,-7 3 1,-5 9-16</inkml:trace>
  <inkml:trace contextRef="#ctx0" brushRef="#br1" timeOffset="40201.36">4378 2713 0,'-14'25'0,"0"0"15,4 3 1,9 2 15,-2-6-15,3-2-1,8-7 1,12-2 0,7-1-1,15 1 1,12 0 0,4-1-1,-1 9 1,-9 3-1,-20 14 1,-28 7 0,-18-1-1,-17-9 1,-3-10 0,5-5-1,13-10 1,9-4-1,6-2 1,-2-1 0,7-3-16</inkml:trace>
  <inkml:trace contextRef="#ctx0" brushRef="#br1" timeOffset="40945.61">4885 3099 0,'20'-8'0,"23"-14"16,7-14-1,0-9 1,-9-3 0,-19 0 15,-14 3-15,-21-3-1,-9 1 1,-3 8-1,5 6 1,7 19 0,13-2-1,10-1 1,14 10 0,17-2-1,13 6 1,-4 9-1,-2 12 1,-13 10 0,-19 11-1,-10 15 1,-6-6 0,-5-8-1,4-3 1,-2-4-1,3-5 1,9-5 0,15-13-1,12-10 1,15-8 0,0-2-1,-6 2 1,-13 1-1,-13 2 1,-10 0 0,-9 5-16</inkml:trace>
  <inkml:trace contextRef="#ctx0" brushRef="#br2" timeOffset="55534.12">8756 365 0,'0'17'0,"1"34"31,1-4-16,9 14-15,0-1 16,4 14-16,2-7 16,-2 11-16,-2-7 15,2 11-15,6 23 16,1-2 0,1-9 15,7-44-16,-13-25 1,-2-27 0,11-41-1,-7 2 1,4-17-16,-6 3 16,4-18-16,-3 3 15,4-11-15,-4 8 31,0-11-31,-6 13 16,6-7-16,-3-19 16,3 3-1,-8 21 1,-8 38 0,3 18-1,-5 7 1,0 10-16</inkml:trace>
  <inkml:trace contextRef="#ctx0" brushRef="#br2" timeOffset="56526.34">9486 999 0,'0'61'16,"2"22"0,3 5-1,8-4 1,-3-19 0,0-19 15,-2-38-16,-14-34 1,-1-32 0,-16-21-1,-7-4 1,0 5 0,7 11-1,21 11 16,30 21-15,31 12 0,35 16-1,5 7 1,-22 15 0,-29 17-1,-38 12 1,-33 6-1,-26-5 1,-10-7 0,6-15-1,8-11 17,13-1-17,23-4 1,27-5-1,38 3 1,27 8 0,2-3-1,-8 0 1,-15-4 0,-18 1-1,-22-4 1,-22-3-16</inkml:trace>
  <inkml:trace contextRef="#ctx0" brushRef="#br2" timeOffset="135141.37">3115 2396 0,'0'-5'16,"-1"-6"-1,-3-13 1,4-14 0,0-13-1,4-7 1,2-2 0,-1 4-1,7-2 1,-1-10-1,3-7 1,-4-8 0,-4-3-1,-3-3 1,-3-1 0,0 6-1,0 9 1,2 5-1,1-4 1,8 4 0,1 5-1,4 2 1,-2 3 0,-9-1-1,-3 5 1,4 10-1,-6 14 1,0 14 0,3 0-1,0 1 1,3 4 0,-1 1-1,2 1 1,-4 7-1,6 1 1,5-2 0,10 0-1,4-2 17,8 1-17,17 4 1,4 2-1,2 0 1,9-5 0,-5 2-1,-2-4 1,-6 4 0,-15 1-1,-7 0 1,-5-6-1,-15 6 1,-7 2 0,-2 0-1,-2 0 1,-2 0 0,0 0-1,0 0 1,0 0-1,0 0 1,0 0 0,0 0-1,0 0 1,0 0 0,0 0-1,0 0 1,0 0-1,0 2 1,5 8 0,-2 12-1,2 8 1,4 6 0,7 9-1,7 11 1,9-5-1,9-3 1,14-10 0,11-3-1,15 0 1,12 0 0,-2-10 15,10-8-16,1-6 1,12-14 0,-1-9-1,-2-14 1,-11-6 0,-9-9-1,-7-3 1,-17-7-1,-9-7 1,-9 0 0,-19 8-1,-11 2 1,-14 7 0,-10-2-1,-14 6 1,-9-4-1,-7-2 1,-9 3 0,-11-3-1,-17 3 1,-11 5 0,-3 9-1,-11 12 1,-8 6-1,-11 0 1,1 6 0,2 2-1,14 10 1,3 5 0,-3 15-1,3 1 1,21 13-1,7 9 1,23 8 0,20-1-1,12-4 1,8-28 0,0-11-1,5-17-15</inkml:trace>
  <inkml:trace contextRef="#ctx0" brushRef="#br2" timeOffset="136528.23">5450 649 0,'9'0'16,"12"0"-1,13 0 1,4 0-1,-1 0 1,-3 0 0,-9 3-1,-6 2 1,-8-5 0,-2 0-1,-7 0 1,1 0-1,-3 0-15,4 2 16,-2 14 0,-2 8-1,0 7 1,0 5 0,0 4-1,0 10 1,0 11-1,-2 5 1,-5-1 0,-4 3-1,6 0 1,2 7 0,3 1-1,-3 2 1,-1 0-1,4 0 1,0 6 0,-1-1-1,-2-10 1,-6-1 0,7-8-1,-3-3-15,5-7 16,0-5-1,-3-5 1,1-6 0,-6-10-1,7-3 1,-5-10 0,0-4-1,6-7 1,0-1-1,0-3 1,0 0 0,0 0-1,0 0 1,0 0 0,0 0-1,0 0 1,0 0-1,0 0 1,0 0-16,0 0 16,0 0-1,0 0 1,0 0 0,0-3-1,0-1 1,0 4-16</inkml:trace>
  <inkml:trace contextRef="#ctx0" brushRef="#br2" timeOffset="137783.94">4519 589 0,'4'18'0,"4"12"15,6 18 1,0 12 15,9 3-31,1-5 31,-13-9-15,-1-12-16,-1-6 31,-5-17-15,0-3 0,-4-9-1,0 1 1,0-3-1,0 0 1,0 0 0,0 0-1,6-3 1,4-10 0,5-11-1,8-14 1,0-8-1,2-5 1,0 3 0,-2 6-1,0 4 1,-3-3 0,0 3-1,-5 6 1,-5 12-1,-2 12 1,-6 3 0,-2 2-1,0 3 1,0 3 0,0-3-1,0 0 1,0 0-16</inkml:trace>
  <inkml:trace contextRef="#ctx0" brushRef="#br2" timeOffset="165328.15">10418 720 0,'58'-8'0,"10"4"16,-3-5-1,-9 8 1,-21-5-1,-17 1 1,-8 5 0,-10 0-16</inkml:trace>
  <inkml:trace contextRef="#ctx0" brushRef="#br2" timeOffset="165594.26">10406 1038 0,'67'-8'0,"17"-14"16,4-11-1,-8-3 1,-14 6 0,-34 12-1,-32 18-15</inkml:trace>
  <inkml:trace contextRef="#ctx0" brushRef="#br2" timeOffset="166013.09">11237 380 0,'-18'65'15,"1"6"1,12 2 0,15-15-16,18-23 31,12-19-31,15-16 31,6-25-15,2-11-1,-8-2 1,-12 2 0,-15 14-1,-28 22-15</inkml:trace>
  <inkml:trace contextRef="#ctx0" brushRef="#br2" timeOffset="166278.76">11605 325 0,'-23'65'15,"0"-10"1,-1 19-16,1-6 15,-3 12-15,-6 23 16,6-7 15,29-45-15,17-31 0,-5-15-1,-4 0 1,-11-5-16</inkml:trace>
  <inkml:trace contextRef="#ctx0" brushRef="#br2" timeOffset="166928.26">11857 317 0,'60'-8'15,"13"-4"1,3-8 0,-6 2-1,-16-3 1,-22 7 15,-24 4-15,-31 4-1,-27 12 1,-29 24 0,-14 13-1,5 12 1,30 1 15,43 2-15,43-4-1,30-3 1,12-5 0,-19 4-1,-39 3 1,-35 3 15,-24-9-15,-9-6-1,8-22 1,24-26 0,15-16-1,12-2 16,5 10-15,-8 15-16</inkml:trace>
  <inkml:trace contextRef="#ctx0" brushRef="#br2" timeOffset="167449.94">12507 357 0,'2'81'16,"-4"22"0,-8 3-1,-3-18 1,10-33 0,12-44 15,15-46-16,20-36 1,8-17 0,3-5-1,-6 12 1,-4 21 15,-7 12-15,-9 22-1,-10 14 1,-10 6 0,-9 6-16</inkml:trace>
  <inkml:trace contextRef="#ctx0" brushRef="#br1" timeOffset="195427.81">8705 2920 0,'-7'53'16,"-4"17"-16,3 1 15,-5 17 1,4-5-1,1 15-15,6-7 16,-7 15-16,7-15 16,1 12-16,1-17 15,-4 2-15,4 10 16,-10-53 0,3-29-1,5-6 1,-1-8-1,3-2 1</inkml:trace>
  <inkml:trace contextRef="#ctx0" brushRef="#br1" timeOffset="195925.86">8410 2973 0,'23'-56'16,"24"-12"-1,-1 26 1,12 6-16,-4 17 16,23 5-1,-5 12 1,14 15-16,-13 4 15,3 18-15,-15 3 16,-14 18-16,-22-6 16,-16 13-16,-20-7 15,-17 4 1,-5-9 0,-12 6-16,-3-7 15,-12 6-15,7-11 16,-11 3-16,-13 13 15,19-1 1,50-4 0,46-8-1,2-18 1,21-3 0,32-1-1,2-8 1,-9-1-1,-30-10 1,-56-7-16</inkml:trace>
  <inkml:trace contextRef="#ctx0" brushRef="#br1" timeOffset="196270.4">9463 3459 0,'60'-8'16,"19"0"0,14 2-1,-11-4 1,-10-4 0,-25 4-1,-22 8 1,-25 2-16</inkml:trace>
  <inkml:trace contextRef="#ctx0" brushRef="#br1" timeOffset="196558.83">9742 3388 0,'-5'67'16,"-12"15"-1,-1 1 1,9-12 0,18-31-1,9-16 1,4-15-1,-8-6 1,-14-3-16</inkml:trace>
  <inkml:trace contextRef="#ctx0" brushRef="#br1" timeOffset="196878.3">10413 3033 0,'74'-20'16,"24"-5"0,9 3-1,-6-2 1,-18 12 0,-34 2-1,-49 10-15</inkml:trace>
  <inkml:trace contextRef="#ctx0" brushRef="#br1" timeOffset="197109.58">10504 3323 0,'81'-13'16,"17"-1"0,-8-2-1,-22 4 1,-68 12-16</inkml:trace>
  <inkml:trace contextRef="#ctx0" brushRef="#br1" timeOffset="198031.34">11905 1695 0,'0'28'15,"3"7"1,1 23-16,4 3 16,4 17-16,1 2 15,2 11-15,3-8 16,0 3-16,1 20 15,4-8 17,12-32-17,1-51 1,1-46 0,-7-1-1,7-26 1,-5-3-1,6-19-15,-5 4 16,-3-13-16,10-26 16,-5 14-1,4 19 1,-13 31 0,-12 23-1,-7 15 1,-7 13-16</inkml:trace>
  <inkml:trace contextRef="#ctx0" brushRef="#br1" timeOffset="198410.31">12628 2207 0,'60'-12'0,"19"-2"32,8 5-17,-11-7 1,-15-6 0,-23 7-1,-18 5 1,-20 10-16</inkml:trace>
  <inkml:trace contextRef="#ctx0" brushRef="#br1" timeOffset="198623.04">12900 2209 0,'5'65'15,"-5"14"1,-7 1 0,2-17-1,-6-14 1,4-24 0,7-25-16</inkml:trace>
  <inkml:trace contextRef="#ctx0" brushRef="#br1" timeOffset="199086.43">11655 2948 0,'60'-6'16,"21"-3"0,0-2-1,34-4-15,-21 3 16,2-1-16,15-2 0,-13 0 16,6 0-16,8-1 0,7 4 15,18-1-15,-22 4 16,-4-4-16,10 2 15,-60 7 1,-31-1 0,-30 5-1</inkml:trace>
  <inkml:trace contextRef="#ctx0" brushRef="#br1" timeOffset="199615.25">11943 3328 0,'40'-13'16,"18"-6"-16,5 3 16,23-7-16,-4 9 15,15 1-15,-12 3 16,10-1-16,21-1 15,-30-3 1,-37 2 0,-27 6 15,-9 4-31,-13 3 16</inkml:trace>
  <inkml:trace contextRef="#ctx0" brushRef="#br1" timeOffset="199863.62">12391 3303 0,'0'73'16,"0"-12"-1,-3 11-15,-9 29 16,-8 2 0,5-17 15,2-43-31,13-43 16</inkml:trace>
  <inkml:trace contextRef="#ctx0" brushRef="#br1" timeOffset="200143.77">11990 3955 0,'63'0'16,"-7"0"-1,11-7-15,2 2 16,14-6-16,28-11 16,-1-3-1,-19 4 1,-40 10 0,-26 6-1,-25 5 1</inkml:trace>
  <inkml:trace contextRef="#ctx0" brushRef="#br1" timeOffset="200453.65">12867 3646 0,'76'-10'16,"17"-6"-1,-2-4 1,-13 8-1,-22-4 17,-26 8-32,-30 8 15</inkml:trace>
  <inkml:trace contextRef="#ctx0" brushRef="#br1" timeOffset="200743.43">13079 3630 0,'-13'66'16,"1"27"-1,9-4 1,13-9 15,3-27-15,-8-23 0,-5-30-16</inkml:trace>
  <inkml:trace contextRef="#ctx0" brushRef="#br1" timeOffset="212883.43">4339 16166 0,'0'0'15,"0"0"1,0 0 0,5 0-1,12-2 1,19-6 0,13 1 15,23-11-31,16-7 15,4 0 1,-9 2 15,-22 5-15,-31 8 0,-12 8-1,-18 2-15</inkml:trace>
  <inkml:trace contextRef="#ctx0" brushRef="#br1" timeOffset="213268.53">4615 16040 0,'-7'8'15,"-7"25"1,1 22-1,-4 19 1,1 3 0,-3-1-1,8-10 1,-3-26 0,6-18-1,8-22-15</inkml:trace>
  <inkml:trace contextRef="#ctx0" brushRef="#br1" timeOffset="-202521.64">10527 6236 0,'65'-5'16,"16"-5"-16,1 5 15,22-2-15,-13 1 16,10-4 0,15 0-1,-23-1 1,-93 11-16</inkml:trace>
  <inkml:trace contextRef="#ctx0" brushRef="#br1" timeOffset="-202259.49">10725 6536 0,'53'-3'16,"15"1"-16,33-6 16,3-1 15,-27 4-15,-77 5-16</inkml:trace>
  <inkml:trace contextRef="#ctx0" brushRef="#br1" timeOffset="-201552.66">12250 5092 0,'-18'78'15,"6"27"16,24-3-15,39-22 15,-4-39-15,16-24 0,25-36-1,-2-29 1,-10-6 15,-26 11-15,-50 43-16</inkml:trace>
  <inkml:trace contextRef="#ctx0" brushRef="#br1" timeOffset="-201294.88">12646 5117 0,'-13'61'16,"-4"21"-16,-6-1 15,-8 23-15,11-13 32,-2 2-32,14-13 15,28-42 16,-10-21-15,-8-6 0,-2-11-16</inkml:trace>
  <inkml:trace contextRef="#ctx0" brushRef="#br1" timeOffset="-201061.8">12980 5071 0,'11'0'16,"24"-10"-16,13-2 31,23-6-31,39-12 16,1 0-1,-13-3 1,-98 33-16</inkml:trace>
  <inkml:trace contextRef="#ctx0" brushRef="#br1" timeOffset="-200721.07">13001 5097 0,'-17'35'16,"34"15"15,11-6-15,27 3-16,-2-7 31,8 11-31,2 14 15,-53-2 1,-46-19 15,-19-16-15,-6-21 15,16 0-15,45-7-16</inkml:trace>
  <inkml:trace contextRef="#ctx0" brushRef="#br1" timeOffset="-200273.79">13741 5094 0,'0'54'16,"0"11"-16,5 31 16,1 2 15,6-37-16,19-54 17,16-48-17,6-32 17,5-15-17,3 3 1,-8 14 15,-13 21-15,-15 17-16,-12 18 15,-13 15 1</inkml:trace>
  <inkml:trace contextRef="#ctx0" brushRef="#br1" timeOffset="-199216.58">12013 6221 0,'5'2'16,"38"3"0,10-5 15,30 0-31,-8 0 16,11-5-16,23 0 15,-6-2 1,15 2-16,26-3 0,-13 5 15,2 1-15,19-3 0,-24 2 32,4 1-32,11 2 0,-7 0 15,16 2-15,-26 1 16,-5 2-16,-18 5 16,-53-7-16,-25 0 31,-25-3-31</inkml:trace>
  <inkml:trace contextRef="#ctx0" brushRef="#br1" timeOffset="-197957.35">8635 6021 0,'0'51'16,"0"15"-16,0 2 31,0 19-31,0 5 16,0 16-16,0-15 31,1 8-31,-1 15 16,0-48 15,-1-68-16,-3-22 1,-6-37 0,-5-6-1,-7-29-15,-1 1 16,-7-13-16,4 5 31,1-9-31,10 14 16,5-4-16,13 16 15,16 1-15,9 25 32,25 8-32,-2 15 15,24 12-15,0 18 32,27 15-32,-11 13 15,21 19-15,-21 6 16,2 20-1,-24-3 1,-26 13-16,-23-11 16,-35 8-16,-18-15 31,-28 1-31,-2-14 16,-20 1-16,5-9 15,0-4 1,-8 7-1,71-6 1,38-18 15,43-6-31,6-5 16,29-4-16,-4 0 31,8-3-31,18 5 16,-11-10-1,-112 5-15</inkml:trace>
  <inkml:trace contextRef="#ctx0" brushRef="#br1" timeOffset="-196725.22">9662 6458 0,'28'-5'15,"33"-2"1,24-7 15,0-2-15,-11 2-1,-24 4 1,-17 3 15,-18 1-31,-15 6 16</inkml:trace>
  <inkml:trace contextRef="#ctx0" brushRef="#br1" timeOffset="-196390.92">9909 6483 0,'5'61'15,"5"16"1,3 4-1,-3-15 1,0-13 15,-8-28-15,-2-25-16</inkml:trace>
  <inkml:trace contextRef="#ctx0" brushRef="#br3" timeOffset="-160410.89">17731 2282 0,'0'0'16,"0"0"-1,10-2 1,27-8 15,2-1-15,20-4-16,5 0 15,19-5-15,0 6 16,15-2-16,-7 4 16,7-2-16,21 0 15,-11-2 1,-25 2-1,-40 3 1,-21 9 0,-11-1-1,-11 3-15</inkml:trace>
  <inkml:trace contextRef="#ctx0" brushRef="#br3" timeOffset="-160092.98">18285 2131 0,'0'60'0,"0"29"15,0-16 1,0 2-16,0-4 15,-5 7-15,-13 25 16,-7 4 15,-8-21-15,3-19 0,13-37-1,9-12 1,8-18-16</inkml:trace>
  <inkml:trace contextRef="#ctx0" brushRef="#br3" timeOffset="-159843.12">17983 2933 0,'45'-6'16,"15"-4"-16,1 3 15,17-4-15,-5 4 16,10-3-16,23 1 16,-18 3-1,-35-2 1,-53 8-16</inkml:trace>
  <inkml:trace contextRef="#ctx0" brushRef="#br3" timeOffset="-158931.9">19028 2663 0,'-7'61'15,"1"11"1,6 7 0,0 3-1,4-8 1,1-14 0,-1-14-1,-1-21 1,-6-18-1,3-5 1,0 2-16,0-4 0</inkml:trace>
  <inkml:trace contextRef="#ctx0" brushRef="#br3" timeOffset="-158417.72">18875 2778 0,'12'-7'16,"21"-15"-1,20-3 1,19 1 0,12 12-1,-3 14 1,-23 21-1,-41 13 1,-27 4-16,-27 6 31,-16-6-15,-5-5-16,13-10 16,14-8-1,18-1 1,16-4-1,24 4 1,24 4 0,17 2-1,7 1 1,-1-6 0,-9-1-1,-16-7 1,-25-1-1,-11-5 1,-8-3 0,-5 0-16</inkml:trace>
  <inkml:trace contextRef="#ctx0" brushRef="#br3" timeOffset="-144785.59">17685 7354 0,'56'-9'15,"22"-7"-15,2-1 32,27-1-32,-7 3 15,26-3-15,-15 6 32,10-1-32,-20 1 15,4-1-15,19-2 16,-36-8-1,-48 11 17,-17 4-32,-23 8 15</inkml:trace>
  <inkml:trace contextRef="#ctx0" brushRef="#br3" timeOffset="-144539.97">18192 7392 0,'-8'41'16,"-2"19"-16,3 6 31,-3 20-31,-3-3 16,-8 16-16,-1-12 15,-8 3-15,-5 14 32,-1-23-17,36-81-15</inkml:trace>
  <inkml:trace contextRef="#ctx0" brushRef="#br3" timeOffset="-144301.72">17783 8191 0,'36'0'16,"21"-2"-16,4 0 31,22-4-31,1 6 16,16 0-16,-7 0 15,1 0-15,17 0 16,-25 6 0,-86-6-16</inkml:trace>
  <inkml:trace contextRef="#ctx0" brushRef="#br3" timeOffset="-143219.18">19227 7914 0,'-17'7'15,"-31"16"1,-20 15 15,-5 15-15,15 18-1,19 4 1,30 6 0,29-11-1,25-14 1,8-16-1,8-25 1,-3-22 0,-21-14 15,-14-11-15,-10 4-1,-3 11 1,-10 17-16</inkml:trace>
  <inkml:trace contextRef="#ctx0" brushRef="#br3" timeOffset="-143042.06">19087 8267 0,'32'53'15,"21"12"16,-3 6-15,-4-8 0,-16-21-1,-30-42-15</inkml:trace>
  <inkml:trace contextRef="#ctx0" brushRef="#br3" timeOffset="-142245.37">17738 12044 0,'53'0'16,"15"0"-16,-2 0 15,15-5 1,26-15 0,2-8-1,-24-2 17,-39 15-17,-46 15-15</inkml:trace>
  <inkml:trace contextRef="#ctx0" brushRef="#br3" timeOffset="-141977.65">18118 12115 0,'-2'40'16,"-1"18"-16,-1 0 31,8 17-31,-1-3 16,-3 3-16,-7 28 31,-1-13-15,-3-36-1,11-54-15</inkml:trace>
  <inkml:trace contextRef="#ctx0" brushRef="#br3" timeOffset="-141746.05">18015 12815 0,'61'6'16,"-1"-2"-1,-6-1 17,-19-1-32,-35-2 15</inkml:trace>
  <inkml:trace contextRef="#ctx0" brushRef="#br3" timeOffset="-139610.66">18670 12765 0,'0'68'16,"11"15"0,11 3 15,3-6-15,10-32-1,9-30 1,-4-21 15,-12-21-15,-8-15-1,-12 1 1,-1 6 15,-5 9-15,6 28-1,10 25 17,17 26-17,20 4 1,8-12 0,0-31 15,-9-42-16,-27-10 1,-7-18-16,-15-42 16,-5-9 15,-5 14-15,-2 29-1,7 61-15</inkml:trace>
  <inkml:trace contextRef="#ctx0" brushRef="#br3" timeOffset="-138732.72">19797 2259 0,'50'-4'16,"16"1"-16,0-2 15,11 5-15,32 0 16,-4 5 0,-31-2-1,-74-3-15</inkml:trace>
  <inkml:trace contextRef="#ctx0" brushRef="#br3" timeOffset="-138477.89">19961 2577 0,'43'0'16,"16"-5"-16,2 3 15,22-1-15,38-5 16,-2 3 0,-31-2-1,-88 7-15</inkml:trace>
  <inkml:trace contextRef="#ctx0" brushRef="#br3" timeOffset="-137544.79">19961 7521 0,'60'0'15,"13"0"1,-4 0 15,-20 0-15,-49 0-16</inkml:trace>
  <inkml:trace contextRef="#ctx0" brushRef="#br3" timeOffset="-137386.45">20033 7796 0,'81'0'16,"0"0"-1,-18-3 1,-63 3 0</inkml:trace>
  <inkml:trace contextRef="#ctx0" brushRef="#br3" timeOffset="-136848.15">19804 12311 0,'13'0'16,"7"3"15,3 2-15,-23-5-16</inkml:trace>
  <inkml:trace contextRef="#ctx0" brushRef="#br3" timeOffset="-136662.18">19900 12684 0,'68'10'15,"-5"3"17,-15-2-17,-48-11-15</inkml:trace>
  <inkml:trace contextRef="#ctx0" brushRef="#br3" timeOffset="-135017">21293 1071 0,'9'53'15,"-2"17"-15,3-2 16,-3 20 0,-4-2-1,2 12-15,0 28 16,-5-10 0,17-48-1,9-45 1,1-31-1,4-35 17,-6-5-17,8-20-15,-1 5 16,4-19-16,-9 5 16,6-5-16,5-27 15,-8 14 1,-2 23 15,-20 37-15,-1 21-1,-4 3 1,-3 11-16</inkml:trace>
  <inkml:trace contextRef="#ctx0" brushRef="#br3" timeOffset="-134700.59">21941 1577 0,'0'65'16,"3"23"-1,5 1 17,-4-11-17,-1-38 1,-6-28 0,1-12-1,0 0 1,2 0-1,0 0-15</inkml:trace>
  <inkml:trace contextRef="#ctx0" brushRef="#br3" timeOffset="-134299.6">21947 1426 0,'72'0'16,"17"10"0,-14 14-1,-34 22 1,-44 10 0,-38-1 15,-14 0-16,3-11 1,6-9 0,26-10-1,32-3 1,42 1 15,18 2-15,-1-2-1,-9 0 1,-21-8 0,-41-15-16</inkml:trace>
  <inkml:trace contextRef="#ctx0" brushRef="#br3" timeOffset="-133725.36">21037 2414 0,'35'-4'16,"11"2"0,31-5-16,-11 2 15,7-3-15,20-4 16,-10 2-16,5 0 15,19-6-15,-14 6 16,5-2-16,13-1 0,7 1 16,23-1-16,-17 3 15,4 5-15,11-1 16,-36 2 0,-52 1-1,-27 3 1,-24 0-16</inkml:trace>
  <inkml:trace contextRef="#ctx0" brushRef="#br3" timeOffset="-132163.78">21417 2884 0,'10'64'15,"0"19"1,0 15 0,-4 5-1,-1-12 16,-5-15-15,0-51 0,0-38-1,-9-42 1,-13-31 15,-13-9-15,-15-4-1,-4 11 1,14 7 0,33 11-1,32 11 17,43 19-17,-2 15 1,6 12-16,-9 7 15,11 6-15,22 19 16,-19 27 0,-44 9-1,-45 11 17,-42-1-17,-21-4 1,-3-11-1,30 3 1,46-3 0,40-2 15,25-10-15,18-15-1,-6-13 1,-7-10-1,-18-10 1,-24 4 0,-26 6-16</inkml:trace>
  <inkml:trace contextRef="#ctx0" brushRef="#br3" timeOffset="-131288.95">22168 3149 0,'5'75'16,"2"11"15,-2-2-15,6-27-1,-9-44 1,-4-36 0,-9-24 15,-6-19-16,-15-12 1,-4 5 0,9 13-1,4 19 1,10 15 0,23 7 15,28 4-16,34 2 1,28 6 0,0 7-1,-22 17 1,-42 11 15,-47 9-15,-29 9-1,-16-1 1,3-5 0,18 1 15,35-6-15,39-5-1,33-4 1,12-9-1,-12 1 1,-13-6 0,-29-1-1,-30-11-15</inkml:trace>
  <inkml:trace contextRef="#ctx0" brushRef="#br3" timeOffset="-119986.39">23396 2053 0,'77'-2'16,"27"-3"-1,-3-6 1,-11 4 0,-34 2-1,-56 5-15</inkml:trace>
  <inkml:trace contextRef="#ctx0" brushRef="#br3" timeOffset="-119747.18">23340 2388 0,'73'-2'0,"20"-6"16,0 3-1,-12-2 1,-34 1 0,-47 6-16</inkml:trace>
  <inkml:trace contextRef="#ctx0" brushRef="#br3" timeOffset="-119199.33">24556 962 0,'-21'60'16,"0"21"15,11 4-16,22-6 1,37-19 0,23-29-1,22-39 1,-1-27 0,-5-9-1,-20 2 1,-28 19-1,-40 23-15</inkml:trace>
  <inkml:trace contextRef="#ctx0" brushRef="#br3" timeOffset="-118920.27">25061 915 0,'-25'68'15,"2"-8"1,0 15-16,6-1 16,-6 13-16,6-4 15,4 3-15,0 23 32,23-43-17,15-52 1,8-24-1,-5-5 1,-11 7 0,-17 8-16</inkml:trace>
  <inkml:trace contextRef="#ctx0" brushRef="#br3" timeOffset="-118323.38">25396 957 0,'71'-28'16,"-11"11"15,10-6-31,24-10 15,-4 5 1,-44 8 0,-41 15-1,-33 3 1,-40 7 0,8 5-1,-11 5-15,8 5 31,-8 6-31,-17 19 16,20 20 0,59 8-1,23-23 1,24-4-16,40 9 16,8-4-1,-8-8 1,-55-9 15,-46 0-15,-25-9-1,-10-13 1,17-14 0,17-18-1,8-2 1,12 14-1,4 8 1</inkml:trace>
  <inkml:trace contextRef="#ctx0" brushRef="#br3" timeOffset="-117933.28">26068 973 0,'-5'70'16,"3"15"-1,-3 6 1,-2-13 0,2-25-1,17-45 16,26-51-15,-3 3 0,6-21-16,-4 3 15,8-8-15,18-27 16,6 11 0,-11 21-1,-18 20 1,-19 22 15,-12 8-31,-9 11 0</inkml:trace>
  <inkml:trace contextRef="#ctx0" brushRef="#br3" timeOffset="-117522.14">24663 1917 0,'60'-5'15,"23"-10"-15,5 3 16,31-4-16,-24 4 16,1 1-16,10-1 0,5 2 15,23-3-15,-16 6 16,0-1-1,19 5 1,-54 3 0,-43 0-1,-19 0 1,-21 0-16</inkml:trace>
  <inkml:trace contextRef="#ctx0" brushRef="#br3" timeOffset="-115400.33">24920 2338 0,'4'53'16,"-4"15"-16,0-8 31,0 19-31,-4-9 16,-1 11-16,-3 15 15,6-8 1,9-61-1,1-31 1,-1-7 15,-5 8-31,-2 3 0</inkml:trace>
  <inkml:trace contextRef="#ctx0" brushRef="#br3" timeOffset="-115117.16">25358 2255 0,'73'-28'16,"16"-2"-1,2 2 1,-31 3 0,-30 0-1,-13 12 1,-9 5 0,-8 8-16</inkml:trace>
  <inkml:trace contextRef="#ctx0" brushRef="#br3" timeOffset="-114781.23">25229 2494 0,'8'30'15,"22"11"1,30-1-1,19 5 1,-11 3 0,-35 6-1,-33 1 17,-28-5-17,-10-9 1,3-27-1,5-14 1,7-5 0,16 3-1,7 2-15</inkml:trace>
  <inkml:trace contextRef="#ctx0" brushRef="#br3" timeOffset="-114100.77">25786 2807 0,'66'-29'16,"10"-11"0,-6-18-1,-24-15 1,-27-3 15,-14 8-15,-14 8-1,-4 13 1,11 9 0,14 9-1,28 10 1,31 14 15,12 17-15,-7 29-1,-34 27 1,-39 9 0,-29-3-1,-9-4 1,11-11-1,26-22 17,36-14-17,32-13 1,16-15 0,-6 0-1,-16-5 1,-64 10-16</inkml:trace>
  <inkml:trace contextRef="#ctx0" brushRef="#br3" timeOffset="-113521.23">26620 1685 0,'61'-7'15,"4"1"1,-4-2 0,-13 6-1,-23 0 1,-25 2-16</inkml:trace>
  <inkml:trace contextRef="#ctx0" brushRef="#br3" timeOffset="-113336.35">26754 1953 0,'71'-4'16,"7"-3"-1,-3 2 1,-12-2-1,-63 7-15</inkml:trace>
  <inkml:trace contextRef="#ctx0" brushRef="#br3" timeOffset="-111932.63">27910 1211 0,'16'-12'16,"22"-16"-1,22-2 1,24 5-16,19 7 16,5 16-1,-5 9 1,-9 18-1,-22 13 1,-46 2 0,-39 9-1,-35 1 1,-27 3 0,-21-5-1,8-10 1,9-11-1,42 6 1,34-3 0,34 3-1,34 9 1,-12-14 0,13 7-16,-6-7 15,6 10-15,19 20 16,-26 10-1,-50-5 1,-55-5 0,-1-25-1,-16-3-15,0-8 16,-13 1-16,-22-2 16,7-14-1,14-14 1,28-1-1,26 3 1,23 5-16</inkml:trace>
  <inkml:trace contextRef="#ctx0" brushRef="#br3" timeOffset="-110700.3">29166 1925 0,'-26'47'0,"1"-1"16,5-6 0,7-14-1,8-24 1,10-28 0,18-36-1,0 3 16,2-9-31,0 6 16,5-11-16,-5 9 0,6-9 16,15-25-16,3-7 31,12 8-15,-1 17-1,-14 30 1,-24 24-1,-9 14 1,-5 22 0,-6 20-1,1 26 1,5 19 0,-3 21-1,2 10 1,0-6-1,11-4 1,8-22 0,7-27-1,-1-27 1,8-20 0,-10-9-1,-4-7 1,-14 9-1,-12 7-15</inkml:trace>
  <inkml:trace contextRef="#ctx0" brushRef="#br3" timeOffset="-110537.83">29645 1595 0,'-81'4'15,"15"-1"1,-12 7-16,12-5 15,-11 8-15,-22 5 16,8-4 0,36-4-1,55-10-15</inkml:trace>
  <inkml:trace contextRef="#ctx0" brushRef="#br3" timeOffset="-106265.05">21326 6385 0,'-5'78'15,"3"20"16,2 0-15,15-19 0,30-31 15,23-31-15,11-32 15,9-31-16,-11-4 17,-14 4-17,-26 21 1,-37 25-16</inkml:trace>
  <inkml:trace contextRef="#ctx0" brushRef="#br3" timeOffset="-105984.99">21800 6435 0,'-13'48'16,"-2"18"-16,-3 1 16,1 17-16,4-9 31,1 13-31,2 26 15,2-37 17,3-39-17,3-17 17,2-12-17,0-9-15</inkml:trace>
  <inkml:trace contextRef="#ctx0" brushRef="#br3" timeOffset="-105733.14">22188 6314 0,'81'-21'16,"17"-5"15,-5-5-15,-12 4 0,-34 11-1,-47 16-15</inkml:trace>
  <inkml:trace contextRef="#ctx0" brushRef="#br3" timeOffset="-105336.47">22161 6367 0,'-34'33'31,"15"2"-16,21 6 17,43 1-17,3-14 17,13 0-32,30 14 15,-19 16 1,-51 6-1,-47-7 17,-32-24-17,-12-15 17,5-15-17,12-6 1,53 3-1</inkml:trace>
  <inkml:trace contextRef="#ctx0" brushRef="#br3" timeOffset="-104866.99">22821 6392 0,'12'86'16,"11"22"0,-5 1-1,-1-16 16,-6-35-15,-6-48 0,7-43 15,3-2-15,7-15-16,4-1 15,6-15-15,19-24 16,15-6 15,1 10-15,5 18-1,-25 23 1,-22 25 0,-25 20-1</inkml:trace>
  <inkml:trace contextRef="#ctx0" brushRef="#br3" timeOffset="-104395.64">21302 7481 0,'47'-6'16,"29"-9"-16,-6 3 31,14-6-31,24 1 0,-10 0 16,15 1-16,31 1 0,-15 4 31,4 2-31,21-1 0,-29 7 15,4 0-15,5 1 0,-3-3 16,-5 10-16,15 8 16,-70-8-1,-36-3 1,-35-2-16</inkml:trace>
  <inkml:trace contextRef="#ctx0" brushRef="#br3" timeOffset="-102983.79">21747 7927 0,'-12'55'15,"-6"11"1,3-1-1,0 17-15,2-5 16,-2 9-16,0 14 16,-1-4 15,4-36-15,5-29-1,7-31-15</inkml:trace>
  <inkml:trace contextRef="#ctx0" brushRef="#br3" timeOffset="-102462.08">22259 7827 0,'-5'9'15,"-20"26"1,-1 3 0,-4 17-16,2 3 15,-2 13 1,13-3 0,4 7-16,36 14 15,40-26 1,25-41 15,-20-22-15,-3-22-16,-9-8 15,2-18-15,-16 0 16,4-10-16,-13-33 16,-23 20 15,-31 3-31,-7 21 15,-26 3-15,-7 14 16,-25 13-16,5 8 16,-4 5-16,-26 8 31,13 5-15,38-2-1,27-1 1,33-6-16</inkml:trace>
  <inkml:trace contextRef="#ctx0" brushRef="#br3" timeOffset="-101904.39">22879 8295 0,'50'-18'15,"8"-20"1,2-22 15,3-16-15,-2-7-1,-3 7 1,-5 11 0,-8 22-1,-22 20 1,-5 23 0,-4 18-1,-9 27 1,-5 26 15,-5 12-15,-2 0-1,-3-9 1,22-19 0,37-20-1,31-24 1,15-25-1,-4-13 1,-12-6 0,-32 10-1,-47 23-15</inkml:trace>
  <inkml:trace contextRef="#ctx0" brushRef="#br3" timeOffset="-101502.66">23997 7243 0,'68'0'15,"25"-4"16,0 1-15,-14 3 15,-23-2-15,-29-1 0,-27 3-16</inkml:trace>
  <inkml:trace contextRef="#ctx0" brushRef="#br3" timeOffset="-101280.97">24076 7481 0,'65'-8'16,"24"1"15,6 4-15,-9 3 15,-18 3-15,-33-3-1,-35 0-15</inkml:trace>
  <inkml:trace contextRef="#ctx0" brushRef="#br3" timeOffset="-100495.99">25665 6493 0,'-12'25'15,"-13"31"1,-1 29 15,26 8-15,13-29 0,30-17-16,8-14 31,19-10-31,-2-11 15,15-12-15,-13-10 32,4-15-32,17-25 15,-14-8 1,-28 22 0,-49 36-1</inkml:trace>
  <inkml:trace contextRef="#ctx0" brushRef="#br3" timeOffset="-100233.9">26170 6646 0,'-3'56'15,"-5"17"-15,6 2 16,-1 29-16,1-6 16,2 11-1,2 27 1,3-13 0,3-53-1,-8-70-15</inkml:trace>
  <inkml:trace contextRef="#ctx0" brushRef="#br3" timeOffset="-99996.63">26562 7275 0,'0'0'15,"0"0"1,0 0 0,0 0-16</inkml:trace>
  <inkml:trace contextRef="#ctx0" brushRef="#br3" timeOffset="-99728.38">26986 6679 0,'68'-12'16,"22"-3"0,24-6-1,0-1 1,-16 4 15,-40 6-15,-58 12-16</inkml:trace>
  <inkml:trace contextRef="#ctx0" brushRef="#br3" timeOffset="-99357.93">27087 6838 0,'43'39'15,"10"8"-15,24 26 16,-11 10 15,-46-10-15,-45-20-1,-31-25 1,4-31 0,9-22 15,15-6-15,13 9-1,15 22-15</inkml:trace>
  <inkml:trace contextRef="#ctx0" brushRef="#br3" timeOffset="-98682.73">28042 7062 0,'-13'38'15,"3"-10"1,3-18 15,12-33-15,14-27 0,27-26-1,-11 11 16,1 0-31,12-31 16,-1 3 0,-12 16-1,-9 51 1,-3 38 15,4 40-15,-4 4-1,2 7-15,0 0 16,5 10 0,14 25-1,10-2 1,7-33 0,2-28-1,-20-17 16,-30-39-15,-33-28 0,-8 5-1,-25 2-15,0 7 32,-27 1-32,4 12 15,-22 7-15,7 10 16,-5-5-16,-18 8 15,29 2 1,85 0-16</inkml:trace>
  <inkml:trace contextRef="#ctx0" brushRef="#br3" timeOffset="-38342.07">20959 10910 0,'-3'55'15,"3"19"17,10 22-17,2-21 1,16 1-16,5-11 31,13-4-31,31-5 16,17-37-1,-6-31 17,-9-11-17,-39 8 1,-40 15-16</inkml:trace>
  <inkml:trace contextRef="#ctx0" brushRef="#br3" timeOffset="-38049.71">21548 10993 0,'-13'46'15,"-1"25"1,-2 1 0,-3 29-16,3 2 15,4 18-15,1-17 32,11 4-32,25-2 15,24-30 16,-26-39-15,-11-16 0,-12-21-16</inkml:trace>
  <inkml:trace contextRef="#ctx0" brushRef="#br3" timeOffset="-37829.86">21999 11014 0,'65'-7'16,"21"-7"-1,-5 2 1,-15-1-1,-66 13-15</inkml:trace>
  <inkml:trace contextRef="#ctx0" brushRef="#br3" timeOffset="-37430.42">21952 11205 0,'47'60'16,"-4"-12"-1,10 5-15,7 33 31,-19 12-15,-52-2 15,-49-25-15,-13-46 0,8-35 15,9-16-16,28 12 1,28 14-16</inkml:trace>
  <inkml:trace contextRef="#ctx0" brushRef="#br3" timeOffset="-36989.7">22770 11147 0,'-5'75'0,"3"-11"16,-1 8-1,3 32 1,3-4 0,10-19-1,17-45 17,10-47-17,-7-11 1,4-23-16,-2-1 15,6-19-15,-5 4 16,6-4-16,11-26 16,3 10 15,-9 13-15,-21 36-1,-26 32-15</inkml:trace>
  <inkml:trace contextRef="#ctx0" brushRef="#br3" timeOffset="-36514.82">21162 12299 0,'71'-13'16,"-2"0"-1,15-9-15,-10 7 32,1-6-32,21-1 0,-10 4 15,12-2-15,25-5 16,-14 7-1,7-2-15,25 0 0,-20 7 16,7 1-16,11 4 0,2-5 16,8-2-16,-23 8 15,-8-3-15,-37 3 16,-81 7-16</inkml:trace>
  <inkml:trace contextRef="#ctx0" brushRef="#br3" timeOffset="-35055.04">21966 12694 0,'21'-8'31,"34"-6"-15,-2-2 15,9-7-31,27-9 16,-3-6-1,-16 5 17,-22 14-17,-25 8 1,-51 14-1,-15 6 1,-22 18-16,-6 5 31,-12 8-31,-25 23 16,10 3 15,37-11-15,43-20 15,31-19-15,23-1 15,29 0-15,-9 2-1,14 11 1,-10-1-1,8 14-15,-2 37 16,-34-17 15,-29 2-31,-18-13 16,-26 0-16,-4-12 31,-15-8-31,-31-12 16,3-8-1,27-3 1,61-7 0</inkml:trace>
  <inkml:trace contextRef="#ctx0" brushRef="#br3" timeOffset="-34395.86">22712 13324 0,'48'-38'16,"3"-20"0,-6-12 15,-15-8-15,-14-8-1,-16 3 1,-6 11 15,12 5-15,11 20-1,31 19 17,22 22-17,5 27 1,-14 27-1,-22 20 17,-32 7-17,-19-2 1,-9-12 0,21-16 15,33-17-16,20-16 1,2-4 0,-17-5-1,-38-3 1</inkml:trace>
  <inkml:trace contextRef="#ctx0" brushRef="#br3" timeOffset="-34000.83">23932 12044 0,'70'-3'16,"11"-4"15,-6-1-15,-26 1 0,-49 7-16</inkml:trace>
  <inkml:trace contextRef="#ctx0" brushRef="#br3" timeOffset="-33802.64">23944 12299 0,'58'-3'16,"13"-4"0,-71 7-16</inkml:trace>
  <inkml:trace contextRef="#ctx0" brushRef="#br3" timeOffset="-32825.56">25758 11394 0,'-49'-51'16,"-25"1"0,-24 18 15,23 24-15,7 23-16,-13 43 15,25 28 1,39-23 15,27-1-31,15-10 16,25 0-16,6-14 31,12-3-31,-3-10 16,11-10-16,22-17 15,-12-31 16,-28-18-15,-28 2 15,-22 3-15,-11 41 0,-2 48 15,0 7-16,5 28-15,0-2 32,5 22-32,-2-2 15,2 10-15,7 25 16,1-15 15,2-34-15,-10-39-1,-5-43-15</inkml:trace>
  <inkml:trace contextRef="#ctx0" brushRef="#br3" timeOffset="-32152.6">26638 12450 0,'0'0'31,"0"-23"-15,3-7 0,9-23-1,4-8 1,4-24-16,7-1 15,7-22-15,-2 9 16,6-14 0,-6 17-1,1-2-15,0-13 16,7 38 0,-12 60-1,-5 41 1,-5 45-1,-9-7 17,-1 12-32,-6-2 15,6 19-15,-3-7 16,5 11-16,2-14 16,9 6-1,9 15 1,15-26-1,1-28 1,-26-28 0,-10-11-1,-10-13 1</inkml:trace>
  <inkml:trace contextRef="#ctx0" brushRef="#br3" timeOffset="-31974.04">27087 11983 0,'-53'-15'15,"-21"-5"-15,4 3 16,-5-3-16,-24-6 31,16 3-15,83 23-16</inkml:trace>
  <inkml:trace contextRef="#ctx0" brushRef="#br3" timeOffset="-16457.52">15936 14027 0,'51'-2'0,"27"-1"0,-3 3 31,11-5-31,17 3 0,-7-1 16,18-5-16,19 1 0,-12-1 31,13-1-31,20 3 0,-11-4 16,15 0-16,26-3 0,-27 4 16,7-1-16,20 7 0,-23 0 15,0 3-15,23 0 0,-30 0 16,2 6-16,21-2 0,-33-1 15,1 0-15,22 4 0,-31-5 16,5 1-16,18-3 0,-29 0 16,7 6-16,27-4 0,-39 0 15,15 1-15,21 9 0,-31-7 16,12 1-16,26 3 0,-31-6 16,8 5-16,32-6 0,-31 0 15,8 4-15,30-6 0,-35 0 16,12 0-16,25 0 0,-32-6 15,2 2-15,26-7 0,-31 4 16,5 2-16,26-6 0,-37 2 16,4 2-16,28-7 0,-39 4 15,6 0-15,32 8 0,-40-6 16,8 3-16,22-2 0,-34 2 16,3-3-16,31-2 0,-34 5 15,4-5-15,30-3 0,-32 3 16,9 5-16,26 0 0,-33 3 15,5 2-15,28-2 0,-30 2 16,2 0-16,30 2 0,-34 0 16,3 8-16,21 0 0,-29 0 15,-1-2-15,20 10 0,-32-6 16,-2-7-16,15 3 0,-11-11 16,27-19-16,-19-4 15,-66 14 1,-30 4-1,-33 8-15</inkml:trace>
  <inkml:trace contextRef="#ctx0" brushRef="#br3" timeOffset="-15571.41">18612 15105 0,'53'-4'16,"13"-9"-16,2 3 15,17-3-15,-1 1 16,16-8-16,-4 5 16,10-1-16,-17-2 15,2-1-15,12-17 16,-26 11-1,-38 12-15,-39 13 16</inkml:trace>
  <inkml:trace contextRef="#ctx0" brushRef="#br3" timeOffset="-15324.46">19331 15073 0,'-11'53'0,"1"15"16,6-5-16,-4 15 16,6-8-1,-2 11-15,-3 23 0,2-3 16,0-51-1,5-50-15</inkml:trace>
  <inkml:trace contextRef="#ctx0" brushRef="#br3" timeOffset="-15074.56">19071 15922 0,'53'0'16,"20"0"-16,0 0 16,16-3-16,-7-1 15,4-2-15,21-1 16,-32 2-1,-75 5-15</inkml:trace>
  <inkml:trace contextRef="#ctx0" brushRef="#br3" timeOffset="-14594.53">20031 15547 0,'78'0'0,"-17"0"31,12-8-31,22-7 16,2-5 0,-22 2-1,-37 8 1,-38 10-16</inkml:trace>
  <inkml:trace contextRef="#ctx0" brushRef="#br3" timeOffset="-14343.4">20306 15564 0,'-8'83'16,"13"21"15,0-14-15,6-16 0,-2-27-1,-6-24 1,-3-23-16</inkml:trace>
  <inkml:trace contextRef="#ctx0" brushRef="#br3" timeOffset="-13916.53">21027 15388 0,'63'-11'16,"19"-3"-1,-1-4 1,-18 3 0,-63 15-16</inkml:trace>
  <inkml:trace contextRef="#ctx0" brushRef="#br3" timeOffset="-13675.33">21160 15680 0,'81'-3'16,"12"-1"-1,0 1 1,-30-2 0,-63 5-16</inkml:trace>
  <inkml:trace contextRef="#ctx0" brushRef="#br3" timeOffset="-11680.17">24335 15294 0,'60'21'16,"26"-6"0,20-15-1,5-8 1,-13 1-1,-40-1 1,-58 8 0</inkml:trace>
  <inkml:trace contextRef="#ctx0" brushRef="#br3" timeOffset="-11377.25">24665 15040 0,'-13'48'0,"-2"15"15,3-3 1,-1 16-16,1 32 16,1-2-1,4-23 1,4-42 0,3-41-16</inkml:trace>
  <inkml:trace contextRef="#ctx0" brushRef="#br3" timeOffset="-9827.69">25842 14859 0,'-21'50'16,"-3"13"-16,-1 5 15,-8 15-15,5-5 16,-5 13-16,-8 22 16,4-4-1,11-39 1,14-34-1,12-36-15</inkml:trace>
  <inkml:trace contextRef="#ctx0" brushRef="#br3" timeOffset="-9306.25">26376 14816 0,'-43'20'16,"-15"13"-16,3 7 16,-11 23-16,6 5 15,-8 25-15,17-4 16,11 16-16,15-14 15,17 13-15,16-21 16,22 3 0,8-24-1,17-4-15,33-7 16,16-34 0,-16-34-1,-33-32 1,-41-23-1,-45 1 1,-40 21 15,-20 24-15,-2 16 0,35 8-1,39 2 1,3 0-1,11 0 17,5 0-32</inkml:trace>
  <inkml:trace contextRef="#ctx0" brushRef="#br3" timeOffset="-9095.65">26636 15751 0,'0'0'16,"0"0"-1,0 0 1,0 0-16</inkml:trace>
  <inkml:trace contextRef="#ctx0" brushRef="#br3" timeOffset="-8407.25">26862 15018 0,'18'-3'0,"27"-5"15,23-2 1,8-3 0,-3-2-1,-13-12 1,-14-6-1,-18 0 1,-13 16 0,-6 6-1,-9 11-15</inkml:trace>
  <inkml:trace contextRef="#ctx0" brushRef="#br3" timeOffset="-7877.83">26960 14909 0,'-22'33'16,"-1"-3"-1,8 0 1,0-2 0,8-3-1,4 1 1,-2-4-1,10-9 1,0-3 0,5-3-1,13 1 1,12 9-16,10-2 16,8 6-1,5 7 1,3 10-1,-1 11 1,-2 17 0,-10 2-1,-12 3 1,-19-21 0,-17-17-1,-15-18 1,-20-7-1,-13-8 1,-10-13 0,5-4-1,8 2 1,17 2 0,28 13-16</inkml:trace>
  <inkml:trace contextRef="#ctx0" brushRef="#br3" timeOffset="-6712.8">27848 15247 0,'0'22'16,"0"36"0,0 23-1,0 15 1,0 5 0,-5-13-1,2-23-15,1-22 16,-3-38-1,5-32 1,0-37 0,0 7-1,0-14-15,0 8 16,0-13-16,0 8 16,5-7-16,0-34 15,7-12 1,8 5-1,3 18 1,5 28 0,-13 34-1,3 34 1,-1 25 0,6 27-1,-5-2 1,-4 15-16,0-3 15,0 16-15,-2-10 0,2 14 16,-2-12-16,6 15 16,-6-5-16,4 0 0,14 26 15,8-23 1,-1-21 0,-19-30-1,-8-18 1,-10-12-16</inkml:trace>
  <inkml:trace contextRef="#ctx0" brushRef="#br3" timeOffset="-6494.17">28094 15375 0,'-65'-23'16,"-35"-2"0,-9-5-1,1 2 1,20 0-16,37 11 16,51 17-16</inkml:trace>
  <inkml:trace contextRef="#ctx0" brushRef="#br3" timeOffset="10880.62">12333 6581 0,'5'28'31,"-2"15"-15,7 19-16,-5 10 15,2 19 1,-4-1-1,0 8-15,-3 23 16,0-13 15,-3-22-15,0-46 0,3-40-16</inkml:trace>
  <inkml:trace contextRef="#ctx0" brushRef="#br3" timeOffset="11408.81">12980 6614 0,'-17'60'15,"-11"13"-15,10 1 32,-4 14-32,9-8 15,11 8-15,32 6 31,7-39-15,22-20-16,-4-21 16,8-22-1,-5-10 1,-5-20-16,-5-33 16,-43-1 15,-22 26-16,-32 18-15,-1 16 32,-17 19-32,-19 32 15,14 15 17,23 4-17,14-15 1,35-43-16</inkml:trace>
  <inkml:trace contextRef="#ctx0" brushRef="#br3" timeOffset="11604">13553 7143 0,'2'10'16,"0"10"15,1 6-15,-3-26-16</inkml:trace>
  <inkml:trace contextRef="#ctx0" brushRef="#br3" timeOffset="11893.09">13787 6586 0,'63'-15'16,"15"-7"15,-4-2-15,-16 9-1,-58 15-15</inkml:trace>
  <inkml:trace contextRef="#ctx0" brushRef="#br3" timeOffset="12265.68">13692 6702 0,'14'18'15,"7"9"17,14 6-32,3 8 15,17-1-15,18 20 32,-20 3-17,-48-5 1,-45-18 15,-13-24-15,-3-26-1,14-10 17,11 4-17,31 16-15</inkml:trace>
  <inkml:trace contextRef="#ctx0" brushRef="#br3" timeOffset="12904.3">14316 6997 0,'-9'41'15,"-5"-9"16,5-10-15,9-26 0,9-44-1,1-3 17,11-17-32,-3 6 15,4-17-15,10-22 16,-1 6-1,-1 17 17,-15 50-17,0 50 1,8 46 15,-5-7-15,-1 10-16,16 29 15,8 7 1,6-25 15,9-31-15,-8-39 0,-18-35-1,-22-14 16,-43-6-15,-6 15 0,-17 3-16,0 10 31,-18 2-31,-37 6 16,5 5-1,24-1 1,84 3-16</inkml:trace>
  <inkml:trace contextRef="#ctx0" brushRef="#br3" timeOffset="14181.48">8636 9254 0,'0'59'16,"0"19"-16,0 2 16,2 17-1,4 0 1,2 19-16,-1-15 16,4 2-16,-2 1 15,-6-74 16,-13-66-15,-1-11 0,-3-27-16,-2-1 15,-6-20 1,-1 4 0,-2-12-16,2 15 15,1-14-15,6 16 16,7-4-16,28-13 31,37 12-15,-1 38-1,16 18-15,-6 15 16,21 9 0,-5 11-1,12 21-15,-18 4 16,1 20-16,-8 38 15,-56 13 17,-21-31-17,-29-4-15,-8-13 16,-19 2-16,-1-4 16,-12 2-16,9-15 31,-12 5-31,-16 6 15,59-6 1,36-15 0,41-7-1,11-7 1,30-4-16,-5 0 16,21-2-16,-8-3 15,-2 0-15,15 0 16,-20-3-1,-81 3 1</inkml:trace>
  <inkml:trace contextRef="#ctx0" brushRef="#br3" timeOffset="14473.75">9567 9540 0,'63'0'15,"14"0"1,14-11-1,-5-1 1,-13-9 0,-25 9-1,-48 12-15</inkml:trace>
  <inkml:trace contextRef="#ctx0" brushRef="#br3" timeOffset="14758.27">9831 9510 0,'0'58'16,"0"-1"15,-3 8-31,-2 37 16,-2-4-1,2-20 1,-2-20 0,3-31-1,4-27-15</inkml:trace>
  <inkml:trace contextRef="#ctx0" brushRef="#br3" timeOffset="15091.34">10378 9474 0,'65'0'15,"3"-3"1,-8-4 0,-22 2-1,-38 5-15</inkml:trace>
  <inkml:trace contextRef="#ctx0" brushRef="#br3" timeOffset="15367.57">10403 9738 0,'73'5'16,"15"3"0,0 2-1,-15-3 1,-29-1 0,-44-6-16</inkml:trace>
  <inkml:trace contextRef="#ctx0" brushRef="#br3" timeOffset="17851.75">11474 8914 0,'71'-32'16,"24"6"-1,-20 14 17,6 10-32,15 27 15,-33 36 1,-38-12 15,-32 14-31,-18-4 16,-29 9-16,-6-7 15,-18 11-15,10-9 16,-5 7 0,7-9-1,3-3-15,3 28 16,62-16 0,24-32 15,29-13-31,6-9 15,12-7-15,27-6 16,-7-6 0,-32-1-1,-61 4 1</inkml:trace>
  <inkml:trace contextRef="#ctx0" brushRef="#br3" timeOffset="18107.03">12270 9660 0,'0'0'15,"0"0"1,0 0-16</inkml:trace>
  <inkml:trace contextRef="#ctx0" brushRef="#br3" timeOffset="18626.48">12583 9007 0,'47'-12'16,"16"-6"-16,3 6 15,15-1-15,32-2 16,-12 13 15,-43 17-15,-36 25-1,-32 28 1,-2-15 15,-13 15-31,2-7 16,-3 9-16,-2 28 15,6 4 17,4-22-17,6-25 1,7-27 0,5-28-16</inkml:trace>
  <inkml:trace contextRef="#ctx0" brushRef="#br3" timeOffset="18873.41">12824 9389 0,'71'7'15,"25"0"1,4 9 15,-9-2-15,-30-4 0,-61-10-16</inkml:trace>
  <inkml:trace contextRef="#ctx0" brushRef="#br3" timeOffset="20079.79">13568 9615 0,'63'2'15,"10"3"1,-5-15 0,-28-24 15,-20-20-15,-17-14-1,-6-17 1,-9-11 15,-8 0-15,5 6-1,30 21 17,43 26-17,30 31 1,8 27-1,4 27 1,-21 19 15,-30 12-15,-26 13 0,-25 0-1,-23-6 1,-11-17-1,11-17 1,6-23 0,19-11-1,19-7 17,27-8-17,19-1 1,8-14-1,-2 8 1,-11-2 0,-60 12-16</inkml:trace>
  <inkml:trace contextRef="#ctx0" brushRef="#br4" timeOffset="-93581.42">3294 13543 0,'0'0'16,"0"0"-1,0 0 1,-6 0 15,-23 0-15,-11 0 0,-15 0 15,-13 0-16,-12-2 1,-5-9 0,8-4 15,-1-9-15,7-9-1,8 0 1,5-2-1,5-3 1,8-5 15,8-5-15,-2 0 0,-4-2-1,2-8 1,-4-5-1,5-7 1,0-9 0,7 4-1,0-1 1,5-5 0,-2-4 15,9-1-16,2-2 1,10-6 0,1-3-1,6-10 1,2-6 0,0 0-1,2 4 1,6 8-1,3 1 1,12-4 15,4 4-15,0-3 0,4 12-1,-4 5-15,6 5 16,1 8-1,4 3 1,2 7 0,7 5-1,2-2 1,7-4 0,2 1-1,5 5 1,6 3-1,8 2 1,4-3 0,5 7-1,3 0 1,7 9 0,-3-3 15,7 3-16,2 5 1,1 2 0,6 5-1,6 3 1,-3 9 0,9-3 15,-35 6-16,2 0-15,-16 3 16,5 5-16,29-3 16,11 6-1,7 2 1,4 2 0,-2 11-1,6 10 16,-1 2-15,-5 9 0,3-7-1,-41-4 1,0 2-16,16 15 16,12 13-1,-4 7 1,-4 6-1,-7 2 17,-2-2-17,-14 7 1,-11 7 0,-12 3-1,-4 0 1,-3-5-1,-11 3 1,-2 2 0,-4 5-1,-3 8 1,-3 11 0,-4 6 15,0 5-16,-3 3 1,-3 2 0,-13-2 15,-9 8-15,-9-1-1,-13 3 1,-5 0 15,-7 0-15,-7-5-1,-8-5 1,-9-12 15,-2-8-15,-7-16-1,-7-4 1,-2-1 0,-4-4 15,4-5-15,-4-9-1,1-6 1,2-8 15,0-7-15,2-7-1,4-9 1,6-4 15,15-11-15,11-3-1,20-2 1,1-12 15,9 5-15,3-9 0,6-13-1,7-12 16,25-10-15,4 1 0,13-3-1,-2 3 17,0-3-17,-13 13 1,-13 10-1,-12 13 17,-1 3-17,-8 9 1,-13 13 0,-19 20 15,-14 17-16,-5 18 1,5 3 0,-4 1-1,15-11 17,12-13-17,10-23 1,14-12 15,20-8-15,20 0-1,25-2 1,23-1 0,9-2 15,-2-2-16,-5 2 1,-18 0 0,-15 2 15,-28-4-15,-12 2-1,-10 0 1,-8 0-16</inkml:trace>
  <inkml:trace contextRef="#ctx0" brushRef="#br5" timeOffset="-86683.56">3428 13430 0,'-5'0'16,"-9"0"0,-19-5-1,-13 2 16,-13-2-15,-6-7 0,-18-11 15,-2-7-15,-8-10-1,2-16 1,0-9-1,8-8 17,7-1-17,9-4 1,6-9 0,0-12-1,8-7 1,17 31-1,-1-1-15,7 10 16,-1-1-16,-14-37 16,-3-7-1,15 28 17,3 0-32,8 17 15,0-15-15,2 11 16,-4-12-16,8 5 15,-7-11-15,1 7 16,9-14-16,-1 12 16,0-18-16,1 17 15,-6-8-15,5 13 16,2-7-16,-4 14 16,3-14-16,4 12 15,-2-8-15,3 12 16,3-12-16,4 17 15,-7-18-15,5 13 16,-4-16-16,3 12 0,2-14 16,2 8-16,2-16 15,2 13-15,3-13 0,-4 20 16,0-19-16,2 9 16,-4-10-16,3 13 15,3-16-15,-5 14 16,6-10-16,-4 14 15,6-8-15,1 17 16,6-14-16,2 12 16,-3-11-16,1 12 15,5-10-15,0 12 16,3-9-16,-1 17 16,1-13-16,-2 10 15,6-6-15,-4 9 16,5-11-16,1 11 15,-1-9-15,0 11 16,5-9-16,-4 9 16,8-10-16,18-22 15,12 2 1,8-5 0,-19 29-1,0 1-15,-10 11 16,10-1-1,-8 11 1,11-6-16,-11 14 16,13-9-16,-8 11 15,14-10-15,-9 10 16,14-4 0,-11 9-1,12-10-15,-6 10 16,7-6-16,-5 11 15,12 0-15,-5 4 16,11 7 0,-13 2-1,14-2-15,-12 7 16,18-6-16,-14 3 16,15 5-16,-17 3 31,16-3-31,-13 3 15,8 9-15,-9-5 16,14 8-16,-20-1 16,18 7-16,-14 0 31,9 8-31,-12-1 16,14 13-16,-10-4 15,8 9-15,-12-6 16,9 11-16,-13-13 31,5 9-31,-12-4 16,9 10-16,-14-8 15,9 13-15,-16-10 16,5 13 0,-11-6-1,8 11-15,-10-11 16,4 18-16,-9-13 15,14 13-15,-11-5 16,9 15-16,-7-10 31,4 15-31,-9-5 16,4 11-16,-10-14 16,9 18-16,-11-14 15,9 14-15,-7-12 16,5 9-16,-3-7 31,-3 21-31,-1-16 16,2 20-16,-7-9 15,7 17-15,-7-16 16,2 18-16,-7-17 31,-4 21-31,2-14 16,2 16-16,-8-16 15,5 5-15,-4-7 16,-2 15 0,-2-18-1,-1 18-15,-6-13 16,0 16-16,-3-11 16,4 13-16,-6-15 31,-6 15-31,2-18 15,-15 13-15,5-17 16,-12 17-16,4-15 16,-6 15-1,2-15 1,-8 15-16,4-21 16,-9 19-16,9-19 31,-10 16-31,5-20 15,-13 13-15,5-19 16,-16 14 0,2-22-1,-6 6-15,5-14 16,-5 9-16,12-12 16,-1 11-16,11-13 15,-6 11-15,9-19 31,-17 5-31,-23 16 16,-9 2 0,5-12-1,9 2 17,4-1-17,36-33 1,8-10-1,13-15 17,7-4-17,1-7 1,4 0 0,0-15-1,6-17 16,16-30-15,16-24 0,-2-7-1,-6 11 17,-7 17-17,-3 13 1,-5 10-1,2 13 17,-8 13-17,-9 9 1,-5 17 0,-16 12 15,-6 25-16,-9 19 1,-9 13 0,-3 1-1,5-9 17,0-6-17,11-16 1,6-11-1,15-24 17,20-8-17,15-8 1,12-6 0,22-14 15,13-2-16,1-6 1,5 4 0,-15 2 15,-8 5-15,-17-3-1,-14 6 1,-13 6 15,-10 6-31</inkml:trace>
  <inkml:trace contextRef="#ctx0" brushRef="#br1" timeOffset="-76919.84">3360 13384 0,'-11'-2'16,"-22"-5"0,-19-6 15,-17-9-16,-17-9 1,-15-14 0,28 7 15,5-5-31,10 5 16,0-10-16,9 5 15,-3-11-15,6 5 16,-2-9-16,-15-23 15,19 17 17,-3-8-32,12 12 15,-1-6-15,8 6 16,-7-10-16,4 10 16,1-17-16,5 9 15,-8-15-15,8 8 16,-8-11-16,8 5 15,-2-7-15,6 8 16,-4-9-16,3 11 16,2-23-16,1 13 15,3-20 1,4 12-16,-2-12 0,1 12 16,-4-4-16,6 9 15,-8-7-15,3 11 16,-1-3-16,-2-31 15,3 33 1,-3 2-16,4 18 16,2-15-16,2 9 15,0-16-15,0 14 16,4-17-16,-1 15 16,1-19-16,1 18 15,-2-22-15,7 11 16,-2-19-16,3 18 0,0-17 15,0 17-15,-2-10 0,-3 15 16,-1-7-16,4 13 16,-6-11-16,1 15 15,2-11-15,2 11 16,-2-13-16,2 11 16,1-10-16,2 7 15,0-9-15,2 9 16,6-14-16,-4 8 15,7-7-15,-3 15 16,0-12-16,-1 15 16,-3-12-16,2 10 15,-1-13-15,-2 11 16,2-16 0,-3 18-1,1-15-15,2 12 16,-4-10-16,3 14 15,3-11-15,-4 14 16,2-9-16,3 12 16,1-10-16,-4 11 15,7-10-15,2 9 16,4-14-16,-6 11 16,6-14-16,2 10 15,-1-10-15,-2 12 16,0-7-16,9-28 15,0 3 17,-1 0-17,-6 12-15,-3 8 16,1-1 0,1 9-1,4-1 1,1 5-1,-5 6 1,0 2-16,6 3 16,7-6-1,-4 0 1,9 1 0,8-4-1,5-1 1,0-1-16,1 3 15,0 5 1,-4 10 0,5 3-1,4-1 1,2 9 0,0-2-1,9 7 1,4-11-1,3 11 1,-1-2 0,0 7-1,-4-1 1,2 3 0,9 0-1,-2 4 1,6 1-1,5 0 1,3-3 0,-5 0-1,1 16 1,8 3 0,-3 7-1,5 2 1,-10-3-1,-1 6 1,-3 4 0,-2 6-1,-6-3 1,4 2 0,-1-1-1,-5 6 1,-3 12-1,-2 2 1,-5 3 0,0-1-1,3 4 1,-3 6 0,1 5-1,-6 3 1,-9-2-1,7-1 1,-4 5 0,5 5-1,-3 8 1,5 4 0,2 3-1,2 7 1,-1-1-1,-6-1 1,-1 3 0,-3 1-1,4 2 1,-4 4 0,1 8-1,1 0 1,1 4-1,-2 3 1,-5-2 0,5 2-1,0 6 1,-3-1 0,1 6-1,7-2-15,-6 9 31,-16-32-15,0-7-16,-6-9 16,6 11-16,-6-9 15,4 16 1,1-13 0,12 18-16,-9-16 15,1 14-15,-7-9 16,6 8-16,-7-7 31,4 17-31,-10-12 16,12 20-16,-11-10 15,7 17-15,-5-7 32,6 17-32,-8-12 15,1 17-15,2-14 31,-2 18-31,-4-17 16,2 16-16,-3-14 31,2 16-31,-7-15 16,3 13-16,-5-12 16,-1 9-16,-5-14 15,-4 14-15,0-15 31,-2 18-31,0-20 16,-3 15-16,0-20 16,-3 17-16,3-16 15,-3 14-15,-2-26 32,3 21-32,-1-15 15,-6 20-15,3-16 16,-6 24-16,-3-21 15,2 28 1,1-22 0,-4 19-16,0-17 15,-3 13-15,-4-11 16,1 15-16,4-16 31,-7 8-31,2-19 16,-2 16-16,2-22 15,-8 18-15,2-19 32,-9 11-32,5-14 15,-8 13-15,1-19 32,-8 9-32,8-16 15,-16 7-15,15-16 16,-16 9-16,9-20 15,-8 7-15,-26 16 32,-11-5-17,-5-8 1,0-10 0,2-8 15,15-2-16,35-23 1,19-10 0,12-7 15,7-5-15,7-5-1,-4-3 1,5 0-1,5 0 17,-4-3-17,2 0 1,4-5 0,-4 4 15,11-18-16,30-27 1,-7 7 0,11-4-1,25-22 1,2-3 0,-8 13-1,-20 15 1,-17 6 15,-6 2-15,-15 17-1,-2 10 1,-3 4 0,-13 4 15,-5 9-16,-21 24 1,-18 18 0,-13 17 15,-5 4-15,5-4-1,8-10 1,19-10 15,19-22-15,15-7-1,-1-8 1,4-9 15,2 1-15,0-3-1,2 0 1,16 0 0,33 0 15,-1 0-15,17 2-16,-1 3 15,15-1-15,33-4 16,1-4 15,-27-1-15,-88 5-16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4T15:30:46.03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2831 818 0,'0'71'15,"0"-11"1,0 13-16,0-5 16,0 13-16,0-3 15,-5 8-15,5-11 16,-5 16-16,-2-11 16,-1 17-16,-2-15 15,-7 4-15,-4 23 16,1-29-1,10-39 1,10-41-16</inkml:trace>
  <inkml:trace contextRef="#ctx0" brushRef="#br0" timeOffset="434.12">1783 2610 0,'33'-3'16,"11"1"-1,28-5-15,0-2 16,26-10-16,-2 3 16,20-7-16,-5 4 15,23-9-15,-35 7 0,-5 4 16,10-6-16,4 1 0,26-6 0,-16 3 15,9-3-15,-19 8 16,-1-6 0,-5-4-16,-50 18 15,-28 7 1,-24 5 0</inkml:trace>
  <inkml:trace contextRef="#ctx0" brushRef="#br0" timeOffset="891.72">2342 2994 0,'0'75'15,"0"-10"1,0 8-16,0-7 15,0 11-15,0-8 16,-3 11-16,3-9 16,0 7-16,0 31 15,0 6 1,0-17-16,0-37 16,0-55-1,0-27 1,0-21-1,0 0 1,-2 0 0,2 42-16</inkml:trace>
  <inkml:trace contextRef="#ctx0" brushRef="#br0" timeOffset="1351.21">2168 3155 0,'50'-46'0,"16"-2"16,17 3-1,15 17 1,6 13 0,-12 30-1,-35 30 1,-45 25-1,-42 12 1,-9-22-16,-13-2 0,-23 10 16,-10 2-1,16-2 1,28-7 0,39-13-1,32-13 1,38-10-1,26-9-15,17-9 16,1-14 0,-5-13-1,-24-13 1,-17-13 0,-22 11-1,-20 20 1,-24 15-16</inkml:trace>
  <inkml:trace contextRef="#ctx0" brushRef="#br0" timeOffset="1618.48">3123 3366 0,'72'-13'16,"9"-6"-1,-2 0 1,-11-4 0,-8-7-1,-19 11 1,-19 6-1,-22 13-15</inkml:trace>
  <inkml:trace contextRef="#ctx0" brushRef="#br0" timeOffset="1863.14">3304 3292 0,'0'64'16,"0"21"0,0 11-1,0-10 1,0-15 0,-2-26-1,-1-22 1,3-16-1,0-7-15</inkml:trace>
  <inkml:trace contextRef="#ctx0" brushRef="#br0" timeOffset="2365.21">4349 2048 0,'72'-10'0,"25"-2"31,0 2-31,-10 4 31,-28-2-31,-59 8 0</inkml:trace>
  <inkml:trace contextRef="#ctx0" brushRef="#br0" timeOffset="2597.62">4370 2326 0,'68'-8'15,"25"-3"1,3 6 0,-12-2-1,-34 1 1,-50 6-16</inkml:trace>
  <inkml:trace contextRef="#ctx0" brushRef="#br0" timeOffset="3355.25">6886 426 0,'-6'54'15,"-4"18"-15,5-3 16,-7 18-16,1-12 16,6 11-16,-1 28 15,3-12 1,-2-18 0,5-42-1,0-24-15,0-8 16,0-10-16</inkml:trace>
  <inkml:trace contextRef="#ctx0" brushRef="#br0" timeOffset="3678.9">6215 1702 0,'35'-2'0,"18"-8"0,6 3 15,25-12-15,7 8 16,25-8-16,-1 8 16,15-8-16,-9 4 15,12 3-15,-22 2 16,5 5-1,8 17 1,-31 13 0,-46-15-1,-26-4 1,-21-6-16</inkml:trace>
  <inkml:trace contextRef="#ctx0" brushRef="#br0" timeOffset="4102.33">6525 2219 0,'-13'61'16,"-4"19"-16,4-3 15,0 17-15,1-5 0,-8 17 16,7-13-16,-1 8 0,-10 27 15,2-24 1,10-54 0,6-53-1,-1-32 1,2-5 0,-1 3-1,1 11 1,5 26-16</inkml:trace>
  <inkml:trace contextRef="#ctx0" brushRef="#br0" timeOffset="4509.45">6276 2259 0,'73'-40'0,"-11"12"16,17 9-16,-13 6 15,11 13-15,25 28 16,-18 29 0,-35 25-1,-52 6 1,-20-25 0,-21-5-16,-5-13 15,-12 1-15,-29 6 16,-6-4-1,23 0 1,48-8 0,37-7-1,32 2 1,27 0 0,19-4-16,0-9 15,-3-10 1,-15-4-1,-29-4 1,-43-4-16</inkml:trace>
  <inkml:trace contextRef="#ctx0" brushRef="#br0" timeOffset="5365.87">8337 1637 0,'45'-3'16,"13"3"-16,2 0 15,19 0 1,-1 0-16,10 0 16,-7-4-1,4 1-15,14-20 16,-9-12 0,-35 0-1,-24 20 1,-18 5-1,-13 10-15</inkml:trace>
  <inkml:trace contextRef="#ctx0" brushRef="#br0" timeOffset="5607.67">8735 1444 0,'-6'52'16,"-8"14"-16,-9 21 15,1-3 1,1-19 0,8-26-1,8-19 1,5-20-1</inkml:trace>
  <inkml:trace contextRef="#ctx0" brushRef="#br0" timeOffset="6370.58">10706 408 0,'7'70'16,"-5"-12"-1,3 13-15,0-9 16,-5 11-16,-7 26 16,-3-13-1,-3-16 1,8-34-1,0-19-15,5-17 16</inkml:trace>
  <inkml:trace contextRef="#ctx0" brushRef="#br0" timeOffset="6670.36">10128 1366 0,'48'0'16,"15"-6"-16,5-4 16,26-3-16,-6 3 15,27-4-15,-11 3 16,17 1-16,-15 7 15,12 1-15,-20 0 16,0 2-16,11 0 16,-44-6-1,-34 4 1,-31 2-16</inkml:trace>
  <inkml:trace contextRef="#ctx0" brushRef="#br0" timeOffset="7048.95">10343 2023 0,'0'53'15,"0"17"-15,0-2 16,-3 13-16,-4 0 16,-6 12-16,3-13 15,-6 11-15,-6 18 16,-1-9-1,21-74 1,2-19 0,0-5-1,0 1 1,0-3-16</inkml:trace>
  <inkml:trace contextRef="#ctx0" brushRef="#br0" timeOffset="7483.66">10184 2093 0,'63'-33'0,"-5"11"31,10 7-31,-3 8 0,10 4 16,-3 3-16,3 10 0,11 18 15,-31 27 1,-52 20 0,-19-17-1,-26-4 1,-1-9-16,-17-3 16,2-1-16,-11-3 0,-19 10 15,17-1 1,47 2-1,38-10 1,35-1 0,28-15-1,7-16 1,4-12 0,-15-2-1,-15-3 1,-30 8-1,-28 2-15</inkml:trace>
  <inkml:trace contextRef="#ctx0" brushRef="#br0" timeOffset="9053.04">12388 1237 0,'76'0'16,"22"8"15,21 9-16,-3-8 1,-18-3 0,-25-4-1,-35 4 1,-38-6-16</inkml:trace>
  <inkml:trace contextRef="#ctx0" brushRef="#br0" timeOffset="9328.89">12754 1108 0,'-5'80'15,"-13"24"1,-2 4 0,0-14 15,-1-24-15,14-35-1,7-35-15</inkml:trace>
  <inkml:trace contextRef="#ctx0" brushRef="#br0" timeOffset="9947.04">14457 297 0,'0'48'15,"0"17"-15,0 1 16,-5 12-16,3 35 15,2 0 1,0-24 0,-3-36-1,8-33-15,0-10 16,-5-3 0,0-7-16</inkml:trace>
  <inkml:trace contextRef="#ctx0" brushRef="#br0" timeOffset="10301.44">13885 1392 0,'45'-9'15,"18"-4"-15,9 3 16,30-2-16,-16 1 16,3 6-1,9-2-15,7 2 0,27-2 0,-22 3 16,4 0-16,19-2 15,-37 4 1,-48-3 0,-22 5-1,-14 0 1,-12 0-16</inkml:trace>
  <inkml:trace contextRef="#ctx0" brushRef="#br0" timeOffset="10824.59">14198 1937 0,'-12'73'15,"-4"26"1,-5 9 0,7 1-1,-2-9 1,4-19-1,2-41 1,8-30 0,2-10-1,0-8 1,-6 4 0,6 1-16,0 3 15</inkml:trace>
  <inkml:trace contextRef="#ctx0" brushRef="#br0" timeOffset="11215.98">14089 1869 0,'46'-23'16,"29"11"-1,22 19 1,6 16-1,-20 18 1,-48 11 0,-50 14-1,-41-1 1,-24 0 0,-4-11-1,12-9 1,18-15-1,42-5 1,29-2 0,39-5-1,27-13 1,11-2 0,-6-3-1,-23-3 1,-65 3-16</inkml:trace>
  <inkml:trace contextRef="#ctx0" brushRef="#br0" timeOffset="13483">2980 5291 0,'9'63'16,"-5"26"-16,-3-22 16,-1 6-16,-5 18 0,-1 10 15,-8 30-15,8-12 16,-2 4-16,5-18 31,3-6-31,3 2 16,0-48-1,-3-53-15</inkml:trace>
  <inkml:trace contextRef="#ctx0" brushRef="#br0" timeOffset="13878.23">1932 6861 0,'68'2'16,"-7"-2"-1,25-2-15,-15 0 16,9-7-16,19-1 0,-8 3 15,13-5-15,19-9 0,-7 9 16,5-4 0,23 0-16,-24 7 15,1 0-15,14 1 0,-3 6 16,12 9-16,5 23 16,-109 0-1,-68-4 1,4-12-1,11-9 1,13-5-16</inkml:trace>
  <inkml:trace contextRef="#ctx0" brushRef="#br0" timeOffset="14160.04">2515 7284 0,'-6'51'16,"-5"17"-16,6-3 16,-5 28-16,0-7 15,2 17-15,6-12 16,-3 4-16,0 24 15,4-31-15,1-42 16,0-24 0,0-8-1,0-14-15</inkml:trace>
  <inkml:trace contextRef="#ctx0" brushRef="#br0" timeOffset="14620.2">2415 7247 0,'43'-16'16,"10"-6"-16,5 4 15,17 5-15,-4 10 16,10 11-16,7 30 15,-37 0 17,-28 15-32,-23 0 15,-28 10-15,-10-5 16,-28 5-16,3-10 16,-12 5-16,-24 10 15,16-6 1,59-9-1,51-7 1,10-18 0,21-6-16,-1-4 15,12-11-15,40 1 16,4-16 0,-13-6-1,-27-2 1,-34 6-1,-39 10 1</inkml:trace>
  <inkml:trace contextRef="#ctx0" brushRef="#br0" timeOffset="14843.53">3244 7750 0,'58'3'15,"2"-1"1,-2-2 0,-15 0-1,-18-2 1,-25 2-16</inkml:trace>
  <inkml:trace contextRef="#ctx0" brushRef="#br0" timeOffset="15085.72">3302 7745 0,'0'48'0,"0"16"16,0-4 0,0 11-16,0 22 15,-3-10 1,3-20 0,0-30-1,0-33-15</inkml:trace>
  <inkml:trace contextRef="#ctx0" brushRef="#br0" timeOffset="15677.5">4340 6738 0,'68'0'16,"15"0"-1,-5 0 17,-8 0-17,-34 0 1,-36 0-16</inkml:trace>
  <inkml:trace contextRef="#ctx0" brushRef="#br0" timeOffset="15903.37">4328 7068 0,'69'2'16,"16"3"-1,-3-3 1,-19 1 0,-63-3-16</inkml:trace>
  <inkml:trace contextRef="#ctx0" brushRef="#br0" timeOffset="23772.44">7334 2821 0,'23'84'15,"-1"19"1,-4 3 0,-9-26-1,-5-52 1,-4-43-1,-4-37 1,-10-30 0,-7-11 15,2 8-15,1 14-1,20 21 1,31 12-1,28 15 1,24 15 0,9 29 15,-32 16-15,-41 19-1,-51 0 1,-31-9-1,-9-12 1,6-4 0,44-16-1,53-10 17,5 0-17,27 0-15,0-5 16,16 0-16,33 0 15,-6 0 1,-22 0 0,-86 0-16</inkml:trace>
  <inkml:trace contextRef="#ctx0" brushRef="#br0" timeOffset="24940.31">11307 2474 0,'0'0'15,"-2"0"1,-15 0 0,-17 10-1,-13 13 1,-11 12 0,2 12-1,19 4 1,21 3-1,16 1 1,25-5 0,16-18-1,11-24 1,2-16 0,-8-14-1,-20 0 1,-8-2-1,-18 10 1,-9-4 0,-4 13-1,-5 3 1,5 2 0,6 0-1,0 2-15,14 10 16,23 13-1,19 8 1,0-10 15,-3-5-15,-18-6 0,-28-12-16</inkml:trace>
  <inkml:trace contextRef="#ctx0" brushRef="#br0" timeOffset="26797.57">14831 2288 0,'0'7'0,"-6"16"16,-1 12 15,-6 8-15,3-6-16,2-1 15,21-18 1,18-11 0,9-14-1,9-9 1,0-4-1,-9 6 1,-15 0 0,-9 7-1,-6 1 1,-6 6 0,1 6-1,-5 6 1,5 9-1,16-1 1,19-8 0,24-9-1,11-10 1,-7-11 0,-10-13-1,-26-1 1,-22-8-1,-22 4 1,-16 5 0,3 1-1,8 13 1,17 17-16</inkml:trace>
  <inkml:trace contextRef="#ctx0" brushRef="#br0" timeOffset="29313.1">6388 4991 0,'9'68'15,"-7"-7"1,9 11-16,-5-1 16,0 20-16,-6 0 31,7 9-31,-4-6 15,-1-1-15,1 15 16,2-7 0,-1-47 15,-1-24-31,-3-30 16</inkml:trace>
  <inkml:trace contextRef="#ctx0" brushRef="#br0" timeOffset="29676.82">5675 6458 0,'61'-5'0,"25"-2"16,-16-4-1,11 1-15,15-5 0,-8 5 16,16-2-16,21 1 0,-7 6 16,11-2-16,22-1 15,-16 6 1,5 2-16,18 2 0,-26 6 15,-6 1-15,0 9 0,-2 2 16,-3 14-16,-14-2 16,-51-12-1,-28-9 1,-28-11-16</inkml:trace>
  <inkml:trace contextRef="#ctx0" brushRef="#br0" timeOffset="31800.98">6034 6823 0,'0'48'16,"0"15"-1,0-3 1,0 16-16,-3-3 16,-8 18-16,2-8 15,-4 8-15,-2 25 16,15-38 15,13-38-15,-8-22-1,-3-8 1,-2-10-16</inkml:trace>
  <inkml:trace contextRef="#ctx0" brushRef="#br0" timeOffset="32125.01">6537 6800 0,'66'-5'15,"24"-4"1,12-9 0,-8 0-1,-20 3 16,-27 0-31,-47 15 16</inkml:trace>
  <inkml:trace contextRef="#ctx0" brushRef="#br0" timeOffset="32674.17">6540 6931 0,'-15'46'0,"-3"-6"32,6-5-17,2-12 1,4-8 15,6-7-15,19-14-1,25 6 1,30 13 0,-13 8 15,5 12-31,8 27 15,-11 15 1,-24 9 0,-35-12 15,-37-11-15,-26-21-1,-18-17 1,-3-16 15,17-14-15,16-3-1,23 7 1,24 3-16</inkml:trace>
  <inkml:trace contextRef="#ctx0" brushRef="#br0" timeOffset="33323.11">7261 7481 0,'63'-18'15,"13"-17"1,-1-21 15,-14-11-15,-21-19 15,-17-5-15,-10 8-1,1 17 17,19 24-17,25 24 17,17 20-17,-4 36 16,-26 32-15,-30 23 0,-22 4 15,-5-22-15,1-22 15,26-28-16,25-19 1,23-16 15,3-4-15,-13 2 0,-53 12-16</inkml:trace>
  <inkml:trace contextRef="#ctx0" brushRef="#br0" timeOffset="33913.28">8957 6531 0,'72'0'32,"-9"0"-17,18-6-15,-13 2 31,11-7-31,19-1 16,-10-8 0,-36 7-1,-52 13-15</inkml:trace>
  <inkml:trace contextRef="#ctx0" brushRef="#br0" timeOffset="34157.44">9213 6458 0,'-2'65'15,"2"3"16,0-13-15,2-22 0,-2-33-1</inkml:trace>
  <inkml:trace contextRef="#ctx0" brushRef="#br0" timeOffset="34809.33">10942 4689 0,'2'58'16,"-2"15"-16,0 0 15,0 23-15,0-3 16,-2 17-16,-3-11 16,0 9-1,-2-17 1,4 2-16,11 16 15,4-19 1,-4-54 0,-1-22 15,-4-3-15,-3-11-16</inkml:trace>
  <inkml:trace contextRef="#ctx0" brushRef="#br0" timeOffset="35218.08">10080 6344 0,'39'5'0,"18"-5"15,6 0 1,33-5-16,-13 3 16,7-3-16,22-3 0,-14 3 15,11-3-15,21-1 0,-17-1 31,11 4-31,10 4 0,-20-3 16,1 5-16,8 7 0,-4 3 16,12 8-16,15 7 15,-53-7 1,-45-8 0,-28-8 15,-20-2-31</inkml:trace>
  <inkml:trace contextRef="#ctx0" brushRef="#br0" timeOffset="35767.55">10559 6735 0,'-7'45'16,"-6"21"-16,-2-5 31,-8 16-31,0 1 16,-5 10-16,-16 29 16,16-39-1,23-45 16,5-19-15,0-6 0,0-8-16</inkml:trace>
  <inkml:trace contextRef="#ctx0" brushRef="#br0" timeOffset="36231.24">11028 6730 0,'-3'10'15,"-20"18"-15,-2 14 16,-10 21-16,2 5 31,5 19-31,11-10 16,12 9-16,10-18 15,28-5-15,7-20 16,28-18-16,-3-19 31,19-20-31,-11-11 16,7-20-16,-12-8 16,-5-23-16,-22-2 31,-21-13-31,-23 11 15,-34-4-15,-19 22 32,-26 4-32,3 17 15,-14 17-15,-26 13 16,14 16 15,31 10-15,39-10-1,35-5-15</inkml:trace>
  <inkml:trace contextRef="#ctx0" brushRef="#br0" timeOffset="36910.21">11804 7252 0,'60'-13'32,"1"-13"-17,-8-12 1,-25-15 15,-16-15-15,-12 6 15,0 4-15,13 13 15,32 17-15,20 17 15,11 32-16,-28 32 1,-35 20 15,-26 5-15,5-15 15,31-23-15,17-17 15,6-11-15,-19-1-1,-27-11-15</inkml:trace>
  <inkml:trace contextRef="#ctx0" brushRef="#br0" timeOffset="37380.03">12923 6440 0,'73'0'16,"15"0"-1,-15 0 16,-20 6-15,-53-6-16</inkml:trace>
  <inkml:trace contextRef="#ctx0" brushRef="#br0" timeOffset="37731.33">13112 6209 0,'-7'60'32,"1"23"-17,3 11 1,6-15 15,17-13-15,8-22 15,5-12-15,-15-17 15,-8-5-16,-10-10-15</inkml:trace>
  <inkml:trace contextRef="#ctx0" brushRef="#br0" timeOffset="38645.48">14951 4633 0,'3'41'16,"-3"20"-16,0-1 15,0 20-15,0-5 16,0 20-16,0-13 31,-6 11-31,1-4 16,5 4-16,5 28 16,1-8-1,-6-34 16,0-37-15,0-24 0,0-18-16</inkml:trace>
  <inkml:trace contextRef="#ctx0" brushRef="#br0" timeOffset="38948.33">14256 6039 0,'40'0'15,"23"3"-15,5-3 16,36 0-16,-21 0 31,4 0-31,22-3 0,-13 3 16,9-5-16,14 0 0,-18 3 15,2 0-15,9-2 0,0 4 32,14 0-32,21 6 15,-75-4 1,-36-2 0,-36 0-1</inkml:trace>
  <inkml:trace contextRef="#ctx0" brushRef="#br0" timeOffset="39276.24">14661 6453 0,'73'-15'16,"-12"2"-1,10-2-15,27-10 16,7-3-1,-19 2 17,-35 11-17,-51 15-15</inkml:trace>
  <inkml:trace contextRef="#ctx0" brushRef="#br0" timeOffset="39758.46">14631 6514 0,'-30'35'15,"0"9"1,7 2 0,6-8-1,3-11 16,25-11-15,32-6 0,2 0 15,16 2-31,-1 4 16,13 11-16,-10-1 15,7 9-15,2 26 16,-30 6 15,-37 7-15,-30-14-1,-18-15 1,0-19 15,5-16-15,8-10-1,18 0 1,12 0-16</inkml:trace>
  <inkml:trace contextRef="#ctx0" brushRef="#br0" timeOffset="40449.61">15365 7100 0,'22'0'16,"28"0"-1,22-18 1,0-14 15,-6-34-15,-26-19 15,-25-14-15,-15 6-1,0 13 16,23 20-15,22 18 15,18 26-15,7 25 15,-12 32-15,-27 29 15,-27 18-15,-21 5 15,-1-14-15,21-24-1,35-20 16,33-17-15,4-5 15,-4-3-15,-24-1 0,-47-9-16</inkml:trace>
  <inkml:trace contextRef="#ctx0" brushRef="#br1" timeOffset="73609.45">16499 6458 0,'-46'-30'15,"-24"-6"-15,-9 9 32,-19-9-32,15 14 15,-2-1-15,-17 2 0,9 1 31,-10 5-31,-21-2 0,17 9 16,-12-2-16,-25-2 0,21 3 16,-11 0-16,-22 6 0,22 1 15,-4 2-15,-13 0 0,22 0 16,-3 0-16,-13-3 0,26 3 16,-2-5-16,-18 3 0,27 2 15,-2 0-15,-17 0 0,25-2 16,-7 4-16,-19 0 0,24 3 15,-8 0-15,-17 3 0,22-6 16,-8 0-16,-21 7 0,26-7 16,-7 0-16,-20 8 0,30-2 15,-7-2-15,-23 3 0,27-4 16,-4 0-16,-24 3 0,32-1 16,-9-1-16,-16-2 0,26-1 15,-7 0-15,-18 7 0,26-2 16,-5-4-16,-26 8 0,29-1 15,-4-1-15,-19 3 0,24-3 16,1-3-16,-29 11 0,37-6 16,-9 2-16,-19-2 0,30-2 15,-3-2-15,-25 6 0,30-6 16,-5 5-16,-22 4 0,22-9 16,0 7-16,-16 1 0,23-4 15,-4 3-15,-21 8 0,23-8 16,3 4-16,-21 7 0,29-6 15,-3 0-15,-21 8 0,23-11 16,-4 7-16,-18 0 0,6 2 16,-27 9-16,20 1 15,-12 14-15,27-5 16,-5 13-16,22-15 16,-9 17-16,21-12 15,-7 10-15,-19 18 16,33-6-1,44-1-15,23-20 16,12 12 0,21-16 15,18-4-15,-8-9-1,15-4-15,-4-2 16,16 2-16,2-6 15,20 1-15,-2-3 16,22-3-16,-8 1 16,20-1-16,-35-4 15,-2-3 1,12 3-16,-15-3 16,6-5-16,19 2 0,-19-4 15,7 7-15,17-2 0,-15-6 16,12 0-16,14-2 0,-18 0 15,0 3-15,24 2 0,-28-5 16,7 6-16,14 1 16,-24-4-16,-1 1 0,18 6 0,-27 1 15,1-1-15,19 3 0,-3-3 16,25-6-16,-16-1 16,19-6-16,-23 1 15,26-8-15,-42 8 16,-4-2-16,10 0 0,-3 4 15,28-3-15,-19 1 16,26-5-16,-15 4 0,18 0 16,-15 0-16,23 3 0,-27 0 15,18 0-15,-38 0 16,-5 0-16,10-5 0,-2 3 16,32-8-16,-19 5 15,23 0-15,-40 5 16,-3 0-16,11 0 0,-24 0 15,1 5-15,17-10 0,3 5 16,33-5-16,-18 2 16,17-2-16,-22 2 15,16 3-15,-19 0 16,13 0-16,-20-2 0,18-5 16,-22 1-16,15-4 0,-22 1 15,19-2-15,-24 9 16,17-11-16,-17 3 15,16-5-15,-20 3 16,10-4-16,-18 4 16,15-9-16,-18 6 15,19-5-15,-16 5 16,12-8-16,-14 1 16,8-11-16,-19 9 0,14-7 0,-14 1 15,8-8-15,16-26 16,-12-19-1,-16-4 1,-16 1 0,-17-5-1,-15 3 1,-18-15 15,-23-8-15,0 32 15,-7-1-31,-8 20 16,-22-9-16,-3 19 31,-30 0-31,4 12 16,-14 5-16,-20-3 31,39 12-16,84 24-15</inkml:trace>
  <inkml:trace contextRef="#ctx0" brushRef="#br1" timeOffset="104821.69">17494 6525 0,'48'-4'31,"25"-7"-31,-13 10 15,15-8-15,16 4 0,-5 3 32,10-5-32,22-7 0,11 2 15,17-8-15,-18 5 16,-4 0-16,-6-6 16,-118 21-16</inkml:trace>
  <inkml:trace contextRef="#ctx0" brushRef="#br1" timeOffset="105173.84">18544 6088 0,'31'19'16,"12"6"15,22 11-31,6-1 16,17 8-16,-8-8 15,1-2-15,-13 15 32,-61-6-17,-26-8 1,-32-7-16,-7-4 15,-15-1 1,-27 1 0,-4 0-1,29-8 1,75-15-16</inkml:trace>
  <inkml:trace contextRef="#ctx0" brushRef="#br1" timeOffset="105786.67">19943 5797 0,'48'-9'16,"17"1"-16,6 0 31,27 6-31,-2 2 16,7 10-16,11 28 31,-56-8-15,-48 7-16,-58 19 31,-25 2-15,28 5-1,32-15 16,38 0-31,12-8 16,24 5 0,25 16-1,-38-16 1,-43-5-16,-25-7 31,-41-5-31,-9-13 16,-21-8-16,3-9 31,-1-8-31,-16-12 16,19 2-1,86 20-15</inkml:trace>
  <inkml:trace contextRef="#ctx0" brushRef="#br1" timeOffset="106210.09">21127 5941 0,'-40'35'31,"-6"14"-31,-1 36 16,24-23-1,33-3 1,18-23-1,40-14-15,5-20 16,25-22 0,-4-15-1,1-25-15,-22-4 16,-17-14-16,-38 11 31,-36 0-31,-25 20 16,-38 12-16,1 14 31,-24 9-31,-29 15 16,14 15 15,29 1-15,42-8-1,48-11-15</inkml:trace>
  <inkml:trace contextRef="#ctx0" brushRef="#br1" timeOffset="106748.61">21823 6279 0,'35'-8'15,"10"0"17,11-14-32,-1-1 15,8-10-15,17-20 32,-29-15-17,-35-1 16,-11 3-15,20 22 15,2 25-15,29 13-16,-3 16 16,15 16-1,-13 5 1,3 11-16,-10 36 15,-30-3 1,-33-4 15,20-18-15,37-20 0,37-15-1,-1-8 16,-13-3-31,-65-7 16</inkml:trace>
  <inkml:trace contextRef="#ctx0" brushRef="#br0" timeOffset="110205.81">2884 9348 0,'33'60'15,"-5"-7"1,2 12-16,-11 7 15,3 19-15,-12-1 16,-10 13-16,-8-10 16,-11 6-16,-11 21 31,0-14-15,13-53-16,17-53 15</inkml:trace>
  <inkml:trace contextRef="#ctx0" brushRef="#br0" timeOffset="110534.14">2254 10686 0,'49'2'0,"10"1"16,3-1-16,23 4 15,0-6-15,23-6 0,-1 4 32,23-8-32,-7 2 15,15 0-15,-17 6 16,1 0-16,4 2 15,-41 2 1,-46-2 0,-19 0-1,-20 0-15</inkml:trace>
  <inkml:trace contextRef="#ctx0" brushRef="#br0" timeOffset="111290.3">2689 11097 0,'0'75'15,"0"24"-15,-1-1 16,-10 23-16,1-10 15,-5 17-15,3-19 16,-6 1-16,23-4 16,8-78-1,-3-51 1,-5-7 15,-2-26-31,-3-4 16,3-18-16,-3 0 15,0-8-15,-6-30 0,-9 3 16,-6 18 0,16 16-1,21 18 1,21 16 0,26 18-1,31 14 1,13 23-1,-3 20 17,-43 20-17,-59 17 1,-21-20 0,-25 0-16,-3-8 15,-22 1-15,-24 10 31,13 6-15,44 1 0,49-4-1,37-4 1,31-9 0,12-17-1,3-16 16,-14-12-15,-24 0 0,-30 2-1,-28 3-15</inkml:trace>
  <inkml:trace contextRef="#ctx0" brushRef="#br0" timeOffset="111487.72">3379 11619 0,'54'4'16,"13"4"-1,0-11 17,-7-6-17,-12-5 1,-25 7-1,-23 7-15</inkml:trace>
  <inkml:trace contextRef="#ctx0" brushRef="#br0" timeOffset="111723.88">3536 11623 0,'0'53'16,"0"13"-16,0 39 16,5-6-1,6-19 17,-4-34-17,-2-24 1,-5-22-16</inkml:trace>
  <inkml:trace contextRef="#ctx0" brushRef="#br0" timeOffset="112070.72">4287 10688 0,'65'0'16,"7"0"0,-9 0-1,-16 0 1,-22 0 0,-25 0-16</inkml:trace>
  <inkml:trace contextRef="#ctx0" brushRef="#br0" timeOffset="112256.87">4339 10935 0,'64'0'15,"20"0"1,-7 0-1,-21-2 1,-56 2-16</inkml:trace>
  <inkml:trace contextRef="#ctx0" brushRef="#br0" timeOffset="117813.14">5480 10767 0,'72'5'16,"-9"-5"-1,20-5-15,3-3 16,25-5-16,-23 3 16,-2 0-16,15 0 0,-15 0 15,4 3-15,13-4 0,-10 4 16,4 2-16,12 2 0,1-1 16,25 8-16,-14 2 31,5 6-31,21 8 15,-77-20 1,-35 0 0,-14 0 15,-13 0-15,-8 0-16</inkml:trace>
  <inkml:trace contextRef="#ctx0" brushRef="#br0" timeOffset="118541.34">6203 11192 0,'-8'-4'15,"0"1"1,8-5-1,21-4 1,44-1 0,-4 8 15,15 5-31,-7 3 0,13 7 16,18 15-1,-18 20 1,-52 5-1,-44-2 1,-34-7 0,-11-9-1,10 4 1,36 6 0,44 19 15,0-12-16,13 3-15,16 21 16,-27 11 0,-45-9 15,-44-10-15,-13-32-1,17-36 1,28-19 15,12-6-15,4 8-1,8 20-15</inkml:trace>
  <inkml:trace contextRef="#ctx0" brushRef="#br0" timeOffset="118927.38">7152 11392 0,'-30'32'31,"-8"12"-31,8 3 16,-3 18-16,13-4 15,20 8-15,13-15 16,29-6-16,12-20 31,26-10-31,1-18 16,9-23-16,-17-12 31,-4-26-31,-29 1 16,-20-26-16,-23 8 15,-36-8 1,-12 23-1,-25 13-15,3 14 16,-13 11-16,-18 13 16,4 4-1,35 6 1,65 2-16</inkml:trace>
  <inkml:trace contextRef="#ctx0" brushRef="#br0" timeOffset="119549.68">7758 11896 0,'20'-21'16,"23"-24"15,12-18-15,-15-10-1,-19-6 16,-12-1-15,14 17 15,29 25-15,32 21 0,9 34-1,-19 34 16,-48 25-15,-40 6 15,-29-3-15,15-12 0,43-21 15,41-31-16,22-22 17,2-8-17,-12-3 1,-68 18-16</inkml:trace>
  <inkml:trace contextRef="#ctx0" brushRef="#br0" timeOffset="120169.8">9181 10809 0,'55'0'15,"16"0"-15,-6 0 16,18 3-16,-10-3 15,11-5-15,24-5 32,-5-1-17,-42 1-15,-61 10 16</inkml:trace>
  <inkml:trace contextRef="#ctx0" brushRef="#br0" timeOffset="120449.18">9581 10572 0,'-5'43'16,"-4"18"-16,0-4 31,-8 19-31,-8 33 16,7-3-1,-2-26 1,10-37 0,10-43-16</inkml:trace>
  <inkml:trace contextRef="#ctx0" brushRef="#br0" timeOffset="121154.78">10513 10688 0,'58'0'16,"16"0"-16,1 0 15,32-7-15,-25 5 16,6-1-16,21-4 0,-8 3 16,7 4-16,19-2 0,-20 2 31,10 0-31,8-2 0,-17 2 16,6 0-16,7 2 0,0 4 15,15 1-15,-15-2 16,-3 2-16,-22-7 15,-48 0 1,-25 0-16,-11 0 31,-12 0-31</inkml:trace>
  <inkml:trace contextRef="#ctx0" brushRef="#br0" timeOffset="121919.58">10760 11003 0,'67'0'16,"26"-2"0,-18 2-1,6-5-15,22 12 16,-7 16 0,-38 15-1,-49-2 16,-28-8-15,-11-4 0,-1-1-1,16 12 1,22 8 0,23 2-1,16 11 1,-8 2 15,-31 7-15,-42 3 15,-43-12-15,-12-4-1,29-34 1,36-31 15,15-4-15,4 7-1,6 10-15</inkml:trace>
  <inkml:trace contextRef="#ctx0" brushRef="#br0" timeOffset="122325.43">11751 11132 0,'-10'40'16,"0"21"-16,5-3 31,-2 15-31,12-11 16,12 12-16,8-19 31,23-9-31,0-19 16,15-19-16,-3-13 15,8-28 1,-17-10 0,-5-27-16,-22-1 15,-26-12-15,-20 13 16,-29-3-1,-10 17 1,-29 3-16,6 18 16,-4 5-16,-13 4 15,18 6 17,40 10-17,43 10-15</inkml:trace>
  <inkml:trace contextRef="#ctx0" brushRef="#br0" timeOffset="122929.95">12320 11585 0,'23'0'31,"27"-12"-15,19-24 15,-6-24-15,-13-16-1,-18-4 16,-16 12-15,-9 15 0,3 28 15,15 22-15,11 16-1,5 22 1,-11 25 15,-30 18-15,-23 6 15,-7-6-15,30-30-1,27-23 16,6-13-15,0-6 15,-10-6-15,-23 0-16</inkml:trace>
  <inkml:trace contextRef="#ctx0" brushRef="#br0" timeOffset="123307.74">13553 10802 0,'72'-5'16,"25"-6"15,6-3-15,-10-4-1,-25 6 1,-68 12-16</inkml:trace>
  <inkml:trace contextRef="#ctx0" brushRef="#br0" timeOffset="123521.33">13807 10661 0,'-10'72'16,"-6"19"15,-3 1-16,3-17 1,4-35 0,12-40-16</inkml:trace>
  <inkml:trace contextRef="#ctx0" brushRef="#br0" timeOffset="124117.29">14692 10751 0,'67'-9'16,"-6"6"-1,20 0-15,-3 0 16,21 6-16,1-3 16,16 0-16,-3 0 15,19 3 1,-34 0-1,-2 1-15,11-1 0,-18-1 16,-1 1-16,18-3 0,0 0 16,22-3-16,-17 3 31,8 0-31,17 0 16,-43 0-1,-45 0 1,-26 0-1,-22 0-15</inkml:trace>
  <inkml:trace contextRef="#ctx0" brushRef="#br0" timeOffset="124738.67">15246 11097 0,'53'-8'16,"10"5"-16,-2 3 16,11 6-16,26 19 15,-12 20 17,-46 5-17,-49-1 1,-24-5 15,-2-6-15,17 8-1,23 12 17,25 5-17,-12 0 16,-30-8-15,-27-15 0,-3-16 15,4-20-15,8-6-1,12 2 16,18 0-31</inkml:trace>
  <inkml:trace contextRef="#ctx0" brushRef="#br0" timeOffset="125154.9">16282 11205 0,'-53'13'15,"-10"30"17,20 27-17,30-15 1,34 1 0,14-11-1,30-7-15,3-13 16,18-13-16,-16-13 31,-7-28-31,-24-13 16,-27-24-16,-17 0 15,-38-6-15,-10 8 32,-30 2-32,2 14 15,-10 10-15,-4 20 16,29 36-1,36-8 17,13-8-17,17-2-15</inkml:trace>
  <inkml:trace contextRef="#ctx0" brushRef="#br0" timeOffset="125846.88">16720 11596 0,'26'-7'16,"26"-2"0,17-10 15,-11-10-16,-26-9 17,-12-16-17,-4-9 1,-9-1 15,18 16-15,20 20-1,13 34 1,-10 30 15,-20 16-15,-18 16 0,-12-3 15,4 3-16,33-15 17,3-17-17,20-8-15,35 4 32,-2-3-17,-23-7 1,-68-22-16</inkml:trace>
  <inkml:trace contextRef="#ctx0" brushRef="#br0" timeOffset="133098.78">6104 9413 0,'-35'-17'0,"2"-6"31,5 8-15,21-5-1,37 4 1,3 9 0,25 2-16,7 0 15,16 5-15,0 8 16,16 7-16,-11 7 16,5 14-16,-21 2 15,-7 12-15,-27 28 16,-26-18-1,-33 3 1,-8-12-16,-24 4 0,-3-14 16,-16 4-1,-2-8 1,-10 6-16,10-12 16,-4 4-16,-16 3 15,41-6 1,50-16-1,42-6 1,6-8 0,22 1-16,4-3 15,16 0-15,-2 5 16,9-3-16,16 9 16,-15-1-1,-32-3 1,-61-7-16</inkml:trace>
  <inkml:trace contextRef="#ctx0" brushRef="#br0" timeOffset="137589.29">10907 9348 0,'0'0'16,"18"-5"-1,37 2 1,30 6 15,24 12-31,5 13 32,-9 10-17,-21-3 1,-62-8-1,-55-2 17,-30-4-17,-10 9 1,23 0 0,40 18-1,45 18 1,5-21 15,16 8-31,-6-5 16,6 8-16,-4 21 15,-44-16 17,-56-31-17,-5-17 1,-15-13-16,-42-15 15,11 0 17,36 5-17,35 7 1,16-2 0,4 5-1,8 0-15</inkml:trace>
  <inkml:trace contextRef="#ctx0" brushRef="#br0" timeOffset="140438.41">15931 9456 0,'-68'15'15,"-25"13"1,23-3 15,-4 5-31,14 6 16,-1 12-16,-2 35 16,23 18-1,35 4 1,31-3-1,26-2 1,31-21 0,-15-32 15,6-15-31,26-16 16,9-29-1,-16-27 1,-32-25 15,-42-6-15,-49 3-1,-43 7 17,-31 23-17,27 21 1,2 25-1,17 9 1,0 27-16,7 33 16,16 21-1,12-7 1,8-31 0,15-60-16</inkml:trace>
  <inkml:trace contextRef="#ctx0" brushRef="#br0" timeOffset="175564.03">3062 13205 0,'0'59'16,"0"24"-16,0-13 15,0 6-15,-2 17 0,2-11 16,0 8-16,0 10 16,0 8-1,0 11-15,-5 25 16,2-44-16,3-100 16</inkml:trace>
  <inkml:trace contextRef="#ctx0" brushRef="#br0" timeOffset="176379.9">2352 14715 0,'83'-15'16,"-9"2"-1,11-7-15,-2 5 16,25-3-16,-1 11 16,19-6-16,-10 6 15,9 2-15,-10 5 16,-1 5-16,-11 2 16,-6 8-16,-4 18 15,-50-17 1,-21-12-1,-8 1 1,-14-5-16</inkml:trace>
  <inkml:trace contextRef="#ctx0" brushRef="#br0" timeOffset="176721.98">2935 15184 0,'0'65'16,"0"29"-16,0-6 15,0 25-15,0-12 16,-5 12-16,-3-12 16,-8-3-16,-8 13 15,-2-63 1,13-26 0,7-8-1,3-10 1,3-4-16</inkml:trace>
  <inkml:trace contextRef="#ctx0" brushRef="#br0" timeOffset="177184.83">2826 15415 0,'17'-75'16,"7"-3"-1,1 10 1,5 10-1,14 15 1,12 25 0,11 21-1,6 24 1,-16 26 0,-32 13-1,-38 7 1,-26-2-1,-28-8 1,-6-8 0,14-15-1,18-9 1,19-19 0,34 3-1,39 10 1,27 11-1,1-4 1,-7-4 0,-15 0-1,-29-16 1,-28-12 0</inkml:trace>
  <inkml:trace contextRef="#ctx0" brushRef="#br0" timeOffset="178670.09">4378 14678 0,'60'0'15,"13"0"1,6-3-1,-9-2 1,-17 2 0,-18-2-1,-18 0 1,-17 5-16</inkml:trace>
  <inkml:trace contextRef="#ctx0" brushRef="#br0" timeOffset="178876.87">4427 14899 0,'55'13'16,"16"4"-1,3-4 1,-11-3-1,-18-3 1,-45-7-16</inkml:trace>
  <inkml:trace contextRef="#ctx0" brushRef="#br0" timeOffset="180027.31">6434 13191 0,'0'45'15,"0"15"-15,0 6 16,0 27-16,0-2 16,-2 25-16,2-16 15,-3 6-15,3 6 31,0-30-15,0-42 0,0-17-1,0-23-15</inkml:trace>
  <inkml:trace contextRef="#ctx0" brushRef="#br0" timeOffset="180345.61">6845 13122 0,'19'57'16,"-6"20"-16,-1 7 15,-3 26 1,-2-2 0,1 21-16,2-15 15,2 7-15,5 22 16,-3-17 0,-3-60-1,-3-34 1,-8-32-16</inkml:trace>
  <inkml:trace contextRef="#ctx0" brushRef="#br0" timeOffset="180697.71">5935 14514 0,'63'15'0,"-3"-8"31,11 3-31,4-7 0,24 2 16,2-2-16,23-3 15,-29 0-15,-3 0 0,10 2 16,8 1-16,17 1 0,-16-1 16,3 0-1,24-3 1,-55-3 0,-43 6-1,-40-3-15</inkml:trace>
  <inkml:trace contextRef="#ctx0" brushRef="#br0" timeOffset="181414.66">6107 15113 0,'15'-2'16,"28"-6"-1,23 6 1,19 6 0,18 17-1,-2 4 1,-10 5-16,-39 0 15,-27 6 1,-27-1 0,-21 0-1,-12 0 1,5-7 0,8 5-1,13 8 1,28 14-1,11 5 1,12 4 0,-12 6-1,-8-2 1,-30 1 0,-25-7-1,-23-9 1,-12-28-1,13-32 1,11-16-16,17-2 16,7 7-1,20 18 1</inkml:trace>
  <inkml:trace contextRef="#ctx0" brushRef="#br0" timeOffset="181882.5">7036 15426 0,'-15'65'0,"4"-4"16,-6 9-16,3-7 15,1 10-15,18 31 16,31-6 0,30-28-1,26-34 1,6-47 0,-30-11 15,-7-26-31,-20 0 15,-10-23-15,-13 6 16,-10-18-16,-16 10 16,-17-10-16,-5 12 15,-22-2-15,-2 13 16,-16-1-16,1 21 16,-3 5-16,-14 9 15,8 14 1,30 9-1,20 3 1,28 0-16</inkml:trace>
  <inkml:trace contextRef="#ctx0" brushRef="#br0" timeOffset="182538.24">7573 16005 0,'12'0'16,"16"-5"0,16 3-1,-1-16 1,-1-30 0,-6-25 15,-14-18-16,-9 3 1,-5 5 0,8 15-1,14 23 1,19 15 15,16 27-15,9 28-1,-20 33 1,-21 25 0,-25 8-1,-26 2 1,-7-15 0,27-17 15,44-18-16,25-18 1,1-10 0,-13-2-1,-59-13-15</inkml:trace>
  <inkml:trace contextRef="#ctx0" brushRef="#br0" timeOffset="187105.03">3415 15658 0,'8'0'15,"17"10"1,21 5-1,14 5 1,12-8 0,-13-6-1,-8-1 1,-18 2 0,-19-2-1,-3-2 1,-11-3-16</inkml:trace>
  <inkml:trace contextRef="#ctx0" brushRef="#br0" timeOffset="187398.74">3626 15763 0,'-19'68'0,"4"33"31,5 12-15,4-4-1,14-23 1,4-39 0,-11-22-16,-1-25 0</inkml:trace>
  <inkml:trace contextRef="#ctx0" brushRef="#br0" timeOffset="-167780.35">2116 13566 0,'-63'25'16,"-20"21"-1,20-6 1,3 8 0,8 0-1,0 20-15,9-5 16,-11 15-16,15 0 16,-7 10-16,11-5 15,6 13-15,7-15 16,17 12-16,8-12 15,15 7-15,5-10 16,9 0-16,-4-10 16,10 5-16,17 23 0,7-11 15,6-19 1,-32-26 0,-19-22-1,-7-8 1,-10-10-16</inkml:trace>
  <inkml:trace contextRef="#ctx0" brushRef="#br0" timeOffset="-167394.25">2086 15055 0,'5'18'0,"11"22"16,18 23-1,13 23 1,10 10 0,-7 0-1,-31-24-15,-41-29 16,-35-30-1,-26-26 1,-13-17 0,-3-5-1,6-3 1,16 8-16,38-11 16,16 21-1,10 10 1,13 10-16</inkml:trace>
  <inkml:trace contextRef="#ctx0" brushRef="#br0" timeOffset="-166802.87">1849 13455 0,'-63'10'16,"-8"-2"0,10 2-1,19-2 1,34-6-1,39-4 1,37-16 15,24-5-15,3 3 0,-14-5-1,-21 17 1,-41 33-1,-16 36 1,-3-6 0,-3 14-16,9 36 15,0-2 1,4-22 0,-10-81-16</inkml:trace>
  <inkml:trace contextRef="#ctx0" brushRef="#br0" timeOffset="-164450.85">7503 13558 0,'5'-2'15,"27"4"1,4-2 15,17 10-31,5 8 16,19 12-16,2 8 31,19 20-31,-6 3 16,5 22-16,-14 0 31,0 18-31,-20-5 16,-7 19-16,-21-11 15,-15 14-15,-10-17 16,-15 5-16,-5-23 16,-13 5-16,-9 26 15,-4-1 1,19-55-1,7-31 17,7-14-17,1-5 1,2-8-16</inkml:trace>
  <inkml:trace contextRef="#ctx0" brushRef="#br0" timeOffset="-164098.72">8175 15172 0,'0'35'15,"4"-10"1,15-13 15,22-15-15,18-12 0,22 0-1,8 0 1,-3 3-1,-16 1 1,-28 4 0,-42 7-16</inkml:trace>
  <inkml:trace contextRef="#ctx0" brushRef="#br0" timeOffset="-163479.31">7521 13624 0,'0'63'31,"0"30"-16,4 10 1,-2-20 15,-2-52-15,-6-64 15,-2-9-15,-5-22-16,3 4 15,-5-16 1,-5-27 0,24 22-1,45 39 17,3 29-17,14 15-15,41 18 16,-3 5 15,-20-2-15,-84-23-16</inkml:trace>
  <inkml:trace contextRef="#ctx0" brushRef="#br0" timeOffset="-161356.04">12146 13808 0,'0'71'15,"0"-9"17,0 22-32,0-8 15,0 21-15,4-3 16,8 11-16,16 27 15,12-32 17,-15-72-17,-13-53 1,-14-41 0,-13 6-1,-5-11-15,-3 8 16,-12-15-16,-1 7 15,-6-4 1,3 10 0,-8-14-16,10 14 15,1-8 1,9-23 0,41 5-1,19 36 16,30 13-31,0 18 16,30 17-16,-7 7 31,17 17-31,-20 9 16,3 20-16,-20 34 16,-41-25 15,-38 3-31,-17-12 15,-28 1-15,-2-4 32,-11 10-32,-7 27 15,35-19 1,38 5 0,20-19-16,35 4 15,8-16 1,21-10-16,39-4 15,0-9 1,-35-5 0,-83-7-16</inkml:trace>
  <inkml:trace contextRef="#ctx0" brushRef="#br0" timeOffset="-161089.72">13147 14276 0,'53'-4'15,"2"-9"1,-4 0 0,-21 6-1,-30 7-15</inkml:trace>
  <inkml:trace contextRef="#ctx0" brushRef="#br0" timeOffset="-160840.83">13331 14359 0,'-2'64'16,"-6"24"15,2 8-16,4-16 1,-3-17 0,3-30-1,2-33-15</inkml:trace>
  <inkml:trace contextRef="#ctx0" brushRef="#br0" timeOffset="-160059.08">12127 15305 0,'60'0'16,"23"0"-16,3 0 16,25-3-16,-18 3 15,0 0 1,18-5-16,-12 5 15,6-3-15,14 1 0,-19 4 16,6-2-16,12 8 0,1-3 16,15 8-16,-21 0 15,0 1-15,-22 2 16,-43-11 0,-48-5-16</inkml:trace>
  <inkml:trace contextRef="#ctx0" brushRef="#br0" timeOffset="-159538.28">13172 15600 0,'-8'68'15,"3"-6"1,-2 21-16,5-2 15,-1 12 1,1-2 0,2 5-16,2 25 15,3-12 1,5-49 0,-8-25-1,-2-35-15</inkml:trace>
  <inkml:trace contextRef="#ctx0" brushRef="#br0" timeOffset="-158990.41">14435 15320 0,'60'7'16,"16"-1"0,5-4-1,-11 3 1,-17-10-1,-23 5 1,-30 0-16</inkml:trace>
  <inkml:trace contextRef="#ctx0" brushRef="#br0" timeOffset="-158765.4">14575 15645 0,'68'25'16,"26"-4"0,12-9-16,-15-7 15,-31-2 1,-60-3-16</inkml:trace>
  <inkml:trace contextRef="#ctx0" brushRef="#br0" timeOffset="-157475.96">15566 13883 0,'48'6'31,"15"-1"-31,-3 2 16,19 6-16,-11-1 16,12 12-1,13 18 1,-40 26-1,-55 8 17,-36 9-17,-8-2 1,37-12 0,41-11 15,21-2-16,13 6 1,-26 8 0,-38 1-1,-37-14 1,-33-21 0,-20-14 15,10-14-16,14-7 1,29-3 0,35 0-16</inkml:trace>
  <inkml:trace contextRef="#ctx0" brushRef="#br0" timeOffset="-156999.53">16662 14075 0,'-20'15'16,"0"13"0,-10 17-16,4 11 15,1 19-15,10-2 31,5 13-31,10-7 16,25-2-16,10-11 16,23-14-16,3-14 15,17-8-15,-7-17 16,4-18-16,13-33 16,-27-2 15,-13-15-31,-23 2 15,-10-20-15,-10 5 16,-22-8-16,-9 16 16,-24-4-16,-6 19 15,-17 7-15,-25 4 16,-6 8 0,22 11 15,38 5-16,22 3 1,22 7-16</inkml:trace>
  <inkml:trace contextRef="#ctx0" brushRef="#br0" timeOffset="-156392.72">17438 14735 0,'7'-48'16,"16"-10"0,10-9-1,8-9 1,14-8 15,18 9-15,16 14-1,11 18 1,-4 24 0,-28 23-1,-27 32 17,-39 19-17,-40 11 1,-23 7-1,9 0 1,47-5 0,52-20 15,32-20-15,1-13-1,-17-3 1,-63-12-16</inkml:trace>
  <inkml:trace contextRef="#ctx0" brushRef="#br0" timeOffset="-155695.68">17284 14743 0,'11'0'15,"19"7"1,-30-7-16</inkml:trace>
  <inkml:trace contextRef="#ctx0" brushRef="#br0" timeOffset="-154577.47">15607 15400 0,'60'5'16,"-8"-2"-1,11 2-15,1-5 16,21 2-16,6-2 31,23 0-31,-21 0 16,2 0-16,14 0 0,-13 0 16,9 0-16,19 0 0,-15 0 15,1 8-15,31-3 0,-20 3 16,8-3-16,17 8 15,-25-4-15,0 1 0,15 1 0,2-7 16,19 4-16,-24-5 16,-2-1-16,-33-2 15,-49 0 1,-49 0-16</inkml:trace>
  <inkml:trace contextRef="#ctx0" brushRef="#br0" timeOffset="-154024.25">17289 14727 0,'67'3'0,"15"6"31,-1-5-15,-6 3-1,-26-2 1,-49-5-16</inkml:trace>
  <inkml:trace contextRef="#ctx0" brushRef="#br0" timeOffset="-152263.15">16725 15819 0,'0'81'16,"0"-13"-1,0 9-15,0-3 16,0 17-16,0-14 16,0 17-16,7 24 15,-4-17 1,-1-33 15,4-35-15,-6-16-1,0-17-15</inkml:trace>
  <inkml:trace contextRef="#ctx0" brushRef="#br0" timeOffset="-151943.93">17093 15932 0,'0'53'16,"0"17"-16,0 1 15,2 25-15,3-6 16,0 21-16,6-7 31,1 4-31,9 28 16,-2-15-1,-8-61 1,-11-60-16</inkml:trace>
  <inkml:trace contextRef="#ctx0" brushRef="#br0" timeOffset="-150273.79">19485 15340 0,'60'-7'16,"-8"-4"-1,20-2-15,-4 1 16,4-6-16,26-14 16,-4-1-1,-34 13 1,-60 20-16</inkml:trace>
  <inkml:trace contextRef="#ctx0" brushRef="#br0" timeOffset="-149935.99">19611 15788 0,'45'0'16,"13"-7"-16,-3 2 16,20-13-16,34-10 15,-6-4 1,-29 7 0,-74 25-16</inkml:trace>
  <inkml:trace contextRef="#ctx0" brushRef="#br0" timeOffset="-146744.46">20893 14549 0,'41'-56'31,"26"-2"-15,22 13-1,14 35 1,-35 20 0,-8 23-16,-12 7 15,-3 29-15,-10 1 16,-1 23-16,-17-2 31,-7 20-31,-13-11 16,-16 23-16,-6-17 15,-15 15-15,-6-17 16,-12 2-16,8-28 16,-11-5-16,-25-18 15,5-50 1,32-30 15,23-23-15,24-10-1,16-10 1,24-2 0,23 12-1,15 30 1,4 38 15,-4 40-15,-8 34-1,-10 9 1,-18-10 0,-8-18-1,-16-34 16,-9-13-31,-7-18 16</inkml:trace>
  <inkml:trace contextRef="#ctx0" brushRef="#br0" timeOffset="-146530.52">21941 15650 0,'0'0'15,"0"0"-15,0 0 0</inkml:trace>
  <inkml:trace contextRef="#ctx0" brushRef="#br0" timeOffset="-145901.6">22387 14620 0,'66'-3'16,"17"-5"-1,3 3 1,-3 3-1,-5 9 1,-17 18 0,-26 23-1,-23 23 1,-12-10 0,-12 11-16,-6-4 15,-10 15-15,1-7 16,-14 18-16,11-17 15,-3 14-15,0 22 16,13-7 0,3-30-1,12-63 1,0-23 0,5-5-1,0 7 1,0 8-16</inkml:trace>
  <inkml:trace contextRef="#ctx0" brushRef="#br0" timeOffset="-145676.56">22616 15262 0,'69'5'16,"9"-5"-1,-6 0 1,-11-5 0,-28 3-16,-33 2 0</inkml:trace>
  <inkml:trace contextRef="#ctx0" brushRef="#br0" timeOffset="-144652.56">23456 15620 0,'40'5'15,"7"-5"1,9-13-1,-5-12 1,-14-13 0,-9-12-1,-10-10 1,-10-9 0,-8-9-1,-14-5 1,-3-3-1,-1 0 1,11 3 0,2 5-1,12 10 1,9 8 0,14 14-1,10 19-15,8 9 16,2 16-1,6 17 1,-9 20 0,-8 21-1,-14 14 1,-10 11 0,-10 12-1,-13 3 1,-7-3-1,-2-15 1,9-7 0,3-14-1,10-14 1,12-20 0,6-13-1,5-2 1,17-6-1,11-2 1,-1-2 0,1-3-1,-9-1 17,-9-1-17,-18 4 1,-20 3-16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8T14:23:16.18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1737 395 0,'-8'-5'15,"-4"-8"1,-15-5 0,-17 4-1,-8 4 1,-11 0-16,-7 7 15,-11 18 1,3 18 0,-4 13-1,-1 8 1,12 17 0,1 15-16,7 7 15,5 3 1,12-3-1,18-5 1,28-7 0,28-16-1,15-16-15,18-17 16,20-11 0,7-7-1,7-11 1,-1-10-1,7-11 1,10-16-16,13 0 16,-8-4-1,-20-8 1,-12-4 0,1-10-1,-21 2-15,-20 14 16,-22 22-1,-25-9 1,1 17 0,-3 4-1,-7 15 1,-2 2 0,1 21-16,-9 14 15,5 19 1,0-1-1,15-4 1,10-13 0,15-13-1,15-17-15,17-16 16,6-17 0,-1-15-1,-5-10 1,-11-8-1,-19-5 1,-23 9-16,-27 19 16,-26 10-1,-26 18 1,-9 14 0,4 11-1,19-3 1,16 0-16,22-6 15,14-7 1,5-5 0,6-2-16</inkml:trace>
  <inkml:trace contextRef="#ctx0" brushRef="#br0" timeOffset="723.73">2573 887 0,'0'40'16,"0"-5"-1,0-12 1,-4-9-1,8-14-15,12-22 16,9-18 0,5-8-1,3 2 1,0 9 0,-5 11-1,-1 19 1,-1 17-1,2 20 1,-8 5 0,0 4-1,-1-4 1,-5-5 0,0-23-1,11-24 1,10-22-1,4-13 1,4-3 0,-7 7-1,-6 10 1,-5 23 0,-2 18-1,-2 27 1,7 15-1,2 13 1,-7 0 0,-4-10-1,-8-8 1,2-27 0,1-18-1,-1-7 1,-7 4-1,-6 8-15</inkml:trace>
  <inkml:trace contextRef="#ctx0" brushRef="#br0" timeOffset="1391.29">3673 357 0,'0'81'15,"0"17"1,0 5-1,0-12 1,0-25 0,0-34-1,2-29 1,2-21 0,10-27-1,10-13 1,5 0-1,6 18 17,13 7-32,8 15 31,12 18-15,-4 16-1,-3 16 1,-25 16-1,-36 3 1,-36-1 0,-30-2-1,-20-6 1,-2-12 0,8-19-1,22-23 1,25-24-1,21 1 1,11 7 0,-2 16-1,3 12-15</inkml:trace>
  <inkml:trace contextRef="#ctx0" brushRef="#br0" timeOffset="1615.86">4487 669 0,'12'43'16,"0"1"-1,0-10 1,-7-8-1,-2-11 1,-3-15-16</inkml:trace>
  <inkml:trace contextRef="#ctx0" brushRef="#br0" timeOffset="1805.49">4349 367 0,'0'0'0,"0"0"16,0 0-16</inkml:trace>
  <inkml:trace contextRef="#ctx0" brushRef="#br0" timeOffset="2229.53">4877 680 0,'0'40'0,"0"-12"16,3-8 0,2-22-1,10-31 1,10-18 15,10-4-15,6 15-1,4 14 1,-10 24 0,-10 27-1,-8 15 1,-3 3 0,9-12-1,1-7 1,6-1-1,-17-12 1,-13-11-16</inkml:trace>
  <inkml:trace contextRef="#ctx0" brushRef="#br0" timeOffset="2770.49">5736 549 0,'-10'0'0,"-20"3"16,-18 8-1,-7 17 1,4 8 0,17-4-1,17-6 1,28-12-1,17-8 1,17-13 0,6-16-1,-7-3 1,-8-11 0,-17-4-1,-8 6 1,0 13-1,-8 22 1,-3 17 0,0 15-1,-3 12-15,3-2 16,-2 4 0,11-24-1,20-22 1,10-18-1,7 1 1,-10-3 0,-9 5-1,-27 15-15</inkml:trace>
  <inkml:trace contextRef="#ctx0" brushRef="#br0" timeOffset="3095.22">6215 118 0,'-2'66'16,"-3"9"-1,1 8 1,3-5-16,2-12 16,8-14-1,6-29 1,7-18 0,-10 0-1,-6-5 1,-1 0-1,-5 0-15</inkml:trace>
  <inkml:trace contextRef="#ctx0" brushRef="#br0" timeOffset="3335.99">6034 440 0,'70'13'0,"21"0"15,9-1 1,-12-2 0,-14 0-1,-36-7 1,-38-3-16</inkml:trace>
  <inkml:trace contextRef="#ctx0" brushRef="#br0" timeOffset="3565.01">6868 563 0,'30'36'16,"-5"-8"0,-8-6-1,1-9 1,-13-6 0,-2-3-1,-3-4-15</inkml:trace>
  <inkml:trace contextRef="#ctx0" brushRef="#br0" timeOffset="3743.85">6809 274 0,'0'0'15,"10"3"1,11 4-1,4-2 1,-1 5-16,-24-10 0</inkml:trace>
  <inkml:trace contextRef="#ctx0" brushRef="#br0" timeOffset="4133.35">7309 546 0,'4'15'15,"17"11"1,24 2 0,23-12-1,16-10 1,-6-16 15,-30-16-15,-41-1-1,-37-1 1,-44 8 0,-19 8-1,13 8 1,19 4-1,21 4 17,20-4-32,20 0 0</inkml:trace>
  <inkml:trace contextRef="#ctx0" brushRef="#br0" timeOffset="4526.85">7790 652 0,'6'-3'15,"16"-15"1,23-22-1,18-5 1,11-3 15,-5 16-15,-1 29 0,-12 28-1,-13 18 1,-16 10-1,-6-13 1,-9-12 0,-6-13-1,-6-15 1</inkml:trace>
  <inkml:trace contextRef="#ctx0" brushRef="#br0" timeOffset="6063.19">10299 216 0,'-19'-40'16,"-9"-6"-16,-5 16 31,-13 13-15,-8 14-16,-13 18 16,-15 28-1,-9 17 1,0 16 15,10 15-15,21 0-1,32-6 1,30-11 0,37-16-1,31-21 1,26-14-1,-24-14 1,10-11-16,26-18 16,-30-1-1,0-5-15,11-20 16,-9-2 0,-38 23-1,-42 25-15</inkml:trace>
  <inkml:trace contextRef="#ctx0" brushRef="#br0" timeOffset="6308.34">10823 488 0,'4'15'0,"3"18"16,0-3 0,3-7-1,1-13 1,-4-2 0,-7-8-16</inkml:trace>
  <inkml:trace contextRef="#ctx0" brushRef="#br0" timeOffset="6474.69">10718 156 0,'0'0'0,"0"0"15,0 0-15</inkml:trace>
  <inkml:trace contextRef="#ctx0" brushRef="#br0" timeOffset="6831.48">11197 596 0,'0'0'16,"3"-5"-1,9-9 1,11-17-1,4-14 1,9-3 0,8 12-1,7 14 1,5 17 0,-9 8-1,-17 2 1,-30-5-16</inkml:trace>
  <inkml:trace contextRef="#ctx0" brushRef="#br0" timeOffset="7227.42">12139 345 0,'-63'40'15,"-5"20"1,20 11-1,36-8 1,44-15 0,31-28-1,23-30 17,2-12-17,-15-6 1,-25 4-1,-48 24-15</inkml:trace>
  <inkml:trace contextRef="#ctx0" brushRef="#br0" timeOffset="7679.46">12623 355 0,'-2'22'0,"-9"18"32,3 6-17,13-15 1,18-22 0,17-21-1,14-21 1,-4-5 15,-10 3-15,-7 7-1,-13 26 1,-12 24 0,-1 18-1,4 9 1,11-9 15,3-10-15,1-14-1,-1-7 1,-10-7 0,-15-2-16</inkml:trace>
  <inkml:trace contextRef="#ctx0" brushRef="#br0" timeOffset="7937.42">13266 416 0,'14'34'15,"2"-4"1,-6-4 0,-1-8-1,-6-14 1,0-1 0,-3-3-16</inkml:trace>
  <inkml:trace contextRef="#ctx0" brushRef="#br0" timeOffset="8103.12">13469 83 0,'0'0'15,"0"0"1,0 0-1,0 0-15</inkml:trace>
  <inkml:trace contextRef="#ctx0" brushRef="#br0" timeOffset="8377.31">13963 83 0,'0'80'16,"0"18"15,0 6-15,-5-16 0,3-17-1,-1-29 1,1-21-1,-3-12 1,5-4 0,0-5-16</inkml:trace>
  <inkml:trace contextRef="#ctx0" brushRef="#br0" timeOffset="8592.29">13749 335 0,'36'0'16,"4"0"-1,18-2 1,38-2-16,4-3 16,-9 2-1,-26-3 1,-65 8-16</inkml:trace>
  <inkml:trace contextRef="#ctx0" brushRef="#br0" timeOffset="40270.56">1178 6172 0,'81'-2'16,"-11"0"-1,16-3-15,-3 2 16,18 1-16,0 2 16,20-3-16,-7 3 15,17-5 1,-15 3-16,6-8 16,-13 4-1,1-1-15,-16 4 16,-1 1-16,16 14 15,-23 11 1,-46-10 0,-19-9-1,-21-4-15</inkml:trace>
  <inkml:trace contextRef="#ctx0" brushRef="#br0" timeOffset="40700.75">1556 6506 0,'71'-6'16,"-16"4"15,13-1-31,-4 1 16,9-3-16,24 3 15,-4-6 1,-15 2 0,-40 4-1,-19 2 1,-19 0-16</inkml:trace>
  <inkml:trace contextRef="#ctx0" brushRef="#br0" timeOffset="41361.91">1222 6967 0,'63'0'16,"-5"0"-1,14-6-15,1 1 16,24-7-16,5 2 15,19-7-15,-25 7 16,-5-4-16,14 2 0,5-1 16,19 1-16,-15 5 15,12-2-15,-22 7 16,9 2 0,13 8-1,-35-4 1,-49 2-1,-18-6 1,-24 0-16</inkml:trace>
  <inkml:trace contextRef="#ctx0" brushRef="#br0" timeOffset="41844.74">1682 7191 0,'74'-2'0,"-9"-1"32,18 0-32,-8-2 15,13 0-15,-6-3 16,4-4-16,16 2 16,-15 5-1,-35 5 1,-27 0-1,-25 0-15</inkml:trace>
  <inkml:trace contextRef="#ctx0" brushRef="#br0" timeOffset="54885.87">2039 7206 0,'3'20'15,"5"33"1,-2 25 15,-1 15-15,-10 6 0,2-3-1,0-9-15,3-6 16,6-20-1,0-21 1,-2-20 0,-3-10-1,18-4 1,6 1 0,13-4-1,11-3 1,9 2-1,12 0 1,-2-2 0,11 0-1,15-2 1,16 2 0,-26 0-1,-2 8-15,-17-6 16,15 5-16,-16-4 15,9 0-15,-3 0 16,6 1-16,-4 1 16,13 2-16,-7-3 15,8 0-15,-11 2 32,11-2-32,-10 4 15,12-8-15,-12 0 16,15 2-16,-15 1 15,13 4-15,-16-3 16,18-2-16,-10 3 16,12-1-16,-17 4 15,9-1-15,-9 2 32,15-7-32,-16 0 15,16 3-15,-17-5 16,9 5-16,19 6 15,5 1 1,-37 11 0,-38-13-1,-13-5 1,-10 0 0,-6-5 15,-1 0-16,-2 0 1,0 0 0,0 0-1,0 0 1,0 0 0,5-8-1,13-14 1,15-16-1,18-9 1,10-7 0,3 1 15,-3 5-15,-11 10-1,-4 12 1,-14 12-1,1 19 1,-5 18 0,2 15-1,-2 15 1,-3 10 0,1 7-1,0-4 1,-5-16 15,12-14-15,2-19-1,5-22 1,14-23 0,6-20-1,10-12 1,-1-11-1,-2 6 1,-5 5 0,-13 20-1,-10 14 1,-14 24 15,-3 16-15,1 19-1,-2 12 1,-7 13 0,2 5-1,11 1 1,-2-9 0,2-15-1,6-20 1,3-24-1,7-22 17,12-19-17,3-11 1,-5-9 15,-8 10-15,-14 12-1,-4 18 1,-12 25 15,-3 22-15,4 16 0,9 10 15,6-1-16,4-4 1,2-12 0,1-16 15,-5-15-15,-6-13-1,1-12 1,2-5 15,-7 5-15,-10 4-1,-3 9 17,-4 4-17,-4 6 1,5 0-1,9 2 17,19 0-17,20 0 1,18 0 0,15 2 15,-17 0-16,5 6-15,-8-6 16,7 1-16,-4 2 31,9 0-31,-6 0 16,12 1-16,-14-4 16,11 3-16,29-5 15,8 2 16,8 3-15,3 5 0,-43-2-1,1-1 1,25 3 0,-32-5-1,1-2-15,-15 0 16,13-1-16,-10 3 15,7 0-15,36 2 16,6 1 0,3 2 15,-4 0-15,2 1-1,-2-1 1,-1-5-1,-7 3 1,-13-4 0,-13 0-1,-1 0 1,-8-4 0,-8-8 15,-10-2-16,-11 3 1,-24 0 15,-11 4-15,4 3 0,7-3 15,1-7-16,-3-10 1,-6-11 0,-2-12 15,-1-10-15,1-15-1,2-11 16,5-15-15,3-15 0,-8 26 15,0-2-31,-5 14 16,2-12-1,-1 10 1,-1-13-16,0 11 15,5-16-15,-3 15 32,4-15-32,-4 14 15,1-16-15,-3 14 32,0-14-32,-2 13 15,-1-11-15,3 10 31,3-7-31,-3 8 16,5-9-16,-2 9 16,-1-11-1,4 10 1,-2-13-16,0 15 16,-5-17-1,1 15 1,-7-7-16,-1 9 15,6-9-15,0 13 32,4-16-32,1 18 15,4-10-15,1-20 16,-1-13 0,-1 5-1,-2-1 1,5 9 15,-1 12-15,1 8-1,-1 8 1,-8 9 0,-5 11-1,-5 9 16,0 9-15,0 2 0,0 1-1,0 7 1,0-6 0,0 3-1,2 0 16,1 2-15,-1-3 0,4 6-1,-1-2 1,2 2 0,-2-7-1,6 1 16,-4-2-15,-2-2 0,2-1-1,-4 1 1,-1 5 15,-2-3-15,3-2-1,5 0 1,-3 4 0,0-3-1,-3 3 17,-2 6-17,3 7 1,-1-1-1,-2 3 1,5-5 0,-2 6-1,0 3 17,2 2-17,-5 2 1,0 6-1,0 2 1,0 0 0,0 0 15,0 0-15,0 0-1,0 0 1,0 0-1,0 0 1,0 0 0,0 0 15,0 0-15,0 0-1,0 0 1,-8 0-1,-7 0 1,-11 0 0,-9 0 15,-7 0-15,-2 0-1,-3 0 1,-6 0-1,0 0 1,-8 0 15,-4 2-15,-3 6 0,-5 2-1,-5 2 1,-6 2-1,-1-13 1,-3-1 15,-5-5-15,-3-7 0,-3 5-1,6 4 1,8 0-1,14-2 1,8 5 0,2 0-1,1-2 1,-1-8 0,1-2-1,2 1 1,0 6-16,-2-2 15,7 7 1,-3 0 0,6 5-1,-8-5 1,0-5 0,-2-1-1,6-6 1,7 2-1,1 2 1,9 6 0,2-4-1,9-1 1,6 2 0,12 0-1,3 3 1,3 2 15,2 0-15,0 0-1,-2 0 1,-8 7 0,-1 1-1,4 10 1,-9 10-1,4 9 17,-1 13-17,8 8 1,-2 11 0,2-1-1,-5 9 1,-3 1-1,3 3 1,-1-5 15,6-6-15,1-7 0,4-7-1,0-8 1,0-9-1,-3-5 1,1-7 0,-1-4 15,-2-8-15,3-2-1,-4-1 1,-1 4-1,-10-9 1,-19 3 15,-12 0-15,-22-4 0,-21-2-1,-10-1 1,-5-1-1,1 1 1,1 5 15,-4-1-15,-5-4 0,9-1-1,4 5 1,8 1-1,10-1 1,14-3 0,29 3 15,-1-7-15,15-5-1,14 3 1,3 2-1,4 0 1,4 0 0,0 0 15,-3 0-15,-11-4-1,-7-3 1,-7-1-1,1-9 1,-6-1 0,-5-4-1,3 2 17,5 2-17,-3-3 1,7 12-1,-6 4 1,14 10 0,-4 18-1,-10 14 1,-4 16 15,0-3-15,6-6-1,6-2 1,3-14 0,9-5-1,0-21 1,-4-15 15,-12-15-15,-4-17-1,-4 5 1,0-6 0,2-1-1,1 6 1,5 6 0,8 10 15,2 20-16,-12 25 1,-5 15 0,-3 13-1,0 10 1,0-5 0,8-5-1,10-20 1,5-6-1,7-16 1,-4-17 0,-6-8-1,-7-12 1,-1-12 0,1-2-1,5 7 1,-3 2-1,-2 9 1,0 7 0,1 14-1,-4 10 1,-8 10 0,3 14-1,6 9 1,2 5-1,4-7 1,9-7 0,1-12-16,9-5 15,-1-8 1,3-1 0,0-2-1,0 0 1,-5-5-1,-2-13 1,-6-5 0,-4 4-1,6 1 1,4 6 0,3 6-1,0 1 1,4 2-1,0 3 1,0 0 0,0 0-1,0 0 1,0 0 0,0 0-16,0 0 15,0 0 1,-9 0-1,-7 0 1,-9 0 0,-13 0-1,-9 0 1,-9 0 0,-4 0-1,-3 3 1,-5 2-1,0 1 1,-8 1 0,0-2-1,3 2 1,4-4 0,6-3-1,1 0 1,3 2-1,1 4 1,0-1-16,1-3 16,-1 3 15,-3-5-15,1 2-1,3 3 1,-1 3-1,0-5 1,5 0 0,8-3-1,-1 4 1,3-4 0,12 2-1,14 1 1,-5-3-1,-2 0 1,0 0 0,9 0-1,2-3 1,5 1 0,6 2-1,2 0 1,0 0-1,0 0 1,0 0 0,0 0-1,0 0 1,0 0 0,0-4-1,-1-2 1,-6-2-1,2 1 1,-2-5 0,-6-9-1,0-2 1,1-5 0,-3-4-1,-3-6 1,5-1-1,6-7 1,-3-2 0,2-3-1,-2-7 1,5 0 0,-1-2 15,2 1-16,4-1 1,0-5 0,0-5-1,0-1 1,0 5 0,0-2-1,0 3 1,0-6-1,0-5 1,0-1 0,4 3-1,-4 1 1,0 1 0,0-4-1,0-3 1,6 4-1,9-1 1,3 3 0,-5 3-1,-1 2 1,-5 5 0,4 3-1,1 2 1,-2 7-1,-7 9 1,2-2 0,-1 4-1,-3 3 1,3 3 0,0 19-1,1-2 1,-3 11-1,3-4 1,-2 8 0,-1-5-1,5 2 1,-4-6 0,7 1-1,8 5 1,14-5-1,7 0 17,16 3-17,6-1 1,4-2 0,3 0-1,-3 0 1,11 4-1,2-4 1,6-2 0,2 4-1,4 6 1,-7 2 0,3 0-16,-1 0 15,1 0 1,4 0-1,-2-2 1,-1-6 0,-4 5-1,-6 1 1,-5 2 0,-7 0-1,-9 0 1,-9 0-1,-17 2 1,-14 1 0,-9-3-1,-3 0 1,-3 0 0,-1 0-1,0 0 1,0 10-1,0 10-15,0 6 32,0 1-32,0 6 15,0-3 1,0 0 0,2-13-1,-2-3 1,0-5-1,0-1 1,0-5 0,5-6-1,-2-10 1,8-12 0,1-10-1,4-10 1,5 4-1,2 1 1,0 10 0,-2-1-1,1 11 1,3 3 0,5 4-16,0 8 15,6 5 1,-1 8-1,3 12 1,5 7 15,-3 9-15,3 2 0,2-4-1,-7 0 1,-1-9-1,-11-12 1,1-11 0,4-9 15,-3-19-15,5-15-1,1-1 1,2-3-1,-9 9 1,0 12 15,-5 10-15,3 7 0,3 12-1,5 11 16,-1 8-15,-1 5 0,4 5-1,-5 0 1,-5-8 0,-8-5-1,1-11 1,-1-18 15,6-15-15,3-14-1,4-6 1,-1-5 0,-4 1-1,-9 3 16,-3 14-15,-5 7 0,-3 11-1,0 7 1,8 12 0,6 9-1,-1 4 16,10 5-15,2 0 0,8 0-1,10-9 1,9-6 0,12-5-1,4-5 1,3-5 15,4 3-15,3-2-1,3 0 1,2-2 0,-2-1-1,7 2 16,0 3-15,-2-6 0,0 6-1,-8 2 1,-5 2 0,-5 6-1,-5-4 16,-10 4-15,-7-3 0,-16 6-1,-2-9 1,-15 5 0,-4-2-1,-6 0 1,-3 0-1,5 3 1,-2-1 0,1 3-1,-1 1 1,0 8 0,-3 2-1,2 7 1,3 0-1,-8 4 1,2 1 0,-4 12-1,0 10 1,0 6 0,-4 0-1,0-1 1,-4-7-1,-1-3 1,-2 7-16,3-1 16,-1 0-1,-4 5 1,-5-1 0,0 1 15,-1-1-16,1 1 1,0-3 0,6 0-1,2-6 1,7-4 0,1-3-1,-1 1 16,-2-13-15,5-1 0,0-4-1,0 0 1,-3-12 0,3-12-1,0 2 1,0-4-1,0-2 17,0 0-17,0 0 1,0 0 0,0 0-1,0 0 1,0 0-1,0 0 17,0 2-17,0 6 1,0 2 0,0 3-1,3-1 1,-3 1-1,5-6 17,-5 3-17,3 1 1,-1-4 0,-2-2-1,3 6 1,-3-7-1,0 6 1,0-2 15,0 2-15,5 5 0,-5 2-1,0 4 1,0-6-1,2-2 1,5 5 0,-7-18-16</inkml:trace>
  <inkml:trace contextRef="#ctx0" brushRef="#br0" timeOffset="57291.1">4625 2668 0,'-10'0'15,"-13"0"1,-12 0 0,-18 2-1,-18 3 1,-12 0 0,-10 3-1,-10-2 1,-12-2-1,-7-4 1,-7 0 0,-4 0-1,2 5 1,2 5 0,2-4-1,-2-1 1,3-5-1,-1 2 1,12 0 0,11 6-1,16-3 1,5 6 0,11 0-16,3 3 15,6-4 1,6-6-1,4 1 1,4 0 0,18 3-1,6 2-15,9 6 16,-6-2 0,9 10-1,-5 1 1,5 7-1,2 8 1,6 10 0,2 8-16,3 11 15,-6 1 1,-4 5 0,-4 9-1,8 2 1,-2 0-1,8 0-15,3-2 16,-3 2 0,5 5-1,0 5 1,1-3 0,-4 3-1,2 2 1,-1 3-16,5-10 15,-6-1 1,-2-4 0,0-3-1,0-2 1,0-1-16,1 1 16,-1 5 15,0-1-16,5 4 1,-2-3 0,8-4-1,-6-1 1,3-11 0,-3-3-1,-2-7 1,0-5-1,1-2 1,-8-2 15,1-6-15,3-5 0,0 3-1,0-8 1,3-7-1,1-3 1,-2-3 0,-2-1-1,6-9 1,-4-7 0,-2-1 15,0-4-16,0 0 1,0 0 0,0 0-1,0 0 1,0 0 0,0 0-1,0 0 1,0 0-1,0 0 1,0 0 15,0 0-15,0 0 0,0 0-1,0 0 1,0 0-1,0 0 1,0 0 0,0 0-1,0 4 1,0-4-16</inkml:trace>
  <inkml:trace contextRef="#ctx0" brushRef="#br1" timeOffset="70992.36">6218 8678 0,'-5'68'16,"-4"17"0,4 19-1,-2 1 1,5-4 0,2-20-1,9-35 1,-4-37-1,4-32 1,-4-30 0,-10-24-1,-5 14 17,-6-3-32,-16-35 15,-4-7 1,11 0-1,18 14 1,29 19 0,26 29-1,23 16 1,14 18 0,9 22-1,-9 26 1,-13 16 15,-36 8-15,-31-2-1,-29-5 1,-26-12 0,-26-16-1,-8-10 1,3-7-1,23-14 1,25-2 0,14 1-1,26 10 1,31 15 15,36 10-15,15 16-1,8 9 1,-10 3 0,-13-3-1,-18-16 1,-23-14 0,-19-10-1,-4-6 1,-7-4-1,3-3 1,-6 0-16</inkml:trace>
  <inkml:trace contextRef="#ctx0" brushRef="#br1" timeOffset="71275">6966 8844 0,'30'63'16,"0"20"-1,-2 3 1,-15-13-1,-7-15 1,0-23 0,-3-20-1,-3-15-15</inkml:trace>
  <inkml:trace contextRef="#ctx0" brushRef="#br1" timeOffset="72755.67">6996 4306 0,'0'50'16,"0"13"-1,0 13 1,0 7 0,2 2-1,7-1 1,-2-6 0,3-17-1,-3-19 1,-4-20-16,-1-9 15,-2-10 1,0 2 0,0-5-16</inkml:trace>
  <inkml:trace contextRef="#ctx0" brushRef="#br1" timeOffset="73428.16">6809 4361 0,'8'-12'0,"7"-14"15,21-2 1,15 3-1,16 8 1,14 17 15,-3 17-15,-10 13 0,-20 14-1,-24 5 1,-33 5-1,-27 1 1,-22-7 0,-7-10-1,-5-5 1,12-18 0,22-15-1,21-15 1,17-8-1,19 1 1,19 6 0,20 9-1,19 17 1,4 15 0,3 15-1,-3 13 16,-16-5-15,-11-10 0,-23-10-1,-18-16 1,-5-5 0,-10-7-16</inkml:trace>
  <inkml:trace contextRef="#ctx0" brushRef="#br1" timeOffset="74346.47">7573 4651 0,'6'0'15,"3"0"1,15-2 0,12-6 15,13 5-15,1 11-1,3 7 1,-10 17-1,-7 10 1,-22 3 0,-14 5 15,-12-2-15,-19-2-1,-11-20 1,-2-15-1,2-13 1,14-11 0,9-5-1,8 3 17,22 2-17,18 6 1,14 7-1,10 7 1,-3 3 0,-7 4-1,-2-7 17,-13 0-17,-4 1 1,-10-6-1,-14-2-15</inkml:trace>
  <inkml:trace contextRef="#ctx0" brushRef="#br1" timeOffset="75435.25">7135 1698 0,'-2'22'16,"0"26"0,-2 16-1,-1 11 1,5 6 0,0-9-1,5-18 1,1-19-1,-4-15 17,-2-20-17,5-13 1,-5-4 0,2 1-1,-2 16-15</inkml:trace>
  <inkml:trace contextRef="#ctx0" brushRef="#br1" timeOffset="75991.42">6946 1793 0,'6'-12'15,"8"-21"1,16-2-1,13 0 1,15 10 0,2 6-1,-2 10 1,-17 14 0,-12 20 15,-25 15-16,-14 9 1,-21 3 0,-17-2-1,0-11 1,10-12 0,8-12-1,20-10 1,20 2-1,23 7 1,18-2 0,12 3 15,-5-2-15,-13-6-1,-10-1 1,-20-2-1,-5-1 1,-10-3-16</inkml:trace>
  <inkml:trace contextRef="#ctx0" brushRef="#br1" timeOffset="77219.52">7543 1867 0,'0'0'16,"5"-3"-1,7-6 16,16-5-15,20 5 0,13 9-1,0 9 1,-4 7 0,-22 4-1,-30 5 16,-17 3-15,-6-1 0,-3-4-1,9-10 1,3-4 0,6 2-1,15-6 1,21 9 15,9 2-15,4-1-1,-11 6 1,-19 4 0,-18 3-1,-23-4 16,-25 2-15,-19-6 0,-2 0-1,11-8 1,16-4 0,14 0-1,16-6 16,14-2-31</inkml:trace>
  <inkml:trace contextRef="#ctx0" brushRef="#br2" timeOffset="116683.37">2249 7297 0,'0'10'0,"-3"15"16,3 13 15,10 10-15,10 0-1,7-1 1,2-6 0,14 1-1,6-6 1,10-1-1,7-7 1,12-1 0,5 1-1,8-10 1,2-3 0,2-2-1,12 4 1,6-1 15,12-4-15,-39-2-1,0 0-15,-16-7 16,8 4-16,-12-4 16,13 6-16,-11-5 15,7-2-15,-6 0 16,6-2-16,30-2 15,15-4 17,1 2-17,0 1 1,-5 1 0,8-1-1,-3-2 1,-1 3-1,6-5 1,2-7 15,-2 2-15,6 4 0,-3 8-1,4-5 1,-6 2-1,-3-1 1,-1 4 0,3 0-1,0 0 1,1 0 0,-11 0 15,-1 2-16,-4-2 1,5 0 0,0 0-1,10 2 1,5-2 15,-43 0-15,0 8-16,25-2 15,-30-4 17,3 3-32,-15-2 15,8 1-15,30 4 16,15-6 0,-8-2 15,3 0-16,2 4 1,5 0 0,0-1 15,4-3-15,5 2-1,-2 6 16,-3-6-15,1 5 0,-1-7-1,-7 4 17,-2 0-17,3 7 1,-3-2-1,-14-3 1,-6 1 0,-15-4-1,-8-3 1,0-3 0,1-4 15,-2-1-16,-9-4 1,-2-2 0,-5-3-1,2-6 1,5-5 0,-1-4-1,-1-1 1,-13-11 15,-2-8-15,-6-3-1,5-11 1,9-11 15,0-9-15,2-9 15,-6-7-15,-4-13 15,-4-6-15,-14 34-1,-3 2 1,-4 15-1,6-6-15,-9 10 16,3-15 0,-6 11-1,-3-13-15,-4 10 16,7-10 0,-7 10-1,2-11-15,-2 12 16,-3-14-16,-8 10 31,3-9-31,-3 9 16,-2-17-16,0 13 31,3-9-31,-3 13 16,0-15-16,-3 19 15,-6-11 1,-1 10-1,-6-11-15,-7-19 16,-4-15 0,-6-3-1,0 7 17,5 0-17,4 16 1,-4 10-1,-8 5 1,-6 7 0,2-1 15,-4 1-15,2 1-1,-14 1 1,-2 6-1,-5 8 1,-5 2 0,0 4-1,-5 7 1,-3-1 0,9 8-1,-7 0 1,-1 4-1,7 11 1,-11 0 0,2 0-1,-4-1 1,0 3 0,6 6-1,2-6 1,-3 5-1,-2 11 1,5 2 0,2 5-1,11 8 1,9-4 0,23 2-1,16-6 1,0-6-1,3 6 1,7 0 0,0 0-1,-3 0 1,2 0 0,1 6-1,-3-4 1,0 8-1,-6 8 1,2 7 0,1 3-1,0 0 1,1 4 0,2 1-1,-3 8 1,4-2-1,-6 2 1,4 7 0,1 5-1,0-3 1,-2-2 0,-4 0-1,-1-8 1,-4-4 15,-6-1-15,-3 0-1,-10 0 1,-11-5 0,-4 4-1,-3-1 16,-5-6-15,-5-7 0,-5-5-1,-3-2 1,-2-8 0,-5-1-1,-2-4 16,-4 0-15,-4-4 0,-15 1-1,-4-2 1,5-7 0,-6-11-1,4-2 1,-2-1 15,-5-4-15,-8 3-1,-2-4 1,-2 6 0,0 8-1,2-1 1,3 6-1,2 4 17,-3 2-17,8 4 1,2 2 0,1 10-1,4 0 1,2-2-1,7 7 1,-1-3 0,2-4-1,4 0 1,-3-3 0,1 4-1,2 3-15,7-10 16,2-8-1,7-4 1,-3-2 0,-3 1-1,1 2 1,-1 1 0,5-2-1,-1-10 1,10-3-1,3-2 1,5 0 0,10-1-1,3-1 1,-1-9 0,6-2-1,5-4 16,1-9-15,4-4 0,6 12-1,15-2 1,0-1 0,4 4-1,-6-11 1,-9 7-1,3 4 1,-6 4 0,1 10-1,-6-5 1,-7 6 0,-2 4-1,-10 3 1,2 7-1,-6 3 1,-9 5 0,-12-3-1,-10 14 1,5-1 0,-1 4-1,-5 7 1,-3-1-1,-10 6 1,-5-2 0,-7 1-1,2 3 1,5 8 0,-4-1-1,-2 5 1,2 3-1,9 4 1,8-4 0,-6 7-1,12 4 1,8 0 0,11 4-1,15 5 1,13 1-1,7-6-15,-2 2 16,0 0 0,5 6-1,3 4 1,-2 1 0,-1 7-1,0 5 1,8 0-1,8 8 1,2 7-16,4 0 16,3-2-1,0 0 1,0 5 0,0 1-1,-2 2 1,-4-3-16,-3 0 15,4-1 1,5-1 0,2-1-1,1 0 17,-3-4-17,9-3 1,-7-9-1,2-14 1,-2-10 0,1-28-1,-3-13 1,0-4 0,0-5-1,0 2 16,0-5-15,0 0 0,0-5-1,0-10 1,-3-11 0,-5-9-1,-6-3 1,-5 1-1,-3-4 1,2 14 0,9 5 15,1 8-15,7 14-1,3 14 1,9 16-1,6 9 1,8 12 0,1-1-1,-8 3 1,-2-15 0,-5-13-1,-2-13 16,-4-4-15,-3-8 0,4-10-1,2-12 1,7-16 0,6-8-1,0 1 1,3 2-1,1 6 1,-8 6 0,-1 13 15,-8 9-15,-3 4-1,-3 5-15</inkml:trace>
  <inkml:trace contextRef="#ctx0" brushRef="#br3" timeOffset="124002.2">2358 7247 0,'9'12'15,"13"13"1,4 18 15,11 8-15,12-1-1,17 0 1,7-4 0,10-11-1,13-5 1,7-4 15,13-3-15,1-4-1,7-6 1,9-8 0,-4 0-1,-3 0 1,3 2 15,-4-4-15,-30-3-1,-6 0-15,-20 0 16,11 0-16,-12 0 16,9-3-16,-10 3 15,9-2-15,-10-3 16,14 10-16,28-3 31,-24-2-15,-1 0-16,-12 0 15,6 0-15,-4 0 16,15-7-16,-9 4 16,12 1-16,-14-3 15,16 2-15,-9 6 16,7-3-16,-10 0 16,6-3-16,29-7 15,-30 5 1,0-2-1,-13 4 1,18-2-16,-16 1 16,19 0-16,-17 2 15,18-6-15,-12 6 16,13 0 0,-13 2-1,13 0-15,-12 0 16,15 0-16,-9 0 31,19 0-31,-14 2 16,14-4-16,-16-3 15,15-1-15,-15-1 32,16 1-32,-16-1 15,17-1-15,-13 1 31,13 2-31,-6 0 16,16 2-16,-13 1 16,14-8-1,-21 0 1,16-5-16,-18-1 16,14-3-16,-14 5 31,10-8-31,-15-1 15,13-4-15,-17 2 16,9-11 0,-15 4-1,8-9-15,-21 6 16,5-13-16,-12 5 16,8-2-16,-18 1 31,12-5-31,-14 3 15,9-12-15,-9 13 16,14-11-16,-11 8 16,9-9-16,-9 6 31,7-12-31,-10 7 16,9-11-16,-9 6 15,14-9-15,-15 10 16,3-12-1,-5 9 1,7-9-16,-7 3 16,6-9-16,-7 8 31,6-16-31,-13 8 16,6-13-16,-8 9 31,10-15-31,-13 15 15,3-14-15,-11 13 16,9-13 0,-11 17-1,5-14-15,-8 18 16,1-11-16,-5 16 16,2-11-16,3-22 15,-10-6 1,-13-1 15,-13-4-15,-10 10-1,-8 1 1,-4 12 0,-7 3-1,-16 8 16,-12-4-15,-4 1 0,-9 8-1,-5 1 1,-10 9 0,-6 4-1,-4 8 16,2 11-15,-2 7 0,7 5-1,-3-3-15,-3-2 16,8-1 0,5-2-1,7-2 1,4 3-1,6-1 1,5-10 0,11-6-1,6 1 1,17-7 0,10-1-1,-5 1 1,6-1-1,7 1 1,9-2 0,7-12-1,4-1 1,0-1 0,0-2-1,0-2 1,-5 3-1,0 7 1,-8 7 0,-9 2-1,-11 8 1,-6 11 0,-8-3-1,-6-1 1,-13 4-1,-5-4 1,-14 8 0,-9 5-1,-11 3 17,-10 8-17,-4 4 1,-5 5-1,1 1 1,-5 2 0,1 2-1,-2 1 17,6 4-17,-5 3 1,-1 3-1,1-1 1,35 3 0,2-5-16,17 0 15,-8-5-15,13 3 16,-13-3 0,10 0-16,-8 2 15,-29 3 1,-6 3-1,-2 2 1,-4-3 0,1-2-1,-1 0 1,0 3 0,-4 4-1,-2 1-15,-4 7 16,0-3-1,5 4 1,-5 2 0,-2-1-1,2 8 1,10 10 0,2 9-1,11 0 1,5 4-1,2 7 1,-8-1 0,11 6-1,10 8 1,13-3 0,8 7-1,10-2 1,11 5-1,7 6 17,3 0-17,11-1 1,-5 1 0,3-3-1,-4 3 1,5 2-1,-3-5 1,-9 2 0,-3-2-1,-1-4 1,-6-6 0,-8-8-1,-2-7 1,-3-5-1,-2-5 1,-2-5 0,-4-6-1,-11-4 1,2 5 0,-1-3-1,-4 3 1,9 2-1,0 11 1,3 4 0,-1 5-1,0 3 1,9-2 0,3 4-1,13 1 1,2-1-1,4 3 1,3-2 0,5-3-1,8-2 1,3 2 0,7-1-16,2 1 15,0-3 1,2 11-1,0 0 1,3 2 0,5-3-16,1 1 15,2-1 1,0 5 0,2 4-1,-2-1 1,3-3-1,-1 1 1,4-3-16,-6-3 16,0-4 15,-6-6-15,4-2-1,2-13 1,0-5-1,-3-11 1,3-12 0,0-6-1,0-1 1,0-5 0,0 0 15,0-5-16,0-9 1,-2-3 0,-18-13-1,-8-6 1,3 6 0,2 5-1,5 5 1,6 7-1,8 8 1,2 0 0,2 12 15,0 18-15,0 17-1,5 10 1,6 3-1,13 1 1,-5-13 0,-2-10-1,0-11 1,-3-9 0,2-10-1,8-14 16,12-14-15,11-13 0,4-9-1,7-4 1,0 0 0,-16 14 15,-9 6-16,-12 14 1,-14 6 0,-7 11-16</inkml:trace>
  <inkml:trace contextRef="#ctx0" brushRef="#br3" timeOffset="128666.22">10007 1164 0,'26'-8'16,"44"-10"0,-10 0-1,11 1 1,28-8-1,4-3 1,-23 11 0,-22 1-1,-28 9 1,-30 7-16</inkml:trace>
  <inkml:trace contextRef="#ctx0" brushRef="#br3" timeOffset="128948.32">10297 1159 0,'-10'65'16,"8"13"-1,-3 8 1,-13-8 15,0-15-15,0-23 0,11-20-1,7-20-15</inkml:trace>
  <inkml:trace contextRef="#ctx0" brushRef="#br3" timeOffset="129181.43">10045 1595 0,'70'-26'15,"29"1"16,14 8-15,-14 3 0,-24 7-1,-27 2 17,-26 0-17,-22 5-15</inkml:trace>
  <inkml:trace contextRef="#ctx0" brushRef="#br2" timeOffset="132734.4">9297 4127 0,'60'-15'16,"30"-2"-1,-16 3 1,4 2-16,30-4 16,1 0-1,-16-3 1,-27 5-1,-31 6 1,-35 8-16</inkml:trace>
  <inkml:trace contextRef="#ctx0" brushRef="#br2" timeOffset="133073.97">9705 4119 0,'-21'79'15,"-3"11"1,-2 6 0,4-15-1,4-29 1,8-21 0,7-19-1,3-12-15</inkml:trace>
  <inkml:trace contextRef="#ctx0" brushRef="#br2" timeOffset="133365.54">9405 4600 0,'83'-4'0,"13"-4"31,-8 6-15,-9-4-1,-39 4 1,-40 2-16</inkml:trace>
  <inkml:trace contextRef="#ctx0" brushRef="#br2" timeOffset="139364.2">6658 6881 0,'44'0'16,"13"-4"-1,3 4 1,21 0-16,-4 0 16,16-4-16,-16 2 31,14-6-31,18-5 16,-14 1-1,-34 2 16,-28 10-15,-33 0-16</inkml:trace>
  <inkml:trace contextRef="#ctx0" brushRef="#br2" timeOffset="139649.6">7059 6859 0,'8'60'16,"-1"15"0,3 8 15,-7-10-16,-3-14 1,-3-21 15,1-18-31,2-20 16</inkml:trace>
  <inkml:trace contextRef="#ctx0" brushRef="#br2" timeOffset="139938.2">6814 7310 0,'51'0'15,"12"0"-15,-2 0 16,11 0-16,32 0 31,-8 0-15,-23 2-1,-38-2 17,-17 0-17,-18 0-15</inkml:trace>
  <inkml:trace contextRef="#ctx0" brushRef="#br2" timeOffset="140573.44">6339 6893 0,'7'54'15,"4"13"1,1 1 15,1-7-15,-7-13-1,-6-18 1,0-17 15,0-8-15,0-5-16</inkml:trace>
  <inkml:trace contextRef="#ctx0" brushRef="#br2" timeOffset="140831.51">6199 7113 0,'14'0'31,"13"-3"-15,19-4 0,-4-4-1,-1 1 1,-6 3 15,-10 0-15,-25 7-16</inkml:trace>
  <inkml:trace contextRef="#ctx0" brushRef="#br3" timeOffset="144539.7">5304 6850 0,'59'-1'16,"33"-2"15,-25 3-15,11 0-16,18 3 15,-5-12 1,-3 2 15,-25-10-15,-26 1-1,-16 11 1,-21 5-16</inkml:trace>
  <inkml:trace contextRef="#ctx0" brushRef="#br3" timeOffset="144773.24">5726 6821 0,'7'60'16,"-2"18"15,4 8-15,-6-16-1,3-14 1,-3-31 0,-3-12-1,0-13-15</inkml:trace>
  <inkml:trace contextRef="#ctx0" brushRef="#br3" timeOffset="145009.15">5522 7312 0,'41'5'15,"1"-5"1,23 3-16,34-3 15,0 0 1,-17-3 0,-82 3-1</inkml:trace>
  <inkml:trace contextRef="#ctx0" brushRef="#br0" timeOffset="-182506.1">26807 3117 0,'-36'-6'16,"11"4"0,15 2 15,28 2-15,35 8-1,2-2 1,19 4-16,-1-4 15,20-2-15,-5-2 16,18-4-16,-11 0 16,16 0-16,-10 0 15,15-4-15,-15 1 16,17 0-16,-14 3 0,7 0 16,-18 3-16,5-6 15,28-5-15,-38 1 16,-47 2-1,-19 3 1,-22 2-16</inkml:trace>
  <inkml:trace contextRef="#ctx0" brushRef="#br0" timeOffset="-181986.56">27397 3618 0,'85'-10'16,"24"2"-1,5 3-15,-19-2 16,-20-1-1,-37 3 1,-18 2 0,-20 3-16</inkml:trace>
  <inkml:trace contextRef="#ctx0" brushRef="#br0" timeOffset="-181430.02">26878 4028 0,'56'-5'16,"16"0"-16,1-2 16,23 0-16,-6-4 15,26-1-15,-15 1 16,18 1-16,-15 5 15,3-2-15,-16 5 16,5 2-16,22 2 16,-6 8-16,-22 0 15,-47-8 1,-20 2 0,-11-4-1,-12 0-15</inkml:trace>
  <inkml:trace contextRef="#ctx0" brushRef="#br0" timeOffset="-180933.59">27419 4399 0,'61'-6'15,"22"4"1,5-5-1,1 4 1,-26 3 0,-18-2-1,-30 7 1,-10-3 0,0-2-16,-5 0 15</inkml:trace>
  <inkml:trace contextRef="#ctx0" brushRef="#br0" timeOffset="-177639.61">27631 4507 0,'0'53'0,"0"10"16,0 10 0,-5 3-1,5-6 1,0-9 0,0-10-1,0-14 1,5-4-1,8-5 1,4-1 15,16-9-15,13-5 0,14-1-1,20-2 16,24 0-15,-24-4 0,1 3-16,-3 2 15,8 3-15,-10-4 32,15 6-32,-9-4 15,16 6-15,-7-6 16,23 4-16,-16-4 15,15 3 1,-10 1 0,16-1-16,-15-3 15,22 3-15,-16-2 16,22 0-16,-15-1 31,20 6-31,-16-3 16,17 1-16,-17-4 15,16 0-15,-22 1 16,22 2-16,-25-2 31,25-1-31,-23-4 16,8 3-16,-20-4 16,1 2-16,33-3 15,-33 2 1,-12-14-1,-48 6 1,17-24 0,-12-14-1,-15-4 17,-21-13-17,-1-10 1,4-19-1,10-12 1,-4 24 0,-7-9-16,-2-22 15,-1-13 1,-4-3 0,-4 9-16,-3 1 15,0 9 1,2 4-1,1 5 1,-3 11 0,-3 9-1,-2 11 1,8 16-16,-1 25 16,-2 8-1,8-8 1,-6 8-1,-2 8 1,0 1 0,0 2-16,0 0 15,0 0 1,0 0 0,0 0-1,0 0 1,0-3-16,0-4 15,-2-8 1,-15-16 0,-11-4-1,-10 2 1,-8-2 0,-4-2-1,2 6-15,6 9 16,3 4-1,17 0 1,20 3 0,21-2-1,22-11 1,20 7-16,16 5 16,4 0-1,-10 1 1,-13 2-1,-26-7 1,-22-2 0,-17-2-16,-16 7 15,-17-3 1,-25 2 0,-3 1-1,-8-6 1,15 8-1,14-3-15,31-2 16,29 0 0,22-2-1,23-4 1,15 6 0,13-8-1,0 3-15,-13-3 16,-28-4-1,-37 2 1,-31-3 0,-23-1-1,-17 4 1,-14-2-16,0 9 16,10 5-1,13 9 1,22-1-1,27-1 1,20-3 0,13-7-1,2 3-15,3 3 16,-8 5 0,-7 2-1,-6 3 1,-4-4-1,2-12-15,-3 4 16,4-8 0,-1-8-1,-1-8 1,5-14 0,3-9-1,11-8 1,-1-9-16,-1-2 15,-12-3 1,-3 0 0,-8 3-1,4 5 1,13 5 0,8 5-16,5 7 15,-16 9 1,-6-1-1,-4 13 1,-5 20 0,-2-6-1,-2 4-15,2 9 16,0 8 0,0 3-1,-5-6 1,-6-2-1,-6-2 1,-21-6-16,-22-5 16,-31 1-1,20 6 1,-4 4-16,7-2 16,-5 5-16,5 2 15,-21 1-15,12-2 16,-19 4-16,5-4 15,-13 3-15,4 0 0,-16 0 16,8 2-16,-20 3 16,16 0-16,-16 0 0,19 0 15,-17 0-15,10 0 16,-17-5-16,35 2 16,2 3-16,-10-2 0,21 2 15,-9 0-15,-9 0 0,-5 0 16,-31 0-16,18 0 15,-20 5-15,20 0 16,-11 1-16,32-4 16,-16 6-16,27-6 15,-9 6-15,-25-6 16,8-2 0,57 2-1,30-2 1,-5 36-1,5 7 1,3 3 0,0 6-1,-3 11 1,2 20 0,2 23-1,6 10 1,8-31-1,-1 1-15,2-11 0,-1 4 16,3 29-16,-2-25 16,4 1-1,0-11-15,3 10 16,0-11-16,-1 12 16,-2-11-16,5 5 0,0 21 15,0-4 1,-3-24-1,0-36 1,3-20 0,0-4-1,0-9 1,0 3 0,3 0-1,-3-3 1,0-2-1,0 0 1,0 0-16</inkml:trace>
  <inkml:trace contextRef="#ctx0" brushRef="#br0" timeOffset="-176612.13">30768 2869 0,'0'61'0,"0"-9"31,0 16-31,0-4 16,0 11-16,-2 34 16,-1-1-16,-4-22 31,1-33-15,-1-46-1,2-25 1,-7-31-1,-11-30 1,-15-12 0,-10-2-1,3-2 1,12-1 0,27 7-1,34 20 1,5 27-1,20 18-15,5 8 16,15 12-16,-2 1 16,4 10-16,26 16 15,-23 12 1,-42 8 0,-49 7-1,-37 8 1,-28-2-1,-13 9 1,0-4 0,18-13-1,47-18 1,42-8 0,40-12-1,30-6 1,9-8-1,-7-6 1,-12-4 0,-34 3-16,-42 11 15</inkml:trace>
  <inkml:trace contextRef="#ctx0" brushRef="#br0" timeOffset="-176291.58">31302 3257 0,'61'0'16,"-6"0"-1,-2-2-15,-10-5 16,0-6 0,-8 0-1,-20 8 1,-15 5-16</inkml:trace>
  <inkml:trace contextRef="#ctx0" brushRef="#br0" timeOffset="-176029.91">31436 3356 0,'-5'57'0,"2"4"15,0-10 1,1-16 0,-3-15-1,3-12-15,2-1 16,0-7-16</inkml:trace>
  <inkml:trace contextRef="#ctx0" brushRef="#br0" timeOffset="-134600.72">12583 5052 0,'7'0'16,"26"0"15,7 0-15,21 0-1,4 0 1,26 0-16,-5 0 16,9 0-16,-9 0 31,7 5-31,21-10 15,-16 0 1,-33-3 0,-34 6-1,-31 2-15</inkml:trace>
  <inkml:trace contextRef="#ctx0" brushRef="#br0" timeOffset="-134215.28">13434 4830 0,'70'12'15,"-9"-2"1,5 6-16,-5 2 15,9 1-15,13 26 16,-45 12 0,-36-17 15,-37 0-31,-13-5 16,-17 3-16,-41 10 15,7-6 16,24-11-15,29-11 15,24-10-15,22-10-16</inkml:trace>
  <inkml:trace contextRef="#ctx0" brushRef="#br0" timeOffset="-133278.75">14795 4263 0,'76'-3'16,"22"-7"-16,2 8 15,26-8-15,-27 7 16,-3 0-16,9 3 0,7 3 16,21 8-16,-15-7 15,8 4-15,21-6 16,-52 1 0,-47-1-1,-25-2 1,-23 0-1</inkml:trace>
  <inkml:trace contextRef="#ctx0" brushRef="#br0" timeOffset="-132891.22">15253 4671 0,'39'-3'15,"18"-4"-15,1 5 16,16-6-16,-4 6 16,16-1-16,24 3 15,-3 3 1,-45-1-1,-62-2 1</inkml:trace>
  <inkml:trace contextRef="#ctx0" brushRef="#br0" timeOffset="-132440.02">15253 5027 0,'66'0'16,"24"0"-1,-4 0 1,17 0-16,-9 0 16,14 7-16,28-2 15,-15 1 1,-55-2 0,-66-4-16</inkml:trace>
  <inkml:trace contextRef="#ctx0" brushRef="#br0" timeOffset="-131612.55">15551 5049 0,'-61'3'16,"-32"4"-1,21-5 17,-9 4-32,-31-2 15,2 0 1,19 3 0,63-5 15,51-2-16,8 0 1,27 0 0,5 3-1,24-3-15,-1 5 16,18 0-16,-9-3 16,11 4-16,-13-4 31,-2-10-31,23-4 15,-29-4 1,-40 12 0,-45 4-16</inkml:trace>
  <inkml:trace contextRef="#ctx0" brushRef="#br0" timeOffset="-131066.65">15316 5534 0,'69'-4'16,"-12"2"15,17-6-31,29 3 15,-3 0 17,-19 5-17,-27 0 1,-29 0 0,-25 0-1</inkml:trace>
  <inkml:trace contextRef="#ctx0" brushRef="#br0" timeOffset="-128945.21">15556 5627 0,'-3'60'15,"-4"-10"1,-6 13-16,-2 3 15,-5 9-15,5-2 32,-5 15-32,5-7 15,-3 17-15,0-7 16,-4 15-16,4-10 31,-5 17-31,3-22 16,2 8-16,6-17 15,1 9-15,2 18 16,6-7 15,6-23-15,20-14 0,12-14 15,-7-18-16,2-1 1,5-4 0,18-3 15,-6-5-15,14-3-16,2-4 15,20 5-15,-2-6 31,25 6-31,-8 0 16,23 0-16,-25-6 16,-1 0-16,14 6 0,-18-5 31,4 2-31,22 0 0,-22-2 16,-2-1-16,21 6 0,-18-11 15,-1 3-15,16 1 0,-5-1 16,22 5-16,-16-2 15,11 9-15,-22-2 16,-1-2-16,21-1 16,-2-14-1,-59-3 1,-32 0-16,-11 0 16,-12 0-1,-1 0 16,0 0-15,-4 0 0,0 0-1,0 0 1,0 0 0,5-3-1,18-14 1,20-18-1,17-21 17,13-14-17,5-3 1,6 7 0,-11 15-1,-8 36 16,-9 39-15,-1 26 0,-5 20-1,1 5 1,-3-3 0,7-25 15,10-29-16,16-23 1,12-28 0,8-17-1,-4-3 1,-17 8 0,-15 19 15,-14 29-16,-9 29 1,-1 22 0,4 6 15,16-5-15,22-20-1,-20-19 16,7-19-31,-9-7 16,11-12-16,22-17 16,-6-6-1,-20 5 17,-17 31-17,-26 21 1,-7 10 15,-1 4-15,13 1-1,10 6 17,9-6-17,1-4 1,0-10-1,8-3 17,13-8-17,22 6 1,-17-6 15,12 1-31,-5 2 16,18-3-16,-5-2 15,14 4-15,-11-4 16,11 0 0,-14 0-1,11-4-15,-22 2 16,5 2-16,19-5 16,-6 5 15,-20 0-16,-40-3 1,-2 1 0,-22-3-1,-10 5 1,-2 0 0,-7 0-16</inkml:trace>
  <inkml:trace contextRef="#ctx0" brushRef="#br0" timeOffset="-127992.68">19378 8507 0,'-2'63'16,"-5"25"0,4 3-1,1-9 1,2-21-1,0-39 1,2-32 0,-2-35 15,-2-35-15,-16-29-1,1 0 1,6 17-1,29 21 1,40 31 0,-2 24-1,9 20 1,0 5 0,3 12-16,28 18 15,-23 9 1,-60-2-1,-57-11 1,-3-15 15,-21-8-31,-30-9 16,-3-6 0,18 1-1,53 4 1,54 14-1,47 14 1,20 8 0,7 2-1,-2-2 1,-18-5 15,-25-31-15,-18-14-1,-20 7 1,-5 2 0,-10 3-16</inkml:trace>
  <inkml:trace contextRef="#ctx0" brushRef="#br0" timeOffset="-127798.74">20165 8761 0,'30'60'15,"-4"-5"1,-4-7 0,-14-25-1,-8-23 1</inkml:trace>
  <inkml:trace contextRef="#ctx0" brushRef="#br0" timeOffset="-123576.39">22674 8030 0,'0'0'15,"3"-10"1,7-13 0,5-14-1,1-19 1,1-17 0,-2-13-1,-2-14 16,-6 24-15,6-4-16,-3 6 16,8-9-16,-3 7 15,3-15-15,-6 14 32,3-17-32,-2 9 15,5-14-15,-6 9 16,0-11-16,-4 13 15,5-18 1,-4 10 0,9-15-16,-5 9 15,0-19-15,-3 17 16,-3-15-16,1 24 16,2-14-1,-5 21 1,15-18-16,-5 13 15,5-18-15,-5 12 16,1-22-16,-4 16 16,-1-11-16,-9 13 15,5-6-15,-2 19 16,11-12-16,-9 25 16,5-14-16,-1 18 15,9-7-15,-7 8 16,-1-7-16,-2-31 15,-4-13 1,1-5 0,-2 7-1,5-5 1,5-2 0,8 14-1,-1 6 1,-1 0-1,-7 1 1,-5 7 0,-5 9-1,9 12 1,0 11 0,-6 33-1,3 8 1,-5-6-1,-3 18 1,-2 2 0,0 8-1,0 0 1,0 3 0,0 2-1,-2-2 1,-8-6-1,-15 2 1,-13-1-16,-13 2 31,-9 0-31,-8 5 16,-5 0 0,-10 0-1,-6 0 1,-14 0-1,-8 0 1,-4 0 0,-1-2-1,-5 2 17,-5 0-17,0 2 1,-6 3-1,2-5 1,8 0 0,15-5 15,11 0-15,13-3-1,6 6 1,7-1-1,7 3 1,5 0 0,8 0 15,4-3-15,21-1-1,13 1 1,5 3-1,4 0 1,3 0 0,0 0 15,0 0-15,0 0-1,0 0 1,0 0-1,0 0 1,0 0 15,-3-2-15,-2-5 0,-7-4-1,-6-4 1,-7-10-1,-11-10 1,-1-6 15,-6-4-15,2 7 0,1 8-1,0 12 1,0 10-1,-3 18 1,3 24 15,-4 16-15,2 11 0,-7 9-1,-3 1 1,4-11-1,1-28 17,-2-21-17,-2-26 1,4-23 0,-1-20-1,-2-15 1,4-3-1,11 8 17,5 15-17,-3 23 1,8 30 0,-3 26-1,-12 26 1,-3 13-1,-10 9 1,5-6 0,8-15-1,0-15 1,-1-21 0,3-27-1,1-18 1,-3-25-1,5-10 1,1 0 0,10 0-1,-4 3 1,-3 5 0,8 14-1,9 31 1,-7 28-1,1 22 1,-10 11 0,8 6-1,6 3 1,6-6 0,5-9-1,0-20 1,2-9-1,1-7 1,2-6 0,-10 0-1,-13-3 1,-12 0 0,-14 0-1,-11 0 1,-13 0-1,-17-6 1,-16-1 0,25 2-1,4-3-15,8 6 16,-6 2-16,7 0 0,-8 0 16,5 0-1,-12 0-15,10 0 16,-15 0-16,7 0 15,-15-3-15,14 0 16,-17-4-16,14 7 16,-17 7-16,17-1 15,-14 7 1,17-4 0,-9 1-16,10-4 15,0 2-15,8-4 16,-8 8-16,-27 6 15,-8-2 1,8-4 0,15 3-1,24 21 17,22 9-17,7 15 1,-3 13-1,5 20 1,15-24 0,4 9-1,8-15 1,1 13-16,8-9 16,-6 17-16,6-11 15,-6 13-15,3-11 16,-3 15-16,4-13 15,-5 11-15,7-15 16,-1 10 0,-2 27-1,5 17 1,-2-12 0,0-13-1,-1-47 1,-2-25-1,5-15 1,0-8 0,0-4 15,0 0-15,0-3-16</inkml:trace>
  <inkml:trace contextRef="#ctx0" brushRef="#br0" timeOffset="-121875.68">19462 2658 0,'-3'68'15,"6"15"1,-1 6 0,6 1-1,0-17 1,4-13 0,-2-26-1,-8-25 1,-2-21-1,-7-23 1,-14-21 0,-5-23-1,-8 2 1,10 3 0,8 2-1,11 7 1,15 11-16,15 12 31,21 11-31,11 11 16,14 20-1,2 18 1,-10 12 0,-15 13-1,-20-1 1,-21-3-1,-27-4 1,-18-2 0,-15-6-1,-7-4 1,5-8 0,9 0-1,18-9 1,14 1-1,14-3 1,24 11 0,27 13-1,23-3 1,8 1 0,1-4-1,-12-4 1,-28-5-1,-21-6 1,-22-7 0</inkml:trace>
  <inkml:trace contextRef="#ctx0" brushRef="#br0" timeOffset="-119651.28">20112 2945 0,'0'43'16,"0"0"-1,0-5 1,0-8 0,2-12 15,1-8-31,-3-10 15</inkml:trace>
  <inkml:trace contextRef="#ctx0" brushRef="#br0" timeOffset="-118717.72">19925 3008 0,'8'-2'16,"12"-8"-1,18-4 1,4 5 0,4 4-1,-8 10 1,-8 16 15,-17 5-15,-13 10-1,-8-1 1,-4-2 0,2-10-1,15-11 1,20-12 15,13-10-15,2-2-1,-5-4 1,-2 4 0,-11 2-1,-22 10 1</inkml:trace>
  <inkml:trace contextRef="#ctx0" brushRef="#br0" timeOffset="-118031.8">20270 2942 0,'16'-7'15,"26"-6"1,21 3-1,18 5 1,-5 3 0,-6-4 15,-36 19-15,-34 10-1,-16 2 1,-5 3-1,2-10 17,3-4-17,19-3 1,20 1 0,7 6-1,3-1 1,-20 4 15,-31 7-15,-25 0-1,-7-6 1,1-10 0,12-4-1,11-6 1,26-2-1</inkml:trace>
  <inkml:trace contextRef="#ctx0" brushRef="#br4" timeOffset="-93748.24">15891 5745 0,'-2'17'16,"-6"41"-1,6-5 16,-2 15-31,0-7 16,4 11-16,0-8 31,8 16-31,2-9 16,10 12-16,10-15 31,10 13-31,5-16 16,18 6-16,6-14 31,18 7-31,-1-9 16,21-2-16,-9-8 31,18 3-31,-16-7 16,17 4-16,-24-7 15,25 2 1,-15-8-1,23 4-15,-14-8 16,18 4-16,-11-6 31,14 4-31,-14-5 16,16 3-16,-14-5 31,21 2-31,-42-10 16,-4-2-16,10-1 0,-18-5 15,5 4-15,16 2 0,-4-4 16,16 0-16,-19-5 16,11 2-16,-25-4 15,10 5-15,-15-4 16,11-1-16,22-2 16,-35 0-1,4 0-15,-14 0 16,14-5-16,31-14 15,-37 3 1,9 1-16,-15 2 16,12 0-16,-12 3 15,11-2-15,23-18 16,12-6 0,-38 16-1,1-10-15,-10 5 16,8-3-16,-15 2 15,14-8-15,-16-2 16,7-9-16,21-21 16,-1-14-1,-6-16 1,-26 31 0,-2-6-16,-9 13 15,13-5-15,-4 5 16,7-7-16,-7 5 15,4-14-15,-10 9 16,1-11-16,-14 13 16,7-17-16,-9 13 15,5-13-15,-5 12 16,6-8-16,-6 11 16,8-8-16,-13 8 15,3-9-15,10-31 16,-19 29-1,4-7-15,-5 19 16,0-11-16,5-28 16,5-11-1,-6-2-15,-5 3 16,-8 5 0,-7 2-1,-5 2 1,-4-3-1,-5-7 1,-9 3 0,-9 0-1,-8 8 1,-2 0 0,-10-1-16,-8 8 15,-8 5 1,-9 1-1,-14 10 1,-11-8 0,-12 9 15,35 23-15,-3 4-16,12 6 15,-11 4-15,8 7 16,-11-9-16,6 9 15,-14-3-15,6 4 32,-19-2-32,12 8 15,-14-4-15,6 6 16,-17 1-16,8 2 16,-18 4-16,12-2 15,-12-2-15,16 0 16,-14 1-16,16 9 31,-18 1-31,15 7 16,-17-3-16,15 6 15,-21-1-15,18 3 16,-20 0-16,20 0 16,-10 0-16,18 0 15,-11 0-15,19 3 16,-19 7-16,18 0 15,-14-3-15,12 4 16,-13 3-16,15 2 16,-18-1-16,19-3 15,-19 6-15,16 2 16,-18 6-16,25-7 16,-22 7-16,23-1 15,-17 10-15,16-5 16,-9 19-1,14-7 1,-10 11-16,16-5 16,-6 7-16,21-15 15,-3 16-15,10-8 16,-2 12-16,14-6 16,-4 9-16,-11 29 15,1 19 1,9 8 15,6-5-15,9-9-1,17-17 1,14-5 0,5-10-1,0-37 16,0-16-15,0-10 0,-11-20-1,-6-16 1,-11-16 0,0-11-1,5-10 16,6-2-15,-1 12 0,8 10-1,2 18 1,3 20 0,5 17-1,5 18 16,3 19-15,10 16 0,4 11-1,-1-3 1,-2-13 15,-5-12-15,-2-21-1,6-22 1,10-29 0,19-32-1,18-15 1,16-4 15,5 1-15,-8 12-1,-15 6 1,-33 31 0,-30 25-16</inkml:trace>
  <inkml:trace contextRef="#ctx0" brushRef="#br4" timeOffset="-81698.66">27843 4586 0,'23'40'0,"12"8"16,13 2-1,12 6 1,13-6 0,13-5-1,12-10 1,10-10 0,16-1-1,-39-10 1,4-3-16,-17-6 15,12 2-15,-11-4 16,12-3-16,-6 0 16,7-3-16,-11-2 15,16 0-15,-16 3 16,18-9-16,-14 4 16,16 0-16,-11-4 15,12 1-15,-11 0 16,11-5-16,-16 2 15,8-7-15,-9 3 16,7-8-16,-13 1 16,12-8-16,-9 4 15,7-7-15,-13 2 16,6-4 0,-10 2-16,9-6 15,-12 6-15,11-8 16,-14 7-16,10-9 15,-11 2-15,3-7 0,16-25 16,6-19 0,-12-5-1,2 4 1,-4-3 0,-7-5-1,-10-1-15,-8-1 16,-4-4-1,-1-2 1,-12 3 0,-5-9-1,-11 4 1,-7 28 0,0-1-16,-15-20 0,-25-4 15,-13-6 1,-13 9-1,-9 15 1,-3 1 0,-10 5-1,-8 3-15,21 31 16,-4 1-16,9 11 16,-10 1-16,7 12 15,-13-9-15,5 9 16,-14-6-16,9 5 15,-15-5-15,10 5 16,-12-2-16,7 7 16,-17 6-16,12 4 15,-17 3-15,9 1 16,-12-2-16,13 6 16,-11-2-16,14 4 15,-10 10-15,19-1 16,-18 7-16,18-1 15,-9 8-15,11 3 16,-9 7-16,20 2 16,-11 14-16,22-5 15,-6 14-15,-8 23 16,11 18 0,16 9-1,7 6 1,4 3-1,12-1 1,9-9 0,2-9-1,4-4 1,-3-15 0,3-13-1,6-31 1,8-17-1,0-19 1,2-27 0,0-22-1,-5-19 1,-9-10 0,-8 10-1,2 11 1,-3 13-16,11 15 15,4 26 1,5 14 0,1 24-1,2 19 1,0 13 0,2 10-1,9 1 1,-4-6-1,14-18 1,-2-18 0,2-21-1,-4-16 1,8-11 0,10-22-1,14-12 1,4-8-1,-8 8 1,-8 4 0,-4 6-1,-10 10 1,-16 18 0,-7 12-16</inkml:trace>
  <inkml:trace contextRef="#ctx0" brushRef="#br0" timeOffset="-32387.39">630 10628 0,'0'60'16,"0"-2"0,0 15-16,-2-4 15,2 22-15,0-9 16,0 9-16,0 25 15,0-20 1,2-34 0,-2-51-1,0-34 1,0-33 0,0-31-1,0 16-15,0-5 16,0 8-16,-11-7 15,-19-26-15,0-5 16,-6 11 0,15 11-1,17 21 1,21 23 0,32 12-1,29 21 1,-15 1-1,6 16-15,21 26 16,-12 22 0,-35 12-1,-39 4 1,-43-6 0,-30 2-16,-14-10 15,4-8 1,16-13-1,49-11 1,28 0 0,27 2-1,28-4 1,10-2 0,-7-8-1,-17-9 1,-13-4-1,-18-3 1,-24 0-16</inkml:trace>
  <inkml:trace contextRef="#ctx0" brushRef="#br0" timeOffset="-32145.87">1475 11014 0,'50'2'16,"-14"-9"0,-12-9-1,-5-6 1,-11 6-1,-1 7-15,-7 9 0</inkml:trace>
  <inkml:trace contextRef="#ctx0" brushRef="#br0" timeOffset="-31931">1473 10981 0,'0'56'16,"2"19"0,1 10-16,2 1 15,-2-15 1,-1-24 0,1-22-1,-3-25-15</inkml:trace>
  <inkml:trace contextRef="#ctx0" brushRef="#br0" timeOffset="-31044">1236 10963 0,'8'0'16,"17"0"-16,20 0 15,18 0 17,10 2-32,-9 9 15,-17-4 1,-12 6 0,-12-2-1,-10-9 1,-13-2-16</inkml:trace>
  <inkml:trace contextRef="#ctx0" brushRef="#br0" timeOffset="-30257.35">622 13223 0,'55'0'15,"11"3"-15,-3-3 16,12 2-16,21-2 16,-11 0-1,-21-2 1,-31-1-1,-19 3 1,-14 0-16</inkml:trace>
  <inkml:trace contextRef="#ctx0" brushRef="#br0" timeOffset="-29965.43">872 13324 0,'0'48'15,"0"17"-15,0 1 16,-2 17-16,2 31 15,0-6 1,0-22 0,0-39-1,0-22 1,0-25-16</inkml:trace>
  <inkml:trace contextRef="#ctx0" brushRef="#br0" timeOffset="-29685.62">702 13954 0,'61'15'16,"11"5"-1,10-7 1,-8-5 15,-11-6-15,-16 1 0,-25-3-16,-22 0 0</inkml:trace>
  <inkml:trace contextRef="#ctx0" brushRef="#br0" timeOffset="-29369.5">1222 13798 0,'52'13'16,"9"-5"0,-6-6-1,-16-15 1,-10-12-1,-12-3 1,-4 8 0,-13 20-16</inkml:trace>
  <inkml:trace contextRef="#ctx0" brushRef="#br0" timeOffset="-29091.92">1362 13789 0,'9'64'0,"0"22"31,-2 12-16,-4-12 1,-3-23-16,0-18 16,0-22-1,0-11 1,0-12-16</inkml:trace>
  <inkml:trace contextRef="#ctx0" brushRef="#br0" timeOffset="-27389.99">3572 7365 0,'-63'-30'16,"5"15"-1,-17 5-15,3 10 16,-16 17-16,6 8 31,-11 19-31,15 8 16,-12 24-16,26 2 15,-5 28-15,22-8 16,4 20-16,12-12 16,16 10-16,15-20 15,23 0-15,8-26 16,26-2-16,1-25 16,23-5-16,-8-11 15,22-11-15,-8-12 16,15-6-16,0-8 15,18-12-15,-9-6 16,12-17-16,-14 4 16,6-27-1,-22 5 1,-7-20-16,-23 8 16,-1-22-16,-28 15 15,-14-17-15,-15 16 16,-25-13-16,-9 20 15,-30-9 1,-1 14 0,-28 1-16,5 19 15,-23 6-15,10 15 16,-21 15-16,9 7 16,-4 16-16,15 4 31,1 6-31,-3 7 15,44-12 1,55-13-16</inkml:trace>
  <inkml:trace contextRef="#ctx0" brushRef="#br0" timeOffset="-26744.44">3351 7692 0,'-33'44'15,"-6"13"-15,1 1 16,-6 23-16,2-5 15,-9 11-15,-15 29 16,8-17 15,42-59-15,40-55 0,1-18-1,13-22-15,-4-5 16,15-27-16,-5 5 15,9-19-15,-5 13 16,7-11-16,-10 19 31,4-1-31,17-13 16,-16 24 0,-30 65-1,-15 45 16,-2 6-15,-3 17-16,0-3 16,0 16-16,0-3 15,0 12-15,0-7 16,0 1 0,12 14-16,16-30 31,5-28-16,-16-20 1,-6-4 0,-11-11-16</inkml:trace>
  <inkml:trace contextRef="#ctx0" brushRef="#br0" timeOffset="-26627.47">3355 7889 0,'-62'8'15,"-20"-1"17,82-7-32</inkml:trace>
  <inkml:trace contextRef="#ctx0" brushRef="#br2" timeOffset="-14228.7">3183 5387 0,'3'20'16,"6"33"15,1 2-16,4 18-15,1-2 16,6 7-16,0 33 31,2-6-15,8-29 0,4-45-1,4-49 16,-10-10-15,1-19-16,-5-2 16,11-16-16,-6 0 31,0-3-31,12-23 16,-8 12-1,-9 21 1,-17 23-1,-3 21 17,-3 3-17,-2 11-15</inkml:trace>
  <inkml:trace contextRef="#ctx0" brushRef="#br2" timeOffset="-13589.51">3655 5840 0,'51'-10'16,"-4"0"-1,-6 0 1,-14 0 0,-15 7-1,-12 3 1</inkml:trace>
  <inkml:trace contextRef="#ctx0" brushRef="#br2" timeOffset="-13352.2">3736 5836 0,'2'68'16,"1"4"-1,4-12 1,6-24-1,-4-11 17,-4-15-17,-5-10-15</inkml:trace>
  <inkml:trace contextRef="#ctx0" brushRef="#br2" timeOffset="-13082.1">4006 5618 0,'52'-15'15,"11"-5"1,1 5 0,-15 0-1,-13 5 1,-36 10-16</inkml:trace>
  <inkml:trace contextRef="#ctx0" brushRef="#br2" timeOffset="-12859.08">4096 5800 0,'61'-5'15,"-3"-2"17,-19 1-17,-39 6-15</inkml:trace>
  <inkml:trace contextRef="#ctx0" brushRef="#br2" timeOffset="-5538.45">4469 5241 0,'13'40'15,"1"15"-15,1 3 16,2 18-16,-3-1 31,-2 16-31,1 25 16,-2-13 0,-8-40-1,-2-30 1,-1-33-16</inkml:trace>
  <inkml:trace contextRef="#ctx0" brushRef="#br2" timeOffset="-4965.29">4721 5007 0,'63'14'16,"-15"10"-1,2 15-15,-12 12 31,-5 27-31,-14-2 16,-14 16-16,-17-5 16,-15 3-16,-34 16 15,-12-36 17,15-54-17,25-42 1,28-21 15,27-1-15,41 22-1,-12 22 1,13 16-16,21 28 31,3 18-15,-14-5-1,-21-9 1,-23-25 15,-19-8-15,-11-11-16</inkml:trace>
  <inkml:trace contextRef="#ctx0" brushRef="#br2" timeOffset="-4535.67">5197 5129 0,'22'67'15,"14"28"1,2 8-1,-5-17 1,-8-48 15,-11-48-15,5-41 0,-2-35 15,-4-17-16,4 8 1,-6 21 0,-3 54 15,3 38-15,3 17-1,-5-1 1,-9-34-16</inkml:trace>
  <inkml:trace contextRef="#ctx0" brushRef="#br2" timeOffset="752.62">7433 8682 0,'26'0'16,"42"-4"0,18 4 15,-2-6-16,-14 4 1,-22-5 0,-48 7-16</inkml:trace>
  <inkml:trace contextRef="#ctx0" brushRef="#br2" timeOffset="991.99">7515 8886 0,'68'0'15,"8"-10"1,-6-2-1,-21 2 1,-49 10-16</inkml:trace>
  <inkml:trace contextRef="#ctx0" brushRef="#br2" timeOffset="1770.39">8034 8358 0,'45'-16'15,"26"1"17,18 13-17,5 15 1,-20 21-1,-31 30 17,-51 19-17,-10-23 1,-22 1-16,0-13 16,-15 2-1,-22 11 1,-7-6-1,16-20 1,50-30 15,43-13-15,38-4 0,33 5-1,11 9 16,-12 3-15,-23 0 0,-32 2-1,-40-7-15</inkml:trace>
  <inkml:trace contextRef="#ctx0" brushRef="#br2" timeOffset="2653.91">8782 8879 0,'23'-5'16,"22"-18"-1,4-14 17,-13-19-17,-19-7 1,-12-4-1,-13 6 17,2 8-17,15 10 1,21 15 0,20 18 15,13 20-16,-5 26 1,-23 16 15,-27 17-15,-28 3 0,-6-6-1,1-11 16,25-15-15,25-6 0,24-12-1,14-10 17,4-1-17,-13-6 1,-17 2-1,-14-3 17,-11-2-17,-12-2-15</inkml:trace>
  <inkml:trace contextRef="#ctx0" brushRef="#br2" timeOffset="3678.89">8092 4525 0,'62'0'0,"0"0"32,-4 0-17,-13 0 1,-20-5 0,-25 5-16</inkml:trace>
  <inkml:trace contextRef="#ctx0" brushRef="#br2" timeOffset="3918.4">8253 4825 0,'49'-5'16,"-4"-1"0,-8-3 15,-11 2-31,-26 7 16</inkml:trace>
  <inkml:trace contextRef="#ctx0" brushRef="#br2" timeOffset="4585.35">8488 4286 0,'35'-13'0,"5"13"16,16 22 15,-3 36-15,-8 28-1,-27 23 1,-13-31 0,-18 3-16,-35 7 15,-22-8 1,-11-20 15,11-32-15,19-28-1,28-15 1,23-9 0,31-7-1,24 8 1,26 16-1,3 7 17,-14 5-17,-18 5 1,-17 0 0,-14-8-1,-12 1 1,-9-3-16</inkml:trace>
  <inkml:trace contextRef="#ctx0" brushRef="#br2" timeOffset="5168.62">8960 4910 0,'46'-24'15,"12"-12"17,-4-7-17,-12-7 1,-24-11 0,-28-7-1,-19 3 1,-15 9-1,6 16 17,10 8-17,23 18 1,28 20 0,25 14-1,7 22 1,-6 17-1,-14 9 1,-21 2 15,-5-2-15,-15-8 0,17-18-1,24-18 1,23-11-1,12-3 1,-2-10 15,-10 0-15,-23-3-16,-35 3 16</inkml:trace>
  <inkml:trace contextRef="#ctx0" brushRef="#br2" timeOffset="7462.21">8047 1957 0,'20'-4'16,"22"-12"-1,12-4 1,-5 0 0,-10 4-1,-14 4 1,-25 12-16</inkml:trace>
  <inkml:trace contextRef="#ctx0" brushRef="#br2" timeOffset="7694.38">8132 2174 0,'66'-15'16,"20"-7"0,4-1-1,-6 7 1,-16 4 0,-33 2-1,-35 10-15</inkml:trace>
  <inkml:trace contextRef="#ctx0" brushRef="#br2" timeOffset="8156.18">8458 1676 0,'65'-6'16,"10"-2"0,2 10 15,-23 24-16,-35 20 1,-34 16 0,-24 11-1,-6-5 1,8-9 0,31-22-1,36-9 16,26-7-15,4-9 0,-4-7-1,-14 3 1,-42-8-16</inkml:trace>
  <inkml:trace contextRef="#ctx0" brushRef="#br2" timeOffset="8876.56">8949 2109 0,'48'-33'16,"11"-5"0,-1-7-1,-8 1 16,-15-3-15,-18 0 0,-6 8-1,-4 4 1,-5 0 0,10 5-1,14 9 1,9 14 15,4 17-15,-10 22-1,-16 21 1,-20 10 0,-19 3-1,-9-11 1,7-9-1,18-13 17,23-16-17,24-6 1,14-11 0,-6 0-1,-10-4 1,-12 0-1,-11 1 17,-12 3-32</inkml:trace>
  <inkml:trace contextRef="#ctx0" brushRef="#br2" timeOffset="51736.78">14072 10021 0,'0'80'16,"0"-9"0,-7 14-16,4-3 15,-8 11-15,2-7 16,-4 4-16,0-10 15,-1 6-15,-9 12 32,2-27-17,16-68 1,3-19 15,2-28-31,0-10 16,-10-27-16,-1-1 15,-8-17-15,-2 8 32,-11-21-32,4 13 15,-7-7-15,9 20 16,12-2-16,44-10 16,43 25 15,-13 35-16,13 25-15,-10 13 16,8 15-16,-13 10 16,2 16-16,-7 39 15,-25-17 1,-26 6-16,-14-14 31,-23 5-31,-39 19 16,-17-2-1,11 4 1,25 0 0,52-16-1,18-22 17,31-10-32,3-11 15,20-1-15,27-4 16,-3 1-1,-23-3 1,-70-15-16</inkml:trace>
  <inkml:trace contextRef="#ctx0" brushRef="#br2" timeOffset="52375.71">14545 10544 0,'21'0'15,"21"0"1,14 13 0,-24 15 15,-32 17-16,-27 11 1,-11 0 0,8-4-1,20-11 1,25-9 0,20-13-1,13-12 1,0-7-1,-10-5 1,-38 5 0</inkml:trace>
  <inkml:trace contextRef="#ctx0" brushRef="#br2" timeOffset="52915.6">14918 10565 0,'46'5'16,"1"5"-1,-1 5 17,-25 5-17,-14 4 1,-14 0 0,-2 4-1,-3 5 1,15 4-1,15 2 1,12-4 0,-13-3-1,-7-2 17,-2 3-17,-16-10 1,-7-11-1,-8-12 1,-2-7 0,5-5-1,7-1 1,13 13-16</inkml:trace>
  <inkml:trace contextRef="#ctx0" brushRef="#br2" timeOffset="53770.2">13545 9499 0,'45'-5'16,"21"-5"-1,15 0 1,30-3-16,-18 3 16,3 2-16,12 1 0,-13 4 15,7 1-15,16 4 0,-17 1 16,4 0-16,11 7 0,-2 0 16,12 5-1,2 18-15,-83-21 16,-55-12-1,-27-8 1,-9 1 0,26 2-1,20 5-15</inkml:trace>
  <inkml:trace contextRef="#ctx0" brushRef="#br2" timeOffset="54172.6">14243 8368 0,'13'55'0,"-6"26"15,-4-1 1,1 14-16,5-7 16,-4 4-16,2 25 15,-2-12 1,2-47 0,-7-57-16</inkml:trace>
  <inkml:trace contextRef="#ctx0" brushRef="#br2" timeOffset="54707.78">15611 9517 0,'63'7'16,"8"9"-1,-8-2 1,-15-4 15,-20-5-15,-28-5-16</inkml:trace>
  <inkml:trace contextRef="#ctx0" brushRef="#br2" timeOffset="54925.48">15788 9738 0,'93'5'16,"13"1"15,-11-4-15,-21 6 0,-74-8-16</inkml:trace>
  <inkml:trace contextRef="#ctx0" brushRef="#br2" timeOffset="55614.32">17131 8458 0,'13'35'15,"4"23"-15,-2 3 16,0 22-16,-4 3 31,-1 19-31,-8-6 16,-2 15-16,-2-12 16,-6 2-16,-2 22 15,2-33 16,3-48-15,5-45-16</inkml:trace>
  <inkml:trace contextRef="#ctx0" brushRef="#br2" timeOffset="55928.59">16841 9658 0,'70'-5'0,"-11"5"16,36-3-16,-16 0 15,3 1 1,14 2-16,10 2 16,20 9-16,-10 2 15,-3-1-15,16 6 16,-53-6 0,-76-12-16</inkml:trace>
  <inkml:trace contextRef="#ctx0" brushRef="#br2" timeOffset="57376.36">17144 10174 0,'12'56'15,"6"9"-15,-3 3 32,0 18-32,-5-3 15,0 13-15,1 27 16,-9-14 15,-18-59-15,-3-44-1,3-53 1,-2 0 15,-1-21-31,-4 5 16,-8-16-16,6 7 16,-5-11-16,-3-26 31,26-4-16,40 25 1,37 30 0,-10 33 15,14 20-31,-9 10 16,13 25-16,-15 0 15,-3 18-15,-4 30 31,-33 2-15,-51-9 0,-37-21 15,-28-14-15,-1-13-1,16-8 1,52-5 15,57 7-15,12-2-1,18 11 1,-1-1 0,13 10-16,25 13 15,-7 0 1,-18-11 15,-35-14-31,-38-23 16</inkml:trace>
  <inkml:trace contextRef="#ctx0" brushRef="#br2" timeOffset="58471.58">17854 10643 0,'56'-4'16,"7"11"0,-16 28-1,-26 17 17,-29 12-17,-15-3 1,-4-11 15,24-15-15,31-13-1,22-8 1,8-10 15,-7 1-15,-16-10-1,-35 5-15</inkml:trace>
  <inkml:trace contextRef="#ctx0" brushRef="#br2" timeOffset="59352.65">18980 10015 0,'74'11'15,"24"2"1,10-11 0,-4-4-1,-18-8 1,-44 7-1,-42 3-15</inkml:trace>
  <inkml:trace contextRef="#ctx0" brushRef="#br2" timeOffset="59625.36">19257 9751 0,'-2'71'0,"-3"-11"31,3 13-31,-1 25 0,3 3 31,3-20-15,-3-38 0,0-43-16</inkml:trace>
  <inkml:trace contextRef="#ctx0" brushRef="#br2" timeOffset="60212.13">20739 8738 0,'0'58'16,"0"20"-16,0-2 15,2 24-15,-2-1 16,4 20-16,-4-12 31,-4 4-31,-1 18 16,-19-26-1,4-50 17,10-25-17,6-16 1,4-12-16</inkml:trace>
  <inkml:trace contextRef="#ctx0" brushRef="#br2" timeOffset="60517.78">20424 9864 0,'63'-7'15,"23"-3"-15,5 5 16,25 5-16,-3 2 31,12 11-31,-11-1 16,-5 1-16,6 5 15,-41-6 1,-34-7 15,-40-5-31</inkml:trace>
  <inkml:trace contextRef="#ctx0" brushRef="#br2" timeOffset="61773.65">20477 10325 0,'0'61'15,"5"-8"1,2 20-16,7-5 15,3 13-15,-4 30 32,-21-11-17,-14-23 1,6-33 0,6-34-1,5-42-15,-3-16 31,3-21-31,-5 9 16,-10-28-16,3 10 16,-6-8-16,-2-32 15,25 9 1,43 26 0,35 36-1,20 29 16,3 30-15,-23 41 0,-48 28 15,-23-20-15,-31 1-16,-10-11 15,-15-3-15,-28 12 16,5-9 15,44-6-15,56-3-1,35-3 17,25-9-17,5-8 1,-12-9 15,-20-6-15,-34-4-1,-27-3-15</inkml:trace>
  <inkml:trace contextRef="#ctx0" brushRef="#br2" timeOffset="62317.62">21087 10544 0,'22'13'16,"27"15"-1,6 8 1,-7 8 15,-30 2-15,-31-6-1,-12-2 1,2 1 15,23 13-15,30 8 0,28 1 15,3-1-16,-31 1 1,-50-18 15,-36-13-15,-7-7 0,13-11-1,50-12-15</inkml:trace>
  <inkml:trace contextRef="#ctx0" brushRef="#br2" timeOffset="72065.82">14316 11938 0,'3'60'15,"-6"29"1,1 14 15,-1 3-15,3-12-1,0-27 1,0-31 0,0-36-1</inkml:trace>
  <inkml:trace contextRef="#ctx0" brushRef="#br2" timeOffset="72473.57">13755 12929 0,'70'-6'31,"23"-3"-31,0-2 16,23 1-16,-8 5 15,16 3-15,-23 2 16,0 0 0,15 12-1,-41 1 1,-35-8-1,-40-5-15</inkml:trace>
  <inkml:trace contextRef="#ctx0" brushRef="#br2" timeOffset="73383.42">14102 13301 0,'5'46'16,"-5"14"-16,0 6 31,-5 25-31,3-6 16,-3 13-16,-4 26 15,7-21 1,-3-73 15,3-54-15,-1-34 0,-17-8-1,3 11 1,-9-9-16,3-1 31,4-21-31,-4-30 16,28 10 15,32 42-15,40 33-1,21 35 16,-3 24-15,-27 20 0,-45 10-1,-46 0 17,-37-10-17,-13-10 1,5-10-1,32-3 17,49 11-17,32 11 1,18 3 15,11-4-15,1-8-1,-15-6 1,-29-17 0,-31-15-16</inkml:trace>
  <inkml:trace contextRef="#ctx0" brushRef="#br2" timeOffset="73880.33">14523 13654 0,'20'0'15,"15"8"1,1 9 0,-14 19 15,-17 9-16,-15 0 1,-5-1 0,-5-2 15,18-17-15,16-15-1,9-10 1,2-7 15,-4 2-15,-21 5-16</inkml:trace>
  <inkml:trace contextRef="#ctx0" brushRef="#br2" timeOffset="74397.5">14808 13664 0,'12'4'16,"21"3"15,15 2-15,-6 1-1,-21 5 1,-34 8 15,-12-5-15,7 7 0,28 5-1,23 8 16,15 2-15,3 3 0,-16-5 15,-33-5-15,-17-15-1,-16-8 1,7-10 15,6-8-15,8 6-1,10 2-15</inkml:trace>
  <inkml:trace contextRef="#ctx0" brushRef="#br2" timeOffset="75182.48">15868 12994 0,'68'6'16,"8"1"0,-3 0 15,-22 1-15,-51-8-16</inkml:trace>
  <inkml:trace contextRef="#ctx0" brushRef="#br2" timeOffset="75481.16">15849 13218 0,'75'13'31,"18"-3"-15,16-10 15,-14-5-15,-27-3-1,-68 8-15</inkml:trace>
  <inkml:trace contextRef="#ctx0" brushRef="#br2" timeOffset="76049.84">17547 11830 0,'-18'71'15,"6"-4"17,-2 19-32,5 0 15,1 20-15,1-16 31,4 14-31,0 21 16,3-6 0,3-51 15,0-35-15,-3-33-16</inkml:trace>
  <inkml:trace contextRef="#ctx0" brushRef="#br2" timeOffset="76351.78">16876 12929 0,'49'4'31,"19"4"-31,-6-1 15,11 4-15,15 2 0,-4-3 32,9 5-32,15 0 0,-15 1 15,5 0-15,21 0 0,2-1 32,13 2-32,-26-6 15,-2-4-15,-12 4 16,-47-10-1,-47-1-15</inkml:trace>
  <inkml:trace contextRef="#ctx0" brushRef="#br2" timeOffset="77129.75">17302 13357 0,'48'-23'15,"23"3"16,-16 15-15,5 20-16,-9 10 31,5 26-31,-16 7 16,0 14-16,1 38 31,-34-10-15,-19-39 15,-29-21-31,-7-23 16,-25-17-16,2-9 31,-1-9-31,-22-15 16,36-3-1,54 19 16,44 12-15,37 33 15,11 15-15,-2 7 15,-15-5-15,-21-10-1,-22-14 17,-28-21-32</inkml:trace>
  <inkml:trace contextRef="#ctx0" brushRef="#br2" timeOffset="77727.7">17927 13906 0,'18'0'16,"17"0"15,0-12-16,-14-29 17,-9-23-17,-12-18 17,-2-1-17,22 12 1,27 26 15,27 35-15,1 31 15,-24 26-15,-41 16-1,-28 6 1,-13-7 15,27-11-15,41-13 15,39-11-15,15-12-1,-13-5 1,-12-5-1,-66-5-15</inkml:trace>
  <inkml:trace contextRef="#ctx0" brushRef="#br2" timeOffset="78189.98">19091 13223 0,'63'13'15,"23"-6"1,5 1 0,-11-5 15,-24 4-15,-26-4-1,-30-3-15</inkml:trace>
  <inkml:trace contextRef="#ctx0" brushRef="#br2" timeOffset="78459.5">19306 13133 0,'2'70'16,"0"13"0,21-29-1,13-24 17,-1-18-17,-20-7 1,-15-5-16</inkml:trace>
  <inkml:trace contextRef="#ctx0" brushRef="#br2" timeOffset="78862.8">20342 12251 0,'9'60'31,"8"19"-31,2-7 16,6 19-16,0-8 15,6 6 1,16 26 0,1-9-1,-18-45 16,-15-31-15,-15-30-16</inkml:trace>
  <inkml:trace contextRef="#ctx0" brushRef="#br2" timeOffset="79150.62">20082 13148 0,'55'7'15,"18"3"-15,8 4 32,22 3-32,6 0 15,19 1-15,-18-1 16,11-11-1,-17-6 1,-8-3-16,4-9 16,-49 4-1,-51 8-15</inkml:trace>
  <inkml:trace contextRef="#ctx0" brushRef="#br2" timeOffset="79935.18">20306 13672 0,'-10'0'15,"7"-8"16,16-7-15,25-10 15,30-5-15,18 18 15,9 31-15,-34 9 15,-16 22-31,-25 6 16,-3 17-16,-14 0 31,-13 10-31,-7-10 16,-19 3-16,-32 7 15,-15-33 1,5-30-1,20-40 17,33-20-17,38-11 1,29 6 15,26 22-15,6 31 15,-4 18-15,-12 12-1,-15-6 1,-13-12 0,-30-20-16</inkml:trace>
  <inkml:trace contextRef="#ctx0" brushRef="#br2" timeOffset="80672.92">20976 14251 0,'40'-20'16,"8"-5"15,1-3-15,-14-7-1,-13-7 17,-11-9-17,-9-17 17,-4-10-17,-7-5 1,2 12 15,25 36-15,17 40 15,16 33-15,1 23 15,-9 14-16,-21 8 17,-8-13-17,0-9 17,25-21-17,29-10 1,20-2-1,8 0 1,-10-5 15,-16 0-15,-35-14 0,-35-9-16</inkml:trace>
  <inkml:trace contextRef="#ctx0" brushRef="#br2" timeOffset="90860.92">14307 14803 0,'4'30'16,"-1"41"-1,2-8 1,7 10-16,1-8 16,9 16-16,14 17 15,-3-5 1,-8-19-1,-13-39 1,-12-35-16</inkml:trace>
  <inkml:trace contextRef="#ctx0" brushRef="#br2" timeOffset="91186.22">14011 15806 0,'43'7'0,"17"-1"15,1 1 1,20 3-16,0-5 0,17 8 15,-10-3-15,15 3 16,-12-3-16,0 0 0,14 2 16,-9-2-1,-48-2 1,-27-3 0,-21-5-16</inkml:trace>
  <inkml:trace contextRef="#ctx0" brushRef="#br2" timeOffset="92063.99">14289 16338 0,'-8'66'15,"3"-14"1,-3 16-16,6-5 16,-1 11-16,-2 24 15,3-5 1,2-15 0,2-53-1,8-32 1,1-29-1,3-22 1,0-27 0,-7-23-1,-5-4 1,-4 9 0,-5 20-1,7 22 1,-6 29-1,16 14 1,16 13 0,16 8-1,16 12 1,0 15 0,-13 13-1,-17 10-15,-18-10 16,-30 3-1,-18-2 1,-12-9 0,-8-7-1,10-5 1,15-10 0,33 2-1,30 8 1,23 14-1,20 13 1,8 3 0,-6-10-1,-8-18 1,-25-7 0,-19-10-1,-23-8-15</inkml:trace>
  <inkml:trace contextRef="#ctx0" brushRef="#br2" timeOffset="93982.62">14795 16668 0,'0'0'16,"0"0"-1,0 0 1,0 0 0,10 0-1,3 3 1,9 6-1,6 9 1,0 7 0,-4 0-1,-10 6 1,-7 4 0,-7 3-1,-2-3 1,-3 3-1,5-3 1,9-7 0,12-5-1,4-11 1,8-9 0,-3 2-1,-4-10 1,-4 2-1,-4 0 1,-18 3-16</inkml:trace>
  <inkml:trace contextRef="#ctx0" brushRef="#br2" timeOffset="98199.59">15846 15957 0,'60'5'16,"30"-5"0,12-5 15,-6-7-15,-26-1-1,-70 13-15</inkml:trace>
  <inkml:trace contextRef="#ctx0" brushRef="#br2" timeOffset="98424.18">15894 16250 0,'55'-8'16,"11"-5"-16,29-12 16,1-3 15,-20 6-15,-76 22-16</inkml:trace>
  <inkml:trace contextRef="#ctx0" brushRef="#br2" timeOffset="99210.08">17048 14969 0,'30'-4'31,"8"-2"-15,22 4-16,3-1 31,20 6-31,-7 5 16,12 7-16,10 32 15,-44 29 16,-42-16-15,-38 9-16,-16-14 31,-28 10-31,-4-9 16,-6 2-16,-6 20 31,73-15-15,31-25 15,47-15-31,8-14 16,36-3-16,-6-4 15,15-4 1,-17-1 0,-2 0-16,11-6 15,-42 2 1,-68 7-16</inkml:trace>
  <inkml:trace contextRef="#ctx0" brushRef="#br2" timeOffset="99958.23">16960 15897 0,'24'0'16,"10"0"0,21 3-1,13-1 1,26-2-16,-19 0 15,8 0-15,15 0 0,-12 0 16,7 5-16,15-3 0,3 1 16,23 7-16,-16 2 15,1 9-15,4 9 16,-37 3 0,-41-18-1,-22-8 1,-23-7-16</inkml:trace>
  <inkml:trace contextRef="#ctx0" brushRef="#br2" timeOffset="100758.48">17229 16318 0,'41'-31'16,"14"1"-1,23 7 1,8 16 15,2 27-15,-10 30-1,-23 31 1,-22 17 0,-38 6 15,-41-11-16,-31-20 1,-19-25 0,3-28-1,5-28 1,32-19 0,33-8 15,39-1-16,42 21 1,24 20 0,15 26-1,-12 6 1,-19-2 15,-14-20-15,-11-11-1,-19-4 1,-11 0 0,-11 0-16</inkml:trace>
  <inkml:trace contextRef="#ctx0" brushRef="#br2" timeOffset="101438.27">18076 16905 0,'18'-3'15,"27"-12"1,8-15-1,-6-7 1,-14-14 0,-20-10-1,-13-2 1,-15-2 0,-11-1-1,-2 11 16,9 7-15,9 10 0,27 16-1,36 16 1,23 12 0,5 21-1,-14 16 1,-24 16-1,-23 5 1,-20 5 0,-9-6-1,-9-6 1,0 1 0,10-10-1,26-5 1,22 0-1,29-13 1,9-10 0,0-9-1,-12-7 1,-31-4 0,-35 0-16</inkml:trace>
  <inkml:trace contextRef="#ctx0" brushRef="#br2" timeOffset="115944.69">15130 16671 0,'0'0'16,"5"0"-1,18 5 1,12 7 0,11 8-1,1 1 1,-14 4 0,-15 5-1,-21 2 1,-25-4-1,-2-7 1,0-9 0,9 1-1,17 2 1,27 5 0,25 5-1,11 0 1,-8 1-1,-21 6 1,-32-2 0,-33-2-16,-21-10 15,-7-5 1,8-3 0,15-1-1,40-9-15</inkml:trace>
  <inkml:trace contextRef="#ctx0" brushRef="#br1" timeOffset="126035.3">13795 15088 0,'-35'51'16,"-14"17"-1,2 17 16,-1 23-15,15-29 0,10 1-16,11-9 15,7 4-15,7 31 16,18 10 0,13 2-1,15-19 16,7-33-15,-4-26 0,-26-18-1,-12-12 1,-13-10-16</inkml:trace>
  <inkml:trace contextRef="#ctx0" brushRef="#br1" timeOffset="126488.89">13867 16119 0,'18'50'16,"13"28"-1,4 13 1,7 5 15,-6-24-15,-28-26-1,-39-26 1,-24-20 0,-15-30-1,7-18 1,9-8 15,24 4-15,10 9-1,10 20 1,10 23-16</inkml:trace>
  <inkml:trace contextRef="#ctx0" brushRef="#br1" timeOffset="127087.13">13669 15055 0,'-40'0'16,"-11"13"0,-2 9 15,15 1-15,10-3-1,14-7 1,19-8-1,30-8 1,23-6 15,5-7-15,-8-2 0,-10 6-1,-14 12 1,-13 20-1,-1 25 1,1 23 15,10 26-15,2 1 0,3-9-1,-8-25 1,-25-61-16</inkml:trace>
  <inkml:trace contextRef="#ctx0" brushRef="#br1" timeOffset="128116.36">18323 15327 0,'23'16'16,"26"21"0,20 24-1,6 20 1,4 6-1,-11 9 1,-8 12 0,-7 4-1,-10 3 1,-13-6 0,-13-11-1,-11-7 1,-6-13-1,-13-14 1,3-30 0,-8-19-1,11-4 1,0-22 0,7-6-1,0-4 1,2 2-1,3 6 1,-5 13-16</inkml:trace>
  <inkml:trace contextRef="#ctx0" brushRef="#br1" timeOffset="128510.52">18647 16391 0,'-2'30'16,"-1"0"-1,-1-9 1,4-4-1,15-2 1,15-2 0,18-3-1,15-5 1,5 3 0,-6-8-1,-13 0 1,-17 2-1,-27 5 1,-5-1 0,0-2-16,0-4 0</inkml:trace>
  <inkml:trace contextRef="#ctx0" brushRef="#br1" timeOffset="129257.43">18088 15257 0,'-7'45'15,"9"8"1,9 0 0,1-7-1,0-9 1,1-27 0,-3-23-1,0-21 16,-4-20-15,-1-16 0,-3 2-1,-2 7 1,8 14 0,19 29-1,8 15 1,16 11-1,38 24-15,4 6 16,-11-2 0,-82-36-16</inkml:trace>
  <inkml:trace contextRef="#ctx0" brushRef="#br1" timeOffset="138957.26">9632 14186 0,'-2'58'15,"-9"25"16,4-17-15,2 12-16,0-13 16,2 19-16,6 26 15,9 8 1,4-7 0,-4-30-1,-7-40 1,-5-41-16</inkml:trace>
  <inkml:trace contextRef="#ctx0" brushRef="#br1" timeOffset="139259.54">9208 15405 0,'56'0'16,"14"0"-16,1 3 16,12-3-16,-7 0 15,14 0-15,21 5 16,-4 0-1,-40 3 1,-31-6 0,-36-2-16</inkml:trace>
  <inkml:trace contextRef="#ctx0" brushRef="#br1" timeOffset="139643.63">9420 15738 0,'0'68'16,"0"28"-1,0-23 1,-2 7-16,2-13 16,-3 10-16,3 19 15,-10-13 16,0-40-15,7-20 0,1-11-1,2-12-15</inkml:trace>
  <inkml:trace contextRef="#ctx0" brushRef="#br1" timeOffset="140071.31">9332 15801 0,'37'-22'16,"14"-1"-1,15 0 1,-1 18 0,-4 18 15,-23 25-16,-28 14 1,-33 17 0,-30 1-1,-10 0 1,15-6 0,38-12 15,35-9-16,28-15 1,18-13 0,1-5-1,-11-3 1,-13-9 0,-23 2-1,-25 0-15</inkml:trace>
  <inkml:trace contextRef="#ctx0" brushRef="#br1" timeOffset="140529.9">9793 16104 0,'18'0'16,"17"2"0,8 5-1,-6-1 1,-4 11-1,-12 8 1,-18 5 0,-14 13-1,-4 0 1,-3 3 0,10-6-1,8-10 1,13-17-1,4-13 1,6-13 0,0 1-1,-2-6 1,-21 18-16</inkml:trace>
  <inkml:trace contextRef="#ctx0" brushRef="#br1" timeOffset="141010.94">10179 16091 0,'33'2'0,"-6"9"16,-7 7-1,-15 4 1,-7 3 0,-3-3-1,-3-1 1,11-6 0,9 0-1,18 2 1,9-1-1,-4 10 1,-23 6 0,-19 5-1,-14 9 1,-9-6 0,5-5-1,15-24 1,10-22-1,7-4 1,-2 3 0,-5 12-16</inkml:trace>
  <inkml:trace contextRef="#ctx0" brushRef="#br1" timeOffset="141396.76">10305 15393 0,'47'0'0,"-12"0"15,-9 0 1,-13 0 0,-8 0-1,-5 0-15</inkml:trace>
  <inkml:trace contextRef="#ctx0" brushRef="#br1" timeOffset="141594.71">10441 15612 0,'55'8'16,"-2"-6"-1,-3-2 1,-17-2-1,-33 2-15</inkml:trace>
  <inkml:trace contextRef="#ctx0" brushRef="#br1" timeOffset="142586.43">10899 14609 0,'58'-15'16,"25"-5"-1,16 8 1,4 12-1,-17 22 1,-36 14 0,-45 9 15,-18-10-15,-24 4-16,-8-5 15,-16 1-15,8 1 16,-10 4-16,-15 23 15,22 8-15,41-14 32,48-9-17,35-17-15,15-9 16,-2-12 0,-10 0-1,-29-10 1,-42 0-16</inkml:trace>
  <inkml:trace contextRef="#ctx0" brushRef="#br1" timeOffset="143377.81">11567 15154 0,'15'-15'15,"20"-19"1,6-13 15,2-14-15,-13 1 0,-7 5-1,-1 4 1,14 11-1,16 14 1,14 14 15,-4 22-15,-21 22 0,-26 12-1,-30 11 1,-15 5-1,-5 1 1,15 2 15,40-8-15,32-16 0,27-17-1,-6-9 1,-8-9-1,-24-4 1,-41 0 0</inkml:trace>
  <inkml:trace contextRef="#ctx0" brushRef="#br1" timeOffset="143706.91">11076 15479 0,'10'9'15,"20"12"-15,38-4 16,-8-6-1,24 1 1,-1-9 0,20 2-16,-2-3 15,10 3-15,-13 3 16,-2-3-16,13 5 16,-27 3-1,-41-6 1,-41-7-16</inkml:trace>
  <inkml:trace contextRef="#ctx0" brushRef="#br1" timeOffset="144203.47">11449 15925 0,'30'0'0,"43"2"31,10 8-15,-15 10-1,-43 16 1,-47 7 0,-32 2-1,-11 3 16,23 2-15,42-7 0,42-23-1,29-5 1,2-13 0,-8-2-1,-65 0-15</inkml:trace>
  <inkml:trace contextRef="#ctx0" brushRef="#br1" timeOffset="144873.09">11295 17193 0,'15'0'15,"28"1"1,23 2 0,6-6-1,-6-1 16,-16-4-15,-17 3 0,-33 5-16</inkml:trace>
  <inkml:trace contextRef="#ctx0" brushRef="#br1" timeOffset="145502.84">12195 16733 0,'-10'41'16,"-3"19"-16,3 1 16,0 19-16,4-4 15,-1 17-15,4-10 16,1 8 0,2-13-1,2 8-15,8 25 16,3-6-1,-3-44 1,-5-31 0,-5-30-16</inkml:trace>
  <inkml:trace contextRef="#ctx0" brushRef="#br1" timeOffset="147209.19">11258 17013 0,'22'-2'16,"28"2"0,18-8 15,0 3-15,-3-3-1,-16 4 1,-49 4-16</inkml:trace>
  <inkml:trace contextRef="#ctx0" brushRef="#br1" timeOffset="158393.18">12374 17156 0,'7'8'15,"18"5"1,15 0 15,9-6-15,-7 1 0,-7-16-1,-12-10 16,-13-20-15,-20-17 0,-10-8-1,0-5 1,0 5 0,15 2-1,12 11 16,28 5-15,23 10 0,13 14-1,-5 9 1,-7 15 0,-10 12-1,-17 12 16,-18 14-15,-20 6 0,-11 9-1,-6 12 1,5-5 0,6-5 15,7-5-16,10-8 1,13-12 0,14-5-1,8-3 1,21-4 0,17-9 15,-2-10-16,2-4 1,-18-9 0,-27 4-1,-33 7-15</inkml:trace>
  <inkml:trace contextRef="#ctx0" brushRef="#br1" timeOffset="160903.29">19618 927 0,'-7'50'0,"-7"16"16,5-6-16,-6 8 0,-5 25 15,1-7 1,12-28-1,7-25 1,0-18 0,0-5-1,0-10-15</inkml:trace>
  <inkml:trace contextRef="#ctx0" brushRef="#br1" timeOffset="161759.62">19913 1426 0,'78'-3'16,"-15"0"-1,10-7-15,30-8 16,-2-8-1,-18-13 1,-38-11 0,-40-8 15,-29-5-15,-22 1-1,-6 1 1,6 1-1,11-1 1,30 10 0,33 10 15,30 11-15,27 10-1,16 16 1,4 8-1,-11 27 1,-24 22 15,-27 22-15,-23 16 0,-23-1-1,-14-1 1,-8-24-1,2-16 1,23-27 15,23-18-15,35-8 0,33-9-1,7-4 1,-7 4-1,-14 6 1,-36-3 0,-41 10-16</inkml:trace>
  <inkml:trace contextRef="#ctx0" brushRef="#br1" timeOffset="191201.33">18852 6823 0,'78'-10'15,"-12"7"16,14 3-31,24 16 16,-27 26 0,-64 19-1,-26-13 17,-24 3-32,-8-14 15,-13 3-15,-26 14 16,29-4 15,47-12-15,59-16-1,29-9 1,4-8 0,-14 0-1,-70-5 1</inkml:trace>
  <inkml:trace contextRef="#ctx0" brushRef="#br1" timeOffset="191892.16">19660 7279 0,'67'-20'15,"10"-5"1,4-18 0,-18-10 15,-25-15-15,-23-5 15,-15 0-16,13 8 17,24 19-17,26 36 17,-2 45-17,-26 38 16,-20-13-15,-19 9-16,-27 17 16,-7-6 15,33-34-15,46-27 15,32-21-16,8-8 17,-11-6-17,-70 16-15</inkml:trace>
  <inkml:trace contextRef="#ctx0" brushRef="#br2" timeOffset="-102162.22">25197 6941 0,'-3'43'16,"1"23"-16,2 2 15,-3 27-15,3 2 31,-4 23-31,4-3 16,0 6-16,-9 20 16,-18-69 15,-5-70-15,1-19-1,18 10 1,13 5-16</inkml:trace>
  <inkml:trace contextRef="#ctx0" brushRef="#br2" timeOffset="-101702.56">24877 6929 0,'50'-45'15,"1"20"1,27 4-16,-3 16 31,23 18-31,-7 9 16,-2 19-16,-29 4 16,-22 21-1,-28-6 1,-35 13-16,-18-7 15,-30-1-15,0-7 32,-18 3-32,-25 14 15,65-6 1,44-31 15,42-14-31,14-11 16,26-3-16,1-8 31,9-4-31,28-8 16,-4-3-1,-31 0 1,-78 13 0</inkml:trace>
  <inkml:trace contextRef="#ctx0" brushRef="#br2" timeOffset="-101440.23">25658 7508 0,'56'0'16,"32"-7"-1,5-8 1,-2-8 15,-18 3-15,-33 7 0,-40 13-16</inkml:trace>
  <inkml:trace contextRef="#ctx0" brushRef="#br2" timeOffset="-101204">25900 7541 0,'10'83'15,"-2"10"1,2-14 15,-1-22-15,-4-27-1,1-14 1,-6-16-16</inkml:trace>
  <inkml:trace contextRef="#ctx0" brushRef="#br2" timeOffset="-100908.5">26376 7259 0,'76'-10'31,"17"0"-15,-2 2-1,-21-2 1,-70 10-16</inkml:trace>
  <inkml:trace contextRef="#ctx0" brushRef="#br2" timeOffset="-100696.28">26538 7513 0,'75'-2'16,"1"-1"15,-11-2-15,-65 5-16</inkml:trace>
  <inkml:trace contextRef="#ctx0" brushRef="#br2" timeOffset="-100231.85">27409 6929 0,'12'53'16,"9"10"-16,-5 2 16,3 11-16,-6-3 31,-1 10-31,1 28 16,-3-10-1,-17-48 1,-9-38-1,4-13 17,4 3-17,8-5-15</inkml:trace>
  <inkml:trace contextRef="#ctx0" brushRef="#br2" timeOffset="-99782.32">27279 6828 0,'55'-12'16,"11"4"-16,1 0 16,17 11-16,-9 4 15,8 11-15,11 31 16,-42 21-1,-57 5 17,-19-20-17,-30-6-15,1-16 16,-20-3-16,-26 2 31,12-1-15,59-4-1,31-12 1,32 1-16,13-4 16,22 1-16,1-1 31,15 1-31,30 5 16,-8-4-1,-32 2 1,-76-16-16</inkml:trace>
  <inkml:trace contextRef="#ctx0" brushRef="#br2" timeOffset="-98310.68">28367 7322 0,'5'56'15,"5"14"16,3 9-15,-4-12 0,-4-19-1,3-20 17,-5-13-17,-3-15-15</inkml:trace>
  <inkml:trace contextRef="#ctx0" brushRef="#br2" timeOffset="-97962.78">28951 7287 0,'79'7'0,"17"-14"31,-1-24-16,-17-14 1,-13-3 15,-35 25-15,-30 23-16</inkml:trace>
  <inkml:trace contextRef="#ctx0" brushRef="#br2" timeOffset="-97702.18">29178 7058 0,'-3'70'16,"1"-7"-1,-5 13-15,-6 27 31,8-7-15,8-21 0,2-29-1,0-24 1,-5-22-16</inkml:trace>
  <inkml:trace contextRef="#ctx0" brushRef="#br2" timeOffset="-97016.04">29962 7050 0,'5'60'15,"-3"16"-15,-2-10 16,-7 14-16,-6 18 16,6-39 15,-1-58-15,1-48-1,2-6 1,-6-25-16,-1 2 31,-8-12-31,2 8 16,-2-4-16,-5-14 15,27 20 1,51 33 15,0 24-15,20 26-16,0 8 15,18 17-15,-15 1 32,-1 9-32,-17 20 15,-58 1 1,-51-5 0,-34-14-1,-10-7 16,21 0-15,49 11 0,55-3 15,44 0-15,16-15-1,-5-6 1,-21-7-1,-64-15-15</inkml:trace>
  <inkml:trace contextRef="#ctx0" brushRef="#br2" timeOffset="-96530.19">30660 7239 0,'53'8'15,"0"6"17,-16 9-17,-26 5 1,-31 5 0,-18 0 15,-3-3-16,21-5 1,38-15 0,25-10 15,12-5-15,-7-3-1,-10 4 1,-38 4-16</inkml:trace>
  <inkml:trace contextRef="#ctx0" brushRef="#br2" timeOffset="-96054.63">31076 7259 0,'53'0'16,"12"2"-1,-9 6 1,-23 5 0,-26-1-1,-25 1 1,1 0 15,-1 2-15,23 10-1,22 11 1,14 6 0,4-5-1,-12-1 1,-33-8-1,-25-6 1,-15-6 0,7-4-1,0-2 17,10 0-32,23-10 15</inkml:trace>
  <inkml:trace contextRef="#ctx0" brushRef="#br2" timeOffset="-95224.89">25008 9040 0,'7'36'16,"11"19"-16,-3 6 31,0 17-31,-2 5 16,0 23-16,-3-15 16,-1 17-16,-6-15 15,3 0 1,-24-7-1,-5-31 1,15-29 0,1-14-1,7-12-15</inkml:trace>
  <inkml:trace contextRef="#ctx0" brushRef="#br2" timeOffset="-94767.61">24985 9028 0,'78'-30'16,"-10"12"15,7 10-31,-6 11 16,4 12-16,0 33 15,-45 21 1,-28-20 15,-36 5-31,-4-10 16,-20 2-16,-26 12 16,8-5-1,40 5 16,51-5-15,12-23 0,28-2-16,35-6 31,10-12-15,-5-10-1,-17-7 1,-36 4-1,-40 3-15</inkml:trace>
  <inkml:trace contextRef="#ctx0" brushRef="#br2" timeOffset="-94526.99">25754 9538 0,'55'2'15,"11"-10"1,-6 0 0,-9-6 15,-23 3-31,-28 11 15</inkml:trace>
  <inkml:trace contextRef="#ctx0" brushRef="#br2" timeOffset="-94282.03">25930 9587 0,'0'88'16,"0"8"-1,0-15 17,5-29-17,-3-26 1,-2-26-16</inkml:trace>
  <inkml:trace contextRef="#ctx0" brushRef="#br2" timeOffset="-94022.45">26408 9433 0,'74'6'16,"17"2"-1,-14-6 1,-16 0-1,-61-2-15</inkml:trace>
  <inkml:trace contextRef="#ctx0" brushRef="#br2" timeOffset="-93772.18">26629 9713 0,'67'-5'16,"13"-4"15,-4-1-15,-17 4-16,-59 6 15</inkml:trace>
  <inkml:trace contextRef="#ctx0" brushRef="#br2" timeOffset="-91516.78">27407 9035 0,'12'-10'15,"29"-15"1,34-3 0,21 8-1,15 15 1,-5 18-1,-33 25 1,-45 14 0,-44 17-1,-9-17 17,-20-1-32,-3-5 15,-13 1-15,-25 21 16,4 0-1,39-2 1,53-26 0,45-7-1,33-13 1,19-18 0,-9-12-1,-17-2 1,-34 2-1,-47 10-15</inkml:trace>
  <inkml:trace contextRef="#ctx0" brushRef="#br2" timeOffset="-90994.36">28266 9540 0,'23'-2'16,"24"-10"0,19-7-1,-3-24 17,-12-13-17,-16-12 1,-10 5-1,-4 3 1,5 4 0,18 24-1,11 12 1,0 20 0,-16 24 15,-17 25-16,-16 19 1,-20 4 0,0 4-1,16-10 1,41-11 0,27-24 15,6-12-16,-11-8 1,-22-1 0,-43-10-16</inkml:trace>
  <inkml:trace contextRef="#ctx0" brushRef="#br2" timeOffset="-90388.88">29524 9396 0,'72'0'15,"24"-5"1,2 3 0,-12-9-1,-18 4 1,-38-1-1,-30 8-15</inkml:trace>
  <inkml:trace contextRef="#ctx0" brushRef="#br2" timeOffset="-90123.48">29762 9250 0,'-7'65'16,"7"6"-1,3-14 1,7-16-1,-2-21 1,-8-20 0</inkml:trace>
  <inkml:trace contextRef="#ctx0" brushRef="#br2" timeOffset="-89403.26">30660 8940 0,'5'55'16,"0"11"-16,2-3 15,1 14-15,10 32 16,0 0 0,1-24-1,-9-47 1,-10-38-16</inkml:trace>
  <inkml:trace contextRef="#ctx0" brushRef="#br2" timeOffset="-88795.4">31045 9510 0,'49'-14'16,"19"-3"0,12-15-1,-4-12-15,-11-1 16,-9-13-1,-24-2 1,-17-3 0,-13-5-1,-14-1 1,-11 14 0,18 7-1,21 18 1,22 17-1,22 20 1,10 20 0,-2 22-1,-19 24 1,-26 10 0,-29-2-16,-16-13 15,-6-12 1,12-11-1,29-17 1,30-3 0,38 0-1,15 0 1,-8 0 0,-11-12-1,-36 1 1,-41-14-16</inkml:trace>
  <inkml:trace contextRef="#ctx0" brushRef="#br2" timeOffset="-87498.04">25215 10875 0,'-9'60'16,"15"14"-16,-1-4 15,7 21-15,2-8 32,0 11-32,4 27 15,-6-49 1,-12-72 15,0-20-15,-9-25-16,-2-11 15,-6-12 1,-6-4 0,-10-19-16,5 7 15,-4-6-15,9 9 16,8-2-16,18-18 16,45 21 15,-1 36-16,16 22-15,-5 14 16,10 28-16,-15 8 31,3 20-31,-21 0 16,-20 15-16,-15-5 16,-25 5-16,-35 15 15,-21-10 16,6-9-15,29-12 0,48-10 15,47-1-15,39-13-1,10-11 1,-7-4 15,-23-6-31,-68-2 16</inkml:trace>
  <inkml:trace contextRef="#ctx0" brushRef="#br2" timeOffset="-87260.4">25970 11235 0,'53'-5'16,"10"-13"0,3-6 15,-11-2-16,-15 8 1,-40 18-16</inkml:trace>
  <inkml:trace contextRef="#ctx0" brushRef="#br2" timeOffset="-87013.65">26061 11291 0,'0'60'16,"2"3"0,3-5-1,1-15 16,-1-21-15,-5-22-16</inkml:trace>
  <inkml:trace contextRef="#ctx0" brushRef="#br2" timeOffset="-86772.15">26623 11140 0,'58'0'16,"23"4"0,7 2-1,-13 4 1,-22-5-1,-53-5-15</inkml:trace>
  <inkml:trace contextRef="#ctx0" brushRef="#br2" timeOffset="-86566.31">26759 11366 0,'61'-8'16,"16"1"-1,-8-3 1,-14 2 0,-55 8-16</inkml:trace>
  <inkml:trace contextRef="#ctx0" brushRef="#br2" timeOffset="-85935.23">27475 10764 0,'76'-10'16,"-13"5"-1,9 7-15,31 19 16,-3 16-1,-40 12 1,-53 1 15,-39-5-15,-26-5 0,-1-7-1,11-10 1,36-5-1,37 4 1,33 13 0,20 13-1,-10 15 1,-27 7 15,-46-2-15,-36-12-1,-22-13 1,-2-21 0,11-14-1,17-10 1,16 2 15,21 0-31</inkml:trace>
  <inkml:trace contextRef="#ctx0" brushRef="#br2" timeOffset="-85340.28">28324 11366 0,'55'-15'16,"-2"-10"0,-7-15 15,-18-13-15,-16-18-1,-17-7 1,-6-5-1,9 5 1,27 27 0,29 26-1,23 32 17,-19 8-17,-2 19-15,18 28 16,-22 17-1,-44 1 1,-33-7 0,-16-9-1,16-9 17,37-7-17,47-5 1,-6-13-1,15-3-15,27 9 16,-4-4 15,-23-9-31,-68-23 16</inkml:trace>
  <inkml:trace contextRef="#ctx0" brushRef="#br2" timeOffset="-84093.19">27458 11754 0,'67'3'15,"-8"-3"1,6 0-16,-2 0 16,25-5-16,-3-3 15,31 3 1,-20 2 0,5 3-16,12 8 0,-9 0 15,4 4-15,13 4 0,-21 2 16,0-4-16,12 4 0,0-1 15,9 1-15,7 2 16,-65-9 0,-30-6 15,-33-5-31</inkml:trace>
  <inkml:trace contextRef="#ctx0" brushRef="#br2" timeOffset="-81949.63">31507 4310 0,'4'-15'16,"19"-27"-1,15-11 1,13-5-16,14 7 15,0 6 1,-2 10 0,0 17-1,-12 18 1,-21 23 0,-10 14-16,-18 7 15,-16 8 1,-19-1-1,-5-3 1,6-12 0,11-11-1,3-11-15,13-6 16,18-8 0,23-6-1,19 6 1,23 6-1,5-1 1,-10 18 0,-25 15-16,-33 7 15,-43 13 1,-7-18 0,-21 0-16,-26 13 15,1-15 1,3-10-1,18-10-15,30-14 16,11-16 0,15 2-1,-1 7 1,5 0 0,0 3-16</inkml:trace>
  <inkml:trace contextRef="#ctx0" brushRef="#br2" timeOffset="-81343.04">32429 4608 0,'58'-30'0,"10"-6"15,-3-6 1,-9-14 0,-26-2-1,-12 3 1,-24 0 0,-1 4-16,-10 11 15,1-1 1,2 14-1,-5 1 1,24 6 0,13 5-1,20 5-15,20 15 16,10 15 0,2 16-1,-14 12 1,-23 13-1,-29 9 1,-23 5-16,-25 3 16,4-17-1,5-19 1,12-11 0,23-18-1,33-8 1,41 0-1,21-5-15,3-5 16,-12 2 0,-25 1-1,-61 2-15</inkml:trace>
  <inkml:trace contextRef="#ctx0" brushRef="#br0" timeOffset="-20902.18">2218 10789 0,'27'0'15,"35"0"1,28 0 0,9 0-1,-11 0 1,-20 0-1,-68 0-15</inkml:trace>
  <inkml:trace contextRef="#ctx0" brushRef="#br0" timeOffset="-20659.61">2265 10979 0,'54'2'16,"4"-2"0,-10-5-1,-13-8 1,-13 5-16,-22 8 0</inkml:trace>
  <inkml:trace contextRef="#ctx0" brushRef="#br0" timeOffset="-19895.31">2980 10371 0,'19'-8'15,"33"-7"1,36-3 0,-16 13-1,8 5-15,-16 3 16,14 10-1,19 13 1,-31 11 0,-46 10-1,-40 2 1,-32-1 0,-9-1-1,1-3 1,27-2-1,40 6 17,39 7-17,22 15 1,5 4 0,-15-6-1,-33-3 1,-32-14-1,-37-13 1,-8-13 15,-6-8-15,13-12 0,12 3-1,18-6 1,11 1-1,4-3-15</inkml:trace>
  <inkml:trace contextRef="#ctx0" brushRef="#br0" timeOffset="-18812.05">4041 11135 0,'17'0'15,"24"0"17,17 0-17,8-7 1,-2-9-1,-12-12 1,-25-25 0,-10-23-1,-9-19 1,0-4 15,-8 7-15,-8 8-1,5 21 1,18 20 0,18 15-1,18 21 1,16 9 0,6 26 15,-10 23-16,-23 24 1,-24 13 0,-26 6-1,-23-4 1,-1-7 0,18-14 15,32-24-16,30-14 1,33-14 0,9 1-1,-5-3 1,-22-5 0,-61-10-16</inkml:trace>
  <inkml:trace contextRef="#ctx0" brushRef="#br0" timeOffset="-17137.84">1715 12898 0,'-22'-65'16,"-19"-11"0,-3 23-1,-5-3-15,-7 16 16,-19 3-16,1 9 16,-19 8-16,5 8 15,-17 12 1,9 4-1,-12 20-15,12 0 16,-14 16-16,16 5 16,-7 19-16,20 4 15,3 21-15,22-4 16,16 21-16,14-13 16,19 18-16,14-16 15,19 14-15,4-19 16,22 16-16,5-12 15,16 6-15,3-8 16,17 1-16,-15-23 16,-2-13-16,13 2 0,-13-19 31,5-5-31,17 1 0,4-14 16,30-7-16,-13-15 15,7-25-15,-27-10 16,-3-23-16,-27-3 15,-3-16-15,-17-4 16,-13-27-16,-13 9 16,-9-25-16,-12 29 15,-8 7-15,-15-18 0,-7 20 16,-16 0-16,-19-19 0,5 16 16,-5-1-1,-9-11-15,-2-7 0,-6-11 16,11 22-16,7 0 15,26 47 1,36 50-16</inkml:trace>
  <inkml:trace contextRef="#ctx0" brushRef="#br0" timeOffset="-9818.45">2281 13384 0,'61'-7'16,"30"-8"0,13-7-1,-10-4 1,-20 3 0,-74 23-16</inkml:trace>
  <inkml:trace contextRef="#ctx0" brushRef="#br0" timeOffset="-9581.37">2391 13586 0,'67'0'16,"15"-4"0,0-2-1,-16-2 1,-66 8-16</inkml:trace>
  <inkml:trace contextRef="#ctx0" brushRef="#br0" timeOffset="-8888.17">3318 12130 0,'22'57'16,"0"17"-16,-4-3 15,11 17-15,-10-5 32,8 13-32,-6-11 15,9 1-15,16 17 16,6-25 0,-16-57 15,-14-54-16,-9-5 1,-3-20-16,-5 0 31,3-20-31,-6 4 16,10-16-16,-4 14 16,5-1-16,5-24 15,0 12 16,-6 42-31,-12 47 16</inkml:trace>
  <inkml:trace contextRef="#ctx0" brushRef="#br0" timeOffset="-8453.56">3998 12676 0,'55'6'16,"16"-6"-1,1 0 1,-4 0 15,-15-8-15,-9-2-1,-27 7 1,-17 3-16</inkml:trace>
  <inkml:trace contextRef="#ctx0" brushRef="#br0" timeOffset="-8238.43">4168 12730 0,'3'85'16,"0"6"15,-3-11-16,5-16 1,-2-32 0,-3-32-16</inkml:trace>
  <inkml:trace contextRef="#ctx0" brushRef="#br0" timeOffset="-7803.49">3241 13372 0,'42'3'16,"18"-1"-16,1 3 16,21-5-16,4 2 15,30 1-15,-23 4 31,-2-1-31,12 1 0,6-2 16,25 5-16,-16-2 16,6-5-16,-20-1 15,-3-2-15,-5-5 32,-48 0-17,-48 5-15</inkml:trace>
  <inkml:trace contextRef="#ctx0" brushRef="#br0" timeOffset="-6703.99">3654 13823 0,'0'43'15,"0"13"-15,0 9 16,0 20-16,0-2 16,0 19-16,0-7 15,0 11-15,0-15 16,0 2-16,-3 18 15,-8-61 1,1-52 0,-4-38-1,-6-34 1,3 9 0,2-8-1,3 4-15,-4-11 16,10 9-16,-3-7 0,4-25 31,5 7-15,5 18-1,20 26 1,21 24 15,22 23-15,20 25-1,8 33 1,-14 15 15,-27 10-15,-46-8 0,-45-9-1,-27-18 1,-9-13-1,11-15 1,16-5 0,32-7-1,26-1 1,20 11 0,21 19-1,18 6 1,5-5-1,-3-5 1,-11-8 0,-22-7-1,-19-9 1,-22-4-16</inkml:trace>
  <inkml:trace contextRef="#ctx0" brushRef="#br0" timeOffset="-6371.25">4207 14385 0,'47'23'16,"2"-4"-1,-2-1 17,2-22-17,-10-14 1,-6-15-1,-8 2 1,-10 9 0,-15 22-16</inkml:trace>
  <inkml:trace contextRef="#ctx0" brushRef="#br0" timeOffset="-6159.64">4331 14332 0,'8'61'15,"-3"29"1,8 11 0,0-3-1,-5-15 1,11-37 0,-13-24-1,-1-9 1,-5-13-16</inkml:trace>
  <inkml:trace contextRef="#ctx0" brushRef="#br0" timeOffset="-4791.46">5197 13316 0,'58'6'15,"3"-12"17,-12 2-17,-13-4 1,-36 8-16</inkml:trace>
  <inkml:trace contextRef="#ctx0" brushRef="#br0" timeOffset="-4588.73">5227 13551 0,'53'7'16,"2"3"15,-14 1-15,-41-11-16</inkml:trace>
  <inkml:trace contextRef="#ctx0" brushRef="#br0" timeOffset="-2936.67">3425 6385 0,'61'-13'16,"25"-10"0,-13 3-1,7-5-15,16 0 0,-8-5 16,15-1-16,21-11 0,-11 8 15,12-1-15,19-8 0,-18 8 16,6 5 0,22-5-16,-25 5 0,-4 9 15,17-1-15,1 1 0,17-1 0,-33 10 16,-6-4-16,-60 9 31,-61 7-31</inkml:trace>
  <inkml:trace contextRef="#ctx0" brushRef="#br0" timeOffset="-1589.51">5857 11885 0,'5'74'16,"-5"-7"15,0 19-31,0-8 16,0 15-16,0-10 15,3 8-15,9 25 16,15-33-1,-2-40 17,-14-20-17,-3-11 1,-8-12-16</inkml:trace>
  <inkml:trace contextRef="#ctx0" brushRef="#br0" timeOffset="-1151.42">5973 12044 0,'47'-27'16,"25"-7"0,23 10-1,17 16 16,-7 38-15,-36 40 0,-38-17-1,-31 11-15,-19-9 32,-24 5-32,-5-9 15,-10 7-15,-16 17 16,25 6-1,49-15 1,49-21 15,2-20-15,18-15-16,22-13 16,0-6-1,-30-1 1,-61 10-1</inkml:trace>
  <inkml:trace contextRef="#ctx0" brushRef="#br0" timeOffset="-721.3">6842 12241 0,'0'60'15,"0"29"1,11 11 0,1-4-1,9-26 16,-2-44-15,14-44 0,6-43-1,-9 8 17,-3-15-32,13-24 15,5-15 16,0 4-15,-14 23 0,-9 31-1,-22 49-15</inkml:trace>
  <inkml:trace contextRef="#ctx0" brushRef="#br0" timeOffset="-76.11">5998 13405 0,'63'-8'16,"23"-2"-16,-15 7 16,10 1-16,8-3 0,0 3 15,1 4-15,17 5 0,-13 3 16,-4 3-16,15 5 0,5 2 31,5 3-31,21 2 16,-50-5 15,-41-12-15,-45-8-16</inkml:trace>
  <inkml:trace contextRef="#ctx0" brushRef="#br0" timeOffset="1061.71">5955 14062 0,'11'-5'16,"26"-5"0,34-3 15,28 4-16,6 9 1,-9 9 0,-41 9 15,-52 7-15,-38 6-1,-10-3 1,6-1-1,29 6 1,32 5 0,30 4-1,15 7 1,-9-2 0,-20 6-1,-33 2 1,-30-3-1,-22-2 1,-4-10 0,3-5-1,20-14-15,16-12 16,3-6 0,9-3-16</inkml:trace>
  <inkml:trace contextRef="#ctx0" brushRef="#br0" timeOffset="1725.3">6744 14544 0,'24'-8'16,"14"-5"-1,5-9 1,2-11-1,-4-15 1,-10-5 0,-11 5-1,-10 1 1,-8-4 0,1 3-1,15 8 1,17 9-1,18 24 17,10 20-17,-18 34 1,-29 21 15,-30 16-15,-13-4-1,1-14 1,17-8 0,34-10-1,33-3 17,17-7-17,-1-5 1,-19-13-1,-55-20-15</inkml:trace>
  <inkml:trace contextRef="#ctx0" brushRef="#br0" timeOffset="2474.82">5272 15806 0,'5'0'16,"22"0"-1,28-2 1,28-1 0,21 3-1,4 10 1,-15-2 0,-23 2-1,-30 1 1,-17-10-1,-23-1-15</inkml:trace>
  <inkml:trace contextRef="#ctx0" brushRef="#br0" timeOffset="2686.72">5447 16129 0,'62'12'16,"18"3"-1,-2 3 1,-12-5 0,-24-3-16,-42-10 0</inkml:trace>
  <inkml:trace contextRef="#ctx0" brushRef="#br0" timeOffset="3513.35">3753 15643 0,'66'-6'16,"24"-6"0,18-4-1,11-3 1,-2 1 0,-20-15-1,-20-15 1,-22-4-1,-26 18 1,-11 19 0,-18 15-16</inkml:trace>
  <inkml:trace contextRef="#ctx0" brushRef="#br0" timeOffset="3750.25">4289 15562 0,'-11'58'0,"-10"13"15,6-6 1,-4 15-16,-3 29 16,8 4-1,9-15 1,5-25-1,0-37 1,0-16-16,0-20 0</inkml:trace>
  <inkml:trace contextRef="#ctx0" brushRef="#br0" timeOffset="3992.87">3920 16318 0,'64'2'16,"16"-2"0,2 0-1,-5-8 1,-18 4-1,-26-2 1,-33 6-16</inkml:trace>
  <inkml:trace contextRef="#ctx0" brushRef="#br0" timeOffset="4268.79">4639 16174 0,'49'-10'15,"9"-10"1,-8-16-1,-9-4 1,-6 0 0,-15 12-1,-20 28-15</inkml:trace>
  <inkml:trace contextRef="#ctx0" brushRef="#br0" timeOffset="4503.61">4711 16154 0,'-23'68'15,"-5"18"1,12-1 0,11-6-1,10-22 1,-1-27-1,-4-15 1,0-15-16</inkml:trace>
  <inkml:trace contextRef="#ctx0" brushRef="#br0" timeOffset="5043.61">6215 15680 0,'-16'35'16,"4"8"-1,12 12 1,17 4 0,22-6-1,13-8 1,5-17-1,2-18 1,-1-25 0,-7-18-16,-10 0 15,-16 13 1,-25 20-16</inkml:trace>
  <inkml:trace contextRef="#ctx0" brushRef="#br0" timeOffset="5317.39">6681 15643 0,'-23'55'16,"0"26"-1,1 19 1,9-22-1,2 1-15,-2 29 16,4 0 0,6-9-1,6-34-15,2-35 16,-5-12 0,0-18-1</inkml:trace>
  <inkml:trace contextRef="#ctx0" brushRef="#br0" timeOffset="5935.56">6789 16345 0,'3'53'16,"0"5"-1,-3-8 1,0-14 0,7-29-1,8-29 1,10-29-1,3-29 1,5-21-16,-8-15 16,5-5-1,1 8 1,-1 15 0,-5 14-1,-8 29 1,-5 30-1,-11 22 1,4 21 0,-5 37 15,0-2-15,3 18-16,-1 2 15,8 20-15,2 0 16,-4 13-16,0-5 15,12 7-15,2-17 16,2 0-16,19-6 16,-1-29-1,-19-26 17,-16-18-32,-7-12 0</inkml:trace>
  <inkml:trace contextRef="#ctx0" brushRef="#br0" timeOffset="6181.5">7094 16368 0,'-50'-5'16,"-15"1"-16,-34 0 15,-4 4 1,14 0 0,29-4-1,32 1 1,14 3-16,14 0 16</inkml:trace>
  <inkml:trace contextRef="#ctx0" brushRef="#br0" timeOffset="6751.99">7804 16988 0,'-75'-10'15,"8"5"1,-12-5-16,1-3 16,-15-2-16,5-2 15,-23-6-15,5 5 16,-24-5 0,30 8-16,5 3 15,-10-1-15,17 3 0,-6 0 0,-13-3 16,20 3-16,-10 1 15,-10 1-15,18 0 0,-4 3 16,-18-3-16,18 6 0,-3-8 0,-17 2 0,17 6 16,-6-3-16,-19 0 0,22 2 15,-5 3-15,-12 3 0,21-3 16,-5 5-16,-15 0 0,22 2 16,-4 4-16,-14 1 0,-1 3 15,-29 8-15,20-5 16,-17 1-16,23-4 15,-5 6-15,51-8 16,32-9 0,37-4-16</inkml:trace>
  <inkml:trace contextRef="#ctx0" brushRef="#br4" timeOffset="66396.48">3630 8418 0,'-3'13'0,"-9"19"31,-21 14-16,-8 12 1,6 5 0,26 4-1,28-3 1,32-9 0,22-15 15,4-22-16,0-18 1,-14-18 0,-25 8-1,-38 10-15</inkml:trace>
  <inkml:trace contextRef="#ctx0" brushRef="#br4" timeOffset="66711.73">3915 8449 0,'0'44'15,"0"17"-15,0-1 16,0 21-16,0-8 15,0 13-15,0-10 16,0 7 0,0 11-1,6-52 1,10-35 0,-8-7-1,0 0 1,-8 0-16</inkml:trace>
  <inkml:trace contextRef="#ctx0" brushRef="#br4" timeOffset="67240.53">4144 8886 0,'-8'54'16,"4"-4"0,-4-5-1,5-35 1,9-45 0,3-3 15,12-20-31,-4 0 15,5-15-15,0 8 16,0-13-16,2-18 16,-1 10-1,-4 21 1,-8 48 0,3 39 15,4 36-16,-6-5 1,5 14-16,4 2 16,4 7-16,-3-4 15,5 9-15,19 17 16,10-14 0,-4-29-1,-19-22 1,-18-18-1,-15-15 1</inkml:trace>
  <inkml:trace contextRef="#ctx0" brushRef="#br4" timeOffset="67406.68">4262 8783 0,'-83'-15'16,"-8"-4"-1,14 1 1,20 0 0,33 13-1,24 5-15</inkml:trace>
  <inkml:trace contextRef="#ctx0" brushRef="#br4" timeOffset="68482.7">4218 8735 0,'39'14'16,"19"5"-16,35 9 15,5 2 1,-12-2-1,-86-28-15</inkml:trace>
  <inkml:trace contextRef="#ctx0" brushRef="#br4" timeOffset="90337.9">14258 3235 0,'8'-36'16,"-8"1"-1,-8 5 1,-4-3 15,12 33-31,-16-35 16,16 35-16,-12-50 15,12 50-15,-15-68 16,-8 2 0,3 5-1,20 61-15,0 0 0,0 0 0,-15-43 16,15 43-16</inkml:trace>
  <inkml:trace contextRef="#ctx0" brushRef="#br4" timeOffset="93838.54">19741 18183 0,'-83'15'16,"-13"10"15,8 0-15,10-13 0,15-12 15,26-2-16,16 2 1,1-5 15,-8-3-15,0-2 0,9 5-1,6-2 16,0 7-15,1 7 0,-6-2-1,-7 5 17,2-2-17,1-3 1,-1-3 15,0 4-15,0-2-1,-1 4 1,-2 2 15,1-2-15,-1 2-1,1 3 1,3-3 15,2 2-15,7-1 0,3-9-1,5 0 16,2 3-15,-1-2 0,-1 2 15,2 2-15,-3-4-1,6-3 1,0 0 15,0 8-15,0 2-1,6 2 1,-3-4 15,6 2-15,-1-3-1,2 1 17,0-1-17,2 3-15,-1-4 16,-1 1 0,-5-2-1,-3 0 1,3-5-1,-5 0 1,0 0 0,0 0-1,0 3 1,0-1 0,0 1-1,0 4 16,0-3-31,0-4 16,0 0 0,-5 0-1,3-4 1,-3 2 0,-2-3-1,2 5 1,-1 0-1,1 0 1,-5 0 0,-3-3-1,1 3 1,0 0 0,-4 0-1,1 0 1,0-2-1,3-1 1,7-2 0,-4 2-1,7 3 1,-3 0 0,3 0-1,-1 0 1,3 0-1,0 0 1,0 0 0,-2 0-1,-6-2 1,4 2 0,-5 0-1,7 0 1,-6 0-1,6 0 1,2 0 0,0 0-1,0 0 1,0 0 0,0 0-1,0 0 1,0 0-1,0 0 1,0 0 0,0 0-1,0 0 1,0 0 0,0 0-16,0 0 31,0 0-16,0 0-15,-2-2 16,-1-3 15,3 5-15,-6 0 0,6 0-1,0 0 1,0 5-1,0-1 1,0 7 0,9 5-16,3 0 15,6 2 1,-1-3 0,6-5-1,7 0 1,8 5-1,-3 18 1,-2 13 0,0-6-1,-4-15 1,5-15 0,-7-10-1,-9 0 1,-18 0-16</inkml:trace>
  <inkml:trace contextRef="#ctx0" brushRef="#br4" timeOffset="100905.45">16315 18616 0,'-3'-8'15,"-8"-7"1,2-5 0,4 5-1,-2 5 1,1 0 15,-2 2-15,3-2-1,-4-2 1,-2 1 0,1 1-1,8 5 17,-6-3-17,6 6 1,2 2-1,0 0 1,0 0 0,0 0-1,0 0 17,0 0-17,0 0 1,0 0-1,0 0 1,0 0 0,0 0 15,0 0-15,0 0-1,0 0 1,0 0-1,0 0 1,0 0 0,0 0 15,-2-2-15,-2-6-1,-1 5 1,5 3-1,0 0 1,-2 0 15,2 0-15,0 0 0,0 0-1,0 0 1,0 0-1,0 0 1,-3 0 15,3 0-15,0 0 0,0 0-1,0 0 1,0 0-1,0 3 17,0 5-17,0 7 1,0 2 0,0 4-1,0-6 1,0-3-1,0-2 17,0 0-17,0-7 1,0 2 0,0-3-1,3 3 1,-1 8-1,7-1 17,0 1-17,-9-13-15</inkml:trace>
  <inkml:trace contextRef="#ctx0" brushRef="#br4" timeOffset="125543.7">11645 2519 0,'-5'23'15,"-18"33"17,-12 24-17,0 8 1,19-5 0,30-20-1,33-27 1,29-28 15,10-22-15,-9-8-1,-21 1 1,-56 21-16</inkml:trace>
  <inkml:trace contextRef="#ctx0" brushRef="#br4" timeOffset="125815.45">12029 2640 0,'-4'46'15,"-13"17"-15,-1 2 16,-17 26-16,-3-2 15,-10 11-15,10-9 16,-4 2 0,4 5-1,15-31 1,10-31 0,6-16-1,7-20-15</inkml:trace>
  <inkml:trace contextRef="#ctx0" brushRef="#br4" timeOffset="126398.97">12003 3308 0,'0'0'15,"10"-16"1,20-33-1,3-5 17,7-11-32,1 2 15,1-16-15,2 9 16,3-3-16,9-14 16,-1 23-1,-27 51 1,-20 43-1,-11 14 17,-8 14-32,2 2 15,-6 15-15,4-4 16,-1 7-16,-1 20 16,16-25-1,22-45 1,13-36-1,7-24 17,1-29-17,-31-14 1,-41 2 0,-37 20-1,-20 22 1,-8 16 15,16 8-15,28 7-16,47 0 15</inkml:trace>
  <inkml:trace contextRef="#ctx0" brushRef="#br4" timeOffset="127391.04">11912 4077 0,'0'-61'16,"-13"-19"15,-22-14-15,5 26-1,-15 0-15,4 10 16,-14-8-16,5 9 15,-11-4-15,5 8 16,-4-5-16,8 8 16,-9-8-1,-17-23-15,0-2 16,7 20 0,21 23-1,25 18 1,11 11-1,10 14 1,8 17 0,5 15-1,10 16 1,14 19 0,6 8-1,-2 5 1,-2-12-1,-9-16 1,-7-23 0,-11-20-1,-8-24 1,-8-18 0,-19-25-1,-6-18 1,-10-5-1,3 5 1,7 15 0,11 15-1,9 23 1,16 13 0,19 9-1,24 8 1,12 3-1,-3 4 1,-7-4 0,-13 2-16,-35-15 0</inkml:trace>
  <inkml:trace contextRef="#ctx0" brushRef="#br4" timeOffset="128836.72">10287 2217 0,'-5'-8'0,"-15"-10"16,-16-17-1,-14-20 1,-7-8 0,-6-18-1,-1-9 1,3-14 0,2-10-1,1-1 1,-3-1-1,-2 3 1,-15 14 15,17 36-15,-4 10-16,4 13 16,-14 7-16,12 11 15,-13 0-15,-27 6 16,-8 1-1,3 10 1,9-5 15,16 0-15,42 8 0,19-1-1,13 3 1,1 0-1,5 0 1,3 0 0,0 0 15,7 5-15,11 15-1,15 16 1,12 13-1,3 9 1,-1-10 0,-6-10 15,-13-12-15,-11-17-1,-22-18 1,-15-19-1,-27-18 1,-30-9 0,-7 2-1,0 5 17,24 3-17,45 5 1,48-6-1,4 16 1,21-5-16,38-9 16,2 7-1,-14 9 1,-24 8 0,-32 10-1,-28 10 1</inkml:trace>
  <inkml:trace contextRef="#ctx0" brushRef="#br4" timeOffset="129409.1">8450 501 0,'27'-56'15,"34"1"1,25 0 0,13 17-1,-14 25 1,-40 36-1,-37 19 1,-38 19 15,-19 5-15,-6-6 0,12-7-1,34-15 1,32-18-1,21-10 1,4-8 15,-7-2-15,-41 0-16</inkml:trace>
  <inkml:trace contextRef="#ctx0" brushRef="#br4" timeOffset="130007.86">9047 559 0,'0'0'16,"0"-10"-1,9-25 1,4-29-1,10-21 1,3-6 15,-1 15-15,0 34 0,-3 42-1,-1 42 1,-5 34-1,-2 17 1,14-7 15,2-15-15,5-34 0,0-19-1,-12-26 1,-2-25-1,-16-2 1,-16 8 0,-24 7 15,-30 14-15,-21 19-1,-2 12 1,12 3-1,13 2 1,26-13 0,37-17-16</inkml:trace>
  <inkml:trace contextRef="#ctx0" brushRef="#br4" timeOffset="131353.72">10126 2835 0,'-38'24'16,"-10"22"0,-8 22-1,19-10 1,-1 5-16,8-5 15,-3 12-15,3-7 16,-5 10-16,-1-7 16,-2 9-16,6-10 15,-9 12-15,4-17 16,-14 8-16,-2-10 31,-10-2-31,2-16 16,-11 7-16,4-8 15,-11-2-15,12-6 16,-10-6-16,-27-8 16,-8-9-1,1-16 1,11 1 0,14-10 15,35 6-16,26 6 1,13 3 0,4 2-1,6 0 1,9 0 0,1 0 15,12 2-16,5 8 1,0 6 0,0 4-1,-4-6 1,-7-1 0,-14-8-1,-22 3 16,-21-8-15,-15-8 0,-5-7-1,3-2 1,7-1 0,17 2-1,19 9 1,17 4 15,28 6-15,32 8-1,34-1 1,13-3 0,0-2-1,-16-3 1,-33 6-1,-58-8-15</inkml:trace>
  <inkml:trace contextRef="#ctx0" brushRef="#br4" timeOffset="132235.01">8452 3560 0,'0'60'16,"-7"11"0,2-11-1,0-19 1,3-31-1,2-25 1,7-33 15,5-31-15,4-9 0,4 3-1,-5 15 1,-2 19-1,-6 26 1,-2 18 15,-2 11-15,4-1 0,-1 1-1,1 1 1,3-2-1,0 0 1,-3 5 0,-1-6 15,-4-2-15,1 0-1,-3 0 1,0 0-1,0 0 1,0 0 0,0 0-1,0 0 17,0 3-17,-3 4 1,-4-2-1,7-5-15</inkml:trace>
  <inkml:trace contextRef="#ctx0" brushRef="#br4" timeOffset="132900.34">8500 3341 0,'3'2'15,"10"13"1,9 21 0,11 25 15,10 16-15,2 1-1,-6-10 1,-10-17-1,-11-18 1,-6-28 0,-1-17-1,-9-9 17,3-4-17,-5 2 1,0 8-1,-7 0 1,-13-5 0,-21 4-1,-28 9 1,-20 14 15,-15 9-15,13 4-1,18-5 1,20-3 0,28-4-1,25-8-15</inkml:trace>
  <inkml:trace contextRef="#ctx0" brushRef="#br4" timeOffset="133496.4">7700 3459 0,'22'-10'15,"36"-15"1,27-5 15,8 12-15,-26 23 0,-43 41-1,-24-6 1,-24 15-16,-7-7 15,-22 7-15,-25 21 16,-2-10 15,39-26-15,46-30 0,48-20-1,26-8 1,4-2-1,-12 2 1,-71 18-16</inkml:trace>
  <inkml:trace contextRef="#ctx0" brushRef="#br4" timeOffset="136350.68">4121 2559 0,'-22'-12'15,"-36"-18"1,4 2 0,-12 2-16,7 7 15,-9-4-15,-1 0 16,-5 3-16,5 5 15,-8 0-15,-33-5 16,-14 4 0,1 4-1,-3 5 1,-2 3 0,5 8-1,2 3 1,2 5-1,7 11 1,10 5 0,13 0-1,8 4 1,1 1-16,16-2 16,1-1-1,6-12 1,18 12-1,6-3 1,9-12 0,15-5-1,4-7-15,-1 3 16,6-6 0,0 0-1,0 0 1,-1-12-1,-3-13 1,-2 1-16,0 1 16,4 5-1,-7 6 1,-1 5 0,4 1-1,-11 12-15,1 10 16,-7 22-1,2 23 1,4 17 0,-4-2-1,4-5 1,0-18 0,4-18-16,21-11 15,-6-11 1,12-13-1,23-13 1,21-14 0,18-11-16,17-7 15,15-1 1,-3 6 0,-12 7-1,-20 8 1,-33 12-1,-40 13-15</inkml:trace>
  <inkml:trace contextRef="#ctx0" brushRef="#br4" timeOffset="137992.68">2097 1695 0,'0'7'16,"0"24"-16,-6 19 16,-13 13-1,-6 8 1,-2-8 0,18-11-1,16-18 1,22-7-16,21-11 15,16-6 1,12-6 0,0-6-1,-6-13 1,-23-17 0,-13-7-16,-14-3 15,-1-2 1,-9 7-1,-3 14 1,-9 23-16</inkml:trace>
  <inkml:trace contextRef="#ctx0" brushRef="#br4" timeOffset="138832.94">2559 1720 0,'2'48'15,"-2"16"1,-7 19 0,-16 15-1,-2-2 1,2-18-16,3-18 16,9-25-1,12-28 1,19-26-1,13-19 1,15-13 0,2 1-16,-4 7 15,-8 21 1,-8 16 0,-18 12-1,-7 16 1,-12 13-1,-3 1-15,2-8 16,0-6 0,6-14-1,7-20 1,14-26 0,15-28-1,-8 13 1,4-10-16,15-30 15,1-3 1,-12 16 0,-15 36-1,-11 36 1,1 34 0,4 28-1,-2 18 1,3 14-1,-5-8 1,7-12 0,12-28-1,7-21 1,-5-4 0,-6-21-1,-6-28 1,-19-8-1,-37-5 1,-34 14 0,-21 23-1,-4 19 1,4 13 0,24 3-1,29-10 1,40-13-16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30T12:29:11.64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00206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1395 1206 0,'22'-14'16,"36"-22"-1,-2 8 17,9-2-32,-4 12 15,11-2-15,35 8 16,-3 19 0,-44 21-1,-52 20 1,-37 5-1,-21 0 1,-10-15 0,7-14-1,32-14 1,34-4 15,39 1-15,0 6-1,12 0-15,-3-1 16,9 11-16,24 17 16,-19 23-1,-47 18 1,-51 5 0,-12-29-1,-18-7-15,-2-12 16,-16-2-16,-20 1 15,5-23 17,12-20-17,24-6 1,23 4 0,27 8-16</inkml:trace>
  <inkml:trace contextRef="#ctx0" brushRef="#br0" timeOffset="385.37">2344 773 0,'56'45'0,"7"18"16,-5 5-1,2 21-15,-11-3 16,-4 19-16,-18-9 15,-6 9-15,-20-16 16,-15 4-16,-8-17 16,-16-1-16,-28-1 15,-9-19 1,24-20 0,26-20-16,25-15 0</inkml:trace>
  <inkml:trace contextRef="#ctx0" brushRef="#br0" timeOffset="1001.75">3530 813 0,'46'-7'0,"18"-5"16,-4 1-16,16-4 16,-3-1-16,18-3 15,-8 3-15,15-3 16,-12 3-1,10 1-15,25-5 16,-39-20 0,-34-4-1,-21 27 1,-16 7-16,-11 10 16</inkml:trace>
  <inkml:trace contextRef="#ctx0" brushRef="#br0" timeOffset="1276.99">4045 856 0,'0'56'15,"-4"15"-15,4-6 16,-2 18-16,-1-3 15,-8 8 1,-11 26 0,-6 2-1,2-33 1,14-42 15,5-22-31,7-19 16</inkml:trace>
  <inkml:trace contextRef="#ctx0" brushRef="#br0" timeOffset="1488.86">3630 1612 0,'68'-17'0,"-5"3"15,14 0-15,0-2 16,14-6-16,-9-1 15,12-2-15,24-10 16,-5-3 0,-27 10-1,-43 10 1,-43 18-16</inkml:trace>
  <inkml:trace contextRef="#ctx0" brushRef="#br0" timeOffset="1971.16">4829 1486 0,'5'-15'16,"18"-33"-1,2 1 1,18-9-16,-3 0 15,18-7-15,20-18 16,13 21 0,-11 43-1,-26 34 1,-21 39 0,-22 9-1,-11-5 1,-7-12-1,3-15 1,-1-18 0,5-4-1,0-11-15</inkml:trace>
  <inkml:trace contextRef="#ctx0" brushRef="#br0" timeOffset="2623.16">6061 1098 0,'-17'20'16,"-26"21"-1,-8 17 1,6 10 0,30-16-1,33-16 1,36-26-1,15-35 1,-13-8 0,2-15-16,-8 0 0,5-15 15,-10 3-15,-4-13 16,-13 9-16,-6-9 16,-11-29-16,-31 3 15,-21 23 1,-15 16-1,8 39 1,11 32 0,7 31-1,10 4 1,-1 15-16,8-1 16,6 18-16,0-11 15,7 13-15,22 15 16,29-17-1,27-33 1,8-35 0,-1-22-1,-14-11 1,-30 6 0,-41 17-16</inkml:trace>
  <inkml:trace contextRef="#ctx0" brushRef="#br0" timeOffset="3071.75">6792 1108 0,'-10'63'16,"1"-3"-1,13-16 1,11-34 0,16-33-1,11-25 1,6-20-16,-3 2 16,-10 8-1,-16 31 1,-10 27-1,-6 30 1,-1 28 0,3 10-1,13-16 1,27-18 0,25-19-1,1-12 16,-5-6-15,-15-4 0,-51 7-16</inkml:trace>
  <inkml:trace contextRef="#ctx0" brushRef="#br0" timeOffset="3360.83">7694 947 0,'-55'36'15,"-8"16"1,14 11 0,43 3-1,48-24 1,7-21-1,10-19 1,30-12 0,-3-3-1,-11-1 1,-75 14-16</inkml:trace>
  <inkml:trace contextRef="#ctx0" brushRef="#br0" timeOffset="3711.72">8239 470 0,'-6'46'0,"-1"15"16,4-1 0,-4 13-16,4-5 15,6 8-15,9 27 16,21-12 0,13-36-1,-6-48 1,-8-23-1,-9-10 1,-10 8 0,-13 18-1</inkml:trace>
  <inkml:trace contextRef="#ctx0" brushRef="#br0" timeOffset="3922.11">8072 848 0,'82'21'15,"17"-1"17,10-8-17,-16-1 1,-32-6-1,-61-5-15</inkml:trace>
  <inkml:trace contextRef="#ctx0" brushRef="#br0" timeOffset="4087.35">8971 1008 0,'9'2'16,"5"13"-16,-14-15 0</inkml:trace>
  <inkml:trace contextRef="#ctx0" brushRef="#br0" timeOffset="4257.64">8866 649 0,'0'0'16,"0"0"-16,0 0 0</inkml:trace>
  <inkml:trace contextRef="#ctx0" brushRef="#br0" timeOffset="4695.26">9369 1013 0,'8'42'16,"12"-12"15,26-12-15,9-18-1,-7-23 1,-22-14-1,-37-7 1,-37 14 0,-24 8-1,-4 4 17,8 11-17,19-3 1,24 7-1,13-3 1,12 6-16</inkml:trace>
  <inkml:trace contextRef="#ctx0" brushRef="#br0" timeOffset="5090.78">9919 1078 0,'5'-5'0,"10"-13"16,21-20-1,17-17 1,1-4 0,2 17-1,-8 7 1,-15 27 0,-8 38-1,3 23 1,5 5-1,2-9 1,-5-9 0,-10-17-1,-20-23-15</inkml:trace>
  <inkml:trace contextRef="#ctx0" brushRef="#br0" timeOffset="15252.17">2410 3185 0,'66'-16'16,"-8"2"-1,11-2-15,26-2 0,-2-4 16,-22 4 0,-71 18-16</inkml:trace>
  <inkml:trace contextRef="#ctx0" brushRef="#br0" timeOffset="15752.23">3632 2640 0,'66'-10'15,"-13"0"1,17-3-16,-1 1 15,16-6-15,-7 6 16,15-6-16,31 0 16,-11-4-1,-35-4 1,-35 14 0,-43 12-16</inkml:trace>
  <inkml:trace contextRef="#ctx0" brushRef="#br0" timeOffset="16057.57">4023 2663 0,'-11'53'16,"-1"20"-1,2-3 1,-10 19-16,4-6 16,-1 13-16,-11 22 15,16-33 17,10-37-17,-2-25 1,4-11-1,0-12-15</inkml:trace>
  <inkml:trace contextRef="#ctx0" brushRef="#br0" timeOffset="16467.66">4615 3091 0,'63'-25'16,"19"-8"-1,-5 3 1,-29-5 0,-38 2-1,-33 15 1,-31 11-1,-21 27 1,15 6 0,-3 12-16,12 1 15,1 15-15,-8 23 16,30-3 0,52-30-1,38-36 1,-3-16-1,11-17-15,25-25 16,-4-5 0,-17 12-1,-74 43-15</inkml:trace>
  <inkml:trace contextRef="#ctx0" brushRef="#br0" timeOffset="17051.32">5276 3028 0,'-8'53'0,"-2"0"31,10-23-15,14-23-1,15-31 1,16-29-1,7-10 1,0 10 0,-8 20-1,-11 36 1,-11 29 0,-8 8-16,-6 1 15,-4-11 1,1-12-1,15-26 1,15-17 0,14-10-1,-2-6 1,-3 14 0,-5 22-1,-7 17 1,-3 16-1,0 12 1,2 3 0,7-7-1,5-16 1,10-20 0,-3-10-1,-10-3 1,-9 3-1,-31 10-15</inkml:trace>
  <inkml:trace contextRef="#ctx0" brushRef="#br0" timeOffset="17436.89">6388 2980 0,'-17'38'0,"-5"5"16,7-10 0,6-6-1,23-14 1,29-18 0,12-10-1,10-12 1,-11-6-1,-21-3 1,-22-2 0,-21 14-1,-16 10 1,-13 7 0,-9 2-1,3 2 1,7 3-1,13-5 1,25 5-16</inkml:trace>
  <inkml:trace contextRef="#ctx0" brushRef="#br0" timeOffset="17973.58">6377 2956 0,'-8'57'15,"-9"17"1,-1 3-1,-3-3 1,3-14 0,-1-13-1,5-14 1,8-17-16,3-9 16,3-5-1,0-6 1,3-24-1,2-15 1,-4-3 0,5 2-1,-6 44-15</inkml:trace>
  <inkml:trace contextRef="#ctx0" brushRef="#br0" timeOffset="18698.09">7007 2933 0,'-14'12'0,"-16"16"15,-5 7 1,10 5 0,20-1-1,20-17 1,30-17 0,11-10-1,9-17 1,-17-15-1,-33-7 17,-38 4-17,-23 7 1,-13 12 0,11 8-1,22 9-15,24-4 16,10 3-1,-5 3 1,-3 2-16</inkml:trace>
  <inkml:trace contextRef="#ctx0" brushRef="#br0" timeOffset="18969.12">7434 3091 0,'8'-10'0,"7"-21"31,16-16-15,8-8 0,13 14-1,3 14 1,-2 9-1,-7 8 1,-21 7 0,-25 3-1</inkml:trace>
  <inkml:trace contextRef="#ctx0" brushRef="#br0" timeOffset="19729.24">8251 2875 0,'-25'9'0,"-36"17"31,-12 12-16,15 10 1,35-13 0,41-23-1,30-27 1,17-19 0,-4-4 15,-11 4-16,-19 19 1,-21 20 0,-8 18-1,4 8 1,13-7 0,19-11 15,13-13-16,7-9 1,-8-5 0,-10 2-1,-14 4 1,-12 4 0,-3 0-1,-8 4 16,-1 0-15,-2 4 0,10-4-1,15-11 1,18-7 0,5-4 15,-6 1-16,2 4 1,-9 2 0,-13 8-1,-22 7-15</inkml:trace>
  <inkml:trace contextRef="#ctx0" brushRef="#br0" timeOffset="20125.43">9118 2966 0,'2'4'16,"8"4"0,15-8-1,28-22 1,20-22 15,11-1-15,-8 9-1,-39 29 1,-42 42 0,-17 4-1,-16 8-15,-3 2 16,-6 7-16,-18 23 15,1-6 17,11-15-17,25-22 1,13-22 0,15-14-16</inkml:trace>
  <inkml:trace contextRef="#ctx0" brushRef="#br0" timeOffset="23147.46">11114 2517 0,'-74'18'16,"14"4"15,-11 13-31,8 3 16,-5 12-16,-4 33 15,46 1 1,61-24 15,5-25-15,28-17-16,-5-8 15,18-7-15,33-6 16,-6-7 0,-25 2-1,-83 8-15</inkml:trace>
  <inkml:trace contextRef="#ctx0" brushRef="#br0" timeOffset="24342.19">11713 2247 0,'-7'46'31,"-8"14"-31,-6 1 16,-6 19-16,-1-7 31,-5 2-31,-12 14 16,43-43-1,47-46 17,33-25-17,15-3 17,-8 17-17,-13 24 16,-12 7-15,5-7 15,18-23-15,14-26 15,-4-11-15,-48 9-1,-58 20 17,-40 28-17,-12 22 17,7 14-17,30-6 16,40-17-15,29-30 15,9-28-15,6-16 0,-24 11 15,-19 29-16,-10 32 17,2 16-17,18-2 17,22-17-17,13-8 16,0-10-15,-8-2 0,8-8-1,-8 0 17,-14 13-17,-18 9 1,-9 6-1,1-15 1,8-14 0,12-4-1,8-1 17,2 0-17,-4 2 1,-6 9-1,-15 0 1,-5 3 0,-10 2-1</inkml:trace>
  <inkml:trace contextRef="#ctx0" brushRef="#br0" timeOffset="24866.38">13336 2617 0,'-33'53'16,"-13"13"15,11-11-16,21-32 17,28-38-17,25-25 17,6-14-17,3 27 16,-1 47-15,-12 41 0,-12 29 15,-30 13-15,-18-22 15,-6-45-16,1-39 17,5-15-17,10 3 1,15 15-16</inkml:trace>
  <inkml:trace contextRef="#ctx0" brushRef="#br0" timeOffset="25067.45">13842 2650 0,'-5'8'16,"3"9"15,-3-2-16,-3-2 1,8-13-16</inkml:trace>
  <inkml:trace contextRef="#ctx0" brushRef="#br0" timeOffset="25200.69">13858 2342 0,'0'0'16,"0"0"-16</inkml:trace>
  <inkml:trace contextRef="#ctx0" brushRef="#br0" timeOffset="25808.72">14263 2738 0,'7'0'0,"16"0"15,10-10 1,7-13 0,-1-2-1,-9 8 1,-13 4-1,-9 8 1,-18 16 0,-8 8-1,0 0 1,6-3 0,6-7-1,15-4 1,18-5-1,13-14 1,-2-6 0,-8 5-1,-9-2 1,-4 4 0,-1 18-1,6 23 1,5 25-1,14 17 1,-10 9 0,-14-7-1,-32-11 1,-25-20 0,-18-17-1,-5-11 1,7-5-1,19-6-15,37-2 16</inkml:trace>
  <inkml:trace contextRef="#ctx0" brushRef="#br0" timeOffset="26787.56">14097 2630 0,'0'15'15,"0"10"1,0 8 0,-2-8-1,2-7 1,0-15 0,7-16-1,14-10 1,-2-2-1,-1 3 1,-3 12 0,3 12-16,-4 10 31,-3 12-31,-8 1 16,-1-3-1,5-4 1,-7-18-16</inkml:trace>
  <inkml:trace contextRef="#ctx0" brushRef="#br0" timeOffset="27893.82">3940 4525 0,'-10'66'16,"0"17"-1,7 0 1,18-20 0,23-31-1,15-32 1,-1-32 0,0-27-1,-18-16 1,-24-11-1,-32 6 1,-28 25 0,-32 32-1,-14 25 1,13 11 0,21 4-1,62-17-15</inkml:trace>
  <inkml:trace contextRef="#ctx0" brushRef="#br0" timeOffset="28288.24">4685 3807 0,'-45'32'16,"-3"31"0,15-5-1,13 16-15,9-3 16,1 9-16,10-12 15,5 10-15,20 12 16,9-9 0,-1-20-1,-28-48 1,-10-29 0,-4-4-1,-3 8 1,12 12-16</inkml:trace>
  <inkml:trace contextRef="#ctx0" brushRef="#br0" timeOffset="28432.6">4438 4331 0,'81'-8'16,"-6"-1"-1,-14 4 1,-61 5-16</inkml:trace>
  <inkml:trace contextRef="#ctx0" brushRef="#br0" timeOffset="29214.24">6195 4284 0,'-54'4'16,"-13"17"0,-6 14-1,3 7 1,26 3-1,34 1 1,28-16 0,22-17-1,13-19-15,8-19 16,-1-12 0,-10-8-1,-10 5 16,-19 6-15,-10 26 0,-4 22-1,-2 21 17,8 12-17,17-3 1,18-17-1,0-7 17,-14-7-32,-34-13 15</inkml:trace>
  <inkml:trace contextRef="#ctx0" brushRef="#br0" timeOffset="29562.26">6699 4442 0,'-3'40'15,"3"-10"1,6-30 15,13-24-15,16-20-1,15 5 17,8 18-17,1 30 1,-3 19 0,-9 5-1,-12 1 16,-12-17-31,-23-17 16</inkml:trace>
  <inkml:trace contextRef="#ctx0" brushRef="#br0" timeOffset="30578.44">8402 4223 0,'-18'17'31,"-17"27"-15,5 11 15,32 3-15,51-20 0,1-19 15,11-19-31,21-35 15,-29-31 1,-57-9 15,-22 32-15,-29 18-16,-44 13 31,-11 12-15,16 4 15,30 6-31,60-10 16</inkml:trace>
  <inkml:trace contextRef="#ctx0" brushRef="#br0" timeOffset="31138.62">9047 3842 0,'-25'71'31,"7"-10"-16,-6 8-15,-13 30 16,2-6 15,10-35-15,19-53 15,18-30-15,21-13 15,16 3-15,20 20-1,-6 28 17,-25 24-17,-49 12 16,-46-8-15,-22-13 0,-4-13 15,13-12-15,25-3-1,45 0-15</inkml:trace>
  <inkml:trace contextRef="#ctx0" brushRef="#br0" timeOffset="31399.09">9564 4300 0,'-30'81'31,"-23"5"-15,0-13 15,8-22-15,19-19-1,26-32-15</inkml:trace>
  <inkml:trace contextRef="#ctx0" brushRef="#br0" timeOffset="31549.1">9549 3923 0,'0'0'16,"0"0"-1,0 0-15</inkml:trace>
  <inkml:trace contextRef="#ctx0" brushRef="#br0" timeOffset="32167.87">10078 4210 0,'48'-20'15,"-11"-5"17,-29 12-17,-41 10 1,-30 16-1,-17 17 1,4 16 0,20 4-1,47-15 1,44-12 0,43-16-1,-12-7 1,11-9-16,-8-2 15,11-1-15,18-11 16,-7-12 0,-23 0-1,-20 7 1,-36 13 0,-24 18-1,-16 14 1,-9 18-1,-1 18 1,5-2-16,23-16 16,33-23-1,27-24 1,21-23 0,-1-3-1,-7-3 1,-63 41-16</inkml:trace>
  <inkml:trace contextRef="#ctx0" brushRef="#br0" timeOffset="32453.41">10864 3741 0,'-11'71'16,"-1"30"0,5 14-1,2-13 1,3-20 0,9-48-1,0-45 1,-2-19-16,-2-1 15,-1 6 1,-2 25-16</inkml:trace>
  <inkml:trace contextRef="#ctx0" brushRef="#br0" timeOffset="32606.54">10678 3974 0,'54'0'15,"18"0"-15,-7 0 16,13 0-16,31 0 16,-4-4-1,-34 2-15,-71 2 16</inkml:trace>
  <inkml:trace contextRef="#ctx0" brushRef="#br0" timeOffset="34929.81">12363 4084 0,'-12'18'16,"-19"12"-1,-4 18 1,7 0 0,21-18-1,29-30 1,31-35 0,-9-3 15,8-17-31,-11 2 15,6-15-15,-12 5 16,-7-16-16,-7-21 31,-16 4-15,-20 31 15,-8 54-15,-5 52 15,10 6-15,4 25-16,9-2 15,0 15 1,15 33 0,10-14-1,2-13 1,-6-41-1,-16-50-15</inkml:trace>
  <inkml:trace contextRef="#ctx0" brushRef="#br0" timeOffset="35389.87">13089 4016 0,'-23'48'16,"-2"7"-1,15-9 1,33-19 0,28-27-1,19-25 16,7-12-15,-14-9 0,-17 15-1,-29 24 1,-8 25 0,-14 9 15,10 7-16,9-15 1,14-6 15,5-3-15,-8 0 0,-25-10-1</inkml:trace>
  <inkml:trace contextRef="#ctx0" brushRef="#br0" timeOffset="35704.78">13830 4053 0,'51'-30'16,"-2"-2"-1,-3-9 1,-34 19 15,-42 19-15,0 14-1,-20 11-15,2 6 16,-10 14-16,-3 27 16,49 1-1,42-5 1,22-13 15,-11-18-31,-41-34 16</inkml:trace>
  <inkml:trace contextRef="#ctx0" brushRef="#br0" timeOffset="36489.81">4370 5407 0,'-9'41'16,"-2"21"-16,1 6 31,-2 21-31,-1-4 16,-2 18-16,-3 29 15,11-31 16,0-73-15,3-37 0,4-16-1,4 7 1,-4 18-16</inkml:trace>
  <inkml:trace contextRef="#ctx0" brushRef="#br0" timeOffset="36658.44">4121 5782 0,'84'-7'15,"17"-8"17,-8 0-17,-23 2 1,-70 13-16</inkml:trace>
  <inkml:trace contextRef="#ctx0" brushRef="#br0" timeOffset="37151.18">4751 5878 0,'10'53'15,"15"3"1,23-18 0,20-34-1,15-31 17,-9-32-17,-34-16 1,-55 7-1,-53 25 17,-23 23-17,-2 17 1,12 6 15,38-1-31,43-2 16</inkml:trace>
  <inkml:trace contextRef="#ctx0" brushRef="#br0" timeOffset="37731.01">6669 5685 0,'-69'-6'16,"14"12"15,-8 6-31,5 11 15,-4 9-15,-14 36 16,30 12 0,56-16-1,41-37 17,25-37-17,14-30 1,-12-28-1,-20-5 17,-28 12-17,-28 31 1,-14 41 0,2 39 15,30 23-16,24 2 1,7-6 0,-6-17-1,-45-52-15</inkml:trace>
  <inkml:trace contextRef="#ctx0" brushRef="#br0" timeOffset="38281.07">8029 5808 0,'0'50'16,"5"-8"15,10-36-15,15-42 15,-4-2-15,1-14-16,20-31 15,7 10 17,7 40-17,2 53 16,-13 43-15,-15 13 15,-9-4-15,-12-16 0,-3-25-1,-11-31 1</inkml:trace>
  <inkml:trace contextRef="#ctx0" brushRef="#br0" timeOffset="39173.47">8801 5651 0,'25'-10'16,"22"-14"-1,11-5 17,-20 5-17,-36 16 16,-34 27-15,-29 30 15,1 24-15,34-6 0,49-13 15,12-29-16,26-20-15,-1-7 32,16-14-32,-3-6 15,8-14-15,15-21 16,-26-7 15,-52 16-15,-36 28 15,-27 36-15,-13 21 15,2 16-15,26-8-1,42-27 16,32-23-15,11-27 15,0-6-15,-9 0 0,-21 30 15,-12 31-16,-3 20 17,7-6-17,14-11 17,-4-11-17,-6-2 16,-21-13-31</inkml:trace>
  <inkml:trace contextRef="#ctx0" brushRef="#br0" timeOffset="39421.83">9718 5727 0,'12'-5'31,"16"-13"-15,19 3-1,9 5 17,-5 8-17,-9 4 1,-13 4-1,-29-6-15</inkml:trace>
  <inkml:trace contextRef="#ctx0" brushRef="#br0" timeOffset="40374.04">10214 5327 0,'-2'82'0,"-9"7"31,6-9-15,0-27 0,13-41 15,15-26-15,12-21-1,7-3 1,6 12 15,-5 24-15,-15 24-1,-20 16 17,-21 5-17,-10 0 1,1-18-1,9-25 17,15-25-17,19-13 1,9 8 0,15 23 15,1 14-16,-9 14 1,-2 1 0,6-7 15,20-18-15,12-22-1,8-12 16,-13 4-15,-51 35 0,-20 13-1,-32 26 1,-10 2 0,-15 22-16,4-5 15,-2 3-15,0 13 16,43-26 15,30-20-15,13-16-1,-16-10 1,-12-4 0</inkml:trace>
  <inkml:trace contextRef="#ctx0" brushRef="#br0" timeOffset="41062.53">12255 5371 0,'-18'0'16,"-22"14"15,-23 25-15,-5 40 15,40 12-15,28-34-1,35-21 1,16-24 0,29-22-16,1-8 15,15-12-15,23-17 31,-12 3-15,-107 44-16</inkml:trace>
  <inkml:trace contextRef="#ctx0" brushRef="#br0" timeOffset="42001.78">12703 5049 0,'-10'61'15,"-7"19"-15,-1-4 16,0 12 0,-6 26-1,13-29 1,29-60 15,29-47-15,25-26 15,10-3-15,1 26 15,-15 41-16,1 21 17,11 6-17,6-15 1,-3-18 15,-28-33-15,-21-22-1,-5-3 17,-4 7-17,-25 19 1,-27 29 15,-18 28-15,-1 16 15,34 3-15,32-22 15,20-30-15,-2-27 15,-20-22-16,-23 1 1,-3 20 15,-2 34-15,20 22 15,31 14-15,17-9 15,2-8-15,-8-7-1,-11-5 17,-41-15-32</inkml:trace>
  <inkml:trace contextRef="#ctx0" brushRef="#br0" timeOffset="42303.81">13737 5545 0,'9'-4'16,"17"-19"-1,14-13 17,10 2-17,9 1 17,-11 12-17,-6 4 1,-19 9-1,-23 8-15</inkml:trace>
  <inkml:trace contextRef="#ctx0" brushRef="#br0" timeOffset="42803.15">14361 5399 0,'-19'10'16,"-30"10"15,-11 1-15,10 2 0,30-14-1,37-11 16,19-16-15,14 1 0,8 10 15,-5 29-15,-8 38-1,-15 21 1,-25-3 15,-38-7-15,-19-21-1,-13-25 1,4-18 15,10-9-15,23-6-1,28 8-15</inkml:trace>
  <inkml:trace contextRef="#ctx0" brushRef="#br0" timeOffset="43216.68">14775 5503 0,'58'-21'16,"15"-7"15,-3-11-15,-24-2-1,-34 6 1,-42 20 15,-40 25-15,-11 30-1,13 34 1,53 1 15,45-7-15,25-20-1,3-13 1,-20-12 0,-38-23-1</inkml:trace>
  <inkml:trace contextRef="#ctx0" brushRef="#br0" timeOffset="45868.04">15244 5674 0,'0'0'0</inkml:trace>
  <inkml:trace contextRef="#ctx0" brushRef="#br0" timeOffset="58179.37">22241 2917 0,'37'3'31,"12"-3"-15,26 2-16,6 3 15,28 1-15,-22-6 31,4 0-31,13-3 0,-13 3 16,4-3-16,18-7 0,-14 3 16,6-4-16,16 4 0,-18-3 15,4 1 1,14-2-16,-21 1 16,6 5-16,12 3 0,3-4 15,5 4-15,26 4 16,-76-2-1,-76 0-15</inkml:trace>
  <inkml:trace contextRef="#ctx0" brushRef="#br0" timeOffset="59868.21">23436 3087 0,'0'65'16,"0"21"15,0 19-16,0 14 1,0-1 0,0-15 15,0-22-15,0-38-1,12-33 1,3-20 15,6-2-15,-9 4-1,-5 0 1,-7 8-16</inkml:trace>
  <inkml:trace contextRef="#ctx0" brushRef="#br0" timeOffset="61536.06">23494 3830 0,'-26'4'16,"-6"1"-1,-19 9-15,-7 0 32,-22 14-32,1 0 15,-17 9-15,6-1 16,-11 11-16,8 1 16,-8 10-16,8-5 31,-8 10-31,8 3 15,-13 17-15,18-8 16,-10 22 0,22-24-1,13-1-15,-3 11 0,13-11 16,1 3 0,-9 13-16,13-10 15,-8 3-15,-7 22 0,14-18 16,-9 11-1,-5 15-15,14-17 0,4-3 16,5 17-16,4 7 0,6 24 16,15-18-16,2 18 15,6-26-15,4 18 0,3-22 16,-2 12-16,2-23 16,0 18-1,0-23-15,10 15 16,1-15-16,1 16 15,3-21-15,10 15 16,0-14 0,10 9-16,-7-17 0,15 14 15,-5-19-15,13 10 0,1-13 16,11 7-16,-10-17 16,15 11-16,-15-14 15,15 8-15,-7-13 16,12 13-16,-13-10 15,13 5-15,-10-12 16,21 7-16,-11-11 16,20 11-16,-12-10 15,14 5-15,-17-5 16,24-8-16,-15-4 16,14-1-16,-12-5 15,9-5-15,-12-2 0,14-3 0,-7 0 16,10 1-16,-17-14 15,12 4-15,-12-10 16,12 5-16,-14-6 16,11 0-16,-14-6 15,9-6-15,-9 5 16,22-14-16,-17 9 16,16-11-16,-18 6 15,16-13-15,-20 2 16,10-18-16,-17 6 0,11-21 15,-17 8-15,19-7 16,-7 8-16,14-12 0,-18 7 16,9-12-16,-19 9 15,8-8-15,-15 2 16,2-11-16,-11 5 16,0-13-16,-8 9 15,-1-17-15,-4 12 16,9-10-16,-9 9 0,4-17 0,-8 13 15,3-20 1,-7 13-16,-2-14 16,-12 10-16,-3-13 15,-4 11-15,-2-20 16,0 24-16,-12-21 16,4 15-16,-6-12 15,0 14-15,4-19 16,-2 17-1,-8-17-15,0 19 16,-11-16-16,-1 19 16,-11-12-16,0 17 15,-10-14-15,3 18 16,-3-11-16,5 13 16,-7-14-16,5 17 15,-13-13-15,7 20 16,-17-11-16,10 16 15,-10-9-15,8 17 16,-13-11-16,10 15 16,-11-8-16,14 11 15,-15-8-15,12 12 16,-18-6-16,15 9 16,-17-3-16,13 11 15,-14-8-15,14 5 16,-5 3-16,8 4 15,-8-6-15,10 16 16,-19 2-16,12 6 0,-19 0 16,12 10-16,-16 1 15,12 5-15,-18 4 0,21 1 16,-16 1-16,-38-1 16,21-1-1,60 1 1,53-3-16</inkml:trace>
  <inkml:trace contextRef="#ctx0" brushRef="#br0" timeOffset="64075.68">23400 3718 0,'0'0'0,"0"0"16,0 9-1,0 5 1,-2 12 0,2 9-1,-2 5 1,2 3-1,0 0 1,0 5 0,0 7-1,0 3 1,2 5 0,0 1-1,1-4 1,-3 3-1,0 3 1,0 3 0,5-1-1,0 6 1,2-1 0,-1-1-1,1 5 1,-2-2-1,0-2 1,-3 2 0,-2-1-1,0 6 17,3 8-17,-1 3 1,4-12-1,-4-9 17,-2-10-17,0-4 1,0-13 0,5-11 15,0-16-16,-2-6 1,-3-8 15,2 8-15,9 3 0,8 10-1,2 1 16,9 2-15,5 1 0,5 6 15,6 6-15,-1 3-1,-4-2 1,-3 9 15,-8 5-15,-16 10-1,-3 9 17,-8 5-17,-6 5 1,-3 2-1,6 9 17,-2 7-17,-1 2 1,3-2 0,0 4 15,3 6-16,-1 8 1,-2 2 0,0 0 15,0 0-15,0 0-1,6 0 1,-1-3-1,2-10 1,-7-11 15,0-17-15,3-9 0,4-14-1,-4-29 1,-3-11-1,0-11 1,0-6-16</inkml:trace>
  <inkml:trace contextRef="#ctx0" brushRef="#br1" timeOffset="69914.42">23736 4298 0,'0'2'16,"0"12"0,0 16-1,0 17 1,2 19-1,-2 12 1,-2 8 0,-9-8-1,1 0 1,3 8 0,0 5-1,-4 12 1,1 8-1,8-29 17,-1 2-32,1-16 15,-4 10-15,6-13 16,6 14-16,-4-14 16,-2 10-1,0-3 1,-8 10-16,3-9 15,-5 14-15,3-10 16,2 11-16,3-12 16,-4 9-1,6-11 1,-3 9-16,1-9 16,-1 11-16,-1-10 15,4 7-15,0-10 31,-3 19-31,3-16 16,-2 19-16,-1-19 16,-8 13-16,2-10 15,-14 8 1,1-13 0,-4 10-16,3 28 15,9 10 1,3-3-1,6-4 1,0-8 0,22-18-1,-6-35 1,-6-28 0,-3-13 15,-2-6-31,0-6 15</inkml:trace>
  <inkml:trace contextRef="#ctx0" brushRef="#br1" timeOffset="72109.63">26288 1262 0,'-10'53'16,"-3"17"-1,0-2 1,-4 8-16,2 29 16,42-23 15,39-35-16,20-19 17,-3-23-17,-25-5 1,-58 0-16</inkml:trace>
  <inkml:trace contextRef="#ctx0" brushRef="#br1" timeOffset="72375.92">26371 1469 0,'71'-16'31,"2"-1"-15,-10 4 0,-15 0 15,-26 9-15,-22 4-16</inkml:trace>
  <inkml:trace contextRef="#ctx0" brushRef="#br1" timeOffset="72568.37">26250 1206 0,'74'-22'16,"21"4"15,-7-5-16,-20 8 1,-68 15-16</inkml:trace>
  <inkml:trace contextRef="#ctx0" brushRef="#br1" timeOffset="72831.86">27036 1098 0,'5'58'15,"-2"10"-15,-6-5 16,-6 12 0,-12 23-1,3-7 1,-1-19-1,9-40 1,4-11 0,6-21-16</inkml:trace>
  <inkml:trace contextRef="#ctx0" brushRef="#br1" timeOffset="73203.66">27263 1544 0,'28'-10'16,"7"-5"-1,18-8 1,26-17 0,3-6-1,-38 16 1,-55 23-1,-39 32 17,-26 30-17,10 8 1,34-5 0,55-28 15,35-19-16,5-11 1,-5-6 0,-58 6-16</inkml:trace>
  <inkml:trace contextRef="#ctx0" brushRef="#br1" timeOffset="73461.87">27987 1350 0,'-5'23'16,"-6"30"-1,1 15 17,18-11-17,24-27 1,21-19-1,-2-11 17,-16-3-32,-35 3 15</inkml:trace>
  <inkml:trace contextRef="#ctx0" brushRef="#br1" timeOffset="73745.37">28336 965 0,'-2'30'15,"-10"35"1,1-5 15,-4 14-31,15-74 0,0 0 0,0 0 0,-15 95 16,15-14-1,20-38 1,15-22 15,1-19-15,-18 3 0,-18-5-16</inkml:trace>
  <inkml:trace contextRef="#ctx0" brushRef="#br1" timeOffset="73960.52">28193 1241 0,'27'0'15,"27"11"1,16-1-1,-7 3 1,-8-1 0,-55-12-16</inkml:trace>
  <inkml:trace contextRef="#ctx0" brushRef="#br1" timeOffset="74567">28644 1430 0,'25'-12'15,"20"-10"1,4-1 0,-9 2 15,-13 6-16,-6 3 1,-11 7 0,20 0-1,40 5 1,16 0 0,-3 0 15,-27 0-16,-44 0 1,-32 10 0,-18 10 15,6 8-15,32-5-1,27-13 1,13-18 15,-5-10-15,-29-4-1,-31 1 17,-13 6-17,0 6 1,5 5-1,9 0 1,24 4-16</inkml:trace>
  <inkml:trace contextRef="#ctx0" brushRef="#br1" timeOffset="75036.55">29680 1176 0,'-11'5'15,"-3"13"1,0 10 0,14 7 15,6 0-15,-3-5-1,-16-5 16,-15-7-15,-5-5 0,11-8-1,14-10 17,0 2-17,6 3 1,2 0-16</inkml:trace>
  <inkml:trace contextRef="#ctx0" brushRef="#br1" timeOffset="75325.66">30090 1227 0,'-67'10'16,"-12"12"15,11 11-15,40 0 0,44-13-1,31-15 1,9-7 15,-5-7-15,-51 9-16</inkml:trace>
  <inkml:trace contextRef="#ctx0" brushRef="#br1" timeOffset="75719.78">30395 1305 0,'-35'17'0,"15"0"32,15 4-17,25-11 1,15-7 15,3-10-15,-17-1-1,-35-5 1,-16 3 0,0 0-1,13-10 1,19-10-1,8-6 1,3 11 0,-13 25-16</inkml:trace>
  <inkml:trace contextRef="#ctx0" brushRef="#br1" timeOffset="76760.28">30743 1003 0,'-15'57'16,"-5"7"-1,-3-4 1,8-7-1,2-13 1,10-12 0,1-13-1,2 0 1,2-2 0,-2-9-1,0 2 1,0-4-1,0-2 1,0 0 0,0 0-1,0 0 1,0 0 15,0 0-31,0 0 16,0 0 15,0 0-15,0 0-1,0 6 1,0 8 0,0 14-1,-2 10 1,-5 10-1,-5 4 1,-2 1 0,2-13-1,-1-9 1,3-13 0,3-8-1,7-10 1,10-20-1,8-21 1,-1-29 0,1-19-1,-6-9 1,-7 5 0,-2 17-1,17 21 1,13 30-1,15 18 1,12 17 0,3 12-1,-13 3 1,-34 5 0,-47 0-1,-41 4 1,-27-10-1,5-3 1,45-16 0,38-8-1,17-6 1,-1 5 0,-5 4-16</inkml:trace>
  <inkml:trace contextRef="#ctx0" brushRef="#br1" timeOffset="77205.37">31187 1322 0,'7'0'15,"10"-7"1,17-6-16,4-2 16,-1-8-1,1-4 1,-6-7 0,-9 7-1,-20 2 1,-15 12-16,-16 6 15,-21 10 1,-9 9 0,9 13-1,13 7 1,26 6 0,35 0-16,36-8 15,22-17 1,-3-13-1,-11-9 1,-24 1 0,-45 8-16</inkml:trace>
  <inkml:trace contextRef="#ctx0" brushRef="#br2" timeOffset="85030.52">23270 3729 0,'24'0'0,"41"-8"16,26-4-1,13-3 1,-8 2 0,-24 0-1,-49 5 17,-41 6-17,-42 10 1,5 0-1,-21 4-15,11 3 32,-10-3-32,-27 2 15,24-14 1,48-14 0,51-5-1,44 3 1,36 4-1,10 4 1,-6 6 0,-19-1-1,-23 3 1,-43 3 0,-30 7-1,-35 2 1,-29 1-1,-24 2 1,-20 6 0,7-7-1,21 2 1,36-6 0,45-8-1,41-2 1,34-5-1,-6-2 1,10 1-16,33 1 16,6 2-1,-20 3 1,-42-2 0,-39 2-1,-33 0 1,-33 0-16,-23 0 31,-12 0-31,2 5 16,18 4-1,25-7 1,36 3 0,24-5-1,31-7 1,32-2-1,11 4 1,-2-2 0,-19 4-1,-37 3 1,-44 3 0,-31 4-1,-29 3 1,-7 3-1,10-3 1,15-3 0,36-7-1,31-2 1,36-3 0,39-5-1,19 1 1,3 0-1,-15 4 1,-51 3 0,-43-3-1,-50 5 1,3 0 0,-13 0-16,3 0 15,-11 0-15,-30 7 16,6 3-1,34-6 1,51-8 0,45-8-1,5 2 1,21-3-16,-3 3 16,15-5-16,-4 5 15,6 0-15,23-3 16,-5 3-1,-58 10 1,-42 5 0,-43 8-16,2-1 15,-15 4 1,-33 6-16,-10 1 16,17-5-1,22-6 1,41-7-1,37-5 1,39-7 0,-2 2-1,20-2 1,-5-2-16,15 4 0,30-5 16,-12 6-1,-18-7 1,-65 11-1,-46 2 1,-32 9 0,-1-6-1,-7 2-15,8-5 16,-14 1-16,-28 2 16,-5 1-1,19-1 1,53-5-1,43-5 1,44-6 0,4 6-1,17-2-15,2 2 16,13-6-16,-8 6 16,14-2-16,24-3 15,-22 5 1,-58 0-1,-54 5 1,-42 8 0,3-1-1,-10 1-15,4-1 16,-15 4-16,11-7 16,-5 6-16,-24 0 15,14 3 1,39-8-1,39-5 1,42-2 0,43-3-1,-12-2 1,14-2-16,31-3 16,-3 5-16,-25-4 31,-48 4-31,-37 4 15,-33 3 1,-21 3 0,-4 4-1,8-5 1,3 1 0,14-3-1,35 0 1</inkml:trace>
  <inkml:trace contextRef="#ctx0" brushRef="#br2" timeOffset="85537.85">24184 3618 0,'78'0'15,"20"-5"1,11 2 0,-11-1-1,-23-17 1,-21-2 0,-29 13-1,-13 6 1,-12 4-16</inkml:trace>
  <inkml:trace contextRef="#ctx0" brushRef="#br2" timeOffset="85866.93">24612 3515 0,'65'5'15,"26"2"1,5 11 0,-13-3-1,-32 10 1,-48 3 15,-41 0-15,-20-9 15,5-1-15,7-5-1,13-3 1,33-10-16</inkml:trace>
  <inkml:trace contextRef="#ctx0" brushRef="#br2" timeOffset="86247.55">25441 3487 0,'0'52'16,"0"19"-1,0-3 16,0-17-15,0-18 15,3-16-15,-1-7 0,-2-10-16</inkml:trace>
  <inkml:trace contextRef="#ctx0" brushRef="#br2" timeOffset="86547.69">25371 3323 0,'78'27'16,"17"14"15,-16 11-16,-56 4 17,-54-10-17,-27-21 1,-5-13 15,10-12-15,11-2-1,42 2-15</inkml:trace>
  <inkml:trace contextRef="#ctx0" brushRef="#br2" timeOffset="86855.88">25996 3330 0,'-5'69'16,"-3"19"0,-5 5 15,3-17-16,10-23 1,0-23 15,0-18-15,0-12-16</inkml:trace>
  <inkml:trace contextRef="#ctx0" brushRef="#br2" timeOffset="87300.43">26212 3606 0,'-42'40'15,"7"-3"16,29-24-15,29-23 0,14-18 15,2-7-15,-4 7 15,-18 18-16,-1 23 17,-2 9-17,21 1 1,16-10 15,5-9-15,-16 2-1,-40-6-15</inkml:trace>
  <inkml:trace contextRef="#ctx0" brushRef="#br2" timeOffset="87649.32">26646 3557 0,'-8'13'16,"3"9"0,5 4 15,5-3-15,-5-4 15,-12 4-16,-6 0 1,-5-2 0,13-19-1,10-15 1,10-7 0,-3 5-1,-7 15-15</inkml:trace>
  <inkml:trace contextRef="#ctx0" brushRef="#br2" timeOffset="88035.18">27001 3345 0,'5'61'16,"0"10"-1,2-3 1,2-15 0,0-8-1,1-20-15,-2-25 16,-5-10 0,-1-2-1,1 2 1,-3 10-16</inkml:trace>
  <inkml:trace contextRef="#ctx0" brushRef="#br2" timeOffset="88226.5">26810 3487 0,'15'10'16,"17"5"-1,24-2 1,2-4 0,-8-6-1,-14 5-15,-36-8 16</inkml:trace>
  <inkml:trace contextRef="#ctx0" brushRef="#br2" timeOffset="88382.7">27349 3630 0,'0'0'0,"0"0"16,0 0-16</inkml:trace>
  <inkml:trace contextRef="#ctx0" brushRef="#br2" timeOffset="88548.62">27331 3512 0,'0'0'0,"0"0"16,0 0-1,0 0-15</inkml:trace>
  <inkml:trace contextRef="#ctx0" brushRef="#br2" timeOffset="89025.51">27805 3582 0,'-23'0'0,"-19"3"15,-16 7 1,9 5 0,27 9-1,25 0 1,27 1-1,20-4 1,8-12 0,-10-6-1,-10-6 1,-13-1 0,-10 1-1,-4 1 1,-11 2-16</inkml:trace>
  <inkml:trace contextRef="#ctx0" brushRef="#br0" timeOffset="96011.07">24600 1806 0,'-7'49'16,"-7"11"-16,2-3 31,-8 17-31,2-9 15,-7 11-15,-13 17 16,-7 0 15,7-20-15,15-50 15,14-46-15,0-27 15,2-8-15,-13 25-1,-5 40 17,5 31-17,7 20 1,5 3 15,3-11-15,16-24 15,16-34-15,28-24 15,19-17-16,1 3 1,-7 9 15,-17 6-15,-26 17 0,-25 14-1</inkml:trace>
  <inkml:trace contextRef="#ctx0" brushRef="#br0" timeOffset="96843.43">24290 1262 0,'-11'70'15,"-1"11"17,0-8-17,1-40 17,16-48-17,1-18 1,9-18-16,20-34 31,8-11-15,0 35 15,-3 54-15,-13 50 15,-11 28-16,-6-6 1,-3-32 15,6-50-15,9-34 15,6-9-15,-3 19-1,-9 41 17,-6 45-17,-3 21 17,6 5-17,2-19 16,1-9-15,-4-21 0,-12-22-1</inkml:trace>
  <inkml:trace contextRef="#ctx0" brushRef="#br0" timeOffset="97251.43">24758 1408 0,'19'-10'16,"33"-18"15,13-15-15,1 3-1,-30 12 17,-36 28-17,-31 30 17,-10 26-17,6-3 16,30-33-15,28-30 0,8-13 15,-4-2-15,-27 25-16</inkml:trace>
  <inkml:trace contextRef="#ctx0" brushRef="#br0" timeOffset="97687.27">25147 1025 0,'7'71'15,"-4"14"16,-1-11-15,-4-30 0,-11-18 15,3-14-15,-5-22-1,-18-15 1,-3-6 15,8 1-15,28 13 15,34 4-15,16 3-1,1 1 16,-4 1-15,-47 8-16</inkml:trace>
  <inkml:trace contextRef="#ctx0" brushRef="#br0" timeOffset="98348.54">25376 1259 0,'-26'26'16,"14"-9"-1,24-14 1,32-21 15,11-17-15,0 0 15,-22 10-15,-28 25 15,-17 22-15,-4 13-1,19-5 16,22-24-15,21-32 15,1-14-15,-6 2 15,-11-19-15,-10-32-1,0 1 1,-5 56 15,-4 64-15,-4 8 15,-5 23-31,-2-63 0,0 0 0,0 0 0,-2 93 16,-5 1-1,2-18 17,-4-27-17,9-49-15</inkml:trace>
  <inkml:trace contextRef="#ctx0" brushRef="#br0" timeOffset="158144.44">28397 4893 0,'-65'7'16,"-29"9"-1,-6-1 1,29 20-1,61 18 17,22-13-17,29 6-15,6-9 16,19 9-16,17 14 16,-27 3-1,-56-5 16,-48-20-15,-20-13 0,-3-14-1,16-6 17,20-3-17,35-2-15</inkml:trace>
  <inkml:trace contextRef="#ctx0" brushRef="#br0" timeOffset="158409.76">28838 4719 0,'0'79'16,"0"-11"-1,0 14-15,0-9 16,0 11-16,0 14 16,0-26 15,-3-30-15,3-23-1,0-8 1,0-11-16</inkml:trace>
  <inkml:trace contextRef="#ctx0" brushRef="#br0" timeOffset="159622.59">28681 5052 0,'82'9'16,"18"1"15,-7-6-15,9-4-1,15-6 1,-3-2 0,-44 6-1,-59 2 16,-49 12-15,-30 24 0,5 23-1,40-7 17,48-20-17,28-29 1,8-25 15,-10-19-15,-16-9-1,-25 17 1,-18 18 15,-7 10-15,10 10-1,23 0 1,22 8 15,23 12-15,7 10 0,-12 1 15,-12-4-16,-21-27 1,-8-22 0,6-17 15,10 10-15,7 10-1,1 8 1,-6 3 15,-9 6-15,-9-39-1,3-5 17,8-29-32,5 4 15,7-6-15,20-11 16,1 24-1,-26 49 1,-23 44 0,-12 28-1,-2 24 1,-1 10 0,6-10-1,10-26 1,-6-38 15,-14-34-15,-21-21-1,-28-4 1,-4 1 0,7 16-1,20 10 1,35 10-1,42 10 17,21 5-17,5-4 1,-7 1 0,-63-12-16</inkml:trace>
  <inkml:trace contextRef="#ctx0" brushRef="#br0" timeOffset="159958.65">30786 4977 0,'-8'9'16,"3"14"-1,7 13 1,17 6-1,11 0 1,-2-5 15,-16-11-15,-27 0 0,-36-1-1,-16-2 16,4 0-15,5-9 0,58-14-16</inkml:trace>
  <inkml:trace contextRef="#ctx0" brushRef="#br0" timeOffset="160426.78">29287 5900 0,'-40'51'15,"1"15"1,32-1 0,44-15-1,37-27 17,17-40-17,-19-36 1,-41-26 15,-52 4-15,-44 25-1,-23 27 1,3 20 15,11 14-15,27-4-1,47-7-15</inkml:trace>
  <inkml:trace contextRef="#ctx0" brushRef="#br0" timeOffset="160972.34">30081 5606 0,'-46'-18'16,"-6"21"0,-4 33-1,15 34 1,21 28 15,25 3-15,10-10-1,5-36 1,-20-33 15,-18-24-15,-4-11-1,-5-9 1,-22-18 0,2-6 15,14 18-15,45 15-1,16 9 16,25 4-31,41 8 16,4-3 0,-5 4-1,-93-9-15</inkml:trace>
  <inkml:trace contextRef="#ctx0" brushRef="#br0" timeOffset="161437.09">30537 5588 0,'-11'29'15,"1"39"1,5 19-1,5 7 1,3-19 15,4-35-15,-12-34 0,-15-32 15,-25-14-16,-11 4 1,8 11 0,36 8 15,52 6-15,34 9-1,3 2 1,-3 2-1,-74-2 1</inkml:trace>
  <inkml:trace contextRef="#ctx0" brushRef="#br0" timeOffset="162855.1">28783 7122 0,'-13'37'15,"1"-21"1,9-20 0,11-36 15,12-26-15,22-15 15,7 14-16,3 31 1,1 44 0,-13 44-1,-12 14 17,-7-8-17,-9-13 1,-2-17 15,-7-16-15,4-22-1,5-20 1,6-10 15,3 12-15,-4 14-1,18 6 1,21-5 15,17-12-15,0-8 0,-17 3 15,-32 4-16,-31 19 1,-28 32 0,-16 25 15,4 17-15,26-18-1,42-23 1,4-19 15,22-25-31,30-20 16,-19 6-1,-1-11 1,12-19-16,-25-5 31,-26 38-15,-20 36-1,-16 33 1,0 11 15,1-3-15,14-21 0,18-24-1,20-18 16,4-8-15,-4 8 0,-5 20-1,-2 25 17,5 5-17,7-11 1,8-20-1,-3-6 17,-17 0-17,-28 2-15</inkml:trace>
  <inkml:trace contextRef="#ctx0" brushRef="#br0" timeOffset="163269.13">30312 6652 0,'0'90'16,"0"14"-1,0-16 1,-3-45 15,-1-49-15,-4-11-1,-7-18 1,-18-21 15,-7-4-15,-4 9-1,37 27 1,40 16 15,27 16-15,8 2 0,-7-1-1,-61-9-15</inkml:trace>
  <inkml:trace contextRef="#ctx0" brushRef="#br0" timeOffset="163572.12">30642 6944 0,'43'-25'15,"12"-1"1,3 4 15,-7 1-15,-16 9-1,-18 7 1,-17 5-16</inkml:trace>
  <inkml:trace contextRef="#ctx0" brushRef="#br0" timeOffset="163999.53">31141 6859 0,'-15'9'16,"-12"9"15,-9 5-15,11-1 0,25-12-1,28-17 1,19-10 15,2-4-15,-12 6-1,-14 15 1,-11 20 0,-1 16-1,4 6 1,15-7-1,12-21 1,14-20 0,-5-2 15,-11-4-15,-40 12-16</inkml:trace>
  <inkml:trace contextRef="#ctx0" brushRef="#br0" timeOffset="164191.44">31799 6579 0,'15'60'16,"3"31"0,-13-18-1,2 5-15,-4 20 16,-1-2-1,-2-33 1,0-63-16</inkml:trace>
  <inkml:trace contextRef="#ctx0" brushRef="#br3" timeOffset="168657.1">22866 2650 0,'66'-22'16,"25"-3"0,4 2-1,-1 15 1,-4 16 0,-19 4-1,-36-6 1,-35-6-16</inkml:trace>
  <inkml:trace contextRef="#ctx0" brushRef="#br3" timeOffset="169359.98">23014 3366 0,'77'0'16,"5"-2"0,-1-4-1,-28 1 1,-53 5-16</inkml:trace>
  <inkml:trace contextRef="#ctx0" brushRef="#br3" timeOffset="169961.7">23065 4331 0,'58'-8'15,"10"-1"1,-7 4 0,-19-4-16,-42 9 15</inkml:trace>
  <inkml:trace contextRef="#ctx0" brushRef="#br3" timeOffset="170611.11">23121 5490 0,'60'-10'16,"1"0"-1,-21 0 1,-40 10-16</inkml:trace>
  <inkml:trace contextRef="#ctx0" brushRef="#br3" timeOffset="171367.74">23854 5110 0,'73'0'16,"10"0"0,-5 0-1,-22 0 1,-56 0-16</inkml:trace>
  <inkml:trace contextRef="#ctx0" brushRef="#br3" timeOffset="172019.07">23305 7128 0,'70'10'31,"11"0"-15,-6 3 0,-22-3-1,-53-10-15</inkml:trace>
  <inkml:trace contextRef="#ctx0" brushRef="#br3" timeOffset="172599.98">24050 7675 0,'73'10'15,"23"2"1,-3 1 0,-22-1-1,-71-12-15</inkml:trace>
  <inkml:trace contextRef="#ctx0" brushRef="#br4" timeOffset="178986.96">23753 2645 0,'76'-3'16,"10"1"15,-11-5-15,-15 4-1,-24 1 1,-36 2-16</inkml:trace>
  <inkml:trace contextRef="#ctx0" brushRef="#br4" timeOffset="179372.44">23894 2487 0,'23'70'16,"-1"11"-1,-22-3 16,-19-5-15,-7-15 0,3-21-1,14-16 1,9-21 0</inkml:trace>
  <inkml:trace contextRef="#ctx0" brushRef="#br4" timeOffset="180018.02">23741 3391 0,'70'-8'0,"8"-4"15,-12-1 1,-19 0 0,-24 9-1,-23 4-15</inkml:trace>
  <inkml:trace contextRef="#ctx0" brushRef="#br4" timeOffset="180278.04">23871 3338 0,'-5'53'16,"-7"-5"0,-1-10-1,6-18-15,7-20 16</inkml:trace>
  <inkml:trace contextRef="#ctx0" brushRef="#br4" timeOffset="180995.41">23443 4216 0,'13'0'15,"15"-4"-15,5-3 32,-3 0-32,-6-6 31,-3 2-31,-21 11 0</inkml:trace>
  <inkml:trace contextRef="#ctx0" brushRef="#br4" timeOffset="181267.31">23566 4144 0,'-7'56'15,"2"2"1,-2-7 0,3-14-1,-3-12 1,5-12 0,2-6-1,0-7-15</inkml:trace>
  <inkml:trace contextRef="#ctx0" brushRef="#br4" timeOffset="182059.81">23095 5855 0,'66'-12'16,"17"-9"0,-8-1 15,-19 2-15,-23 4-1,-18 12 1,-10 1-1,-5 3 1</inkml:trace>
  <inkml:trace contextRef="#ctx0" brushRef="#br4" timeOffset="182284.18">23239 5757 0,'0'56'16,"0"12"0,3-6-1,-1-6 1,1-16 15,2-19-15,-5-21-16</inkml:trace>
  <inkml:trace contextRef="#ctx0" brushRef="#br4" timeOffset="183417.66">23962 5599 0,'48'0'15,"2"-8"1,-2-2 0,-3-3-1,-24 9 16,-21 4-31</inkml:trace>
  <inkml:trace contextRef="#ctx0" brushRef="#br4" timeOffset="183639.94">24108 5498 0,'-10'55'15,"-5"10"1,-5 2 0,5-15 15,-1-7-15,9-21-1,7-24-15</inkml:trace>
  <inkml:trace contextRef="#ctx0" brushRef="#br4" timeOffset="184219.99">23173 6599 0,'71'8'15,"4"-6"1,-3-2-1,-18 0 17,-26 0-17,-28 0-15</inkml:trace>
  <inkml:trace contextRef="#ctx0" brushRef="#br4" timeOffset="184442.78">23270 6581 0,'-6'65'16,"-6"6"15,-1-8-16,3-20 1,10-43-16</inkml:trace>
  <inkml:trace contextRef="#ctx0" brushRef="#br4" timeOffset="185126.87">24058 8214 0,'63'7'15,"18"-3"16,-9-4-15,-11-4 0,-18 0 15,-21 1-31,-22 3 16</inkml:trace>
  <inkml:trace contextRef="#ctx0" brushRef="#br4" timeOffset="185390.2">24216 8161 0,'-14'78'15,"-7"10"17,-2-7-17,6-20 1,2-23 0,10-18-1,5-20-15</inkml:trace>
  <inkml:trace contextRef="#ctx0" brushRef="#br0" timeOffset="197514.25">17764 11452 0,'-74'8'0,"4"0"31,-24 18-31,22-5 15,-4 11-15,-13 10 0,14-3 32,-6 12-32,-12 12 0,10-3 15,5 9-15,-11 17 0,19-11 32,0 12-32,-4 23 0,16-18 0,8 9 15,-5 20-15,17-18 16,0 6-16,2 15 0,12-19 15,-1 3-15,-1 13 0,6-22 16,3-2-16,-4 20 0,7-27 16,0 9-16,5 17 0,4-25 15,2 4-15,6 13 0,2-22 16,4 7-16,7 14 0,-1 1 16,15 28-16,-12-36 15,4-4-15,6 18 0,-5-26 16,2 0-16,10 20 0,-4-22 15,-1 5-15,12 9 0,-7-19 16,6 3-16,17 11 0,-13-19 16,9-1-16,8 16 0,-6-18 15,2 0-15,10 15 0,-18-19 16,13-4-16,18 11 0,-18-19 16,7 4-16,13 10 0,-17-19 15,7 1-15,21 1 0,1-7 16,34 8-16,-16-14 15,23-3-15,-12-16 16,17-1-16,-20-14 16,27 5-16,-22 1 15,25 5-15,-25-13 16,20 2-16,-20-7 16,9-15-16,-28-7 15,14-21-15,-25 3 16,10-16-16,-21 8 15,14-7-15,-19-1 0,6-20 16,-15 8 0,-4-19-16,-9 6 15,3-23-15,-8 11 16,0-28-16,-17 33 16,-4-3-16,1-9 0,-5 14 15,-8-5-15,8-10 0,-13 16 16,-1-9-16,-1-14 0,-5 20 15,-3-8-15,3-15 0,-6 18 16,1-5-16,2-18 0,-5 23 16,0-8-16,-8-15 0,3 20 15,-3-2-15,-4-18 0,1 23 16,-3 0-16,-12-21 0,3 26 16,-1-5-16,-9-10 0,5 19 15,-2-1-15,0-19 0,5 21 16,-8 2-16,-7-22 0,-6 5 15,-24-23-15,17 35 16,-6 5-16,-8-4 0,-4-1 16,-17-19-16,5 16 15,-18-9-15,10 15 16,-20-10-16,15 17 16,-11-7-16,13 20 15,-17-8-15,15 18 16,-17-2-16,12 17 15,-20 3-15,21 12 16,-26 8-16,17 8 16,-17-1-16,7 3 15,-21 3-15,16 2 16,3 2-16,5 3 0,61-3 31,55-2-31</inkml:trace>
  <inkml:trace contextRef="#ctx0" brushRef="#br0" timeOffset="199235.9">17638 10802 0,'0'0'16,"12"5"-1,36 2 17,-1 1-17,21-2-15,6-2 16,22-4-16,2 0 31,23 0-31,-26 0 16,-1 0-16,6 0 0,9 0 15,19 0-15,-14 3 16,2-6-16,-29-5 16,-76 6-1,-59-1 1,-2 3 0,-24 0-1,-3-5 1,-22 10-16,-2-5 15,-27 5-15,27-1 16,6 3-16,-12 2 0,19 1 16,-5 3-16,-13 0 0,-2-5 31,-13 1-31,-25-3 16,86-21-1,65-6 1,27-2 15,1 7-15,-17 7-1,-16 9 1</inkml:trace>
  <inkml:trace contextRef="#ctx0" brushRef="#br0" timeOffset="208431.02">18216 10869 0,'-14'47'16,"4"8"-1,5 25 16,2-14-15,3 14-16,0-6 16,3 13-16,0-5 31,-1 13-31,3-11 16,-3 11-16,1-9 31,7 12-31,0-13 15,0 19-15,-5-16 16,2 13 0,-1-11-1,1 11-15,-4-18 16,-3 15-16,0-14 16,0 9-16,0 28 31,5 5-16,2-2 1,-7-6 0,0-10 15,0-4-15,0-11-1,11-10 1,1-12 15,13-16-15,13-4-1,8-4 1,-9 4 15,1 6-15,4 10-1,2 15 17,-4 15-17,-12 8 1,-8-29 15,-5 4-31,-2-12 16,2 13-16,-3-10 15,-1 14-15,-11-7 16,-14 23 0,5-10-1,4 25-15,5-13 16,17 16-16,6-14 16,12 6-16,0-15 31,4 0-31,-2-11 15,-16-39 1,-21-46-16</inkml:trace>
  <inkml:trace contextRef="#ctx0" brushRef="#br2" timeOffset="214630.41">17889 7415 0,'-85'-12'16,"12"5"15,-13 3-31,3 8 16,-16 8-16,4 8 31,-21 18-31,27-5 15,-1 4-15,-9 14 0,24-9 32,-13 11-32,-10 15 0,19-12 15,-1 12-15,-3 8 0,20-6 16,2 3-16,-4 21 0,12 1 16,2 18-16,16-15 15,10 13-15,12-15 16,6 7-16,7-20 15,7 8-15,11 28 16,20 2 0,18-10-1,9-8 1,13-15 0,-18-38-16,10 9 15,-6-14-15,19 5 16,-7-7-16,17 2 0,-8-4 15,17 7-15,-9-16 16,19 8-16,-12-9 16,10 2-16,-12-8 15,20 3-15,-14-3 16,14 5-16,-14-7 16,22 0-16,-18-9 15,19 0-15,-20-10 16,22-4-16,-18-2 15,17-3-15,-25-2 16,13-7-16,-20 2 16,2-10-16,23-9 0,-5-24 15,-4-4 1,-2-3 0,1-9-1,-8-7 1,-22-15-16,-18-3 15,-16 0 1,-19 16 15,-7-11-31,-16 11 16,-13-11-16,-7 7 16,-5-14-16,-8 7 15,-4-14-15,-3 11 31,-14-19-31,2 14 16,-19-13-16,6 16 16,-16-2-16,8 14 15,-13-11-15,8 14 16,-17-5-16,9 13 16,-13-3-16,1 16 31,-28-1-31,30 23 15,3 6-15,-17 6 0,14 11 16,-12-2-16,-29 2 0,15 5 31,-5 0-31,-3 2 0,4-2 16,-5 0-16,35 2 16,91 8-16</inkml:trace>
  <inkml:trace contextRef="#ctx0" brushRef="#br3" timeOffset="-210024.79">16947 9706 0,'58'7'16,"18"3"-1,41 0 1,2-5 0,-28 3-1,-91-8-15</inkml:trace>
  <inkml:trace contextRef="#ctx0" brushRef="#br3" timeOffset="-209816.29">17419 9947 0,'70'13'16,"23"-1"15,0-3-15,-12 0-1,-81-9-15</inkml:trace>
  <inkml:trace contextRef="#ctx0" brushRef="#br3" timeOffset="-209605.96">17934 10041 0,'61'5'16,"2"-2"15,-12-1-15,-16 6-1,-35-8-15</inkml:trace>
  <inkml:trace contextRef="#ctx0" brushRef="#br3" timeOffset="-209377.37">18620 10051 0,'36'0'0,"-6"-2"31,-8-1-15,-9-2-16,-13 5 0</inkml:trace>
  <inkml:trace contextRef="#ctx0" brushRef="#br3" timeOffset="-209176.57">18862 10023 0,'45'-8'0,"-2"-4"16,-2-1 15,-22 4-31,-19 9 16</inkml:trace>
  <inkml:trace contextRef="#ctx0" brushRef="#br3" timeOffset="-208899.82">18469 9817 0,'58'2'15,"-10"-2"1,-5 0 15,-23 0-15,-5 0-16,-15 0 0</inkml:trace>
  <inkml:trace contextRef="#ctx0" brushRef="#br3" timeOffset="-208744.52">18227 9822 0,'0'0'0</inkml:trace>
  <inkml:trace contextRef="#ctx0" brushRef="#br3" timeOffset="-208497.78">17794 9736 0,'7'-5'16,"16"-18"0,-23 23-16</inkml:trace>
  <inkml:trace contextRef="#ctx0" brushRef="#br3" timeOffset="-208249.61">17547 9526 0,'77'6'16,"9"0"15,-5-6-15,-31 0 0,-50 0-16</inkml:trace>
  <inkml:trace contextRef="#ctx0" brushRef="#br3" timeOffset="-208040.85">17764 9529 0,'65'11'15,"21"-1"16,-1-3-15,-19 0 0,-66-7-16</inkml:trace>
  <inkml:trace contextRef="#ctx0" brushRef="#br3" timeOffset="-207489.91">17638 9749 0,'67'10'15,"27"5"1,-4 3 15,-10-1-15,-29-4 0,-51-13-16</inkml:trace>
  <inkml:trace contextRef="#ctx0" brushRef="#br3" timeOffset="-207217.3">18270 9920 0,'53'22'15,"15"8"1,-68-30-16</inkml:trace>
  <inkml:trace contextRef="#ctx0" brushRef="#br3" timeOffset="-193503.81">16589 9990 0,'-20'51'16,"-5"14"-16,-3-4 31,-15 17-31,6 0 16,-12 7-16,7-11 15,-14 4-15,-16 17 16,14-39 15,25-31-15,17-12-1,6-8 1,10-5-16</inkml:trace>
  <inkml:trace contextRef="#ctx0" brushRef="#br3" timeOffset="-193123.83">17065 10253 0,'-17'42'16,"-8"21"-1,7-2 1,-5 12-16,-2 28 15,2-18 1,8-33 15,10-25-15,2-12 0,3-13-16</inkml:trace>
  <inkml:trace contextRef="#ctx0" brushRef="#br3" timeOffset="-192785.39">18064 10548 0,'7'64'16,"16"15"15,6 4-15,-3-13-1,-11-19 1,-5-25 0,-10-26-1</inkml:trace>
  <inkml:trace contextRef="#ctx0" brushRef="#br3" timeOffset="-192420.43">18562 10315 0,'26'74'16,"-4"-14"-1,10 11-15,12 21 16,1-3 0,-8-18 15,-14-31-16,-10-20 1,-5-10 0,-8-10-16</inkml:trace>
  <inkml:trace contextRef="#ctx0" brushRef="#br3" timeOffset="-192060.73">19280 10295 0,'30'68'15,"1"-10"1,4 5-16,-5-5 16,14 5-16,15 20 15,2-10 1,-8-32 0,-20-24-1,-18-8 1,-5-5-1,-10-4 1</inkml:trace>
  <inkml:trace contextRef="#ctx0" brushRef="#br3" timeOffset="-191712.72">19502 10265 0,'37'46'16,"19"17"-1,-10-13 1,6 5-16,-4-12 16,13 2-1,25 0 1,-4-11 0,-24-11-1,-30-11 1,-28-12-16</inkml:trace>
  <inkml:trace contextRef="#ctx0" brushRef="#br3" timeOffset="-190981.78">18804 9459 0,'43'-51'16,"10"-22"15,5-8-31,-11 11 32,-14 27-32,-33 43 15</inkml:trace>
  <inkml:trace contextRef="#ctx0" brushRef="#br3" timeOffset="-190649.16">18343 9262 0,'38'-52'15,"12"-21"1,0-14-1,-4 2 1,-11 12 0,-15 35-1,-20 38-15</inkml:trace>
  <inkml:trace contextRef="#ctx0" brushRef="#br3" timeOffset="-190336.75">17854 9058 0,'8'-60'16,"4"-21"-1,3 3 17,3 10-17,-5 28 1,-13 40-16</inkml:trace>
  <inkml:trace contextRef="#ctx0" brushRef="#br3" timeOffset="-190013.84">17116 8874 0,'-11'-45'15,"-1"-3"17,2 5-17,5 18 1,5 25-16</inkml:trace>
  <inkml:trace contextRef="#ctx0" brushRef="#br3" timeOffset="-189695.72">16839 9137 0,'-30'-64'16,"-6"-19"-1,9 0 1,1 20-1,26 63-15</inkml:trace>
  <inkml:trace contextRef="#ctx0" brushRef="#br3" timeOffset="-189269.67">16648 9421 0,'-26'-58'16,"-2"8"-1,-9-11-15,1 1 16,-4-11-16,-10-28 31,2 5-15,15 30-1,33 64-15</inkml:trace>
  <inkml:trace contextRef="#ctx0" brushRef="#br3" timeOffset="-188105.62">17657 10192 0,'3'53'15,"-6"13"-15,-4-6 16,-8 15-16,2-3 31,-2 5-31,-5 21 16,8-7-1,1-38 17,6-28-32,5-25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4-18T14:42:01.72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1450 5001 0,'53'-5'16,"15"-5"-16,3 1 16,24-2-16,-2 4 15,23-4-15,-20 1 16,-3 3-16,17 0 0,-23-1 16,9 2-16,13-4 0,4 0 15,21-2-15,-13 2 16,3 5-16,-16 0 15,-4 10-15,20 2 16,-38 3 0,-40-2-1,-24-6 1,-11-2-16,-11 0 16</inkml:trace>
  <inkml:trace contextRef="#ctx0" brushRef="#br0" timeOffset="472.21">2072 5381 0,'66'-12'16,"-6"-3"-1,21 2-15,-8 1 16,21 0-16,21-6 15,-6-3 1,-27 6 0,-38 5-1,-44 10-15</inkml:trace>
  <inkml:trace contextRef="#ctx0" brushRef="#br0" timeOffset="1152.08">1619 5792 0,'23'0'0,"39"-10"31,1 0-15,20-2-16,2-1 16,22-7-16,0 4 15,20-3-15,-6 4 16,19-1-16,-12 4 15,16-1-15,-22 6 16,9 5 0,-20-1-1,4 3-15,17 0 16,-52 0 0,-44 0-1,-36 0-15</inkml:trace>
  <inkml:trace contextRef="#ctx0" brushRef="#br0" timeOffset="1966.6">2273 6146 0,'64'-8'16,"27"-2"0,-18 4-1,7 0-15,19 0 16,-6-2-1,-23 3 1,-35 3 0,-35 2-16</inkml:trace>
  <inkml:trace contextRef="#ctx0" brushRef="#br0" timeOffset="15152.9">2519 6181 0,'2'7'0,"6"21"31,0 15-15,1 22-1,-1 11 1,-3 10 0,3-1-1,-6 1 1,-2-5-1,4-9 1,2-5 0,4-7-1,5-5 17,-5-18-17,-2-14 1,10-10-1,3-3 1,11-3 0,10 3-1,8 3 1,13 0 15,16 4-15,12-2-1,22 0 1,-33-5 15,3 1-31,-12-8 16,11-1-16,-13 3 16,11 0-16,-11 0 31,17 2-31,-8 4 15,13-4-15,-5-4 16,13 2-16,-9-1 16,15 0-1,-17-2 1,20-2-16,-12 0 16,14 3-16,-16-3 15,18 7-15,-18-5 16,23 4-1,-19-6 1,20 4-16,-20 0 16,15 3-16,-19-5 15,11 6-15,-23-8 16,8 0 0,31 0-1,6 0 1,-6-8-1,-10 8 1,-13 8 15,-37-3-15,-14-5 0,-25 0-1,-6 2 16,-5-2-15,-10 0 0,4 0-1,-5 0 17,0 0-17,0 0 1,0 0-1,0 0 17,0 0-17,3 0 1,13-12 0,22-19-1,16-19 16,17-13-15,2 2 0,0 8-1,-10 8 17,-6 17-17,-8 21 16,-1 25-15,-8 20 0,2 15 15,-6 15-15,0 2 15,-11-10-16,-3-11 1,4-37 15,3-30-15,20-29 15,6-16-15,3-16-1,-3-2 17,-9 19-17,-8 24 17,-6 33-17,3 35 16,5 26-15,16 16 0,5-1 15,2-15-15,-1-29 15,4-32-16,-5-35 17,-3-20-17,-5-9 1,-7 4 15,-11 12-15,-8 40 15,-5 26-15,1 22 15,5 14-15,7 0-1,8 0 16,-2-12-15,-6-9 15,-7-8-15,-11-12 15,-9-14-15,-1 2-1,-1-6 17,3 0-17,15 4 17,10-4-17,28 2 16,23 6-15,-15 0 0,6 2-1,-6 0 1,14 0-16,-9 0 16,13 0-16,-15 0 31,13-2-31,-13-4 15,12 3-15,-11 1 16,12-3-16,-8 5 31,10 0-31,-7 0 16,6 0-16,-11 0 16,13 0-16,-17 0 15,12 5-15,-19-5 31,16 2-31,-11-2 16,8 9-16,-7-7 16,9 0-16,-12-2 15,13 0 1,-13 2 0,8 6-16,-13 2 15,15-4-15,-7-4 16,14 6-16,-7-1 31,20-2-31,-14-3 16,9 4-1,-13-4 1,6 3-16,25 3 16,5-3 15,-25-1-16,-36-8 17,-30 4-17,-12 0 1,-5 0 15,-6 0-15,3-5 15,5-18-15,5-15 15,13-22-15,-8 12 15,10-12-31,-2 2 15,5-12-15,-6 3 32,4-13-32,-11 7 15,8-13-15,-9 10 16,2-17-16,-1 10 31,0-15-31,3 9 16,2-14-16,-2 15 31,7-17-31,-4 14 16,4-13-16,-8 16 31,3-17-31,-2 11 16,-3-7-16,-7 14 31,2-18-31,-2 17 15,4-15-15,-4 15 16,2-10-16,-2 12 16,2-5-16,-2 19 15,4-14-15,-4 15 32,4-7-32,6-31 15,-2-12 1,-4 0-1,6-1 1,-4-5 0,4 6-1,-5 6 17,-6 1-17,1 11 1,5 6-1,4 13 1,-1 5 0,1 11 15,-2 12-15,-5 6-1,-7 5 1,-5 17-1,-1 14 1,-2 5 0,0 6 15,0-1-15,0 4-1,0 0 1,0 0-1,0 0 1,-2 0 0,-14 0 15,-17 0-15,-20 0-1,-17 4 1,-16-1 15,-10 0-15,-16-6-1,-9 3 1,32 0 0,4 3-16,-23-3 15,-13 0 1,-9-3 15,37 3-15,6 3-16,-24 7 15,-8 2 1,0-4 0,1-6-1,7-4 1,13-6 15,15-1-15,43 4-1,7-3 1,18 5 0,5 3-1,5 0 16,3 0-15,2-10 0,0-5-1,0-18 1,0-9 0,2-19-1,8-17 16,-1-12-15,5-11 0,0 2-1,4-1 1,-3-7 0,1-4 15,-4-4-16,6 6 1,-3 9 0,-2 6-1,-4 9 1,-6 10 0,2 3 15,-3 12-16,1 3 1,5 13 0,-6 22-1,-4-3 1,-4 9 15,4-2-15,-1 13-1,3 1 1,0 1 0,-7 3-1,-11 0 1,-25 0 15,-15 3-15,-17 6-1,-13 4 1,-13-3 0,0-2-1,0-5 1,1 0 0,11-3-1,13 0 1,11 0-1,27 2 1,3 3 0,20-5-1,5 0 1,7 0 0,1 0-16,2 0 15,0 0 1,0 0-1,-5-5 1,-6-3 0,-3-12-1,-4-3 1,-4-5 0,-1-4-1,-3-1 1,-4 5-1,2 3 1,-4 3 0,1-1-1,1 10 1,2 8 0,-2 7-1,2 14 1,-5 17-1,6 15 1,0 9 0,1 3-1,4 2 1,-4-12 0,-4-10-1,5-15 1,10-7-1,2-13 1,-9-15 0,-11-18-1,-6-17 1,2-10 0,-1-11-1,-4 0 1,1 5-1,6 6 1,5 17 0,15 16-1,5 22 17,2 20-17,-4 20 1,1 21-1,4 9 1,2 3 0,0-12-1,2-16 1,1-20 15,-11-22-15,-13-15-1,-6-26 1,-8-13 0,-3-12-1,-3-4 1,6 8 15,3 11-15,1 20-1,0 16 1,11 17 0,6 23-1,5 9 1,5 12 0,6 1 15,1-10-16,2-9 1,0-15 0,0-4-1,0-5 1,0-5 0,0-2-1,0 0 16,0 0-15,-10 0 0,-13 0-1,-14 0 1,-13 0 0,-22 3-1,-16 5 16,-21-4-15,-12 4 0,-7-6-1,0-2 1,-1 0 0,2 3-1,2 7 1,12 3-1,18 2 17,3 5-17,11-5 1,16-5 0,22-7-1,24-6 16,11 3-15,0 0 0,6 0-1,2 0 1,0 0 0,0 0-1,0-2 16,-7-11-15,-7-17 0,-4-13-1,-6-8 1,-6-2 0,-1 11-1,-1 7 1,-4 4 15,10 18-15,-11 19-1,-1 11 1,-4 18 0,1 26-1,1 13 1,0-2-1,3-4 1,4-17 0,14-19-1,10-16 1,0-6 0,-1-15-1,-10-13 1,-4-17-1,-4-8 1,2 0 0,8-4-1,-1-4-15,1 6 16,0 9 0,8 11-1,-2 25 1,-6 22-1,-13 18 1,-4 17 0,5 3-1,-3 0 1,4 1 0,-1-8-1,6-8 1,9-18-1,5-16 1,5-22 0,-3-19-1,-4-15 1,-3-13 0,-5 0-1,8 7 1,1 11-16,6 10 15,-3 13 1,5 6 0,3 9-1,0-1 1,0 3 0,-1 3-1,-7 10 1,3 2-1,-2 5 1,2-5 0,-11 0-1,-2 3 1,-10 0 0,-14 2-1,-8-3 1,-12 1-1,-10-6 1,-11-2 0,-11-4-1,-2 1 1,1-2-16,-6 3 16,-3 0-1,6-4 1,4-1 15,-5 0-31,-5 4 31,5-2-15,11 0-16,-2-5 31,9-5-15,3 0-1,5-2 1,9 4 0,2 0-1,6 3 1,7 6 0,3 3-1,1 2 1,6-9-1,23 1 1,-4-3 0,10 0-1,7 0 1,0 0 0,3 0-1,0 0 1,0 0-1,0 0 1,0 0 0,0 0-1,0 0 1,0 0 0,0 0-1,0 0 1,0 0-1,0 0 1,0 0 0,0 0-1,0 0 1,0 0 0,0 0-1,0 0 1,0 0-1,0 7 1,0 15 0,-5 14-1,2 7 1,3 15 0,0 9 15,-3 7-16,1 4 1,-3 8 0,5 4-1,-1-4 1,-2 3 0,-5-4-1,0 1 1,-1-3-1,1 3 1,-2 5 0,1-9-1,-8-6 1,-1-11 0,6 0-1,1-9 1,3 2-1,5 1 1,3-1 0,-5-5-1,2 1 1,-2-6 0,-2-7-1,-6-4 1,0-4-1,1-7 1,-1-1 0,1-2-1,1-6 1,6 1 0,-2-6-1,3 1 1,-1-1-1,5 1 1,-1 2 0,1-2-1,0-3 1,-3-3 0,3-2-1,0 3 1,0-6-1,0 2 1,0-4 15,0 0-15,0 4 0,9 1-1,10 5 1,11-5-1,11 3 1,13-5 0,8-3-1,2 0 1,15-3 0,-2-5-1,4 6 1,-3-1-1,1 0 1,0 3 0,0-5-1,2 3 1,4-3 0,-6-3-1,9 8 1,0 4-1,-2-4 1,-3 0 0,0 0-1,4 0 1,3 4 0,-1-1-1,-1-3 1,5 0-1,-6-3 1,2 3 0,-4 3-1,1-1 1,-2 5 0,0-4-16,6 0 15,-7-3 1,-4 0-1,-4 8 1,-8-1 0,-7 5-1,-8-1 1,-22-2 0,0-9-1,-13-2 1,-6 2-1,-3 0 1,-7 0 0,-1 0-1,0 0 1,0 0 0,0 0-1,0 0 1,3-2-1,4-6 1,4-5 0,3-12-1,9-10-15,3-3 32,1 3-17,7-3 1,-1 0-1,-2 3 1,0 4 0,-14 15-1,1 10 1,6 16 15,2 13-15,6 4-1,-4 7 1,-2 0 0,4 7-1,-2-6 1,-3-5 0,-2-7 15,-5-18-16,11-10 1,4-27 0,1-14-1,8-5 1,-1 1 0,-4 5 15,-7 9-16,-7 12 1,-5 13 0,6 22-1,-1 11 1,3 16 0,1 10-1,2-1 16,-4-6-15,-3-6 0,-6-12-1,-7-11 1,1-14 0,8-18-1,7-10 1,5-14 15,-2-3-15,-3 4-1,-5 3 1,-4 12 0,-4 5-1,-2 13 1,5 8 15,6 4-15,1 8-1,6 3 1,7 7 0,11 5-1,1 3 1,4-2-1,7-6 1,2-8 15,6-5-15,11-7 0,-1 0-1,10-5 1,5 3-1,0 0 1,0-6 15,7 2-15,7-1 0,9 7-1,12 0 1,-3 0-1,-2-2 1,-2-8 0,-9-3-1,-6 1 1,-3-1 0,1 2-1,2 9 1,-3 0-1,-10 2 1,-1 2 0,-10-2-1,2 0 1,-10 0 0,-3 2-1,-8 9 1,-19-8-1,-2 1 1,-15-4 0,-9-4-1,-6 1 1,-8 3 0,6-3-1,0-5 1,-1-1-1,3-4-15,2-12 32,1-5-17,8-8 1,-2-15 0,2-2-1,-9-6 1,-1-4-1,-6 11 17,-1 10-17,-1 16 1,-1 3 0,-2 2-1,0 10 16,0 5-15,0 6 0,0 2-1,0 0 1,0 0 0,-2 2-1,2-2-15</inkml:trace>
  <inkml:trace contextRef="#ctx0" brushRef="#br0" timeOffset="18097.43">4070 2461 0,'-6'0'15,"-17"0"17,-18 8-17,-22 4 1,-25 1 0,-13-8 15,-10 8-16,-2 4 1,2-4 0,-3-1 15,-7-7-15,3 1-1,10-12 1,15 1 15,19-2-15,29 2-1,23 0 1,9 3 0,8 2 15,3 0-16,2 2 1,0 6 0,0 6-1,0 11 1,0 17 0,0 7-1,-5 12 1,5 4-1,0 7 1,0 3 15,0 5-15,0 3 0,0 0-1,5 3 1,-5-8-1,0 1 1,2-14 0,3-3-1,3 4 1,-3-10-16,0-8 16,-5-3-1,0 3 1,1 3-1,3-4 1,-2-2 0,3-4-1,0 1 1,3 2-16,-5-2 16,-2 7-1,-1-5 1,0-3-1,0 0 1,0-2 0,0-6-1,6 2 1,-3 3 0,-1-5-1,0-5 1,-2 0-1,6-8 1,-6 3 0,2 0 15,4-1-15,0-7-1,-3 2 1,-3-1-1,0-4 1,0 3 0,0 3-1,0-5 1,0-6 0,0 3-1,0-8 1,0 4-1,0-6 1,0 3 0,0 4-1,0-2 1,0 2 0,0-1-1,3 1 1,-3-4-1,0-3 1,0 0 0,0 0-1,0 0 1,0 0 0,0 0-1,0 0 1,0 0-1,0 0 1,0 0 0,0 0-1,0 0 1,0 2 0,0 1-1,0 1 1,0-1-1,0 0 1,0 5 0,0-6-1,0-2 1,0 0 0,0 0-1,0 0 16,0 2-31,0 4 32,0-4-17,0 0 1,0 6 0,0-6-1,0 4 1,0-1-1,0-5 1,0 0 0,0 0-1,0 0 1,0 0 0,0 0-1,0 0 1,0 0-1,0 0 1,0 0 0,7 7-1,-7-7-15</inkml:trace>
  <inkml:trace contextRef="#ctx0" brushRef="#br1" timeOffset="22467.07">7427 7851 0,'7'70'16,"4"-9"-1,-1 10-15,-6 29 32,7 9-17,-3-21 1,-8-50-1,-11-54 17,-1-46-17,4 1 1,3-12-16,3 3 16,-5-11-16,-4-23 31,8 1-16,24 21 1,27 31 15,30 36-15,-15 15 0,5 15-16,13 30 31,-29 18-16,-41 1 1,-48-10 0,-25-18 15,-23-11-15,-9-5-1,19-12 1,39 12 15,51 8-15,43 9-1,29 9 17,5-10-17,6-14 1,-7-12-1,-13-5 17,-33-5-17,-45 0-15</inkml:trace>
  <inkml:trace contextRef="#ctx0" brushRef="#br1" timeOffset="22707">8213 8055 0,'15'63'16,"-4"8"15,-1-9-16,-6-11 1,4-18 0,-8-33-16</inkml:trace>
  <inkml:trace contextRef="#ctx0" brushRef="#br1" timeOffset="23831.99">7419 3916 0,'0'80'15,"-2"8"16,-9 2-15,-8-26 0,-7-32-1,3-37 1,9-28 0,3-32-1,9-21 1,0-12 15,2 0-15,12 5-1,19 17 1,29 20 0,18 26-1,-5 23 1,-23 18 15,-29 13-15,-29 22-1,-22 7 1,-18 7 0,3-13-1,1-3 1,19-9-1,25-8 1,30-1 15,24-4-15,18-6 0,7-9-1,-14-7 1,-14-7-1,-21 1 1,-30 6 0</inkml:trace>
  <inkml:trace contextRef="#ctx0" brushRef="#br1" timeOffset="24217.86">7832 3898 0,'14'2'16,"13"0"-1,-10 9 1,-3 14-1,-14 7 17,-11 4-17,-3-5 1,8-1 0,23-16-1,32-11 1,12-8-1,-3-7 1,-7-4 0,-51 16-1</inkml:trace>
  <inkml:trace contextRef="#ctx0" brushRef="#br1" timeOffset="25239.15">6455 1557 0,'0'22'16,"0"29"-1,0 17 1,0-3 0,0-9-1,0-18 1,0-16 0,0-9-1,-6-20 1,-1-21-1,-13-25 1,-5-21 0,-1-3-1,4 13 1,9 9 0,13 12-1,26 5-15,23 8 16,17 13-1,2 9 1,-2 6 0,-24 6-1,-18 16 1,-20 13 0,-24 0-1,-18 8 1,-13-4-1,-1-2 1,14-4 0,11-1-1,21-14 1,30-14 0,23-8-1,14-6 1,-1 0-1,-8 1 1,-10 8 0,-15-4-1,-12 5-15,-15 2 16</inkml:trace>
  <inkml:trace contextRef="#ctx0" brushRef="#br1" timeOffset="25726.78">6889 1494 0,'16'-3'16,"25"-5"-1,-1 3 1,-7 1 0,-13 4-16,-12 9 15,-11 9 1,-7 0 0,-3 2-1,4-2 1,7 4-1,6-2 1,13-4 0,-1-1-1,-7 4 1,-11 8 0,-18 7-1,-7 0 1,-1-15-1,7-8 1,1-9 0,10-2-1,10 0-15</inkml:trace>
  <inkml:trace contextRef="#ctx0" brushRef="#br1" timeOffset="26650.38">9010 1413 0,'7'53'16,"-2"13"15,-3 1-15,3-11-1,-5-13 1,0-21 0,0-19-1,-7-26 1,-9-28 0,-8-19 15,-9-5-16,1 5 1,17 9 0,26 8-1,33 10 1,16 18 0,4 10-1,-15 9 16,-15 20-15,-30 16 0,-17 4-1,-15 7 1,-7-3 0,3-6-1,19-4 1,30-5 15,22-8-15,18-5-1,-4-2 1,-4-6 0,-22-4-1,-27 2-15</inkml:trace>
  <inkml:trace contextRef="#ctx0" brushRef="#br1" timeOffset="26980.1">9549 1398 0,'0'10'0,"0"8"32,0 9-17,4-6 1,15-1 0,8-13-1,8-17 1,1-10-1,-4-3 1,-6 5 0,-14 8-1,-12 10-15</inkml:trace>
  <inkml:trace contextRef="#ctx0" brushRef="#br1" timeOffset="27214.65">9798 1406 0,'0'52'16,"0"6"0,0-5-1,0-7 1,0-19-1,0-9 1,0-8-16,0-8 16,0-2-16</inkml:trace>
  <inkml:trace contextRef="#ctx0" brushRef="#br1" timeOffset="28481.14">9718 1267 0,'0'0'15,"0"0"1,0 12 0,2 24-1,8 15 1,2 6-1,4-6 1,-6-9 0,-1-17-1,-9-25-15</inkml:trace>
  <inkml:trace contextRef="#ctx0" brushRef="#br2" timeOffset="42014.68">2826 6281 0,'8'20'16,"12"21"0,18 19 15,15 8-15,18-2-1,17-9 16,-19-21-15,10-11-16,-10-9 16,19 1-16,-14-9 15,12 1-15,-10 1 32,15 4-32,-16-2 15,18-2-15,-10-4 16,8 1-16,-9-2 15,12 5-15,-8-2 32,10 1-32,-14-4 15,8 3-15,-10-3 16,13 3-16,-10-6 16,8 8-1,-10-5 1,5 3-16,-13-5 15,17-2-15,-12 5 16,14-6-16,-17 0 16,12 0-1,-12 5 1,12 2-16,-12-2 16,11 3-16,-13-5 15,13 2-15,-12-1 16,9-1-16,-14-3 31,17 3-31,-12-1 16,13 4-16,-13-4 15,8-2-15,-12 0 16,18 0-16,-16 0 31,9 0-31,-6 0 16,16 0-16,-11 0 15,10 2 1,-10-2 0,13 8-16,-15-6 15,18-2-15,-14 0 32,15 0-32,-17 0 15,16 0-15,-18 0 31,16 0-31,-17 0 16,16 0-16,-14 0 16,7 0-1,-13 0 1,12 0-16,-14 0 16,12 0-16,-17 0 31,15-2-31,-10 2 15,11-2-15,-14-4 16,16 4-16,-14 2 31,12-8-31,-10 3 16,6-2-16,-13 2 31,11-6-31,-9 1 16,10 3-16,30-11 15,14-4 1,1 1 15,-4-6-15,1 1 0,-7-2 15,5-4-16,-4 2 1,6-3 0,-2 0 15,2 0-15,-3-2-1,8-5 16,-38 12-15,-3-4-16,-20 3 31,7-8-31,-14 4 16,14-7-16,-12 4 16,10-4-1,-12 5 1,9-11-16,-12 6 15,5-13-15,17-19 32,-19 19-17,2-5-15,20-24 32,8-5-17,-5-15 16,-9-5-15,-21 28 15,-8 1-31,-13 15 16,5-12-16,-5 12 16,5-8-16,9-20 31,1-7-16,-10-7 1,-10-4 0,-2 8-1,0 1 1,-1 9 0,-2-5 15,-4 0-16,-11 3 1,-3 8 0,-2 1-1,-2 9 1,-3 3 0,-11 7 15,-2 0-16,-12 2 1,3 5 0,-9 5-1,-4 5 1,-7 7 15,-1 6-15,-1-2-1,2-3 1,-4-1 0,-4 3-1,-6 6 1,-2 6 15,-5 3-15,5 1-1,-5-3 1,5 7 0,1 5 15,-9 1-15,0 2-1,1-2 16,-3-2-15,2 4 0,3 3-1,3 5 1,4 2 0,1 9 15,1 5-16,4-4 1,-2-6 0,-7 4-1,-4 2 1,-2 2 0,4-4-1,-4 4 1,-1 1-1,3 2 1,3-2 0,-6-1-1,0 2 1,1-7 0,-3 0-1,-3-5 1,-4-2-1,-4 6 1,3 2 0,-1 2-1,1 0 1,-2-6 0,-2 2-1,-10-4 1,6 4-1,-8-2 1,-3-1 0,-3 4-1,-14-5 1,-4-4 0,0 2 15,0 0-16,9 2 1,-7 2 0,-7 6-1,0 2 1,-3 0 0,3 3-1,-2 4 16,4-5-15,-2-1 0,5-1-1,0 4 1,0-4 0,-2-2-1,33-2 16,1-2-31,16-2 16,-8 1-16,16-3 16,-15 3-16,-27-5 15,-9 0 1,-4 0 0,1 3-1,6 0-15,4-1 31,12-4-31,-2-4 16,1-3 0,-1 2-1,5 3 1,-9 4 0,5-7-1,-1-6 1,2-1-1,12-4 1,6-10 0,7 2-1,1-1 1,3-8 0,-3 0-1,3-3 1,7 3-1,1-1 1,-1 0 0,1 2-1,-1-2 1,1 6 0,-3 0-1,-3 9 1,3-1-1,-1 0 1,-7-2 0,-3 10-1,2 1 17,-5 5-17,2 6 1,0 2-1,2 5 1,-4 2 0,-3 7-1,1 5 1,4-1 0,7 5-1,7 4 1,1 7-1,10-2 1,3 3 0,-2-2-1,5 10 1,6-3 0,7-2-1,-2 2 1,6-3-1,7 9 1,4 7 0,7 7-1,1 9 1,5-1 0,3 10-1,3-3 1,2 9-1,-2-1 1,-2-3 0,-1-1-1,0-7 1,0 1 0,4-2-1,0-8 1,2-2-1,4-3 1,1-9 0,0-3-1,-5-8 1,-1-8 0,-4-9-1,3-11 16,-4-6-15,0 2 0,-4-12-1,-5-8 1,-5-9 0,-5-5-1,-1-7 1,-7 0-1,0 7 1,10 2 0,0 6-1,9 10 1,3 8 0,3-1-1,2 8 1,7 16-1,7 9 1,9 15 0,3 3-1,-6-8 1,-4 1 0,-4-16-1,-2-7 1,-4-9-1,2-6 1,14-8 0,-2-17-1,10-16 1,3-11 0,0-5-1,0 3 1,-8 13-1,-9 13 1,-8 13 0,-2 3-1,-3 7 1,-3-1 0,0 3-16</inkml:trace>
  <inkml:trace contextRef="#ctx0" brushRef="#br2" timeOffset="42856.09">4751 6357 0,'67'-18'16,"-8"3"0,12-2-16,-6 1 15,8 2-15,24-10 31,-8 4-15,-32 5 0,-27 6-1,-30 9-15</inkml:trace>
  <inkml:trace contextRef="#ctx0" brushRef="#br2" timeOffset="43181.35">5137 6307 0,'7'55'16,"-1"15"-1,4 4 17,-6-12-17,-8-14 1,-1-12 0,0-21 15,5-5-16,0-10-15</inkml:trace>
  <inkml:trace contextRef="#ctx0" brushRef="#br2" timeOffset="43355.75">5086 6659 0,'56'-2'16,"-6"-1"0,-15-5-1,-35 8-15</inkml:trace>
  <inkml:trace contextRef="#ctx0" brushRef="#br2" timeOffset="45273.6">9728 3411 0,'63'-20'16,"18"-5"-1,14-3 1,-4-2 0,-13 7-1,-25 6 1,-23 6 0,-18 9-1,-12 2-15</inkml:trace>
  <inkml:trace contextRef="#ctx0" brushRef="#br2" timeOffset="45548.13">10052 3330 0,'-19'51'15,"-4"17"1,8 5 0,7-7-1,5-11 1,-1-17 0,-1-15-1,2-11 1,3-7-16,0-5 0</inkml:trace>
  <inkml:trace contextRef="#ctx0" brushRef="#br2" timeOffset="45775.02">9742 3789 0,'26'-2'16,"32"-6"0,30 3-1,5 0-15,-7 3 16,-16 2 0,-30 0-1,-40 0-15</inkml:trace>
  <inkml:trace contextRef="#ctx0" brushRef="#br3" timeOffset="53114.39">2819 6095 0,'0'2'16,"7"13"15,15 21-15,16 14-1,11 11 1,15 4 15,13-10-15,19 1-1,-24-21 17,2-5-32,-12-5 15,13 3-15,-11-10 16,9 2-16,-10-7 16,18 2-16,-8 1 31,13 1-31,-6-4 15,9-1-15,-12 0 16,13 1-16,-6-3 16,11-2-1,-9 0 1,12 2-16,-7-6 16,10 6-16,-15-2 15,19 0-15,-13-1 31,8-2-31,-11 3 16,16 2-16,-12 0 16,8-2-16,-10-1 15,11-2-15,-11 0 32,11-3-32,-9-2 15,16 5-15,-14 1 16,14-3-16,-14-3 15,11 0-15,-17 0 16,16-9-16,-12 7 31,16-3-31,-16 0 16,15 3-16,-15-1 16,19 1-16,-17-3 31,21 2-31,-15-2 15,20-8-15,-13 4 32,20-9-32,-12 6 15,19-4-15,-23 4 16,22-9 0,-17 6-1,13-3-15,-12 1 16,19-1-16,-16 0 31,19 1-31,-19-3 16,16-3-16,-22 6 15,8-9-15,-16 3 16,7-2-16,-21 1 16,7-6-16,-16 6 15,9-1-15,-20 2 16,13-5-16,-19 5 15,12-1-15,-14 1 16,10-5-16,-12 5 16,18-4-16,27-16 15,-27 15-15,-3-5 16,-9 8-16,8 0 16,-5 0-1,10-7-15,-12 2 0,11-12 16,-15 10-16,15-11 15,-16 5-15,14-7 16,-14 10 0,15-6-16,-9 7 15,7-8-15,-10 8 16,8-15-16,-13 7 16,14-12-16,-14 7 15,11-9-15,-9 11 16,8-7-16,-12 8 15,4-9-15,-9 11 16,-1-16-16,23-17 16,0-7-16,-2-3 15,-12-1 1,-12-9 0,-6-11-1,-6-5 1,-5 2-1,-5-4 17,-12-13-17,-13 3 1,-26 2 0,-16 0-1,-24 9 1,-16 9 15,21 38-15,-9 5-16,12 14 15,-10-1-15,2 11 16,-13 0-16,7 9 16,-13 0-16,6 4 15,-12-3-15,13 6 16,-13-2-1,14 6 1,-12-4-16,12 5 16,-9-3-16,10-2 15,-4-12-15,11 4 16,-6-10-16,-23-19 16,4-15-1,12-5 16,24-9-15,20-10 0,17-7-1,14-8 1,4-3 0,4 1-1,1 2 16,1 0-15,-6 6 0,-4 7-1,-13 1 1,-18 12 0,-15 9-1,-12 6 16,-16 7-15,0 7 0,-4 6-1,-8 5 1,-5 7 0,4 5-1,1 15 1,-5 6-1,-5-1 1,-9-8 0,2-1-1,-4 2 1,-1 0 0,1 7-16,-1 6 15,1 5 1,-5-2-1,-7 4 1,-2-2 15,0-8-15,-6-8 0,41 10-1,0-2-15,15 1 16,-5-2-16,-36 1 15,33 6 1,-1-5 0,12 8-16,-11-2 15,9 0 1,-5-4-16,6 4 16,-12 1-16,13-3 15,-9 3-15,10 2 16,-13-4-16,12 4 15,-9 0-15,10 0 16,-13 0-16,14 0 16,-15-2-16,13 2 31,-13 2-31,12 2 16,-10-2-16,13 3 15,-20 0-15,20-3 16,-14 6-16,-28-4 15,-8 2 1,-6-3 0,-2-1-1,1 16 1,-6 2-16,2 5 16,7-4-1,1-2 1,1-4-1,6-2 1,2 10 0,1 9-1,2 9 1,3 7 0,8 0-1,0-1 1,-6 1-1,8 2 1,11 11 0,9 5-1,7 2 1,16 5 0,6 2-1,11-1 1,-1 3-1,14 7 1,12 1 15,3 1-15,2-3 0,-4 0-1,-10-7 1,1-6-1,-14-14 1,-5-11 0,-18-7-1,-16-2 1,-7-4 0,-4 3-1,-8-4 1,-5 4-1,5 0 1,1 0 0,1 4-1,8 3 1,11 1 0,21 5-1,2 8 1,11-3-1,7 6 1,10 4 0,8 11-1,8 3 1,2 2 0,1 5-1,0 6 1,0-2-1,1 0 1,2 3 0,-3-5-1,0-10 1,0-6 0,5-2-1,-3-8 1,2-4-1,3 2 1,-4-7 0,5-14-1,-7-17 1,-1-9 0,0-7 15,0 1-16,0-5 1,0 0 0,0 0-1,0 0 1,0 0 0,0 0-1,-1-5 1,-7 1-1,-6-7 1,3 1 0,1 5-1,-4-5 1,14 10-16</inkml:trace>
  <inkml:trace contextRef="#ctx0" brushRef="#br3" timeOffset="53490.59">2886 4107 0,'6'12'16,"2"18"0,6 11-1,-1 4 1,-1-4-1,1-8 1,-2-11 0,-5-9-1,0-8 1,2-8 0,11-22-1,20-23 1,21-23-1,11-6 1,-4-5 0,-13 15-1,-17 27 1,-37 40-16</inkml:trace>
  <inkml:trace contextRef="#ctx0" brushRef="#br3" timeOffset="54605.89">7912 295 0,'52'-21'15,"18"3"-15,-7 0 16,15 1-16,19-3 16,-12-3-1,-12 1 16,-38 10-15,-18 6 0,-6 3-1,-11 3-15</inkml:trace>
  <inkml:trace contextRef="#ctx0" brushRef="#br3" timeOffset="54852.61">8213 201 0,'-8'48'16,"6"15"15,2 2-15,0-12-1,0-5 1,2-16 0,5-16-1,-7-16-15</inkml:trace>
  <inkml:trace contextRef="#ctx0" brushRef="#br3" timeOffset="55105.81">7994 609 0,'55'-13'15,"24"1"1,-4-1-1,-12 1 1,-17 2 0,-24 2-1,-22 8-15</inkml:trace>
  <inkml:trace contextRef="#ctx0" brushRef="#br3" timeOffset="56922.89">5750 6478 0,'46'-2'16,"5"-14"15,2-9-15,-13 0-1,-9 4 1,-31 21-16</inkml:trace>
  <inkml:trace contextRef="#ctx0" brushRef="#br3" timeOffset="57237.13">5796 6379 0,'14'56'15,"3"-3"1,-3-5-1,-1-23 17,4-7-17,-11-11 1,-6-7-16</inkml:trace>
  <inkml:trace contextRef="#ctx0" brushRef="#br3" timeOffset="57504.21">6213 6253 0,'65'-10'15,"14"-2"1,-12 2 0,-6 0-1,-21 5 1,-40 5 0</inkml:trace>
  <inkml:trace contextRef="#ctx0" brushRef="#br3" timeOffset="57793.67">6383 6357 0,'0'53'15,"0"-10"1,0-8 0,0-14-1,0-12 1,0-9-16</inkml:trace>
  <inkml:trace contextRef="#ctx0" brushRef="#br3" timeOffset="58289.16">6204 6559 0,'16'0'15,"32"-6"1,33-3 0,12 1 15,-4 3-15,-15-3-1,-26 3 1,-48 5-16</inkml:trace>
  <inkml:trace contextRef="#ctx0" brushRef="#br4" timeOffset="129918.2">3621 609 0,'-25'53'16,"-4"20"-1,-2 20 1,11-22 0,-2 7-16,4-7 15,0 9-15,7-7 16,-3 15-16,4-7 15,2 15-15,5-16 16,-9 16-16,7-8 16,-10 6-16,9-6 15,-6 6-15,10-12 16,-4 11-16,3-15 16,3 16-16,0-14 15,4 11-15,3-8 16,-4 10-16,-1-16 15,10 13-15,-3-15 16,7 11-16,-5-15 16,11 7-16,13 30 15,12 6 1,13-9 0,15-3-1,7-12 1,6 3-1,5-7 1,6-11 0,6-7-1,-30-27 1,4-3-16,-15-10 16,10-4-1,-9-6-15,14 5 0,-9-3 16,14 2-16,-14-6 15,16-1-15,-9-2 16,13-1 0,-15 0-16,13 6 15,-9-5-15,8 5 0,-6 0 16,10-1 0,-9-4-16,12 6 0,-13-8 15,9 1-15,-6-7 16,9 3-16,-12-6 15,10 3-15,-11 3 16,16 2-16,-13-5 16,13 2-16,-13-4 15,10 5-15,-10-6 16,10-2-16,-12 0 16,10 0-16,-11 0 15,19 0-15,-13 0 16,19 0-16,-12 3 15,17-3 1,-10-3 0,15-7-16,-13 0 15,16-2-15,-18 1 16,19-4-16,-21 6 16,18 1-16,-18 0 15,18 3-15,-20-2 16,14-3-16,-14-1 15,15-1-15,-15 5 16,15-11 0,-15 5-1,12-5-15,-15 0 16,13 2-16,-15-3 16,17 0-16,-15 1 15,16-5-15,-16 8 16,5-8-16,-14 0 15,4-4-15,-15 5 16,15-6-16,-20 4 16,13-3-16,24-8 15,-29 4 1,7 1-16,-20 5 16,15-8-16,-15 10 15,12-9-15,-3 4 16,8-10-16,-15 6 15,14-6-15,-16 8 16,12-13-16,-9 5 16,9-10-16,-12 7 15,16-11 1,-16 9 0,12-15-16,-10 8 15,3-16-15,-10 13 16,0-15-16,-12 13 15,1-14-15,16-19 16,3-15 0,5-5-1,-16-5 17,-14-11-17,-16-2 1,-8 0-1,-14-3 1,-16 6 15,-12-3-15,-17 5 0,11 38-1,-10 5-15,-13-21 16,-15-6-1,-6-1 17,19 31-17,3 6-15,8 11 16,-8-4-16,5 5 16,-10-1-16,8 11 15,-16 2-15,13 4 16,-15 1-16,8 2 15,-11-5 1,11 8 0,-14-2-16,11 6 15,-17-4-15,12 5 16,-15-1-16,10 6 16,-15-8-16,19 8 15,-13 0-15,10 3 16,-8-1-16,10 7 15,-11 2-15,5-2 16,-9 4-16,11 0 16,-8-2-16,8 2 15,-12-1-15,11 8 16,-16-4-16,16 1 16,-13 0-16,9 3 15,-11 0-15,10 3 16,-16-3-16,12 5 15,-14 0-15,13 0 16,-16-3-16,15 3 16,-14 0-16,14 0 15,-21 3-15,14-3 16,-15 0 0,17 0-1,-17 5-15,14-5 16,-16 2-16,15-2 15,-19 0-15,16 0 16,-11 0-16,13 0 16,-15 0-16,15 0 15,-14 0-15,12 2 16,-21 6-16,15-3 16,-11 6-16,11-2 31,-14-1-31,17 2 0,-9 2 15,17 2-15,-16-2 0,16-2 16,-13 2 0,20-4-16,-13 4 0,14-2 15,-9 3-15,12-6 16,-9 3-16,10-4 16,-6 1-16,8 3 15,-12 3-15,10-3 16,-12 3-16,21-3 15,-19 2 1,13-2-16,-15 3 0,17 0 16,-12-1-16,7 1 15,-11 2 1,15-2-16,-9 5 16,-29-2-16,-6 12 15,3 16 1,2 3-1,7 4 1,9 6 15,15 14-15,0-3-16,7-7 31,35-31-15,25-14-16,18-16 0</inkml:trace>
  <inkml:trace contextRef="#ctx0" brushRef="#br0" timeOffset="134593.37">13452 2144 0,'58'-51'16,"-8"6"15,19-3-31,-4 3 16,26-3-16,2 8 15,28-6-15,-31 16 16,4 2-16,7 9 0,6-2 16,25 0-16,-12 14 15,14 0-15,-17 4 16,4 8-16,-23 7 16,7 9-16,-19 0 15,10-5-15,25 0 16,-5-11-16,-16-18 31,-49 5-15,-23 6-1,-16 2 1,-7-35 0,-10-33-1,-25 5 1,-13 22 15,-15 19-15,12 14-1,42 14 1,36 11 0,12 3-1,15 5-15,5 3 16,19 10-1,-2-3 1,14 8-16,-9-8 16,3 3-16,-22 13 15,-64-1 1,-26-15 0,-30 0-16,-8-2 15,-19 5 1,4-8-1,-9 6-15,-24 3 16,9-5 0,44-14-1,56-20-15</inkml:trace>
  <inkml:trace contextRef="#ctx0" brushRef="#br0" timeOffset="136125.07">17298 3222 0,'62'0'15,"29"0"1,-18 0 15,6 0-31,-9 0 16,21 0-16,-14 0 15,19-2-15,-10 2 16,14-3-16,-11 3 16,6-4-1,-14 4-15,5-6 16,-11 1-16,6 0 0,22-5 15,-1 5 1,-15-2 0,-13 1-1,-37 1 1,-16 3 0,-11 2-1,-8 0 1,0 0-1,-2 0 1,8-3 0,3-4-1,-7 4 1,-4 3-16</inkml:trace>
  <inkml:trace contextRef="#ctx0" brushRef="#br0" timeOffset="144464.63">19043 3194 0,'0'-9'15,"2"-17"-15,7-16 16,-4-14 15,2-15-31,-2-9 16,-5-6 0,-3-2-1,1-8 1,0 1-1,4-6 1,3-1 0,6 4-1,-4-2 1,-5 4 0,1 10-1,-3 1 1,0 12 15,0 13-15,0 24-1,0 18 17,0 11-17,0 2 1,0 3-1,0 2 17,0 0-17,18 0 1,22-4 0,28-4 15,22-3-16,-19 0 1,7-1-16,-12 5 31,9-4-31,-4 1 16,9 0-16,-6 5 16,12-3-16,-11 6 31,13-6-31,22 3 15,-1-4 17,-20-2-17,-44 8 17,-23 1-17,-12 2 1,-5 0 15,-1 0-15,-4 0 15,0 0-15,0 0 15,0 0-16,0 0 1,0-5 0,7-2-1,7-14 1,12-2 0,4-2 15,5-7-16,0 4 1,-4 6 0,-1 4-1,-2 10 17,4 10-17,7 16 1,6 8-1,3 4 1,-5 10 0,2 0-1,0 9 1,-5 0 15,-4-11-15,0-8-1,-10-17 1,-5-13 0,2-21-1,5-13 17,7-9-17,0-10 1,0 0-1,-2 2 1,-5 6 0,-1 10-1,-4 10 17,-10 9-17,5 12 1,1 14-1,11 14 1,7 17 0,-2-1 15,-5 0-15,0 1-1,-5-3 1,0-15-1,8-23 1,-1-23 15,9-15-15,-3-10 0,-3 1-1,-7-7 1,0 4-1,2 3 1,-5 19 15,-3 12-15,-4 19 0,3 20-1,3 17 1,10 18-1,-5 13 1,5-6 15,-7-15-15,-4-16 0,-10-15-1,-3-16 1,-1-18-1,5-18 17,-2-5-17,0 0 1,-1 3 0,-2 5-1,-6 15 1,-1 4-1,-2 9 17,0 0-17,0 2 1,9 0 0,8 0-1,18 0 1,18 0-1,10 0 1,12-6 0,11 6-1,5-4 1,-3-5 0,5 5-1,-4 1 1,1-2-1,-1 5 1,-1 5 0,-1 0-1,-3 3 1,-6 5 0,-5-5-1,0-1 1,-4-4-1,-9-3 1,-13-6 0,-24 2-1,0 0 1,-10 4 0,-9 0-1,-1 0 1,-3 0-1,0 0 1,0 0 0,0 0-1,0 0 1,0 0 0,0 0-1,0 0 1,0 0-1,6 0 1,6-2 0,13-10-1,15-16 1,16-13 0,2 1-1,-2-5 1,1 5-1,-9 4 1,-10 8 0,-13 9-1,-13 8 1,4 14 0,-4 19 15,4 17-16,-4 8 1,1 1 0,-1 0-1,-2 0 1,1-11 0,-4-9-1,3-23 16,8-14-15,10-22 0,4-15-1,-1-8 1,6-3 0,3 7-1,-10 10 1,-7 15 15,-2 20-15,-4 15-1,6 18 1,-7 12 0,-2 15-1,-6-1 1,-1-4 15,4-7-15,-4-11-1,3-20 1,3-16 0,12-22-1,8-14 1,4-15-1,6-1 1,-6 1 15,-9 17-15,-5 10 0,-13 11-1,-4 22 1,-6 13-1,0 10 1,0 7 15,-3 0-15,3-5 0,0-5-1,0-10 1,-3-4-1,3-7 1,0-4 15,0 0-15,0 0 0,6 0-1,13-2 1,17 0-1,17-2 1,15 4 0,13 0 15,9 0-15,16-4-1,5-1 1,-3-5-1,-4-3 1,-4 3 0,-4 0-1,-5 5 17,-8 2-17,-10-2 1,-13 10-1,-9-13 1,-6 6 0,-12-5-1,-15 5 1,5 2 15,-6 0-15,3 2-1,-5-2 1,-4 5 0,-4-5 15,-5 0-15,-2 0-1,0 0 1,0 0-1,0 0 1,0 0 0,0 0-1,0 0 17,0 0-17,0 2 1,3 8-1,-1 8 1,6 12 0,-5 8-1,-3 10 17,0 7-17,0 14 1,0 8-1,0 14 1,0 5 0,-6 3-1,-1 1 1,4 6 0,1 2 15,-5 5-16,-4 4 1,1-4 0,5 3-1,3 3 1,-5 2 0,3-6 15,-3 6-16,2 5 1,-2 1 0,4-2-1,1-4 1,2-5 0,0 0-1,-5-5 16,-1-3-15,-4-9 0,-2-6-1,-1-7 1,1-9 0,-2-9-1,2-15 16,5-22-15,5-19 0,-1-6-1,3-2 1,0-1 0,0-3 15,-6 3-16,-8 4 1,-22-2 0,-26 3-1,-32 6 1,18 0 0,-6-2-16,10-2 15,-5 0-15,1 0 31,-10-5-31,8-3 16,-15 6-16,10-5 16,-11 4-16,17-4 15,-16 2-15,14 2 16,-22 4-16,13-7 16,-15 4-16,17-6 15,-12 1-15,12 2 16,-12-3-1,15-4 1,-13 4-16,15-2 16,-5 4-16,-24 3 15,4-4 1,12-6 0,29-4-1,30 3 1,20 2-1,4 2 1,9 0 0,-3 0-1,5 0 1,0 0 0,0 0-1,0 0 1,0 0-16,0 0 15,-2 0 1,-3-5 0,-11-2-1,-3-17 1,-14-6 0,-3 3-1,1 1 1,-3 2-1,-2-2 1,-1 1 0,6 2-1,5 6 1,-3 2 0,11 15-1,-1 12 1,-2 16-1,-5 15 1,-6 4 0,6 4-1,5-1 1,7 0 0,-2-1-1,7-9 1,-2-22-1,-3-16 1,-4-9 0,-5-18-1,-9-15 1,-5-11 0,-6-3-1,1 2 1,6 7-1,0 2 1,2 7 0,10 11-1,8 10 1,5 18 0,-5 19-1,-8 18 1,1 16-16,-4 2 15,13 3 17,1-17-32,10-3 15,-1-23 1,5-8 15,-2-10-15,-2-16-1,-14-18 1,-4-17 0,-8-7-1,-2 1 1,5 9 15,0 10-15,2 24-1,-7 20 1,2 22 0,8 12-1,8 5 1,6-4 15,4-4-15,4-3-1,3-18 1,0 0 0,0-11-1,0-3 17,-5-2-17,-6 0 1,-13-2-1,-19-3 1,-10 0 0,-28 3-1,-19-1 17,21 3-17,2 0-15,8 0 16,-11 3-16,15-1 15,-12 6-15,7-6 32,-11 0-32,8 3 15,-10-2-15,8-3 16,-11 3-16,7 0 16,-6 1-16,12-1 15,-13-3-15,13 0 16,-10 2-16,10-2 15,-10 3 1,10-3 0,-8 4-16,11-1 15,-8 8-15,-31-1 16,-12-6 0,3-1-1,12-3 1,15 11-1,10 3 1,11-6 0,17-11-1,8-6 1,22 6 0,3-4-1,5-9 1,2-7-1,1-10 1,-9-9 0,2-14-1,3-9 1,11-16 0,5-5-1,0-7 1,0-5-1,-2-8 1,-3 0 0,2-7-1,3 5-15,3 5 32,4-1-32,-2 8 15,0 8 1,-10 7-1,0 15 1,5 9 0,0 29-1,0 10 1,0 14 0,0 1-1,0-2 1,0 5-1,0 0 1,0 0 0,0 0-16</inkml:trace>
  <inkml:trace contextRef="#ctx0" brushRef="#br0" timeOffset="145541.59">26587 2922 0,'16'0'16,"31"0"-1,34 0 1,-15 0 0,7 0-16,-2-2 15,6-6-15,-8 6 16,19-3-16,-12-2 15,12 1-15,-10 1 16,7 2-16,-12 3 16,8 0-16,28-2 15,4 0 1,3-3 0,-13 3-1,-7-2-15,-36 4 31,-30 0-31,-14 0 16,-9 0 0,-2 0-1,-2 0 1,2 0 0,-5 0-1,0 0 1,0 0-16</inkml:trace>
  <inkml:trace contextRef="#ctx0" brushRef="#br2" timeOffset="150284.78">29210 3471 0,'-42'-28'15,"-23"2"1,7 8 0,-8-10-16,1 10 15,-11-7-15,3 5 16,-13-3-16,6 8 15,-19 2-15,8 4 16,-17-1-16,10 2 16,-13 0-16,13 6 15,-18-5-15,18 3 16,-10 2-16,20 2 16,-14 0-16,20 0 15,-7 6-15,-22 5 16,-2 3-1,37-4 1,29-10 0,21 0-16,34-10 15,10-6 1,-4 3 0,-6 6-1,-8 7-15</inkml:trace>
  <inkml:trace contextRef="#ctx0" brushRef="#br2" timeOffset="150720.69">27331 3031 0,'-55'10'15,"-21"15"1,11 0 0,-1 8-16,-32 14 15,-11 4 1,4-3 0,24 2-1,25-4 1,49-9-1,27-13 1,34-12 0,-5-2-1,22-4 1,-3-2-16,10 1 0,38 2 16,-2-4-1,-21 0 1,-35-1-1,-31-2 1,-14 0 0,-13 0-16</inkml:trace>
  <inkml:trace contextRef="#ctx0" brushRef="#br2" timeOffset="152356.41">18683 3564 0,'-65'-4'16,"-16"-6"0,-12 5-1,23-1 1,-7 12-16,12-3 16,-16 6-16,6-2 15,-18 9 1,7-4-1,-22 9-15,9 2 16,-19 9-16,12-6 16,-13 7-16,14-5 15,-9 4-15,16-12 16,-5 3-16,-31 9 16,15-4-1,62-35 16,29 2-15,15 2 0,6 3-1,7 0-15</inkml:trace>
  <inkml:trace contextRef="#ctx0" brushRef="#br2" timeOffset="152830.66">17307 3588 0,'-60'35'16,"2"-2"-1,-17 12-15,-4-5 16,-17 14-16,13-7 16,-18 11-16,8-8 15,-3 4 1,-17 6-16,68-27 31,68-16-15,12-6-1,28-11-15,10-6 16,27 1-16,4-2 16,17 2-16,-15 0 31,17-1-31,-18 4 16,-1 4-16,10 21 15,-16 15 1,-51-18-1,-21-12 1,-26-8 0</inkml:trace>
  <inkml:trace contextRef="#ctx0" brushRef="#br2" timeOffset="155514.79">26671 3182 0,'-63'7'15,"10"6"16,-8 17-31,9-2 16,-14 18-16,5-2 16,-4 17-16,7-5 31,-5 14-31,8-7 16,0 18-16,9-7 31,-4 10-31,6-3 15,-8 10-15,4-11 16,-10 3-16,2-11 31,-12 0-31,3-16 16,-18-1-16,7-14 31,-19-4-31,11-9 16,-16-3-16,7-7 15,-14 0-15,12-11 32,-13 4-32,12-9 15,-18-2-15,11-2 32,-18-9-32,17 6 15,-24-5-15,18 0 16,-20-2-1,18 2 1,-25-6-16,21 4 16,-17 1-16,14 6 15,-19-2-15,22 4 16,-20 1 0,20 2-1,-17-5-15,14 5 16,-15 7-16,21 3 31,-13 6-31,18-4 16,-23 8-16,20-4 15,-25 4-15,22-6 32,-19 2-32,17-4 15,-15-4-15,22-5 31,-7-6-31,16-5 16,-11-9-16,18-4 31,-8-11-31,18 2 16,-5-16-16,16 6 31,-3-15-31,17 7 16,-2-15-16,12 5 15,0-13 1,11 11 0,-7-9-16,9 9 15,-5-10-15,-16-21 32,-7 2-17,-12 19 1,-16 28-1,-12 18 17,-13 12-17,-5 2 1,0 0 15,10-1-15,15 4-1,29 0 1,34 4 15,17 13-15,6 8 0,10 7 15,10 6-16,11 4 1,7 5 0,-1 0 15,1-6-15,-11-12-1,-4-10 1,-10-14 15,-11-23-15,-14-19-1,-11-3 1,-3 1 0,11 9-1,12 6 1,26 1-1,35 5 1,33 2 0,17 11-1,2 4 1,-11 0 0,-34 8-16,-55 0 15</inkml:trace>
  <inkml:trace contextRef="#ctx0" brushRef="#br3" timeOffset="161273.17">28870 2678 0,'-54'-20'16,"-15"-5"-1,-11 2 1,-13 5 0,-16 3-1,-12 3 1,-8 4-1,-1 18 1,4 7-16,5 4 16,0-9-1,0-3 1,0-7 0,-3 0-1,11-4 1,14-16-1,9-8 1,12-4 0,10-5-1,10-7 1,15-12 0,8-6-1,12-10 1,10-14 15,4-4-15,-2-5-1,-4 4 1,-8 9 0,-9 12-1,-11 10 1,-12 10-1,-11 11 17,-17 6-17,-10 9 1,-8 8 0,-8 12-1,-7 2 1,34 0-1,3 0-15,9 0 16,-11 0 0,10 0-1,-7 0-15,8 0 16,-10 0-16,6 0 16,-10 0-16,14 0 15,-10 2-15,9-2 16,-12 0-16,10 0 15,-13 0-15,8 0 16,-10 0-16,7 0 31,-10-2-31,11 2 16,-11 0-16,15 0 16,-11 2-16,8 4 15,-7-1-15,14-2 16,-14 1-16,11-1 15,-14-3-15,16 0 16,-12 0-16,11 0 16,-8-3-16,-30-1 15,-11 1 1,32 3 0,3 3-16,15 1 15,-13 6-15,11-4 16,-11 2-16,10-4 15,-17 6-15,15-8 16,-17 7-16,11-8 16,-12 3-16,11-4 15,-13 0-15,14 0 16,-16 2-16,11 3 16,-11-1-1,9 2 1,-15 2-16,17-1 15,-11 3-15,11-3 16,-9 7-16,15-4 16,-13 2-16,19-2 15,-19 2-15,15-2 16,-7 1-16,-31 4 16,-9 0 15,7 8-16,8 2 1,14 13 0,19 10-1,22 9 1,18 7 0,4 7-1,3 6 1,-5 4-1,-2 0 1,-3-11 0,-2-7-1,-6-7 1,-1-11 0,-6 1-1,-3-4 1,-10-4-1,-2-3 1,-2-7 0,-6-3-1,-5-10 1,-4-2 0,-1-6-1,-5-4 1,-2-3-1,-5 0 1,-3 0 0,3 5-1,0 1 1,1 1 0,-3-3 15,7-4-16,12-2 1,10-5 0,21 1-1,9 4 1,21 2 15,13 0-15,4 0-1,8 2 1,13 9 0,12 8-1,15 15 17,8-1-17,2-5 1,-2-4-1,-10-9 1,-13 0 0,-17-13-1,-20-9 1,-21-16 15,-18-7-15,-19-4-1,-14 0 1,4 11 0,14 11-1,16 7 17,17-2-17,33-6 1,28-12-1,40-11 1,-7 12 0,11-1-16,29-1 15,0 5 17,-28 6-32,-73 15 15</inkml:trace>
  <inkml:trace contextRef="#ctx0" brushRef="#br5" timeOffset="202616.54">22664 5190 0,'-2'78'31,"-3"-7"-15,-8 12-16,-2-9 15,-5 8-15,-6 25 16,-1-28 15,7-21-15,13-27-1,-1-18 1,8-13-16</inkml:trace>
  <inkml:trace contextRef="#ctx0" brushRef="#br5" timeOffset="203073.87">22453 5154 0,'60'-19'15,"-2"11"1,13 10-16,27 14 15,-17 29 17,-63 15-17,-24-17 1,-32 0-16,-45 6 16,-13-5 15,21-3-16,52-8 1,61-8 15,43-3-15,17-8 0,-3-10 15,-18-1-16,-28-3 1,-49 0-16</inkml:trace>
  <inkml:trace contextRef="#ctx0" brushRef="#br5" timeOffset="203440.42">22974 5438 0,'66'-4'16,"17"8"-1,-10 15 17,-36 16-17,-37 14 1,-26-7-1,-13-1 17,17-14-17,37-11 1,33-12 0,9-8 15,-4-4-16,-9 0 1,-44 8-16</inkml:trace>
  <inkml:trace contextRef="#ctx0" brushRef="#br5" timeOffset="204287.76">21458 1877 0,'0'76'16,"0"-13"0,0 9-16,2 37 15,-2-4 16,0-19-15,3-66 15,4-42-15,0-14 15,2 4-15,-9 32-16</inkml:trace>
  <inkml:trace contextRef="#ctx0" brushRef="#br5" timeOffset="204685.55">21386 1837 0,'72'-13'16,"5"21"15,-16 27-15,-50 30 15,-22-9-15,-27-4-16,-30 19 31,3-3 0,44-20-15,64-23-1,36-20 17,11-10-17,-12-5 16,-20 0-15,-58 10-16</inkml:trace>
  <inkml:trace contextRef="#ctx0" brushRef="#br5" timeOffset="205508.03">21765 2123 0,'0'0'0,"5"-2"31,10-8-15,26-8 0,24 1-1,0 4 1,-14 13-1,-31 15 17,-33 16-17,-14-1 1,-6 0 0,10-2-1,23-6 1,33-2-1,20-4 17,5-6-17,-23 5 1,-37 10 0,-31 0-1,-10 1 1,5-9 15,13-10-15,15-7-1,10-2 1,0 0 0,0 2-16</inkml:trace>
  <inkml:trace contextRef="#ctx0" brushRef="#br5" timeOffset="206817.81">24337 1746 0,'-7'63'16,"0"17"-1,-6 7 1,3-10 0,2-19 15,4-35-15,-5-34-1,4-24 1,-2-25-1,2-15 1,-6-11 0,4 5-1,7 18 17,26 25-17,32 17 1,25 17-1,2 16 1,-14 11 0,-38 12-1,-40 9 1,-34 3 15,-20-1-15,3-11-1,25-5 1,44-5 0,39-6-1,24-10 1,-7-9 15,-13-5-15,-12 1-1,-19 0 1,-23 4-16</inkml:trace>
  <inkml:trace contextRef="#ctx0" brushRef="#br5" timeOffset="207543.62">24852 1857 0,'0'10'15,"0"15"1,0 13 0,0-1-1,7-4 1,16-10 15,12-14-15,11-23-1,-1-11 1,-8-1 0,-9 4-1,-5 4 1,-23 18-16</inkml:trace>
  <inkml:trace contextRef="#ctx0" brushRef="#br5" timeOffset="207738.45">25094 1972 0,'0'66'15,"0"-6"1,0-12 0,0-15-1,0-17 1,0-16-16</inkml:trace>
  <inkml:trace contextRef="#ctx0" brushRef="#br5" timeOffset="208405.8">25147 1796 0,'0'25'16,"0"31"0,0 9-1,0-1 1,0-10 0,-3-16-1,3-38-15</inkml:trace>
  <inkml:trace contextRef="#ctx0" brushRef="#br5" timeOffset="210772.24">25605 912 0,'-40'-25'16,"-16"-8"-16,0 5 16,-21-8-16,2 6 15,-22-2-15,10-1 16,-22-3-16,6 8 31,-16-7-31,10 5 16,-16 0-16,31 4 15,1 4-15,-7 2 0,14 5 16,-7 0-16,-15-3 0,19 8 16,-4-2-16,-16 4 0,16 0 15,-3 3-15,-11-2 0,-5 4 16,-24 1-16,16-4 16,-19 6-16,25 6 15,-24 2-15,24 1 16,-24 12-16,22 2 15,-23 7-15,26 0 16,-19 10-16,22 0 16,-21 13-16,36-15 15,4 3-15,-8 6 0,24-4 16,-6 0 0,-13 15-16,6 2 15,-22 24-15,14-9 16,-8 18-16,22-15 15,1 23-15,15-21 16,3 17-16,17-17 16,9 9-16,4 29 15,16 10-15,14-4 16,23-11 0,24-6-1,8-15 1,16-1-1,-18-25 1,13-1-16,-7-9 16,12-1-16,-5-7 15,20 0 1,-5-10-16,26-1 16,-9-4-1,24-5-15,-11-5 16,20-1-16,-26-7 15,-7 0-15,8-2 0,-12-5 16,-3 1-16,18 0 0,-20-7 16,2 0-16,17 1 0,-14 2 15,0-10 1,23 5-16,-24-3 0,6-7 0,20 2 0,-25-1 16,10-1-16,10-3 15,2 0-15,26-2 0,-21 2 16,8-14-16,-23 10 15,13-9-15,-20 6 16,13-3-16,-20 5 16,13-14-16,-20 4 15,15-7-15,-22 2 16,26-8-16,-18 4 0,15-9 16,-14 9-16,14-8 0,-15 4 15,8-7-15,-16 3 16,4-8-16,-16 5 15,7-13-15,-12 13 16,5-9-16,18-19 16,-11-15-1,1 3 1,-18-10-16,-8-5 16,-7 2-1,-11 2 1,-9-3-1,-15-3 1,-24 3 0,-14 4-1,-20 2 1,-26 8 0,18 29-1,-15 14 1,12 14-1,-16 7-15,6 6 16,-20 6-16,10 6 16,-19 1-16,7 3 15,-18 4-15,15-2 16,-5 5-16,-15-2 16,53 1-1,68-4-15</inkml:trace>
  <inkml:trace contextRef="#ctx0" brushRef="#br5" timeOffset="212873.03">26301 426 0,'0'37'16,"-3"10"0,-4 20-1,-6 38 1,0-9-1,9-26 17,-1-31-17,1-23 1,4-16-16</inkml:trace>
  <inkml:trace contextRef="#ctx0" brushRef="#br5" timeOffset="213286.33">26820 281 0,'-58'-4'31,"-5"1"-15,10 6-1,22 17 1,36 8 0,25 12-1,19-2 1,-4-3 0,-18 3 15,-18 2-16,-27 3 1,-3-11 0,4-14-1,17-18 1,10-8 0,6-2-1,-4 3 1,-12 7-16</inkml:trace>
  <inkml:trace contextRef="#ctx0" brushRef="#br5" timeOffset="213531.8">27127 299 0,'0'23'16,"8"22"-1,10 16 1,-1-3 0,1-13-1,-6-13 1,-1-11 0,-9-14-1,1 1 1,-3-8-16</inkml:trace>
  <inkml:trace contextRef="#ctx0" brushRef="#br5" timeOffset="213715.17">26892 393 0,'72'-8'16,"23"0"-1,13-4 1,1-6-1,-16 8 1,-41 2 0,-52 8-16</inkml:trace>
  <inkml:trace contextRef="#ctx0" brushRef="#br5" timeOffset="-214630.35">28238 445 0,'-4'81'16,"-5"-18"0,-1 15-16,6-12 15,-6 9-15,-1 20 16,6-25-16,0-60 15,5-36 1,8-16 0,-3 4-1,3 2 1,-8 36-16</inkml:trace>
  <inkml:trace contextRef="#ctx0" brushRef="#br5" timeOffset="-214220.44">28094 297 0,'63'-23'0,"-7"14"31,12 5-31,33 8 0,7 12 16,-32 15-1,-45 14 1,-54 6 15,-5-14-15,-25 6-16,-31 7 16,-1-1-1,12-9-15,33-5 16,42-10-1,46-7 1,27-15 0,16-12-1,-5 2 1,-13-3 0,-32 1-1,-41 9-15</inkml:trace>
  <inkml:trace contextRef="#ctx0" brushRef="#br5" timeOffset="-213869.42">28681 561 0,'63'0'15,"11"2"1,-4 1-1,-19-8 1,-21-15 0,-17-2-1,-11 1 1,-2 11 0,0 10-16</inkml:trace>
  <inkml:trace contextRef="#ctx0" brushRef="#br5" timeOffset="-213610.78">28848 601 0,'-18'61'15,"4"12"1,1 0-1,15-27 1,18-31 0,6-15-1,-3-3 1,-9-2 0,-14 5-16</inkml:trace>
  <inkml:trace contextRef="#ctx0" brushRef="#br5" timeOffset="-213340.79">29277 486 0,'68'-6'16,"7"4"-1,-4-6 1,-14 6 0,-18-3-1,-20 0 1,-19 5-16</inkml:trace>
  <inkml:trace contextRef="#ctx0" brushRef="#br5" timeOffset="-213169.97">29413 669 0,'0'0'0</inkml:trace>
  <inkml:trace contextRef="#ctx0" brushRef="#br5" timeOffset="-212345.82">30067 463 0,'9'61'16,"-2"22"0,3 8-1,-13-16 1,-11-22-1,-12-28 1,3-15 0,0-15-1,2-35 1,5-8 0,-7-15-16,-15-35 15,-2-6 1,8 18-1,34 26 1,36 22 0,32 14-1,31 10 1,7 14 0,-14 3-1,-32 12 1,-31 11-1,-41 8 1,-33 12 0,-20 2-1,-8-3 1,18-12 0,34-3-1,38-7 1,32-8-1,22-7 1,0-8 0,-10-8-1,-18 0 1,-22 6 0,-13 0-1,-10 2-15</inkml:trace>
  <inkml:trace contextRef="#ctx0" brushRef="#br5" timeOffset="-211666.77">30582 541 0,'60'0'15,"1"0"1,-8 0 0,-23 11-1,-25 3 1,-16 9-1,-6 3 1,-3 4 0,10-2-1,20-2 1,22 3 0,9-9-1,-5 0 1,-17 2-1,-21 6 1,-26-3 0,-12-2-1,-7-8 17,14-9-32,25-20 31,16-5-31,9-4 31,-5 8-15,-12 15-16</inkml:trace>
  <inkml:trace contextRef="#ctx0" brushRef="#br5" timeOffset="-211439.82">31040 639 0,'18'0'16,"30"0"-1,20-2-15,3-4 16,-12-6 0,-10-6-1,-19 6 1,-12 7-1,-18 5-15</inkml:trace>
  <inkml:trace contextRef="#ctx0" brushRef="#br5" timeOffset="-211163.92">31283 491 0,'-9'45'15,"7"6"1,2-1-16,2-12 16,16-15-1,5-13 1,-6-6-1,4 1 1,-9-10-16,-12 5 16</inkml:trace>
  <inkml:trace contextRef="#ctx0" brushRef="#br5" timeOffset="-210556.01">31658 756 0,'-5'45'0,"-2"-3"16,3-7 0,2-10-1,4-25 1,4-25-1,4-27 1,-5-18 0,-10-13-16,-5 1 15,-3 17 1,-2 7 0,4 16-1,22 11 1,24 13-1,33 11-15,21 14 16,9 6 0,-3 5-1,-32 4 1,-40 4 0,-35 4-1,-27-2-15,-19-1 16,-7 9-1,0-4 1,15-4 0,24-3-1,26-2-15,20-3 16,10-15 0,18-7-1,3-11 1,-6 0-1,-10 4 1,-35 9-16</inkml:trace>
  <inkml:trace contextRef="#ctx0" brushRef="#br5" timeOffset="-210254.01">32197 667 0,'0'8'16,"3"12"-16,2-3 16,2 1-1,14-13 1,5-5-1,11-13 1,5-14 0,-2-9-16,-1 1 15,-7 2 1,-32 33-16</inkml:trace>
  <inkml:trace contextRef="#ctx0" brushRef="#br5" timeOffset="-210072.04">32529 621 0,'-17'48'15,"2"5"1,2-7-16,3-13 16,5-14-1,-2-1 1,4-13-1,3-5-15</inkml:trace>
  <inkml:trace contextRef="#ctx0" brushRef="#br5" timeOffset="-209132.14">29236 735 0,'8'-2'0,"12"-3"16,21-6-1,8-1 16,5-1-31,-9 3 16,-9 1 0,-19 3-1,-17 6 1</inkml:trace>
  <inkml:trace contextRef="#ctx0" brushRef="#br4" timeOffset="-191967.64">25855 466 0,'-64'-28'0,"-29"-12"31,20 12-15,-2 0-16,6 5 15,-6-1-15,5 1 16,-14 0-16,8 2 16,-14 1-16,7 3 15,-18 0-15,11-1 16,-14 0-1,8 6 1,-18-6-16,14 5 16,-19 6-16,14 2 15,-16 2-15,18 0 16,-23 3-16,22 0 16,-17 0-16,16 0 15,-16 3-15,14-3 16,-13 3-16,16-3 15,-9 0-15,17 0 16,-14 5-16,14-2 16,-18-1-16,21 5 15,-16 9-15,16-4 16,-15 11-16,15-6 16,-16 11-16,16-8 15,-15 11-15,17-6 16,-18 8-1,16-3 1,-7 8-16,16-6 16,-14 13-16,15-4 15,-10 9-15,20-7 16,-11 10-16,21-8 16,-9 13-16,11-4 15,-9 13-15,9-6 16,-6 12-1,9-10 1,-3 20-16,10-10 16,-2 10-16,11-10 15,-4 17-15,8-6 16,-2 11-16,7-4 16,-4 13-1,4-8 1,-3 20-16,9-18 15,-9 15-15,12-10 16,-2 11-16,6-18 16,5 14-16,0-16 15,5 7-15,3-16 16,3 11-16,2-13 16,-1 13-16,3-16 15,3 11-15,-1-12 16,9 8-16,-1-11 15,5 17-15,0-19 16,5 11-16,0-11 16,5 11-16,-4-7 15,11 10-15,-1-13 16,6 18-16,-6-12 16,14 8-16,-5-16 15,14 12-15,-12-11 31,16 11-31,-11-11 16,12 9-16,-9-8 16,8 21-16,-10-15 31,15 15-31,-8-13 16,21 5-16,-3-8 15,20 4-15,-7-22 31,15 4-31,-6-8 16,22 3 0,-17-11-1,21 0-15,-7-7 16,19-5-16,-14-5 31,20-3-31,-18-8 16,19-2-16,-24-6 15,13-2-15,-13-2 16,12 2-16,-17-9 16,7 0-16,-21-3 15,6-10-15,-17 2 16,9-4-16,26-9 16,5-12-1,-5-5 1,-38 13-1,2-3-15,-11 3 16,9-8-16,-12 6 0,4-16 0,-12 6 31,7-14-31,-9 8 16,12-5-16,-12 11 16,12-12-16,-8 7 15,5-14-15,-9 6 16,13-13-16,-11 5 15,12-10-15,-10 13 16,9-19-16,-14 9 16,6-8-16,-11 7 15,-3-17-15,-6 13 16,-1-14-16,-10 13 16,9-6-16,-9 14 0,11-10 0,-11 13 15,5-12-15,-5 15 16,3-16-16,-6 10 15,5-11-15,-11 9 16,15-8-16,-8 10 16,9-13-16,-9 11 15,6-8-15,-10 10 16,7-13-16,-11 13 16,8-10-16,0-36 0,-16 29 15,3-3-15,-7 17 16,2-12-16,11-25 15,-2-16 1,-3-8 0,-1 0-1,2-2-15,-4 7 16,-6-3 0,-1 8-1,-9 5 1,-6 5-1,-17-4 1,-2-6 0,6 6-1,-3-5 1,-13 5 0,-5-9 15,-3 6-16,-1 6 1,-1 4 0,-5 9-1,-8 14 17,4 10-17,-6 6 1,-2 12-1,-14 15 1,-11 14 0,-12 11-1,2 5 1,17 3 0,41 0-1,37 5 1</inkml:trace>
  <inkml:trace contextRef="#ctx0" brushRef="#br4" timeOffset="-191052.73">25089 5601 0,'22'0'15,"36"0"16,18 0-15,-15 12 15,-52 18-15,-21 1 15,-26 4-31,-33 16 16,-4 2-1,50-13 17,30-20-17,40-10-15,13-8 32,18-6-32,40-17 15,-6-3 16,-22 1-15,-88 23-16</inkml:trace>
  <inkml:trace contextRef="#ctx0" brushRef="#br4" timeOffset="-190116.93">25774 5832 0,'-2'8'31,"-3"0"-15,-4-10 15,12-26-15,15-26-1,7 1 17,3 16-17,2 27 16,-2 25-15,5 17 0,7 2 15,16-27-15,9-20 15,-2-17-16,-10-2 1,-15 9 15,-24 20-15,-14 23 15,-14 13-15,-9 8 15,23-22-15,41-21-1,1-13 17,11-17-32,0-6 15,0-12-15,5-34 31,-40 3-15,-48 34 0,-39 43 15,3 47-15,26-5 15,36 15-31,16-4 15,34 0-15,3-13 16,23-4 0,33 2-1,-2-9 1,-22-7 0,-81-18-16</inkml:trace>
  <inkml:trace contextRef="#ctx0" brushRef="#br0" timeOffset="-183279.13">20918 6621 0,'2'38'16,"-2"23"-16,0 5 31,0 19-31,0 0 15,3 17-15,3-10 16,-1 10-16,2 18 31,-25-42-15,-17-50 15,20-13-15,-10-30-1,-13-25 17,-5-10-17,28 34 1,15 24 15,23 25-31,1 4 16,9 16-16,15 21 31,-5-19-15,-2-53 15,-1-47-15,5-20-1,-2-6 16,-3 14-15,-14 18 0,-26 39-1</inkml:trace>
  <inkml:trace contextRef="#ctx0" brushRef="#br0" timeOffset="-176111.96">17042 9568 0,'67'12'16,"-10"0"15,19 6-31,4-6 16,26 6-16,-5-5 15,27-1-15,-29-4 16,-3-3-1,12 6-15,-20-1 16,5-3-16,14-2 0,0 2 16,24 1-16,-12 2 15,9 0-15,-21 1 16,-4-2-16,5-1 16,-83-1-1,-12-5 1,-20 2-1,3-4 1,2 0 15,2 0-15,0 0 0,0 0-1,0 0 1,0 0-1,0-6 1,-5-18 0,0-34 15,-2-29-15,4-15-1,3 18 1,-2-2-16,-1-22 15,-3-13 1,4 5 0,0 10-1,-1 10 17,3 13-17,0 33 1,0 25-1,0 12 1,0 5 0,0 6-1,3 2 1,10 2 0,20 12-1,27 6 16,25 4-15,-19-8 0,12-4-16,-13-4 15,16-3-15,-8 0 16,13 0-16,-5-3 16,17-2-16,-5 0 15,15-4-15,-6-4 31,21 0-31,-10 0 16,16 1-16,-14 5 16,19 4-16,-18-2 31,9 0-31,-11 0 16,10 0-16,-18 0 15,9 0-15,-13 5 16,1 0-1,27 8 1,-23-1 0,-55-4-1,-11-3 17,-24 0-17,-6-5 1,-4 0 15,-4 0-15,-3 0-1,0 0 1,0 0 15,0-12-15,2-24-1,10-19 17,11-9-17,5 2 1,-3 6 15,-4 21-15,-2 20-1,4 25 1,8 28 15,6 25-15,7 18 0,-4-6 15,-3-15-16,3-24 1,-7-28 15,1-29-15,-2-27 0,3-17-1,1-4 1,-6 9-1,-7 13 1,1 24 0,-1 23-1,0 23 17,-2 17-17,3 18 1,6 10-1,5-3 1,9-9 0,-2-26-1,4-23 1,1-27 0,2-22-1,0-26 1,0-6 15,-3 4-15,-11 18-1,-18 16 1,-6 20 0,-4 19-1,-5 22 16,6 21-15,7 9 0,7 1-1,-4-11 1,8-18 0,2-9-1,-4-11 1,-1-9-1,-8-7 1,-2-7 15,-4 4-15,2 2 0,-6-1-1,-3 9 1,3-3-1,9 3 1,12-1 0,23-4 15,19 3-15,17 2-1,18 0 1,-22-4-1,3 4-15,24-8 16,-22 7 0,7-2-1,-15 0 1,13 5-16,-16-3 16,11-3-16,30-3 15,8 2 1,-4 4 15,1 3-15,5 0-1,1 3 17,3 4-17,-1-1 1,-3-3-1,4 1 17,2-2-17,-8-2 1,-12 0 0,-16 3 15,-17 6-16,-32-5 1,-11 4 0,-16-6 15,-12-2-15,9 2-1,6 8 16,-6 13-15,3 10 0,3 15-1,-3 15 17,8 20-17,2 7 1,5 17-1,1 3 1,-3 9 0,-9 4-1,-6-37 1,3-7-16,-7-10 16,7 10-1,0-11 1,-2 7-16,-1-6 15,-11 8-15,1-3 16,-1 11-16,1-6 16,12 9-16,0-10 15,8 7-15,-5-9 16,1 13-16,-5-12 16,1 14-16,-8-7 15,9 9-15,-7-15 16,7 12-16,-6-11 15,5 11 1,-8-15-16,4 11 16,-4-13-1,1 18-15,-3-17 16,3 4-16,-1 30 16,3 3-1,10-5 16,8-11-15,0-9 0,-10-36-1,-16-24 17,1-14-17,-23-5 1,-8-4-1,-10 5 1,-7-6 15,-18 6-15,-20-1 0,-12 3-1,16-7 16,-12 2-31,8-5 16,-10 0-16,11 0 16,-9 3-16,12-1 31,-11 0-31,4 3 16,-10-5-16,5 3 31,-14 2-31,14 3 15,-10 0-15,19-7 16,-14-1 0,15 0-1,-8-7-15,-16 2 16,-6 5 15,13 3-15,12 5-1,44-7 17,19-1-17,8 0 17,-11 0-17,7-1 1,-2-7 15,4 5-15,5 3 15,4 0-15,-8 0 15,-3 0-16,-9 0 1,-7 0 15,-8 0-15,-2 3 15,-6-1-15,9 4-1,1-6 17,1-6-17,7 4 17,8-1-17,10 3 1,8 0 15,-1 0-15,3 0 15,0 0-15,0 0 15,-10-10-16,-13-18 1,-25-20 15,-22-20-15,-16-5 15,-2 0-15,9 20-1,27 23 17,24 28-17,15 27 17,-2 35-17,11-7 1,-10 15-1,0 33 1,-7 5 0,2-13 15,3-28-15,4-42-1,-1-38 16,-10-35-15,-10-23 0,-9-18-1,-7 3 17,2 7-17,1 33 1,1 33-1,5 38 17,-6 29-17,4 19 1,-2 10 15,12-8-15,12-20-1,2-31 1,3-31 15,-7-29-15,-11-23 0,-11-12-1,0 5 16,8 15-15,11 15 0,13 28 15,8 26-15,0 27-1,4 7 1,-3-3 15,-14-1-15,-26-9-1,-20-10 1,7-16 15,-9-6-31,-1-5 16,-11-7-16,-2-2 15,-14-5-15,2 1 16,-17 1-16,7-1 31,-25 1-31,18 2 16,-18 0-16,12 8 31,-12-7-31,10 7 16,-17 0-16,12-3 31,-20 5-31,17 0 16,-19 0-16,17 0 31,-15 0-31,20 0 16,-23 0-16,20 5 31,-16-1-31,21 2 15,-14 1-15,24 1 16,-2 2-16,18-5 16,-1 5-16,-13 3 15,-2 2 1,57-8 0,24-4-1,15-1 1,-28-17-1,4-7 1,19-16 0,3 1 15,2-7-15,-4-9-1,-4-17 16,-1-21-15,7 18 0,5-10-16,4 10 15,-1-15 1,5 12 0,-1-12-16,3 5 15,0-13-15,0 13 16,-5-13-16,5 10 15,-2-9-15,2 11 16,0-4-16,0 13 16,2-9-16,-2-32 15,0-5 1,0 0 15,-2 6-15,4 9-1,-2 12 1,-5 17 0,-15 6-1,-8 10 1,7 14 0,14 24-1,2 10 16,3 8-15,2 0 0,2 3-1,-2-1 1,0 3 0,0 0-16</inkml:trace>
  <inkml:trace contextRef="#ctx0" brushRef="#br0" timeOffset="-174922.07">26913 10295 0,'12'0'16,"21"0"15,18 0-16,21 8 1,24 0 0,15-4-1,-25-1 1,5 4-16,-16-4 16,11 5-16,-7-3 15,11 7-15,-7-2 16,15 3-16,-10-3 15,10 3 1,-14-1 0,11-2-16,-9 1 15,12 3-15,-14 0 16,11 0-16,-16-1 16,14 4-16,-13-9 15,9 2-15,22-7 16,-3 2-1,-8 0 1,-49 2 15,-26-5-15,-12-2 0,-21-4-1,-9-6 1,-3-2-1,6 1 1,14 11-16</inkml:trace>
  <inkml:trace contextRef="#ctx0" brushRef="#br5" timeOffset="-170264.55">23601 12982 0,'14'50'15,"-2"13"-15,1-3 16,-1 21-16,-4-8 15,-4 12-15,-6 34 16,-10-8 15,0-23-15,6-72 0,3-29 15,6-30-31,-3-15 15,8-23-15,-6 3 16,-2-20-16,0 7 16,-2-4-1,-6-18 1,0 9 0,13 56-1,26 43 1,19 40 15,-7 3-15,10 12-16,12 29 15,-7 1 17,-43-9-17,-44-21 1,-38-25-1,-10-10 17,3-10-17,29 5 1,43 13 15,44 12-15,4-7-1,15 0-15,24 7 16,0-2 0,-19-8-1,-66-25 1</inkml:trace>
  <inkml:trace contextRef="#ctx0" brushRef="#br5" timeOffset="-169565.8">24257 13480 0,'10'5'16,"5"15"0,-9 13-1,-24 8 17,-18 6-17,11 4 16,30 4-15,36-4 15,29-19-15,5-14 0,-9-5 15,-23-13-16,-43 0-15</inkml:trace>
  <inkml:trace contextRef="#ctx0" brushRef="#br5" timeOffset="-167563.63">22558 9214 0,'8'63'15,"2"18"1,8 12 0,7-6-1,-5-20 1,-4-19 15,-7-23-15,-6-28-1,-3-27 1,-12-35 0,-11-16-1,0-15 1,6 6 0,6 6 15,6 11-16,17 24 1,22 15 0,29 22-1,12 19 1,-5 21 0,-29 13-1,-28 11 16,-26-3-15,-28-7 0,-13-7-1,3-7 1,11-8 0,7-5-1,23 3 1,20-1-1,30 6 17,33-8-17,18-5 1,-5-10 0,-14-2-1,-21-6 1,-25 6-1,-26 2-15</inkml:trace>
  <inkml:trace contextRef="#ctx0" brushRef="#br5" timeOffset="-167283.33">23219 9350 0,'53'8'16,"2"-16"-1,-5-4 1,-12-8-1,-15 7 1,-13 8 0,-10 5-16</inkml:trace>
  <inkml:trace contextRef="#ctx0" brushRef="#br5" timeOffset="-167010.28">23355 9391 0,'4'60'16,"2"8"-1,4-18 1,-3-4 0,-4-23-1,-3-23-15</inkml:trace>
  <inkml:trace contextRef="#ctx0" brushRef="#br1" timeOffset="-154095.16">20959 14718 0,'0'23'16,"7"44"0,-2-3 15,2 18-31,-4 1 16,5 16-16,-3-9 15,5 14-15,0-16 16,0 6-16,5 6 15,1-27 1,-7-60 15,-6-43-15,2-41 0,-5 11-1,-8-14-15,1 4 16,-9-16-16,2 3 31,-7-15-31,9 5 16,-1-11-16,3 14 15,8-6-15,22-13 16,30 29 0,15 37-1,7 40 1,-7 36 15,-15 30-15,-20 28-1,-25 17 1,-29 1 0,-32-6-1,-20-20 1,-7-23 15,10-30-15,28-24-1,19-27 1,26 9 0,26 2-1,23 13 16,25 24-15,19 14 0,10 9-1,-9 0 1,-11-4 0,-38-21-1,-45-25-15</inkml:trace>
  <inkml:trace contextRef="#ctx0" brushRef="#br1" timeOffset="-153651.87">20729 14329 0,'46'3'16,"17"2"-16,0-2 16,28 4-16,-9-2 15,16 2-15,32-1 16,-15-4-1,-37 6 1,-40-6 0,-38-2-16</inkml:trace>
  <inkml:trace contextRef="#ctx0" brushRef="#br1" timeOffset="-153255.55">20981 13226 0,'2'35'16,"4"18"-16,-1 8 31,7 19-31,6 3 15,2 19-15,3-7 32,7 3-32,8 21 15,-11-31 1,-27-88-16</inkml:trace>
  <inkml:trace contextRef="#ctx0" brushRef="#br1" timeOffset="-152700.04">21812 14529 0,'31'0'15,"6"0"1,16 5-16,38 5 16,0 0-1,-10 2 1,-81-12-1</inkml:trace>
  <inkml:trace contextRef="#ctx0" brushRef="#br1" timeOffset="-152446.97">22014 14791 0,'81'12'0,"18"1"32,-1-3-17,-12-5 1,-37 0-1,-49-5-15</inkml:trace>
  <inkml:trace contextRef="#ctx0" brushRef="#br1" timeOffset="-151680.45">22806 13950 0,'7'42'31,"6"26"-31,-4-3 16,9 21-16,-5-5 15,5 7-15,5 25 16,-1-9-1,-7-44 1,-15-60-16</inkml:trace>
  <inkml:trace contextRef="#ctx0" brushRef="#br1" timeOffset="-151374.42">22811 14904 0,'50'3'15,"15"6"-15,-2-1 16,18 10-16,-13-6 15,13 1-15,17 2 16,-5-4 0,-32-7-1,-34 1 1,-27-5-16</inkml:trace>
  <inkml:trace contextRef="#ctx0" brushRef="#br1" timeOffset="-150337.28">23083 15390 0,'-20'73'16,"7"-10"0,0 8-16,6-7 0,2 13 15,-3 26-15,5 1 16,6-34-1,3-52 1,-4-33 0,-2-33 15,0-22-15,-2-24-1,-11-7 1,-8-7-16,1 10 15,5 17 1,17 26 0,21 19-1,21 16 1,10 18 0,12 17-1,0 17 1,-11-1-1,-25 9 1,-30 3 0,-28 5-1,-17 0 1,-5-1 0,10-1-1,17 4 1,23 1-1,23-3 1,19-3 0,18-15-1,-1-22 1,-9-21 0,-10-7-1,-19 7 1,-21 13-16</inkml:trace>
  <inkml:trace contextRef="#ctx0" brushRef="#br1" timeOffset="-150055.95">23496 15726 0,'15'2'15,"28"0"1,7 1 0,-2 2-1,-10-5 1,-13 0-1,-13 0 1,-12 0-16</inkml:trace>
  <inkml:trace contextRef="#ctx0" brushRef="#br1" timeOffset="-149798.05">23675 15698 0,'-13'55'16,"1"11"0,0 4-1,1 1 1,8-16 0,19-34-1,11-17 1,3-4-1,-12-4 1,-18 4-16</inkml:trace>
  <inkml:trace contextRef="#ctx0" brushRef="#br1" timeOffset="-149417.58">23992 15200 0,'54'1'0,"6"5"16,3-6 15,-2-21-15,-12-11-1,-3 1 1,-20 11 0,-26 20-16</inkml:trace>
  <inkml:trace contextRef="#ctx0" brushRef="#br1" timeOffset="-149166.81">24189 15055 0,'-15'68'15,"8"23"1,2 15 0,14-18-1,12-27 1,-9-26-1,-7-15 1,-5-20-16</inkml:trace>
  <inkml:trace contextRef="#ctx0" brushRef="#br1" timeOffset="-148761.29">24900 14327 0,'7'70'16,"1"-9"0,-3 10-16,2-6 15,-1 16-15,1-13 16,5 10-16,4 20 15,1-10 1,-4-32 0,-8-31-1,-5-25 1</inkml:trace>
  <inkml:trace contextRef="#ctx0" brushRef="#br1" timeOffset="-148488.25">24650 15267 0,'66'-5'0,"-5"5"31,16 7-31,-4 3 15,15 5-15,38 11 16,-15-11 0,-27-10-1,-44-5 1,-17 0 0,-23 0-16</inkml:trace>
  <inkml:trace contextRef="#ctx0" brushRef="#br1" timeOffset="-147730.04">24968 15670 0,'-3'48'16,"1"15"-16,2 3 16,0 12-16,0-3 15,-3 13-15,3 23 16,0-15 0,-10-53 15,2-38-16,6-30 1,-9-31 0,-3-19-1,-9-19 1,1-1 0,6 9-1,19 14 16,22 18-15,31 21 0,21 23-1,12 18 1,-11 12 0,-31 20-1,-47-2 1,-37 0 15,-26-3-15,-7-7-1,19 7 1,28 0 0,39 0-1,28 1 1,10-8 15,-6-3-15,-10-8-1,-17-9 1,-10-1 0,-11-7-16</inkml:trace>
  <inkml:trace contextRef="#ctx0" brushRef="#br1" timeOffset="-147331.98">25376 16113 0,'37'16'16,"7"4"-1,-17 0 1,-17 8 0,-12 0-1,-11 6 1,-4 2-1,12 2 17,17 2-17,28 3 1,16-8 0,-6-6-1,-12-7 1,-38-22-16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30T12:34:10.93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19721 12948 0,'-33'18'16,"-14"13"15,-19 14-15,-10 10 0,-10 19 15,24-19-16,-4-2-15,13-6 16,-12 9-16,10-8 16,-16 7-16,3-7 31,-16 13-31,7-6 16,-16 3-16,12-5 15,1 10-15,8-5 16,0 13-1,6-13 1,-10 7-16,6-7 16,-14 7-16,14-6 31,-9 9-31,17-16 16,-16 12-16,15-12 15,-5 4-15,-18 22 31,0 0-15,33-22 15,23-31-15,18-12 15,7-9-15,0 1-1,5-5-15</inkml:trace>
  <inkml:trace contextRef="#ctx0" brushRef="#br1" timeOffset="6112.17">17272 14397 0,'50'26'16,"19"1"15,6 3-15,1-9 0,-11-8-1,-29-4 1,-36-9-16</inkml:trace>
  <inkml:trace contextRef="#ctx0" brushRef="#br1" timeOffset="6514.59">17831 14486 0,'15'12'15,"10"11"16,6 5-15,-31-28-16</inkml:trace>
  <inkml:trace contextRef="#ctx0" brushRef="#br1" timeOffset="6978.26">17973 13982 0,'55'15'15,"11"0"1,-3 0 15,-16 1-15,-47-16-16</inkml:trace>
  <inkml:trace contextRef="#ctx0" brushRef="#br1" timeOffset="7428.81">18812 14294 0,'53'23'16,"20"7"-1,-3-5 1,-12-4 0,-18-1-1,-17-10-15,-23-10 0</inkml:trace>
  <inkml:trace contextRef="#ctx0" brushRef="#br1" timeOffset="7765.95">18933 14816 0,'70'32'0,"3"2"16,-7-9-1,-23-8 1,-43-17-16</inkml:trace>
  <inkml:trace contextRef="#ctx0" brushRef="#br1" timeOffset="8272.77">18300 15093 0,'11'10'16,"24"23"-1,0-6 17,15 17-32,-2-7 15,12 6-15,26 17 16,3-2-1,-29-15 1,-60-43-16</inkml:trace>
  <inkml:trace contextRef="#ctx0" brushRef="#br1" timeOffset="9742.83">17771 14521 0,'55'33'15,"16"7"16,-71-40-31</inkml:trace>
  <inkml:trace contextRef="#ctx0" brushRef="#br1" timeOffset="10409.68">17562 14241 0,'20'18'32,"5"5"-17,23 9-15,30 19 16,8 4 15,-8-7-15,-78-48-16</inkml:trace>
  <inkml:trace contextRef="#ctx0" brushRef="#br2" timeOffset="15359.2">17552 11114 0,'58'14'15,"15"-2"-15,35 6 16,3-6 15,-25 0-31,-86-12 16</inkml:trace>
  <inkml:trace contextRef="#ctx0" brushRef="#br2" timeOffset="15659.84">17902 10921 0,'-38'80'16,"-2"16"-1,-1-5 16,11-14-15,10-37 0,20-40-16</inkml:trace>
  <inkml:trace contextRef="#ctx0" brushRef="#br2" timeOffset="15938.25">18514 11100 0,'58'12'15,"5"-7"1,0 0 0,-7-3-1,-28 2 1,-28-4-16</inkml:trace>
  <inkml:trace contextRef="#ctx0" brushRef="#br2" timeOffset="16161.41">18633 11009 0,'-23'70'15,"-10"13"1,5-8-1,3-9 1,10-28 0,15-38-16</inkml:trace>
  <inkml:trace contextRef="#ctx0" brushRef="#br2" timeOffset="16495.4">17811 12026 0,'35'6'31,"6"1"-15,20 1-16,32 9 31,-3-1-15,-9-4-1,-81-12-15</inkml:trace>
  <inkml:trace contextRef="#ctx0" brushRef="#br2" timeOffset="16865.55">18456 11798 0,'23'4'16,"28"6"0,17 3-1,-6 0 17,-8-4-17,-24-3 1,-30-6-16</inkml:trace>
  <inkml:trace contextRef="#ctx0" brushRef="#br2" timeOffset="17226.2">18658 11692 0,'0'50'15,"7"20"1,1 3 15,0-7-15,-3-11 0,0-27-1,-5-28-15</inkml:trace>
  <inkml:trace contextRef="#ctx0" brushRef="#br2" timeOffset="17585.58">18015 12078 0,'0'64'15,"0"2"1,-5-21 0,5-45-16</inkml:trace>
  <inkml:trace contextRef="#ctx0" brushRef="#br3" timeOffset="51865.92">16087 11158 0,'-35'2'16,"-7"0"-1,-37 1 1,16-3-1,-7-3-15,-18-9 0,4-3 16,-9-8-16,-17-5 0,12-2 16,-9 0-16,-16-13 0,17 5 15,-5-2-15,-10-13 0,16 12 16,-4-4-16,-15-8 16,21 7-16,3 2 0,-14-7 0,23 6 15,-9 2-15,-11-7 0,22 7 16,-4 5-16,-8-2 0,-5 4 15,-27-4-15,14 9 16,-11 6-16,22 6 16,1 3-16,7-9 15,49 12-15,26 3 16,30-3 0,15 1 15,-13 5-16,2 4 1,-7 1 15,10 2-15,32 0-16,8 2 16,26 6-16,35-1 15,-39 0 16,-79-14-15,-30 0 0,-36-11-16,-5 3 31,-19-6-31,6 6 16,-1 0-16,-19 5 15,64 34 16,40 3-15,38 18-16,22-2 16,30 15-16,-1-8 31,11 6-31,-11-11 16,-1-1-16,8 8 15,-25-20 1,-66-32-16</inkml:trace>
  <inkml:trace contextRef="#ctx0" brushRef="#br3" timeOffset="52659.1">3283 8768 0,'5'51'0,"-5"22"0,0 3 16,0 19-16,0-4 31,0 5-31,3 17 16,-3-15-1,2-40 1,-2-35 0,0-23-16</inkml:trace>
  <inkml:trace contextRef="#ctx0" brushRef="#br3" timeOffset="53026.45">3027 8376 0,'44'5'0,"10"-1"0,7 6 31,24 10-31,4 1 15,21 19-15,-13 0 16,14 18-16,-20 3 16,-11 4-16,-34 21 15,-39-26 1,-47-6-16,-13-17 16,-28-6-16,4-9 31,-15-2-31,-20-8 15,5-6 1,43-1 0,64-5-16</inkml:trace>
  <inkml:trace contextRef="#ctx0" brushRef="#br3" timeOffset="53743.02">4191 9007 0,'-17'8'15,"-21"26"1,-4 28 0,1 24-1,33 15 1,37-24 15,41-26-15,26-30-1,0-35 1,-19-30 0,-24-27-1,-41-9 1,-42-4 15,-43 19-15,-24 25-1,1 13 1,19 12 0,25 6-1,27 1 1,25 8-16</inkml:trace>
  <inkml:trace contextRef="#ctx0" brushRef="#br3" timeOffset="54051.66">4702 8403 0,'19'43'0,"-2"25"16,-4-3-1,1 28-15,-8-4 16,-1 14-16,3-15 15,2 5-15,5 21 16,0-19 0,-5-46-1,-10-49-15</inkml:trace>
  <inkml:trace contextRef="#ctx0" brushRef="#br3" timeOffset="54593.24">5298 8942 0,'-21'12'15,"-15"24"1,0 30-1,23 11 1,30-3 0,27-24 15,1-37-15,-8-43-1,-13-39 1,-18-16-1,-1 2 1,-10 17 0,2 36 15,0 35-15,6 25-1,11 26 1,16 9-1,1 3 1,4-28 0,-2-22-1,-8-18 1,-13 0 15,-12 0-31</inkml:trace>
  <inkml:trace contextRef="#ctx0" brushRef="#br3" timeOffset="54911.15">5769 8975 0,'23'53'16,"-1"8"-1,-7-3 1,-2-16 15,-8-34-15,0-26-1,-3-24 1,9-9 0,1 3-1,6 10 1,2 13-1,-4 10 1,-7 5 0,-9 10-16</inkml:trace>
  <inkml:trace contextRef="#ctx0" brushRef="#br3" timeOffset="60188.73">6323 8995 0,'0'63'16,"0"-2"-1,0-24 1,5-16 0,1-14-1,-6-2 1,0-5-16</inkml:trace>
  <inkml:trace contextRef="#ctx0" brushRef="#br3" timeOffset="60361.35">6323 8458 0,'0'0'16,"0"0"-1,0 0 1,0 0-16</inkml:trace>
  <inkml:trace contextRef="#ctx0" brushRef="#br3" timeOffset="60874.17">6913 8831 0,'64'-2'15,"6"2"1,-10 13-1,-22 19 1,-31 11 15,-24 8-15,-8-6 0,-1-8-1,12-4 1,18-7-1,24-4 17,5-12-17,0-18 1,-8-6 0,-5-6 15,-7 7-16,-13 13-15</inkml:trace>
  <inkml:trace contextRef="#ctx0" brushRef="#br3" timeOffset="61478.42">7039 9000 0,'63'7'15,"17"-11"1,27-4 0,10-12 15,8 5-15,-13-3-1,-33 11 1,-54 2 15,-47 12-15,-34 10-1,-14 14 1,14-3 15,44-13-15,47-10-1,28-23 17,8-7-17,-4 0 1,-16 2 0,-23 23 15,-9 26-16,-8 13 1,6-13 15,18-14-15,1-8 0,-12-4-1,-24 0 1</inkml:trace>
  <inkml:trace contextRef="#ctx0" brushRef="#br3" timeOffset="61770.34">8236 8449 0,'0'44'15,"3"17"1,-1 3 0,3 15-16,0-5 15,2 6-15,-2 11 16,4-43 15,-7-43-15,0-12-1,-2 4 1,0 3-16</inkml:trace>
  <inkml:trace contextRef="#ctx0" brushRef="#br3" timeOffset="61952.07">7988 8765 0,'67'18'15,"28"-5"1,13-2 15,-12-9-15,-22 3 0,-74-5-16</inkml:trace>
  <inkml:trace contextRef="#ctx0" brushRef="#br3" timeOffset="62116.85">8828 8914 0,'20'16'16,"-5"1"-1,-1-10 1,-14-7-16</inkml:trace>
  <inkml:trace contextRef="#ctx0" brushRef="#br3" timeOffset="62295.47">8796 8570 0,'9'4'15,"8"-2"17,-1 1-17,-16-3-15</inkml:trace>
  <inkml:trace contextRef="#ctx0" brushRef="#br3" timeOffset="62672.63">9264 8842 0,'-23'40'16,"18"6"15,29-12-16,20-19 1,12-20 15,-11-30-15,-30-10 0,-33-3-1,-27 18 16,-8 7-15,6 5 0,11 10-1,36 8-15</inkml:trace>
  <inkml:trace contextRef="#ctx0" brushRef="#br3" timeOffset="63044.15">9768 8914 0,'2'3'16,"3"8"0,-3-4-1,2-7 1,6-18-1,10-17 1,7-5 0,12 7-1,5 27 1,5 32 15,9 19-15,2 9-1,-5-5 1,-9-4 0,-16-17-1,-30-28-15</inkml:trace>
  <inkml:trace contextRef="#ctx0" brushRef="#br3" timeOffset="63600.11">3904 10484 0,'0'0'0</inkml:trace>
  <inkml:trace contextRef="#ctx0" brushRef="#br3" timeOffset="64377.25">4660 10389 0,'9'55'15,"0"11"-15,-2 32 16,-7 0 0,-7-45-1,-6-61 17,-4-44-17,5-4 1,-9-9-16,5-1 15,-2-10-15,1 11 16,1-13-16,7-21 16,24 14-1,30 27 1,25 28 15,17 24-15,1 37-1,-17 19 1,-42 16 0,-43 4-1,-31-7 1,-6-15 15,10-13-15,24-5-1,50 1 1,2-6 0,21 8-16,32 14 15,0 2 1,-9-12 15,-20-4-15,-31-17-1,-28-16-15</inkml:trace>
  <inkml:trace contextRef="#ctx0" brushRef="#br3" timeOffset="64754.06">3857 10460 0,'73'-9'16,"13"-6"0,-6 0 15,-16-2-31,-64 17 15</inkml:trace>
  <inkml:trace contextRef="#ctx0" brushRef="#br3" timeOffset="65303.74">5557 10472 0,'43'-12'16,"-8"-12"0,-16-4-1,-19-9 1,-24-6 15,-17 15-15,-6 15-1,7 29 1,5 29 0,12 18-1,23 0 1,17-7-1,11-21 1,0-15 0,-15-5-1,-13-15-15</inkml:trace>
  <inkml:trace contextRef="#ctx0" brushRef="#br3" timeOffset="65752.3">5766 10479 0,'-5'39'0,"15"-2"31,18-10-16,7-14 1,8-18 0,-5-28-1,-10-14 1,-9-12 0,-15 5-1,1 5 1,-10 31-1,5 31 1,0 27 15,9 21-15,19 5 0,7-9-1,-2-16 1,-10-16-1,-23-25-15</inkml:trace>
  <inkml:trace contextRef="#ctx0" brushRef="#br3" timeOffset="66426.2">6444 10222 0,'0'0'16,"0"0"0,0 0-1,0 5 17,0-2-17,0 7 1,0 7-1,0 16 1,2 18 0,1 12-1,8 5 1,-2 0 0,1-18-1,-4-25 1,-1-28-1,-10-27 17,-1-20-17,-4-13 1,6-5 0,6 3-1,13 7 1,23 22-1,20 24 1,-3 12 0,-11 5-1,-44-5-15</inkml:trace>
  <inkml:trace contextRef="#ctx0" brushRef="#br3" timeOffset="66825.72">6877 10487 0,'26'-41'16,"6"-1"-1,6 5 1,-4 6 0,-10 6 15,-11 9-31,-13 16 16</inkml:trace>
  <inkml:trace contextRef="#ctx0" brushRef="#br3" timeOffset="67335.75">7445 10376 0,'-58'7'15,"-5"11"1,2 20 0,26 7 15,33-4-15,27-22-1,22-28 1,2-22 15,-9-22-15,-10 6-1,-7 4 1,-16 30 15,1 28-15,-4 23-1,15 12 17,-1 3-17,4-13 1,-4-6 0,-18-34-1</inkml:trace>
  <inkml:trace contextRef="#ctx0" brushRef="#br3" timeOffset="68166.39">7697 10469 0,'9'-8'16,"18"-9"0,18-13-1,2 5 17,1 12-17,0 23 1,-7 8-1,-6 5 17,1-4-17,0-8 1,4-7 0,1-19 15,-3-17-16,-3-4 1,-22 16 0,-23 20-1,-16 25 17,-6 16-17,9-4 1,20-11 15,16-26-15,13-26-1,5-8 1,-7 4 15,1 16-15,8 32-1,6 41 17,-5 25-17,-11 23 1,-31-12 0,-20-29 15,-7-28-16,10-16 1,12-12 0,13-10-1</inkml:trace>
  <inkml:trace contextRef="#ctx0" brushRef="#br3" timeOffset="68375.12">8740 10283 0,'0'53'16,"0"-11"15,-5-9-15,5-17-1,0-16-15</inkml:trace>
  <inkml:trace contextRef="#ctx0" brushRef="#br3" timeOffset="68553.78">8612 9947 0,'0'0'16,"0"0"-1,0 0-15</inkml:trace>
  <inkml:trace contextRef="#ctx0" brushRef="#br3" timeOffset="68884.6">9047 10378 0,'20'-2'15,"19"0"1,8 11 15,1 22-15,-3 16-1,-4-1 17,-8-9-17,-11-9 1,-9-15-1,-13-13-15</inkml:trace>
  <inkml:trace contextRef="#ctx0" brushRef="#br3" timeOffset="69609.14">9758 10270 0,'-43'30'16,"3"18"-1,25 5 1,34-8 15,30-19-15,9-26-1,-16-33 1,-16-17 0,-17-9-1,-11 12 16,-8 14-15,5 15 0,10 28-1,21 31 1,18 37 0,-11-15-1,-3 5-15,-7 30 16,-38 5-1,-38-12 1,-14-38 15,-1-40-15,15-28 0,9-11-1,21 14 1,23 12-16</inkml:trace>
  <inkml:trace contextRef="#ctx0" brushRef="#br3" timeOffset="70151.53">10884 10197 0,'-15'7'15,"-25"9"1,-3 17 0,10 20-1,26 15 1,30-6 15,19-16-15,16-28-1,-2-26 1,-21-38 0,-40-14-1,-38-1 1,-18 14 0,-2 19-1,7 5 1,16 11 15,21 5-15,19 7-16</inkml:trace>
  <inkml:trace contextRef="#ctx0" brushRef="#br3" timeOffset="70709.61">11398 9794 0,'-35'32'0,"5"36"31,12-2-15,8 7-16,3-7 16,7 9-16,23 32 15,12-5 1,-3-21 15,-15-35-15,-17-44-1,-17-27 17,-26-23-17,-14-13 1,-4 1 0,23 7-1,51 15 1,12 19 15,28 5-31,0 12 16,17 2-16,36 2 15,-8 8 1,-25-4 0,-73-6-16</inkml:trace>
  <inkml:trace contextRef="#ctx0" brushRef="#br3" timeOffset="71495.23">4968 11621 0,'-29'10'16,"-8"5"15,-21 20-31,7 3 16,-7 20-16,11 3 15,9 12-15,18-5 32,29 4-32,12-11 15,30-8-15,3-18 16,13-10-16,26-12 16,-10-10 15,-32-3-16,-51 0-15</inkml:trace>
  <inkml:trace contextRef="#ctx0" brushRef="#br3" timeOffset="72422.73">5338 11258 0,'0'45'16,"0"18"-16,0 5 16,0 20-16,0-2 15,0 16 1,-3-12 0,2 6-16,-7 6 15,11-56 1,19-56 15,14-37-15,10-17-1,15 16 1,2 38 15,-3 41-15,-2 21-1,-12 4 1,-11-13 15,8-24-15,29-28 0,10-31-1,-10-31 16,-44-4-15,-47 16 0,-32 36-1,-9 44 17,14 31-17,31 22 1,30-1-1,31-23 1,4-29 15,-3-42-15,-9-29 0,-13-13-1,-11 7 16,-4 24-15,-6 32 0,9 40-1,10 21 17,12 2-17,11-26 1,2-27-1,-8-13 17,-10-4-17,-30 7-15</inkml:trace>
  <inkml:trace contextRef="#ctx0" brushRef="#br3" timeOffset="72646.64">6411 12004 0,'13'-13'32,"20"-17"-17,2 2 1,1 0-1,-3 1 1,-33 27-16</inkml:trace>
  <inkml:trace contextRef="#ctx0" brushRef="#br3" timeOffset="73340.14">6894 11815 0,'-19'47'15,"2"4"1,12-13 15,16-18-15,5-18 0,4-14-1,3-13 16,-8 2-15,5 15 0,1 29-1,10 36 17,-7 32-17,-14 17 1,-23-13-1,-20-43 17,-4-35-17,3-17 1,17 0 0,17 2-1</inkml:trace>
  <inkml:trace contextRef="#ctx0" brushRef="#br3" timeOffset="73715.28">7459 11913 0,'54'-28'16,"-1"-10"15,-10-11-15,-35 13 15,-37 36-15,-23 40 15,-6 23-16,32 8 1,31-11 15,18-15-15,-7-20 0,-16-25-1</inkml:trace>
  <inkml:trace contextRef="#ctx0" brushRef="#br3" timeOffset="74286.57">8130 11710 0,'-12'0'16,"-15"4"0,8 18 15,26 24-16,19 30 17,9-1-17,-10-10 1,-18-22 15,-14-20-15,0-9 15,4-10-15,3-4-16</inkml:trace>
  <inkml:trace contextRef="#ctx0" brushRef="#br3" timeOffset="75067.45">9516 11938 0,'12'-12'16,"21"-13"-1,15 7 17,13 23-17,-3 25 1,-11 9 15,-8-2-15,-15-9-1,-11-16 1,-13-12-16</inkml:trace>
  <inkml:trace contextRef="#ctx0" brushRef="#br3" timeOffset="76281.95">10287 11293 0,'5'80'16,"-3"-13"15,3 8-31,1-7 16,1 10-16,16 28 15,2-2 1,-7-57 15,-13-27-15,-1-10-1,-8-40 1,-9-13 0,-14-20-16,-34-30 15,-7 17 17,38 44-17,47 32 1,16 8 15,20 6-31,7 2 16,13 1-16,-2-2 15,9-2-15,19 3 16,-16-7 15,-50-9-15,-46 7-1,-28 11 1,12 27 15,32 24-15,11-19 0,29-1-16,5-15 31,15-8-31,35-14 15,-2-35 1,-38-32 0,-38 12 15,-40-7-31,-15 7 16,-26 2-16,-2 9 15,-23 0-15,6 11 16,-6-2-1,-12 0 1,20 8 0,78 15-16</inkml:trace>
  <inkml:trace contextRef="#ctx0" brushRef="#br3" timeOffset="77059.42">4482 13461 0,'24'4'16,"45"-1"15,-8-3-15,11 0-16,31-10 15,6-11 1,-16 1 15,-32 3-15,-61 17-16</inkml:trace>
  <inkml:trace contextRef="#ctx0" brushRef="#br3" timeOffset="77318.42">4811 13088 0,'0'42'15,"-5"19"1,-2 2-1,1 23-15,-6-1 16,2 16-16,-1 27 16,-3-2 15,4-48-31,10-78 0</inkml:trace>
  <inkml:trace contextRef="#ctx0" brushRef="#br3" timeOffset="79134.34">6262 13493 0,'-9'0'15,"-16"10"16,-16 17-15,-1 25 0,8 13-1,32-5 17,27-27-17,21-28 1,5-35-1,-9-33 17,-7-13-17,-18 13 1,-6 20 0,-8 38 15,-6 33-16,1 32 1,4 13 0,20-5 15,6-30-15,2-20-1,-9-13 1,-9-2 15,-12-3-31</inkml:trace>
  <inkml:trace contextRef="#ctx0" brushRef="#br3" timeOffset="80256.14">6589 13654 0,'14'-13'16,"18"-14"-1,14-5 17,-3 8-17,1 30 1,-14 9-1,-9 7 17,5 3-17,-3-4 1,-2-9 0,-7-7-1,-1-1 16,-6 0-15,-3 1 0,-4 8-1,0 9 17,8 3-17,10 0 1,2-7 15,0-18-15,-1-18-1,-5-7 1,-6-3 0,-3-4 15,0 7-16,-5 10 1,0 2 0,3 3 15,-1 10-15,-2 12-1,5 11 16,0 0-15,6-1 0,1-4 15,3-2-15,7-19 15,11-24-16,5-42 17,-13 13-17,-9-19-15,-7 10 16,-9-16-16,-12-20 31,-23 30-15,-6 71 15,16 25-15,8 34-16,13 3 15,12 21-15,9-1 32,9 13-32,7-9 15,5 2-15,10 13 16,-5-21-1,-43-80-15</inkml:trace>
  <inkml:trace contextRef="#ctx0" brushRef="#br3" timeOffset="80628.3">7916 13637 0,'70'0'16,"16"0"15,-4-3-15,-23-2-1,-59 5-15</inkml:trace>
  <inkml:trace contextRef="#ctx0" brushRef="#br3" timeOffset="81600.12">9143 13450 0,'5'30'16,"2"41"0,2 27 15,0 8-15,-1-18 15,-3-42-16,-3-56 17,-2-16-17,0-26-15,0-2 16,8-18-16,7-37 31,20 8-15,13 36 15,-5 42-15,-3 28-1,-10 10 17,-9-5-17,-21-10-15</inkml:trace>
  <inkml:trace contextRef="#ctx0" brushRef="#br3" timeOffset="82072.28">9740 13640 0,'51'-21'16,"12"-9"-1,-5-13 1,-26 0 15,-32 5-15,-32 10-1,-22 28 17,-6 36-17,7 32 1,31 7 15,32-1-15,13-17-1,-4-19 1,-19-38 0</inkml:trace>
  <inkml:trace contextRef="#ctx0" brushRef="#br3" timeOffset="82636.62">10269 13480 0,'-10'16'16,"-10"21"-1,0 9 17,0-9-17,10-13 1,10-24 0,2-16 15,6-14-16,1 2 1,2 15 0,6 33 15,11 36-15,0-6-1,0 16-15,-1 30 16,-17 13 15,-27-12-15,-26-42-1,8-47 1,17-56 0,8-27 15,7-3-16,6 15 1,-3 63-16</inkml:trace>
  <inkml:trace contextRef="#ctx0" brushRef="#br3" timeOffset="82816.16">10667 13573 0,'0'39'16,"0"-2"0,-2-7-1,-3-9 1,5-21-16</inkml:trace>
  <inkml:trace contextRef="#ctx0" brushRef="#br3" timeOffset="83388.25">10576 13193 0,'6'20'16,"-3"18"-1,-1 11 1,-4 0 0,11-14-1,27 1 1,12-9-16,17 6 0,31 2 31,-28 1-15,-45-5-1,-31 11 17,2 9-17,15 6 1,28-14 0,19-13 15,-4-34-16,-24-29 1,-40-23 0,-31-4 15,-15 2-15,10 15-1,6 7 16,19 17-15,23 19-16</inkml:trace>
  <inkml:trace contextRef="#ctx0" brushRef="#br3" timeOffset="83815.59">11358 13684 0,'-23'38'16,"5"0"-1,6-15 17,14-26-17,21-30 1,17-20 15,9-12-15,-2 22 15,-6 43-15,-8 33-1,19 23 16,3 1-15,1-6 15,-16-15-15,-40-36-16</inkml:trace>
  <inkml:trace contextRef="#ctx0" brushRef="#br3" timeOffset="84245.71">12265 13589 0,'-8'-10'15,"-19"-5"16,-31-8-15,-5 12 15,23 39-15,24 8 0,32 19-16,14-2 31,12 13-31,26 15 15,-29-16 17,-62-43-17,-40-29 17,-10-8-17,9-8 1,64 23-16</inkml:trace>
  <inkml:trace contextRef="#ctx0" brushRef="#br3" timeOffset="89302.16">9108 11719 0,'6'68'16,"-5"10"15,-1-5-15,0-13 15,0-17-15,0-25-1,0-18-15</inkml:trace>
  <inkml:trace contextRef="#ctx0" brushRef="#br3" timeOffset="89466.31">9095 11399 0,'0'0'15,"0"0"-15</inkml:trace>
  <inkml:trace contextRef="#ctx0" brushRef="#br3" timeOffset="95333.65">10345 14532 0,'7'70'0,"-4"-10"15,-1 17-15,-2-8 16,0 17-16,0-11 15,-5 9-15,-4 21 16,-7-22 0,1-37-1,10-18 1,3-16 0,2-12-16</inkml:trace>
  <inkml:trace contextRef="#ctx0" brushRef="#br3" timeOffset="95656.61">10294 14501 0,'61'10'15,"10"11"1,-6 6 0,-4 8-1,-28 5 1,-36 13 0,-33-13-1,-37-14 1,-10-14-1,10-4 1,15-5 0,58-3-16</inkml:trace>
  <inkml:trace contextRef="#ctx0" brushRef="#br3" timeOffset="96162.67">10890 14735 0,'-9'13'16,"-10"22"-1,3 18 1,16 15 0,23-7-1,17-19 1,11-16-1,-4-29 1,-8-30-16,-17-32 31,-20-23-31,-21-3 16,-25 25 0,-6 31-1,2 17 1,8 13-1,17 5 1,11 0 0,12 0-16</inkml:trace>
  <inkml:trace contextRef="#ctx0" brushRef="#br3" timeOffset="96429.19">11275 14559 0,'0'61'15,"0"14"-15,-3 38 31,-2 1-15,-2-21 0,5-45-1,2-48-15</inkml:trace>
  <inkml:trace contextRef="#ctx0" brushRef="#br3" timeOffset="96874.87">11477 14909 0,'49'-5'16,"7"-13"15,-10-7-15,-22-10-1,-21-5 1,-28 15 0,-23 29-1,-10 42 1,11 25 15,24 1-15,35-19-1,23-23 1,11-24 0,-8-9 15,-8-4-16,-30 7-15</inkml:trace>
  <inkml:trace contextRef="#ctx0" brushRef="#br3" timeOffset="97236.43">11882 14682 0,'0'5'16,"3"10"0,11 22 15,22 23-15,12 13-1,-11 2 1,-26-7 15,-34-20-15,-14-21-1,-2-19 1,6-16 0,9-7-1,8 5 1,16 10-16</inkml:trace>
  <inkml:trace contextRef="#ctx0" brushRef="#br3" timeOffset="97551.07">12230 14488 0,'35'44'16,"-3"14"-16,-1 2 16,-3 20-16,-8 1 31,-5 17-31,-13-14 15,-9-2-15,-28 16 16,-8-11 0,20-42-1,23-45-15</inkml:trace>
  <inkml:trace contextRef="#ctx0" brushRef="#br3" timeOffset="98051.26">10058 14332 0,'-43'48'16,"11"-1"0,-2 14-16,9 0 15,8 19-15,4-4 0,13 18 16,8-9-1,16 11-15,9-13 0,18 2 16,32 21-16,0-15 16,-35-41-1,-48-50-15</inkml:trace>
  <inkml:trace contextRef="#ctx0" brushRef="#br4" timeOffset="-92885.06">24230 11666 0,'-9'63'16,"2"23"-16,-3-3 15,-10 17-15,5-6 32,-6 1-32,-1 7 15,9-59 1,18-69-1,3-19 17,10-29-32,-4-5 15,7-25-15,-6 1 32,0-18-32,-3 12 15,1-1-15,-3-25 16,8 52 15,-1 73-15,-4 28-1,5 30-15,-5 13 32,6 26-32,2 7 15,4 19-15,0-5 16,1 17-1,1-12 1,1-5-16,32-20 16,-9-73 15,-28-50-15,-39-30 15,-14 9-16,-17 3-15,-4 8 16,-15-3-16,-34-13 31,3 1-15,20 10 0,34 22-1,43 28 1</inkml:trace>
  <inkml:trace contextRef="#ctx0" brushRef="#br4" timeOffset="-92525.52">24963 12102 0,'-3'78'16,"-2"13"-1,0-48 17,-7-38-17,-6-23 17,13 10-32,5 8 15</inkml:trace>
  <inkml:trace contextRef="#ctx0" brushRef="#br4" timeOffset="-92408.6">24799 11520 0,'0'0'0</inkml:trace>
  <inkml:trace contextRef="#ctx0" brushRef="#br4" timeOffset="-92029.68">25257 12223 0,'16'-70'16,"12"-14"15,21 21-16,19 28 1,-2 21 15,-8 14-15,-30 0 0,-28 0-16</inkml:trace>
  <inkml:trace contextRef="#ctx0" brushRef="#br4" timeOffset="-91759.66">26026 12051 0,'60'-4'32,"-2"4"-17,-13-3 1,-45 3-16</inkml:trace>
  <inkml:trace contextRef="#ctx0" brushRef="#br4" timeOffset="-91153.63">26762 11875 0,'-8'68'16,"-2"18"15,7-3-15,19-42-1,21-47 17,19-33-17,0-12 1,-9 11 0,-17 29 15,-14 37-16,-1 20 1,12 1 0,11-10 15,13-31-15,-1-32-1,-7-24 1,-15-10 15,-19 1-15,-16 7-1,-5 9 1,1 18 15,11 25-31</inkml:trace>
  <inkml:trace contextRef="#ctx0" brushRef="#br4" timeOffset="-90675.33">27633 12009 0,'-9'0'16,"-14"2"-1,-10 16 17,5 0-17,11 4 1,17-9 0,15-13 15,12-13-16,4-9 1,-6 7 0,0 17 15,1 23-15,-2 16-1,2-9 1,6-22 15,6-27-15,-2-16-1,-3 0 1,-33 33-16</inkml:trace>
  <inkml:trace contextRef="#ctx0" brushRef="#br4" timeOffset="-90439.36">27994 11487 0,'5'71'16,"2"-10"15,4 12-31,-4-3 16,11 11-16,-1 24 15,4 1 1,-7-33 15,-3-35-15,-8-18-1,-3-20-15</inkml:trace>
  <inkml:trace contextRef="#ctx0" brushRef="#br4" timeOffset="-90221.97">27908 11847 0,'56'15'16,"11"1"0,-6 2-1,-10-3 16,-21-5-15,-30-10-16</inkml:trace>
  <inkml:trace contextRef="#ctx0" brushRef="#br4" timeOffset="-89887.91">28632 12069 0,'0'-15'16,"-5"-20"-1,-13-11 1,-28 11 15,-17 30-15,8 31-1,27 19 1,48 2 15,26-6-15,12-6 0,-11-9-1,-47-26 1</inkml:trace>
  <inkml:trace contextRef="#ctx0" brushRef="#br4" timeOffset="-89629.91">28740 12125 0,'15'-8'16,"25"-1"0,18 1-1,5 2 17,-7 12-17,-21-4 1,-35-2-16</inkml:trace>
  <inkml:trace contextRef="#ctx0" brushRef="#br4" timeOffset="-89192.36">29506 12127 0,'18'51'15,"-1"-6"1,13-20 15,5-25-15,6-27 0,-3-19-1,-8 1 16,-13 9-15,1 8 0,-10 16-1,-8 12-15</inkml:trace>
  <inkml:trace contextRef="#ctx0" brushRef="#br4" timeOffset="-88697.02">30165 12269 0,'-14'2'16,"-12"8"15,-4-5-15,5 5-1,18-10 17,11-13-17,17-9 1,-3 2-1,-1 12 17,-4 21-17,-5 24 1,6 12 0,7-15 15,14-16-16,-2-8 1,-13-7 15,-20-3-31</inkml:trace>
  <inkml:trace contextRef="#ctx0" brushRef="#br4" timeOffset="-87733.4">30496 12450 0,'-28'65'15,"4"6"1,1-18-1,10-41 17,13-49-17,5-6 1,3-23-16,1 5 31,10-11-31,0-27 16,22 19-1,11 42 1,6 48 15,-17 36-15,-24 14 0,-34-8-1,-21-13 16,-2-11-15,5-16 0,40-12-1,39-12 17,17-6-17,15 6 1,17-2 15,-2 4-15,-26-3-1,-39-2 1,-36 6 0,-24 18 15,-8 27-16,21 14 1,37 6 15,26-24-15,17-24 0,-11-33-1,-29-22 1,-38-17 15,-29 3-15,-6 14-1,9 9 1,8 10 15,14 13-15,13 5-1,10 10-15</inkml:trace>
  <inkml:trace contextRef="#ctx0" brushRef="#br4" timeOffset="-87443.45">31232 12478 0,'0'0'16,"0"-8"0,5-7-1,8-13 1,11-7 15,17 9-15,12 9-1,2 9 1,-11 3 0,-14 3-1,-30 2-15</inkml:trace>
  <inkml:trace contextRef="#ctx0" brushRef="#br4" timeOffset="-84806.55">27815 12548 0,'23'43'16,"5"22"-16,-5-1 15,1 16-15,4 31 16,-5-8 15,-5-20-15,-11-35-1,0-25 1,-7-23-16</inkml:trace>
  <inkml:trace contextRef="#ctx0" brushRef="#br4" timeOffset="-84462.73">27759 13037 0,'30'45'15,"7"8"1,0 3-1,-2-16 17,3-32-17,8-42 1,6-26 0,8-10 15,-4 9-16,-8 13 1,-23 30 0,-25 18-16</inkml:trace>
  <inkml:trace contextRef="#ctx0" brushRef="#br4" timeOffset="-83910.98">27573 13640 0,'2'47'15,"1"16"-15,3-2 16,-6 19-16,0-7 15,-6 6-15,1 16 16,-5-27 0,-6-30-1,7-18 1,6-12 0,3-8-16</inkml:trace>
  <inkml:trace contextRef="#ctx0" brushRef="#br4" timeOffset="-83683.22">27588 14113 0,'43'18'15,"8"-24"1,7-24-1,-3-28 1,-7-2 15,-13 12-31,-35 48 16</inkml:trace>
  <inkml:trace contextRef="#ctx0" brushRef="#br4" timeOffset="-83443.13">27901 13760 0,'0'63'15,"0"-3"17,-3 14-32,-4 34 15,1 0 1,1-24-1,16-52-15,6-32 16,1-13 0,-8 6-1,-10 7-15</inkml:trace>
  <inkml:trace contextRef="#ctx0" brushRef="#br4" timeOffset="-82995.83">28105 14060 0,'-2'50'16,"-4"10"-1,12 1 1,1-5-1,13-29 1,7-27 0,9-25-1,-4-13 1,-4-7 0,-5 2-1,-10 28 1,-6 22 15,-7 24-15,-2 17-1,-6-2 1,5-9 0,6-12-16,10-5 15,-6-10 1,-7-10-1</inkml:trace>
  <inkml:trace contextRef="#ctx0" brushRef="#br4" timeOffset="-82340.16">28551 14118 0,'-10'52'16,"5"1"-1,-1-4 1,6-14 0,6-13-1,-1-22 1,12-15-1,4-12 1,1-3 0,-4 7-1,-3 5 1,-10 13 0,0 17-1,-5 16 1,0-7-1,0-1 1,-5-8 0,5-4 15,5-16-31,5-7 31,5-5-31,2 2 31,1 6-15,-2 7 0,-4 10-1,0 0 1,-1 2 0,-3-1-1,-6-4 1,3-2-1,0 0 1,-5 0 0,0 0-16</inkml:trace>
  <inkml:trace contextRef="#ctx0" brushRef="#br4" timeOffset="-82155.66">29040 14372 0,'12'30'16,"1"-17"-1,-6-15 1,1-9 0,-6 9-1,-2 2-15</inkml:trace>
  <inkml:trace contextRef="#ctx0" brushRef="#br4" timeOffset="-81978.81">29030 13966 0,'0'0'16,"0"0"-1,0 0 1,0 0-16</inkml:trace>
  <inkml:trace contextRef="#ctx0" brushRef="#br4" timeOffset="-81458.88">29322 14365 0,'0'15'0,"0"16"15,0-4 1,13-2 0,9-12-1,11-28 1,8-33-1,-9 0 1,-4-13 0,-6 3-16,-1-10 0,-9 0 31,-4-12-31,-3 12 16,-5-13-16,-13-27 15,-18 10 16,1 52-15,6 64 0,6 12-1,6 30 1,6 8 0,-2 18-16,6 0 15,0 9-15,4-12 16,14 1-16,19 17 15,5-14 1,-12-34 0,-28-53-16</inkml:trace>
  <inkml:trace contextRef="#ctx0" brushRef="#br4" timeOffset="-81110.47">29790 14408 0,'9'33'0,"-5"-1"16,6-25 0,2-16-1,2-9 1,-2 6-1,-12 12-15</inkml:trace>
  <inkml:trace contextRef="#ctx0" brushRef="#br4" timeOffset="-80954.97">29790 13883 0,'0'-4'32,"3"-14"-32,-3 18 0</inkml:trace>
  <inkml:trace contextRef="#ctx0" brushRef="#br4" timeOffset="-80128.48">30103 13966 0,'-10'77'16,"5"25"15,12 10-16,11-14 1,-3-40 0,-13-48-1,-7-36 1,-14-21 0,1-9-1,0 16 1,3 9-1,5 12 1,5 13 0,7 16-1,14 16 1,14 9 0,12 0-1,12-10 1,-12-4-1,-8-9 1,-12 6 0,-9-1-1,-8-1 1,2-6 0,-5-6-1,8-4 1,13-7-1,10-11 1,10-4 0,12-6-1,-2-5 1,-5 6 0,-12 7-1,-34 30 1,-9 10-1,-21 20-15,-5 8 16,-15 20 0,1-3-16,-9 16 15,5-7 1,-9 3-16,4-6 16,-5 0-16,-14 12 15,8-10 1,31-38-16,36-35 0</inkml:trace>
  <inkml:trace contextRef="#ctx0" brushRef="#br3" timeOffset="-50251.73">23818 15073 0,'0'0'0</inkml:trace>
  <inkml:trace contextRef="#ctx0" brushRef="#br3" timeOffset="-49175.88">23781 15172 0,'4'62'15,"7"26"1,-1-17 15,0 5-31,5 32 16,2 8-1,14-23 1,10-43 15,-11-39-15,-13-32-1,-6-17 17,-4-17-17,-5-1 1,-2 12 0,0 16 15,0 20-16,5 36 1,18 38 0,15 14 15,15 3-15,10-28-1,2-39 16,-2-44-15,-20-40 15,-18-28-15,-18-7 0,-14 2 15,2 0-16,-2-7 17,5 10-17,-7 34 1,9 64-16</inkml:trace>
  <inkml:trace contextRef="#ctx0" brushRef="#br3" timeOffset="-48595.55">24743 15831 0,'0'-18'16,"-5"-19"15,-7-6-16,-14 13 17,-1 30-17,10 35 1,17 21 15,19 4-15,16-14 15,6-27-15,-8-36-1,-14-21 17,-13-7-17,-3 12 16,2 23-15,-5 40 0,4 43 15,19 16-15,5-12 15,5-16-16,-14-26 1,-19-35-16</inkml:trace>
  <inkml:trace contextRef="#ctx0" brushRef="#br3" timeOffset="-48307.57">25071 15088 0,'0'10'16,"0"25"-16,2 16 31,6 27-31,0 7 16,7 24-16,-2-6 31,4 6-31,8 24 15,5-19 1,-13-36 15,-6-41-15,-11-37-16</inkml:trace>
  <inkml:trace contextRef="#ctx0" brushRef="#br3" timeOffset="-48078.03">24929 15552 0,'36'42'16,"19"-3"-1,11-4 16,-5-10-15,-19-7 0,-42-18-16</inkml:trace>
  <inkml:trace contextRef="#ctx0" brushRef="#br3" timeOffset="-47340.93">25418 15693 0,'11'10'15,"13"8"17,15-1-17,1-2 16,-5-15-15,-12-20 0,-23-8 15,-23 8-15,-14 30 15,-1 28-16,17 20 1,44-9 15,38-30-15,-5-16 15,6-18-31,21-26 16,-12 3-1,-23 21 1,-23 32 15,-13 30-15,-6 16 15,-1 1-15,-5-13-1,5-47 17,18-42-17,22-21 17,20 8-17,16 20 1,-8 14 15,-25 6-15,-48 13-16</inkml:trace>
  <inkml:trace contextRef="#ctx0" brushRef="#br3" timeOffset="-46348.29">27170 15927 0,'5'48'16,"3"20"-16,-1-5 15,5 13-15,-1-8 16,1 7-16,-2 21 16,-2-36 15,-10-60-15,-1-22-1,-7-21-15,0-10 16,3-20-1,-9 5 1,1-13-16,0-32 16,7-3-1,26 30 1,18 39 0,6 34-1,14 26-15,-4 24 16,-13 21-1,-20 13 1,-29-6 0,-20-7-1,-15-20 1,7-25 0,7-19-1,17-11 1,6 2-1,3 0 1,5 15-16</inkml:trace>
  <inkml:trace contextRef="#ctx0" brushRef="#br3" timeOffset="-45941.4">27740 15859 0,'0'0'0,"-9"0"16,-5 7-1,-12 27 1,-1 16 0,9 10-1,10 6 1,21-16-1,13-20 1,9-22 0,5-31-1,-7-25 1,-13-12 0,-18-3-1,-17 2 1,-18 16-1,-7 12 1,-2 15-16,11 6 16,16 5-1,15 7-15</inkml:trace>
  <inkml:trace contextRef="#ctx0" brushRef="#br3" timeOffset="-45667.36">27999 15547 0,'18'83'16,"-11"-18"-1,0 11-15,-4-6 16,5 8-16,0 23 16,9-5-1,-4-25 1,-8-36-16,-5-35 16</inkml:trace>
  <inkml:trace contextRef="#ctx0" brushRef="#br3" timeOffset="-45048.95">28458 15980 0,'-13'-7'0,"-15"2"16,-17 5-1,-8 7 1,-5 23-1,12 13 1,21 0 0,25-8-1,21-12 1,14-11 0,5-19-1,3-16 1,-3-7-1,-2-10 1,-8 9 0,-9 6-1,-14 25 1,-10 25 0,-1 26-1,4 6 1,9-6-1,14-13 1,0-13 0,0-7-1,-11-13 1,-12-5-16</inkml:trace>
  <inkml:trace contextRef="#ctx0" brushRef="#br3" timeOffset="-44701.32">28700 16176 0,'0'38'15,"4"-2"1,-4-9 0,3-3-1,-3-13 1,2-13-1,6-18 1,5-13 0,1-14-1,7-9 1,2 10 0,5 21-1,9 20 1,8 10-1,-4 8 1,-11-1 0,-30-12-16</inkml:trace>
  <inkml:trace contextRef="#ctx0" brushRef="#br3" timeOffset="-43451.16">29501 16297 0,'-10'54'15,"8"-1"1,-2-16 0,4-22-1,6-30 1,6-30-1,11-28 1,-1-16 0,1 4-1,0 17 1,-8 23 0,-2 39-1,-3 29 1,-1 17 15,5 16-15,-7-3-1,0-8 1,2-15 0,3-20-1,8-22 1,8-21-1,-4-5 1,-6 3 0,1 7-1,-7 16 1,-5 21 0,4 19-1,-1 10 1,4 5-1,16-8 1,14-15 0,12-12-1,-4-16 1,-9-9 0,-10-9-1,-16-4 1,-4 5-1,-13 12 1,-5 11 0,-13 12-1,0 18 1,6 10 0,12 17-1,12-2 1,16-15-1,5-15 1,-8-28 0,-9-38-1,-9-25 1,-17-8 0,-15 16-1,-10 9 1,-1 11-1,0 2 1,22 21 0,14 17-1</inkml:trace>
  <inkml:trace contextRef="#ctx0" brushRef="#br3" timeOffset="-43155.47">30529 15708 0,'0'55'15,"0"18"1,0-2-16,0 15 0,0-9 15,0 7-15,0 19 16,10-27 0,-10-39-1,5-16 1,-5-14 0,0-7-16</inkml:trace>
  <inkml:trace contextRef="#ctx0" brushRef="#br3" timeOffset="-42760.63">30801 16331 0,'48'-13'15,"-3"-10"1,-15-7 0,-16-1-1,-18 1 1,-13 15 0,-16 8-1,-10 16 1,0 22-1,6 12 1,16 4 0,29-8-1,19-9 1,6-13 0,-5-4-1,-15-5 1,-13-8-16</inkml:trace>
  <inkml:trace contextRef="#ctx0" brushRef="#br3" timeOffset="-42443.13">31222 16174 0,'-11'5'16,"-6"15"-1,-3 15-15,0 13 16,7 8 0,6 2-1,2-8 1,2-15 0,13-22-1,8-16 1,9-24-16,-6-18 15,-1-4 1,0 10 0,-7 3-1,-13 36-15</inkml:trace>
  <inkml:trace contextRef="#ctx0" brushRef="#br3" timeOffset="-41214.86">31323 16096 0,'-5'0'16,"-9"5"-1,-5-2 1,-9 6 0,-7 14 15,-3 10-15,2 12-1,12 11 1,11 5-1,18-19 1,38-9 0,25-10-1,20-8 1,-10-3 15,-13-2-15,-21 0-1,-21-6 1,-14-3 0,-9-1-16</inkml:trace>
  <inkml:trace contextRef="#ctx0" brushRef="#br3" timeOffset="-40625.2">31522 16265 0,'-8'36'0,"3"-1"16,-2-3-1,14-7 17,9-2-17,14-10 1,7-11-1,3-12 1,-2-5 0,-8 0-1,-7 5 1,-11-1 0,-6 19-1,-6 18 16,-2 11-15,7-2 0,14-17-1,7-13 1,1-15 0,-4-3-1,-3 3 1,-20 10-16</inkml:trace>
  <inkml:trace contextRef="#ctx0" brushRef="#br3" timeOffset="-40367.17">31980 15872 0,'8'30'15,"-3"13"1,5 17-16,-5 1 16,5 17-16,0-5 15,2 7-15,-1 16 32,1-8-17,-2-27 1,-6-29-1,-4-32-15</inkml:trace>
  <inkml:trace contextRef="#ctx0" brushRef="#br3" timeOffset="-39896.73">32303 16593 0,'53'7'0,"8"-14"32,4-9-17,-15-9 1,-22-10-1,-15-10 1,-24 4 0,-19 8-1,-18 18 1,-7 18 0,-1 19-1,3 26 1,26 25-1,30 21 17,39-6-17,23-8 1,1-19 0,-23-23-1,-43-38-15</inkml:trace>
  <inkml:trace contextRef="#ctx0" brushRef="#br3" timeOffset="-37563.26">27132 16877 0,'-53'-15'15,"-20"-5"-15,-5 7 16,-23 0-16,18 6 31,-2 4-31,-14 6 0,11 4 16,-2 8-16,-17 11 0,19 4 15,-3 10 1,-7 11-16,15-3 16,7 7-16,-7 16 0,5 4 15,2 26-15,29-10 31,24 12-31,28-12 16,28 5-16,15-18 16,32 2-1,3-14 1,29-1-16,-22-22 16,-1-5-16,11 2 0,-11-12 31,6 0-31,15 2 0,-14-12 15,11 2-15,14-3 0,-21-1 16,6-9-16,14 1 0,-18-6 31,3-4-31,16-8 0,-18-1 16,-4-4-16,12-7 0,-2-6 16,14-25-16,-27 3 15,-1-21-15,-29 8 31,-16-25-31,-22 12 16,-11-19-16,-14 12 16,-15-21-16,-11 19 15,-15-14-15,-8 24 16,-24-4 0,-3 24-1,-33 0-15,23 19 16,-3 9-16,-14-1 0,9 8 15,-7 0-15,-20 4 0,-6 1 16,-13 2-16,19 4 31,3-1-31,39-1 0,76 11 16</inkml:trace>
  <inkml:trace contextRef="#ctx0" brushRef="#br3" timeOffset="-37015.59">25882 17558 0,'69'4'15,"11"-1"1,-4-3 15,-18 0-15,-58 0-16</inkml:trace>
  <inkml:trace contextRef="#ctx0" brushRef="#br3" timeOffset="-36691.18">26056 17215 0,'-25'73'16,"-10"25"15,-5 3-15,9-11-1,6-26 17,13-32-17,12-32-15</inkml:trace>
  <inkml:trace contextRef="#ctx0" brushRef="#br3" timeOffset="-36081.07">27490 17414 0,'0'0'0,"5"0"15,23 10 1,24 5 0,-1 2-1,14 1-15,26 5 16,-5 0-1,-13-1 1,-25-9 0,-48-13-16</inkml:trace>
  <inkml:trace contextRef="#ctx0" brushRef="#br3" timeOffset="-35351.62">26056 17303 0,'0'20'16,"-5"30"-1,0 16 17,-8 10-17,-1-14 1,-2-11 0,4-11-1,7-20 16,2-10-31,3-10 16</inkml:trace>
  <inkml:trace contextRef="#ctx0" brushRef="#br3" timeOffset="-34965.36">25736 17447 0,'18'7'15,"23"6"17,29 2-17,18-3 17,3-1-17,-16-9 1,-14-2 15,-34 0-31,-27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30T12:38:06.9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206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4339 2589 0,'25'-5'0,"35"1"15,25-6 16,-13 7-31,2-5 16,-3 6-16,9 2 16,-6 0-16,11 0 15,-4 0 1,7 0-16,-8 0 0,11-3 16,-8-2-1,13-2-15,-9 0 16,17 3-16,-8 2 0,15-6 15,-15 6-15,13 0 16,-14-3-16,11 0 0,-12-3 16,9 5-16,-10 1 15,14 2-15,-15 0 16,17-5-16,-18 3 16,19-4-16,-9-1 15,20 2 1,-18-1-1,25 2-15,-17-4 16,21 1-16,-17 0 16,16-2-16,-18 4 15,21-8-15,-15 4 16,22-1 0,-20-1-1,23 7-15,-42 1 16,-1-4-16,13 1 0,-21 2 31,3 1-31,17 3 0,-20-3 16,3 3-16,15 6 0,5 1 0,23 3 15,-18-5-15,7-3 0,-23 4 16,9-6 0,-28 0-16,15 0 0,-25 0 15,11 5-15,29 5 16,-32-8-1,9 3-15,-21-5 16,12-5-16,-11 5 16,15-5-16,-7 3 0,17-3 15,-14 5-15,11 5 0,-9-3 16,10 3-16,-19 0 16,19-3-16,-13 2 15,11-4-15,-18 0 16,17 0-16,-13 0 15,8 2-15,-12 3 16,9-3-16,22 1 16,-42-3-16,-35 0 15,-30 0 1</inkml:trace>
  <inkml:trace contextRef="#ctx0" brushRef="#br0" timeOffset="1659.08">2111 3089 0,'22'-13'0,"32"-20"16,-4 6-1,16-9-15,-3 4 16,11-6-16,-3 8 16,7-5-16,16-11 15,-1 6 1,-35 9-16,-30 19 16,-28 12-16</inkml:trace>
  <inkml:trace contextRef="#ctx0" brushRef="#br0" timeOffset="2130.5">2531 3061 0,'0'66'16,"3"20"-1,3 4 1,15-35 0,15-37-1,7-28 1,-8-6-1,-12 0 1,9-20-16,9-5 16,7-17-16,25-30 15,-2 31 1,-21 57 15,-20 40-15,-13 28-1,-6 2 17,-9-10-17,-2-18-15,0-42 16</inkml:trace>
  <inkml:trace contextRef="#ctx0" brushRef="#br0" timeOffset="2281.17">3143 2899 0,'0'0'16,"0"0"0,0 0-1,0 0-15</inkml:trace>
  <inkml:trace contextRef="#ctx0" brushRef="#br0" timeOffset="2594.17">3423 2698 0,'0'73'16,"0"23"-1,0 3 1,15-22 0,19-17-1,0-26 1,-7-19-1,-16-5 1,-11-10-16</inkml:trace>
  <inkml:trace contextRef="#ctx0" brushRef="#br0" timeOffset="3012.14">3698 3018 0,'19'-2'0,"22"-11"15,12-12 1,8-13-1,-3-4 1,-25 3 0,-38 19-1,-27 28 1,-15 25 15,0 22-15,15 16-1,46-11 1,39-25 0,10-19-1,-3-12 1,-14-4-16,-46 0 0</inkml:trace>
  <inkml:trace contextRef="#ctx0" brushRef="#br1" timeOffset="21552.86">5233 2259 0,'60'-2'16,"17"0"-1,9-6 1,-1 3 0,-21-2-1,-21 1 1,-43 6-16</inkml:trace>
  <inkml:trace contextRef="#ctx0" brushRef="#br1" timeOffset="21828.84">5442 2038 0,'-23'58'16,"2"15"0,11 2-1,9-7 1,2-20-1,4-28 1,-5-20-16</inkml:trace>
  <inkml:trace contextRef="#ctx0" brushRef="#br1" timeOffset="22473.12">7024 2139 0,'25'0'0,"36"-5"16,19-8 15,3 1-16,-13-1 1,-21 3 0,-49 10-16</inkml:trace>
  <inkml:trace contextRef="#ctx0" brushRef="#br1" timeOffset="22743.25">7271 1953 0,'-23'45'16,"-2"5"-1,2-2 1,3-10 0,8-13-1,12-25-15</inkml:trace>
  <inkml:trace contextRef="#ctx0" brushRef="#br1" timeOffset="23277.89">8649 2006 0,'58'4'15,"22"-4"1,6-4 0,-2-4-1,-17-5 17,-27 4-32,-40 9 0</inkml:trace>
  <inkml:trace contextRef="#ctx0" brushRef="#br1" timeOffset="23544.2">8962 1927 0,'-23'50'16,"1"1"-1,4-9 1,2-6 15,10-21-31,6-15 16</inkml:trace>
  <inkml:trace contextRef="#ctx0" brushRef="#br1" timeOffset="24114.16">10312 2023 0,'68'3'0,"16"-1"16,1-2 0,-12-2-1,-15-6 1,-20-10-1,-10-6 1,-8 3 0,-10 11-1,-10 10-15</inkml:trace>
  <inkml:trace contextRef="#ctx0" brushRef="#br1" timeOffset="24391.04">10599 1877 0,'-7'42'16,"-11"15"15,3-5-16,0-6 1,0-11 15,8-18-15,1-6 0,6-11-16</inkml:trace>
  <inkml:trace contextRef="#ctx0" brushRef="#br1" timeOffset="24928.89">11980 2060 0,'58'6'15,"13"2"17,7-16-17,2-7 1,-14-4 15,-21 3-15,-45 16-16</inkml:trace>
  <inkml:trace contextRef="#ctx0" brushRef="#br1" timeOffset="25180.05">12232 1990 0,'-12'61'16,"-1"2"-1,1-5 17,-1-16-17,5-21 1,8-21-16</inkml:trace>
  <inkml:trace contextRef="#ctx0" brushRef="#br2" timeOffset="28681.3">6034 2197 0,'73'-13'15,"-13"8"1,11-2-16,-8 4 16,10-5-16,32-4 0,-6 0 15,-29 1 1,-70 11-16</inkml:trace>
  <inkml:trace contextRef="#ctx0" brushRef="#br2" timeOffset="29195.87">7796 2076 0,'77'-10'16,"25"-3"0,5 0-1,-8 1 1,-31 2-1,-68 10-15</inkml:trace>
  <inkml:trace contextRef="#ctx0" brushRef="#br2" timeOffset="29740.88">9377 1998 0,'78'2'16,"18"-2"15,-3 0-15,-30 2-1,-63-2-15</inkml:trace>
  <inkml:trace contextRef="#ctx0" brushRef="#br2" timeOffset="30283.52">11298 2053 0,'77'-2'16,"11"-11"15,-4 1-15,-31 2-16,-53 10 15</inkml:trace>
  <inkml:trace contextRef="#ctx0" brushRef="#br2" timeOffset="30831.12">12640 2032 0,'51'3'16,"17"-3"-16,-5 0 15,13-3-15,27-3 16,-8-4-1,-32 0 1,-63 10-16</inkml:trace>
  <inkml:trace contextRef="#ctx0" brushRef="#br1" timeOffset="40029.5">8493 3310 0,'-60'-2'15,"-24"2"1,1 0-1,-25 0-15,5 0 16,-26 7-16,30 1 16,6 7-16,-7 5 0,14 3 15,-7 7-15,-13 18 16,20-8 0,-7 11-16,-18 12 0,18-5 15,-3 5-15,-15 18 0,23-13 16,-2-1-16,-9 14 0,21-10 15,-3 1-15,-2 12 0,10-3 16,-2 27-16,19-15 16,6 18-16,12-17 15,3 11-15,12-20 16,8 11-16,8-20 0,10 17 16,3-20-16,12 5 0,4-14 15,11 13-15,3-16 16,12 4-16,-4-9 15,18 4-15,-10-9 16,21 10-16,-4-11 16,13 5-16,-8-11 15,22 3-15,-11-4 16,26-3-16,-7-7 16,20 4-16,-12-9 15,27 2-15,-39-12 16,-2 2-16,19 3 0,-22-10 15,6-3-15,17-3 0,-20 1 16,6-3-16,20 0 0,-19-2 16,4-3-16,22 0 0,-26 0 15,7-3-15,13-4 0,-18 1 16,1-6-16,20-9 0,-26 6 16,8-2-16,18-4 0,-21 1 15,0-2-15,17-6 0,-26 5 16,8 1-16,13-6 0,-23 5 15,2 0-15,18-9 0,-8 1 16,26-16-16,-24-1 16,14-15-16,-23 5 15,2-15-15,-23 12 16,6-17-16,-18 13 16,6-19-16,-19 19 15,3-23-15,-13 22 16,6-17-16,-16 18 15,-7-24-15,-11 21 16,-12-14-16,-5 11 16,-8-15-16,-6 15 15,-14-9-15,0 14 16,-18-14-16,6 15 16,-15-16-16,2 10 15,-23-5-15,8 11 16,-22-8-16,6 8 15,-14-6-15,5 15 16,-21-9-16,9 13 16,-21-7-16,12 11 15,-19-2-15,14 10 16,-20-6-16,36 13 16,5 5-16,-13 1 0,19 6 15,-7-1-15,-12 5 0,15-2 0,-7 2 16,-21-1-16,19 6 0,-5 6 15,-22-1-15,21 7 16,-10 5-16,-27 8 0,23-6 16,-8 11-16,-21 5 0,24-5 15,-5 2-15,-21-3 0,21 1 16,4-11-16,-5 11 0,22-8 16,11 2-16,47-6 15,56-6-15</inkml:trace>
  <inkml:trace contextRef="#ctx0" brushRef="#br2" timeOffset="43711.88">7240 3751 0,'73'-20'15,"24"-2"1,-2 4-1,-15 1 1,-80 17-16</inkml:trace>
  <inkml:trace contextRef="#ctx0" brushRef="#br2" timeOffset="43964.4">8233 3525 0,'74'-10'15,"12"-8"1,-9-2-1,-19 5 1,-58 15-16</inkml:trace>
  <inkml:trace contextRef="#ctx0" brushRef="#br2" timeOffset="44214.27">8962 3391 0,'62'0'0,"29"-8"32,2 3-17,-12 3 1,-13-5-1,-35 4 1,-33 3-16</inkml:trace>
  <inkml:trace contextRef="#ctx0" brushRef="#br2" timeOffset="44459.28">9329 3641 0,'84'0'16,"-16"2"-1,4-2-15,29 0 16,-10 0-1,-25 3 1,-66-3-16</inkml:trace>
  <inkml:trace contextRef="#ctx0" brushRef="#br2" timeOffset="44712.81">9684 3867 0,'49'11'0,"-5"1"15,-10-2 1,-34-10-16</inkml:trace>
  <inkml:trace contextRef="#ctx0" brushRef="#br2" timeOffset="45003.25">8518 3757 0,'78'-6'16,"-13"1"15,19 0-31,34-2 16,1 0-1,-28-2 1,-91 9-16</inkml:trace>
  <inkml:trace contextRef="#ctx0" brushRef="#br2" timeOffset="45291.07">7941 3860 0,'75'-5'16,"6"-2"0,-3-7-1,-17-3 1,-21 4 0,-20 8-1,-20 5-15</inkml:trace>
  <inkml:trace contextRef="#ctx0" brushRef="#br2" timeOffset="45523.56">7772 3464 0,'78'-15'16,"18"-5"-1,-5-3 1,-12 5 0,-79 18-16</inkml:trace>
  <inkml:trace contextRef="#ctx0" brushRef="#br2" timeOffset="45942.86">9742 3527 0,'58'7'0,"-4"-4"16,-12 5-1,-42-8-15</inkml:trace>
  <inkml:trace contextRef="#ctx0" brushRef="#br2" timeOffset="46356.31">10115 3855 0,'61'-2'15,"12"-9"1,-2 3 0,-21-1-16,-50 9 15</inkml:trace>
  <inkml:trace contextRef="#ctx0" brushRef="#br2" timeOffset="47243.66">9935 3238 0,'35'-41'15,"10"-22"-15,3-2 16,17-24-16,-9 19 16,-1-1-16,13-7 15,-7 15 1,7-5-16,9-8 0,9 6 15,23-4-15,-13 17 16,2 6-16,5 4 16,-52 21-1,-51 26-15</inkml:trace>
  <inkml:trace contextRef="#ctx0" brushRef="#br2" timeOffset="47813.39">9130 3164 0,'-5'-77'16,"-2"6"-1,-3-12-15,2 2 16,-2-17-16,3 7 16,-9-23-16,5 16 15,-13-11 1,-2 22-16,-6-1 16,-11-5-1,14 32 1,13 33-1,16 28-15</inkml:trace>
  <inkml:trace contextRef="#ctx0" brushRef="#br2" timeOffset="48303.47">8029 3056 0,'-27'-36'15,"-6"-16"-15,1-4 16,-7-11-16,1-1 16,-4-11-16,-4 7 15,-6-12 1,3 13 0,-5-4-16,-9-14 15,24 37 1,39 52-16</inkml:trace>
  <inkml:trace contextRef="#ctx0" brushRef="#br2" timeOffset="48823.34">6923 3358 0,'-53'-35'15,"-8"-15"-15,6-1 16,-13-12-16,7 3 16,-3-13-16,1 7 15,-3-10-15,5 13 16,-7-9-16,18 11 16,-11-7-16,-14-15 15,17 23 1,30 29-1,28 31-15</inkml:trace>
  <inkml:trace contextRef="#ctx0" brushRef="#br0" timeOffset="54827.28">3592 10290 0,'75'10'0,"-9"-4"31,1 3-31,2-6 16,15-6-16,-1-1 16,22-12-16,-4 4 15,23-1-15,-5 5 16,11-1-16,-15 6 15,12-2-15,-12 2 16,19-4-16,-35 4 16,-3-2-1,12-2-15,-21 5 16,6-1-16,16 3 0,-20-5 16,6 3-16,19-4 0,-23 1 15,9 2-15,14 1 0,-21 0 16,-2 2-16,14 2 0,4-2 15,23 2-15,-23 1 16,12 4-16,-18-3 16,12-2-16,-15-2 0,17 0 0,-14 5 15,20-10 1,-18 5-16,19-2 0,-13-2 16,20 2-16,-17-3 15,12 5-15,-21 0 16,9 0-16,-21 0 15,18-3-15,-15 3 16,19-2-16,-16 2 16,19 0-16,-12 0 15,20 2-15,-16-2 0,15-2 16,-25 0-16,16-6 0,-20 5 16,12 3-16,-17 0 15,20 0-15,-11 0 16,12 3-16,-19-3 15,10 0-15,-12 0 16,14 0-16,-17 0 16,19 3-16,-19-3 15,15 7-15,-15-7 16,13 0-16,-18 0 16,20 0-16,-17 0 0,12 0 15,-12 0-15,15-2 0,-15-3 16,16 2-16,-6 3 15,13 0-15,-18 0 16,14 0-16,-17 0 16,11 0-16,-16 0 15,15 3-15,-14-3 16,11 9-16,-14-6 0,15 2 16,-14-3-1,9 2-15,30-2 0,-37 6 16,-42-6-1,-42-2 1</inkml:trace>
  <inkml:trace contextRef="#ctx0" brushRef="#br2" timeOffset="57855.89">4370 9144 0,'68'-11'16,"23"-3"-1,-3-4 1,-17 3 0,-71 15-16</inkml:trace>
  <inkml:trace contextRef="#ctx0" brushRef="#br2" timeOffset="58419.68">7074 9076 0,'53'0'15,"13"7"-15,-3-4 16,17 0-16,-6 1 31,12-1-31,27 0 16,-13-3 0,-42-3-1,-58 3-15</inkml:trace>
  <inkml:trace contextRef="#ctx0" brushRef="#br2" timeOffset="58877.01">9465 9035 0,'69'3'16,"-4"-1"-1,-14 3 1,-51-5-16</inkml:trace>
  <inkml:trace contextRef="#ctx0" brushRef="#br2" timeOffset="59344.37">11126 9028 0,'83'5'15,"15"0"1,-4-5 15,-24-3-31,-70 3 16</inkml:trace>
  <inkml:trace contextRef="#ctx0" brushRef="#br2" timeOffset="59855.46">12460 9144 0,'70'0'16,"-7"0"15,14 0-31,37 3 16,-3-1-1,-26 3 16,-36 0-15,-24-3 0,-25-2-16</inkml:trace>
  <inkml:trace contextRef="#ctx0" brushRef="#br1" timeOffset="62894.74">3425 9794 0,'30'0'15,"39"0"1,23-7 0,5-1-1,-11 0 1,-25-2 0,-61 10-16</inkml:trace>
  <inkml:trace contextRef="#ctx0" brushRef="#br1" timeOffset="63185.7">3662 9562 0,'0'66'16,"-7"27"-1,3 5 1,-5-9 0,4-19-1,0-35 1,5-35-16</inkml:trace>
  <inkml:trace contextRef="#ctx0" brushRef="#br1" timeOffset="63549.71">5630 9706 0,'48'2'16,"21"-4"0,6-8-1,-2-8 1,-13 2 15,-19 7-31,-41 9 16</inkml:trace>
  <inkml:trace contextRef="#ctx0" brushRef="#br1" timeOffset="63827.6">5846 9564 0,'-4'58'15,"3"10"1,6 3 0,6-10-1,7-14 1,-11-24-1,-7-23 1</inkml:trace>
  <inkml:trace contextRef="#ctx0" brushRef="#br1" timeOffset="64440.62">8468 9817 0,'68'-8'15,"20"3"1,11-3 0,-9 4 15,-26-5-16,-64 9-15</inkml:trace>
  <inkml:trace contextRef="#ctx0" brushRef="#br1" timeOffset="64712.45">8687 9598 0,'-26'64'15,"0"25"17,0 7-17,8-13 1,11-25-1,1-31 1,6-27-16</inkml:trace>
  <inkml:trace contextRef="#ctx0" brushRef="#br1" timeOffset="65290.88">10214 9768 0,'66'3'15,"20"7"1,14-4-1,3-1 1,-20-5 0,-22-9 15,-33 7-15,-14 0-1,-14 2-15</inkml:trace>
  <inkml:trace contextRef="#ctx0" brushRef="#br1" timeOffset="65541.17">10450 9685 0,'3'64'16,"-1"13"0,-2-9-1,0-9 1,-2-24 0,-1-15-1,3-20-15</inkml:trace>
  <inkml:trace contextRef="#ctx0" brushRef="#br1" timeOffset="67090.98">11960 9844 0,'91'20'15,"8"3"1,-19-10 15,-17-13-15,-28-6-1,-20 4 1,-15 2-16</inkml:trace>
  <inkml:trace contextRef="#ctx0" brushRef="#br1" timeOffset="67341.11">12146 9768 0,'4'54'31,"-2"4"-15,3-8-1,-3-18 1,-2-32-16</inkml:trace>
  <inkml:trace contextRef="#ctx0" brushRef="#br1" timeOffset="69684.92">13568 9839 0,'78'0'15,"13"0"1,-6-5 0,-14 5-1,-25-2 1,-46 2-16</inkml:trace>
  <inkml:trace contextRef="#ctx0" brushRef="#br1" timeOffset="70062.5">13825 9738 0,'-3'84'15,"1"9"1,2-9 0,-2-22 15,2-29-31,0-33 15</inkml:trace>
  <inkml:trace contextRef="#ctx0" brushRef="#br1" timeOffset="98993.38">10617 10250 0,'-58'-15'0,"-25"0"0,10 3 15,-8-4-15,-15-2 0,11 6 16,-9-3-16,-16 0 0,9 2 31,-7 0-31,-23 1 0,15 5 16,-5-4-16,-18 9 0,18 2 16,-8 2-16,-24 9 0,27-2 15,-5 6-15,-15 6 0,20-4 16,-5 8-16,-16 9 0,24-7 15,-1 6-15,-19 5 0,30-8 16,2 5-16,-15 8 0,23-8 16,2 8-16,-13 7 0,10 3 15,-17 25-15,18-9 16,-10 21-16,20-17 16,-1 15-16,25-14 0,-5 17 15,21-19-15,-5 19 0,13-13 16,-6 21-16,16-17 15,10 17-15,10-21 16,5 23-16,10-21 16,14 21-16,-1-23 15,23 13-15,-1-18 16,21 12-16,-6-16 16,15 8-16,-4-13 15,14 6-15,-6-12 0,16 8 16,-6-8-16,14 7 0,-12-7 15,24 10-15,-9-12 16,22 4-16,-29-15 16,1-2-16,13-2 0,-14-9 15,1 1-15,18 10 0,-15-10 16,7-5-16,15 4 0,-19-12 16,7 8-16,18-3 0,-18-5 15,6 1-15,19 4 0,-20-5 16,7-3-16,17 6 0,-21-8 15,4 4-15,15-5 0,-27-1 16,6-1-16,12-2 0,-21-2 16,2-3-16,15-3 0,-5-2 15,28-4-15,-19-7 16,16-14-16,-22-3 16,17-14-16,-29 2 15,15-19-15,-24 9 16,6-20-16,-19 9 15,3-11-15,-21 13 16,4-11-16,-17 6 16,11-19-16,-11 10 15,8-15-15,-13 7 16,9-15-16,-9 11 16,-5-21-16,-7 15 15,0-17-15,-15 12 16,-1-17-16,-12 9 15,3-14-15,-14 17 16,-8-14-16,-7 16 16,-9-11-16,-3 17 15,-12-19-15,4 21 16,-13-9-16,3 14 16,-12-12-16,0 14 15,-28-4-15,8 12 16,-25-14-16,24 29 15,3 8-15,-14-2 0,15 15 16,-6 2-16,-12-5 0,-9 5 16,-9 1-16,-12-6 0,60 23 15,68 20-15</inkml:trace>
  <inkml:trace contextRef="#ctx0" brushRef="#br2" timeOffset="101412.1">7223 10701 0,'48'0'16,"15"-2"-16,3-4 16,24-6-16,-4 4 31,7-10-31,21 2 16,-18-5-1,-96 21-15</inkml:trace>
  <inkml:trace contextRef="#ctx0" brushRef="#br2" timeOffset="101656.52">8191 10446 0,'85'-7'16,"13"-8"15,-4-1-15,-26 5-1,-68 11-15</inkml:trace>
  <inkml:trace contextRef="#ctx0" brushRef="#br2" timeOffset="101883.72">9168 10427 0,'53'0'16,"15"5"-16,40-5 16,-1 2-1,-30 0 1,-77-2-16</inkml:trace>
  <inkml:trace contextRef="#ctx0" brushRef="#br2" timeOffset="102122.07">10065 10449 0,'54'2'16,"16"7"-16,-2-5 15,8 4-15,27-1 16,-12-4 0,-33-1-1,-58-2-15</inkml:trace>
  <inkml:trace contextRef="#ctx0" brushRef="#br2" timeOffset="102423.48">9654 10724 0,'79'22'15,"11"-1"17,-6 1-17,-21-2-15,-63-20 16</inkml:trace>
  <inkml:trace contextRef="#ctx0" brushRef="#br2" timeOffset="102717.82">8359 10800 0,'69'0'15,"13"0"1,-6-3 15,-18 0-15,-58 3-16</inkml:trace>
  <inkml:trace contextRef="#ctx0" brushRef="#br2" timeOffset="102991.19">7946 11162 0,'75'0'15,"24"-2"-15,-6 0 16,8-6-16,25-2 16,-30 2-1,-96 8-15</inkml:trace>
  <inkml:trace contextRef="#ctx0" brushRef="#br2" timeOffset="103304.17">10252 10789 0,'77'8'15,"-10"2"1,13 2-16,29 6 16,-4 3-1,-32-7 1,-73-14-16</inkml:trace>
  <inkml:trace contextRef="#ctx0" brushRef="#br2" timeOffset="103663.34">9344 11061 0,'58'6'16,"16"6"-1,36 9 1,-1-4 0,-27 1-1,-82-18-15</inkml:trace>
  <inkml:trace contextRef="#ctx0" brushRef="#br0" timeOffset="132072.24">18527 10625 0,'73'30'15,"-8"-6"1,14-4-16,1-5 16,20-8-16,-19-4 31,5-3-31,12-3 0,-12-2 16,10 0-16,20-3 0,-18 6 15,10-6-15,16 3 0,-11-2 16,11-1-16,25-4 0,-21 2 15,9-1-15,24 4 0,-28 7 16,3 0 0,23 10-16,-23 0 0,0 2 15,18 11-15,-30-5 0,-1 9 0,18 4 0,-30-6 16,2 0-16,10 3 0,-4-3 16,20 11-16,-13-6 15,18 0-15,-29-10 16,24 13-16,-27-8 15,28 3-15,-27-5 16,25 7-16,-24-12 16,17 4-16,-22-7 0,19 5 15,-20-7-15,18-1 0,-15-1 16,31 4-16,-39-5 16,-5 0-16,13 2 15,-3 1-15,28 2 0,-10-2 16,17-1-16,-19-2 15,20 3-15,-38-5 16,-5 5-16,9 2 0,-17-6 16,4 4-16,18-1 0,-24-1 15,4 4-15,21-3 0,-20-4 16,2-3-16,16 3 0,2-6 16,30 5-16,-25-3 15,18-8-15,-26 0 0,-2-1 16,-51-3-16,-27 6 15,-33 2-15</inkml:trace>
  <inkml:trace contextRef="#ctx0" brushRef="#br0" timeOffset="132846.06">21137 9894 0,'-63'44'31,"7"-4"-16,-3 18-15,6 2 16,0 26-16,20 0 16,10 22-1,18-12 1,35 4-16,10-17 16,34-9-16,6-29 15,26-19-15,-5-24 31,18-30-31,-31-4 16,-8-11-16,3-23 0,-7-10 16,-3-32-16,-24 7 31,-25-7-31,-27 22 16,-39 8-16,-11 25 15,-17 8-15,-29 7 16,9 10 15,44 16-15,46 12-16</inkml:trace>
  <inkml:trace contextRef="#ctx0" brushRef="#br0" timeOffset="133387.78">24589 10615 0,'-45'-30'16,"-1"15"-1,-13 10 1,3 12 0,-15 26-16,3 13 15,-7 27-15,14 3 16,11 21-16,27-3 15,26 7-15,19-23 16,36-13 0,13-21-1,32-20-15,0-14 16,23-20-16,-12-14 16,9-33-16,-27-5 15,-12-29 1,-35 3-1,-33-21-15,-18 34 16,-24 4-16,-29-4 0,-11 2 16,-20-8-1,9 16 1,-2 4-16,6 3 0,73 58 16</inkml:trace>
  <inkml:trace contextRef="#ctx0" brushRef="#br0" timeOffset="134677.87">20775 9908 0,'78'9'0,"-15"-6"16,10 4-16,23-2 0,-5 3 16,14-1-16,26 1 0,-10-1 15,13-1-15,30 7 0,-18-4 32,13 4-32,32-1 0,-30 2 0,13 8 15,22 8-15,-24-2 0,7 5 16,15 7-16,-28-4 0,-2 1 0,9 8 0,-31-9 15,-1 2-15,10 2 0,-35-8 16,-2 4-16,16 0 0,-27-12 16,-1 4-16,15 7 0,-8 0 15,17 16-15,-25-6 16,-53-35 0,-48-17-1,-20-8 1,22-23-16,9-30 31,-4 7-15,0-17-16,4-2 15,-1-26-15,0 5 32,3-20-32,1 5 15,9-13-15,-3 11 16,3-12-16,-5 23 15,1-16-15,-10 17 32,-2-5-32,-19-22 15,-36 27 1,-25 43 0,-20 27 15,21 16-16,-14 12-15,2 4 16,-25 1-16,23 1 31,-1-1-31,-27-1 0,16 1 16,-16-8-16,-30-6 0,16 4 16,-8-4-16,-26-6 0,26 6 15,-10-6-15,-20 0 0,29 5 16,-1-5-16,-18-1 0,25 3 15,5-2-15,-15-1 0,30 1 16,0 8-16,-17-6 0,9 4 16,-20-4-16,24 7 15,-17-9-15,32 8 16,-16-10-16,33 2 16,-13-2-16,23 3 0,26-4 15,21 14 1,-15 20-1,17 24 1,6 18 0,11 15 15,2-12-15,1 19-16,2-2 15,-15 28-15,1-20 31,-3 8-31,-2 9 0,1-9 16,-2 7-16,-4 16 0,6-16 16,3 5-16,-6 15 0,2 1 15,7 19 1,3-22 0,6-5-16,-2-20 15,4-46 1,3-40-16</inkml:trace>
  <inkml:trace contextRef="#ctx0" brushRef="#br3" timeOffset="139011.84">19550 7645 0,'-51'-21'16,"6"8"0,-13 9-1,-2 6 1,-19 18-16,2 11 15,-9 19-15,16 6 16,4 17-16,18-3 16,15 13-16,18-10 15,18 3 1,9-16-16,26 3 16,10-17-1,22-14-15,1-16 16,19-16-16,-1-12 15,11-22-15,-7-4 16,11-15-16,-8-4 16,2-22-16,-19 12 15,-7-19-15,-27 7 32,-22-6-32,-23 19 15,-37 11-15,-12 19 31,-28 19-31,4 10 16,-15 14-16,7 6 16,-5 4-16,-12 13 15,17-4 1,81-26-16</inkml:trace>
  <inkml:trace contextRef="#ctx0" brushRef="#br3" timeOffset="139397.26">19262 8610 0,'-2'65'15,"-1"28"-15,-4-5 16,-11 28-16,-2-25 16,-5 2-16,-8 13 0,8-15 15,-5 7-15,-10 15 0,9-15 16,-4 6-16,-8 10 0,0 5 15,-10 14-15,13-23 16,0-11-16,-26-29 16,16-37-1,25-17 1,12-12 0,13-4-16</inkml:trace>
  <inkml:trace contextRef="#ctx0" brushRef="#br3" timeOffset="139683.44">18924 10270 0,'14'58'16,"-2"22"-16,6-4 15,7 18-15,1-17 16,9 10-16,25 8 16,13-24-1,-15-56 1,-20-33 0,-15-1 15,-11 8-31,-12 11 0</inkml:trace>
  <inkml:trace contextRef="#ctx0" brushRef="#br3" timeOffset="140035.94">19268 9348 0,'47'-26'15,"19"-14"-15,3 8 16,1-11-16,21-8 16,-14 6-1,-77 45-15</inkml:trace>
  <inkml:trace contextRef="#ctx0" brushRef="#br3" timeOffset="140397.84">19273 9371 0,'-58'-8'0,"-18"-2"15,1 5-15,-26-3 16,13 6 0,-13-10-16,-31-4 15,11-2 1,54 6 0,67 12-16</inkml:trace>
  <inkml:trace contextRef="#ctx0" brushRef="#br4" timeOffset="146757.51">19537 8660 0,'69'0'16,"13"-2"0,-6-4-1,-18 2 1,-58 4-16</inkml:trace>
  <inkml:trace contextRef="#ctx0" brushRef="#br4" timeOffset="147014.47">19499 8783 0,'40'0'15,"21"3"-15,40 2 16,7 0 0,-12 2 15,-40-1-15,-56-6-16</inkml:trace>
  <inkml:trace contextRef="#ctx0" brushRef="#br4" timeOffset="147233.34">19611 9177 0,'90'5'16,"18"-3"-1,-12 3 17,-33-2-17,-63-3-15</inkml:trace>
  <inkml:trace contextRef="#ctx0" brushRef="#br4" timeOffset="147463.34">19467 9481 0,'60'11'16,"24"1"-16,34 3 15,-3-8 1,-29 7-1,-42-10 1,-44-4-16</inkml:trace>
  <inkml:trace contextRef="#ctx0" brushRef="#br4" timeOffset="147649.03">19364 9658 0,'72'4'16,"24"7"-1,-5-1 1,-17-4 0,-74-6-16</inkml:trace>
  <inkml:trace contextRef="#ctx0" brushRef="#br4" timeOffset="147872.22">19331 9852 0,'61'5'0,"-1"2"32,-8-4-17,-22 2-15,-30-5 16</inkml:trace>
  <inkml:trace contextRef="#ctx0" brushRef="#br4" timeOffset="148051.31">19101 10154 0,'63'13'16,"18"5"0,-3 1-1,-9-3 1,-69-16-16</inkml:trace>
  <inkml:trace contextRef="#ctx0" brushRef="#br5" timeOffset="198752.15">19714 9068 0,'13'-10'15,"29"-15"1,36-8 15,-14 8-15,8 2-16,-4 8 15,8-3-15,-8 6 32,7 5-32,-3 1 15,13 6-15,-4 6 16,14 1-16,-14 3 16,10 8-1,-16-6 1,9 6-16,14 12 15,-5 8 1,-30-8 15,-30-12-15,-18-13 0,-8-2 15,-9-3-16,-6 0 1,0-3 0,4 0 15,4 3-31</inkml:trace>
  <inkml:trace contextRef="#ctx0" brushRef="#br4" timeOffset="202249.68">19938 8833 0,'55'0'16,"-2"0"15,-13-2-15,-40 2-16</inkml:trace>
  <inkml:trace contextRef="#ctx0" brushRef="#br4" timeOffset="202473.81">20419 8735 0,'58'11'15,"3"-4"16,-6-4-15,-24-1 0,-31-2-16</inkml:trace>
  <inkml:trace contextRef="#ctx0" brushRef="#br4" timeOffset="202655.84">20787 8773 0,'5'0'16,"18"-2"0,-23 2-16</inkml:trace>
  <inkml:trace contextRef="#ctx0" brushRef="#br4" timeOffset="202832.75">21027 8889 0,'10'5'15,"27"13"1,-37-18-16</inkml:trace>
  <inkml:trace contextRef="#ctx0" brushRef="#br0" timeOffset="-154150.85">21279 12314 0,'37'7'16,"21"1"-16,3-5 31,27-6-31,3-7 15,19-16-15,-26 2 16,-6-12 0,7-12-16,-14 3 15,0-13-15,4-13 0,-17 8 16,-3-7-16,-1-16 0,-7-10 31,1-27-31,-10 12 16,-5-18-16,-13 29 15,-5 2-15,-5-19 16,-20 67 15,-3 53-15,1 14 0,-11 11-1,-2 10 1,-13 20-1,-10 12 17,-12 1-17,-1-28 1,19-48 15,26-18-15,27-25-16,8-2 15,27-16-15,1 13 32,9-5-32,18-7 15,-14 45 1,-22 28 0,-13 31-16,-10 13 15,-2 17-15,4 47 16,-4-3 15,-1-19-31,-12-94 16</inkml:trace>
  <inkml:trace contextRef="#ctx0" brushRef="#br0" timeOffset="-153280.02">20888 12563 0,'-66'-10'16,"11"10"15,-11 18-31,8 2 16,-10 25-16,15 3 31,3 20-31,15-2 16,15 9-16,15-7 15,22 5 1,13-19 0,19-7-16,36-11 15,4-36 16,-26-38-15,-21-33 15,-19-15-15,-18-4 0,-18 7 15,-9 50-16,1 58 1,7 13 15,5 27-31,5-4 16,13 14-16,14 26 31,3-5-15,-1-18-1,-8-38 1,-17-40 0</inkml:trace>
  <inkml:trace contextRef="#ctx0" brushRef="#br0" timeOffset="-152944.16">21067 13261 0,'0'0'16,"0"-13"15,10-19-16,15-19 17,23-7-17,10 5 17,-5 6-17,-10 14 1,-43 33-16</inkml:trace>
  <inkml:trace contextRef="#ctx0" brushRef="#br0" timeOffset="-152514.99">21544 13044 0,'-11'14'16,"-9"23"15,14 23-15,25 8 15,25-18-15,5-39 15,-17-44-15,-36-27 15,-34-3-15,-27 23-1,-16 24 16,4 16-15,20 8 0,57-8-1</inkml:trace>
  <inkml:trace contextRef="#ctx0" brushRef="#br0" timeOffset="-151223.72">21810 13107 0,'0'21'32,"2"22"-17,17 14 16,6-12-15,5-27 15,5-23-15,0-17 0,-9-3 15,-9 14-16,-9 26 17,-3 26-17,-5 4 17,2-12-17,8-20 16,-2-13-15,10-23 15,12-20-15,12 3 0,-3 37 15,-15 26-16,-6 12 17,-13 0-17,3-17 17,0-18-17,4-13 16,0 1-15,6 4 15,0 4-15,-1 8 0,-3 1 15,-2 3-16,6-6 17,9-2-17,3 11 17,-7 6-17,-10 13 16,2-10-15,20-10 0,20-32 15,-10-3-15,4-23-16,-12-3 15,1-19-15,-13 4 16,-4-17-1,-9-33 1,-22 5 0,-20 46-1,-10 57 17,7 26-17,-2 25-15,7 12 16,3 23-16,12 4 15,10 15 1,8-11 0,16 2-16,16 8 15,9-13 1,-23-40 0,-23-43-16</inkml:trace>
  <inkml:trace contextRef="#ctx0" brushRef="#br0" timeOffset="-150769.78">22979 13435 0,'38'15'32,"10"-10"-17,-3-25 1,-17-18 0,-17-15 15,-34 9-16,-26 20 1,-5 34 0,5 38 15,22 27-15,42 7-1,28-15 16,2-11-15,-4-18 0,-41-38-16</inkml:trace>
  <inkml:trace contextRef="#ctx0" brushRef="#br0" timeOffset="-150262.22">23359 13589 0,'-12'35'16,"7"3"15,22-23-16,22-33 1,-4-12 0,8-17-1,-8-7 1,6-16-16,-11-1 16,5-12-16,-10 7 15,0-4-15,-2-18 16,-26 30 15,-20 47-15,1 26-1,-5 29-15,-4 8 32,4 21-32,4 7 15,10 16-15,13-3 16,15 8-16,26 27 15,-1-9 17,-7-39-17,-33-70-15</inkml:trace>
  <inkml:trace contextRef="#ctx0" brushRef="#br0" timeOffset="-149070.53">20797 12853 0,'-20'2'16,"-16"8"15,-6 4-15,-1-5 15,8 4-15,35-13-16</inkml:trace>
  <inkml:trace contextRef="#ctx0" brushRef="#br0" timeOffset="-144808.22">24383 13566 0,'30'0'16,"38"7"0,5-1 15,-2 1-16,-71-7-15</inkml:trace>
  <inkml:trace contextRef="#ctx0" brushRef="#br0" timeOffset="-143383.46">25457 13314 0,'0'48'15,"0"20"-15,0-2 31,0 14-31,-8 34 16,3-3 0,2-66 15,3-70-15,0-13 15,5-30-31,6 0 15,1-26-15,-2 9 16,3-13 0,4-33-1,13 27 1,5 76 15,-9 36-15,-3 35-16,-5 15 31,4 27-31,-7-2 16,5 13-16,0-12 15,-2 1-15,25 1 32,10-41-17,-10-50 16,-28-30-15,-35-18 0,-8 13 15,-19-6-31,-9 11 16,-10-3-16,-29-7 31,-2 7-16,22 5 17,35 18-17,40 15-15</inkml:trace>
  <inkml:trace contextRef="#ctx0" brushRef="#br0" timeOffset="-142443.33">26167 13591 0,'-2'61'31,"2"12"-15,0-9-1,0-38 16,2-43-15,18-41 15,10-23-15,18 8 0,8 38 15,-6 57-16,-9 42 17,-6 19-17,-5-5 17,-13-15-17,-4-28 1,-13-35-16</inkml:trace>
  <inkml:trace contextRef="#ctx0" brushRef="#br0" timeOffset="-141845.84">27213 13745 0,'17'-5'16,"27"-7"0,13-9-1,-2-11 1,-9-9 15,-31 8-15,-35 18-1,-33 18 1,-21 22 15,2 23-15,21 15-1,39-3 1,27-9 15,10-11-15,-7-20 0,-18-20-16</inkml:trace>
  <inkml:trace contextRef="#ctx0" brushRef="#br0" timeOffset="-140592.15">27722 13709 0,'-54'13'16,"-6"15"-1,17 15 1,34 5 0,37-13 15,21-22-15,14-26-1,-5-27 1,-17-11 15,-19 3-15,-22 18-1,-14 23 1,-4 29 0,13 18 15,14 6-16,22-13 1,17-16 0,-1-7 15,14-17-15,-8-8-1,3-12-15,16-30 16,-4 4 15,-34 6-15,-42 9-1,-23 12 1,-21 10 15,4 16-15,20 25-1,13 22 1,18 11 15,9 3-15,1-13 0,-8-20-1,0-31 16,-3-32-15,8-26 0,16 1-1,19 10 1,8 24 15,-8 31-15,-17 35-1,-8 16 1,-5 18 15,5-5-15,10-13 0,16-31 15,10-32-16,-1-19 1,0-9 0,-14 7 15,-11 6-15,-30 24-1,-32 36 1,-1 2 15,-11 9-31,2-2 16,-1 8-16,-18 18 15,6-2 1,14-16 0,41-55-16</inkml:trace>
  <inkml:trace contextRef="#ctx0" brushRef="#br0" timeOffset="-139274.83">29236 13773 0,'11'80'15,"-7"-14"1,1 12-16,-2 26 31,-3-9-15,-10-40 0,-3-42-1,1-36 1,-2-37-1,7 4 1,5-9-16,-1 2 16,3-18-1,5-30 1,25 13 0,26 43-1,23 52 16,-9 41-15,-33 22 0,-44 4-1,-41-14 17,-13-17-17,31-23 1,33-13-1,12-9 17,15 2-17,1 2 1,36-2-16,6 5 31,20-5-31,34-8 16,-44-2-1,-73 5 1,-58 11 15,-27 20-15,-1 15 0,33 14-1,39-10 16,36-19-15,23-22 0,9-19 15,-5-10-15,-13 12-1,-31 26 1,-25 32 15,-5 20-15,7-4-1,29-21 1,16-37 15,12-34-15,-2-6-1,-4 1 1,-43 46-16</inkml:trace>
  <inkml:trace contextRef="#ctx0" brushRef="#br0" timeOffset="-139029.52">30239 13372 0,'8'61'16,"1"19"-1,2-2 1,-9 25-16,3-14 16,3 11-16,2 21 15,5-15 1,-5-43 15,-4-30-15,-6-33-16</inkml:trace>
  <inkml:trace contextRef="#ctx0" brushRef="#br0" timeOffset="-138701.28">30700 13485 0,'8'71'16,"-3"20"-16,-3-10 31,-2 22-31,0-15 16,0 5-16,0 13 15,2-16 1,2-39 0,1-23-1,-5-28-15</inkml:trace>
  <inkml:trace contextRef="#ctx0" brushRef="#br0" timeOffset="-138192.04">30624 14085 0,'9'-8'16,"10"-7"0,14 3-1,15 27 16,-13 10-15,5 23-16,11 35 16,-3 13-1,-13-26 1,-27-34 0,-1-18-1,-5-9 1,-2-9-16</inkml:trace>
  <inkml:trace contextRef="#ctx0" brushRef="#br0" timeOffset="-137899.95">30106 13624 0,'68'16'16,"-5"-7"-1,7-4-15,26 3 16,-8-2 15,-23 1-15,-65-7-16</inkml:trace>
  <inkml:trace contextRef="#ctx0" brushRef="#br0" timeOffset="-136897.65">26217 14327 0,'-30'-28'16,"-5"11"-1,0 27 1,4 35 0,13 3-1,6 17-15,5 4 16,2 16 0,-1-7-1,6 18-15,6-13 16,1 8-16,14 15 15,1-13 1,-17-60 0,-10-44-1,-17-34 1,-12-30 0,-1-19 15,2 4-16,3 12 1,13 35 0,9 30-1,23 26 1,25 9 0,13-1-1,-2-1 16,-6-8-15,-20-2 0,-25-10-16</inkml:trace>
  <inkml:trace contextRef="#ctx0" brushRef="#br0" timeOffset="-136524.4">26389 14874 0,'-13'50'15,"26"16"1,40-3 15,30-26-15,0-46 15,-30-47-15,-43-27-1,-48 2 17,-29 19-17,-5 16 16,12 16-15,22 9 0,38 21-16</inkml:trace>
  <inkml:trace contextRef="#ctx0" brushRef="#br0" timeOffset="-136170.49">26892 15133 0,'0'0'16,"0"-10"-1,14-27 1,14-24 15,12 3-15,20 23 0,3 22-1,-7 13 16,-19 3-31,-37-3 0</inkml:trace>
  <inkml:trace contextRef="#ctx0" brushRef="#br0" timeOffset="-135521.95">28097 14844 0,'-40'-33'16,"-21"8"15,-11 22-15,0 34-1,27 6 1,15 21 0,12 0-1,18 15-15,11-8 16,19 11-16,8-20 16,15-6-16,2-15 15,16-12 1,27-10-1,-2-8 1,-41-3 0,-55-2-16</inkml:trace>
  <inkml:trace contextRef="#ctx0" brushRef="#br0" timeOffset="-134261.84">28445 14718 0,'0'47'16,"-2"19"-16,-2-6 16,2 16-16,-3 30 31,5-7-16,7-30 1,4-50 0,4-45 15,10-24-15,1-8-1,4 10 1,-5 33 15,3 38-15,0 30-1,-1 15 17,3-15-17,8-29 1,10-24-1,10-17 17,-2-16-17,-14-5 1,-31 14 0,-32 6 15,-21 15-16,-14 13 1,8 15 0,18 13 15,25 5-15,33-16-1,16-19 16,12-31-15,-10-24 0,-16-4-1,-8 6 17,-11 35-17,-11 32 1,0 26-1,7 10 17,11-7-17,13-21 1,-1-13 15,2-17-15,-1-7-1,-4-3 1,-19 8 0,-11 9-1,-7 8 17,2 0-17,3-8 1,13-19-1,10-18 17,15-8-17,2 3 1,-3 7 15,-6 13-15,-3 7-1,-16 6 1,0 2 0,-7 0-16</inkml:trace>
  <inkml:trace contextRef="#ctx0" brushRef="#br0" timeOffset="-133291.83">29564 15260 0,'-12'0'15,"-14"7"17,-2 1-17,3 4 1,15 3 15,13-8-15,9 1-1,1-5 1,-1-3 15,0 7-15,7 21-1,-7 5 1,6 18 0,2 1-1,5 16-15,0 34 16,-12 3 0,-28-35 15,-11-47-16,4-46 1,14-37 0,21-23 15,27-5-15,11 7-1,-4 26 1,-8 22 15,-17 12-15,-11 19-1,-7 12 17,9 3-17,12 2 1,13-3-1,10-12 17,-3-15-17,-15-15 1,-25-5 0,-25 7 15,-18 13-16,-12 22 1,2 39 0,22 17 15,40 5-15,30-5-1,10-13 16,-8-10-31,-46-40 16</inkml:trace>
  <inkml:trace contextRef="#ctx0" brushRef="#br0" timeOffset="-132064.18">30750 14993 0,'0'52'16,"-2"23"-16,-3 1 15,0 15-15,0-1 31,3 12-31,4 28 16,13-18 0,0-70-1,-3-49 17,2-8-17,-9 4 1,-5 11-16</inkml:trace>
  <inkml:trace contextRef="#ctx0" brushRef="#br0" timeOffset="-131880.45">30574 15405 0,'48'26'16,"33"-1"-1,17 5 1,-5-7 0,-19-3-1,-74-20-15</inkml:trace>
  <inkml:trace contextRef="#ctx0" brushRef="#br0" timeOffset="-131511.3">31134 15534 0,'-40'10'15,"4"15"1,21 23 0,30 8-1,30 1 1,18-21 15,5-34-15,-19-29-1,-28-31 1,-30-13 0,-26 6-1,-19 9 1,-6 19-1,5 9 1,19 7 0,36 21-16</inkml:trace>
  <inkml:trace contextRef="#ctx0" brushRef="#br0" timeOffset="-130468.05">26278 15887 0,'-13'-3'16,"-22"8"15,-18 21-16,2 29 17,24 23-17,37 3 1,33-23 15,12-46-15,1-35 15,-18-22-15,-18-8 15,-15-2-15,-7 19-1,-1 34 16,6 47-15,1 6 15,13 24-31,-1-2 16,5 21-16,-9-9 16,0 19-1,-10-16 1,-6 5-16,-41-2 15,-18-53 17,-5-33-17,10-18 1,30 5 0,28 8-16</inkml:trace>
  <inkml:trace contextRef="#ctx0" brushRef="#br0" timeOffset="-129958.61">26638 16247 0,'8'0'15,"5"-10"17,1-17-17,0-27 1,-7-9 15,-20 6-15,-18 36 15,-9 46-15,5 48-1,12 28 16,26 3-15,32-36 15,21-31-15,-3-16 0,-21-9-1,-32-12-15</inkml:trace>
  <inkml:trace contextRef="#ctx0" brushRef="#br0" timeOffset="-129624.33">27054 15630 0,'8'43'16,"9"25"-16,-4-3 15,2 26-15,-2-5 16,2 19-16,0-14 16,0 2-1,-5 5 1,-10-37-1,0-28 1,0-17 0,0-12-1,0-4-15</inkml:trace>
  <inkml:trace contextRef="#ctx0" brushRef="#br0" timeOffset="-129436.45">27027 16106 0,'52'32'15,"22"12"1,3 3 0,-7-4 15,-21-14-31,-49-29 0</inkml:trace>
  <inkml:trace contextRef="#ctx0" brushRef="#br0" timeOffset="-128934.83">28059 15884 0,'12'66'15,"-1"-6"1,-3 13-16,-4-4 15,5 13-15,-4 32 16,7-16 15,-2-50-15,-2-28 0,-6-10-1,1-5 1,-3-5-16</inkml:trace>
  <inkml:trace contextRef="#ctx0" brushRef="#br0" timeOffset="-128350.97">27976 16225 0,'46'25'15,"17"7"17,18-6-17,1-9 1,-1-9 0,-18-5 15,-23-3-16,-33 2 1,-26 3 0,-22 0-1,6 10 17,15 18-17,30 12 1,30 3 15,25-10-15,2-21-1,-22-24 1,-30-28 15,-33-3-15,-28 5-1,-3 10 1,0 11 15,14 2-15,12 2 0,23 8-16</inkml:trace>
  <inkml:trace contextRef="#ctx0" brushRef="#br0" timeOffset="-127176.64">29186 16144 0,'0'55'16,"0"16"-16,0-5 31,-5 14-31,10 23 16,-2-2-1,-3-71 1,-11-57 15,-11-47-15,-13-19 0,-6 7-1,8 26 16,18 40-15,23 31 0,24 19-1,24 0 17,24-10-17,6-31 1,0-23-1,-16-12 17,-19 8-17,-16 11 1,-17 27 15,-11 22-15,-4 28-1,-6 21 1,1 5 15,2-8-15,0-18 0,10-35 15,8-25-16,4-5 1,-2 0 0,-4 7 15,-6 16-15,-3 10-1,11 14 1,12 6 15,18-2-15,10-17-1,-8-26 1,-15-16 15,-22-7-15,-21 0-1,-22 14 17,-5 19-17,10 20 1,12 4 0,9 4 15,4-13-16,0-18-15</inkml:trace>
  <inkml:trace contextRef="#ctx0" brushRef="#br0" timeOffset="-125934.3">30479 16658 0,'45'18'16,"8"-8"-1,5-10 1,-2-15-1,-16-18 1,-15-8 0,-15-7-1,-15 1 1,-18 1 15,-15 19-15,-15 17-1,-10 29 1,-5 32 0,5 15-1,26 4 1,26 0 0,24-6-1,7-14 1,-9-25-16,-11-25 15</inkml:trace>
  <inkml:trace contextRef="#ctx0" brushRef="#br0" timeOffset="-125135.03">30992 16587 0,'-45'10'0,"-5"18"16,2 20 15,13 12-15,19 8-1,9-7 1,24-31 0,16-27-1,10-21 1,2-17 0,-10-13-1,-9 0 1,-11 8-1,-2 7 1,-11 31 0,-2 24-1,-2 29 1,2 19 0,13-2-1,6-7 1,4-31-1,7-30 1,6-18-16,-4 0 16,-6-1-1,-12 6 1,-5 7 0,-7 2-1,-2 11 1,-7 9-1,1 3-15,-1-4 16,4 3 0,1-10-1,2 0 1,2-11 0,8-15-16,15-12 15,10-13 1,-2 8-1,-8 7 1,-2 5 0,-10 14-1,-13 9-15</inkml:trace>
  <inkml:trace contextRef="#ctx0" brushRef="#br0" timeOffset="-124535.38">31648 16408 0,'0'64'16,"0"23"0,0 17-16,5 12 15,0-8 1,2-22-1,-2-28 1,1-43 0,-12-28-1,-1-19-15,-8-17 16,-10-13 0,-10-14-1,-6 3 1,5 12-1,11 16 1,10 20-16,18 20 16,15 25 15,22 16-15,16 4-1,4 0 1,-5-7-1,-17-10 1,-38-23-16</inkml:trace>
  <inkml:trace contextRef="#ctx0" brushRef="#br0" timeOffset="-124110.99">31947 16585 0,'-7'55'16,"-3"23"-1,-1 5 1,4-7 0,2-16 15,10-32-16,13-23 1,10-23 0,14 1-1,7-7 1,-2 3 0,-14 23-1,-3 33 1,-12 24-1,-1 16 1,-1 8 15,-2-7-15,0-23-16,-14-53 0</inkml:trace>
  <inkml:trace contextRef="#ctx0" brushRef="#br0" timeOffset="-117216.95">25557 596 0,'-65'0'16,"-28"0"-16,17 0 16,-7 0-16,-21-5 0,16 5 15,-8 5 1,-16 6-16,10 1 16,1 6-16,-20 7 0,18-2 15,2 9-15,-17 11 0,19 0 16,-4 5-16,-10 13 0,19-8 15,-1 4-15,-13 15 0,22-12 16,0 5-16,-9 18 0,22-15 16,-1 3-16,-8 9 0,13-9 15,3 1-15,-6 15 0,4-1 16,-6 30-16,16-16 16,1 19-16,16-24 0,3 24 15,8-18-15,-2 26 0,9-38 16,-3-1-16,4 19 0,4-23 15,6 7-15,-4 13 0,7-19 16,-1 9-16,4 12 0,4 2 16,6 28-16,7-15 15,9 20-15,0-25 16,20 16-16,-1-23 16,13 18-16,-4-26 15,10 20-15,-2-25 16,9 12-16,-7-20 15,18 15-15,-9-18 0,17 21 16,-11-19-16,22 4 0,-11-14 16,25 2-16,-14-12 15,21 6-15,-10-12 16,22 4-16,-17-9 16,23 2-16,-39-21 15,-2-1-15,16 2 0,-23-11 16,1-1-16,20-1 0,-21-5 15,7-8-15,17-1 0,-17-8 16,9-1-16,24-2 0,-23-2 16,11-1-16,21-8 0,-24 4 15,8 0-15,14-4 0,-25 1 16,3-4-16,20-12 0,-24 6 16,0-8-16,22-8 0,-28 4 15,7-3-15,16-13 0,-24 10 16,-1-2-16,19-11 0,-28 9 15,4 1-15,12-9 0,-10-6 16,15-24-16,-36 19 0,-2-5 16,5-13-16,-17 15 0,-1-1 15,11-18-15,-3-3 0,20-28 0,-20 14 16,10-21-16,-17 17 16,-3-19-16,-18 19 15,-5-17-15,-10 16 16,-2-18-16,-8 19 15,3-19-15,-13 17 16,2-17-16,-4 16 16,-1-19-16,-2 18 15,-10-18-15,-2 18 16,-13-13-16,-1 18 0,-11-16 16,-1 18-16,-15-18 0,11 16 15,-14-13-15,8 13 16,-8-9-16,4 15 15,-14-12-15,0 22 16,-12-17-16,6 21 16,-22-7-16,11 11 15,-23 1-15,15 13 16,-17-3-16,10 7 0,-21-7 0,13 16 16,-17-10-16,10 15 15,-15-9-15,9 16 16,-20-8-16,41 18 15,0 5-15,-14 5 0,24 2 16,-3 8-16,-19 5 0,19 2 16,-2 6-16,-23 10 0,-10 1 15,-10 9-15,-8 5 16,72-13 15,72-15-31</inkml:trace>
  <inkml:trace contextRef="#ctx0" brushRef="#br0" timeOffset="-116684.09">24388 2887 0,'-25'61'0,"-8"11"16,5-1-1,-4 9-15,1 29 16,19-8-1,40-39 1,35-38 0,28-32-1,-4-22 17,-8-11-17,-19-2 1,-27 18-1,-33 25-15</inkml:trace>
  <inkml:trace contextRef="#ctx0" brushRef="#br0" timeOffset="-116462.41">24337 3064 0,'51'-21'16,"10"-6"-16,29-11 15,-12-5 17,-18 15-32,-60 28 15</inkml:trace>
  <inkml:trace contextRef="#ctx0" brushRef="#br0" timeOffset="-116269.85">24325 2778 0,'10'-1'15,"25"-17"-15,16-10 16,26-9-16,2-5 15,7-3-15,22-13 16,-9 5 0,-99 53-16</inkml:trace>
  <inkml:trace contextRef="#ctx0" brushRef="#br0" timeOffset="-115685.24">25048 3111 0,'-26'66'16,"0"0"15,5-27-15,19-41-1,16-43 1,2 4-1,14-16-15,18-30 16,7-6 0,6 18-1,-6 40 17,-17 40-17,-5 42 1,-8 24-1,-2 9 1,-6-13 0,1-15-1,-6-22 1,1-35 15,-3-30-15,-20-13-1,-33 10 1,-30 21 0,-25 25-1,-2 9 17,5 1-17,23-3 1,34-8-1,38-7-15</inkml:trace>
  <inkml:trace contextRef="#ctx0" brushRef="#br0" timeOffset="-114765.29">25613 2982 0,'-13'51'15,"1"-6"1,2-9-1,6-21 1,0-23 0,4-32-1,0-15 1,0-23 15,10-1-15,12 17-1,22 18 1,11 33 0,11 13 15,-26 18-15,-28 15-1,-29 15 16,-24 3-15,-2 1 15,1-14-15,39-20 0,39-26 15,24-11-16,1-6 17,-9 0-32,-52 23 15</inkml:trace>
  <inkml:trace contextRef="#ctx0" brushRef="#br0" timeOffset="-114550.91">26031 2703 0,'25'-3'15,"31"-9"1,14-6 15,-2 0-15,-17 4-1,-51 14-15</inkml:trace>
  <inkml:trace contextRef="#ctx0" brushRef="#br0" timeOffset="-113750.99">26200 2778 0,'-8'53'16,"5"-4"15,16-37-15,27-45 15,4-2-15,3-12-16,26-25 31,-7 7-15,-21 35-1,-19 50 17,-17 40-17,-16 24 16,-5-6-15,-4-23 0,4-40 15,1-25-15,6-7 15,1 2-16,8-3 17,12 3-17,19-11 1,12-18 15,12-17-15,-9-3 15,-5 19-15,-24 36-1,-16 41 17,-15 32-17,-11 8 16,9-7-15,-1-14 0,3-21-1,10-30-15</inkml:trace>
  <inkml:trace contextRef="#ctx0" brushRef="#br0" timeOffset="-113017.2">25514 4240 0,'0'0'15,"0"-5"1,0-18 15,0-24-15,6-16 15,4-2-15,2 24-1,3 38 1,16 31 15,6 20-15,9 0 0,9-10-1,5-26 1,-2-24-1,-12-18 1,-18-16 0,-23-2 15,-23 10-15,-10 13-1,-2 7 1,10 6-1,9 6 1,4 2 0,7 4-16</inkml:trace>
  <inkml:trace contextRef="#ctx0" brushRef="#br0" timeOffset="-112651.68">26132 4021 0,'-11'38'15,"19"-6"1,17-16 0,23-11 15,11-20-16,-19-15 1,-31-9 0,-39 7-1,-25 12 1,-11 12 0,11 0 15,10-2-16,17 6 1,11 1 0,17 3-16</inkml:trace>
  <inkml:trace contextRef="#ctx0" brushRef="#br0" timeOffset="-112178.98">26525 3643 0,'2'53'0,"9"20"31,6 13-15,6-3-1,7-25 1,-5-20-1,-17-35 1,-16-24 0,-15-14-1,-12 4 17,-15 13-17,-3 9 1,12 2-1,29 1 1,40-2 0,7 4-1,23-6-15,31-11 16,4 3 15,-18 3-15,-22 4-16,-53 11 15</inkml:trace>
  <inkml:trace contextRef="#ctx0" brushRef="#br0" timeOffset="-111900.65">27349 3600 0,'10'56'16,"0"6"-1,-5-3 1,0-13-1,-5-20 1,0-13 0,0-13-16</inkml:trace>
  <inkml:trace contextRef="#ctx0" brushRef="#br0" timeOffset="-111364.24">27223 3834 0,'56'-7'0,"16"-5"32,17-4-32,-4-2 15,-7 4 1,-13 4-1,-21-1 1,-27 20 0,-22 3-1,-12 8 1,-8 0 0,2 10-1,2-3 1,16 4-1,18-13 1,23-11 0,17-17-1,7-12 1,-5-11 0,-25 3-1,-32 7 1,-33 13-1,-36 17 1,11 1-16,-8 15 16,-33 11-16,2 4 15,24-4 1,75-34-16</inkml:trace>
  <inkml:trace contextRef="#ctx0" brushRef="#br0" timeOffset="-110928.39">26897 4416 0,'-45'13'15,"13"5"17,27 9-17,27 4 1,16 6-1,5 1 1,-15 3 0,-28-1-1,-31-8 1,-14-14 0,2-8-1,6-10 1,9-2-1,28 2-15</inkml:trace>
  <inkml:trace contextRef="#ctx0" brushRef="#br0" timeOffset="-110651.02">27260 4457 0,'-12'8'16,"-23"7"0,-16 12-1,-2 8 1,25 3 0,28-4-1,26-22 1,20-15-1,1-6-15,-6-5 16,-41 14 0</inkml:trace>
  <inkml:trace contextRef="#ctx0" brushRef="#br0" timeOffset="-110245.93">27561 4517 0,'-10'8'0,"-13"5"15,0 2 1,11-2 0,19-6-1,16-7 1,5-7-1,-1-3 1,-7 4 0,-7 4-1,-3-4 1,-5 12 0,7-1-1,11 5 1,10-10-1,15-15 1,5-16 0,0 2-1,-12-5-15,-41 34 16</inkml:trace>
  <inkml:trace contextRef="#ctx0" brushRef="#br0" timeOffset="-110012.73">27984 4270 0,'0'53'16,"0"3"-1,0-14 1,0-11-16,0-18 15,0-8 1,0-1 0,0-4-1</inkml:trace>
  <inkml:trace contextRef="#ctx0" brushRef="#br0" timeOffset="-109663.22">28188 4467 0,'53'-10'0,"7"-8"31,-2-7-31,-15-5 16,-25-1-1,-29 11 1,-19 12-1,-25 22 1,-8 18 0,5 13-1,23 13 1,35-4 0,35-4-1,21 0 1,-6-10-1,-9-12 1,-41-28-16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9T13:09:02.7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13911 909 0,'-3'60'16,"-7"14"-16,2-9 16,-10 15-16,6-6 15,0 3-15,12 28 16,33-17-1,32-25 17,28-24-17,3-31 1,-10-25 0,-18-19-1,-28 2 1,-18 11-1,-9 10-15,-13 13 0</inkml:trace>
  <inkml:trace contextRef="#ctx0" brushRef="#br0" timeOffset="201.97">13858 1289 0,'9'-4'16,"26"-14"0,34-8-1,20-1 1,-7 1 0,-14 4-16,-68 22 15</inkml:trace>
  <inkml:trace contextRef="#ctx0" brushRef="#br0" timeOffset="440.27">13855 803 0,'63'-15'16,"21"-3"-16,-7 4 15,11-2-15,21-7 16,-13 4 0,-96 19-16</inkml:trace>
  <inkml:trace contextRef="#ctx0" brushRef="#br0" timeOffset="789.79">14961 740 0,'0'73'15,"-4"13"-15,1-2 16,-10 11-16,3-14 16,-3 9-16,1 13 15,22-37 1,17-50-1,9-20 1,-11-6 0,-12 8-1,-13 2-15</inkml:trace>
  <inkml:trace contextRef="#ctx0" brushRef="#br0" timeOffset="1159.49">15367 1211 0,'65'-8'15,"21"-7"1,10-17 0,2-6-1,-15-7 1,-43 5-1,-44 17 17,-19 16-17,-17 21-15,-5 7 16,-19 21-16,7-2 16,-6 11-16,-18 19 15,25-2 1,56-19-1,35-22 1,11-6 0,-8-9-1,-38-12-15</inkml:trace>
  <inkml:trace contextRef="#ctx0" brushRef="#br0" timeOffset="1427.44">16087 997 0,'-24'63'16,"8"15"-1,21-10 1,39-22-1,16-19 17,3-14-17,-16-3 1,-47-10-16</inkml:trace>
  <inkml:trace contextRef="#ctx0" brushRef="#br0" timeOffset="1755">16562 589 0,'0'56'16,"-5"11"-16,-1-1 15,-1 10-15,7 22 16,20-20 15,8-50-15,-6-31 0,-2-17-1,-12 2 1,0 4-1,-8 14 1</inkml:trace>
  <inkml:trace contextRef="#ctx0" brushRef="#br0" timeOffset="1925.59">16397 803 0,'86'0'15,"18"0"1,-8 0 0,-29-2-1,-67 2 1</inkml:trace>
  <inkml:trace contextRef="#ctx0" brushRef="#br0" timeOffset="2588.04">17133 1035 0,'-12'45'15,"0"-7"1,6-22 0,6-32 15,13-29-15,15-15-1,14-4 1,1 4-1,3 22 1,-14 30 15,-6 19-15,-9 8 0,-2-5-1,-15-14-15</inkml:trace>
  <inkml:trace contextRef="#ctx0" brushRef="#br0" timeOffset="2960.4">17781 896 0,'10'51'16,"3"-1"0,-4-12-1,-3-10 1,1-11 0,-4-7-1,-3-10-15</inkml:trace>
  <inkml:trace contextRef="#ctx0" brushRef="#br0" timeOffset="3136.39">17813 635 0,'0'0'16,"0"2"-1,4 6 1,-4-8-16</inkml:trace>
  <inkml:trace contextRef="#ctx0" brushRef="#br0" timeOffset="3453.49">18560 813 0,'-63'15'16,"-18"13"-1,6 17 1,31 11-1,65-14 1,9-16 0,28-6-16,35-10 15,-2-5 1,-8-5 0,-30-2-1,-53 2-15</inkml:trace>
  <inkml:trace contextRef="#ctx0" brushRef="#br0" timeOffset="4811.92">20435 365 0,'-56'-10'15,"8"10"1,-13 12-16,3 6 16,-12 27-16,5 5 31,-16 31-31,15-5 16,6 9-16,17 29 15,30-41 1,43-20-16,11-18 15,30-15-15,-1-12 16,18-11 0,-7-6-1,5-5-15,12-8 16,-25 4 0,-73 18-16</inkml:trace>
  <inkml:trace contextRef="#ctx0" brushRef="#br0" timeOffset="5720.35">20969 382 0,'-3'94'16,"-10"17"0,1-3-1,0-15 16,6-61-15,14-44 0,17-36 15,16-14-15,17 13 15,5 39-16,4 40 17,-6 18-17,-14 3 1,-8-11 15,-20-17-15,-19-23-16</inkml:trace>
  <inkml:trace contextRef="#ctx0" brushRef="#br0" timeOffset="6212.18">21682 584 0,'-56'35'15,"-12"15"1,10 3 0,23-7-1,35-20 1,30-24 15,21-25-15,10-20-1,-4-7 1,-16 7 0,-18 27-1,-16 32 1,-12 27 15,3 10-15,2-3-1,14-15 1,19-22 0,2-13-1,0-5 1,-9-5 15,-26 10-31</inkml:trace>
  <inkml:trace contextRef="#ctx0" brushRef="#br0" timeOffset="17672.97">22188 710 0,'-3'42'0,"1"-6"32,2-16-17,0-15 1,2-30 0,16-30-1,15-19 1,15-1 15,7 5-15,-7 14-1,-15 24 1,-33 32-16</inkml:trace>
  <inkml:trace contextRef="#ctx0" brushRef="#br0" timeOffset="18866.82">23037 491 0,'0'0'16,"-7"3"0,-11 6-1,-17 16 1,-10 18-1,-1 5 1,16-8 0,18-12-1,16-10 1,19-18 0,8-18-1,-1-2 1,-6-12-1,-3-12 1,-9 7 0,-1 7-1,-9 7 1,6 8 0,-6 7-16,-2 6 15,0-4 1,0 6-1,0 0 1,0 0 0,0 0-1,0 0 1,0 0 0,0 0-1,0 0 1,0 0-1,0 0 1,0 0 0,0 0-1,0 0 1,0 0 0,0 0-1,0 0 1,2 10-1,12 24 1,11 15 0,8 19-1,-7 11 1,-5 17 0,-8 7-1,-21-15 1,-27-14-1,-33-21 1,-28-21 0,-10-17-1,13-15 1,32-15 0,24-7-1,17 8 1,12 10-1,8 4-15</inkml:trace>
  <inkml:trace contextRef="#ctx0" brushRef="#br0" timeOffset="19333.78">23615 627 0,'63'-20'0,"12"-13"16,8-10-1,-4 6 1,-32-1-1,-42 10 1,-30 16 0,-33 16-1,-18 29 1,-5 28 0,21 16-1,31 12 1,33-21-1,41-22 1,36-24 0,17-12-1,3-10 1,-8-8 0,-35 3-1,-58 5-15</inkml:trace>
  <inkml:trace contextRef="#ctx0" brushRef="#br0" timeOffset="19601.22">24496 816 0,'0'0'0</inkml:trace>
  <inkml:trace contextRef="#ctx0" brushRef="#br0" timeOffset="19768.95">24819 818 0,'5'0'16,"13"-2"0,-18 2-16</inkml:trace>
  <inkml:trace contextRef="#ctx0" brushRef="#br0" timeOffset="19891.73">25106 820 0,'0'0'0</inkml:trace>
  <inkml:trace contextRef="#ctx0" brushRef="#br0" timeOffset="20653.32">25890 780 0,'-25'56'16,"2"-1"-1,2-9 1,16-34 0,19-39 15,0-8-16,17-16-15,-1-2 16,13-10-16,23-20 16,6 7-1,-18 46 1,-29 58 0,-25 37-1,-13 19 16,-7-9-15,5-10 0,17-49-1,23-42 1,33-32 0,20-10-1,6 13 1,-14 29 15,-24 44-15,-23 38-1,-19 9 1,-4-4 0,0-15 15,-2-22-16,2-10 1,0-7 0,0-7-16</inkml:trace>
  <inkml:trace contextRef="#ctx0" brushRef="#br0" timeOffset="21039.51">26802 770 0,'23'-4'15,"30"-14"1,22-8 0,6-9-1,-13-3 1,-28 8-1,-32 12 1,-42 24-16,-25 22 16,-22 19-1,-3 16 1,17 8 15,34-14-15,45-27-1,34-11 1,7-14 0,-3-5-1,-50 0-15</inkml:trace>
  <inkml:trace contextRef="#ctx0" brushRef="#br0" timeOffset="21463.04">27349 680 0,'-30'42'15,"-10"14"1,2-6 0,15-9-1,28-21 1,20-22-1,15-24 1,9-27 0,-2-7-16,-4 7 15,-16 15 1,-11 20 0,-11 28-1,-10 23 1,-5 15-1,4 2 1,6 1 0,21-16-1,11-12 1,8-11 0,-12-1-1,-28-11-15</inkml:trace>
  <inkml:trace contextRef="#ctx0" brushRef="#br0" timeOffset="21824.49">27910 561 0,'-42'26'0,"7"6"16,14 6 0,16 3-1,26 6 1,6-2 0,3-9-1,-7-11 1,-21-12-1,-14-8 1,-6-5 0,6-8-1,5-5 1,-4-4 0,4 6-16,7 11 0</inkml:trace>
  <inkml:trace contextRef="#ctx0" brushRef="#br0" timeOffset="22240.66">28238 710 0,'-13'46'15,"1"1"1,2-7-1,18-17-15,19-12 16,21-19 0,16-20-1,8-12 1,-4-3 0,-12 13-1,-31 19 1,-20 16 15,-7 15-15,-9 6-1,1-4 1,5-4 0,3-6-1,2-4 1,0-5-1,0-3-15</inkml:trace>
  <inkml:trace contextRef="#ctx0" brushRef="#br0" timeOffset="22523.82">28838 790 0,'25'-32'16,"-2"7"0,0 9-1,-8 4 1,5 2-1,-8 2 1,-7 6 0,-5 2-16</inkml:trace>
  <inkml:trace contextRef="#ctx0" brushRef="#br0" timeOffset="22737.33">29229 780 0,'0'0'16,"-3"3"-1,-7 4 1,8-3-1,2-4-15</inkml:trace>
  <inkml:trace contextRef="#ctx0" brushRef="#br0" timeOffset="22891.67">29208 478 0,'0'0'15,"0"0"1,0 0 0,0 0-16</inkml:trace>
  <inkml:trace contextRef="#ctx0" brushRef="#br0" timeOffset="23689.54">29513 816 0,'0'0'0,"8"-3"16,17-7-1,16-5 17,6 0-17,1 12 1,-8 11-1,-12 4 1,-12 6 0,-6 0-1,2-8 1,6-8 0,17 1-1,10-13 1,3-8-1,-8-1 1,-10 3 0,-16 11-1,-12 15 1,-7 13 0,-6 9-1,4 3 1,17-12-1,18-18 1,20-19 0,10-19-1,-3-13 1,-7 8 0,-18 10-1,-12 28 1,-10 28-1,-3 38 1,-1 22 0,15 8-1,0-8 1,-8-15 0,-37-25-1,-9-18 1,-23-14-16,3-12 15,-23 2-15,7-4 16,-7-2-16,-28-2 16,8-4-1,40 4 1,58 2-16</inkml:trace>
  <inkml:trace contextRef="#ctx0" brushRef="#br0" timeOffset="32602.59">2000 1760 0,'61'-27'15,"-8"2"1,15-7-16,-5 4 0,18-8 16,-10 5-16,14 1 0,-13 6 15,11-7-15,-10 6 16,8-5-16,20-11 16,-27 11-1,-35 12 1,-39 18-16</inkml:trace>
  <inkml:trace contextRef="#ctx0" brushRef="#br0" timeOffset="32883.33">2511 1716 0,'-15'67'16,"2"21"0,3 17-1,2-5-15,3-17 16,-2-25-1,6-31 1,1-27-16</inkml:trace>
  <inkml:trace contextRef="#ctx0" brushRef="#br0" timeOffset="33097.61">2270 2312 0,'47'-12'0,"13"-6"0,1 6 15,12-6-15,-5-2 16,8-3-16,21-7 16,-1-3-1,-39 13 1,-57 20-16</inkml:trace>
  <inkml:trace contextRef="#ctx0" brushRef="#br0" timeOffset="33521.15">3192 1857 0,'-44'40'16,"11"20"-1,32 9 1,42-21 0,1-26-1,19-17-15,35-20 16,1-23-1,-14-17 1,-38-8 0,-48 2-1,-49 20 1,3 22 0,-14 14-16,-36 12 15,-5 10 1,15 1-1,24 0 1,36-11 0,29-7-16</inkml:trace>
  <inkml:trace contextRef="#ctx0" brushRef="#br0" timeOffset="33959.78">3954 1869 0,'-9'46'16,"4"-8"-1,-3-24 1,16-26-1,15-31 1,14-32 0,14-6-1,3 8 1,1 20 0,-8 40-1,-14 35 1,-11 29-1,-2 15 1,4-1 0,14-22-1,15-26 1,-7-6 0,-11-11-1,-35 0-15</inkml:trace>
  <inkml:trace contextRef="#ctx0" brushRef="#br0" timeOffset="34335.25">5059 1501 0,'-43'28'16,"20"0"0,43-4-1,8-3 1,24 0-16,35 4 16,5-3-1,-18 3 1,-47 6-1,-49 11 1,-11-14 0,-20 0-16,-3-6 15,-11 3-15,-36 6 16,2-3 0,27-9-1,74-19-15</inkml:trace>
  <inkml:trace contextRef="#ctx0" brushRef="#br0" timeOffset="35083.68">1676 3285 0,'53'-25'0,"-4"3"15,17-7-15,-3 5 16,20-12-16,-1 4 16,28-9-16,-27 8 15,2 6-15,14-9 0,-14 8 16,3-4-16,20-4 0,-14 9 16,9-6-16,18-7 0,-19 8 15,16-4-15,23-2 0,-29 5 16,12 2-16,25-3 0,-28 3 15,5 3-15,18-6 0,-23 8 16,6-2-16,18-2 0,-27 7 16,-3 3-16,22-5 0,-34 6 0,2 3 15,15-4-15,-9-1 0,19 4 16,-18-4-16,-8 7 0,-50 4 16,-27 8-1,-27 2-15</inkml:trace>
  <inkml:trace contextRef="#ctx0" brushRef="#br0" timeOffset="36308.08">2339 3998 0,'-2'81'0,"-7"20"16,-2-21-1,-2 4-15,-10 24 16,-4 3-1,4-11 1,10-16 0,5-33-1,5-24-15,-3-42 16,6-41 15,0-2-15,6-15-16,-1 3 15,4-16-15,-2 3 16,0-13-16,-5 10 16,7-4-16,13-31 15,5 2 1,-3 21 0,-4 37-16,8 42 15,-1 21 1,-6 18-1,-3 26 1,-2 26 0,-5-8-1,5 8-15,4-8 0,5 9 0,-1-6 16,5 7-16,19 22 16,10-1-1,13-27 1,12-40-1,-20-25 1,4-29-16,-9-9 16,5-21-16,-9 3 15,2-20-15,-17 3 16,-2-11-16,-9-26 16,-36 2-1,-39 28 1,-16 29-1,-9 30 1,-8 16 0,15 10-1,32-4 1,33-4-16</inkml:trace>
  <inkml:trace contextRef="#ctx0" brushRef="#br0" timeOffset="37097.68">3902 4157 0,'-11'-2'0,"-13"4"15,-19 18 1,-11 26 15,-3 24-15,11 8-1,19-2 1,27-18 0,25-28-1,27-37 1,14-29-1,0-27 1,-6-17 0,-15-6-1,-18 13 1,-30 22 0,-12 37-1,-8 26 1,3 31-1,20 17 1,33 9 0,31-10-1,27-13 1,-4-16 0,-14-9-1,-30-9 1,-43-12-16</inkml:trace>
  <inkml:trace contextRef="#ctx0" brushRef="#br0" timeOffset="39015.44">1761 5394 0,'-61'-7'16,"-12"16"0,2 29-1,36 24 1,45 8 15,9-19-15,27-4-16,33 11 15,2 2 1,-21 1 0,-40 0-1,-53-1 1,-27-3 0,-3-23-1,5-15 1,21-11-1,21-5 1,16-3-16</inkml:trace>
  <inkml:trace contextRef="#ctx0" brushRef="#br0" timeOffset="39404.41">2097 5752 0,'-8'56'0,"11"6"32,33-3-17,23-27 1,8-29-1,-4-33 1,-22-19 0,-33-4-1,-42 9 1,-28 13 0,-12 11-1,13 15 1,18 7-1,17 9 17,13-9-17,13-2-15</inkml:trace>
  <inkml:trace contextRef="#ctx0" brushRef="#br0" timeOffset="39876.3">2545 5840 0,'-8'18'15,"0"20"1,10-3 0,28-23-1,28-39 1,-10-8-1,8-21-15,-14 1 16,12-23-16,-17 4 31,-1-10-31,-14 10 16,-14-5-16,-44-1 16,-26 39-1,11 29 16,1 30-31,10 15 16,1 22-16,14 2 16,3 17-16,17-6 15,7 8-15,35 10 16,32-21 0,10-32-1,-2-14 1,-33-8-1,-44-11 1</inkml:trace>
  <inkml:trace contextRef="#ctx0" brushRef="#br0" timeOffset="40049.39">3244 5639 0,'8'46'15,"-1"-4"17,2-7-17,-6-9 1,-3-26-16</inkml:trace>
  <inkml:trace contextRef="#ctx0" brushRef="#br0" timeOffset="40213.24">3186 5381 0,'0'0'16,"0"0"-1,0 0-15</inkml:trace>
  <inkml:trace contextRef="#ctx0" brushRef="#br0" timeOffset="41097.92">3564 5629 0,'8'38'16,"17"-13"-1,20-25 17,3-28-17,-2-9 1,-12 1 15,-16 23-15,-7 29-1,-10 19 1,5 7 15,9-11-15,13-29-1,8-19 17,-12-21-17,9-10 1,12 15 0,-4 31 15,-8 30-16,-16 14 1,1-7 0,0-21 15,12-25-15,0-14-1,1 0 16,-16 14-15,-15 15 0,-2 6-1,13-13 17,22-18-17,8-7 1,5 11 15,-7 25-15,0 17-1,-5 13 1,-4 0 15,-10-6-15,-20-32-16</inkml:trace>
  <inkml:trace contextRef="#ctx0" brushRef="#br0" timeOffset="72038.52">5783 2827 0,'-8'78'16,"2"-13"-1,-4 13-15,1-5 16,-3 8-16,5 37 16,-3-7-1,10-40 1,10-48-1,6-26 1,-7 1 0,-4-3-1,-5 5-15</inkml:trace>
  <inkml:trace contextRef="#ctx0" brushRef="#br0" timeOffset="72277.03">6204 2749 0,'0'75'16,"0"-7"0,0 10-16,0-5 0,0 11 15,0 27-15,0-4 16,0-21-1,4-38 1,-4-25 0,0-23-16</inkml:trace>
  <inkml:trace contextRef="#ctx0" brushRef="#br0" timeOffset="72534.38">6628 2970 0,'5'71'16,"-3"-9"0,4 17-16,-1-6 15,-3 6-15,-2 26 16,0-12-1,0-25 1,0-32-16,0-16 16,0-20-1</inkml:trace>
  <inkml:trace contextRef="#ctx0" brushRef="#br0" timeOffset="72798.81">6635 3038 0,'50'-5'0,"2"20"15,-5 18 1,-22 13 0,-28 4-1,-34-3 1,-17-3-1,-3-27 1,4-20 0,13-9-1,17 2 1,23 10-16</inkml:trace>
  <inkml:trace contextRef="#ctx0" brushRef="#br0" timeOffset="73053.92">7044 2857 0,'78'-12'0,"15"-12"31,-5 2-15,-12 1-1,-36 9 1,-40 12-16</inkml:trace>
  <inkml:trace contextRef="#ctx0" brushRef="#br0" timeOffset="73279.98">7200 2700 0,'13'78'15,"9"19"1,-1 1-1,-1-17 17,-7-34-32,-13-47 15</inkml:trace>
  <inkml:trace contextRef="#ctx0" brushRef="#br0" timeOffset="73820.97">5775 4379 0,'-6'73'15,"3"-11"1,-4 12-16,-2 24 15,6 0 1,6-32 0,6-36-1,-7-12 1,3-13 0,-5-5-16</inkml:trace>
  <inkml:trace contextRef="#ctx0" brushRef="#br0" timeOffset="74060.2">6087 4263 0,'0'73'0,"0"-10"16,0 18-16,0-5 15,5 9-15,-3 21 16,1-13 0,-1-30-1,3-31 1,-5-32-16</inkml:trace>
  <inkml:trace contextRef="#ctx0" brushRef="#br0" timeOffset="74581.33">6621 4614 0,'53'-26'16,"5"-6"-1,-17 1 1,-30 6-16,-26 5 16,-30 10-1,-18 17 1,-12 28 0,4 26-1,25 12 1,50-8-1,43-19 1,31-26 0,12-27-1,1-9 1,-14-3 0,-33 5-1,-44 14-15</inkml:trace>
  <inkml:trace contextRef="#ctx0" brushRef="#br0" timeOffset="75006.62">7012 4295 0,'72'-7'15,"14"-3"1,-1 2-1,-27-2 1,-58 10-16</inkml:trace>
  <inkml:trace contextRef="#ctx0" brushRef="#br0" timeOffset="76916.23">7560 4125 0,'-20'-54'16,"-5"14"-1,-23 5-15,-9 13 31,-42-2-31,16 17 16,-12 0-16,-24 7 0,15 0 16,-11 10-1,-19 4-15,15 7 16,-1 7-16,-16 9 0,20 1 16,4 8-16,-17 14 0,27-10 15,6 8-15,-6 11 0,8 6 16,1 25-16,21-6 15,20 17-15,24-18 16,23 8-16,13-23 16,28-5-16,0-20 15,25-2-15,-3-16 16,26-6-16,-9-14 16,27-1-16,-13-14 0,25-16 15,-31 3-15,-3-9 0,17-8 0,-17 2 16,3-4-1,19-11-15,-11 5 0,-2-8 0,20-12 0,-15 8 16,2-7-16,13-10 0,-15 9 16,-1-2-16,11-11 0,-4-1 15,2-14-15,-43 12 16,-48 4-16,-23 35 16,-45 18-16,2 3 15,-28 14-15,2 6 16,-20 6-16,6 1 31,-9 8-31,-9 1 16,30-7-1,83-15-15</inkml:trace>
  <inkml:trace contextRef="#ctx0" brushRef="#br0" timeOffset="78304.59">7010 5732 0,'84'-8'16,"-10"-1"15,6-7-31,21-19 16,-10-18 15,-64 0-15,-30 29 15,-39 8-31,-9 13 16,-29 16-16,4 9 15,-17 19-15,15 7 32,7 15-32,26-5 15,27 7-15,21-12 16,36-2-16,7-16 15,30-10-15,5-10 32,7-5-32,26-3 15,-16-3 1,-98-4-16</inkml:trace>
  <inkml:trace contextRef="#ctx0" brushRef="#br0" timeOffset="78785.77">6553 5564 0,'-13'47'16,"-7"19"-16,2 2 15,-11 17-15,-7 31 31,10-7-15,3-18 0,17-49-1,6-42-15</inkml:trace>
  <inkml:trace contextRef="#ctx0" brushRef="#br0" timeOffset="79045.19">7573 5473 0,'48'-3'31,"18"-7"-31,5 0 16,8-2-16,25-2 16,-11 1-1,-93 13 1</inkml:trace>
  <inkml:trace contextRef="#ctx0" brushRef="#br0" timeOffset="80868.37">8309 5498 0,'-13'-60'16,"-7"16"15,-28-1-31,1 17 16,-18 6-16,-32 9 0,4 5 31,-20 11-31,-36 7 0,12 2 16,-15 19-16,-28 9 0,24 1 15,-8 14-15,-12 11 0,33-8 16,9 7-16,2 8 0,15 8 15,13 24-15,48-19 16,54 7-16,22-30 16,33-2-16,4-15 15,27-6-15,-6-10 16,29-10-16,-10-10 16,24-10-16,-25-2 15,-1-14-15,14-6 0,-13-4 16,7-6-16,18-16 0,-17 8 15,3-9-15,19-9 0,-24 5 16,1-4-16,11-11 0,-2-6 16,2-14-16,-39 13 15,-34-6-15,-38 37 16,-52 16-16,-9 14 16,-37 4-16,1 3 15,-5 5-15,-26-1 16,30 1-1,95 2-15</inkml:trace>
  <inkml:trace contextRef="#ctx0" brushRef="#br0" timeOffset="81152.42">7433 6440 0,'34'30'0,"26"9"16,-2-4 0,8 2-16,20 11 0,-5-7 15,9 3-15,21 7 16,10 5-1,20 4-15,-20-10 16,-5 1-16,1-1 16,-117-50-16</inkml:trace>
  <inkml:trace contextRef="#ctx0" brushRef="#br0" timeOffset="81509">8602 6725 0,'25'27'16,"9"9"15,32 16-31,-12-6 16,8 2-16,17 7 0,5 1 31,18 12-31,1 25 16,-66-38 15,-58-11-31,-16-20 16,-20-6-16,-24 0 0,-22-3 15,-24 5-15,15-7 31,4 0-31,-19 1 16,127-14-16</inkml:trace>
  <inkml:trace contextRef="#ctx0" brushRef="#br0" timeOffset="86708.9">8723 3993 0,'-25'86'15,"2"-16"1,-5 6-16,2-8 31,-4 6-31,-3 13 16,19-21-1,28-23 1,-9-26 0,-2-6-1,-3-11-15</inkml:trace>
  <inkml:trace contextRef="#ctx0" brushRef="#br0" timeOffset="87129.55">9087 4125 0,'-23'49'15,"-1"15"-15,-10 29 16,32-3 0,41-31-1,1-34 1,20-23-16,1-9 16,11-23-16,-6-1 15,-1-22-15,-9 6 31,-13-16-31,-15-28 16,-49 8 0,-41 22-1,1 26 1,-9 22-16,-23 18 16,5 13-1,13 0 1,35-9-1,40-9 1</inkml:trace>
  <inkml:trace contextRef="#ctx0" brushRef="#br0" timeOffset="87625.13">9763 4314 0,'73'-14'15,"10"-2"1,-4-8 0,-25-4-1,-28-2 1,-34 13 0,-22 17-1,-27 20 1,-17 28-1,3 17 1,19 1 0,34-11-1,48-24 1,33-21 0,11-13-1,-7-4 1,-17-4-1,-50 11-15</inkml:trace>
  <inkml:trace contextRef="#ctx0" brushRef="#br0" timeOffset="87861.21">10275 3913 0,'54'-3'16,"9"-5"-1,-5-4 1,-19 5-16,-39 7 15</inkml:trace>
  <inkml:trace contextRef="#ctx0" brushRef="#br0" timeOffset="96290.13">3486 7118 0,'44'0'16,"17"0"-16,2-3 15,19-2-15,-4 0 16,10-8-16,13 1 31,-8 0-15,-43 2-1,-50 10-15</inkml:trace>
  <inkml:trace contextRef="#ctx0" brushRef="#br0" timeOffset="96627.22">3844 6742 0,'10'38'15,"-2"20"-15,-1 3 16,1 22-16,-6-3 31,-4 17-31,-6 23 16,11-27 0,10-35-1,-7-28 16,-2-17-15,-4-13-16</inkml:trace>
  <inkml:trace contextRef="#ctx0" brushRef="#br0" timeOffset="99931.71">4625 6609 0,'15'48'16,"8"23"-16,-8-1 15,5 25-15,-10-4 16,-3 17-16,-1-9 31,-6 4-31,-8 16 16,-3-24-1,5-49 1,6-46-16</inkml:trace>
  <inkml:trace contextRef="#ctx0" brushRef="#br0" timeOffset="120344.99">2198 9569 0,'-24'0'16,"-43"9"0,2 0-1,-9 14-15,2 2 0,-10 5 16,7 11-16,1 2 16,-17 27-16,38 19 15,51 6 1,14-24-1,23-9-15,3-8 16,15-4-16,-4-12 16,20-1-16,-8-11 15,10 0-15,25-4 16,-10-10 0,-34-9-1,-25-3 1,-27 0-16</inkml:trace>
  <inkml:trace contextRef="#ctx0" brushRef="#br0" timeOffset="120721.36">2839 9504 0,'17'38'0,"5"25"0,-3 5 16,3 27-16,-2 1 31,-4 25-31,-7-10 16,-4 3-16,3 27 15,-2-41 1,-6-100-16</inkml:trace>
  <inkml:trace contextRef="#ctx0" brushRef="#br0" timeOffset="121373.54">1556 11303 0,'-70'25'16,"12"1"0,-3 12-16,12 4 15,-10 14-15,13 1 16,6 19-16,12-3 15,17 18-15,11-7 16,19 11-16,15-17 16,23 5-16,1-17 15,20 2 1,30 5-16,-14-25 16,-41-28 15,-28-12-16,-10 0-15,-15-8 16</inkml:trace>
  <inkml:trace contextRef="#ctx0" brushRef="#br0" timeOffset="122080.64">1993 11195 0,'15'70'15,"-3"-7"1,5 21-16,-4 2 16,-2 17-16,-6-3 15,1 14-15,-4-16 16,-2 6-16,0 17 16,-2-21-1,2-77 16,0-38-15,0-28 0,5-13-1,4-2 1,5 20 0,6 34-1,1 37 1,1 25-1,-2 4 1,-7-9 0,-2-13 15,-6-14-15,-1-13-1,-4-13-15</inkml:trace>
  <inkml:trace contextRef="#ctx0" brushRef="#br0" timeOffset="122396.27">2670 11394 0,'5'55'16,"0"16"-16,3-2 16,2 21-16,-6-7 15,9 15-15,7 33 16,-3-14-1,-4-47 1,-5-35 0,-8-35-16</inkml:trace>
  <inkml:trace contextRef="#ctx0" brushRef="#br0" timeOffset="122792.53">2993 11901 0,'-10'42'15,"-4"13"-15,8 4 16,6 11-16,25 24 16,28-19 15,20-42-16,-4-56 1,-22-10 0,-22-19-1,-16-4 1,-18-7-16,-35-13 16,-19 11-1,-1 17 16,7 23-15,23 12 0,18 9-1,16 4-15</inkml:trace>
  <inkml:trace contextRef="#ctx0" brushRef="#br0" timeOffset="123085.49">3425 12251 0,'12'-18'16,"9"-28"-1,18-14 16,5 2-15,-3 15 0,-7 11-1,-8 9 17,-13 11-17,-13 12-15</inkml:trace>
  <inkml:trace contextRef="#ctx0" brushRef="#br0" timeOffset="123279.56">4028 12261 0,'0'0'15,"0"0"17,0 0-32,0 0 15</inkml:trace>
  <inkml:trace contextRef="#ctx0" brushRef="#br0" timeOffset="123410.14">3907 11777 0,'0'0'0</inkml:trace>
  <inkml:trace contextRef="#ctx0" brushRef="#br0" timeOffset="124224.73">4289 12246 0,'14'-25'16,"19"-28"-1,1-3 1,-2 3 15,-7 33-15,0 28 0,1 23 15,5-1-16,8-6 1,0-6 0,-6-8 15,7-17-15,8-14-1,4-3 1,-8 10-1,-4 24 17,16 13-17,21 0 1,22-13 0,15-23 15,-19-30-16,-40-20 1,-55-5 15,-22 28-15,-31 15-16,-7 15 16,-22 13-16,10 14 15,-11 13-15,20 9 31,5 18-31,28-1 16,30 9-16,17-7 16,41 8-16,10-9 15,32 7 1,0-7 0,12-1-16,-21-14 15,1 1-15,-5-3 16,-87-40-16</inkml:trace>
  <inkml:trace contextRef="#ctx0" brushRef="#br0" timeOffset="126869.78">6469 10595 0,'4'-5'0,"13"-5"16,24-5 15,28 5-15,24 10-1,3 17 1,-21 19 0,-41 17-1,-38 7 1,-32-5-1,-15-3 1,12-5 0,40-4-1,47-6 17,0-9-17,15 5-15,30 20 16,-17 22-1,-56 3 1,-30-20 15,-30-10-31,-8-10 16,-18-5-16,-29-8 16,5-9-1,15-9 1,35-5-1,40-2-15</inkml:trace>
  <inkml:trace contextRef="#ctx0" brushRef="#br0" timeOffset="127212.48">7480 10669 0,'74'-18'15,"18"-12"17,4-6-17,-11-1 1,-19 7 0,-31 12-1,-35 18-15</inkml:trace>
  <inkml:trace contextRef="#ctx0" brushRef="#br0" timeOffset="127581.53">7369 10784 0,'28'10'31,"8"5"-15,21 11-16,-4 6 16,17 6-16,-7 0 31,5 10-31,1 25 16,-39 10-1,-46-10 1,-39-14 15,-17-25-15,-4-16-1,7-8 17,29-12-32,40 2 15</inkml:trace>
  <inkml:trace contextRef="#ctx0" brushRef="#br0" timeOffset="128185.63">8137 11253 0,'-7'60'16,"5"9"0,2-2-1,0-26 16,0-46-15,0-51 15,0-32-15,0-18 0,0 11 15,14 29-16,25 41 1,13 32 0,-1 34 15,-23 12-15,-42 2-1,-35-15 16,-19-20-15,3-24 0,7-9-1,21 2 1,37 11 0</inkml:trace>
  <inkml:trace contextRef="#ctx0" brushRef="#br0" timeOffset="128536.37">8440 10814 0,'70'-2'16,"9"-8"-1,-7-8 1,-10-7 15,-15-1-15,-25 14-1,-22 12-15</inkml:trace>
  <inkml:trace contextRef="#ctx0" brushRef="#br0" timeOffset="128778.21">8705 10651 0,'-6'70'15,"5"18"1,1 8-1,7-18 17,-2-24-32,-5-54 0</inkml:trace>
  <inkml:trace contextRef="#ctx0" brushRef="#br0" timeOffset="129565.9">6798 12185 0,'77'5'16,"-12"-2"15,16 4-31,31 4 16,-14 14 15,-63 15-15,-53 7-1,-35-1 17,22 3-17,31 3 16,36 17-15,20 13 15,-14 9-15,-39 0 0,-33-21 15,-13-40-16,5-27 17,12-16-17,4 6 1,22 7-16</inkml:trace>
  <inkml:trace contextRef="#ctx0" brushRef="#br0" timeOffset="129839.45">7604 12301 0,'71'-8'31,"-9"-2"-15,16-4-16,33-14 31,-3 0-15,-24 5-1,-84 23-15</inkml:trace>
  <inkml:trace contextRef="#ctx0" brushRef="#br0" timeOffset="130211.61">7671 12289 0,'4'45'16,"27"11"-1,5-17 17,14 7-32,23 20 15,-25 14 1,-49 3 15,-51-17-15,-23-28 15,23-34-15,23-31 15,12-1-15,11 5-1,6 23-15</inkml:trace>
  <inkml:trace contextRef="#ctx0" brushRef="#br0" timeOffset="130762.07">8258 12684 0,'5'-2'31,"13"-6"-15,10-5 0,7-4 15,-7-11-15,-21 3 15,-29 12-16,-26 23 1,0 35 15,15 26-15,38 3 15,25-9-15,16-10-1,-13-24 1,-33-31 0</inkml:trace>
  <inkml:trace contextRef="#ctx0" brushRef="#br0" timeOffset="131049.42">8591 12293 0,'45'6'16,"18"1"-16,43 1 16,-9-1 15,0 4-31,-97-11 0</inkml:trace>
  <inkml:trace contextRef="#ctx0" brushRef="#br0" timeOffset="148275.47">7790 14448 0,'31'13'16,"8"-6"0,13-14-1,5-21 16,-1-20-15,-21-10 0,-33 0-1,-31 8 1,-33 14 0,-21 21-1,-9 30 1,13 36 15,31-3-15,15 17-16,18-4 15,11 11-15,8-8 16,14 1-16,35 16 16,22-23-1,12-23 16,-18-19-15,-34-7 0,-35-9-16</inkml:trace>
  <inkml:trace contextRef="#ctx0" brushRef="#br0" timeOffset="148482.1">8298 14181 0,'69'0'16,"-6"0"15,-16 0-31,-47 0 0</inkml:trace>
  <inkml:trace contextRef="#ctx0" brushRef="#br0" timeOffset="149750.23">8452 14727 0,'51'16'16,"12"-4"0,15-6-1,1-28 1,-24-5 15,-5-20-31,-12-1 16,-2-20-16,-11 2 15,-9-20-15,-7 8 16,-12-10-16,-7 5 16,-12-13-16,-4 13 31,-12-10-31,3 2 15,-13-7-15,5 9 32,-12-6-32,4 14 15,1-1-15,-11-10 16,19 45 15,29 47-15,16 30 15,16 35-15,14 23-1,6 13 17,-2-4-17,-11-25 16,-17-42-15,-21-52 15,-24-42-15,-9-19 0,-6-7 15,7 12-16,28 20 17,39 23-17,37 24 17,24 22-17,-7 4 1,-5 5-1,-72-20 1</inkml:trace>
  <inkml:trace contextRef="#ctx0" brushRef="#br0" timeOffset="151352.51">9284 12100 0,'-36'-34'16,"-13"-3"-16,-7 2 16,-20-8-16,13 13 31,-10-1-31,-17 1 0,6 8 15,-7 1-15,-26 2 0,10 3 32,-9 3-32,-23 6 0,12 2 15,-5 5-15,-18 7 0,20 3 16,3 3-16,-12 12 0,20 1 16,3 7-16,-7 9 0,4 13 15,-7 24-15,32-1 16,3 20-16,34-13 15,22 25-15,18-25 16,22 20-16,7-22 16,18 8-16,5-20 15,23 2-15,2-13 0,17 12 16,1-15-16,22 3 16,-4-12-16,25 2 0,-27-19 15,2-6 1,12-2-16,-15-3 0,2-10 15,20-5-15,-18-5 0,10-3 0,13-9 16,-21-1-16,4-6 16,15-9-16,-27 2 15,2-6-15,13-13 0,-23 7 16,-2-12-16,12-17 0,-22 7 16,-1-8-16,6-15 0,-8-5 15,-3-36-15,-20 11 16,-20-11-16,-22 23 15,-27-7-15,-7 25 16,-29 3-16,-1 24 16,-21 8-16,8 15 15,-20 10-15,14 11 16,-11 5-16,-25 11 16,30 2-1,41-1 1,45-5-16</inkml:trace>
  <inkml:trace contextRef="#ctx0" brushRef="#br0" timeOffset="152360.63">10093 12349 0,'26'0'15,"34"0"1,-3 5 0,12 1-16,27 13 31,-10 12-15,-37 14-1,-36 3 1,-33-1 15,-1 4-15,12 9-1,26 19 17,31 11-17,5 9 1,-33-9-1,-45-25 17,-43-19-17,-15-28 1,5-21 0,15-9 15,28 1-16,35 11-15</inkml:trace>
  <inkml:trace contextRef="#ctx0" brushRef="#br0" timeOffset="152833.74">11179 12407 0,'-38'48'16,"-3"15"-16,9 5 16,1 15-16,12-8 15,17 11-15,11-13 31,22 0-31,11-17 16,21-13-16,38-11 16,5-29 15,-38-44-15,-62-16-1,-25 19 16,-29 5-31,-6 15 16,-18 1-16,-19 12 16,3 7 15,20 9-15,26-4-1,42-7-15</inkml:trace>
  <inkml:trace contextRef="#ctx0" brushRef="#br0" timeOffset="153673.81">11635 12873 0,'8'3'15,"17"7"16,31 2-15,19-4 15,1-8-15,-26-18 15,-45-15-15,-50 8 15,-31 16-15,-14 27-1,18 34 17,40-4-17,24 13-15,18-14 31,28 1-31,38 5 16,7-5 15,-15-8-15,-68-40-16</inkml:trace>
  <inkml:trace contextRef="#ctx0" brushRef="#br0" timeOffset="153948.37">12164 12656 0,'58'16'16,"13"-4"-16,35 1 16,-3-3 15,-25 1-15,-78-11-16</inkml:trace>
  <inkml:trace contextRef="#ctx0" brushRef="#br0" timeOffset="158578.1">2705 14193 0,'58'13'16,"-7"-3"0,13 3-16,-3-3 15,13 2-15,27 1 16,-6-5 0,-28 0-1,-67-8-15</inkml:trace>
  <inkml:trace contextRef="#ctx0" brushRef="#br0" timeOffset="159035.28">3763 13879 0,'6'60'16,"-5"26"-16,-1 2 31,5 28-31,-4-5 0,9 22 16,0-12-1,3 12-15,-1-21 16,5-4-16,5 10 16,-13-57-16,-9-61 15</inkml:trace>
  <inkml:trace contextRef="#ctx0" brushRef="#br1" timeOffset="194243.28">15397 2859 0,'75'0'16,"11"-7"-1,-2 2 1,-26-3-1,-58 8-15</inkml:trace>
  <inkml:trace contextRef="#ctx0" brushRef="#br1" timeOffset="194862.84">17373 2058 0,'-61'-18'16,"10"10"-1,-12 2-15,-2 8 16,-10 21-16,5 4 16,-7 26-16,5 3 31,-9 16-31,13-1 15,3 20-15,16-13 16,14 21-16,20-17 16,18 9-16,19-23 15,29-2-15,7-23 16,19-11-16,44-9 16,-9-8 15,-40-5-31,-72-10 15</inkml:trace>
  <inkml:trace contextRef="#ctx0" brushRef="#br1" timeOffset="195365.31">17862 2512 0,'-58'17'16,"-8"24"-1,3 29 1,21 16 0,44-5-1,18-36 1,23-13-16,9-11 31,22-21-31,-1-7 16,15-16-16,-9-3 15,-2-11-15,7-29 16,-44-12 0,-61 8-1,-14 29 1,-30 15-16,-3 14 15,-20 10 1,10 2 0,-8 4-16,-7 17 15,47 4 1,41 3 0,10-9-1,0-7 1,-5-12-1</inkml:trace>
  <inkml:trace contextRef="#ctx0" brushRef="#br1" timeOffset="195855.25">18635 2521 0,'-5'14'15,"-15"18"1,-6 27 0,4 13-1,9 1 1,29-17 0,29-24-1,24-29 1,3-30-1,3-24 1,2-28-16,-12 4 16,-18 10-1,-19 21 1,-17 35 0,-11 26-1,0 24 1,5 19-1,23 8 1,12-7 0,20-21-1,1-27 1,-6-24 0,-7-6-1,-28 7 1,-20 10-16</inkml:trace>
  <inkml:trace contextRef="#ctx0" brushRef="#br1" timeOffset="196147.41">19653 2179 0,'0'53'16,"3"17"-16,-1-6 16,11 8-16,9 25 15,22-29 1,5-31-1,-10-19 1,-20-8 0,-19-10-16</inkml:trace>
  <inkml:trace contextRef="#ctx0" brushRef="#br1" timeOffset="196570.63">20212 2471 0,'-28'50'15,"4"21"1,22 3 0,39-21-1,1-23 1,22-18-1,1-10 1,9-13-16,21-36 16,-23-25-1,-45-12 1,-26 31 0,-32 13-16,-13 10 15,-25 12-15,0 8 16,-15 13-1,-23 12 1,36 15 0,38-2-1,20-8 1,13-9 0,4-11-16</inkml:trace>
  <inkml:trace contextRef="#ctx0" brushRef="#br1" timeOffset="197187.96">20848 2477 0,'0'52'16,"0"3"-1,0-6 1,0-26-1,12-34 17,26-27-17,20-20 1,0 5 0,-15 26-1,-21 35 1,-11 36-1,-11 17 17,-3-5-17,6-28 1,20-36 0,22-36-1,15-23 1,3 1 15,-12 8-15,-19 36-1,-17 31 1,-4 30 0,-1 17-1,-1-12 16,-4-1-15,6-18 0,-6-12-1,0-5 1,-5-8 0</inkml:trace>
  <inkml:trace contextRef="#ctx0" brushRef="#br1" timeOffset="197800.3">21821 1930 0,'0'68'15,"0"-8"1,0 13-16,0-5 31,-9 15-31,0 31 16,4-11 0,5-45-1,2-50 1,10-44-1,9-30 1,7-11 15,7-2-15,10 37 0,13 36-1,-10 24 1,5 23-1,-5 4 1,2 13-16,11 26 16,-36-17-1,-50-25 1,-46-23 0,-17-12-1,2-9 1,19-6 15,26 4-15,21-2-1,20 6 1</inkml:trace>
  <inkml:trace contextRef="#ctx0" brushRef="#br1" timeOffset="198787.93">23075 2376 0,'51'-10'15,"21"-3"-15,42-5 16,-3 1 0,-28 1-1,-83 16-15</inkml:trace>
  <inkml:trace contextRef="#ctx0" brushRef="#br1" timeOffset="200039.79">24323 2191 0,'-23'61'16,"-3"25"-1,7 4 1,15-6-1,32-39 17,3-30-17,17-28-15,-1-11 16,14-22-16,-6 3 16,6-23-16,-8 12 15,-2-13-15,1-11 16,-6 16-1,-27 52 17,-16 35-17,-10 32 1,2 26 0,2 6-1,8-15 1,8-24-1,2-18 1,-8-16 15,-7-16-31</inkml:trace>
  <inkml:trace contextRef="#ctx0" brushRef="#br1" timeOffset="200453.5">25154 2421 0,'-7'40'15,"1"-5"17,9-22-17,7-26 1,16-37-1,14-33 1,15-13 0,3 13-1,-8 43 17,-9 40-17,-6 40 1,-13 23-1,-6 8 1,1-16 0,-1-20-1,-7-15 1,-4-10 15,-5-10-31</inkml:trace>
  <inkml:trace contextRef="#ctx0" brushRef="#br1" timeOffset="200637.87">25935 2270 0,'0'46'16,"0"1"-1,0-9 1,2-6 15,-2-16-31,0-16 0</inkml:trace>
  <inkml:trace contextRef="#ctx0" brushRef="#br1" timeOffset="200800.24">26059 1844 0,'0'0'16,"0"0"-1,0-7 1,0 7-16</inkml:trace>
  <inkml:trace contextRef="#ctx0" brushRef="#br1" timeOffset="201252.87">26659 1683 0,'0'43'16,"-11"17"-16,1 0 15,-5 21-15,0-6 16,-6 19-16,-4 27 15,15-18 1,20-67 0,13-50 15,0-12-15,-5-8-1,-31-6 1,-38-21-1,-22-1 1,6 19 0,49 37-1,50 12 1,17 2 0,21-4-16,44 4 15,-3-3 1,-13 3-1,-98-8-15</inkml:trace>
  <inkml:trace contextRef="#ctx0" brushRef="#br1" timeOffset="201666.06">27575 2126 0,'-40'53'16,"0"3"0,35-2-1,43-23 1,37-16-1,21-24 1,-3-28 0,-24-17-1,-45-9 1,-46 5 0,-41 18-1,-32 24 1,-9 18-1,28 14-15,26 6 16,19-6 0,19-9-1,12-7-15</inkml:trace>
  <inkml:trace contextRef="#ctx0" brushRef="#br1" timeOffset="202047.87">28763 1491 0,'-41'38'16,"14"0"-16,1 20 16,3 0-1,0 17-15,9-1 16,-7 11-16,7-9 16,0 7-16,5 15 15,16-20 1,11-48-1,-3-30 1,-5-23 0,-2 3-1,-3 2-15,-5 18 16</inkml:trace>
  <inkml:trace contextRef="#ctx0" brushRef="#br1" timeOffset="202211.03">28397 1919 0,'73'0'16,"-13"0"-1,16 0-15,27 0 16,1 0 0,-31 6-1,-73-6-15</inkml:trace>
  <inkml:trace contextRef="#ctx0" brushRef="#br1" timeOffset="202888.07">25026 3350 0,'68'-20'16,"18"-12"0,1-11-1,-16-5 1,-38 5 0,-51 26-1,-12 11 16,-20 24-31,-6 8 16,-14 13-16,6 7 16,-6 12-16,12-5 15,8 7-15,17 19 16,53-29 0,8-25-1,25-25 1,30-23-16,2-10 31,-11 3-31,-74 30 16</inkml:trace>
  <inkml:trace contextRef="#ctx0" brushRef="#br1" timeOffset="203155.23">25816 2920 0,'-2'60'16,"-5"16"-16,2 2 16,-13 10-16,-8 33 15,2-13 1,4-32 15,12-39-15,3-16-1,5-21-15</inkml:trace>
  <inkml:trace contextRef="#ctx0" brushRef="#br1" timeOffset="203604.95">26094 3290 0,'60'-33'16,"3"-2"15,-19 0-16,-37 12 1,-33 21 0,-34 22-1,-18 20 1,-5 20 0,18 14-1,34 7 16,36-21-15,43-30 0,35-25-1,10-22 1,-7-1 0,-16-2-1,-31 10 1,-39 10-16</inkml:trace>
  <inkml:trace contextRef="#ctx0" brushRef="#br1" timeOffset="204308.45">26797 3141 0,'-40'18'0,"-1"25"31,8 33-15,11 10-1,32-13 1,30-36-1,31-37 1,12-31 0,-2-1-1,-18-1 1,-63 33-16</inkml:trace>
  <inkml:trace contextRef="#ctx0" brushRef="#br1" timeOffset="204790.84">27321 2857 0,'-12'65'15,"-6"31"1,10 15-1,1 3-15,17-34 16,8-27 0,-8-46-1,-10-26 1,-14-22 0,0 3-1,-2 8 1,-16-12-1,-29-16 1,-7-3 0,8 10-1,32 24 1,34 17 0,34 12-1,25 3 1,26-2-1,5 1-15,-11 4 16,-14-5 0,-34-1-1,-37-2-15</inkml:trace>
  <inkml:trace contextRef="#ctx0" brushRef="#br1" timeOffset="205091.22">27664 3308 0,'10'-10'15,"10"-6"1,3-6-1,7-3 1,5-1 0,0 2-1,-9-2 1,-6 6 0,-5 5-1,-8 5-15,-7 10 0</inkml:trace>
  <inkml:trace contextRef="#ctx0" brushRef="#br1" timeOffset="205259.08">28259 3245 0,'0'0'0</inkml:trace>
  <inkml:trace contextRef="#ctx0" brushRef="#br1" timeOffset="205425.02">28259 2917 0,'0'0'0</inkml:trace>
  <inkml:trace contextRef="#ctx0" brushRef="#br1" timeOffset="205766.48">28767 3114 0,'-53'13'16,"-5"7"0,11 8-1,29 6 1,41 0 0,35-17-1,12-7 1,1-7-1,-14-3 1,-23-3 0,-34 3-16</inkml:trace>
  <inkml:trace contextRef="#ctx0" brushRef="#br1" timeOffset="206624.51">29992 3000 0,'-48'-6'0,"-13"6"31,-11 9-31,-7 16 31,14 16-15,13 17 0,31 9-1,39-13 1,39-20 0,24-13-1,5-16 1,-13-5-1,-25-2 1,-48 2-16</inkml:trace>
  <inkml:trace contextRef="#ctx0" brushRef="#br1" timeOffset="207134.29">30319 2754 0,'-12'65'16,"-8"14"-1,0 3 1,0-12 0,5-26-1,22-29 1,26-33 0,18-12-1,14-11 1,-2 9-1,-11 22 1,-6 28 0,-11 19-1,-9 8 1,-6-6 0,4-17-1,7-12 1,1-7-1,-11-3 1,-21 0-16</inkml:trace>
  <inkml:trace contextRef="#ctx0" brushRef="#br1" timeOffset="207575.36">30978 2956 0,'-46'12'16,"-11"10"0,-4 8-1,8 11 1,25-11 0,38-7-1,27-13 1,17-17-1,-6-11 1,-13-15 0,-10-2-1,-12 7 1,-13 21 0,-10 17-1,3 12 1,7 11-1,21-5 1,28-8 0,16-12-1,3-4 1,-3-1 0,-21-3-16,-44 0 0</inkml:trace>
  <inkml:trace contextRef="#ctx0" brushRef="#br1" timeOffset="207882.75">31187 3127 0,'2'0'16,"11"-3"-1,7-10 1,3-7-16,-1 2 16,-4 1-1,-1 4 1,-1 1 0,-4 7-1,8-5 1,-2 0-16,2 4 15,-4 0 1,-16 6-16</inkml:trace>
  <inkml:trace contextRef="#ctx0" brushRef="#br1" timeOffset="208355.46">31683 3016 0,'-53'15'15,"-8"8"1,1 1 0,22 7-16,29-16 15,23-5 1,24-10-1,15-10 1,0-5 0,-3-5-1,-2 0 1,-13 5-16,-9 2 16,-16 15-1,-13 21 1,-20 14-1,-17 12 1,-13 6 0,-2 0-16,2-7 15,16-8 1,21-34 0,14-19-1,2-2 1,2-3-16,-2 18 0</inkml:trace>
  <inkml:trace contextRef="#ctx0" brushRef="#br1" timeOffset="208799.17">32096 3091 0,'51'-13'16,"9"1"0,11-6-1,-4-10 1,-9 4-16,-9-2 16,-39 12-1,-23 3 1,-23 6-1,-23 7 1,-22 13 0,-5 10-16,2 11 15,24 12 1,35 7 0,45-5-1,40-8 1,24-12-1,7-23-15,2-9 16,-18-8 0,-19-4-1,-31 10 1,-25 4-16</inkml:trace>
  <inkml:trace contextRef="#ctx0" brushRef="#br1" timeOffset="-211275.25">19235 3630 0,'-10'-7'16,"-18"-8"-1,-27-1 1,-28 6 0,17 8-1,-7 4-15,2 8 16,-10 8-1,11 13 1,-10 9-16,6 6 16,-9 19-16,10-2 15,-2 18-15,22-6 32,5 19-32,23-19 15,22 5-15,18-22 31,36-9-31,10-19 16,34-8-16,3-10 16,31-4-16,-11-8 15,8-8 1,-18-2 0,1-4-16,17-7 15,-58 9 1,-68 12-16</inkml:trace>
  <inkml:trace contextRef="#ctx0" brushRef="#br1" timeOffset="-210739.29">17867 3560 0,'-38'40'15,"-8"18"-15,6 2 16,-5 26-16,7-2 16,2 21-1,11-9 1,13 13-16,14-21 16,31-6-16,5-21 15,30-16-15,35-7 16,3-15-1,-48-8 1,-58-15-16</inkml:trace>
  <inkml:trace contextRef="#ctx0" brushRef="#br1" timeOffset="-210310.5">19600 3320 0,'53'51'15,"-9"-5"1,10 11-16,-3 3 16,7 16-16,-7-3 15,3 21-15,-15-11 16,-15 12-16,-13-16 31,-29 12-31,-12-16 16,-36 3-16,-1-10 15,-17 0-15,-21 6 16,24-24 0,81-50-16</inkml:trace>
  <inkml:trace contextRef="#ctx0" brushRef="#br1" timeOffset="-190393.37">15539 5206 0,'0'44'16,"0"19"-16,0 5 16,-6 26-1,6-13 1,-5 2-16,-5 12 0,1-9 15,3 3-15,-2 16 0,3 6 16,-2 27-16,5-16 31,-4-1-31,12 4 16,3-42 0,-6-41-1,-1-23 1,-2-19-16</inkml:trace>
  <inkml:trace contextRef="#ctx0" brushRef="#br1" timeOffset="-189008.13">17319 5313 0,'-42'-27'16,"-26"7"0,8 14 15,-16 12-31,8 9 16,-10 21-16,2 8 31,-17 27-31,9 5 15,2 27-15,11-5 32,5 23-32,16-10 15,15 15-15,15-12 16,20 2 0,12-21-1,23 6-15,11-23 16,27-5-16,0-17 31,26-16-31,-6-15 16,20-15-16,-14-7 31,17-18-31,-16-6 16,-2-1-16,16-11 31,-56 13-16,-58 20-15</inkml:trace>
  <inkml:trace contextRef="#ctx0" brushRef="#br1" timeOffset="-186412.41">18642 5618 0,'49'-1'16,"11"-3"-16,1 2 31,11 2-31,29-8 16,1 4 0,-40-4-1,-62 8-15</inkml:trace>
  <inkml:trace contextRef="#ctx0" brushRef="#br1" timeOffset="-185661.7">18751 6085 0,'91'0'15,"14"-7"1,-11 1 0,-31-2-1,-63 8-15</inkml:trace>
  <inkml:trace contextRef="#ctx0" brushRef="#br1" timeOffset="-182224.79">20808 4966 0,'-31'18'31,"-5"-1"-16,-21 19-15,-6 11 16,-23 23-16,19-9 31,4 2-31,-4 13 0,13-6 16,0 4-16,1 16 0,13 1 31,5 25-31,15-20 16,29 2-16,14-27 31,28-15-31,5-26 16,21-26-16,2-12 31,12-24-31,-11-6 16,1-17-16,-6-23 15,-52 7 16,-31 33-15,-29 16-16,-9 20 31,-19 14-31,2 10 16,-8 16-16,-7 27 31,25 6-15,17-7 15,17-32-15,19-32-16</inkml:trace>
  <inkml:trace contextRef="#ctx0" brushRef="#br1" timeOffset="-181916.81">21206 5979 0,'0'0'16,"0"2"-1,0 4 17,0-4-17,0-2-15</inkml:trace>
  <inkml:trace contextRef="#ctx0" brushRef="#br1" timeOffset="-181252.4">21737 5092 0,'66'0'15,"-8"7"1,12 23-1,-7 11 1,7 30-16,-14 5 16,-13 22-16,-23-5 31,-27 12-31,-14-16 16,-26 1-16,-9-24 31,-19-11-31,-4-22 15,-9-12-15,13-19 32,-6-18-32,11-37 15,47-15 17,58 18-17,11 25 1,19 20-16,3 13 31,13 14-31,-6 4 16,8 6-16,23-12 31,-8-20-15,-27-7 15,-36 0-16,-35 7-15</inkml:trace>
  <inkml:trace contextRef="#ctx0" brushRef="#br1" timeOffset="-180993.5">22835 5117 0,'79'0'15,"21"-7"17,9-9-17,-16 1 1,-27-3-1,-33 14 1,-33 4-16</inkml:trace>
  <inkml:trace contextRef="#ctx0" brushRef="#br1" timeOffset="-180650.46">22632 5213 0,'-35'25'15,"35"18"1,19-7 0,27 6-1,4-5 1,24 5-16,-7-5 16,14 8-16,20 13 15,-59 3 16,-31-21-15,-39-4-16,-15-12 16,-20-3-16,-30-9 15,-3-9 17,21-3-17,27-3 1,48 3-16</inkml:trace>
  <inkml:trace contextRef="#ctx0" brushRef="#br1" timeOffset="-180287.89">23881 5361 0,'23'73'15,"12"13"1,16-12 15,7-41-15,2-36-1,-10-18 1,-16 6 0,-34 15-1</inkml:trace>
  <inkml:trace contextRef="#ctx0" brushRef="#br1" timeOffset="-180061.94">24249 5349 0,'-47'40'15,"-19"16"-15,1-5 16,-14 11-16,12-7 31,-4-1-31,-7 11 16,10-12-1,33-28 1,35-25-16</inkml:trace>
  <inkml:trace contextRef="#ctx0" brushRef="#br1" timeOffset="-179781.37">24738 5351 0,'-38'81'16,"-15"10"0,8-8 15,10-22-15,15-29-1,20-32-15</inkml:trace>
  <inkml:trace contextRef="#ctx0" brushRef="#br1" timeOffset="-179332.36">25134 5317 0,'-35'77'16,"-8"19"15,23-11-15,47-33 0,14-30 15,14-22-31,1-13 15,9-22-15,-7-8 32,-8-12-32,-14 0 15,-19-12-15,-22 13 16,-30 0 0,-8 14-1,-23 10-15,-29 5 16,4 4 15,21 9-15,35 7-1,35 5-15</inkml:trace>
  <inkml:trace contextRef="#ctx0" brushRef="#br1" timeOffset="-178756.61">25978 4735 0,'-53'-4'15,"-2"8"1,12 18-1,20 19 1,28 17 0,16-11-1,14 4-15,28 22 32,7 10-17,-35-13 16,-54-30-15,-39-27 0,-19-31 15,5-29-15,39-22 15,28 17-16,31-4-15,9 11 16,17-3-16,31-10 16,-10 2-1,-30 9 1,-33 6 0,-7 19 15,-1 11-16,-2 11-15</inkml:trace>
  <inkml:trace contextRef="#ctx0" brushRef="#br1" timeOffset="-177987.76">26681 5445 0,'28'-11'16,"7"1"15,18-7-31,28-16 15,-8-5 1,-31-7 0,-49 17 15,-15 15-15,-27 13-16,-1 10 15,-18 16-15,5 5 31,-7 16-31,16 0 16,10 15-16,30 23 16,24-25 15,29-11-31,10-19 16,25-16-16,39-14 15,1-9 16,-29-4-15,-85 13-16</inkml:trace>
  <inkml:trace contextRef="#ctx0" brushRef="#br1" timeOffset="-177768.44">27097 5019 0,'47'0'16,"22"0"-16,39-5 16,6 2-1,-24-1 1,-90 4-16</inkml:trace>
  <inkml:trace contextRef="#ctx0" brushRef="#br1" timeOffset="-170929.15">14759 5599 0,'59'-8'15,"-6"-2"1,-16 0 0,-37 10-16</inkml:trace>
  <inkml:trace contextRef="#ctx0" brushRef="#br1" timeOffset="-136812.58">15679 8980 0,'-53'-5'16,"-15"5"-16,5 2 15,-20 21-15,8 5 16,-16 17-16,16 3 16,-6 20-1,18-7 1,5 17-16,23-10 16,9 10-16,21-14 15,18 8-15,12-11 16,33-1-16,3-17 15,24-8-15,-9-15 16,7-15-16,15-17 16,-10-11-1,-45 16 1,-43 7-16</inkml:trace>
  <inkml:trace contextRef="#ctx0" brushRef="#br1" timeOffset="-135546.15">16073 8892 0,'0'62'15,"-8"24"-15,2-2 32,-3 11-32,-1 34 15,-3-16 1,19-67 0,11-69 15,20-42-16,21-14 1,16 19 15,17 48-15,-4 47 0,-11 35 15,-8 6-16,-20-8 1,11-45 0,16-39 15,-17-1-15,2-21-16,18-30 15,-15-7 16,-38 14-15,-44 38 0,-32 49-1,-5 28 17,14 27-17,21 2 1,42-31 15,19-46-15,11-33-1,-11-41 17,-10-16-17,-10 17 1,-17 39 15,-8 46-15,-1 34-1,17 27 17,21-12-17,13-27 1,4-37-1,-17-33 17,-9-33-17,-1 0 1,13 28 15,4 40-15,3 35-1,-4 8 17,-10-5-17,-5-7 1,-14-29 0,2-28 15,1-14-16,11-2 1,5-4 15,5 6-15,-8 5 0,-25 30-16</inkml:trace>
  <inkml:trace contextRef="#ctx0" brushRef="#br1" timeOffset="-135039.18">17846 9433 0,'-29'36'16,"6"-6"15,18-10-15,10-28-1,18-22 1,6-20 15,-1-3-15,-10 23-1,0 30 17,6 43-17,-1 5 1,3 12-16,-9-5 31,1 16-31,-3 27 16,-18-4-1,-30-39 1,-7-27 15,5-20-15,15-4 0,20-4-1</inkml:trace>
  <inkml:trace contextRef="#ctx0" brushRef="#br1" timeOffset="-134355.25">18311 9419 0,'19'0'16,"25"0"0,3-6-1,-7-6 1,-15-6-1,-14 6 1,-29 6 0,-20 24-1,-12 23 17,17 21-17,30-4 1,16-4-1,7-17 1,-8-14 0,-12-23-16</inkml:trace>
  <inkml:trace contextRef="#ctx0" brushRef="#br1" timeOffset="-133799.41">19509 9353 0,'-55'10'16,"12"13"-1,13 17 1,20 20 0,28-4-1,20-6 1,20-17 15,2-30-15,-12-33-1,-23-26 1,-32 0 0,-34 6-1,-30 15 1,-1 20-1,9 20 17,14 17-17,14 8 1,15-12 0,20-18-16</inkml:trace>
  <inkml:trace contextRef="#ctx0" brushRef="#br1" timeOffset="-133217.39">20364 8786 0,'-61'7'16,"-17"29"0,25 2-1,8 25 1,20 5-1,9 10-15,9-5 16,19 16-16,6-14 16,10 3-16,12 25 31,0-33-15,-27-54-1,-18-42 16,-3-4-15,-21-13-16,-7 1 16,-12-6-16,-23-8 15,6 11 1,35 25 15,57 27-15,41 16-1,11 3 1,-14-4 0,-65-22-16</inkml:trace>
  <inkml:trace contextRef="#ctx0" brushRef="#br1" timeOffset="-132557.56">21956 8588 0,'-2'47'16,"0"23"-16,-3 4 15,2 23-15,0 2 16,3 19-16,0-19 31,0 1-31,6 19 16,1-26-1,-5-55 1,-2-38-16</inkml:trace>
  <inkml:trace contextRef="#ctx0" brushRef="#br1" timeOffset="-132076.96">22588 9292 0,'56'-22'15,"18"-8"1,-4-3 0,-19 5-1,-46 10 1,-23 11-1,-22 9-15,-44 13 16,-12 21 0,8 11-1,30 21 17,60-1-17,44-20 1,27-32-1,13-27 1,-5-14 0,-18 2-1,-63 24-15</inkml:trace>
  <inkml:trace contextRef="#ctx0" brushRef="#br1" timeOffset="-131896.54">23138 8990 0,'81'-5'16,"0"-5"-1,-16 0 1,-65 10-16</inkml:trace>
  <inkml:trace contextRef="#ctx0" brushRef="#br1" timeOffset="-110230.08">24288 9025 0,'65'-5'16,"33"-5"-1,10 0 1,-11-2-1,-30 1 1,-67 11 0</inkml:trace>
  <inkml:trace contextRef="#ctx0" brushRef="#br1" timeOffset="-109976.93">24279 9353 0,'56'-3'15,"14"-4"1,39 2-1,2-5 1,-23 0 0,-88 10-16</inkml:trace>
  <inkml:trace contextRef="#ctx0" brushRef="#br1" timeOffset="-108903.24">25557 8383 0,'0'50'16,"0"24"-16,0-2 16,0 21-16,0-7 31,0 23-31,0-11 15,0 10-15,0-14 16,0 4-16,0 12 31,0-11-15,0-51 0,0-28-1,0-20-15</inkml:trace>
  <inkml:trace contextRef="#ctx0" brushRef="#br1" timeOffset="-108709.42">25795 9358 0,'0'0'16,"0"0"-1,0 0-15</inkml:trace>
  <inkml:trace contextRef="#ctx0" brushRef="#br1" timeOffset="-108110.48">26603 8479 0,'-41'45'15,"-4"10"1,5 6 0,-8 20-16,8-3 15,2 17-15,13-12 16,12 16-16,13-19 31,20 2-31,8-22 16,23-15-16,34-15 15,10-28 1,-23-34 15,-47-21-15,-50-5-1,-41 20 1,-27 33 15,-6 23-15,31 15 0,33-3-1,20-8 16,5-9-15,10-13-16</inkml:trace>
  <inkml:trace contextRef="#ctx0" brushRef="#br1" timeOffset="-107763.83">27321 8907 0,'35'65'0,"13"13"31,8-7-31,7-23 31,-18-13-15,-17-20-16,-28-15 0</inkml:trace>
  <inkml:trace contextRef="#ctx0" brushRef="#br1" timeOffset="-107490.34">27735 8816 0,'-51'63'16,"11"-7"15,-8 7-31,5-5 0,-5 5 16,-10 15 0,18-23-1,28-37 1,3-8-1,7-2 1,2-8-16</inkml:trace>
  <inkml:trace contextRef="#ctx0" brushRef="#br1" timeOffset="-107189.02">28229 8791 0,'-28'68'16,"-5"35"-1,3-2 1,2-10 0,8-23-1,10-33 1,10-35-16</inkml:trace>
  <inkml:trace contextRef="#ctx0" brushRef="#br1" timeOffset="-106759.99">28560 8807 0,'-42'57'15,"7"26"1,22 15-1,41-6 1,34-28 0,32-43-1,-28-15 1,2-30-16,-18-9 16,-2-19-1,-20-4 1,-9-9-16,-38-29 15,-9 34 1,-23 9-16,-37 14 16,-5 14-1,2 13 1,39 12 0,21-2 15,18 0-16,13 0-15</inkml:trace>
  <inkml:trace contextRef="#ctx0" brushRef="#br1" timeOffset="-106489.52">28986 8514 0,'82'5'15,"6"3"1,-8-6-1,-27 0 1,-53-2-16</inkml:trace>
  <inkml:trace contextRef="#ctx0" brushRef="#br1" timeOffset="-105889.35">29576 8383 0,'6'86'16,"-4"19"0,-2-7-1,15-39 1,15-32 0,-9-14 15,-12-5-31,-9-8 15</inkml:trace>
  <inkml:trace contextRef="#ctx0" brushRef="#br1" timeOffset="-105384.72">30045 8312 0,'-22'10'16,"-18"14"0,-9 11-1,12 15 1,16 2 0,33-6 15,24-21-16,19-22 1,-2-23 0,-15-26-1,-13-12 1,-7 13 0,-13 17-1,-7 26 16,2 27-15,14 32 0,21 30-1,14 4 1,-1-9 0,-10-14-1,-10-29 1,-28-39-1</inkml:trace>
  <inkml:trace contextRef="#ctx0" brushRef="#br1" timeOffset="-104362.08">31260 8471 0,'-49'-8'16,"-16"14"-1,-23 22 1,25 2 0,-3 10-16,12 3 15,3 17 1,13-5-16,6 16 16,9-3-1,5 10-15,5-5 16,6 11-16,14 24 15,31 3 1,-1-40 0,24-13-16,0-21 15,22-10-15,0-14 16,20 3-16,-2-6 16,8-6-16,26-1 15,-11-8 1,-54-5-1,-34 6 1,-36 4-16</inkml:trace>
  <inkml:trace contextRef="#ctx0" brushRef="#br1" timeOffset="-103458.92">25176 8564 0,'53'3'16,"-2"-3"0,-8 0 15,-16 3-15,-29 1-1,-36-2 16,-22 1-15,-1 2 0,3 0-1,58-5-15</inkml:trace>
  <inkml:trace contextRef="#ctx0" brushRef="#br1" timeOffset="-19944.35">14619 10339 0,'68'0'15,"-10"0"1,10-9-16,2 2 16,21-10-1,-5 4-15,19-5 0,-4 0 16,23 6-1,-9 7 1,27 0-16,-39 2 16,1 3-16,6 0 0,-17 0 15,6-2 1,14-1-16,-18 3 16,9-5-16,20 3 0,-21 0 15,8-1-15,15-2 0,-25 10 16,7-5-16,16-5 0,-19 5 15,1 0-15,12 0 0,-20 0 16,1 0-16,12 0 0,-5 0 16,25 0-16,-17 0 15,14-2-15,-23-2 16,16-3-16,-20 0 16,15-4-16,-25 1 0,22 1 15,-17 3-15,15-1 0,-15 2 16,14-5-16,-17 7 15,16-5-15,-20 6 16,18-6-16,-11 3 16,20-2-16,-18 2 15,14-6-15,-17 2 16,17-12-16,-17 9 16,20 4-16,-13 4 0,13-2 15,-13-2-15,23 4 0,-17-4 16,16 4-16,-18-5 15,15 0-15,-23 3 16,18-7-16,-18-2 16,21-20-16,-18 5 15,20 5-15,-16 10 16,16 5-16,-19 4 16,15 9-16,-13 0 15,9 4-15,-14-4 0,14-1 16,-18-2-16,14 3 15,-23 2-15,14-3 0,29-2 16,-59-12 0,-34 4-1,-21 6 1,-15 2-16</inkml:trace>
  <inkml:trace contextRef="#ctx0" brushRef="#br1" timeOffset="-18498.66">15896 9960 0,'-5'51'16,"-2"14"-16,4 3 31,-3 15-31,-1-4 16,2 16-16,0-9 16,5 9-16,5-8 15,0 3 1,16 13-1,16-10 1,24-22 0,25-23 15,2-22-15,-10-16-1,-30-8 16,-23-2-31,-25 0 16</inkml:trace>
  <inkml:trace contextRef="#ctx0" brushRef="#br1" timeOffset="-18131.59">16357 10875 0,'30'43'32,"16"4"-32,-6-3 15,18 3-15,22 14 16,-19 4-1,-50-14 17,-46-11-17,-32-15 1,-1-10 15,10-9-15,23 1-1,35-7-15</inkml:trace>
  <inkml:trace contextRef="#ctx0" brushRef="#br1" timeOffset="-16730.12">17622 11054 0,'-33'-38'31,"-22"10"-16,-28 11 1,14 14 15,-1 18-31,10 9 16,-3 13-16,-10 31 16,27 17-1,54-2 16,47-24-15,36-40 0,10-30 15,2-23-15,-25-21-1,-30-11 1,-20-4 15,-21 12-15,-9 31 15,-3 29-15,-2 51-1,4 5 1,-3 14-1,4 2 1,2 19-16,0-10 16,0 13-16,2-15 31,7 6-31,3 17 16,4-11 15,3-55-16,-6-38 1,-3-28 15,8-25-15,15-9 15,9-2-15,-4 10 15,-10 15-15,-28 39-16</inkml:trace>
  <inkml:trace contextRef="#ctx0" brushRef="#br1" timeOffset="-2712.4">22266 10655 0,'-23'0'15,"-35"8"17,0 5-17,-15 14-15,6 9 16,-12 19-16,14-2 31,-1 16-31,29 29 16,49-12-1,48-28 1,26-34 15,5-41-15,-12-38 0,-22-37 15,-21-8-16,-14 4 1,-17 23 15,-8 45-15,-2 36 0,-2 45-1,5-3 16,-8 23-31,6 1 16,2 14-16,-3-5 16,5 12-16,11 29 31,11-14-15,16-31 15,-2-57-16,-17-29 1,-11-29 15,-3-24-15,10-10 15,20 6-15,4 12-1,-4 14 17,-16 15-17,-19 23-15</inkml:trace>
  <inkml:trace contextRef="#ctx0" brushRef="#br1" timeOffset="-1766.49">22763 11326 0,'9'0'16,"14"-5"15,8-3-15,1-12-1,-6-2 1,-14-1-1,-15 5 1,-24 6 0,-26 12-1,0 15 17,5 20-17,15 13 1,28 2-1,31-2 1,24-13 0,13-16 15,3-12-15,-16-7-1,-17-3 1,-33 3-16</inkml:trace>
  <inkml:trace contextRef="#ctx0" brushRef="#br1" timeOffset="-1445.42">23012 11097 0,'43'0'16,"2"0"-1,-14 3 1,-31-3-16</inkml:trace>
  <inkml:trace contextRef="#ctx0" brushRef="#br1" timeOffset="11071.98">22211 13564 0,'-8'-18'31,"-19"-13"-16,-24 1 17,-27 25-17,13 16 17,-6 17-32,18 9 15,-5 21-15,21 0 31,11 10-31,19-7 16,24 4-16,36 5 16,25-24 15,-2-41-15,-6-53 15,-26-2-16,-9-18-15,-2-33 32,-14-5-17,-3 18 17,-14 53-17,-4 47 16,-1 15-15,-8 32-16,2 4 16,-1 25-16,-1 0 31,6 16-31,3-11 16,-5 13-16,7-18 31,2 5-31,10 20 15,1-24 17,-5-44-17,-1-45 17,1-36-17,14-29 16,-1 7-15,2-10-16,7-20 16,5 3 15,-5 13-15,-30 72-16</inkml:trace>
  <inkml:trace contextRef="#ctx0" brushRef="#br1" timeOffset="11900.81">22649 14191 0,'0'85'16,"0"-14"15,0 5-31,0 22 16,0-10-1,0-22 1,0-54 15,0-42-15,0-43 0,0 10-1,0-10-15,0-35 31,6-1-15,18 33 0,22 42-1,7 36 17,-1 30-17,-16 11 1,-28 10 15,-29-12-15,-24-16-1,-10-15 1,7-23 15,20-19-15,15-9-1,11 6 1,2 10 0,0 25-16</inkml:trace>
  <inkml:trace contextRef="#ctx0" brushRef="#br1" timeOffset="12243.16">22914 14012 0,'15'0'16,"25"3"-1,21 4 17,-3 1-17,-13-8 1,-20-13 15,-10 0-15,-4 9-1,-11 4-15</inkml:trace>
  <inkml:trace contextRef="#ctx0" brushRef="#br1" timeOffset="12493.28">23121 13954 0,'-3'71'16,"-3"2"-1,6-10 17,0-16-17,-2-21 1,0-14-1,2-12-15</inkml:trace>
  <inkml:trace contextRef="#ctx0" brushRef="#br1" timeOffset="13482.57">23486 13856 0,'55'5'15,"16"13"1,4 4 0,-1-1 15,-14-4-15,-19-2-1,-19-7 1,-22-8-16</inkml:trace>
  <inkml:trace contextRef="#ctx0" brushRef="#br1" timeOffset="13723.16">23559 14170 0,'48'11'15,"9"1"17,-1-1-17,-18-7 1,-38-4-16</inkml:trace>
  <inkml:trace contextRef="#ctx0" brushRef="#br1" timeOffset="22462.28">24386 13992 0,'25'0'16,"38"10"0,22 0 15,3-5-15,-14 5-1,-74-10-15</inkml:trace>
  <inkml:trace contextRef="#ctx0" brushRef="#br1" timeOffset="22825.35">24708 13879 0,'-8'75'31,"6"-12"-16,-5 10-15,-2 28 16,2-12 15,0-27-15,4-29 0,3-33-16</inkml:trace>
  <inkml:trace contextRef="#ctx0" brushRef="#br1" timeOffset="23281.65">25436 13707 0,'-2'51'32,"-3"14"-32,-3 3 15,-4 23-15,-1-1 16,-2 11-16,-8 30 15,3-10 17,7-48-32,13-73 0</inkml:trace>
  <inkml:trace contextRef="#ctx0" brushRef="#br1" timeOffset="23528.65">25686 14340 0,'0'0'16,"0"0"0,0 0-16</inkml:trace>
  <inkml:trace contextRef="#ctx0" brushRef="#br1" timeOffset="23967.6">26200 13904 0,'-58'62'31,"12"-6"-16,6 7-15,5 33 16,35 10 0,47-18-1,29-28 1,10-34 15,-8-39-15,-35-20-1,-45-5 1,-51 3 0,-1 18-1,-11 4-15,-33 3 16,2 0 0,15 5-1,81 5-15</inkml:trace>
  <inkml:trace contextRef="#ctx0" brushRef="#br1" timeOffset="24531.99">24721 13974 0,'5'3'15,"25"7"17,17 3-17,7-1 16,-4-2-15,-10-2 0,-40-8-16</inkml:trace>
  <inkml:trace contextRef="#ctx0" brushRef="#br1" timeOffset="25253.69">26782 14244 0,'28'63'16,"12"15"-1,0-2 1,4-31 0,-12-37-1,-2-16-15,-8-10 16,-13 13-1,-9 5-15</inkml:trace>
  <inkml:trace contextRef="#ctx0" brushRef="#br1" timeOffset="25512.59">26988 14196 0,'-47'61'16,"-9"9"-1,-2 0 1,28-32 0,35-28-1,13-17 1,7-6-1,-3 1 1,-22 12-16</inkml:trace>
  <inkml:trace contextRef="#ctx0" brushRef="#br1" timeOffset="25764.48">27482 13926 0,'-7'43'15,"-10"22"1,1-4 0,-7 17-16,1-5 15,-3 8-15,-1 15 16,11-18-16,3-25 15,4-28 1,8-25-16</inkml:trace>
  <inkml:trace contextRef="#ctx0" brushRef="#br1" timeOffset="26180.1">27705 14047 0,'-28'71'15,"10"-11"1,-3 8-16,4 36 16,7-1-1,30-27 1,21-43-1,11-36 1,9-33 0,-8-29-1,-16-28 1,-19-15 0,-33-1-1,-35 21 1,-24 25 15,-6 20-15,9 11-1,36 16 1,35 16-16</inkml:trace>
  <inkml:trace contextRef="#ctx0" brushRef="#br1" timeOffset="26966.08">27885 13783 0,'23'0'16,"25"0"-1,8-3 1,-4-4 0,-11 2-1,-41 5-15</inkml:trace>
  <inkml:trace contextRef="#ctx0" brushRef="#br1" timeOffset="27233.62">28281 13700 0,'-7'55'16,"-6"11"15,-2-4-15,5-6 0,8-21-1,-3-17 1,5-18-16</inkml:trace>
  <inkml:trace contextRef="#ctx0" brushRef="#br1" timeOffset="27746.03">28611 13668 0,'-14'0'16,"-20"9"-1,-4 12 1,11 9 0,17 4 15,24 0-16,20-15 1,6-15 0,3-22 15,-8-8-15,-10 6-1,-12 0 16,-8 22-15,-2 31 0,4 38-1,3 14 17,5-1-17,6-17 1,-9-21-1,-12-46-15</inkml:trace>
  <inkml:trace contextRef="#ctx0" brushRef="#br1" timeOffset="28328.62">29536 14004 0,'-21'0'16,"-21"11"-1,2 4 17,-11 15-32,6 5 15,-10 18-15,6 5 16,-3 12-16,14-4 16,10 15-16,16-11 15,17 3-15,17-17 16,23 4-16,6-12 15,19-2-15,-2-11 16,11-7-16,30-8 16,-2-18-1,-26-7 1,-43 0 0,-38 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9T13:17:54.29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3758 1103 0,'51'-13'16,"17"-9"-16,-3 2 15,24 2-15,-1-2 16,16-5-16,-12 2 16,11 0-16,27-4 15,-13 4 1,-47 7 0,-36 9-1,-34 7-15</inkml:trace>
  <inkml:trace contextRef="#ctx0" brushRef="#br0" timeOffset="300.24">4182 1181 0,'-21'64'16,"-4"18"-16,-1-1 15,0 17-15,3-5 16,1-2-16,-1 17 16,23-51-1,1-33 1,5-11-1,-6-8 1,0-5-16</inkml:trace>
  <inkml:trace contextRef="#ctx0" brushRef="#br0" timeOffset="791.53">5172 808 0,'-5'53'15,"-12"15"-15,1 0 16,-9 20-16,0-4 15,-8 9 1,-7 21-16,6-19 16,20-70-1,28-52 1,2-8 0,17-16-1,25-23 1,13 4-1,-1 23 1,-15 36 0,-12 41-1,-20 30 1,-10 8 0,-9-9-1,-2-13 1,3-21-1,-5-13 1,0-12-16</inkml:trace>
  <inkml:trace contextRef="#ctx0" brushRef="#br0" timeOffset="1182.83">5852 1352 0,'53'-17'16,"17"-9"0,13-16-1,-7-8 1,-6-3 0,-31-1-1,-44 24 1,-43 28-1,-2 9 1,-19 18-16,6 8 16,-10 8-16,-20 24 15,26 8 1,58-19 0,53-22-1,36-17 1,13-8-1,-12-7-15,-16-4 16,-65 4-16</inkml:trace>
  <inkml:trace contextRef="#ctx0" brushRef="#br0" timeOffset="1955.12">7634 1194 0,'60'-23'16,"29"-10"-1,9-11 1,-10-2 0,-38 1-1,-44 19 16,-50 32-15,-9 6 0,-12 15-16,2 6 15,-8 8-15,-15 29 16,31 13 0,52-17-1,52-31 16,26-27-15,6-16 0,-17-5-1,-64 13-15</inkml:trace>
  <inkml:trace contextRef="#ctx0" brushRef="#br0" timeOffset="2250.25">8463 649 0,'-8'49'16,"-2"19"-16,-2-3 15,-6 21-15,0-6 16,-5 6-16,-2 15 16,13-14-1,1-36 1,6-25 0,5-26-16</inkml:trace>
  <inkml:trace contextRef="#ctx0" brushRef="#br0" timeOffset="2728.01">8964 1110 0,'68'-32'16,"20"-16"-1,5-13 1,-25 1-1,-55 17 1,-56 31 15,-4 14-15,-27 20-16,1 12 16,-10 13-16,11 2 15,-2 14-15,16 25 16,56-10-1,21-38 1,30-15-16,32-7 16,6-13 15,-18-8-31,-69 3 16</inkml:trace>
  <inkml:trace contextRef="#ctx0" brushRef="#br0" timeOffset="3004.12">9702 937 0,'-23'12'16,"-30"29"-1,-9 27 1,21 15-1,44-10 17,47-25-17,24-21 1,-4-14 0,-15-2-1,-55-11-15</inkml:trace>
  <inkml:trace contextRef="#ctx0" brushRef="#br0" timeOffset="3307.66">10176 561 0,'-3'54'16,"1"16"-16,2-7 16,0 15-16,5 25 15,10 1 1,18-31 0,5-41-1,-15-39 1,-21-21-1,-4-4 1,-1 9 0,3 23-16</inkml:trace>
  <inkml:trace contextRef="#ctx0" brushRef="#br0" timeOffset="3484.55">9879 831 0,'70'-3'16,"26"-5"0,8 1-1,-14-5 1,-24 1 0,-66 11-16</inkml:trace>
  <inkml:trace contextRef="#ctx0" brushRef="#br0" timeOffset="3771.33">10637 997 0,'58'-32'16,"13"6"0,2 9-16,-13 4 15,-12 7 1,-2 12 0,-21-3-1,-13 0 1,-12-3-16</inkml:trace>
  <inkml:trace contextRef="#ctx0" brushRef="#br0" timeOffset="4162.56">11310 915 0,'-12'9'0,"-14"19"15,8 15 1,24-3 0,36-12-1,24-11 1,4-26 0,-12-17 15,-32-9-16,-39 2 1,-35 8 0,-20 8-1,10 4 1,28 6 0,20 1-1,13 9 1,-3-3-1,0 0-15</inkml:trace>
  <inkml:trace contextRef="#ctx0" brushRef="#br0" timeOffset="4473.22">11791 995 0,'18'-18'16,"20"-22"-1,14-6 1,9 19 0,4 36 15,-12 33-16,-9 8 1,-16-5 0,-6-12-1,-12-18 1,-10-15-16</inkml:trace>
  <inkml:trace contextRef="#ctx0" brushRef="#br0" timeOffset="4966.09">10652 939 0,'-27'58'15,"6"0"1,-1-10 0,4-10-1,11-20 1,7-18-16</inkml:trace>
  <inkml:trace contextRef="#ctx0" brushRef="#br0" timeOffset="5841.74">13296 778 0,'-3'63'15,"-7"13"16,-2-8-15,2-18 0,1-14-1,5-17 1,4-19-16</inkml:trace>
  <inkml:trace contextRef="#ctx0" brushRef="#br0" timeOffset="6034.01">13134 442 0,'11'0'15,"3"0"1,7-2-1,-21 2-15</inkml:trace>
  <inkml:trace contextRef="#ctx0" brushRef="#br0" timeOffset="6431.69">13939 682 0,'-54'46'16,"14"9"15,32 3-15,43-10-1,44-13 1,16-10-1,-18 9 1,-51-4 0,-43 7-1,-41 3 1,-17-6 0,4-7-1,15-9 1,26-6-1,13-5 1,17-7-16</inkml:trace>
  <inkml:trace contextRef="#ctx0" brushRef="#br0" timeOffset="7288.79">15689 728 0,'-50'-11'15,"-26"24"1,11 5 0,-1 14-16,6 6 15,-1 13-15,-11 29 16,18 1-1,47-31 1,35-34 0,24-29-1,19-22 1,12-18 0,-2-13-1,-16 6 1,-21 34-1,-22 34 17,-7 28-17,8 14 1,22 0 0,16-7-1,-1-18 1,-17-7-1,-43-18-15</inkml:trace>
  <inkml:trace contextRef="#ctx0" brushRef="#br0" timeOffset="7903.45">17463 417 0,'5'71'16,"0"-7"0,-2 15-16,-3-2 15,-3 11-15,-2 19 16,0-2 15,-2-68-15,2-44-1,-3-18 1,5-3 0,3 2 15,-2 6-31,2 20 15</inkml:trace>
  <inkml:trace contextRef="#ctx0" brushRef="#br0" timeOffset="8112.41">17396 410 0,'44'-15'16,"17"-3"-16,0 0 15,15 4-15,36-6 16,0 7 0,-17 6 15,-44-3-31,-51 10 16</inkml:trace>
  <inkml:trace contextRef="#ctx0" brushRef="#br0" timeOffset="8333.15">17459 710 0,'47'0'15,"19"0"-15,30-5 16,0-5 0,-24 2-1,-72 8-15</inkml:trace>
  <inkml:trace contextRef="#ctx0" brushRef="#br0" timeOffset="8792.4">17975 794 0,'-15'47'16,"3"8"-1,12-16 1,25-25-1,30-24 1,13-28 15,8-20-15,-11 3 0,-14 9-1,-21 34 1,-13 34-1,1 27 1,-6 4 0,-3-8-1,0-9 1,1-14 0,-3-17-1,-3-5 1,-2-3-1,1 1 1,-3 2-16</inkml:trace>
  <inkml:trace contextRef="#ctx0" brushRef="#br0" timeOffset="9127.62">18521 848 0,'-4'6'0,"1"4"16,3-8 0,10-17-1,13-18 1,18-5 0,9 3-1,3 10 1,-6 25-1,-6 15 1,-16 10 0,-15 16-1,-7-4 1,-3-6 0,-3-9-1,3-22-15</inkml:trace>
  <inkml:trace contextRef="#ctx0" brushRef="#br0" timeOffset="9640.94">19149 942 0,'0'0'16,"13"-5"0,22-23-16,25-27 15,14-16 1,-4-20-1,-17-17 1,-17 2 0,-22 21-1,-26 37 1,-13 40 0,-10 38-1,-5 31 1,-1 17-1,10 17 1,26-1 0,26-16-1,26-10 1,14-18 0,-3-14-1,-26-16 1,-32-20-16</inkml:trace>
  <inkml:trace contextRef="#ctx0" brushRef="#br0" timeOffset="10107.21">19905 722 0,'-55'26'16,"-9"16"0,5-1-1,13 1 1,34-24 0,26-18-1,21-14 1,14-20-1,1-3 1,-2-1 0,-13 15-1,-12 26 1,-11 22 0,-1 20 15,8-2-16,12-23 1,6-14 0,4-16-1,-13-1 1,-28 11 0</inkml:trace>
  <inkml:trace contextRef="#ctx0" brushRef="#br0" timeOffset="10678.33">20308 836 0,'0'0'16,"8"-8"0,14-14-1,22-16 1,16 3 0,6 1-1,-16 22 1,-23 23 15,-16 19-15,-11 2-1,-3-2 1,3-7 0,15-10-1,20-11 16,14-4-15,-2-4 0,-9 2-1,-13 1 1,-5-4 0,-10 4-1,-7 3 16,0 0-15,-3 0-16</inkml:trace>
  <inkml:trace contextRef="#ctx0" brushRef="#br0" timeOffset="11063.67">21049 760 0,'53'-2'16,"17"-11"-1,1-10 1,-10-4 0,-36 7 15,-35 12-16,-30 14 1,-21 19 0,3 12-1,16 6 1,33-15 15,35-14-15,24-8-1,6-12 1,-9 2 0,-47 4-16</inkml:trace>
  <inkml:trace contextRef="#ctx0" brushRef="#br0" timeOffset="11491.05">21500 806 0,'7'-12'15,"19"-22"1,20-16-1,6-3 1,-1 15 0,-11 28-1,-20 32 1,-8 20 15,-6 5-15,-6-7-1,12-27 1,26-26 0,10-12-1,0-2 1,-7-1 0,-41 28-16</inkml:trace>
  <inkml:trace contextRef="#ctx0" brushRef="#br0" timeOffset="11770.54">22171 335 0,'-8'63'15,"2"27"1,-1 9-1,5-13 1,11-39 15,10-32-15,1-15 0,-5-7-1,-5 1 1,-10 6-16</inkml:trace>
  <inkml:trace contextRef="#ctx0" brushRef="#br0" timeOffset="11977">22050 574 0,'83'0'15,"20"0"1,6-3 0,-16 3-1,-36-5 1,-57 5-16</inkml:trace>
  <inkml:trace contextRef="#ctx0" brushRef="#br0" timeOffset="12404.31">22705 615 0,'-56'24'16,"-5"6"0,7-7-1,26-5 1,33-8-1,40-13 1,31-15 0,4-8-1,-9-2 1,-19 7 0,-26 18-1,-26 19 1,-13 22-1,0 7 1,17-7 0,26-8-1,20-15 1,13-12 0,2-8-1,-12-2 1,-20 1-1,-33 6-15</inkml:trace>
  <inkml:trace contextRef="#ctx0" brushRef="#br0" timeOffset="12655.82">23315 333 0,'20'60'16,"0"25"0,2 21-1,-3-5-15,-2-18 32,3-25-32,-10-30 15,-5-16 1,-5-12-1</inkml:trace>
  <inkml:trace contextRef="#ctx0" brushRef="#br0" timeOffset="13984.17">24973 770 0,'2'71'15,"1"25"1,-1 10 0,-2-15-1,0-31 1,0-48 0,0-42 15,-2-43-16,-8-31 1,-6-17 0,4 3-1,24 17 1,39 21 0,2 32-1,15 20 1,2 16-1,23 7-15,-9 5 16,2 12-16,1 21 16,-53 20-1,-32-16 1,-32-1-16,-13-6 16,-20 5-16,-5-9 15,-7 4 1,-22-2-16,29-8 31,63-15-15,40-5-1,14-3 1,-7-5 0,-42 8-16</inkml:trace>
  <inkml:trace contextRef="#ctx0" brushRef="#br0" timeOffset="14488.84">26099 563 0,'-27'8'15,"-31"12"1,-8 26-1,8 22 1,30 0 0,36-15-1,32-25 1,13-34 15,-5-34-15,-15-20-1,-21-1 1,-22 9 15,-5 18-15,3 32 0,7 27-1,14 20 1,17 6 15,11-11-15,9-6-1,-6-12 1,-12-7 0,-28-15-16</inkml:trace>
  <inkml:trace contextRef="#ctx0" brushRef="#br0" timeOffset="14771.42">26429 841 0,'7'-25'15,"16"-25"1,12-11 0,11 5-1,4 19 1,-4 12 0,-11 9-1,-17 6 1,-18 10-16</inkml:trace>
  <inkml:trace contextRef="#ctx0" brushRef="#br0" timeOffset="15192.23">27205 377 0,'-3'86'16,"-4"10"0,0-6-1,2-11 1,10-24 0,7-35-1,-1-27 1,-6-16-1,-3-5-15,-2 3 16,-2 4 0,2 21-16</inkml:trace>
  <inkml:trace contextRef="#ctx0" brushRef="#br0" timeOffset="15366.94">27009 587 0,'65'0'16,"26"0"-1,4-3 1,-11-4-16,-28 1 16,-56 6-16</inkml:trace>
  <inkml:trace contextRef="#ctx0" brushRef="#br0" timeOffset="15582.46">27719 760 0,'0'-4'0,"0"-10"16,0 0 0,-2 3-1,2 11-15</inkml:trace>
  <inkml:trace contextRef="#ctx0" brushRef="#br0" timeOffset="15722.48">27699 430 0,'0'0'0,"0"0"16,0 0-16</inkml:trace>
  <inkml:trace contextRef="#ctx0" brushRef="#br0" timeOffset="16048.64">28271 591 0,'-68'0'0,"-15"18"15,8 12 1,29 16 0,43-1-1,38-9 1,31-19 0,17-22-1,8-17 1,-16-6-1,-17-1 1,-58 29-16</inkml:trace>
  <inkml:trace contextRef="#ctx0" brushRef="#br0" timeOffset="16353.89">28672 463 0,'-23'56'16,"6"9"0,-4-4-1,19-19 1,20-12-1,15-14 1,2-7 0,0-6-1,-18 0 1,-17-3-16</inkml:trace>
  <inkml:trace contextRef="#ctx0" brushRef="#br0" timeOffset="16750.25">28921 705 0,'25'0'16,"34"-10"0,18-5-1,9-6 1,-16 1-1,-14 5 1,-40 6 0,-30 3-1,-31 4 1,-28 4 0,-12 16-1,1 14 1,31 14-1,48 1 1,54-11 0,38-16-1,12-8 1,-11-4 0,-27-8-1,-61 0-15</inkml:trace>
  <inkml:trace contextRef="#ctx0" brushRef="#br0" timeOffset="18024.47">18164 1486 0,'0'33'16,"-2"37"-1,-7 26 1,0 10-1,1-8 1,1-15 15,5-23-15,4-29 0,13-20-1,25-15 1,20-8-1,14-6 1,1-9 0,-4-14-1,-18 6 1,-10 3 0,-26 16-1,-6 8 1,-11 8-16</inkml:trace>
  <inkml:trace contextRef="#ctx0" brushRef="#br0" timeOffset="18352.66">18565 1783 0,'25'13'15,"38"12"1,28 0 0,12 0-1,-12-7 1,-14-10 0,-54 7-1,-51 0 1,-35 11-1,-22 1 1,-3-5-16,-3-1 16,18-9-1,28-1 1,45-11-16</inkml:trace>
  <inkml:trace contextRef="#ctx0" brushRef="#br0" timeOffset="18928.84">19706 1869 0,'-23'10'0,"-24"16"15,-9 22 1,1 12 0,17 3-1,31 0 1,36-15 0,35-18-1,19-15 1,-7-8-1,-18-4 1,-58-3-16</inkml:trace>
  <inkml:trace contextRef="#ctx0" brushRef="#br0" timeOffset="19407.39">20137 1871 0,'-43'24'16,"-7"23"-1,2 13 1,17 1 0,19-13-1,20-28 1,27-32 15,13-29-15,8-11-1,-4-2 1,-9 9 0,-21 30-1,-9 28 16,-8 24-15,-2 14 0,15-13-1,12-26 1,5-17 15,0-13-15,-9 4-1,-26 14-15</inkml:trace>
  <inkml:trace contextRef="#ctx0" brushRef="#br0" timeOffset="19722">20618 2051 0,'18'-16'16,"28"-29"0,11-3-1,3 13 1,-9 33 0,-16 34 15,-14 16-16,-11-1 1,-8-5 0,0-15-1,-2-9 1,0-18-16</inkml:trace>
  <inkml:trace contextRef="#ctx0" brushRef="#br0" timeOffset="20431.24">21122 2006 0,'13'-8'15,"22"-13"1,18-1-1,12 6 1,-2 16 15,-12 14-15,-16 0 0,-14 4-1,-9-10 1,-7-1-1,-3-5 1,9-11 0,14-17 15,8-2-15,0 1-1,-19 22 1,-11 28-1,-8 23 1,0 4 0,22-10 15,24-20-15,22-30-1,5-26 1,-17-14-1,-39-1 1,-38 17 15,-26 18-15,-14 19 0,14 2-1,6 5 1,16 0-1,12-8 1,18-2-16</inkml:trace>
  <inkml:trace contextRef="#ctx0" brushRef="#br0" timeOffset="20740.32">22194 1408 0,'0'66'15,"0"27"1,-6 18 0,3 2-1,1-23 16,-1-41-15,3-26 0,0-21-1,0-2 1,0 0 0,0 0-16</inkml:trace>
  <inkml:trace contextRef="#ctx0" brushRef="#br0" timeOffset="20904.07">22032 1736 0,'55'0'16,"13"0"-16,25 0 15,0-3 1,-24-4-1,-69 7-15</inkml:trace>
  <inkml:trace contextRef="#ctx0" brushRef="#br0" timeOffset="21861.32">23173 1670 0,'-5'68'16,"-7"10"-1,-6-5 1,-2-30 0,0-33-16,8-27 15,12-29 1,17-12 0,23-3-1,15 17 1,17 16-1,-5 28 1,-19 25 0,-35 20-1,-38 6 1,-31-1 0,-17-12-1,-3-16 1,6-9-1,14-8 1,49-10 0,22-2-1,23-11 1,30-12 0,23-3-1,9 10 1,-11 11-1,-14 9 1,-2 3 0,5-2-1,1-11 1,1-15 0,-4 1-1,-16-11 1,-27-5-1,-33 15 1,-38 24 0,-33 18-1,-11 21 1,5 6 0,22 4-1,40-7 1,38-13-1,27-14 1,8-15-16,-7-3 31,-14 2-15,-14-2-16,-23 7 16</inkml:trace>
  <inkml:trace contextRef="#ctx0" brushRef="#br0" timeOffset="22152.49">23254 1383 0,'-15'65'16,"-12"26"-1,-1 4 1,17-19 0,22-16-1,3-21 1,-5-20-1,-9-19-15</inkml:trace>
  <inkml:trace contextRef="#ctx0" brushRef="#br0" timeOffset="23180.89">22844 2580 0,'-44'37'15,"-6"16"1,2 15 0,23 3-1,25-23 1,25-36 0,23-34-1,-5-11 1,3-15-16,-1 1 15,0-16-15,-9 2 16,-6-10-16,-8 8 16,-4-10-16,-16-26 15,-25 9 1,-24 25 0,-13 29-1,-1 36 1,3 41-1,10 37 1,20-15 0,8 10-16,13-10 15,9 8-15,29 22 16,29-15 0,23-31-1,3-36 1,-3-29-16,-10-10 15,-33 14 1,-40 14-16</inkml:trace>
  <inkml:trace contextRef="#ctx0" brushRef="#br0" timeOffset="23398.81">23450 2499 0,'23'48'0,"2"12"31,-4-9-15,-9-15-16,-2-14 15,-8-12 1,-2-10-16</inkml:trace>
  <inkml:trace contextRef="#ctx0" brushRef="#br0" timeOffset="23564.08">23350 2267 0,'0'0'15,"0"0"1,0 0 0,0 0-16</inkml:trace>
  <inkml:trace contextRef="#ctx0" brushRef="#br0" timeOffset="23921.77">23843 2449 0,'16'68'15,"4"4"1,5-11 0,10-25-1,0-32 1,4-26-1,1-29 1,0-9 0,-12 2-1,-5 10 1,-11 7 0,-1-1-1,-7 9 1,4 14-1,-6 8 1,-2 11-16</inkml:trace>
  <inkml:trace contextRef="#ctx0" brushRef="#br0" timeOffset="24146.41">24595 2437 0,'0'50'31,"0"-6"-15,0-10 0,0-19-1,0-6 1,0-9-16</inkml:trace>
  <inkml:trace contextRef="#ctx0" brushRef="#br0" timeOffset="24300.55">24474 2028 0,'0'0'16,"0"0"-1,0 0 1,0 0-16</inkml:trace>
  <inkml:trace contextRef="#ctx0" brushRef="#br0" timeOffset="24818.97">24968 2295 0,'-5'58'15,"-6"10"1,6-5 0,21-28 15,29-37-16,-5-19 1,8-24-16,-8-5 16,9-16-16,-14-2 15,-10-15-15,-13 10 16,-12-6-16,-28-21 16,-25 25-1,1 50 16,4 52-15,13 51 0,20-15-1,9 11-15,27 24 16,34-5 0,25-23 15,-1-27-16,-9-11 1,-35-16 0,-35-16-16</inkml:trace>
  <inkml:trace contextRef="#ctx0" brushRef="#br0" timeOffset="25241.33">25537 2293 0,'53'-4'0,"15"-5"31,-3-12-16,-7 1 1,-32-2 0,-31 12-1,-30 20 1,-23 20 0,0 18 15,22 5-16,44-21 1,40-14 0,25-18-1,-1-2 1,-9-8 0,-63 10-16</inkml:trace>
  <inkml:trace contextRef="#ctx0" brushRef="#br0" timeOffset="25803.88">26338 2195 0,'-14'4'15,"-22"18"1,-14 14 15,-1 9-15,29-7 0,44-25-1,11-16 1,25-19-16,0-6 15,14-15-15,-8-5 16,9-15-16,-15 3 16,-8-10-16,-4-31 31,-34 7-15,-36 36-1,-30 46 1,6 19-1,-8 21-15,9 7 32,-1 21-32,13-3 15,12 15-15,18-8 16,23 13-16,17-9 16,33 0-16,2-7 15,18-7-15,-4-13 16,2-3-16,12 0 15,-28-11 1,-70-23-16</inkml:trace>
  <inkml:trace contextRef="#ctx0" brushRef="#br0" timeOffset="77658.45">5190 3492 0,'18'-55'15,"1"-18"1,-5-1-1,-11 8 1,-14 27 0,-27 18-1,-25 21 1,-13 25 0,-12 24-1,5 21 1,21 21-1,20 2 1,35 0 0,37-20-1,25-35 1,24-33 0,6-38-1,1-27 1,-5-16-1,-18-1 1,-26 10 0,-17 20-1,-12 24 1,-8 20 0,-6 22-1,-5 35 16,0-1-31,-2 18 16,4 2 0,-6 25-16,0-2 15,-6 15-15,6-8 16,-4 6-16,0-19 16,-1 2-16,-2 5 15,9-43 1,10-47-1,8-28 1,16-21 0,19-27-1,21-9 1,10 1 0,1 17-1,-11 11 1,-23 19-1,-38 30-15</inkml:trace>
  <inkml:trace contextRef="#ctx0" brushRef="#br0" timeOffset="78232.42">5819 4011 0,'52'-15'0,"0"-13"16,-9-4-1,-13-2 1,-18 4 0,-28 11-1,-23 14 1,-22 19 0,-4 26-1,4 28 1,20 13-1,30-7 1,44-25 0,24-21-1,1-12 1,-15-6-16,-43-10 16</inkml:trace>
  <inkml:trace contextRef="#ctx0" brushRef="#br0" timeOffset="78915.67">6159 3779 0,'59'0'16,"-9"0"-1,-10-2-15,-40 2 0</inkml:trace>
  <inkml:trace contextRef="#ctx0" brushRef="#br0" timeOffset="83008.82">7513 3449 0,'-8'48'15,"-5"12"-15,-4 39 16,-3 2 0,-2-51-1,-5-42 1,5-21 0,13 6-1,9 7-15</inkml:trace>
  <inkml:trace contextRef="#ctx0" brushRef="#br0" timeOffset="83193.85">7296 3064 0,'0'0'15,"0"0"1,0 0 0,0 0-16</inkml:trace>
  <inkml:trace contextRef="#ctx0" brushRef="#br0" timeOffset="83580.13">8060 3323 0,'-63'35'15,"-8"8"1,26 7 0,52-2-1,18-15 16,26-3-31,4 0 16,11 1-16,28 14 16,-32 14-1,-54-7 1,-57-8 0,-31-19-1,-6-13 16,10-8-15,16-1 0,25-3-1,35 0-15</inkml:trace>
  <inkml:trace contextRef="#ctx0" brushRef="#br0" timeOffset="84913.34">9730 2875 0,'-2'55'31,"-8"21"-31,-1-1 16,-1 19-16,-1-9 16,-2 11-1,-5 19 1,-1-47 0,-3-47-1,11-11 1,8-8-1,5-2-15</inkml:trace>
  <inkml:trace contextRef="#ctx0" brushRef="#br0" timeOffset="85050.78">9539 3129 0,'68'-15'16,"-3"-5"-1,-9 4 1,-56 16-16</inkml:trace>
  <inkml:trace contextRef="#ctx0" brushRef="#br0" timeOffset="85457.23">10115 3028 0,'-14'71'0,"-9"15"16,1-9-1,1-11 1,19-49 0,9-28-1,9-27 1,10-13-1,7-5 1,3 26 0,4 26-1,8 24 1,7 14 0,6 0-1,4-17 1,4-15-1,-14-7 1,-23-4 0,-11 4-1,-21 5-15</inkml:trace>
  <inkml:trace contextRef="#ctx0" brushRef="#br0" timeOffset="86052.99">10841 3222 0,'23'-9'0,"25"-17"16,10-6 15,0-2-31,-16 2 16,-24 9-1,-36 21 1,-32 19-1,-28 19 1,-15 16 0,17 1-1,46-13 1,60-17 0,10-12-1,21-15-15,35-8 16,2 0-1,-12-6 1,-86 18-16</inkml:trace>
  <inkml:trace contextRef="#ctx0" brushRef="#br0" timeOffset="86680.73">12746 2645 0,'-15'-42'16,"-23"4"-1,-27 18 17,-28 29-17,-3 35 1,35 0-1,13 14-15,13 33 16,30 16 0,23-5 15,12-11-15,-22-23-1,-16-28 1,3-17-1,2-13 1,3-10-16</inkml:trace>
  <inkml:trace contextRef="#ctx0" brushRef="#br0" timeOffset="86882.48">12237 3013 0,'79'20'16,"16"3"15,3-3-15,-14-5 0,-31-3-1,-53-12-15</inkml:trace>
  <inkml:trace contextRef="#ctx0" brushRef="#br0" timeOffset="87619.73">12754 3101 0,'13'33'16,"20"-20"-1,16-33 17,9-20-17,-9-6 16,-14 23-15,-20 31 15,-5 22-15,0 13 15,13-25-15,15-26 15,6-28-15,-5-4-1,-9 20 1,-10 20 15,-9 15-15,-7 7 15,9-6-15,17-16 15,10-10-15,8 4 15,-3 4-16,-11 2 1,-17 2 15,-7 2-15,0 3 0,-10-7-1</inkml:trace>
  <inkml:trace contextRef="#ctx0" brushRef="#br0" timeOffset="88012.34">13646 3114 0,'20'-13'15,"8"-7"16,17-13-31,6-9 16,14-22-16,-9-3 31,2-17-31,-1-27 16,-37 11 0,-47 44-1,-21 63 1,10 16-1,-2 26-15,7 4 16,-2 15-16,17 32 16,31-7 15,25-20-15,10-22-1,-21-23 1,-27-28-16</inkml:trace>
  <inkml:trace contextRef="#ctx0" brushRef="#br0" timeOffset="88418.4">14284 2940 0,'-49'40'16,"2"6"0,31-18-1,39-16 1,28-17 0,14-23-1,3-11 1,-7-7-1,-26 8 1,-30 15 0,-33 20-16,-10 18 31,-2 16-15,3-5-1,14-4-15,10-10 16,5-6-1,8-6-15</inkml:trace>
  <inkml:trace contextRef="#ctx0" brushRef="#br0" timeOffset="89477.7">14701 2973 0,'-24'40'0,"-1"-3"15,9-11 17,18-24-32,26-19 15,21-18 1,6-1 0,-7 2-1,-21 13 1,-14 21-1,-13 13 1,-3 5 0,-4-4-1,7-4 1,13-12 0,9-16-1,8 0 1,-2 1-1,-8 9 1,-5 14 0,-4 6-1,-6 3 1,2-2 0,-2-4-1,18-3 1,32-4-1,13-4 1,-2-6 0,-18 6-1,-13-8 1,-18-6 0,-6-3-1,-9 3 1,-4 4-1,-9 5 1,-3 4 0,-9 7-1,0 7 1,8 6 0,13-4-16,9-5 15,21 0 1,-3-7-1,3-6 1,7-12 0,0 2-1,-7 0 1,-7 5 0,-9 10-1,-7 12 1,-5 1-1,0-3 1,7-5 0,13-7-1,13-11 1,20-8 0,0 4-1,-5-6 16,-15 1-15,-8 4 0,-13 8-1,-4 8 1,-8 2 0</inkml:trace>
  <inkml:trace contextRef="#ctx0" brushRef="#br0" timeOffset="89744.12">16080 2401 0,'-5'73'16,"3"-10"-1,-6 10-15,-5 27 16,-1-1-1,9-28 1,-1-52 0,1-11-1,0-5 17,5-3-32,0 0 15</inkml:trace>
  <inkml:trace contextRef="#ctx0" brushRef="#br0" timeOffset="90268.45">15856 2686 0,'80'0'16,"-14"0"-1,14 4-15,-6 0 16,11 2-16,31 7 31,-18 0-15,-35-1-1,-52 9 1,-44 7 0,-25 4-1,-7-4 1,9-2 15,43-15-15,43-8-1,26-8 1,7-2 0,-10-1-1,-15 0 16,-8 6-15,-12-6 0,1 4-1,4-6 1,-5-1 0,-8 8 15,-10 3-31</inkml:trace>
  <inkml:trace contextRef="#ctx0" brushRef="#br0" timeOffset="90491.18">16853 2396 0,'3'48'16,"-1"17"-16,-2 3 15,6 7-15,-12 27 16,6-9 0,6-28-1,-3-29 1,-3-18 0,0-18-16</inkml:trace>
  <inkml:trace contextRef="#ctx0" brushRef="#br0" timeOffset="91051.24">13860 3534 0,'-65'30'16,"7"4"-1,-10 11-15,12-2 16,0 14-16,-2 27 16,44-9-1,46-29 17,41-34-17,23-24 1,-8-11-1,-14 0 1,-74 23-16</inkml:trace>
  <inkml:trace contextRef="#ctx0" brushRef="#br0" timeOffset="91465.4">14230 3391 0,'5'40'16,"0"18"-16,-2-2 15,-3 9-15,0 31 16,-8-15 15,8-56-15,23-48-1,20-32 17,0-5-32,0 22 15,-11 43 1,-14 32 0,-3 16-1,8-5 1,15-20-1,10-12 1,-1-14 0,-12-2-1,-35 0 1</inkml:trace>
  <inkml:trace contextRef="#ctx0" brushRef="#br0" timeOffset="91846.01">14800 3648 0,'-50'10'16,"-11"13"-1,13 9 1,15 1 0,31-12-1,22-11 1,18-10-1,22-13 1,11-8 0,-11-1-1,-9 7-15,-28 3 16,-21 1 0,-2 11-1,-2 8 1,-1-3-1,-3 0 1,12-5 0,-6 0-1,0 0 1,0 0-16</inkml:trace>
  <inkml:trace contextRef="#ctx0" brushRef="#br0" timeOffset="92094.96">15130 3743 0,'5'-2'0,"8"-18"16,12-7-1,10-7 1,15 10-1,8 6 1,0 8 0,-7 2-1,-21 6 1,-30 2-16</inkml:trace>
  <inkml:trace contextRef="#ctx0" brushRef="#br0" timeOffset="92722.7">15659 3600 0,'-43'43'16,"3"0"-1,8 2 1,21-14 0,29-24-1,15-21 1,12-20 0,-2-4-1,-5 1 1,-8 4-1,-10 12 17,-10 11-17,-5 20 1,0 21 0,-5 20-1,0 6 1,0-7 15,-10-6-15,-27-9-1,-29-5 1,1-4 0,4-6-1,36-20 1,30-20-1,40-13 1,21-8 0,-1 6-1,-7 7 1,-58 28-16</inkml:trace>
  <inkml:trace contextRef="#ctx0" brushRef="#br0" timeOffset="93068.33">16264 3623 0,'48'-17'0,"2"-14"32,-11 1-17,-30 10 1,-41 17-1,-36 18 1,-21 23 15,24 10-15,49-5 0,54-15-1,41-13 1,14-8-1,-7-5 1,-16-4 0,-70 2-16</inkml:trace>
  <inkml:trace contextRef="#ctx0" brushRef="#br1" timeOffset="129436.18">6243 6621 0,'-63'25'16,"2"6"0,-20 17-16,18-10 31,-4 9-31,-12 11 0,9-5 15,-5 10-15,-11 11 0,7-4 16,7 8-16,-12 13 0,6 8 16,-2 22-16,25-14 31,27 12-31,23-33 16,32-4-16,13-19 0,29-5 0,-6-9 15,19 1-15,-13-5 16,-1 15-16,-21-1 15,-6 16-15,-21-5 16,-9 27-16,-6-12 16,-14 18-16,-1-7 15,-13 20-15,-1-15 16,-6 17-16,2-12 16,1 10-16,8-13 0,5 3 15,8-18-15,12 11 16,10-21-16,20-5 0,3-20 15,18 5-15,-5-13 16,27-2-16,-6-5 16,15 4-16,-7-6 15,17 2-15,-10-10 16,25 5-16,-11-5 16,13 4-16,-22 1 0,12 9 15,-23 4-15,1 16 16,-20-1-16,0 20 0,-10-16 15,0 8-15,33 0 16,-16-29 0,14-20-16,-12-11 15,24-11-15,-7-2 16,27-11-16,-9-5 16,19-10-16,-12 1 15,10-10-15,-17 2 0,14-15 16,-22 0-16,2-12 0,-22 7 15,-2-10-15,-24 5 16,-4-12-16,9-26 16,-19 31-1,9-6-15,-6 16 16,14-9-16,-3 14 16,10-8-16,-10 13 15,13-8-15,-14 7 0,9-6 16,10-39-1,-21-10-15,-25 28 16,-9 0-16,-12-3 16,-1-12-16,2 5 15,-5-16-15,0 6 16,2-12-16,1 9 16,7-18-16,0 19 15,5-6-15,0 15 16,6-9-16,-2 11 15,2-11-15,-2 19 16,-5-13-16,-7 12 16,-14-9-16,-9 16 15,-19-9-15,-3 11 16,-20-7-16,0 12 0,-15-8 0,3 13 16,-18-5-16,2 12 15,-28-3-15,32 15 16,1 2-16,-15-6 0,15 13 15,-1-3-15,-16-5 16,-6 3-16,-17-13 0,23 2 16,-2-6-16,20 4 15,6-18-15,10-29 16,11-8 0,-1 6 15,-18 25-16,-21 18 1,19 22 0,-11 9-16,4 8 15,-17 2-15,3 3 16,-26 13-16,26 4 16,1 6-16,-8 10 0,17-6 15,0 13-15,-11 8 0,0 8 16,-15 9-16,10-1 0,6-2 0,4 3 15,45-27 17,46-28-32</inkml:trace>
  <inkml:trace contextRef="#ctx0" brushRef="#br1" timeOffset="130600.45">7044 8221 0,'-13'0'16,"-29"8"0,-24 27-1,11 3 1,1 10-16,9 0 16,0 12-16,7 26 15,29-12 1,31-34 15,33-46-15,-7-9-1,6-20-15,-5-3 16,7-10-16,17-22 16,-1 0-1,-26 32 1,-23 38 15,-28 45-15,-1 3-1,-18 22-15,3-1 16,-1 19-16,4-8 16,-7 15-1,-3-11-15,0 6 16,-12 14-1,5-11 1,12-35 0,33-43-1,8-12 1,15-15 0,16-24-1,-10 1 1,14-8-16,-3 0 15,11-5 1,24-12 0,-1 4-1,-26 16 1,-58 40-16</inkml:trace>
  <inkml:trace contextRef="#ctx0" brushRef="#br1" timeOffset="131102.21">7599 8723 0,'70'0'15,"25"-5"1,14-13 15,-13-4-15,-18 2-1,-40 10 1,-38 10-16</inkml:trace>
  <inkml:trace contextRef="#ctx0" brushRef="#br1" timeOffset="131339.28">7841 8721 0,'-9'75'16,"-2"15"15,-6-1-16,3-15 1,2-24 0,3-25-1,9-25 1</inkml:trace>
  <inkml:trace contextRef="#ctx0" brushRef="#br1" timeOffset="132086.01">8258 8783 0,'-9'16'31,"-14"27"-15,-5 16-1,9 8 1,21-13 15,30-20-15,16-34-1,5-36 1,-13-24 15,-32-11-15,-37 11 0,-46 17 15,-15 22-16,13 12 1,7 2 0,35 4-1,35 3-15</inkml:trace>
  <inkml:trace contextRef="#ctx0" brushRef="#br1" timeOffset="132365.44">8488 8781 0,'63'5'16,"21"0"-1,4-13 1,-6-2 15,-14-5-15,-38 10 0,-30 5-16</inkml:trace>
  <inkml:trace contextRef="#ctx0" brushRef="#br1" timeOffset="132625.12">8679 8826 0,'15'50'16,"-2"14"0,-1 34-16,-4 5 31,-8-16-15,-4-35-1,4-52-15</inkml:trace>
  <inkml:trace contextRef="#ctx0" brushRef="#br1" timeOffset="150573.57">11575 7818 0,'-68'9'15,"10"0"17,-8 12-32,-15 31 15,3 24 1,31 20-1,37-10 1,43-26 0,27-32-1,15-28 17,13-34-17,-4-26 1,-16-23 15,-33 0-15,-35 12-1,-18 26 17,-2 30-17,10 30 1,10 38-1,5-3 17,8 14-32,-1 3 15,1 19-15,-3-3 16,-3 16-16,1-11 31,-5 7-31,-3 23 16,-3-9-1,3-71 17,0-41-17,3-32 1,16-31 0,25-9 15,14 1-16,0 14 1,-13 15 0,-45 45-16</inkml:trace>
  <inkml:trace contextRef="#ctx0" brushRef="#br1" timeOffset="150919.06">12078 8332 0,'72'3'16,"13"-11"0,0 1-1,-12-3 16,-27 0-15,-46 10-16</inkml:trace>
  <inkml:trace contextRef="#ctx0" brushRef="#br1" timeOffset="151163.23">12245 8529 0,'0'55'16,"3"-11"-1,-1-14 1,3-16-1,-5-14-15</inkml:trace>
  <inkml:trace contextRef="#ctx0" brushRef="#br1" timeOffset="151750.43">12628 8408 0,'-5'20'31,"3"19"-16,9 8 1,18-4 15,23-16-15,2-27 0,-4-30-1,-29-17 16,-31-7-15,-32 7 0,-7 9 15,3 8-15,17 14-1,33 16-15</inkml:trace>
  <inkml:trace contextRef="#ctx0" brushRef="#br1" timeOffset="152011.9">13016 8358 0,'50'-3'16,"8"-6"15,0-5-15,-9-6 0,-19 8-1,-30 12-15</inkml:trace>
  <inkml:trace contextRef="#ctx0" brushRef="#br1" timeOffset="152255.81">13134 8491 0,'6'36'16,"1"-6"0,-2-11-1,-5-19-15</inkml:trace>
  <inkml:trace contextRef="#ctx0" brushRef="#br1" timeOffset="153854.9">13906 7957 0,'80'0'15,"20"0"17,9 0-17,-13 0 1,-33-5 0,-63 5-16</inkml:trace>
  <inkml:trace contextRef="#ctx0" brushRef="#br1" timeOffset="154079.04">13921 8189 0,'72'-2'15,"19"-9"1,-8 2 0,-17-5-1,-66 14-15</inkml:trace>
  <inkml:trace contextRef="#ctx0" brushRef="#br1" timeOffset="157279.34">15155 7297 0,'-5'73'15,"3"-5"1,-3 11-16,0-7 16,-1 11-1,4 23 1,4-48 0,11-51-1,0-14 1,-6 2-1,-7 5-15</inkml:trace>
  <inkml:trace contextRef="#ctx0" brushRef="#br1" timeOffset="157560.84">15455 7347 0,'-7'91'16,"5"-18"-1,6 3-15,9 22 16,7-5 15,-10-60-15,-8-43-1,-2-13 1,-2 8 0,2 15-16</inkml:trace>
  <inkml:trace contextRef="#ctx0" brushRef="#br1" timeOffset="157874.25">14992 7554 0,'42'0'16,"19"5"-16,4-5 31,31 0-31,-1 0 15,14 0-15,-13 0 16,-1-8-16,12 4 31,-30-4-15,-33 5 0,-44 3-16</inkml:trace>
  <inkml:trace contextRef="#ctx0" brushRef="#br1" timeOffset="158086.41">15047 7672 0,'63'3'15,"20"-3"-15,-7 0 16,6 0-16,25 0 16,-19 5-1,-88-5-15</inkml:trace>
  <inkml:trace contextRef="#ctx0" brushRef="#br1" timeOffset="159036.68">16085 8020 0,'69'-12'16,"16"-11"-1,3-10 1,-18-8 15,-42 1-15,-45 10-1,-44 20 17,-29 22-17,-6 32 1,17 19 15,44 17-15,53-4-1,15-26 17,17-17-32,33-11 15,3-8 1,-20-10-1,-66-4-15</inkml:trace>
  <inkml:trace contextRef="#ctx0" brushRef="#br1" timeOffset="159567.43">16708 7818 0,'40'73'16,"10"18"15,8-3-15,-3-33-1,-17-29 1,-10-21 15,-10 0-15,-18-5-16</inkml:trace>
  <inkml:trace contextRef="#ctx0" brushRef="#br1" timeOffset="159800.51">16858 7957 0,'-37'51'16,"-1"-2"15,5-6-15,8-15-1,13-13 1,12-15-16</inkml:trace>
  <inkml:trace contextRef="#ctx0" brushRef="#br1" timeOffset="160293.64">17186 8008 0,'63'-34'15,"7"-8"17,-9-3-17,-36 15 1,-39 22 0,-35 20 15,-21 36-16,-4 22 1,9 6 15,41-25-15,53-32 0,31-26-1,12-11 16,-9-4-15,-63 22-16</inkml:trace>
  <inkml:trace contextRef="#ctx0" brushRef="#br1" timeOffset="160638.71">17705 7775 0,'-45'8'16,"7"12"0,15 16-1,23 8 17,23 9-17,5 3 1,-15-6-1,-31-9 17,-20-21-17,-7-20 1,2-10 15,18 0-15,25 10-16</inkml:trace>
  <inkml:trace contextRef="#ctx0" brushRef="#br1" timeOffset="161001.26">17912 7793 0,'-25'30'15,"25"13"1,28 8 0,19 4 15,6-7-16,-35-11 1,-33-11 0,-23-9 15,-8-11-15,11-4-1,35-2-15</inkml:trace>
  <inkml:trace contextRef="#ctx0" brushRef="#br1" timeOffset="161793.44">16821 8791 0,'65'-12'31,"-2"-9"-16,-2-12 1,-31-2 0,-45 8 15,-38 14-15,8 11-1,-15 17-15,-29 30 31,19 20-15,57 16 0,53-7-1,29-22 17,-2-12-17,-8-20 1,-29 1-1,-30-21 1</inkml:trace>
  <inkml:trace contextRef="#ctx0" brushRef="#br1" timeOffset="162036.91">17212 8544 0,'83'0'15,"0"-2"1,-18-1-1,-65 3-15</inkml:trace>
  <inkml:trace contextRef="#ctx0" brushRef="#br1" timeOffset="162927.21">14981 6896 0,'-40'53'15,"2"0"16,-12 22-31,10-14 16,4 10-16,4 14 0,2-7 16,4 13-16,3 20 0,6-13 15,4 8 1,1 13-16,2-19 16,10 3-16,10 14 0,4-19 15,14-5-15,16 8 0,8-8 16,34 5-16,0-15 0,9-2 15,21 9-15,-57-44 16,-59-46-16</inkml:trace>
  <inkml:trace contextRef="#ctx0" brushRef="#br1" timeOffset="163504.4">17859 6850 0,'33'36'15,"20"22"1,-13-8 0,5 10-16,3 21 0,-8-7 15,9 14-15,11 28 16,-7-12 0,-3 11-16,3 21 0,-15-17 15,-3 4-15,-2 18 0,-18-28 16,-5-1-16,-10 9 0,-12 0 15,-26 10-15,-8-29 16,-26-11-16,6-26 0,-15-11 16,-28 4-16,65-48 15,21-6 1,10 0 0,9-4-1,4 0-15</inkml:trace>
  <inkml:trace contextRef="#ctx0" brushRef="#br1" timeOffset="164436.73">19210 6700 0,'-30'47'15,"-3"19"-15,3-8 31,-5 5-31,-6 13 0,3-6 16,-2 11-16,-1 19 0,6-9 16,2 5-16,1 15 0,4-16 15,8 6-15,0 15 16,10-17-16,4 1 16,-4 21-16,8-24 0,4 0 15,8 11-15,6-1 0,19 11 16,2-22-16,26-10 0,33-6 15,-38-32 1,-30-20 0,-28-28-16</inkml:trace>
  <inkml:trace contextRef="#ctx0" brushRef="#br1" timeOffset="165305.41">19678 7585 0,'-50'30'15,"-11"15"1,7-3-1,-5 14-15,6 35 16,30 4 0,39-29-1,31-36 1,27-40 0,6-32-1,-6-25 1,-22-15-1,-16-4 17,-19 8-17,-7 23 1,-15 34 0,0 33 15,-5 39-16,0 2 1,0 15-16,5 6 16,3 21-16,-3-1 15,5 6-15,-3-10 16,1 1-16,2 13 16,0-19 15,0-34-16,0-48 1,2-34 0,13-27-1,18-15 1,17 7 0,8 9 15,-5 14-16,-17 18 1,-36 25-16</inkml:trace>
  <inkml:trace contextRef="#ctx0" brushRef="#br1" timeOffset="166085.54">20268 8234 0,'23'0'15,"24"-7"1,2-3 15,-12-8-15,-26-5 0,-41 8 15,-33 18-16,-23 28 1,12 23 15,34 17-15,47-6 0,39-17 15,20-23-16,4-16 1,-10-18 0,-16 4-1,-44 5-15</inkml:trace>
  <inkml:trace contextRef="#ctx0" brushRef="#br1" timeOffset="166318.29">20563 8070 0,'61'0'15,"4"0"1,-18 8 0,-47-8-16</inkml:trace>
  <inkml:trace contextRef="#ctx0" brushRef="#br1" timeOffset="167752.14">20893 6702 0,'36'40'16,"16"18"-16,-9-9 31,5 9-31,7 14 0,-6-1 16,0 14-16,9 23 0,-12-9 31,2 12-31,2 21 0,-12-20 15,-5 9-15,-8 18 0,-10-26 16,-5 4-16,0 11 0,-7-20 16,-8-2-16,-7 5 0,-14-5 15,-22 4-15,1-19 16,-9-10-16,18-23 16,18-27-1,20-31-15</inkml:trace>
  <inkml:trace contextRef="#ctx0" brushRef="#br2" timeOffset="-208186.4">6658 11084 0,'66'-8'16,"27"1"-1,17-1 1,2-2-1,4 8 1,-23 22 15,-40 33-15,-23-10 0,-25 22-16,-7-2 31,-19 21-31,-1-9 15,-13 20-15,5-11 32,-3 4-32,-3 21 15,14-47 1,14-54 15,3-33-15,2-8-1,6 8 17,-3 25-32</inkml:trace>
  <inkml:trace contextRef="#ctx0" brushRef="#br2" timeOffset="-208016.3">7114 11512 0,'66'-2'16,"2"-1"15,-20-4-15,-48 7-16</inkml:trace>
  <inkml:trace contextRef="#ctx0" brushRef="#br2" timeOffset="-206702.09">7825 11628 0,'16'0'16,"24"0"0,16 0 15,1-13-16,-9-17 17,-28-5-17,-33 5 1,-27 17 15,-18 34-15,8 40 15,36 29-15,15-27 15,32-7-31,8-24 16,16-4-16,29-13 15,0-5 16,-24-10-15,-62 0-16</inkml:trace>
  <inkml:trace contextRef="#ctx0" brushRef="#br2" timeOffset="-206229.86">8374 11550 0,'8'69'32,"7"22"-17,21-9 1,13-49 15,13-58-15,-10-43 15,-12-15-15,-19 9-1,-34 34 17,-33 40-17,-16 38 1,-9 25 15,11 5-15,17-15 15,23-12-15,4-24-1,16-17 1</inkml:trace>
  <inkml:trace contextRef="#ctx0" brushRef="#br2" timeOffset="-205626.02">8853 11152 0,'0'45'15,"0"16"1,0-3 0,0 15-16,3-2 15,2 4-15,0 23 32,-3-30-17,-2-50 1,0-20 15,-12-34-15,-22-34-1,-10-16 17,6 23-17,31 43 1,39 27-1,25 12 17,12 0-17,0 1 17,-19-5-17,-50-15-15</inkml:trace>
  <inkml:trace contextRef="#ctx0" brushRef="#br2" timeOffset="-205335.5">9108 11676 0,'10'-20'32,"20"-17"-17,12-11 1,14 2 15,-8 11-15,-10 9-1,-38 26-15</inkml:trace>
  <inkml:trace contextRef="#ctx0" brushRef="#br2" timeOffset="-204896.04">9425 11562 0,'-12'18'16,"-11"17"0,5 8 15,23-9-15,13-25 15,12-27-16,-2-22 17,-5-5-17,-11 15 17,-7 24-17,18 33 1,25 15 15,14 6-15,-9-8-1,-4-7 1,-49-33-16</inkml:trace>
  <inkml:trace contextRef="#ctx0" brushRef="#br2" timeOffset="-204084.35">8263 12528 0,'11'7'15,"13"8"17,25-2-17,14-15 16,-3-24-15,-17-19 0,-40-5 15,-42 17-15,-3 20 15,-14 23-31,1 8 15,-3 22-15,5 33 16,31 23 15,49-15-15,36-23 15,3-20-15,-20-16-1,-46-22-15</inkml:trace>
  <inkml:trace contextRef="#ctx0" brushRef="#br2" timeOffset="-203878.68">8705 12357 0,'63'9'16,"-3"4"15,-15-2-15,-45-11-16</inkml:trace>
  <inkml:trace contextRef="#ctx0" brushRef="#br2" timeOffset="-196224.32">1544 6402 0,'-8'23'16,"-3"35"-1,-3 27 16,6 24-15,24 2 0,21-18-1,15-37 1,5-26 0,-16-20-1,-18-5 1,-23-5-16</inkml:trace>
  <inkml:trace contextRef="#ctx0" brushRef="#br2" timeOffset="-195961.83">1960 6593 0,'0'59'16,"-7"17"-16,0-1 16,-4 23-16,-3-10 15,0 3 1,-6 18 0,4-11-1,3-40 1,5-31-1,8-27-15</inkml:trace>
  <inkml:trace contextRef="#ctx0" brushRef="#br2" timeOffset="-195561.89">2207 6621 0,'-9'66'15,"4"12"-15,0-5 16,13 13-16,8-18 16,18-6-16,46-13 15,-21-30 1,8-23-16,-10-9 15,3-22-15,-12-6 16,-10-19-16,-13 2 16,-5-18-1,-15 9-15,-12-6 16,-16 17-16,-25 1 16,-6 17-1,-21 13-15,-32 13 16,-5 12-1,20 9 1,40-2 0,52-7-16</inkml:trace>
  <inkml:trace contextRef="#ctx0" brushRef="#br2" timeOffset="-194779.6">3076 6763 0,'13'53'16,"2"15"-16,-4-5 15,8 12-15,-3 31 16,-11-21-1,-21-55 17,2-30-17,-1-34-15,3-12 16,-1-19 0,4-1-1,-1-10-15,15-19 16,22 12-1,22 35 17,9 38-17,-11 32 1,-28 31 0,-35 11 15,-34-12-16,-18-14 1,7-16 0,23-4-1,38-18 1</inkml:trace>
  <inkml:trace contextRef="#ctx0" brushRef="#br2" timeOffset="-194328.11">3390 6498 0,'80'-12'15,"14"-4"16,7-4-15,-28-2 0,-36 6-1,-18 6 17,-37-13-17,-38-17 1,-13-6-1,15 34 1,41 47 15,13 11-15,13 17-16,16 33 16,-1-3-1,-4-15 16,-9-28-15,-15-50-16</inkml:trace>
  <inkml:trace contextRef="#ctx0" brushRef="#br2" timeOffset="-193367.94">1453 8008 0,'-24'57'16,"0"11"-1,-1 16 1,10-4 0,17-14-1,26-8 1,19-16-1,12-14-15,-10-26 16,-5-26 0,-6-30-1,5-13 1,-6 4 0,-10 17-1,-27 46-15</inkml:trace>
  <inkml:trace contextRef="#ctx0" brushRef="#br2" timeOffset="-193139.43">1743 8018 0,'0'72'16,"-4"-6"-1,2 17-15,2-7 16,-8 19-16,7-8 15,-4 4-15,-3 11 16,5-59 0,-3-45-1,6-16 1,0 10-16,0 8 16</inkml:trace>
  <inkml:trace contextRef="#ctx0" brushRef="#br2" timeOffset="-192768.09">2037 8030 0,'70'-20'0,"16"2"16,5 5-1,0 4 1,-26 3 0,-19 21-1,-26 16 1,-20 29 0,-20 31-1,5-23 1,-7 5-16,-12 28 15,4-11 1,12-26 0,17-29-1,1-17-15,0-10 16,0-8 0</inkml:trace>
  <inkml:trace contextRef="#ctx0" brushRef="#br2" timeOffset="-192564.25">2289 8320 0,'66'0'15,"14"-10"1,-4-3-1,-14 4-15,-26-2 16,-36 11-16</inkml:trace>
  <inkml:trace contextRef="#ctx0" brushRef="#br2" timeOffset="-192074.34">2914 8403 0,'61'-15'15,"12"-5"1,-11-13 0,-17-7-1,-17-4 1,-30 22 0,-32 22-1,-28 26 16,-5 31-15,15 19 0,33 5-1,41-23 1,31-34 0,10-21-1,-1-13 1,-14-3-1,-48 13 1</inkml:trace>
  <inkml:trace contextRef="#ctx0" brushRef="#br2" timeOffset="-191767.59">3458 8048 0,'72'-6'0,"0"-4"31,-14 3-31,-58 7 16</inkml:trace>
  <inkml:trace contextRef="#ctx0" brushRef="#br2" timeOffset="-166506.15">11996 11135 0,'-39'-23'31,"-24"23"-15,-17 32-1,22 1 1,8 20 0,5 33-1,27 15 1,43-16 15,35-37-15,24-43 15,1-45-15,-14-26-1,-24-19 17,-21-6-17,-16 25 1,-18 21 15,-6 35-15,-7 40-1,9 6 1,1 17 0,6 7-1,-2 21-15,2-3 16,-3 21-16,3-7 31,-2 14-31,4-15 16,1 2-16,-1 14 15,6-47 17,9-66-17,1-11 16,11-26-31,4 0 16,16-18-16,21-24 31,5 2-15,-12 12 0,-58 71-16</inkml:trace>
  <inkml:trace contextRef="#ctx0" brushRef="#br2" timeOffset="-166072.95">12490 11668 0,'24'0'15,"32"-2"17,7-6-17,-3 3 16,-7-5-15,-53 10-16</inkml:trace>
  <inkml:trace contextRef="#ctx0" brushRef="#br2" timeOffset="-165830.25">12616 11774 0,'-9'91'31,"-3"12"-15,0-7 15,-1-18-15,5-35-1,8-43-15</inkml:trace>
  <inkml:trace contextRef="#ctx0" brushRef="#br2" timeOffset="-165337.3">12984 11752 0,'-6'10'16,"-14"20"15,-5 36-16,9 14 17,29 1-17,41-31 17,23-37-17,2-51 16,-27-35-15,-34 15 15,-30 3-31,-41-14 16,-18 12 0,0 14 15,24 12-16,47 31-15</inkml:trace>
  <inkml:trace contextRef="#ctx0" brushRef="#br2" timeOffset="-164856.29">13348 11744 0,'28'0'15,"43"-5"1,18-5 15,-5-2-15,-10-1 15,-27 1-15,-47 12-16</inkml:trace>
  <inkml:trace contextRef="#ctx0" brushRef="#br2" timeOffset="-164651.43">13571 11865 0,'-3'71'15,"0"15"1,-5-6 15,4-20-15,4-60-16</inkml:trace>
  <inkml:trace contextRef="#ctx0" brushRef="#br2" timeOffset="-163729.28">12150 12319 0,'-28'30'15,"-21"13"-15,1-3 31,-20 10-31,-2-4 16,-21 4-16,-2-7 16,-16-3-16,11-7 31,-17-7-31,14-12 16,-18-4-16,16-6 15,-8-10-15,17-4 31,-6-15-31,-21-18 16,13 2 0,45 17-1,30 11 17,23 23-17,12 15 1,19 13 15,16 15-15,14 5-1,5-7 1,-11-9 15,-18-29-15,-24-26-1,-29-29 1,-4 3 15,-15-9-31,-1 8 16,-3-10-16,-25-18 16,-4 4-1,10 14 16,50 17-15,61 11 0,5 12 15,15 3-31,35-1 16,-2 0-1,-15 3 1,-81 5-16</inkml:trace>
  <inkml:trace contextRef="#ctx0" brushRef="#br2" timeOffset="-162566.54">14163 11568 0,'65'-7'15,"14"1"1,-7-2 15,-14 1-31,-58 7 0</inkml:trace>
  <inkml:trace contextRef="#ctx0" brushRef="#br2" timeOffset="-162326.78">14268 11853 0,'21'0'15,"32"9"1,-53-9-16</inkml:trace>
  <inkml:trace contextRef="#ctx0" brushRef="#br2" timeOffset="-161819.31">15148 10842 0,'-25'46'0,"-16"21"16,-4 2-1,-11 24-15,9 0 16,-4 18-16,11-6 16,5 19-16,12-13 15,11 17-15,12-16 16,24 16 0,12-19-1,16-6-15,4-21 16,4-1-16,1-7 15,-33-40 1,-28-34-16</inkml:trace>
  <inkml:trace contextRef="#ctx0" brushRef="#br2" timeOffset="-159885.37">15828 11237 0,'73'-12'16,"-10"5"15,11-11-31,-7 10 16,8-7-16,25 3 15,-7 5 17,-23-1-17,-55 33 1,-18 7 15,-19 22-31,-1 6 16,-12 26-16,5 1 15,-11 24-15,14-6 32,4 10-32,8-17 15,2-2-15,18-21 31,7-67-15,6-41 15,-5-7-15,-5 7 0,-8 33-16</inkml:trace>
  <inkml:trace contextRef="#ctx0" brushRef="#br2" timeOffset="-159653.92">16201 11658 0,'60'8'15,"8"-3"16,-7 3-15,-8-6 0,-23 6-1,-30-8 1</inkml:trace>
  <inkml:trace contextRef="#ctx0" brushRef="#br2" timeOffset="-158882.06">16821 11774 0,'20'-5'16,"10"-7"15,10-3-15,-24-8 15,-29-2-16,-32 12 17,-18 21-17,0 22 17,20 31-17,40 17 1,43-15 15,29-16-15,4-17 15,-20-2-15,-53-28-16</inkml:trace>
  <inkml:trace contextRef="#ctx0" brushRef="#br2" timeOffset="-158667.18">17091 11537 0,'12'-2'15,"16"-5"17,7-6-17,-35 13-15</inkml:trace>
  <inkml:trace contextRef="#ctx0" brushRef="#br2" timeOffset="-157608">17356 10854 0,'22'49'15,"15"16"-15,-1-7 16,2 8 0,13 24-16,-7-7 15,-1 10-15,10 24 0,-15-12 16,-3 7-16,1 13 0,-14-16 31,-2-1-31,3 11 0,-6-9 16,-12 9-16,-27-6 15,-3-43 1,13-34 0,6-21-1,6-15-15</inkml:trace>
  <inkml:trace contextRef="#ctx0" brushRef="#br2" timeOffset="-157053.97">18625 10693 0,'-30'31'16,"-13"12"-16,3 9 15,-16 24-15,6 8 16,-10 21-16,14-24 16,8 7-16,-2 10 0,10-12 15,10 5 1,-3 22-16,10-22 16,13 12-16,8 13 0,10-20 15,12-1-15,22 11 0,11 0 31,18 7-31,-15-25 16,1-4-16,-18-26 16,-49-58-16</inkml:trace>
  <inkml:trace contextRef="#ctx0" brushRef="#br2" timeOffset="-151385.78">18461 11437 0,'43'-3'16,"23"3"-16,34 0 15,7 0 1,-19 0 0,-88 0-16</inkml:trace>
  <inkml:trace contextRef="#ctx0" brushRef="#br2" timeOffset="-149483.06">19376 11024 0,'-5'40'16,"-2"18"-16,-6 2 15,-7 26-15,-3 0 31,-2 20-31,4-8 16,4 10-16,4-12 16,3 0-16,3 17 15,2-37 17,3-36-17,-3-23 1,5-17-16</inkml:trace>
  <inkml:trace contextRef="#ctx0" brushRef="#br2" timeOffset="-149266.87">19548 11979 0,'0'0'0,"0"0"0</inkml:trace>
  <inkml:trace contextRef="#ctx0" brushRef="#br2" timeOffset="-148738.45">20165 11222 0,'-35'23'31,"-6"18"-31,3 4 16,-4 23-16,12 1 15,-1 24-15,18-11 32,16 14-32,12-18 15,15 3-15,43-8 31,18-40-15,-17-54 15,-34-36-15,-54-4 15,-49 26-15,-19 35 15,6 23-15,11 7-1,22-5 17,13-7-17,30-18-15</inkml:trace>
  <inkml:trace contextRef="#ctx0" brushRef="#br2" timeOffset="-148317.8">20780 11525 0,'7'48'16,"8"12"-16,28 33 16,13-9 15,2-51-15,-11-41 15,-9-17-16,-15 7 1,-23 18-16</inkml:trace>
  <inkml:trace contextRef="#ctx0" brushRef="#br2" timeOffset="-148098.78">21079 11585 0,'-27'36'31,"-11"14"-31,-23 29 16,1-1-1,7-10 17,21-21-17,14-24 1,18-23-16</inkml:trace>
  <inkml:trace contextRef="#ctx0" brushRef="#br2" timeOffset="-147727.45">21607 11442 0,'-26'56'32,"-9"21"-32,2 1 15,-3 8-15,-4 28 16,5-10 15,10-42-15,25-62-16</inkml:trace>
  <inkml:trace contextRef="#ctx0" brushRef="#br2" timeOffset="-147315.04">21826 11477 0,'-23'48'16,"-3"16"-16,3 39 31,39-3-15,40-30 15,-2-36-16,13-32-15,-10-17 32,3-28-32,-16-5 15,-19-22-15,-20 4 16,-23-10 0,-12 11-1,-13-1-15,-22-10 16,2 6 15,22 25-31,41 45 16</inkml:trace>
  <inkml:trace contextRef="#ctx0" brushRef="#br2" timeOffset="-146978.16">22224 11150 0,'60'8'16,"1"-1"-1,-16 3 1,-45-10-16</inkml:trace>
  <inkml:trace contextRef="#ctx0" brushRef="#br2" timeOffset="-146668.52">22642 11054 0,'-20'78'15,"0"0"1,1-23-1,15-34 1,1-11 0,3-3-1,0-7-15</inkml:trace>
  <inkml:trace contextRef="#ctx0" brushRef="#br2" timeOffset="-146175.68">23012 10930 0,'-20'0'15,"-21"5"1,-17 13-1,9 10 1,18 15 0,31 0-1,22-9 1,22-11 0,3-23 15,-4-20-16,-7-8 1,-6 3 0,-5 3-1,-20 22 1,-5 32 0,5 29-1,11 14 1,8-7-1,1-12 1,-4-21 0,-21-35-16</inkml:trace>
  <inkml:trace contextRef="#ctx0" brushRef="#br2" timeOffset="-142554.3">24025 11024 0,'-38'-31'15,"-7"14"1,-5 12-1,-13 27 1,-5 26 15,4 23-15,7 14 0,6 14-1,14 9 1,9 8-1,28-8 1,42-22 15,4-38-15,17-12-16,-2-19 16,11-10-16,29-17 31,5-13-16,-13-4 1,-45 15 0,-48 12-16</inkml:trace>
  <inkml:trace contextRef="#ctx0" brushRef="#br2" timeOffset="-141518.25">23327 12299 0,'69'-3'16,"-9"0"-1,18-4-15,3 4 32,14 1-32,-9-3 15,12 2-15,-14 3 16,1 8-16,14 0 31,-27 4-15,-32-5-1,-22-4 1,-18-3-16</inkml:trace>
  <inkml:trace contextRef="#ctx0" brushRef="#br2" timeOffset="-140721.5">23701 12800 0,'9'0'16,"17"0"0,14 0-1,13-5 16,-1 0-15,-6-13 0,-23-10 15,-29-7-15,-13 2-1,-27 5 1,-17 13 15,-12 15-15,9 23-1,8 28 1,25 20 15,38 12-15,35-5-1,28-17 1,16-33 15,4-32-15,-5-18 0,-12-4 15,-34 11-31,-37 15 15</inkml:trace>
  <inkml:trace contextRef="#ctx0" brushRef="#br2" timeOffset="-140463.02">24121 12616 0,'60'5'31,"-7"-3"-15,-10 6-1,-43-8-15</inkml:trace>
  <inkml:trace contextRef="#ctx0" brushRef="#br2" timeOffset="-139675.52">24358 10958 0,'17'38'15,"6"17"-15,0 4 32,7 16-32,5 1 15,11 21-15,-11-18 16,-2-1-16,2 15 0,-7-12 31,5 4-31,2 16 0,-10-10 16,0 7-16,-3 16 0,-6-16 15,-6 8 1,-5 17-16,1-20 16,-12 7-16,-7 11 0,-5-6 15,-24 19-15,-6-21 16,-28-5-16,4-27 15,-9-3-15,8-18 16,37-30 0,36-30-16</inkml:trace>
  <inkml:trace contextRef="#ctx0" brushRef="#br2" timeOffset="-128543.4">17000 11545 0,'-51'44'16,"-7"20"-16,-3 5 16,-11 26-16,9-4 31,-3-1-31,-1 24 15,4-23 17,35-46-17,28-45-15</inkml:trace>
  <inkml:trace contextRef="#ctx0" brushRef="#br2" timeOffset="-127690.8">24398 12550 0,'-45'36'32,"-6"1"-32,-21 12 0,0-9 15,-3 5-15,-21 6 0,-10 2 16,-12 0-16,17-6 31,3-1-31,2-3 0,96-43 0</inkml:trace>
  <inkml:trace contextRef="#ctx0" brushRef="#br2" timeOffset="-125788.68">12285 13846 0,'-5'-15'16,"-18"-20"-1,-30 1 17,1 22-17,-8 17-15,1 13 32,-6 28-32,7 3 15,0 22-15,20-8 16,13 10-1,35 11 1,38-32 0,25-44-1,8-44 1,-6-26 15,-5-19-15,-17 5 15,-15 18-15,-20 43-1,-23 46 17,-8 11-17,-11 24-15,1 5 16,-5 19-16,5-5 31,6 11-31,4-10 16,3 5-16,5 17 15,20-22 1,10-56 0,5-40-1,1-26 16,-4-11-15,-1-1 0,-7 8-1,-19 40-15</inkml:trace>
  <inkml:trace contextRef="#ctx0" brushRef="#br2" timeOffset="-125501.89">12607 14448 0,'58'2'16,"5"9"0,-2-4-1,-10-4 1,-19 2 0,-32-5-16</inkml:trace>
  <inkml:trace contextRef="#ctx0" brushRef="#br2" timeOffset="-125296.03">12726 14695 0,'5'68'16,"6"2"15,-2-12-15,-1-30-1,-8-28-15</inkml:trace>
  <inkml:trace contextRef="#ctx0" brushRef="#br2" timeOffset="-124850.99">13024 14640 0,'-21'60'16,"11"13"-1,23 2 1,35-7-1,29-30 17,4-40-17,-25-21 1,-18-24-16,-15-4 16,-16-17-16,-14 5 15,-21-5-15,-40-15 16,-18 20-1,0 30 17,21 28-17,47 10 1,31 13 0,12-3-1,-5-3 1,-20-12-16</inkml:trace>
  <inkml:trace contextRef="#ctx0" brushRef="#br2" timeOffset="-124621.81">13436 14498 0,'77'16'15,"18"-11"1,8-13 0,-17-2 15,-25 2-15,-34 1-1,-27 7-15</inkml:trace>
  <inkml:trace contextRef="#ctx0" brushRef="#br2" timeOffset="-124381.68">13749 14640 0,'13'42'16,"2"19"-16,5 32 16,1-5-1,-7-15 1,-4-33 0,-10-40-16</inkml:trace>
  <inkml:trace contextRef="#ctx0" brushRef="#br2" timeOffset="-123918.9">14311 14463 0,'55'0'16,"24"8"-1,7-3 1,-11-1-1,-17-4 1,-21 3 0,-16 0-1,-21-3-15</inkml:trace>
  <inkml:trace contextRef="#ctx0" brushRef="#br2" timeOffset="-123678.77">14379 14718 0,'56'21'16,"17"-10"-1,3-6 1,-6-5-1,-12-5 1,-30 3 0,-28 2-16</inkml:trace>
  <inkml:trace contextRef="#ctx0" brushRef="#br2" timeOffset="-112379.09">15539 14052 0,'2'61'15,"-2"24"-15,0 4 31,0 17-31,0-6 16,0 14-16,0-10 16,0-4-16,0 13 15,0-32 17,0-43-32,0-38 0</inkml:trace>
  <inkml:trace contextRef="#ctx0" brushRef="#br2" timeOffset="-112100.18">16035 14874 0,'0'-5'16,"0"-5"-1,3-1 1,-3 11-16</inkml:trace>
  <inkml:trace contextRef="#ctx0" brushRef="#br2" timeOffset="-111757.65">16483 14196 0,'2'58'16,"3"20"-16,-1 3 31,-2 20-31,-2-8 15,3 11-15,-3 29 32,0-20-17,0-45 1,0-38 0,0-30-16</inkml:trace>
  <inkml:trace contextRef="#ctx0" brushRef="#br2" timeOffset="-111322.86">16798 14193 0,'66'-7'15,"9"7"17,6 20-17,-36 33 17,-29-5-17,-29 17-15,-13-10 16,-11 16-16,-3-7 31,2 6-31,5 23 16,53-19 15,10-29-15,33-25-16,44-15 31,0-13-16,-26-2 1,-81 10-16</inkml:trace>
  <inkml:trace contextRef="#ctx0" brushRef="#br2" timeOffset="-110892.1">17572 14397 0,'15'41'16,"8"16"-16,0 2 31,14 16-31,-2-2 16,16 11-16,29 6 15,6-14 17,-16-26-17,-34-25 1,-36-25-16</inkml:trace>
  <inkml:trace contextRef="#ctx0" brushRef="#br2" timeOffset="-110631.68">17985 14536 0,'-28'48'16,"-9"18"-16,-3-5 31,-4 11-31,-9 29 15,29-41 1,24-50 15,5-10-15,-3 0 0,-2 0-16</inkml:trace>
  <inkml:trace contextRef="#ctx0" brushRef="#br2" timeOffset="-110385.83">18406 14544 0,'-11'40'15,"-1"20"-15,-11 44 16,6-1 0,4-10 15,3-40-15,10-53-16</inkml:trace>
  <inkml:trace contextRef="#ctx0" brushRef="#br2" timeOffset="-109992">18719 14632 0,'-28'68'16,"10"23"15,31 2-15,39-23-1,22-44 1,1-54 15,-27-12-15,-20-16-16,-18 1 15,-20-11-15,-33-19 16,-30 4 15,-11 10-15,7 21 0,29 17-1,48 33-15</inkml:trace>
  <inkml:trace contextRef="#ctx0" brushRef="#br2" timeOffset="-109741.27">19003 14352 0,'65'7'15,"21"-4"1,0 0 0,-20-3-1,-66 0-15</inkml:trace>
  <inkml:trace contextRef="#ctx0" brushRef="#br2" timeOffset="-109461.24">19472 14299 0,'-10'60'16,"2"-4"-1,4-10 1,-2-24-1,6-22-15</inkml:trace>
  <inkml:trace contextRef="#ctx0" brushRef="#br2" timeOffset="-108956.33">19853 14123 0,'-61'-2'15,"-4"14"1,14 28 0,31 26-1,30 14 1,30 14-1,16-9 1,-14-11 0,-32-26 15,-27-24-15,-26-16-1,-5-20 1,8-14-1,10-14 1,17-5 0,20-13-1,21-2 1,18-4 0,7-1-1,-1 14 1,-8 11-1,-22 19-15,-22 21 0</inkml:trace>
  <inkml:trace contextRef="#ctx0" brushRef="#br2" timeOffset="-108260.6">14906 14012 0,'48'-2'31,"-3"2"-15,-10-6 0,-35 6-16</inkml:trace>
  <inkml:trace contextRef="#ctx0" brushRef="#br2" timeOffset="-106962.27">20820 14302 0,'-23'-38'16,"-15"3"0,-29 12 15,8 13-15,-6 20-16,5 7 15,-13 24-15,6 2 16,2 25-16,13-2 15,4 16-15,20-8 16,13 11 0,13-12-1,26 5-15,6-17 16,28-3-16,3-15 16,20 2-16,-8-12 15,10-3-15,15 6 16,-32-12-1,-66-24-15</inkml:trace>
  <inkml:trace contextRef="#ctx0" brushRef="#br2" timeOffset="-104385.24">21712 14108 0,'-7'5'16,"-9"33"0,1 4 15,0 22-31,7 6 16,1 23-16,5 1 15,-1 26-15,-3-24 16,1-3-16,-4 13 0,4-17 15,-2 4-15,-4 15 0,6 3 16,-2 25-16,-3-15 16,-8 10-1,-5-23 1,-15 3-16,1-28 16,-29-2-16,6-28 15,-29-5-15,-1-16 16,-26-7-16,25-9 15,-5-6-15,-15 0 0,15-10 16,-4 2-16,-24 2 0,21-3 16,-10-1-1,-16 0-15,16 0 16,-1 0-16,-24-1 0,24-3 0,-5-3 0,-16 2 16,21-3-16,-1 3 0,-17-5 15,24 5-15,-3-5 0,-17 0 0,25 2 16,-1 4-16,-17-4 0,20 3 15,-7-3-15,-28-5 0,28 1 16,-6-3-16,-25-5 16,26 2-16,-13-4 0,-22-6 15,22 5-15,-8-2 0,-20-10 0,25 10 16,-11-3-16,-27-3 0,31 6 16,-10 0-16,-28-3 0,36 10 15,-11-1-15,-20 1 0,30 5 16,-5 1-16,-29-6 0,40 11 15,-4-1-15,-16 1 0,27 4 16,-5 0-16,-23 1 0,36 2 16,-3 0-16,-19-5 0,33 5 15,-7-3-15,-22 1 0,33 2 16,2 0-16,-20 0 0,28 0 16,-3 0-16,-17 2 0,-1-2 15,-27 3-15,22 2 16,-19 0-16,27-2 0,-10 1 15,28-8-15,-15-12 16,-16-36-16,16-19 16,14-13-1,12-9 1,3-8 0,29 26-1,7-16-15,18 16 0,-1-21 16,12 11-16,-7-17 0,7 10 15,-4-17-15,10 13 16,-4-15-16,-4 13 16,4-15-16,-1 14 15,-2-12-15,2 23 16,1-15-16,2 17 16,0-5-16,-12-32 15,-6 10-15,12 45 16,11 25-1,36 13 1,16 13 0,19 3-1,25 7 17,-18 4-17,13 3-15,0 0 16,29 0-1,-25 0 1,11 0-16,13 3 0,-16 2 16,15 0-16,23 2 15,-15-3 1,13 0-16,23 4 0,-24-6 16,13 1-16,25 2 0,-30-1 15,8 4-15,15 5 0,-20-3 16,5-3-16,12 4 0,-28-4 15,6 1-15,12 7 0,-25-8 16,-2 2-16,19 0 0,-25-4 16,-2-3-16,20-2 0,-32-2 15,4 0-15,20 2 0,-29 0 16,4 0-16,11 2 0,-21 0 16,5 4-16,26-4 0,-29-2 15,3 2-15,26 6 0,-26-5 16,6 0-16,24 1 0,-25-1 15,-1 7-15,28-5 0,-22 3 16,8-3-16,18 4 16,-23-3-16,5 1 0,17 5 0,-29-1 15,9-6-15,18 3 0,-27-4 16,1 4-16,19-3 0,-23 0 16,0 1-16,17 6 0,-22-5 15,4 4-15,21 3 0,-25-4 16,0 1-16,20 1 0,-5 1 15,30 0-15,-20-4 16,18-3-16,-24-6 16,21-3-16,-28-5 15,21-2-15,-30 8 16,18-1-16,-20 3 16,16 0-16,-20 0 15,13 0-15,-21-2 16,12-6-16,31 3 15,1 10 1,-11 20 0,-48 8-1,-19 20 1,-16 15 0,-14 18 15,-11-18-16,-6 13-15,-1-13 16,2 5 0,0 20-16,5 8 15,3 20-15,-4-15 16,4-3-16,0-2 16,-13-101-16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29T13:24:18.242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4905 1595 0,'-71'9'15,"8"10"1,-12 7-16,-4 13 15,-15 19-15,19-11 16,2 6-16,-10 13 0,1-1 16,-14 16-16,10-13 15,0 5-15,26 21 16,55-11 0,35-21-1,21-1 1,3 12-1,-19-12 1,-8 9-16,-13-7 16,-3 16-16,-11-7 15,-15 17-15,-5-6 16,-16 15-16,6-5 16,-10 8-16,14-15 15,9 9-15,9-16 16,22-4-16,18-22 15,21-7-15,2-13 16,25-9-16,-3-6 16,11 0-16,-9-3 15,9 10-15,-13 3 16,2 17-16,-17 1 16,1 19-16,-21 3 15,-2 16-15,-10-12 16,-11 16-16,-4-7 15,0 4-15,30 14 16,-1-41 0,34-20-1,2-18-15,30-15 16,-21-3-16,3-6 0,8-7 16,-15 1-16,6 1 0,14-9 15,0-1-15,22 5 16,-16 2-16,-6 1 0,11 8 15,-41 1 1,6-16 0,-16 1-1,4-18-15,1 0 16,15-16-16,-4 2 16,16-13-16,-9 3 15,15-9-15,-18 8 16,13-5-16,-21 9 15,6 1-15,10-6 16,-53-21 15,-38 0-15,-14 7 0,7-8-1,7 20 1,13-10-16,4 5 15,16-15-15,4 7 16,17-12-16,1 8 16,13-8-16,-12 7 31,4-8-31,-20 11 16,-19-9-16,-14 15 15,-35-3-15,-12 7 16,-24-8-16,-5 11 15,-22-13-15,3 15 16,-16-8-16,11 10 16,-7-9-16,12 10 31,-1-8-31,16 7 16,-5-10-16,16 16 15,-10 0-15,-26-11 0,28 26 16,-14 2-1,17 12-15,-21 4 16,6 5-16,-23 1 0,7 4 16,-28-4-16,12 4 15,-17-6-15,15 6 16,-5-10-16,25 8 16,-1 10-16,-3 32 15,37-4 1,33-4-1,19-10 1,5-4 0,6-6-16</inkml:trace>
  <inkml:trace contextRef="#ctx0" brushRef="#br0" timeOffset="1346.65">5326 2610 0,'-16'4'16,"-31"12"-1,1 4 1,-7 10-16,0 3 15,-2 8-15,-16 29 16,16 11 0,40-20-1,39-31 1,35-32 0,24-35-1,8-15 1,2-6-1,-12 2 1,-26 17 0,-19 15-1,-17 12 17,-14 15-17,-10 27-15,-1 5 16,-7 16-1,1 6 1,-4 17-16,0-2 16,-7 14-16,1-13 15,-3 10-15,-10 20 16,5-12 0,10-33-1,12-53 1,16-33-1,12-30 1,26-15 0,12 1-1,11 11 1,5 23 0,-16 16-1,-17 8 1,-19 7-1,-13 5 1,-9 2-16</inkml:trace>
  <inkml:trace contextRef="#ctx0" brushRef="#br0" timeOffset="1690.14">5887 3050 0,'56'-9'16,"12"-4"0,-8 1-1,-12 2-15,-15 0 16,-18 8 0,-3-2-1,-12 4-15</inkml:trace>
  <inkml:trace contextRef="#ctx0" brushRef="#br0" timeOffset="1981.8">5966 3099 0,'-4'50'16,"-10"10"0,1-1-1,1-12 1,12-24 0,17-20-1,16-14 1,2-4-16,-5-2 15,1 4 1,-31 13-16</inkml:trace>
  <inkml:trace contextRef="#ctx0" brushRef="#br0" timeOffset="2781.23">6386 2952 0,'0'0'16,"0"0"0,0 4-1,-3 0 1,-3 6-1,0 2 1,-3 14 0,-1 9-1,4 11 1,1 2 0,16-3-1,20-18 1,20-12-1,10-9 1,5-19 0,-11-15-1,-13-9-15,-23-12 16,-27 0 0,-38 8-1,-21 16 1,-10 19-1,8 14 1,11 2 0,19-2-1,21-3 1,18-5-16</inkml:trace>
  <inkml:trace contextRef="#ctx0" brushRef="#br0" timeOffset="3051.67">6832 2948 0,'73'-8'15,"15"-10"1,-7 1 0,-13-6-1,-20 0 1,-25 13 0,-23 10-16</inkml:trace>
  <inkml:trace contextRef="#ctx0" brushRef="#br0" timeOffset="3265.47">7012 2852 0,'-11'47'16,"3"22"-1,-6 4 1,1-11 0,5-10-1,-1-22-15,9-30 16</inkml:trace>
  <inkml:trace contextRef="#ctx0" brushRef="#br0" timeOffset="3769.77">7617 2710 0,'92'-12'16,"17"0"-1,1 1 16,-19 4-15,-31 2 0,-32 0-1,-10 5 1,-18 0-16</inkml:trace>
  <inkml:trace contextRef="#ctx0" brushRef="#br0" timeOffset="3965.4">7676 2935 0,'88'-13'16,"3"-4"-1,-5-4 16,-27 6-31,-59 15 0</inkml:trace>
  <inkml:trace contextRef="#ctx0" brushRef="#br0" timeOffset="8022.68">8670 2209 0,'2'-4'16,"8"-14"-1,15 5 1,24 8 15,13 3-15,6 4 0,-11 1-1,-36 16 1,-28 17-1,-33 7 1,-9 3 0,7-12 15,12 2-15,26-6-1,34 10 1,26 0-1,12 6 17,-17 7-17,-49 8 1,-49-1 0,-28-2-1,-12-11 1,4-11-1,14-13 1,40-11 15,11-6-15,18-6-16</inkml:trace>
  <inkml:trace contextRef="#ctx0" brushRef="#br0" timeOffset="9273.92">9546 2378 0,'28'50'16,"12"16"15,6-1-16,-1-19 1,-5-21 0,-4-13-1,-17-4 1,-19-8-16</inkml:trace>
  <inkml:trace contextRef="#ctx0" brushRef="#br0" timeOffset="9528.34">9854 2366 0,'-56'57'0,"9"-9"31,-9 12-31,-18 26 15,4-3 1,7-20 0,26-25-1,16-18 1,21-20-16</inkml:trace>
  <inkml:trace contextRef="#ctx0" brushRef="#br0" timeOffset="9800.74">10406 2207 0,'-16'63'16,"-17"23"0,-12 4-1,2-17-15,0-12 16,18-31 0,25-30-1</inkml:trace>
  <inkml:trace contextRef="#ctx0" brushRef="#br0" timeOffset="10200.77">10665 2265 0,'-31'47'15,"4"19"1,5 0 0,22-21-1,35-15 1,35-25 0,18-22-1,8-29 1,-15-19-1,-41-11 1,-45 8 0,-43 21-1,-25 16 1,-15 16 0,2 9-1,11 2 1,31 4-16,44 0 0</inkml:trace>
  <inkml:trace contextRef="#ctx0" brushRef="#br0" timeOffset="10741.34">11197 1867 0,'73'0'15,"8"4"1,-16-4-1,-18 6 1,-24-4 0,-23-2-16</inkml:trace>
  <inkml:trace contextRef="#ctx0" brushRef="#br0" timeOffset="11467.99">11822 1653 0,'-10'60'15,"-6"25"17,-4 9-17,0-14 1,2-17 0,18-45-1,0-8 1,0-3-1,0-7-15</inkml:trace>
  <inkml:trace contextRef="#ctx0" brushRef="#br0" timeOffset="12579.65">12325 1660 0,'0'0'16,"-9"0"-1,-24 2 1,-18 8 15,-9 8-15,2 8-1,20 2 17,31-12-17,32-8 1,33-18 15,15-15-15,-3-8 15,-12 9-15,-25 20 15,-26 34-16,-7 31 17,-7 13-17,-3-4 1,3-15 0,1-11-1,-1-18 16,7-26-31</inkml:trace>
  <inkml:trace contextRef="#ctx0" brushRef="#br0" timeOffset="14980.59">13326 1791 0,'-11'0'15,"-16"2"1,-33 11-1,4 0 17,-6 14-32,3 8 15,-8 14-15,13 1 16,-4 16 0,-5 27-1,31 3 1,52-36 15,9-27-15,30-23-16,1-10 31,19-12-31,28-19 16,-7 6 15,-18-1-16,-34 11 1,-48 15-16</inkml:trace>
  <inkml:trace contextRef="#ctx0" brushRef="#br0" timeOffset="16534.3">8258 2195 0,'68'0'15,"1"-4"1,-19 0 0,-50 4-16</inkml:trace>
  <inkml:trace contextRef="#ctx0" brushRef="#br0" timeOffset="28672.47">4084 5250 0,'30'-9'16,"13"-4"-1,23-7-15,11 4 31,22 4-31,-7 2 16,9 6-16,10 18 16,-58 34-1,-44-8 17,-36 16-32,-8-9 15,-20 14-15,1-8 16,2 12-16,-5 21 31,29 0-15,23-8-1,14-23 1,-4-27 0,-5-28-1</inkml:trace>
  <inkml:trace contextRef="#ctx0" brushRef="#br0" timeOffset="28870.15">4388 6221 0,'0'0'15,"0"0"1,0 0 0,0 0-16</inkml:trace>
  <inkml:trace contextRef="#ctx0" brushRef="#br0" timeOffset="29389.77">5258 5720 0,'46'-23'16,"13"-13"15,3-8-15,-20-5-1,-37 11 1,-40 23 15,-4 10-15,-13 23-16,-1 7 15,-2 16-15,-11 39 16,38 10 15,51-14-15,12-38-1,18-20-15,32-18 16,6-11 15,-20 4-15,-71 7-16</inkml:trace>
  <inkml:trace contextRef="#ctx0" brushRef="#br0" timeOffset="29654.65">5846 5498 0,'1'66'16,"6"11"-1,10 6 1,12-25 15,9-30-15,-3-18-1,-16-8 1,-19-2-16</inkml:trace>
  <inkml:trace contextRef="#ctx0" brushRef="#br0" timeOffset="29845.17">6025 5553 0,'-70'38'15,"-14"14"1,0 7 0,17-11-1,14-10 16,26-20-15,27-18-16</inkml:trace>
  <inkml:trace contextRef="#ctx0" brushRef="#br0" timeOffset="30229.17">6442 5443 0,'-23'19'16,"-27"39"15,-11 21-15,26-4-1,50-27 17,49-33-17,18-20 1,2-16-1,-16 2 1,-68 19-16</inkml:trace>
  <inkml:trace contextRef="#ctx0" brushRef="#br0" timeOffset="30626.62">6715 5543 0,'20'-2'16,"22"-11"15,12-9-15,-8-2-1,-25 12 1,-33 15 15,-34 22-15,-10 22-1,15 14 1,26-16 15,43-29-15,30-22-1,3-14 1,-1-4 0,-60 24-16</inkml:trace>
  <inkml:trace contextRef="#ctx0" brushRef="#br0" timeOffset="31007.84">7168 5361 0,'-41'16'31,"20"9"-15,22 11-1,27 6 17,7 1-17,-25 0 1,-33-10 15,-15-19-15,-2-10-1,5-8 17,10-3-32,25 7 15</inkml:trace>
  <inkml:trace contextRef="#ctx0" brushRef="#br0" timeOffset="31361.83">7538 5289 0,'-20'22'15,"29"14"16,37 11-15,17 2 15,-7 6-15,-54-3 0,-45-8 15,-7-9-16,9-13 1,41-22 0</inkml:trace>
  <inkml:trace contextRef="#ctx0" brushRef="#br0" timeOffset="31976.59">6097 6460 0,'60'-14'16,"21"-14"-1,1-1 1,-20 2 0,-45 4 15,-39 11-15,-35 24-1,2 4 1,-6 17-16,9 1 31,-6 14-31,-5 26 16,30-2-1,55-29 1,50-25 0,18-21 15,1-12-16,-23 2 1,-68 13-16</inkml:trace>
  <inkml:trace contextRef="#ctx0" brushRef="#br0" timeOffset="32252.17">6578 6125 0,'91'0'16,"13"-3"-1,-7 3 1,-21-2 0,-76 2-1</inkml:trace>
  <inkml:trace contextRef="#ctx0" brushRef="#br0" timeOffset="37444.03">18814 1201 0,'-15'-25'15,"-10"8"1,-21 24 0,-22 28-1,13-5 1,-11 14-16,13-6 0,-7 9 0,-18 23 16,25 1-1,32-15 16,35-26-31,28-25 16,21-28 15,18-25-31,7-20 16,-5-2 0,-14 7-1,-20 7 1,-18 19-1,-13 16 1,-13 29 0,-8 23-1,-10 29 1,1-5 0,-9 8-16,7-3 15,-9 12-15,6-10 16,-11 11-16,-5 30 15,-8 11 1,6-3 0,7-20-1,14-41 1,14-40 0,17-30-1,29-31 1,16-15-1,11-4 1,1 3 0,-11 18-1,-21 12 1,-19 19 0,-11 8-1,-4 5 1,-8 5-16</inkml:trace>
  <inkml:trace contextRef="#ctx0" brushRef="#br0" timeOffset="37780.21">19068 1509 0,'51'-15'0,"15"-5"16,-1-1-1,3-2 1,-15 6 0,-20 10-1,-18-1 1,-15 8-16</inkml:trace>
  <inkml:trace contextRef="#ctx0" brushRef="#br0" timeOffset="38409.06">19268 1532 0,'-20'57'15,"-8"14"1,-3 2-1,22-25 1,23-31 0,19-22-1,15-25 1,18-10 0,6-11-16,5-6 15,-10 11 1,-13 18-1,-29 19 1,-20 21 0,-26 23-1,-11 23 1,4 5 0,16 0-1,34-15 1,31-25-1,25-38 1,7-34 0,-9-13-1,-27-4 17,-53 16-17,-41 20 1,-20 12-1,-3 13 1,15 0 0,11 5-1,16 5 1,13-5 0,13 0-16</inkml:trace>
  <inkml:trace contextRef="#ctx0" brushRef="#br0" timeOffset="39065.78">20042 1376 0,'49'-16'15,"23"4"1,8-1 0,-4 3 15,-13-2-15,-16 1-1,-24 6 1,-23 5-16</inkml:trace>
  <inkml:trace contextRef="#ctx0" brushRef="#br0" timeOffset="39277.06">20217 1406 0,'-14'63'16,"-1"9"15,2-4-15,1-13-1,7-24 1,5-31-16</inkml:trace>
  <inkml:trace contextRef="#ctx0" brushRef="#br0" timeOffset="41430.33">21064 1033 0,'58'-3'15,"13"-10"-15,29-9 16,4 0 0,-29 1-1,-75 21-15</inkml:trace>
  <inkml:trace contextRef="#ctx0" brushRef="#br0" timeOffset="41678.65">21057 1322 0,'80'-7'15,"19"-3"1,-3 2 0,-19 0-1,-77 8-15</inkml:trace>
  <inkml:trace contextRef="#ctx0" brushRef="#br0" timeOffset="42275.34">22458 408 0,'-38'42'31,"-10"11"-31,0 5 16,-12 20-16,2 3 15,-12 17-15,11-4 16,1 16-16,16-12 16,9 9-16,22 14 15,44-43 16,28-46-15,12-30 0,-5-14-1,-38 8 1,-30 4-16</inkml:trace>
  <inkml:trace contextRef="#ctx0" brushRef="#br0" timeOffset="42601.53">22823 695 0,'-15'63'16,"-10"27"0,0 9-1,13-11 1,16-33 0,9-37-1,2-20 1,0-10-1,-8 1-15,-7 11 16</inkml:trace>
  <inkml:trace contextRef="#ctx0" brushRef="#br0" timeOffset="43065.61">23151 695 0,'-2'61'16,"-1"19"-1,-5-4 1,1-15 0,-14-24-1,-3-14 1,1-11 0,10-7-1,5 0 1,8-5-16</inkml:trace>
  <inkml:trace contextRef="#ctx0" brushRef="#br0" timeOffset="43333.28">22569 869 0,'37'-8'16,"12"-5"-1,23-9-15,7 2 16,17-3-16,-11 6 16,11-4-16,17 6 15,-15 2 1,-55 1 0,-28 2-1,-4 7 1,-9-2-1,-2 5-15</inkml:trace>
  <inkml:trace contextRef="#ctx0" brushRef="#br0" timeOffset="43551.73">22606 1035 0,'71'-13'15,"-2"4"1,8-5-16,-4 2 16,10-2-16,26-7 15,-1 6 1,-25 0 0,-43 8-1,-40 7-15</inkml:trace>
  <inkml:trace contextRef="#ctx0" brushRef="#br0" timeOffset="44084.32">23620 1083 0,'65'-12'16,"13"-14"-1,0-2 1,-10-4-16,-22-1 31,-34 10-15,-35 16-16,-37 9 16,7 3-1,-10 15 1,3 6-16,-8 9 0,-20 28 15,12 10 1,48-16 0,48-23-1,33-30 1,20-16 0,0-11-1,-7 1 1,-23 4-1,-43 18-15</inkml:trace>
  <inkml:trace contextRef="#ctx0" brushRef="#br0" timeOffset="44305.54">24088 803 0,'79'-15'15,"9"-15"1,-6 2 0,-21 6-1,-61 22-15</inkml:trace>
  <inkml:trace contextRef="#ctx0" brushRef="#br0" timeOffset="44786.18">24469 335 0,'52'35'16,"16"15"-16,-5 6 16,11 14-1,-14-4 1,-6 14-16,-28-6 16,-22 3-16,-17-11 15,-25 0-15,-38 14 16,-15-15-1,4-14 1,18-21 0,34-20-1,20-4 1,15-6 0</inkml:trace>
  <inkml:trace contextRef="#ctx0" brushRef="#br0" timeOffset="45311.43">25386 463 0,'-38'56'15,"-7"21"-15,7-4 16,-7 16-16,10-6 15,7 13-15,20 27 16,48-24 0,38-39-1,19-27 17,-12-18-17,-30-7-15,-55-8 0</inkml:trace>
  <inkml:trace contextRef="#ctx0" brushRef="#br0" timeOffset="46429.13">25986 652 0,'0'0'16,"-13"15"15,-25 23-15,-27 23-1,-3 9 1,5-10 0,25-17-1,35-25 1,37-33 0,29-26 15,21-17-16,2-2 1,-13 12 0,-15 8-1,-33 40 1,-17 38 0,-25 35 15,1-10-16,-8 7-15,1-6 16,-7 11-16,-16 23 16,1-3-1,5-29 1,14-43 0,21-33-1,27-25 16,39-16-15,22-10 0,6 1-1,-1 11 1,-20 5 0,-33 27-1,-35 17-15</inkml:trace>
  <inkml:trace contextRef="#ctx0" brushRef="#br0" timeOffset="46916.24">26412 999 0,'60'-4'16,"13"-16"0,-3-8-1,-24-4 16,-38 13-15,-41 19 0,-5 7-1,-17 19-15,4 7 16,-10 13-16,-9 19 16,35-4-1,42-24 1,33-24 15,21-26-15,-1-12-1,-4-1 1,-16 4 0,-40 22-16</inkml:trace>
  <inkml:trace contextRef="#ctx0" brushRef="#br0" timeOffset="47211.65">26729 856 0,'56'-2'0,"16"-9"16,7 4-1,-16-3 1,-21 0-1,-42 10-15</inkml:trace>
  <inkml:trace contextRef="#ctx0" brushRef="#br0" timeOffset="47885.43">27258 329 0,'63'38'15,"-10"-2"1,13 6-16,-13 4 16,7 12-16,-12-8 15,-3 13-15,-5 31 16,-27 4 0,-40-13-1,-7-27 1,-16-10-16,2-13 15,-12 1-15,-25 4 0,1-12 16,16-6 0,38-11-1,30-11-15</inkml:trace>
  <inkml:trace contextRef="#ctx0" brushRef="#br0" timeOffset="51540.35">24917 1595 0,'73'-8'16,"-4"-2"-1,16 0-15,0 7 16,27-4-16,-24 5 16,0-2-16,13-1 0,-10 3 15,7-3-15,18-5 0,-18 0 16,10 4-16,19-1 0,-19 7 15,8-5-15,14-2 16,-24 4-16,-2-2 0,12 2 0,-6-2 16,9-7-16,16-13 15,-66 10 1,-34 9 0,-35 6-16</inkml:trace>
  <inkml:trace contextRef="#ctx0" brushRef="#br0" timeOffset="52326.68">25912 1763 0,'-24'20'0,"-37"18"15,-27 18 17,2-6-17,23-15 1,47-30-1,47-23 1,10-1 0,11-6-16,29-11 15,-3 1 17,-10 7-17,-37 31 1,-27 43-1,-11-4 1,-11 16-16,-5 0 16,-10 13-16,1-9 15,-6 11-15,-10 13 16,5-11 15,16-45-15,22-32-1,20-28 1,30-13 0,25-15-1,19 8 1,4 4 0,-10 11 15,-32 15-16,-51 20-15</inkml:trace>
  <inkml:trace contextRef="#ctx0" brushRef="#br0" timeOffset="52802.56">26419 2153 0,'47'-19'15,"12"-14"16,-11-8-15,-29-3 0,-31 18-1,-39 29 1,-21 36 0,-3 25-1,14 7 1,43-17 15,48-20-15,26-30-1,14-21 1,-2-8 0,-15 3-1,-53 22-15</inkml:trace>
  <inkml:trace contextRef="#ctx0" brushRef="#br0" timeOffset="53031.18">26754 1816 0,'63'-5'15,"26"5"1,14 0 0,-15 0-1,-18 0 1,-35 0-16,-35 0 0</inkml:trace>
  <inkml:trace contextRef="#ctx0" brushRef="#br0" timeOffset="53591.15">25937 1869 0,'3'-5'16,"5"-13"-1,-5-4 1,-12-4 0,-15 2-1,-27 10 16,-21 24-15,-12 18 0,14 15-1,40 1 1,42-4 0,23-12-1,2-9 1,-6-3-1,-31-16-15</inkml:trace>
  <inkml:trace contextRef="#ctx0" brushRef="#br0" timeOffset="54608.21">18088 2363 0,'6'3'15,"23"-1"1,10-2 0,21 0-1,6-2 1,29-14-16,-17 4 0,5-6 15,11-2-15,-6 0 0,3-3 0,16 5 16,-12-2-16,3-2 0,17-3 16,-16 6-16,6-3 0,12 0 15,-17 1-15,-2 7 0,13 0 0,1 5 16,26-2-16,-20 6 16,3-2-16,15 2 15,-60-2 1,-36 4-1,-22 3 1,-18 0-16</inkml:trace>
  <inkml:trace contextRef="#ctx0" brushRef="#br0" timeOffset="55518.2">18910 2487 0,'-12'0'16,"-21"7"-1,-18 11 1,-17 27 0,-8 26-1,1 11 1,-3-1 0,30-10-1,43-28 1,32-31-1,29-22-15,15-24 16,4-15 0,-2-1-1,-15 4 1,-5-2 0,-23 18-1,-15 13 1,-7 12-1,-8 17 1,-15 36 0,-18 27-1,-12 21 1,-6 5 0,3 3-1,8-21 1,12-17-1,14-31 1,23-33 0,22-30-1,24-32 1,16-13 0,5-3-1,-6 15 1,-7 16-1,-26 20 1,-16 12 0,-11 6-1,-5 4 1,-5 3-16</inkml:trace>
  <inkml:trace contextRef="#ctx0" brushRef="#br0" timeOffset="56233.78">19331 2686 0,'20'-8'16,"21"-2"0,3-8-1,-4-2 1,-12 0 0,-19 5-1,-25 4 1,-22 19-1,-15 14 1,-2 22 0,0 17-1,7 4-15,35-22 16,35-21 0,27-24-1,9-21 1,-6-2-1,-9 0 1,-43 25-16</inkml:trace>
  <inkml:trace contextRef="#ctx0" brushRef="#br0" timeOffset="56545.41">19630 2481 0,'71'-22'0,"7"-4"15,1 3 17,-32 9-32,-47 14 0</inkml:trace>
  <inkml:trace contextRef="#ctx0" brushRef="#br0" timeOffset="57560.5">24743 2507 0,'30'-33'16,"18"-13"-16,3 4 16,19-24-1,1 5 1,22-14-16,-5 2 15,15-12-15,-24 21 16,-6 4-16,15-10 0,-20 12 16,5 0-16,16-9 0,-17 10 15,4-6-15,9-10 0,-11 13 16,4-4-16,8-9 0,-16 13 16,6-1-16,12-14 15,-17 15-15,6-1 16,9-8-16,2-1 15,29-11-15,-19 21 16,20 7-16,-20 18 16,16 15-16,-21 12 0,3 3 0,14 16 15,-54-4 1,-28-5 15,-15-2-31,-13 0 0</inkml:trace>
  <inkml:trace contextRef="#ctx0" brushRef="#br0" timeOffset="58483.25">19585 3804 0,'-10'44'16,"-3"10"-16,1 7 15,-6 19-15,-1-4 16,-4 17-16,5-12 16,-4 5-16,-4 24 15,3-33 1,14-40-1,0-17 1,7-10-16,2-10 0</inkml:trace>
  <inkml:trace contextRef="#ctx0" brushRef="#br0" timeOffset="58725.56">19913 3864 0,'0'49'15,"0"19"-15,0-6 16,-2 20-16,-4 28 31,-4-6-15,3-22-1,2-36-15,5-46 16</inkml:trace>
  <inkml:trace contextRef="#ctx0" brushRef="#br0" timeOffset="59003.2">19240 4107 0,'70'-26'15,"-4"4"1,12-3-16,2 7 16,20-5-16,-7 6 15,7 4-15,34 0 16,-13 6-1,-45 0 1,-39 3 0,-37 4-16</inkml:trace>
  <inkml:trace contextRef="#ctx0" brushRef="#br0" timeOffset="59228.31">19285 4346 0,'68'-10'16,"20"-5"-16,3 3 16,18-9-16,-11 6 15,10-5-15,-12 5 16,-6 0-16,12-3 15,-53 11 1,-49 7-16</inkml:trace>
  <inkml:trace contextRef="#ctx0" brushRef="#br0" timeOffset="59643.82">20452 4314 0,'70'-16'16,"16"-12"-1,5-17 1,-31 0-1,-52 20 17,-21 19-17,-27 19-15,-8 5 16,-22 25-16,7-3 16,-6 15-16,6 24 15,51-2 16,60-31-15,35-18 0,0-20-1,-20-8 1,-63 0-16</inkml:trace>
  <inkml:trace contextRef="#ctx0" brushRef="#br0" timeOffset="60168.85">21404 4023 0,'68'-2'16,"16"-1"-1,-7-4 1,-16 2 0,-61 5-16</inkml:trace>
  <inkml:trace contextRef="#ctx0" brushRef="#br0" timeOffset="60360.06">21507 4235 0,'96'-7'15,"25"-9"1,-121 16 0</inkml:trace>
  <inkml:trace contextRef="#ctx0" brushRef="#br0" timeOffset="62835.18">22064 3485 0,'74'-6'16,"6"4"-1,-9-1 1,-23-4-1,-48 7-15</inkml:trace>
  <inkml:trace contextRef="#ctx0" brushRef="#br0" timeOffset="63432.68">22655 3069 0,'85'0'16,"19"4"0,-9-1-1,-32 15 1,-37 15 0,-37 2-1,-17 2 1,-5 2-1,11 5-15,22 8 32,31 5-17,21 3-15,14-7 16,-18 3 0,-44-8-1,-39-10 1,-30-6-1,-16-9 1,8-15 0,22-13-1,27-13 1,11 3 0,6 10-1,7 5-15</inkml:trace>
  <inkml:trace contextRef="#ctx0" brushRef="#br0" timeOffset="63677.85">23566 3350 0,'41'33'15,"12"15"1,-5 0 0,-6-15-1,-4-18 1,-8-5 0,-14-8-16,-16-2 15</inkml:trace>
  <inkml:trace contextRef="#ctx0" brushRef="#br0" timeOffset="63910.81">23925 3320 0,'-46'44'16,"-15"9"-1,-7 15 1,3-5 0,9-13-1,19-12 1,16-18 0,21-20-16</inkml:trace>
  <inkml:trace contextRef="#ctx0" brushRef="#br0" timeOffset="64193.99">24279 3296 0,'-49'68'31,"-7"5"-15,8-8 0,15-10-1,11-24-15,22-31 16</inkml:trace>
  <inkml:trace contextRef="#ctx0" brushRef="#br0" timeOffset="64565.41">24682 3245 0,'-32'47'15,"-6"11"17,19-5-17,41-19 1,36-30 0,18-26-1,-4-28 1,-34-11-1,-43 8 1,-43 11 15,-22 14-15,2 5 0,12 8-1,19 5 1,37 10-16</inkml:trace>
  <inkml:trace contextRef="#ctx0" brushRef="#br0" timeOffset="64754.65">25048 3031 0,'63'-3'16,"15"-5"15,-10 1-15,-12 0-1,-56 7-15</inkml:trace>
  <inkml:trace contextRef="#ctx0" brushRef="#br0" timeOffset="65014.09">25462 2905 0,'-16'47'16,"-1"4"-1,-1-6 1,3-15 15,7-14-31,8-16 16</inkml:trace>
  <inkml:trace contextRef="#ctx0" brushRef="#br0" timeOffset="65428.53">25900 2807 0,'-23'7'16,"-22"10"-1,-6 4 1,9 2-1,35-11 1,24-7 15,20-10-15,12 0 0,-7-2-1,-24 14 1,-13 16-1,-12 2 1,-4 1 0,4-9 15,-3 0-15,2-7-1,8-10-15</inkml:trace>
  <inkml:trace contextRef="#ctx0" brushRef="#br0" timeOffset="65782.95">26585 2736 0,'-73'30'15,"15"3"1,-2 13-16,-8 26 16,40 17-1,56-8 16,10-31-15,20-23-16,32-4 16,-4-11-1,-13-9 1,-33-3 0,-40 0-16</inkml:trace>
  <inkml:trace contextRef="#ctx0" brushRef="#br0" timeOffset="66458.42">22246 4016 0,'46'0'16,"14"-5"-16,8 3 31,25-11-31,-12 8 15,2-10-15,16-1 0,-6 2 0,5-7 16,21-4-16,-19 8 0,14-6 0,14-3 16,-13 7-16,6-4 0,21 0 15,-21 5-15,10-2 0,20 2 16,-23 1-16,4 4 0,16-4 0,-19 4 16,5-4-16,19 1 0,-27 4 15,5-1-15,23 0 0,-28 3 16,2-2-16,21-3 0,-26 4 15,1 2-15,22-4 0,-27 5 16,-1 1-16,18-3 0,-27 2 16,1 3-16,16-2 0,-10 4 15,28 10-15,-28-4 16,4 8-16,-9-17 16,-55 4-1,-28 2 1,-16 0-16,-12 0 0</inkml:trace>
  <inkml:trace contextRef="#ctx0" brushRef="#br0" timeOffset="69493.32">22208 4512 0,'84'-10'16,"16"0"-1,-4-2 1,-22 2 0,-74 10-16</inkml:trace>
  <inkml:trace contextRef="#ctx0" brushRef="#br0" timeOffset="69950.97">22896 4306 0,'-15'55'15,"-10"28"1,-5 23 0,2 7-1,2-15 1,4-19 0,9-31-1,6-26 1,7-22-16</inkml:trace>
  <inkml:trace contextRef="#ctx0" brushRef="#br0" timeOffset="70259.34">23143 4757 0,'0'0'15,"0"0"1,0 0 0,0 0-1,0 0-15</inkml:trace>
  <inkml:trace contextRef="#ctx0" brushRef="#br0" timeOffset="70702.86">23748 4228 0,'-68'48'15,"15"-6"1,-5 8-16,-15 34 15,15 12 1,43-16 0,48-22-16,35-25 15,23-28 1,-3-18 0,-18-14-1,-35-8 1,-32 9-1,-26 11 1,-27 10 0,-15 12-1,-1 4 1,16-6 0,12 5-1,17-5 1,21-5-16</inkml:trace>
  <inkml:trace contextRef="#ctx0" brushRef="#br0" timeOffset="70952.61">24328 4333 0,'23'53'16,"9"8"-1,3-3 1,-7-10 0,-8-13 15,-7-15-31,-13-20 0</inkml:trace>
  <inkml:trace contextRef="#ctx0" brushRef="#br0" timeOffset="71199.23">24612 4331 0,'-33'30'16,"-7"16"-16,-3-6 15,-14 13-15,-22 20 16,-2 0 0,18-18 15,31-25-31,32-30 0</inkml:trace>
  <inkml:trace contextRef="#ctx0" brushRef="#br0" timeOffset="71467.03">24940 4286 0,'-35'63'16,"-4"4"0,4-9-1,7-15 16,16-20-31,12-23 16</inkml:trace>
  <inkml:trace contextRef="#ctx0" brushRef="#br0" timeOffset="71851.16">25245 4300 0,'-33'67'16,"1"5"-1,23-16 1,35-31 0,29-31 15,13-28-16,-5-25 1,-25-6 0,-35 4-1,-31 16 1,-18 18 0,-1 9 15,6 13-16,16-3 1,25 8-16</inkml:trace>
  <inkml:trace contextRef="#ctx0" brushRef="#br0" timeOffset="72291.73">25641 4056 0,'60'3'16,"8"-3"0,-5-3-1,-13-2 1,-22 0 0,-28 5-16</inkml:trace>
  <inkml:trace contextRef="#ctx0" brushRef="#br0" timeOffset="72807.42">26091 3970 0,'-12'53'16,"-6"3"-1,3-8 1,5-10 0,0-15-1,10-23-15</inkml:trace>
  <inkml:trace contextRef="#ctx0" brushRef="#br0" timeOffset="73286.89">26538 3898 0,'-21'0'16,"-27"4"0,-13 14-1,4 0 1,14 2 15,33-8-15,33-6-1,27-8 1,10-12 0,-9 2-1,-8 0 17,-25 14-17,-11 20 1,-12 24-1,0 1 1,-2-3 0,3-9 15,2-15-15,2-20-16</inkml:trace>
  <inkml:trace contextRef="#ctx0" brushRef="#br0" timeOffset="74778.35">27170 3976 0,'0'-2'0,"5"-9"15,-5 3 1,-8 1 0,-9 5-1,-19 6 1,-16 16 0,-9 14-1,-6 8 1,-5 19-1,12 12 1,15 7 0,17-7-1,28-13 1,38-24 15,2-18-15,23-8-16,3-8 15,12-7-15,38-10 16,-11-5 0,-19 6-16,-33 0 15,-27 7 1,-26 7-16</inkml:trace>
  <inkml:trace contextRef="#ctx0" brushRef="#br0" timeOffset="75578.45">27062 4707 0,'35'-21'15,"21"-4"-15,-4 2 16,26-5-16,-2 4 15,19-9-15,-6 5 16,19-2-16,-7 5 16,8-3-16,-21 2 15,5-4-15,10-3 16,-28 5 0,-36 21-1,-24-1 1,-6 7-1,-9 1-15</inkml:trace>
  <inkml:trace contextRef="#ctx0" brushRef="#br0" timeOffset="76128.25">27614 4838 0,'58'-13'16,"12"-7"0,5-8-1,-1-4 1,-16 4 0,-31-3-1,-27 8 1,-30 11-16,-25 12 15,-16 17 1,-4 16 0,2 13-1,25 5 1,38 1 0,34-16-1,32-17 1,9-11-1,6-16 1,-10-4 0,-23 5-1,-38 7-15</inkml:trace>
  <inkml:trace contextRef="#ctx0" brushRef="#br0" timeOffset="76338.33">28080 4603 0,'73'0'0,"25"0"16,10-3-1,-12 1 1,-35 0-1,-61 2-15</inkml:trace>
  <inkml:trace contextRef="#ctx0" brushRef="#br0" timeOffset="77641.8">19764 6483 0,'-15'66'15,"-5"20"-15,5-1 16,-2 21-16,3-13 16,7-5-1,14-18 1,24-49-1,4-31 1,-7-10 0,-8 6-1,-20 14-15</inkml:trace>
  <inkml:trace contextRef="#ctx0" brushRef="#br0" timeOffset="77881.6">20109 6465 0,'0'45'31,"-7"19"-31,5 1 16,-7 16-16,-3 34 31,-11-13-15,-5-34-1,14-31 17,4-17-17,10-20-15</inkml:trace>
  <inkml:trace contextRef="#ctx0" brushRef="#br0" timeOffset="78161.08">19452 6735 0,'38'-15'16,"22"-1"-16,3 4 16,25-3-1,-3 3 1,24-1-16,-13 0 15,2 1-15,16-1 32,-24-2-17,-45 9 1,-45 6 0</inkml:trace>
  <inkml:trace contextRef="#ctx0" brushRef="#br0" timeOffset="78368.3">19499 6907 0,'61'-6'16,"22"1"-16,1-5 15,16-3-15,-7 3 31,6-3-31,17-2 16,-34 3 0,-82 12-16</inkml:trace>
  <inkml:trace contextRef="#ctx0" brushRef="#br0" timeOffset="78775.52">20447 6889 0,'65'-21'16,"26"-19"15,7 0 0,-37 2-15,-71 26 0,-23 14 15,-27 21-31,-3 12 16,-11 23-16,14-3 31,5 16-31,27-13 15,31-6-15,42 6 32,15-12-17,-27-21 1,-33-25-16</inkml:trace>
  <inkml:trace contextRef="#ctx0" brushRef="#br0" timeOffset="79042.89">21165 6695 0,'58'5'16,"16"-1"15,-7 4-15,-19-3 0,-48-5-16</inkml:trace>
  <inkml:trace contextRef="#ctx0" brushRef="#br0" timeOffset="79266.48">21172 6989 0,'89'-10'16,"-1"0"15,-14 0-15,-74 10-16</inkml:trace>
  <inkml:trace contextRef="#ctx0" brushRef="#br0" timeOffset="121406.25">22276 6304 0,'-10'53'31,"1"15"-31,0-5 16,4 17-16,3-6 31,-5 4-31,2 25 15,0-9 17,2-34-17,0-32 1,3-28-16</inkml:trace>
  <inkml:trace contextRef="#ctx0" brushRef="#br0" timeOffset="121754.13">22546 6899 0,'0'0'16,"0"0"0,0 0-1,0 0-15</inkml:trace>
  <inkml:trace contextRef="#ctx0" brushRef="#br0" timeOffset="122469.93">23292 6291 0,'-71'-7'16,"-4"4"15,12 13-15,27 15-1,29 16 17,39 20-17,22 14 1,11 11-1,-23-6 17,-28-11-17,-30-22 1,-17-32 0,-4-30 15,2-32-16,12-22 1,28-9 15,22 3-15,29 1 0,5 7-1,-8 11 16,-18 24-15,-35 32-16</inkml:trace>
  <inkml:trace contextRef="#ctx0" brushRef="#br0" timeOffset="122907.08">23601 6228 0,'39'-7'16,"18"-3"-16,-1 5 16,25-6-1,35-3 1,-6 3-1,-44 22 1,-44 29 15,-17 2-15,-22 11-16,-6-2 16,-12 14-1,-11 26 1,4 2-1,9-17 1,13-26 0,10-24 15,3-14-15,7-12-16</inkml:trace>
  <inkml:trace contextRef="#ctx0" brushRef="#br0" timeOffset="123091.5">23967 6510 0,'56'-4'15,"-6"-4"1,-15 3-1,-35 5-15</inkml:trace>
  <inkml:trace contextRef="#ctx0" brushRef="#br0" timeOffset="123360.88">24650 6231 0,'76'-13'16,"15"-10"15,-3-2-15,-13 3-1,-33 9 1,-42 13 0</inkml:trace>
  <inkml:trace contextRef="#ctx0" brushRef="#br0" timeOffset="123718.37">24642 6241 0,'0'15'16,"14"18"15,21 15-15,20 3 15,5-1-16,-24-2 17,-34-11-17,-27-11 1,-10-14 15,2-5-15,8-7-1,25 0-15</inkml:trace>
  <inkml:trace contextRef="#ctx0" brushRef="#br0" timeOffset="124262.71">25714 6486 0,'22'-10'32,"26"-13"-17,15-8 17,0-3-17,-43 11 1,-50 23 15,-43 23-15,-18 7 15,18 10-15,45-20 15,30-5-16,14-10 1,2-5 15,-18 0-31</inkml:trace>
  <inkml:trace contextRef="#ctx0" brushRef="#br0" timeOffset="124556.07">26170 6135 0,'72'7'16,"22"1"-16,-6 5 31,13-4-31,15 4 16,-13 0-1,-103-13-15</inkml:trace>
  <inkml:trace contextRef="#ctx0" brushRef="#br0" timeOffset="125217.98">25623 6567 0,'2'4'32,"24"16"-17,1-7 17,29-1-32,37-1 15,3-9 1,-8 4-1,-88-6-15</inkml:trace>
  <inkml:trace contextRef="#ctx0" brushRef="#br1" timeOffset="170484.24">21495 4946 0,'56'45'0,"-11"-9"31,6 8-31,19 14 0,-2-5 16,10 15-16,23 18 0,-13-7 31,10 16-31,28 22 0,-15-12 16,10 11-16,26 27 0,-24-24 15,8 2-15,15 15 0,-20-17 16,5-1-16,13 6 0,-29-24 16,1 1-16,8 2 0,-26-22 15,-2-8-15,5 2 0,-13-7 16,18 8-16,-20-21 16,26 2-16,-51-45 15,-31-5 1,-14-4-1,-9-1 1,-7-2-16</inkml:trace>
  <inkml:trace contextRef="#ctx0" brushRef="#br1" timeOffset="170976.4">25313 5289 0,'-38'35'0,"-25"18"16,5-6-1,-23 14-15,-14 12 0,1-4 16,-17 8-16,-25 25 0,8-15 31,-11 11-31,-27 23 0,22-12 16,4 1-16,-12 17 0,24-24 15,5 6-15,-9 9 0,26-22 16,6-3-16,-14 5 0,28-23 16,0 1-16,-7 10 0,5-8 15,-20 10-15,-15 8 0,62-48 16,28-23 15,33-25-31</inkml:trace>
  <inkml:trace contextRef="#ctx0" brushRef="#br1" timeOffset="172088.7">9229 1486 0,'31'48'16,"8"20"-16,6 2 15,16 26-15,-11-18 16,1 3-16,7 10 0,-8-11 15,8 6-15,10 12 0,-15-12 16,8 5-16,9 9 0,-11-14 16,-2 0-16,8 14 0,1-4 15,7 15-15,-12-22 16,7-7-16,27-9 16,-17-70-1,-32-10-15,-26 2 16,-10 2-1,-10 3-15</inkml:trace>
  <inkml:trace contextRef="#ctx0" brushRef="#br1" timeOffset="172452.94">10766 1592 0,'-38'38'16,"-20"20"-16,8-8 15,-11 8-15,-11 17 0,5-4 16,-6 10-16,-10 15 0,10-10 16,-5 9-16,-13 15 0,16-13 15,-9 6-15,-14 15 0,17-19 16,-1 7-16,-9 11 0,12-18 16,4 0-16,-11 9 0,1 7 15,-9 9-15,-1-1 16,47-62-1,48-61-15</inkml:trace>
  <inkml:trace contextRef="#ctx0" brushRef="#br2" timeOffset="200454.74">8362 8516 0,'-3'-47'16,"-30"9"-1,-4 15 1,-16 21-16,-2 6 31,-19 22-31,9 7 16,-13 17-16,15 5 15,3 11-15,21 27 16,62-23 15,7-31-15,28-25-16,29-26 16,5-36 15,-12-25-16,-19-15 1,-22 4 0,-17 24 15,-14 45-15,-1 40-1,-4 11 1,-3 16-1,-3 9 1,-4 24-16,3 1 16,-5 23-16,1-6 15,-10 13-15,1-11 32,-11-1-32,-2 9 15,10-40 1,31-53-1,23-44 17,-1-5-17,5-18-15,20-31 16,-5-5 0,-6 9 15,-14 24-16,-33 50-15</inkml:trace>
  <inkml:trace contextRef="#ctx0" brushRef="#br2" timeOffset="200743.15">8818 9071 0,'68'-26'16,"3"-6"-1,-11-1 1,-20 13 0,-40 20-16</inkml:trace>
  <inkml:trace contextRef="#ctx0" brushRef="#br2" timeOffset="200961.1">8866 9058 0,'-5'83'15,"-8"5"17,-4-7-17,8-18 1,0-28-1,9-35-15</inkml:trace>
  <inkml:trace contextRef="#ctx0" brushRef="#br2" timeOffset="201749.08">9173 9058 0,'48'3'15,"2"-1"1,-4-2-1,-13 0 1,-6-2 15,-14 2-15,-8 0 0,-5-3 15,-10 1-16,-10-14 1,-8-2 0,2-1 15,9 11-15,-3 16-1,3 29 1,-1 24 15,8 15-15,17-3-1,26-13 17,20-22-17,5-33 1,-6-32-1,-11-34 17,-26-12-17,-30 10 1,-33 23 15,-17 24-15,-1 16-1,8 8 1,23-3 0,35-5-16</inkml:trace>
  <inkml:trace contextRef="#ctx0" brushRef="#br2" timeOffset="202094.93">9730 9025 0,'61'0'15,"6"-3"17,-11-4-17,-13 5 1,-16-4-1,-13 2 1,-14 4-16</inkml:trace>
  <inkml:trace contextRef="#ctx0" brushRef="#br2" timeOffset="202308.87">9851 9061 0,'3'56'16,"4"-4"-1,-5-7 1,7-9 0,-7-21-1,-2-15-15</inkml:trace>
  <inkml:trace contextRef="#ctx0" brushRef="#br2" timeOffset="202737.62">10527 8554 0,'77'7'15,"22"-1"1,2-3-1,-10 1 1,-36-2 0,-55-2-16</inkml:trace>
  <inkml:trace contextRef="#ctx0" brushRef="#br2" timeOffset="202940.05">10657 8869 0,'51'0'16,"-6"0"-1,-12-2 1,-33 2-16</inkml:trace>
  <inkml:trace contextRef="#ctx0" brushRef="#br2" timeOffset="209575.9">11353 8537 0,'70'-6'16,"21"-1"0,0-8-1,-21 3 1,-70 12-16</inkml:trace>
  <inkml:trace contextRef="#ctx0" brushRef="#br2" timeOffset="209964.62">12404 8106 0,'-13'61'15,"3"23"1,3 13 15,14-9-15,33-27-1,20-34 1,14-32 15,-11-10-15,-16-6-1,-47 21-15</inkml:trace>
  <inkml:trace contextRef="#ctx0" brushRef="#br2" timeOffset="210219.67">12840 8095 0,'-5'58'16,"-11"23"-16,4 0 16,-6 25-1,3-8 1,0 11-16,2 21 16,6-19-1,5-50 16,-4-29-15,6-32-16</inkml:trace>
  <inkml:trace contextRef="#ctx0" brushRef="#br2" timeOffset="210399.94">12988 8650 0,'0'0'16,"0"0"-1,0 0 1,0 0-16</inkml:trace>
  <inkml:trace contextRef="#ctx0" brushRef="#br2" timeOffset="211069.47">13387 8065 0,'58'13'16,"1"15"0,-25 17 15,-27 8-15,-16-2-1,-2-6 16,29 3-15,34 10 0,27 5-1,-7 10 17,-41 3-17,-53-6 1,-34-12 15,-14-18-15,26-27-1,24-21 1,12-2 15,6 2-15,2 8-16</inkml:trace>
  <inkml:trace contextRef="#ctx0" brushRef="#br2" timeOffset="211329.61">14188 8320 0,'19'65'15,"9"21"1,18 0 0,17-29 15,7-36-15,-4-34-1,-15-9 1,-16 1-1,-35 21-15</inkml:trace>
  <inkml:trace contextRef="#ctx0" brushRef="#br2" timeOffset="211561.58">14508 8302 0,'-28'40'16,"-12"11"-16,2-1 15,-10 14-15,-22 29 16,2-5 0,19-45-1,24-43 1,10 0 0,11 0-1,4 0-15</inkml:trace>
  <inkml:trace contextRef="#ctx0" brushRef="#br2" timeOffset="211820.99">15050 8113 0,'-9'38'16,"-10"15"-16,-9 5 16,-5 15-16,-22 28 15,7 0 1,12-24 0,14-31-1,14-24 1,8-22-16</inkml:trace>
  <inkml:trace contextRef="#ctx0" brushRef="#br2" timeOffset="212240.74">15276 8176 0,'-23'75'0,"-2"29"31,13-1-15,24-17-1,26-38 1,33-48-1,-18-16 1,3-21-16,-16-5 16,-3-15-16,-14 2 15,-6-10-15,-27-28 16,-13 33 0,-21 14-1,-40 18 1,-4 16-1,13 9 1,29 6 0,46-3-16</inkml:trace>
  <inkml:trace contextRef="#ctx0" brushRef="#br2" timeOffset="212715.43">15760 7818 0,'56'0'16,"-1"5"-1,-2-1 1,-21 0-1,-32-4-15</inkml:trace>
  <inkml:trace contextRef="#ctx0" brushRef="#br2" timeOffset="212988.54">16154 7715 0,'0'53'16,"-6"2"-1,1-7 16,-2-15-15,4-13 0,3-20-16</inkml:trace>
  <inkml:trace contextRef="#ctx0" brushRef="#br2" timeOffset="213384.39">16445 7732 0,'-27'86'16,"4"13"15,29-21-15,38-48-1,1-23 1,9-27-16,-9-10 31,0-25-31,-17 2 16,-7-18-16,-42-15 16,-7 31 15,-30 22-31,-40 6 15,-7 14 17,24 5-17,81 8-15</inkml:trace>
  <inkml:trace contextRef="#ctx0" brushRef="#br2" timeOffset="213904.31">17463 7853 0,'-37'11'31,"-9"1"-15,-17 16-16,-2 7 16,-8 21-16,12-3 31,8 17-31,13-1 16,25 6-16,17-12 15,28 0-15,11-15 16,27-3-1,-3-17 1,21-6-16,33-2 16,-6-10-1,-37-1 1,-76-9-16</inkml:trace>
  <inkml:trace contextRef="#ctx0" brushRef="#br2" timeOffset="-210105.52">7309 7486 0,'66'-30'0,"-1"4"16,26-12-16,2 6 15,20-8-15,-7 4 31,2 1-31,18-5 16,-35 6 15,-46 20-31,-45 14 16</inkml:trace>
  <inkml:trace contextRef="#ctx0" brushRef="#br2" timeOffset="-209918.59">7780 7529 0,'0'42'15,"0"19"-15,-8 29 16,3 11 0,-2-20 15,2-28-16,5-53-15</inkml:trace>
  <inkml:trace contextRef="#ctx0" brushRef="#br2" timeOffset="-209749.56">7648 7924 0,'61'-15'31,"15"-15"-16,-1 0 1,-14 4 0,-61 26-16</inkml:trace>
  <inkml:trace contextRef="#ctx0" brushRef="#br2" timeOffset="-209233.33">8778 7082 0,'-61'0'16,"5"16"0,-3 21-16,6 6 31,-3 28-31,18 0 15,11 17-15,14-7 16,17 1 0,29 9-1,13-33 1,-21-42 0,-22-30 15,-24-26-16,-14-13 1,5 1 15,23 16-15,51 19 15,40 6-15,7 6 15,-8 0-15,-22 10-1,-61-5-15</inkml:trace>
  <inkml:trace contextRef="#ctx0" brushRef="#br2" timeOffset="-208864.2">7285 8277 0,'72'-26'0,"-19"9"15,12-6-15,20-1 0,-6-7 31,24 0-31,18-9 0,-9 8 16,10-3-16,22-4 0,-18 7 16,5 2-16,9 2 0,0 5 15,-1 8-15,-57 13 16,-57 4 0,-55 8-16,-21 3 15,-39 10-15,12-6 16,-13 8-16,-20 8 0,-10 3 15,-19 4-15,19-3 32,7-1-32,-17 7 0,131-43 15</inkml:trace>
  <inkml:trace contextRef="#ctx0" brushRef="#br2" timeOffset="-204299.75">10632 8864 0,'23'0'16,"30"-5"-1,30 2 1,7 1 0,-11-1 15,-19 3-16,-43 0 1,-57 3 0,-2-1-1,-27 6-15,-36-3 16,-3 2 0,17-4-1,31 0 1,60-3-16</inkml:trace>
  <inkml:trace contextRef="#ctx0" brushRef="#br2" timeOffset="-199705.08">9715 11175 0,'0'58'16,"-5"28"-16,2-1 15,1 26-15,-1-7 32,-4 9-32,7 17 15,10-69 1,0-48 15,8-41-31,0-20 16,1-35-16,4-5 15,0-28-15,-3 11 16,2-12-16,-6 11 16,4-4-16,5-24 15,-5 56 16,-5 73-15,-10 20 0,-3 35-16,-2 16 15,-2 25-15,0 2 16,-8 21-16,0-7 16,-1 10-16,-3 22 31,-9-39-16,6-80 1,-1-45 0,10-13 15,-2 10-15,10 28-16</inkml:trace>
  <inkml:trace contextRef="#ctx0" brushRef="#br2" timeOffset="-199475.16">9418 11412 0,'50'2'16,"23"1"-1,5-1 1,18 3-16,-11-5 15,9-5-15,17 0 16,-13-2 0,-30 1-1,-38 4 1,-30 2-16</inkml:trace>
  <inkml:trace contextRef="#ctx0" brushRef="#br2" timeOffset="-199256.39">9549 11537 0,'63'0'31,"15"0"-31,36 0 15,3-2 1,-23-5 0,-94 7-16</inkml:trace>
  <inkml:trace contextRef="#ctx0" brushRef="#br2" timeOffset="-198717.89">10443 11545 0,'68'-10'16,"13"-10"0,-8-16 15,-25-3-16,-43-2 1,-43 11 0,-35 27-1,-23 29 1,0 31 0,26 26-1,52 13 16,26-32-15,37-17-16,43-4 16,8-10-1,-23-10 1,-73-23 0</inkml:trace>
  <inkml:trace contextRef="#ctx0" brushRef="#br2" timeOffset="-198352.75">10902 11170 0,'60'-5'16,"11"-2"0,-6-4-1,-22 1 1,-43 10-16</inkml:trace>
  <inkml:trace contextRef="#ctx0" brushRef="#br2" timeOffset="-197947.62">11368 11429 0,'63'-5'16,"7"-2"15,-9 2-15,-23-3-1,-38 8-15</inkml:trace>
  <inkml:trace contextRef="#ctx0" brushRef="#br2" timeOffset="-197725.18">11393 11653 0,'81'3'16,"7"-1"15,-7 1-15,-33 2-1,-48-5 1</inkml:trace>
  <inkml:trace contextRef="#ctx0" brushRef="#br2" timeOffset="-196515.5">12094 10800 0,'75'-11'15,"16"4"1,0 1-1,-21 2 1,-70 4-16</inkml:trace>
  <inkml:trace contextRef="#ctx0" brushRef="#br2" timeOffset="-195851.52">12681 10497 0,'-35'51'15,"10"9"17,14 5-17,29-5 1,30-17 15,22-19-15,3-22-1,-7-10 17,-16-2-17,-19 0 1,-31 10-16</inkml:trace>
  <inkml:trace contextRef="#ctx0" brushRef="#br2" timeOffset="-195641.11">13049 10582 0,'0'51'16,"-5"17"-16,-1-2 16,-3 11-1,-10 25 1,0-7-1,6-35 1,13-60-16</inkml:trace>
  <inkml:trace contextRef="#ctx0" brushRef="#br2" timeOffset="-195444.08">13228 10983 0,'0'0'0,"0"0"32,0 0-17,0 0-15</inkml:trace>
  <inkml:trace contextRef="#ctx0" brushRef="#br2" timeOffset="-194764.63">13490 10522 0,'53'-18'15,"22"6"1,8 7 0,-12 5 15,-53 10-16,-44 13 1,-22 9 15,8 16-15,38 13 0,32 7 15,21 5-16,-6-3 1,-27-7 0,-29-17 15,-19-24-15,-1-16-1,7-8 16,6-2-15,18 4-16</inkml:trace>
  <inkml:trace contextRef="#ctx0" brushRef="#br2" timeOffset="-194522.32">14123 10729 0,'19'57'15,"14"26"1,13 6 0,3-8-1,0-31 1,-19-22-1,-18-13 1,-12-15-16</inkml:trace>
  <inkml:trace contextRef="#ctx0" brushRef="#br2" timeOffset="-194271.55">14235 10943 0,'-32'58'16,"-16"8"0,2-9-1,9-21 1,14-14-1,13-12 1,10-10-16</inkml:trace>
  <inkml:trace contextRef="#ctx0" brushRef="#br2" timeOffset="-194005.45">14669 10772 0,'-33'65'16,"-9"16"0,16-18-1,16-26 16,8-16-15,0-11-16,2-10 16</inkml:trace>
  <inkml:trace contextRef="#ctx0" brushRef="#br2" timeOffset="-193678.79">14964 10802 0,'-21'58'15,"4"12"1,22-7 0,33-17-1,32-31 1,16-30 15,-18-45-15,-40 4-1,-28 0-15,-22 8 16,-29 3-16,-40-5 16,-9 5-1,21 12 1,79 33-16</inkml:trace>
  <inkml:trace contextRef="#ctx0" brushRef="#br2" timeOffset="-193328.2">14379 10789 0,'-40'46'15,"-10"7"1,7-6 0,7-6-1,14-16 1,9-12 0,13-13-16</inkml:trace>
  <inkml:trace contextRef="#ctx0" brushRef="#br2" timeOffset="-192913.18">15269 10411 0,'60'-7'16,"11"-6"-1,-3 0 1,-15 6-1,-53 7-15</inkml:trace>
  <inkml:trace contextRef="#ctx0" brushRef="#br2" timeOffset="-192609.53">15654 10371 0,'5'53'15,"1"-3"16,-4-12-15,3-10 0,-3-16-1,-2-12-15</inkml:trace>
  <inkml:trace contextRef="#ctx0" brushRef="#br2" timeOffset="-192242.05">15884 10397 0,'-30'49'15,"7"23"17,41-10-17,49-24 1,-6-23 15,2-20-31,-7-11 16,-4-24-16,-17 0 15,-12-18 1,-16 8 0,-24-11-16,-11 11 15,-20 5-15,-34 4 16,-12 11-1,13 15 17,28 2-17,53 13-15</inkml:trace>
  <inkml:trace contextRef="#ctx0" brushRef="#br2" timeOffset="-191028.82">16844 10351 0,'-23'7'16,"-27"13"15,-19 29-15,-6 24-1,14 20 16,29-21-15,24 2-16,16-16 16,32 5-16,8-13 15,27-2-15,1-13 32,18-10-32,23-2 15,2-13 1,-43-5-1,-76-5-15</inkml:trace>
  <inkml:trace contextRef="#ctx0" brushRef="#br2" timeOffset="-190104.14">12378 11537 0,'73'-5'31,"23"-2"-31,-15 4 16,5-4-16,14 2 0,-7 2 15,14-2 1,19 3-16,-11 2 16,8 0-16,29 0 0,-26 0 15,15 0-15,27 0 0,-26 0 16,2 0-16,17 2 0,-25-2 15,5 5-15,15 0 0,-27-2 16,-3 4-16,20-4 0,-30 0 16,-3 1-16,19 1 0,-27 3 15,6-3-15,20 6 0,-28-1 16,6 2-16,17 3 0,-23-2 16,1 4-16,22-2 0,-8 0 15,28 8-15,-30-3 16,20-11-16,-2-25 15,-67 5 1,-31 9 0,-21 0 15,-15 2-31</inkml:trace>
  <inkml:trace contextRef="#ctx0" brushRef="#br2" timeOffset="-188989.27">12585 12051 0,'80'3'31,"16"0"-16,-10-3 1,-23 0 0,-63 0-1</inkml:trace>
  <inkml:trace contextRef="#ctx0" brushRef="#br2" timeOffset="-188684.34">13313 11933 0,'-7'65'16,"-3"19"-16,-8 32 31,-5-8-15,3-20 15,13-42-15,7-46-16</inkml:trace>
  <inkml:trace contextRef="#ctx0" brushRef="#br2" timeOffset="-188462.15">13578 12344 0,'0'0'16,"0"5"15,0 0-15,0-5-16</inkml:trace>
  <inkml:trace contextRef="#ctx0" brushRef="#br2" timeOffset="-188017.32">13979 11948 0,'-54'33'31,"12"3"-16,4 16-15,13 4 32,7 9-32,34 28 15,38-14 1,25-23 15,-14-39-15,-32-32-1,-33-21 17,-38 6-17,-20 8 17,3 11-17,12 4 16,13 7-15,30 0-16</inkml:trace>
  <inkml:trace contextRef="#ctx0" brushRef="#br2" timeOffset="-187747.83">14405 12215 0,'27'61'16,"23"9"15,26-14-15,18-26-1,-9-12 1,-30-6 0,-55-12-16</inkml:trace>
  <inkml:trace contextRef="#ctx0" brushRef="#br2" timeOffset="-187501.87">14785 12147 0,'-53'51'31,"5"-8"-15,-7 5-16,-18 17 16,4-12-1,17-18 16,27-20-15,11-5 0,14-10-16</inkml:trace>
  <inkml:trace contextRef="#ctx0" brushRef="#br2" timeOffset="-187264.75">15004 12238 0,'-23'61'16,"3"12"-1,7-3 1,4-12-1,1-23 1,8-35-16</inkml:trace>
  <inkml:trace contextRef="#ctx0" brushRef="#br2" timeOffset="-186901.12">15256 12263 0,'-25'48'15,"10"13"1,27-11 0,29-22-1,19-38 16,-2-40-15,-30-34 0,-41-1-1,-27 11 17,-11 19-17,6 17 1,23 18-1,22 20 1</inkml:trace>
  <inkml:trace contextRef="#ctx0" brushRef="#br2" timeOffset="-186672.57">15544 12044 0,'54'7'32,"-3"-1"-17,-16 1 1,-35-7-16</inkml:trace>
  <inkml:trace contextRef="#ctx0" brushRef="#br2" timeOffset="-185929.51">15728 12026 0,'7'31'15,"-5"-6"1,6-5 15,2-14-15,21-22-1,29-19 17,10-3-17,-11 2 16,-38 12-15,-40 11 15,-27 13-15,6 15 15,28 7-15,29-7-1,29-15 17,4-11-17,-4-3 17,-21 14-17,-18 25 16,-12 34-15,3 9 15,2-6-15,7-8 0,-2-19 15,-5-35-31</inkml:trace>
  <inkml:trace contextRef="#ctx0" brushRef="#br2" timeOffset="-185168.91">16891 12223 0,'3'-10'16,"5"-5"15,-21 4-15,-42 17 15,4 9-15,-9 10-16,11 11 31,17 18-31,24 5 16,26 14-16,18-5 31,26 5-31,6-10 16,13 0-16,15 15 31,-13-25-16,-83-53-15</inkml:trace>
  <inkml:trace contextRef="#ctx0" brushRef="#br2" timeOffset="-184337.14">9811 14433 0,'-13'38'16,"-4"14"-16,4 7 15,1 21-15,7-3 16,-4 10-16,9 21 15,14-37 1,7-51 0,-7-12-1,-7-1 1,-7-7-16</inkml:trace>
  <inkml:trace contextRef="#ctx0" brushRef="#br2" timeOffset="-184088.99">10131 14071 0,'-5'42'16,"-8"18"-16,3 1 15,-11 24-15,7 7 16,-7 16-16,7-10 15,1 12-15,3-14 16,5-3-16,-8 9 16,-4-30-1,12-36 1,2-16 0,3-20-16</inkml:trace>
  <inkml:trace contextRef="#ctx0" brushRef="#br2" timeOffset="-183822.29">9392 14743 0,'40'0'31,"21"-2"-31,4 2 16,24-6-16,1 1 16,11 0-1,-13-2 1,6 1-16,12-1 16,-33 2-1,-73 5-15</inkml:trace>
  <inkml:trace contextRef="#ctx0" brushRef="#br2" timeOffset="-183584">9551 14836 0,'51'12'32,"19"1"-32,44 8 15,-4-4 1,-14 3 0,-96-20-16</inkml:trace>
  <inkml:trace contextRef="#ctx0" brushRef="#br2" timeOffset="-183084.29">10403 15045 0,'45'0'16,"6"0"-1,2-8 17,-11-14-17,-27-9 1,-32 12-1,-39 11 17,9 16-17,-14 11-15,11 15 16,-6 16-16,19 5 16,9 10-1,33 26 1,15-30-1,27-18-15,2-18 16,16-18-16,31-22 16,-3-10 15,-22 2-15,-71 23-16</inkml:trace>
  <inkml:trace contextRef="#ctx0" brushRef="#br2" timeOffset="-182877.76">10778 14592 0,'81'10'15,"2"2"1,-20-4 0,-63-8-16</inkml:trace>
  <inkml:trace contextRef="#ctx0" brushRef="#br2" timeOffset="-182506.03">11428 14982 0,'38'-5'31,"-5"-3"-15,-13 4 0,-20 4-16</inkml:trace>
  <inkml:trace contextRef="#ctx0" brushRef="#br2" timeOffset="-182299.26">11486 15201 0,'63'6'16,"3"-4"-1,-15 3 1,-51-5-16</inkml:trace>
  <inkml:trace contextRef="#ctx0" brushRef="#br2" timeOffset="-177141.92">12076 14549 0,'18'-5'15,"40"-16"1,3 6-1,16 0-15,-1 5 16,12 3 0,-7 4-1,2 6-15,2 22 16,-51 23 0,-32-5-1,-38 5-15,-11-1 16,-26 16-16,-3 1 15,-17 13-15,9-9 16,2 10 0,8 18-1,64-28 1,22-28 0,37-27-16,6-13 15,21-13-15,35-17 16,-3 0-1,-20 3 1,-88 27-16</inkml:trace>
  <inkml:trace contextRef="#ctx0" brushRef="#br2" timeOffset="-176942.95">12978 15126 0,'0'0'0</inkml:trace>
  <inkml:trace contextRef="#ctx0" brushRef="#br2" timeOffset="-175524.67">13716 14534 0,'-10'2'15,"-20"21"1,-28 25 15,11-3-15,-7 8-16,9-3 16,0 16-16,0 25 15,27 15 1,32-1-1,35-21 1,28-34 0,12-28 15,-8-26-15,-21-22-1,-32-12 1,-35 11-1,-32 9 1,-21 13 15,-6 7-15,8 7 0,13-5-1,17 4 1,14-6-1,14-2-15</inkml:trace>
  <inkml:trace contextRef="#ctx0" brushRef="#br2" timeOffset="-174413.77">14374 14614 0,'-10'0'16,"-17"0"0,-9 0-1,-7 3 1,-5 9 0,5 9-1,8 4 1,12 5-1,16 13 1,30 12 0,22 14-1,15 1 1,11 3 0,0-2-1,-16-6 1,-7-2-1,-36-15-15,-29-18 16,-21-15 0,-20-13-1,-5-9 1,5-20 0,12-14-1,25-17 1,21-2-1,24-1 1,19-1 0,11 1-1,0 1 1,-3-1 0,-11 3-1,-10 17 1,-14 22-1,-16 19-15</inkml:trace>
  <inkml:trace contextRef="#ctx0" brushRef="#br2" timeOffset="-173967.76">14759 14748 0,'63'-5'16,"18"3"-1,-3 2 1,-7 9-1,-15 4 1,-39 12 0,-19 20-1,-19 29 1,4-14 0,-6 10-16,2-9 15,-3 13-15,-12 26 16,3 8-1,3-22 1,15-36 0,8-32-1,5-8 1,-1-7-16,3-3 0</inkml:trace>
  <inkml:trace contextRef="#ctx0" brushRef="#br2" timeOffset="-173752.77">14926 15120 0,'25'0'0,"28"-7"16,15-3-1,-5-3 1,-8-2 0,-55 15-16</inkml:trace>
  <inkml:trace contextRef="#ctx0" brushRef="#br2" timeOffset="-173416.84">15553 14799 0,'54'-13'15,"11"-8"1,-4-3 0,-12 6-1,-21 6 1,-28 12-16</inkml:trace>
  <inkml:trace contextRef="#ctx0" brushRef="#br2" timeOffset="-173035.16">15591 14763 0,'-20'23'0,"7"12"15,24 5 1,27 11 0,27 4 15,18 3-15,-3 7-1,-24 6 1,-44-8-1,-34-15 1,-28-15 15,-11-18-15,19-20 0,21-18-1,14-2 1,4 12-1,3 13-15</inkml:trace>
  <inkml:trace contextRef="#ctx0" brushRef="#br2" timeOffset="-172688.81">16674 15025 0,'34'56'15,"18"17"1,16 5 0,11-28-1,-4-17 1,-4-21 0,-33-9-1,-38-3-15</inkml:trace>
  <inkml:trace contextRef="#ctx0" brushRef="#br2" timeOffset="-172442.62">17007 15007 0,'-33'56'16,"-9"14"15,-4 4-15,-12-14-1,3-20 1,19-14 0,19-14-1,17-12-15</inkml:trace>
  <inkml:trace contextRef="#ctx0" brushRef="#br2" timeOffset="-172151.68">17506 14942 0,'-15'38'16,"-8"15"-16,0 2 15,-3 15-15,-2 32 16,23-22 0,29-32 15,-3-21-16,-12-14 1,-9-13-16</inkml:trace>
  <inkml:trace contextRef="#ctx0" brushRef="#br2" timeOffset="-171742.72">17799 14982 0,'-43'58'16,"5"25"15,25 5-15,46-5 0,42-25-1,27-30 1,1-38-1,-20-38 17,-40 5-17,-25-17-15,-23 4 16,-21-4-16,-9 10 16,-18-1-16,-30-17 15,-6 3 16,7 7-15,16 12 0,35 24-1,31 22-15</inkml:trace>
  <inkml:trace contextRef="#ctx0" brushRef="#br2" timeOffset="-170336.67">18612 14532 0,'-7'-21'16,"-21"-17"-1,-12-8 1,-18 12 0,-12 16-1,-9 15 1,6 21-1,15 17 1,38 16 15,40 9-15,31-12 0,24-23-1,6-12 1,-6-15-1,2-14 1,-25-9 0,-20-10-1,-16 5 1,-6 9 0,-8 26-1,-4 31 1,-1 24-1,3 21 1,8 7 0,12-7-1,3-16 1,-11-30 0,-12-35-16</inkml:trace>
  <inkml:trace contextRef="#ctx0" brushRef="#br2" timeOffset="-166703.58">21412 10897 0,'53'-9'16,"20"1"-16,-2 3 31,20 2-31,-9 3 16,7 14-16,-6 28 15,-50 23 1,-33-9 15,-33-1-31,-13-1 16,-19 0-16,-1 2 16,-4 4-1,-6 24 1,61-9-1,53-27 17,25-22-17,-3-14 1,-22-10 0,-38-2-16</inkml:trace>
  <inkml:trace contextRef="#ctx0" brushRef="#br2" timeOffset="-166467.45">22345 11598 0,'7'0'16,"8"7"-1,3-1 1,-18-6-16</inkml:trace>
  <inkml:trace contextRef="#ctx0" brushRef="#br2" timeOffset="-165957.41">22965 10935 0,'-58'36'15,"9"0"1,-1 8-16,7 2 16,5 9-16,13 0 15,2 17-15,21 22 16,37-5 15,36-26-15,15-27-1,-11-29 17,-24-30-17,-34-10 1,-40 8 0,-32 15-1,-18 27 16,-5 14-15,10 2 0,17-8-1,19-7 17,32-18-32</inkml:trace>
  <inkml:trace contextRef="#ctx0" brushRef="#br2" timeOffset="-165272.65">23486 10943 0,'-15'0'16,"-28"10"-1,-12 13 1,12 19 0,37 19 15,17-12-16,17 0-15,7-1 16,10 10-16,20 23 16,-9 4-1,-38-6 1,-43-27 15,-29-34-15,-1-33-1,17-36 17,24-32-17,21-12 1,28 2 0,18 7-1,-1 12 1,-3 17-1,-21 27 1,-28 30-16</inkml:trace>
  <inkml:trace contextRef="#ctx0" brushRef="#br2" timeOffset="-164725.22">23750 10965 0,'21'-2'16,"24"-3"0,20 5 15,11 5-15,-8 3-1,-22 17 1,-24 30-1,-22 26 1,-28 17 0,-5-2-1,-2-21 1,7-34 0,11-31 15,7-2-16,7-28 1,1-31 0,2-10-1,2 6 1,-2 12 0,16 20-1,19 11 1,13 5-1,0 4 1,-11 3 0,-12 0 15,-25 0-31</inkml:trace>
  <inkml:trace contextRef="#ctx0" brushRef="#br2" timeOffset="-163966.68">24458 10905 0,'68'-10'15,"8"1"1,-13-8 15,-28-2-15,-27 1-1,-39 10 1,-34 21 15,-21 17-15,-5 0 0,31 8 15,45 8-16,46 4 1,34 16 0,5-3 15,-29-1-15,-41-5-1,-25-20 1,-10-22 15,2-13-15,5-9-1,13 0 1,15 7 0</inkml:trace>
  <inkml:trace contextRef="#ctx0" brushRef="#br2" timeOffset="-163675.84">24880 11261 0,'-8'47'15,"16"1"16,12-5-15,9-23 0,7-15-1,0-12 17,-11-6-17,-6 1 1,-19 12-16</inkml:trace>
  <inkml:trace contextRef="#ctx0" brushRef="#br2" timeOffset="-163314.78">24942 11265 0,'38'-7'16,"-5"-6"-1,-18-12 17,-7 0-17,-24 2 1,-26 9 15,-3 0-15,19 7-1,36 5 1,33 2 15,10 2-15,-3 1 0,-7 1-1,-43-4-15</inkml:trace>
  <inkml:trace contextRef="#ctx0" brushRef="#br2" timeOffset="-161791.59">25562 10916 0,'-18'-13'31,"-22"-8"-15,-20 8-1,-8 11 1,15 21 15,17 13-15,34-7 0,27-10-1,15-15 16,11-12-15,1-6 0,-8 0 15,-11 5-15,-19 21-1,-8 40 1,-6 2 15,-6 21-31,6-5 16,-2 16-16,-1 37 15,3-6 17,0-20-17,0-44 1,0-49-16</inkml:trace>
  <inkml:trace contextRef="#ctx0" brushRef="#br0" timeOffset="-142179.22">12963 15123 0,'12'13'16,"27"27"-1,-2-5 1,13 11-16,1-6 16,9 6-1,29 11 1,11-1-1,7-8 1,-7-18 0,-14-30-1,-16-22 1,-14-6 0,-21-8 15,-12 6-16,-8 5 1,-2 2 0,-8 16-1,0 7 1,0 12 15,4 6-15,5 4-1,18 6 1,16 13 0,14-1-1,12 5 1,-1-7 0,-5-12-1,-8-12 1,-16-11-1,-4-16 1,-5-12 0,-7 0-1,-5 2 1,-6 6 0,-7 7-1,0-1 1,-3-1-1,-4 7 1,-1 0-16,-2 5 16,0 0-1,0 0 1,4 5 0,3 10-1,8 13 1,15 10-1,8 5 1,12 1 0,3 0-1,3-2 1,-6-17 15,1-9-15,-9-14-16,-3-14 15,-4-6 1,-7-5 0,-4 0-1,-6 1 1,-6 5 0,-1 3-1,-6 7 1,-3 5-1,-2 2 1,0 0 15,0 0-31,0 0 16,0 0 0,0 0-1,0 0 1,0 0-1,0 0 1,5 2 0,0 8-1,13 13 1,8 4 0,9 6-1,12 5 1,9 1-1,11-7 1,-1-10 0,5-14-1,-3-1 17,-5-7-17,-3-9 1,-4-4-1,-14-2 1,-9-6 0,-7 1-1,-4 0 17,-7 0-17,-2 5 1,-3 5-1,-3 2 1,-4 6 0,-3 2 15,0 0-15,0 0-1,0 0 1,0 0-1,0 0 1,0 0 15,0 0-15,0 0 0,0 0-1,0 0 1,2 0-1,4 7 1,6 9 15,14 9-15,14 7 15,20 6-15,13 3-1,10-1 1,3-10 0,-2-10-1,-4-17 1,-7-16 15,-10-9-15,-13-1-1,-4-2 1,-4 0 0,-14 4-1,-12 14 17,-9-1-17,-4 10 1,-1 11-1,8 8 1,5 6 0,13 8-1,3 11 17,9-6-17,10-7 1,11-10-1,7-11 1,-3-15 0,-2-17-1,-7-5 17,-9-7-17,-6-4 1,-3 4-1,-8 1 1,-7 13 0,-16 8 15,0 3-15,-4 5-1,2 4 1,-3 11-1,4 9 1,11 11 15,21 5-15,20 7 0,18-2-1,6-3 1,7-15-1,1-12 1,-6-21 15,-11-14-15,-6-16 0,-13-2-1,-13-8 1,-9 3-1,-10 9 1,-9 21 0,-8 5-1,0 7 1,-5 3 0,3 13-1,-1 10 1,11 5-1,12 9 1,11 6 0,6-5-1,7-10 1,5-6 0,13-9-1,-2-13 1,8-13-1,5-12 1,-5-15 0,-3-13-1,-9 5 1,-21 0 0,-7 5-1,-11 6 1,-8 16-1,-10 11 1,-1 5 0,2 10-1,0 15 1,2 3 0,1 12-1,14 5 1,12 1-1,11-1 1,8-10 0,12-5-1,1-14 1,4-14 0,-5-20-1,-4-9 1,-5-8-1,-16-11 1,-13-9 0,-13-6-1,-12 13 1,-4 8 0,2 22-1,0 23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81.05594" units="1/cm"/>
          <inkml:channelProperty channel="Y" name="resolution" value="675.46899" units="1/cm"/>
          <inkml:channelProperty channel="T" name="resolution" value="1" units="1/dev"/>
        </inkml:channelProperties>
      </inkml:inkSource>
      <inkml:timestamp xml:id="ts0" timeString="2023-03-31T14:37:21.0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2060"/>
    </inkml:brush>
    <inkml:brush xml:id="br4">
      <inkml:brushProperty name="width" value="0.05292" units="cm"/>
      <inkml:brushProperty name="height" value="0.05292" units="cm"/>
      <inkml:brushProperty name="color" value="#C00000"/>
    </inkml:brush>
    <inkml:brush xml:id="br5">
      <inkml:brushProperty name="width" value="0.05292" units="cm"/>
      <inkml:brushProperty name="height" value="0.05292" units="cm"/>
      <inkml:brushProperty name="color" value="#0070C0"/>
    </inkml:brush>
    <inkml:brush xml:id="br6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4270 13165 0,'0'0'15,"5"-17"1,1-24 15,2-34-15,3 7-1,0-8-15,-7 6 16,3-16-16,-1 10 31,2-15-31,-4 8 16,5-9-16,-8 1 16,-1-18-16,0 13 15,0-15 1,-1 13-1,-8-13-15,5 13 16,-7-16-16,1 20 16,1-20-16,3 15 15,-5-9-15,4 15 32,3-12-32,1 18 15,6-3-15,-3 11 16,0-9-16,3-25 15,-3-12 1,-3-2 0,-5 1-1,2 2 1,4 12 15,2 13-15,0 16-1,0 9 1,0 37 0,0 4-1,-5 5 1,5 21 15,0-3-15,0 2-1,0 5 1,0 3 0,5 0-1,11 0 1,18 0 0,29 0 15,33 0-16,-19 0 1,11 0-16,-13 0 16,18 0-16,-12 3 15,19 2-15,-11 1 16,9 1-16,-5-5 16,15 3-16,-9-3 15,16 4-15,-15 2 16,7-6-1,-11-2 1,15 0-16,-15 0 16,10 8-16,-19-6 15,17 8-15,-21-4 16,7 1-16,31 5 16,5 1-1,-5-3 1,-7 2-1,-11 4 1,-29 4 15,-34 21-15,-15 6 0,-7 3-1,-8 11 16,-5 20-15,-3 14 0,3-19-1,-2 5 1,-3-14 0,2 15-16,0-10 15,3 17-15,-1-7 16,1 22-16,2-14 31,-5 22-31,6-9 16,-2 10-16,-2-10 15,-4 11-15,0-11 16,0 13 0,0-10-1,3 15-15,-1-13 16,1 15-16,-3-17 31,-3 19-31,3-22 16,-2 9-16,2-15 31,2 8-31,1-21 16,4 11-16,-4-17 15,4 13-15,-5 12 31,2-37-15,16-64 15,-10-2-15,-8 0 0,1 0 15,-3 0-31</inkml:trace>
  <inkml:trace contextRef="#ctx0" brushRef="#br0" timeOffset="1537.71">3783 9872 0,'0'0'16,"3"-5"15,11-15-16,27-16 1,15-16 0,17-17-1,-18 19 1,6-3-16,-11 8 16,10-1-16,-2-1 15,13-13 1,1 2-1,13-11-15,-8 4 16,17-3-16,-12 2 16,1-2-16,-9 8 15,12-16-15,-8 16 16,3-8-16,-9 7 16,9-9-16,-9 12 15,-1-5 1,-8 12-1,9-7-15,-11 10 16,6 0-16,20-22 16,5 7-1,-14 3 1,-28 21 0,0 15-1,-25 10 1,4 10-1,-2 8 1,-4 4 0,-1 10-1,2 7 17,5 13-17,15 12 1,5 13-1,12 13 1,10 2 0,0 5-1,1 11 1,2 6 0,-20-27-1,-3 0 1,-11-10-16,9 8 15,-7-11-15,6 8 16,-8-12 0,9 12-16,-9-9 15,6 5-15,-11-6 16,7 5-16,-9-7 16,13 1-16,-9-3 31,8 11-31,-4-9 15,4 14-15,-6-9 16,8 11-16,14 24 16,6 5 15,-4 0-15,-19-41-1,-22-29 1,-14-13 15,-1-14-15,-7-4-16</inkml:trace>
  <inkml:trace contextRef="#ctx0" brushRef="#br0" timeOffset="2438.54">5605 11571 0,'10'18'15,"15"39"1,-3 1 15,-6 15-31,-2-3 16,0 19-16,-9-3 15,4 17-15,-4-7 16,3 6-16,-3-7 31,7 2-31,-1 27 16,-1-11 0,-12-70-1,-6-48 1,1-37 15,-2-2-15,-3 9-1,12 35-15</inkml:trace>
  <inkml:trace contextRef="#ctx0" brushRef="#br0" timeOffset="3081.63">5554 11515 0,'63'-3'16,"31"1"15,-21-1-15,8-2-16,27 3 16,11 0-1,-19 2 16,-24-4-15,-36 4 0,-25 13-1,-10 12 17,1 14-17,-6 18 1,2 29-1,1-18 1,4 12 0,-1-4-1,0 18-15,0-9 16,7 11-16,-2-10 16,8 9-16,-4-11 15,-3 9 1,-2-18-1,1 9-15,-6 11 16,2-17 0,-5-40-1,-2-18 1,0-20-16</inkml:trace>
  <inkml:trace contextRef="#ctx0" brushRef="#br0" timeOffset="3701.22">6145 12064 0,'-4'2'15,"-3"12"1,2 14 15,0 6-15,15 4 0,3-5-1,7-17 16,3-16-15,0-18 0,-11-13-1,-12-2 17,-22 3-17,-16 17 1,-5 11-1,13 4 1,2 9 15,17-9-15,11-2-16</inkml:trace>
  <inkml:trace contextRef="#ctx0" brushRef="#br0" timeOffset="5255.04">4523 10026 0,'5'70'16,"-4"-9"-1,9 4-15,4 36 16,2 8-1,5-11 1,-3-16 0,4-18 15,3-11-15,8-15-1,-6-19 1,6-8-1,12-6 1,9 0 0,18-3 15,7 8-15,4 13-1,-9 10 1,-4 10-1,-15-3 1,-12-10 0,-18-27-1,-3-23 17,1-30-17,-7 1 1,6-14-16,-6 3 15,-4-10-15,-4 3 16,-3-5-16,3-34 16,-5-3-1,-3 16 1,-3 21 0,3 33-1,0 19 16,0 13-15,0 2 0,-13 3-1,-23-4 1,-25-6 0,-29-6-1,19 6 1,-6-1-16,5 2 15,-8-1-15,8 2 32,-12-2-32,-27-1 15,0 0 1,20 5 0,49 1-1,19 5 1,23 2-16</inkml:trace>
  <inkml:trace contextRef="#ctx0" brushRef="#br0" timeOffset="5584.39">4955 9985 0,'10'66'16,"-3"-8"-1,1 15-15,2-5 16,1 12 0,-4-6-1,-4 14-15,-1 20 16,-4-20-1,-16-52 1,3-27 0,5-3-1,7-3 1,3-3-16</inkml:trace>
  <inkml:trace contextRef="#ctx0" brushRef="#br0" timeOffset="5852.57">4606 10318 0,'54'7'15,"29"4"1,-17-4-1,7 8 1,33 5 0,-1 1-1,-14-6 1,-33-5 0,-28-2-1,-30-8-15</inkml:trace>
  <inkml:trace contextRef="#ctx0" brushRef="#br0" timeOffset="7006.55">6352 10174 0,'-3'83'16,"0"-12"-1,-4 5-15,2-8 16,-9 8-16,-5 27 16,-4 5-1,1-13 1,6-33 0,8-35-1,26-5 16,0-8-15,9-10 0,12 1-1,9-5 1,19 5 0,24 9-1,4 8 1,-2 5-1,-19 1 1,-27-11 15,-21-6-31,-7-13 32,0-22-17,-2-23 1,5-24-1,-8-17 1,-1-20 0,-3-11-1,2 6 1,1 9 0,-1 21-1,-2 20 1,-2 18 15,-5 22-15,-1 11-1,-12 4 1,-15-2 0,-16 0-1,-22 0 1,-28-5-1,-17-8 1,30 3 0,-2 0-16,-24-10 15,4 2 1,12 3 0,26 4 15,30 12-31,32 9 15</inkml:trace>
  <inkml:trace contextRef="#ctx0" brushRef="#br0" timeOffset="7421.32">6681 10149 0,'4'61'16,"-8"29"-1,0-16 1,-4 9-1,-3-8 1,-6 11-16,-3 29 16,-7-6-1,5-23 1,11-43 0,3-33-1,5-23 1,3-9-1,3-3 1,5-3 0,-8 28-16</inkml:trace>
  <inkml:trace contextRef="#ctx0" brushRef="#br0" timeOffset="7690.06">6383 10555 0,'77'15'16,"24"5"-1,7 5 1,-8 0-1,-16-2 1,-34-7 0,-25-9-1,-25-7-15</inkml:trace>
  <inkml:trace contextRef="#ctx0" brushRef="#br0" timeOffset="23665.78">4292 8524 0,'0'60'15,"0"21"1,0 25 0,0-26-1,8 4 1,-5-16-1,5 10-15,-7-12 16,2 15-16,-3 17 16,-9-3-1,-5-17 1,3-53 0,8-25-1,6-13 16,-2-6-15,4 8 0,-5 11-16</inkml:trace>
  <inkml:trace contextRef="#ctx0" brushRef="#br0" timeOffset="24640.32">4160 8516 0,'-61'-2'15,"-7"-3"1,12 5-1,11 0 1,17 0 0,11 0-1,11 0 1,4 0 15,2 5-15,2 0-1,10 13 1,6 12 0,10 21-1,-2 17 1,-5 14 0,-5 17 15,-5 9-16,-5 13 1,2 0 0,-2-10-1,-1-18 1,0-18 0,5-19 15,5-3-16,3-13 1,-6-14 0,-6-14-1,-3-6 1,0-5 0,-3-1-1,0 0 16,0 0-15,0 0 0,0 0-1,0 0 1,0 0 0,0 0-1,0 0 16,0 0-31</inkml:trace>
  <inkml:trace contextRef="#ctx0" brushRef="#br0" timeOffset="25435.76">4031 9696 0,'0'0'15,"0"0"1,8-6 0,11-1-1,19-3 1,7-1 15,-7 7-15,-7-4-1,-10 5 1,-7 3 0,-14-2-1,-16-5 17,-6-3-17,-3-1 1,0 6-1,4-2 1,12-6 0,9-10-1,9-6 1,15-12 15,3-2-15,1 6-1,-14 7 1,-9 16 0,-10 12-1,-17 12 1,-17 5 0,-2 0 15,8 3-16,3-2 1,11-7 0,10-4-1,9-5-15</inkml:trace>
  <inkml:trace contextRef="#ctx0" brushRef="#br1" timeOffset="41660.25">1935 13196 0,'60'13'16,"22"-9"-1,24-8 1,-24 0-1,-3 2-15,-8 2 16,12 0-16,-7 0 16,15 2-16,-8-2 31,23 0-31,-13 0 16,20-2-16,-18 0 15,18 2-15,-16 0 16,21 2-1,-10 0 1,4-2-16,-15 4 16,18-4-16,-24 0 15,13 4-15,-13-1 16,8-1 0,-16-2-1,12-5-15,-14-3 16,13 4-16,-12-1 15,7 2-15,-8 1 32,7 2-32,-10 0 15,11 2-15,-8 1 16,12 2-16,-15-3 16,15 4-16,-16-2 31,19 1-31,-15-5 15,12 5-15,-14-5 16,16 3-16,-12-1 16,12 6-16,-9-5 15,12-1 1,-9 0 0,15 6-16,-14-3 15,16 15-15,-18 4 16,8 5-16,-18 1 15,10 1 1,-15-4 0,16 1-16,-17-8 15,14-5-15,-12-10 32,17-7-32,-16-8 15,18-13-15,-13 3 31,13-5-31,-2 4 16,15 7-16,-10 3 16,12 4-16,-12 4 31,15 6-31,-15 4 16,12 9-16,-17-4 31,13 8-31,-21-5 15,13 6-15,-14-6 16,14-3 0,-16-5-1,21-4-15,-13-6 16,23-6-16,-10-1 31,22-1-31,-11 7 16,21-4-16,-14 6 15,22-1-15,-21 3 32,17 5-32,-19 5 15,16 3-15,-18-3 16,19 2-16,-16 1 16,20 2-16,-36-4 31,-5-4-31,13-5 0,-20 0 15,5-4-15,22-5 0,-22 5 16,4-4-16,17-4 0,-19 3 16,2 2-16,19-6 15,-21 4-15,0-1 0,16-2 0,-3-2 16,29-6-16,-16 5 16,22 6-1,-22-1-15,25 8 0,-46 0 16,-8 0-16,19 0 15,-26 0-15,6 3 16,13 2-16,5-3 0,29 3 0,-17 0 16,19 0-16,-20 3 15,23 7-15,-20-5 16,21-4-16,-24-2 16,21-8-16,-41 1 15,-5-8-15,16-6 0,-23 4 16,4-4-16,19-1 0,-18 6 15,7-6-15,18 0 0,-26 6 16,6-6-16,13 3 0,-16-1 16,8-1-16,20-3 0,-21 2 15,4 3-15,15-5 0,-24 8 16,3-1-16,23 0 0,-24 3 16,3 5-16,14-3 0,-29 7 15,8 1-15,26 7 16,-31-2-16,10 5 0,16 10 0,-24-8 15,4 1-15,14 4 0,6 1 16,27 2-16,-20-2 16,23 5-16,-28-7 15,19 6-15,-21-4 16,25 4-16,-23-7 16,25 5-16,-22-5 15,19 8-15,-22-8 16,23 5-16,-21-7 15,26-3-15,-25-5 16,18 0-16,-21-3 16,23-9-16,-23 5 15,20-1-15,-20 1 16,18-4-16,-18 4 16,20-4-16,-23-1 15,19 2-15,-19 1 16,16-2-16,-24 1 15,19 10-15,-23 1 16,15 16-16,-23-2 16,20 7-16,-19-4 15,19 6-15,-17-7 16,15 8-16,-16-10 16,21 10-16,-19-12 15,11 2-15,-20-7 16,18-3-16,-18-5 15,10 0-15,-14-5 16,11-5-16,-14 0 16,12-12-16,-15 1 15,16-6-15,-11 4 16,12-5-16,-9 8 16,18 0-16,-16 10 15,15-2-15,-17 4 16,18-7-16,-14 2 15,17-2-15,-17 2 16,13-4-16,-15 7 16,16-3-16,-18 8 15,22 8-15,-23-3 16,17 12-16,-16-4 16,9 2-16,-12-2 15,13-1-15,-13 2 16,18 0-16,-16 0 0,19 5 15,-13-4-15,18 3 16,-16-10-16,14-4 16,-10-4-16,11-7 15,-14-3-15,16-5 0,-16-6 16,16-4 0,-16 5-16,9-10 0,-25 2 15,8-10-15,24-20 16,-54 25-1,-33 19 1,-28 14 0</inkml:trace>
  <inkml:trace contextRef="#ctx0" brushRef="#br0" timeOffset="45722.6">11333 13375 0,'0'0'31,"0"0"-15,9 0 0,24-13 15,23-23 0,20-21-15,-8-16-1,-8-16 17,-20 19-17,-2-6-15,-10 8 32,7-10-32,-7 7 15,4-12-15,-6 10 31,6-12-31,-4 9 16,5-15-16,-5 18 16,4-12-16,-6 9 31,-3-15-31,-11 13 16,1-15-1,-3 15 1,-5-18-16,0 10 15,-5-15-15,0-24 16,-5 6 15,2 54-15,1 30 0,2 35-16</inkml:trace>
  <inkml:trace contextRef="#ctx0" brushRef="#br0" timeOffset="46630.13">14270 13387 0,'-17'-5'15,"-29"-15"1,-24-20 0,17 2 15,-5-10-31,11 0 16,-11-19-1,7 0 1,-7-15-16,10 1 15,-5-15-15,8 8 32,-5-23-32,7 8 15,0-18-15,8 10 32,-8-12-32,13 17 15,-3-8-15,10 18 16,5-12-1,6 17 1,-3-7-16,-3-26 16,-2 6 15,10 53-15,5 29-1,3 19 1,2 17-16</inkml:trace>
  <inkml:trace contextRef="#ctx0" brushRef="#br0" timeOffset="47352.89">12933 12072 0,'-16'6'15,"-26"10"17,-9 32-17,11 31 17,23 8-17,39-3 16,34-26-15,16-43 15,-1-45-15,-21-36 0,-34-27 15,-41-3-16,-38 16 17,-21 12-17,4 17 17,29 18-17,51 33-15</inkml:trace>
  <inkml:trace contextRef="#ctx0" brushRef="#br1" timeOffset="54698.58">12237 10953 0,'-20'0'15,"-40"2"17,4-2-17,-12-6-15,6-3 16,-12-13-16,11-3 31,-5-10-31,8-4 16,-1-16-16,14 2 15,-2-15-15,14 7 32,0-11-32,10-27 15,25 3 1,23 23 0,1 41 15,-24 30-16,-30 16 17,-30 6-17,-16-20 1,3-38 0,25-6-1,13-22-15,17-2 16,6-18-16,12 3 15,12-13 1,6 10-16,17-4 0,0 16 16,14-6-1,-2 10 1,19-1-16,-3 13 16,20 5-16,-10 15 15,5 6-15,18 12 31,-43 38-15,-48 8 0,-33-5-1,-19-21 17,8-43-17,22-5 1,24-15-16,11 0 31,27-15-31,13 10 16,26-10-16,2 15 15,24 1-15,-4 16 32,12 13-32,-17 17 15,5 20-15,3 38 16,-46 23-1,-51-4 17,-29-18-17,-9-26 1,26-21 15,15-9-15,23-13-16,12 2 15,31-6-15,2 6 16,26 12 0,-4 12-1,16 18-15,-10 9 16,10 24-16,-23 7 16,-7 22-16,-35-5 31,-24 22-31,-24-19 15,-36 5-15,-10-14 16,-22-7-16,-38 6 31,-9-13-15,19-9 0,66-21-1,29-13 16,31 2-31,10 0 16,23 6-16,-4 5 16,24 21-16,-12 4 31,9 21-31,-22-1 16,-11 24-16,-28-13 15,-27 14-15,-15-14 16,-25-3-16,-6-13 15,-29-2-15,6-15 32,-18-8-32,9-12 15,-16-7-15,-24 1 16,55-12 0,63-2 15,20-6-16,23 8-15,5 5 16,20 11-16,-8-1 31,6 12-31,15 29 16,-44 10 0,-37-23 15,-42-6-31,-16-11 15,-26-1-15,1-12 16,-18-5-16,11-3 16,-8-10-1,-26-5 1,31 0 0,70 8-1,43 4 16,18 13-15,-10 13 0,-31 2-1,-47 3 17,-6-16-17,-19-1-15,2-9 16,-18-3-16,13-10 31,-13 4-31,-20-8 16,13-12-1,37-19 17,49 5-17,37 9 1,15-3 15,-2 7-15,-18 6-1,-29 2 1,-32-8 15,-30-10-15,-12-4-1,3-6 17,15 8-17,21 4 1,44 21-16</inkml:trace>
  <inkml:trace contextRef="#ctx0" brushRef="#br0" timeOffset="63140.2">19502 13205 0,'0'0'16,"0"0"0,0 0-1,0-2 16,0-18-15,0-20 0,0-23 15,-5-20-15,-7-16-1,1 26 1,-1-4-1,2 11 1,-3-15-16,1 8 16,-2-15-16,5 5 15,-1-11-15,8 11 32,-7-8-32,7 13 15,-1-7-15,1 9 16,2-12-16,0 9 15,-5-6-15,5 12 32,-2-10-32,-1-20 15,-8-6 1,-8 3 0,1 11-1,-4 6 1,11 16-1,6 8 1,5 17 0,3 8 15,-3 17-15,0-3-1,2 7 1,-2 12-1,0-2 1,0 7 0,0 2-1,0 0 17,3 0-17,5-3 1,4-1-1,13 1 1,18 3 0,8 3-1,14 1 1,26-1 0,17-1 15,-30-2-16,3 3-15,-11-3 16,16 6-16,-10-5 16,17 5-16,-7-1 31,12-1-31,-8 2 16,16-6-16,-15 0 15,17 2-15,-14-2 31,14 2-31,-12 2 16,17 3-16,-9-2 16,6 7-16,-14-2 15,13 1 1,-16-4 0,7-2-16,-9 2 15,10 2-15,-16-2 16,9-5-16,27 1 31,2-3-15,-7 5-1,-30 3 1,-18 11 0,-12 4-1,-26-10 16,-2 9-15,4 9 0,-1 15-1,1 9 1,-7 8 0,5 10-1,6 7 1,4 7 15,5 11-15,-6 12-1,-17-26 1,1-2-16,-3-13 31,8 14-31,-4-13 16,6 12-16,1-13 15,-1 9-15,-7-7 16,2 5-16,1 27 31,-3 13-15,-6 2 0,-10 3 15,11 0-16,5-10 1,-6-10 0,-4-21 15,-3-31-15,2 3-1,1-6 1,-5-19 15,-3-9-15,-3-8-1,-2-8 1,5 6 15,-5-5-15,0 0-1,0-3 17,0 0-17,0 0 1,0 0 0,0 0 15,0 0-16,0 0 1,0 0 0,0 0 15,0 0-15,0 4-1,0 1 16,0 3-15,2-1 0,2 4-1,1 1 17,-3 1-17,3-1 1,0 1-1,0-1 17,-3-2-17,4-2 1,-1-2 0,-3-2 15,-2-1-16,0-3-15</inkml:trace>
  <inkml:trace contextRef="#ctx0" brushRef="#br0" timeOffset="65777.95">25923 13183 0,'0'0'31,"0"0"-16,-8-3 1,-19 3 15,-26 16-15,-10 31 15,12 34-15,25 15-1,45-8 17,11-32-17,21-22-15,-2-16 32,17-18-32,-6-9 15,1-19-15,-13-8 31,-10-16-31,-15-4 16,-16-9-16,-12 4 16,-20-5-1,-11 14 1,-19 1-16,-31-5 16,3 14 15,10 9-16,38 18 1,35 15-16</inkml:trace>
  <inkml:trace contextRef="#ctx0" brushRef="#br0" timeOffset="66707.81">27807 13284 0,'-18'0'15,"-26"0"1,-17 12 0,-2 21-1,7 20 16,26 12-15,33 9 0,45-4 15,25-12-15,22-20-1,3-23 1,-14-23-1,-31-32 17,-20-16-17,-33-16 1,-28-9 0,-28 0 15,-19 17-16,-11 7 1,3 23 0,13 5 15,34 17-31,36 12 16</inkml:trace>
  <inkml:trace contextRef="#ctx0" brushRef="#br0" timeOffset="70358.8">5890 307 0,'-58'38'16,"-18"20"-16,12-11 15,1 6-15,-12 18 0,12-6 32,-7 18-32,-11 23 0,17-7 15,-7 12-15,-12 27 0,12-15 16,0 8-16,-7 20 0,13-24 15,9-3-15,-2 9 16,8 0-16,2 13 0,25-27 16,35-8-16,57-31 15,24-29 1,13-16 0,-28-17-16,3-1 0,-11-4 15,14 4-15,-7 4 16,13 5-16,-10 0 15,13 15-15,-11-3 16,9 17-16,-15 1 16,8 14-16,-14-5 15,5 21-15,-10-5 16,9 13-16,-13-17 16,12 14-16,-7-17 0,16-6 0,-9-15 15,23-13-15,-11-12 16,22-8-16,-12-10 15,25-8-15,-33-2 16,4-10-16,10-3 0,-19 1 16,6-1-16,16-2 0,-19 2 15,9 1-15,14-6 0,-19 6 16,6 7-16,21-3 0,-3 8 16,29 17-16,-29 4 15,13 32-15,-30-1 16,0 22-16,-24-6 15,12 18-15,-19-14 0,19 12 16,-14-23-16,18-6 0,-7-15 16,25-10-16,-11-12 15,26-16-15,-32-4 16,-1-9-16,17-8 0,-19 3 16,7-6-16,16-12 0,-15 7 15,6-8-15,26-5 0,-26 7 16,9-2-16,12-3 0,-18 5 15,-2 2-15,17-4 0,-20 10 16,4 0-16,13 0 0,-4 7 16,31 9-16,-29 9 15,15 12-15,-24 6 16,9 10-16,-20 4 0,11 8 16,-16 3-16,10 7 0,-20-1 15,17 11-15,-11-10 16,16 8-16,-14-9 15,23 11-15,-13-20 16,18 3-16,-30-18 16,2-7-16,17 1 0,-19-8 15,4-6-15,21-3 0,-13-2 16,6-2-16,22-10 0,-19 1 16,9-4-16,25-7 0,-24-2 15,17-1-15,24-12 0,-25 9 16,5-8-16,20-9 0,-24 7 15,6-2-15,23-7 0,-27 3 16,-1 4-16,21-5 0,-33 9 16,0 6-16,18-5 0,-8 2 0,12-4 0,-30 11 15,18 4 1,-35 9-16,15-5 0,-30 13 16,20 15-16,-26 1 15,16 8-15,-20-1 16,17 8-16,-13-9 15,19 6-15,-11-5 16,22 1-16,-11 1 16,24 6-16,-9-6 15,24-2-15,-32-6 0,-3-4 0,18-3 0,-23 0 16,5-3-16,21 1 0,-21-3 16,11-3-16,22-6 0,-20-2 15,7-3-15,25-12 0,-26 0 16,11-4-1,26-2-15,-28 1 0,-1 3 0,19-9 0,-30 4 16,1-2-16,6-5 0,-2-1 16,15 1-16,-31 8 15,11-6-15,-16 8 16,-28 4 0,3 16-1,13 15-15,9 5 16,-23-7-1,5 1-15,-9-1 16,18 0-16,-10-1 16,20 8-16,-6-7 15,21 2-15,-5-5 16,25-5-16,-35 5 16,-1-3-16,14-1 0,-21-4 15,8 2-15,12-4 0,-15 0 16,-2-5-16,18-5 0,-2-5 0,24-10 15,-22 1-15,10-8 0,-26 5 16,3-17-16,-29 12 16,7-13-16,4-31 15,-18-23 1,-12-4 0,-8-14-1,-9 39-15,-3 1 16,-7 13-16,5-11 0,-3 9 15,2-10-15,-2 13 16,-1-10-16,-9 15 16,-8-14-16,-5 13 15,-12-14-15,-1 15 16,-4-16-16,-4 14 16,-2-11-16,9-27 15,3 30-15,13-5 16,7 12-16,3-4 0,0 4 15,9-12-15,-3 12 16,7-7-16,-3 10 16,1-15-16,-11 15 15,-1-13-15,-9 11 32,-15-8-32,-6 10 15,-19-5-15,-1 12 16,-13-1-16,-3 13 15,-13 7-15,-34 42 16,-13 0 0,36 0-1,-4 0-15,-22 0 16,14 0 0,43 0-1,48 0-15</inkml:trace>
  <inkml:trace contextRef="#ctx0" brushRef="#br2" timeOffset="80395.87">25542 13538 0,'-3'-12'15,"1"-23"17,-3-26-17,3-20 1,2-7 15,-3-10-15,3-3 15,3 5-15,6 9 15,17 8-16,11 13 1,12 23 15,9 16-15,5 19 15,4 21-15,-1 15-1,-1 9 17,-9 11-17,-3 10 17,-13 0-17,-12 3 16,-5 2-15,-4-1 0,-1 2 15,3-3-15,1-6 15,1-7-16,0-13 1,5-10 15,7-3-15,10-9 15,5 0-15,11-3 15,-1-3-15,1 1-1,-3-6 17,-2-2-17,1 0 1,-2 0 15,-6 0-15,-7 0-1,6 3 1,-3 2 15,1 1-15,-6 1-1,-2-2 1,-6 2 15,-6-10-15,-1-9 0,1-6-1,-5-7 1,2-7 15,-2-1-15,-6-10-1,0-5 1,8 0 15,7 9-15,13 0-1,5 4 1,7 5 15,-4 9-15,2 1 0,1 14-1,0 15 16,9 14-15,-10 12 0,-5 5-1,-8 8 17,-7 0-17,-8-6 1,-3-1-1,-6-3 17,-4-3-17,1-5 1,2-4 0,0-14-1,7-9 16,4-3-15,9-3 0,8-7-1,15 2 17,10 6-17,-2 4 1,-1 6 15,-14-3-15,-14-5-1,-9-7 1,0-11 15,-9 0-15,2-5-1,2 3 1,0 0 15,-1-8-15,-4-2 0,-6-8-1,-1-5 16,-4 1-15,-5-3 0,1-4 15,-3 4-15,-3 7-1,-4 6 1,2 4 15,-5 3-15,-3 3-1,-2-2 1,-7 2 15,-9 1-15,-7-1-1,-2 2 1,-7 2 15,1 0-15,6 4 0,5 1 15,2 0-16,7 5 1,1 4 0,2-2 15,-2 4-15,0 0-1,-5-1 1,0-5 15,-4-2-15,2-2-1,1-1 1,-4-10 0,-2-2 15,1-3-16,6 3 1,5-5 0,-3 0 15,-2-6-15,4-1-1,9-9 1,4-4 15,6-5-15,4-1-1,1-4 1,2-1 15,0 6-15,0 5-1,-5 4 1,3 8 15,-3 6-15,-1 6 0,3 7-1,-6 3 1,-8 3 15,-4 6-15,1-5-1,-6-6 1,-4 0 15,-8-4-15,-7-2-1,-3 5 1,-10 1 15,-5-5-15,-5 4 0,3 5-1,-5 7 1,-2 0 15,2 4-15,-5 0-1,-6 3 1,2 3 15,2 1-15,1 5-1,5-5 17,-1 4-17,-4-8 17,3-3-17,3-4 1,-2-4 15,12 4-15,10-3 15,22 5-15,15 2-1,6 11 16,-3 8-15,0 16 15,-1 16-15,9 12 15,0 8-15,4 13-1,5 7 17,-4 8-17,0-3 17,0-9-17,2-14 1,-3-17 15,3-21-15,-5-8 15,-12-12-15,-11-7-1,-8-5 16,-12-5-15,-7-7 15,-8-4-15,-5 2 15,0-2-15,13 6-1,10-1 17,9 9-17,8 2 17,4 0-17,3 8 1,4-1 15,-1 11-15,-9 10 15,-12 10-15,-1 7 15,7 2-16,4 6 1,-2 8 15,1 4-15,5 4 15,5-1-15,-3-5-1,3-6 17,4-5-17,9-5 17,0-10-17,-1 1 1,-2 3 15,3-8-15,-1-1 15,-1 4-15,4 0 15,0-12-16,0-4 1,0-5 15,0 1-15,4-1 15,6 4-15,3 2 15,4-4-15,4 1-1,-6-6 17,0-4-17,5 3 16,-5-2-15,-5-6 0,-3 2 15,-3-3-15,-2-2 15,-2 0-16,0 0 1,0 0 15,3 0-15,2 4 15,-3-4-15,0 2-1,-2-2 1</inkml:trace>
  <inkml:trace contextRef="#ctx0" brushRef="#br3" timeOffset="88238.77">20031 12785 0,'-5'68'16,"-15"20"-1,-12 5 16,-7-9-15,4-44 15,7-35-15,6-15 0,11 5-1,11 5-15</inkml:trace>
  <inkml:trace contextRef="#ctx0" brushRef="#br3" timeOffset="88519.5">20112 12805 0,'35'74'16,"16"21"15,9 0-15,-2-6 15,-10-16-15,-25-38-1,-23-35-15</inkml:trace>
  <inkml:trace contextRef="#ctx0" brushRef="#br3" timeOffset="88911.06">20042 12651 0,'2'-75'16,"8"-23"15,3-8-15,-1 15-1,-2 25 1,-10 66 0</inkml:trace>
  <inkml:trace contextRef="#ctx0" brushRef="#br3" timeOffset="89487.96">20182 12462 0,'53'-12'16,"3"-6"15,-14 6-15,-7-1 0,-16 8-1,-19 5-15</inkml:trace>
  <inkml:trace contextRef="#ctx0" brushRef="#br3" timeOffset="89707.56">19938 12435 0,'-13'-13'16,"-7"-12"0,-2 0-1,-3-1 17,25 26-32</inkml:trace>
  <inkml:trace contextRef="#ctx0" brushRef="#br3" timeOffset="90326.95">20122 11769 0,'-13'-5'31,"-17"-2"-15,-16 19-1,-4 34 17,15 29-17,30 18 17,41-7-17,36-28 16,19-43-15,0-49 15,-28-40-15,-43-22 0,-52 5 15,-5 33-16,-20 21-15,-33 4 32,-4 10-17,23 8 1,71 15-16</inkml:trace>
  <inkml:trace contextRef="#ctx0" brushRef="#br3" timeOffset="91563.67">21868 12034 0,'-7'0'16,"-9"10"15,-6 24-15,2 28 15,20 27-15,23 11 15,29-19-15,17-36-1,8-47 16,-26-22-15,-13-23-16,-15-6 31,-11-15-31,-12 5 16,-21-5-16,-33-8 31,-32 20-15,-10 26 15,13 13-15,27 12-1,56 5-15</inkml:trace>
  <inkml:trace contextRef="#ctx0" brushRef="#br3" timeOffset="91997.92">21924 12487 0,'7'74'16,"0"-9"15,-1 18-31,-3-7 16,2 18-16,-3-12 15,-4 7-15,-3 19 32,5-30-17,5-41 17,-3-19-17,-2-8 1,0-10-16</inkml:trace>
  <inkml:trace contextRef="#ctx0" brushRef="#br3" timeOffset="92296.06">21898 13218 0,'-30'68'16,"-12"3"15,7-23-15,19-44 15,16-26-15,7-6 15,2-5-15,-9 33-16</inkml:trace>
  <inkml:trace contextRef="#ctx0" brushRef="#br3" timeOffset="92525.77">22090 13276 0,'50'28'32,"18"2"-17,5-20 17,-9-17-17,-12-6 1,-24 3-1,-28 10 1</inkml:trace>
  <inkml:trace contextRef="#ctx0" brushRef="#br3" timeOffset="92801.38">21987 12855 0,'27'-9'31,"39"-12"-15,15-4 15,-6-3-16,-14 11 1,-21 4 0,-40 13-1</inkml:trace>
  <inkml:trace contextRef="#ctx0" brushRef="#br3" timeOffset="93114.84">21871 12853 0,'-21'-20'31,"-17"-13"-15,-2-2-1,5 2 17,5 8-17,30 25-15</inkml:trace>
  <inkml:trace contextRef="#ctx0" brushRef="#br4" timeOffset="98735.56">19953 11802 0,'53'20'32,"10"-4"-17,8-1 1,-1 3 15,-12-11-15,-20 3 15,-18-8-15,-13 4 15,2-6-15,-7 0 15,-2 0-16,0 0 17,0-6-17,0-6 1,0-8 15,0-13-15,0-3 15,0 4-15,0 11 15,3 2-15,1 6 15,-4 5-16,0 6 17,-7 0-17,-9-9 1,-16-4 15,-17-2-15,-3-4 15,-13-2-15,9 3 15,8 6-15,15 4 15,14 4-16,6 1 1,8 10 15,2 8-15,3 12 15,0 10-15,0 5 15,0-2-15,0-5 15,0-10-15,0-11 15,0-6-16,0-4 1,0 3 15,0-5-15,0 2 15,0-2-31</inkml:trace>
  <inkml:trace contextRef="#ctx0" brushRef="#br4" timeOffset="99763.96">19958 11701 0,'12'3'16,"24"3"15,19 1-15,1 2 15,-8-3-15,-18-2 15,-25-4-16,-30-7 17,-23-5-17,0-1 17,20 5-17,33 13 1,28 0 15,5 6-15,-7-6 15,-29-5-15,-32-5 15,-14-6-16,0 1 17,21 10-17,32 10 1,30 3 15,8 0-15,-1-6 15,-11-7-15,-23-10 15,-21-9-15,-14-2 15,-3 3-16,12 18 17,9 10-17,15 10 1,10-2 15,-5-1-15,-2-9 15,-6 0-15,-2-3 15,-2 0-15,1-5 15,-4 0-16,0 0-15</inkml:trace>
  <inkml:trace contextRef="#ctx0" brushRef="#br4" timeOffset="100378.09">20316 11888 0,'5'0'16,"18"8"0,22 4 15,15 11 0,3-3-15,-12 0-1,-16-8 17,-9-1-17,-14-7 17,-5 2-17,-7-6 16,-12-6-15,-11-5 0,-10-5 15,3 2-15,-3-7 15,33 21-31</inkml:trace>
  <inkml:trace contextRef="#ctx0" brushRef="#br4" timeOffset="103206.14">21682 11987 0,'12'4'15,"29"3"17,22 12-17,12-4 1,-1 0 15,-14 2-15,-17-3 15,-20-10-15,-16 1 15,0-5-15,-4 0 15,-3 0-16,0 0 1,0 0 15,0 0-15,0 0 15,0 0-15,0 0 15,0 0-15,0-5 15,5-11-15,3-11 15,9-14-16,-4 4 17,-1 7-17,-2 7 1,-4 11 15,-4 1-15,-2 4 15,0 4-15,-2 1 15,-19-6-15,-19-4-1,-23-3 16,-15-6-15,3 2 15,1-2-15,16 6 15,18 3-15,10 4 15,12 2-15,8 6 15,7 16-15,6 9 15,2 10-16,5 6 1,-2-4 15,-6-6-15,1-14 15,-3-4-15,0-5 15,0-6-15,0 3-1,0-5 17,0 0-17,0 0 16,0 0-15,0 0 15,0 0-15,0 0 15,0 0-15,0 0 15,0 0-15,0 0-1,0 0 17,-5 0-17,-18 0 16,-17-5-15,-6 1 15,8-5-15,31 12 15,32 5-15,23 4 15,3 0-15,-16-1-1,-28-11 17,-32-7-17,-23-9 16,-7 2-15,7-5 15,23 14-15,27 10 15,18 5-15,3 3 15,-5-3-15,-18-8-1,-25-2 17,-18-2-17,-5-8 16,10 6-15,8-5 15,7 4-15,23 5-16</inkml:trace>
  <inkml:trace contextRef="#ctx0" brushRef="#br4" timeOffset="104486.7">21669 11828 0,'31'0'31,"34"7"-15,26 1 15,-6 7-16,-34-11 1,-54-4 15,-48-4-15,-29-7 15,-1 2-15,11-1 15,45 12-15,50 15 15,43 7-15,7-5 15,-17 2-16,-42-11 1,-44-13 15,-25-7-15,-8 0 15,21 2-15,50 14 15,48 9-15,18 7 15,-8-4-15,-51-10 15,-47-10-16,-31-7 1,-9-1 15,12 5-15,41 3 15,34 2-15,31 5 15,10 5-15,-8 1 15,-11-2-15,-15-7-1,-6 3 16,-8-7-15,-8-8 15,1-3-15,0 1 15,2 7-15,-5-3 15,-5 6-15,-3-1 15,-2 3-15,-2 3-1,12-3-15</inkml:trace>
  <inkml:trace contextRef="#ctx0" brushRef="#br4" timeOffset="157197.04">7352 756 0,'54'-11'15,"10"-4"-15,2-3 16,11 1-16,-7-5 15,7-6-15,18-10 16,-4-3 15,-40 21-31,-51 20 16</inkml:trace>
  <inkml:trace contextRef="#ctx0" brushRef="#br4" timeOffset="157481.78">7669 398 0,'0'42'15,"-7"16"-15,2-2 16,-6 14-16,1 34 15,10-12 17,15-31-17,10-30 1,-4-19 0,-12-7-1,-9-5-15</inkml:trace>
  <inkml:trace contextRef="#ctx0" brushRef="#br4" timeOffset="157765.14">8233 571 0,'63'-10'16,"20"-10"0,3-15-1,-13-1 17,-15 4-17,-23 10 1,-19 11-1,-16 11-15</inkml:trace>
  <inkml:trace contextRef="#ctx0" brushRef="#br4" timeOffset="157963.31">8510 357 0,'3'85'16,"-6"22"15,-7 3-15,-8-17-1,-1-25 1,6-32 0,13-36-16</inkml:trace>
  <inkml:trace contextRef="#ctx0" brushRef="#br4" timeOffset="158235.84">7984 1154 0,'71'-8'16,"19"-7"0,6-10-1,-11-3 1,-9-5 0,-38 13-1,-38 20-15</inkml:trace>
  <inkml:trace contextRef="#ctx0" brushRef="#br4" timeOffset="158470.97">8145 1058 0,'-5'83'16,"-5"13"-1,5-11 1,0-15 0,13-26-1,-6-22 17,-2-9-32,0-13 0</inkml:trace>
  <inkml:trace contextRef="#ctx0" brushRef="#br4" timeOffset="158770.26">8841 977 0,'50'-18'15,"16"-17"1,-3-8 0,-10 3-1,-11 2 16,-18 18-31,-24 20 16</inkml:trace>
  <inkml:trace contextRef="#ctx0" brushRef="#br4" timeOffset="158952.72">9045 756 0,'-5'60'15,"-6"20"1,-1-3 0,1-12-1,2-23 1,9-42-16</inkml:trace>
  <inkml:trace contextRef="#ctx0" brushRef="#br4" timeOffset="160117.44">8974 309 0,'-61'-32'16,"-24"-1"-16,-1 1 16,-21-2-16,0 9 15,-19 2 1,8 11-16,-12 10 16,13 2-1,-8 12-15,17 0 16,-2 11-16,20 0 15,1-1-15,-4 26 16,40 21 0,18 14-1,12-15 1,8 8 0,5-13-1,0 17-15,5-15 16,-3 16-16,8 20 15,28-5 1,28-24 0,14-16-1,18-16 1,16 6 0,-4 7-1,-29 22 16,-51 16-15,-42 12 0,-23-7-1,32-30 1,22-32 0,29-18-16,10-16 15,27-12 1,6-4-1,17-9-15,-4 2 16,15 1-16,-14 4 16,6 1-16,-15 12 15,4-1-15,18 13 16,3 6 0,0-11-1,-29-6 1,-5-17-1,-9 5 1,12-18-16,-11 2 16,13-6-16,-10-3 15,8-11-15,-14 6 16,2-14-16,-21 2 16,-1-10-16,-19-20 15,-37 12 1,-27 15-1,-1 9 1,3 1 15,19-2-15,11-2 0,15 2-1,11-7 1,-9-14-1,-32-9 1,-7 25 0,-34 5-1,-7 9 1,-31 6-16,1 4 16,-12 7-16,-29-3 15,25 10 1,114 20-16</inkml:trace>
  <inkml:trace contextRef="#ctx0" brushRef="#br5" timeOffset="164682.18">19045 196 0,'0'-10'16,"0"-10"-1,-2-2 1,-8 1 0,-4 3-1,-14 13 1,-18 7-1,-22 24 1,15 2 0,-5 7-16,6 8 15,-15 10-15,8-3 16,-12 11-16,-18 19 16,9-4-1,32-11 1,41-25-1,14-1 1,18-4 0,18 2-1,7 11 1,-1 11 0,-7 16-1,-16 16 1,-9 0-1,19-8 1,18-21 0,30-19-1,19-7 1,15-14 0,6-2-16,-6 10 31,-22 11-31,-28 15 15,-25 6 1,-7 2 0,17-9-1,22-25 1,-15-12 0,8-18-1,-5-8-15,13-4 0,-3-4 31,13-4-31,-5 5 16,10 2-16,-14 3 16,9 1-16,20-10 15,-11-16 1,-21-23 0,-14-17-1,-2-15 16,0-19-15,-10-2 0,-20 0-1,-14 5 1,-19 10 15,-25 11-15,-22 9-1,4 25 1,-15 4-16,2 12 16,-22 0-16,5 1 15,-10-1-15,7 0 16,-8-5 0,9 5-1,-10-5-15,6 1 16,-11-5-16,14 6 15,-4-1-15,-31-8 16,27 12 0,44 15-1,45 20-15</inkml:trace>
  <inkml:trace contextRef="#ctx0" brushRef="#br5" timeOffset="165024.76">18786 480 0,'68'-14'16,"-7"-2"0,17-6-16,30-13 15,3-3 1,-17 5-1,-47 16 1,-47 17-16</inkml:trace>
  <inkml:trace contextRef="#ctx0" brushRef="#br5" timeOffset="165265.25">19369 579 0,'72'-8'15,"-4"-2"1,11-2-16,30-6 16,6 3-1,-20 0 1,-46 8-1,-49 7-15</inkml:trace>
  <inkml:trace contextRef="#ctx0" brushRef="#br5" timeOffset="165493.6">19858 985 0,'90'18'15,"8"1"1,-9 4 15,-36-10-15,-53-13-16</inkml:trace>
  <inkml:trace contextRef="#ctx0" brushRef="#br5" timeOffset="165675.76">19872 1350 0,'63'-13'16,"8"-2"-1,-8-2 1,-18 4 0,-45 13-16</inkml:trace>
  <inkml:trace contextRef="#ctx0" brushRef="#br5" timeOffset="165947.18">18924 977 0,'72'-35'16,"23"-11"-1,1-2 1,-15 6 0,-26 14-1,-25 10 1,-30 18-16</inkml:trace>
  <inkml:trace contextRef="#ctx0" brushRef="#br5" timeOffset="166157.31">18889 937 0,'69'-28'15,"-8"0"1,11 3-16,34-5 15,0 0 1,-28 7-16,-78 23 0</inkml:trace>
  <inkml:trace contextRef="#ctx0" brushRef="#br5" timeOffset="166406.17">20086 806 0,'61'7'15,"4"-2"1,1 3-1,-23-3 1,-43-5-16</inkml:trace>
  <inkml:trace contextRef="#ctx0" brushRef="#br5" timeOffset="166751.12">20328 1264 0,'61'-2'15,"12"4"1,-2 5 0,-11-1-1,-29 2 1,-31-8-16</inkml:trace>
  <inkml:trace contextRef="#ctx0" brushRef="#br6" timeOffset="172302.18">18451 969 0,'-2'0'15,"-13"0"1,-19-4-1,-25-2 1,-29-1 0,22 2-1,-8-5-15,4 0 16,-16-2-16,0-4 16,-19-5-1,7 7 1,-21-2-16,8-1 15,-20-6-15,15 3 16,-17-8-16,14 8 16,-9-3-16,12 4 15,-22-4-15,19 5 16,-15-4-16,21 6 16,-13-4-1,25 5 1,-5 2-16,-5 1 15,48 7 1,30 3 0,19 2-1,24 9 1,8 14 0,9 8 15,14 11-16,-4 0 1,-2 1 0,-17-7-1,-20-6 1,-33 3 15,-6-10-15,-20-6-16,1-2 15,-25-8-15,-4 2 16,-15-6-16,4-1 16,-14-2-16,9-2 15,-16 4-15,15-2 16,-15 0-16,20 0 16,-14 0-16,13 0 15,-6 0-15,15 0 16,-5 0-16,-18 0 0,20 5 31,48-5-15,43 7-1,3 1 1,14 4 0,16 8-1,9 1 16,-1-1-15,-16-5 0,-37-5-1,-11-7 1,-23-3-16,-9 0 16,-26-8-1,-5-2-15,-22-2 16,20 1-1,0 1-15,-16-2 0,18-1 16,-4 3-16,-19 0 0,18 5 16,3-3-16,-20 3 0,23 3 15,-6 2-15,-13-5 0,-5 5 16,-21 0-16,16 0 16,-7 0-16,23 5 31,-3 0-31,8 7 15,80 11 1,31 14 0,12-3-1,13 1 1,20 3 0,5-3 15,-7-7-16,-32 2 1,-34-2 0,-40-3-1,-5-13 1,-21-1 0,-2-7-16,-20 2 15,5-12-15,-11 2 0,6-4 16,-16-4-16,18 2 15,-7-4-15,15 7 16,0 0-16,-22 1 16,26 1-1,41 5 1,23 0 0,13 13-1,3-5 1,4-6-1,0 0 1,-19-2 0,-27 0-1,4 0 1,-24 6-16,3-4 16,-20 8-16,-1 0 15,-14-2-15,10 0 16,-18-6-16,-24 0 15,9-4 1,55 0 0,66 2-1</inkml:trace>
  <inkml:trace contextRef="#ctx0" brushRef="#br5" timeOffset="178463.98">17118 637 0,'48'10'16,"12"0"-16,39 2 15,4 1 1,-25 0 0,-78-13-16</inkml:trace>
  <inkml:trace contextRef="#ctx0" brushRef="#br5" timeOffset="178784.47">15390 675 0,'73'-6'16,"30"-6"-1,8 0 1,-13-6 15,-30 10-31,-68 8 0</inkml:trace>
  <inkml:trace contextRef="#ctx0" brushRef="#br5" timeOffset="179098.56">13781 733 0,'89'-11'16,"10"-1"15,-6-3-31,-20 2 16,-38 6 0,-35 7-16</inkml:trace>
  <inkml:trace contextRef="#ctx0" brushRef="#br5" timeOffset="179392.51">12237 698 0,'69'-11'16,"11"-1"0,-12-1-1,-10 3 1,-23 5-1,-35 5-15</inkml:trace>
  <inkml:trace contextRef="#ctx0" brushRef="#br5" timeOffset="179674.09">10922 909 0,'68'-10'0,"12"-12"16,8-7-1,-11-1 1,-30 13 0,-47 17-16</inkml:trace>
  <inkml:trace contextRef="#ctx0" brushRef="#br5" timeOffset="189666.68">9534 3534 0,'60'-7'15,"21"0"-15,0-1 16,17 0-16,-8 3 15,6-2-15,18 2 16,-32-3 0,-82 8-16</inkml:trace>
  <inkml:trace contextRef="#ctx0" brushRef="#br5" timeOffset="189902.45">9572 4077 0,'58'2'16,"19"0"-16,4-2 15,20-2-15,-6 0 16,9-6-16,20-2 15,-24 2 1,-100 8-16</inkml:trace>
  <inkml:trace contextRef="#ctx0" brushRef="#br5" timeOffset="190298.41">10574 3839 0,'63'-14'0,"-5"1"15,16-4 1,33-9-16,2 0 15,-13 4 1,-40 10 0,-56 12-16</inkml:trace>
  <inkml:trace contextRef="#ctx0" brushRef="#br5" timeOffset="190512.64">11100 3394 0,'74'-18'0,"-11"6"15,15 4-15,-2 2 16,17 1 0,-10 3-1,5 2-15,18 2 16,-33 3-1,-73-5-15</inkml:trace>
  <inkml:trace contextRef="#ctx0" brushRef="#br5" timeOffset="190709.94">11545 3807 0,'55'0'0,"25"0"16,1 0-1,10-3-15,25 1 16,-18-1 0,-98 3-16</inkml:trace>
  <inkml:trace contextRef="#ctx0" brushRef="#br5" timeOffset="190948.96">12481 3948 0,'51'2'16,"19"6"-16,4-6 15,14 1-15,33 2 16,-3-3 15,-42 2-31,-76-4 16</inkml:trace>
  <inkml:trace contextRef="#ctx0" brushRef="#br5" timeOffset="191239.65">13145 3455 0,'55'0'0,"23"-4"16,-2 2 0,6 2-16,20 0 15,-11 0 1,-91 0-16</inkml:trace>
  <inkml:trace contextRef="#ctx0" brushRef="#br5" timeOffset="191471.98">13472 4314 0,'58'7'16,"20"3"0,2-5-16,19 3 15,-8-6 1,-4 5-16,20-1 16,-30 2-16,-77-8 0</inkml:trace>
  <inkml:trace contextRef="#ctx0" brushRef="#br5" timeOffset="191681.18">14614 4502 0,'50'3'16,"18"-1"-16,-3-2 15,16-2-15,28-3 16,-11-3 0,-38-2-1,-60 10-15</inkml:trace>
  <inkml:trace contextRef="#ctx0" brushRef="#br5" timeOffset="191903.34">15288 4119 0,'54'-7'16,"16"-8"-16,1 2 0,12-2 15,35-13 1,-7 3-1,-38 5 1,-73 20-16</inkml:trace>
  <inkml:trace contextRef="#ctx0" brushRef="#br5" timeOffset="192100.04">15719 3920 0,'41'-10'16,"22"-2"-16,5 2 16,25-3-1,-4 2 1,6 2-16,24-4 16,-21 1-1,-98 12-15</inkml:trace>
  <inkml:trace contextRef="#ctx0" brushRef="#br5" timeOffset="192326.52">16508 3925 0,'54'18'16,"11"-1"-16,31 9 16,-1-3-1,-24-4 1,-71-19-16</inkml:trace>
  <inkml:trace contextRef="#ctx0" brushRef="#br5" timeOffset="192512.15">17209 4200 0,'78'0'15,"0"0"1,-17 0-1,-61 0-15</inkml:trace>
  <inkml:trace contextRef="#ctx0" brushRef="#br5" timeOffset="192765.72">17494 3701 0,'46'-7'0,"17"-4"15,7 2 1,23-7-16,0 4 16,17-4-16,-10 4 15,3-6-15,13 3 16,-34 0-1,-82 15-15</inkml:trace>
  <inkml:trace contextRef="#ctx0" brushRef="#br5" timeOffset="192998.77">17743 3230 0,'76'0'15,"25"-6"-15,-6 4 16,19 0-16,-9-1 16,2 3-1,13 0-15,-37-4 16,-83 4-16</inkml:trace>
  <inkml:trace contextRef="#ctx0" brushRef="#br5" timeOffset="193183.19">18552 3878 0,'60'17'0,"19"-2"0,34 3 16,3 2 0,-33-8-1,-83-12-15</inkml:trace>
  <inkml:trace contextRef="#ctx0" brushRef="#br5" timeOffset="193403.1">19185 4067 0,'53'0'16,"19"0"-16,-1 0 15,15 0-15,35 0 16,-8 0-1,-37 0-15,-76 0 16</inkml:trace>
  <inkml:trace contextRef="#ctx0" brushRef="#br5" timeOffset="193608.18">20135 3755 0,'53'-4'15,"20"-6"-15,32 0 16,-3-3 0,-25 4-1,-77 9-15</inkml:trace>
  <inkml:trace contextRef="#ctx0" brushRef="#br5" timeOffset="193818.73">20333 3525 0,'46'-5'16,"22"-3"-16,-5 0 15,12 1-15,24-5 16,-6-2 15,-35 5-31,-58 9 16</inkml:trace>
  <inkml:trace contextRef="#ctx0" brushRef="#br5" timeOffset="194048.84">19222 3169 0,'58'-7'0,"21"0"16,1 4-16,26 3 0,-8 0 15,8 0-15,22 7 32,-31-2-32,-97-5 0</inkml:trace>
  <inkml:trace contextRef="#ctx0" brushRef="#br5" timeOffset="194274.54">20100 3562 0,'42'51'16,"4"-11"15,13-2-31,41 12 16,0-2-1,-25-10 1,-75-38-16</inkml:trace>
  <inkml:trace contextRef="#ctx0" brushRef="#br5" timeOffset="194545.89">19490 3668 0,'55'-8'15,"18"-4"-15,-3 0 16,16-6-16,-2 0 15,1-2-15,16-8 16,-31 10 0,-70 18-16</inkml:trace>
  <inkml:trace contextRef="#ctx0" brushRef="#br5" timeOffset="194767.48">18898 3403 0,'57'8'15,"21"0"-15,3 2 16,8 0-16,23 6 15,-14 0-15,-98-16 0</inkml:trace>
  <inkml:trace contextRef="#ctx0" brushRef="#br5" timeOffset="195143.49">15712 3545 0,'48'-6'16,"15"1"-16,-2 3 16,11-5-16,31 2 15,-3-3 1,-38 0-1,-62 8-15</inkml:trace>
  <inkml:trace contextRef="#ctx0" brushRef="#br5" timeOffset="195400.04">14500 3588 0,'54'4'16,"18"2"-16,3 2 15,24-4-15,-8-1 16,-1 2-16,24 0 15,-26 2 1,-88-7-16</inkml:trace>
  <inkml:trace contextRef="#ctx0" brushRef="#br5" timeOffset="195626.44">13704 3943 0,'56'-5'16,"19"-5"-16,36-8 16,-3 3-1,-25-2 1,-83 17-16</inkml:trace>
  <inkml:trace contextRef="#ctx0" brushRef="#br5" timeOffset="196025.79">8863 3653 0,'50'-10'15,"17"-3"-15,31-4 16,-3 4-1,-27 1 1,-68 12-16</inkml:trace>
  <inkml:trace contextRef="#ctx0" brushRef="#br5" timeOffset="196259.97">8808 4190 0,'65'2'16,"5"-2"-16,16 0 0,12 0 15,21 6-15,-15-6 16,-1 2-16,8 0 15,-111-2-15</inkml:trace>
  <inkml:trace contextRef="#ctx0" brushRef="#br5" timeOffset="206124.51">21891 2489 0,'12'-40'16,"-17"-6"15,-22 19-15,-36 29-1,4 16 1,-3 14-16,3 11 15,-3 15-15,9-5 16,5 10-16,18 20 31,48-24-15,15-32 0,16-20-16,2-9 15,17-18-15,-10-5 16,7-13-16,21-30 15,-5-11 1,-18 7 15,-41 24-15,-19 30 0,-8 36-1,-3 30 1,6 0-1,-3 15 1,0-1-16,-1 14 16,-3 38-1,-4-4 1,0-22 0,3-29-1,6-44 1,6-28-1,13-23 17,28-13-17,22-9 1,13 2 0,-4 3-1,-25 18 1,-49 35-16</inkml:trace>
  <inkml:trace contextRef="#ctx0" brushRef="#br5" timeOffset="206685.14">22473 2428 0,'15'0'15,"18"5"1,8 0-1,1 6 1,-9-4 0,-3-7-1,5-10 1,3-10 0,10-5-1,-1-3 1,-8 3-1,-6 3 1,-19 12 0,-6 1-1,-8 9-15</inkml:trace>
  <inkml:trace contextRef="#ctx0" brushRef="#br5" timeOffset="207307.1">23108 1939 0,'53'-22'15,"19"7"1,19 10 0,-12 23-1,-32 29 1,-41 26-1,-39 11 1,-17-6 0,-6-5-1,21-15 1,35-20 0,33-16-1,27-14 1,26-24-1,0 2 1,-13-4 0,-26 5-1,-47 13-15</inkml:trace>
  <inkml:trace contextRef="#ctx0" brushRef="#br5" timeOffset="207914.15">23917 1748 0,'73'-22'0,"15"-9"16,5-15 15,-15 1-15,-22 8-1,-24 14 1,-41 25 0,-14 9-1,-25 13-15,-38 20 16,-12 7-1,3-1 1,6-2 0,24-3-1,42-5 1,46-2 0,34-3-1,27 5 1,1-6-1,-27 6 1,-35 0 0,-36-3-1,-27-4 1,-3-8 0,5-11-1,6-10 1,17-4-1,9-4 1,6 0 0,0 4-16</inkml:trace>
  <inkml:trace contextRef="#ctx0" brushRef="#br5" timeOffset="208342.89">25059 1519 0,'-39'-23'16,"-29"10"-1,16 13 16,-17 21-31,9 4 16,-11 23-16,8 0 16,-4 12-16,-7 31 15,39 0 1,60-16 0,15-37 15,23-16-31,8-14 15,20-16-15,-2-1 16,4-8-16,19-14 16,-10 3-1,-34 6 1,-38 12 0,-30 10-16</inkml:trace>
  <inkml:trace contextRef="#ctx0" brushRef="#br4" timeOffset="-168187.47">2529 12730 0,'25'10'16,"5"-2"0,23 9-16,-1-2 15,20 0-15,29 5 31,0-5-15,-23-2 0,-34-3-1,-44-10-15</inkml:trace>
  <inkml:trace contextRef="#ctx0" brushRef="#br4" timeOffset="-167891.17">3005 12311 0,'-30'58'16,"7"0"-1,-2 15-15,3 0 16,-1 13-16,3 27 31,14-6-15,6-32 0,0-35-1,0-40-15</inkml:trace>
  <inkml:trace contextRef="#ctx0" brushRef="#br4" timeOffset="-167578.02">3844 12044 0,'65'13'16,"32"-4"0,7-11-1,-4-11 16,-18-6-15,-34 6 0,-48 13-16</inkml:trace>
  <inkml:trace contextRef="#ctx0" brushRef="#br4" timeOffset="-167301.91">4064 11742 0,'0'58'16,"-6"17"0,-1 1-1,-3 14-15,-3 19 16,8-61-1,-1-59 1,5-23 15,1 8-15,0 26-16</inkml:trace>
  <inkml:trace contextRef="#ctx0" brushRef="#br4" timeOffset="-166929.28">3693 9229 0,'83'0'16,"-15"-7"-1,3-14-15,17-21 16,-5-8 15,-28 14-31,-55 36 16</inkml:trace>
  <inkml:trace contextRef="#ctx0" brushRef="#br4" timeOffset="-166652.36">3909 9033 0,'0'78'16,"-2"18"-1,-3 0 1,18-36 0,12-32-1,0-18 1,-12-8 0,-13-2-16</inkml:trace>
  <inkml:trace contextRef="#ctx0" brushRef="#br4" timeOffset="-166401.12">5081 8262 0,'75'0'16,"-12"0"0,11 0-16,29 0 15,-8 0 17,-29 0-32,-66 0 0</inkml:trace>
  <inkml:trace contextRef="#ctx0" brushRef="#br4" timeOffset="-166113.68">5268 8010 0,'-5'43'16,"-3"17"-16,2 1 15,-1 7-15,7 22 32,7-7-17,7-22 1,-9-33-1,-5-28-15</inkml:trace>
  <inkml:trace contextRef="#ctx0" brushRef="#br4" timeOffset="-165771.75">7106 8833 0,'46'9'15,"17"-5"-15,-2 4 32,12 2-32,25 2 15,-2 4 1,-35-7 0,-61-9-16</inkml:trace>
  <inkml:trace contextRef="#ctx0" brushRef="#br4" timeOffset="-165535.83">7357 8688 0,'-8'58'15,"-3"15"-15,7-3 16,-4 13-16,3 28 16,-3-5 15,4-38-15,4-68-16</inkml:trace>
  <inkml:trace contextRef="#ctx0" brushRef="#br4" timeOffset="-165210.46">7492 10968 0,'44'15'16,"10"5"-16,4-5 15,11-2-15,22 0 16,-6-3 15,-20-3-31,-65-7 16</inkml:trace>
  <inkml:trace contextRef="#ctx0" brushRef="#br4" timeOffset="-164965.75">7802 10767 0,'-6'57'16,"-7"24"0,8-5-1,-4 17-15,4 28 16,1-11-1,-1-38 1,5-72-16</inkml:trace>
  <inkml:trace contextRef="#ctx0" brushRef="#br4" timeOffset="-164554.29">8488 12906 0,'43'17'15,"22"1"-15,-4-5 31,11-1-31,30-4 16,-6-6 15,-36 4-15,-60-6-16</inkml:trace>
  <inkml:trace contextRef="#ctx0" brushRef="#br4" timeOffset="-164303.68">8745 12718 0,'0'49'15,"0"14"-15,0 36 16,0 4 15,0-14-15,0-35-1,0-54-15</inkml:trace>
  <inkml:trace contextRef="#ctx0" brushRef="#br4" timeOffset="-163962.6">10335 12839 0,'73'14'15,"-8"2"1,8 1-16,-7-5 31,14 1-31,27-3 16,-11-5-1,-36 2 1,-60-7-16</inkml:trace>
  <inkml:trace contextRef="#ctx0" brushRef="#br4" timeOffset="-163735.53">10571 12891 0,'0'75'16,"5"1"-1,11-15 1,-11-31-1,-5-30-15</inkml:trace>
  <inkml:trace contextRef="#ctx0" brushRef="#br4" timeOffset="-163230.72">10990 9252 0,'75'5'15,"-6"0"1,6-2-16,31 0 31,-5-9-15,-31-2-1,-70 8-15</inkml:trace>
  <inkml:trace contextRef="#ctx0" brushRef="#br4" timeOffset="-162985.78">11154 9035 0,'-15'64'15,"-8"21"1,0 6 0,6-16-1,4-17 1,3-27-1,10-31-15</inkml:trace>
  <inkml:trace contextRef="#ctx0" brushRef="#br4" timeOffset="-162693.12">12835 8290 0,'86'0'16,"17"5"-1,-13-3 1,-17 3 0,-73-5-16</inkml:trace>
  <inkml:trace contextRef="#ctx0" brushRef="#br4" timeOffset="-162442.4">12980 8214 0,'0'48'15,"-2"12"-15,-8 28 16,5 6-1,0-19 17,3-32-17,2-43-15</inkml:trace>
  <inkml:trace contextRef="#ctx0" brushRef="#br4" timeOffset="-162035.4">14002 10081 0,'47'15'15,"13"8"-15,1-6 16,9 9-16,32 2 15,1-14 1,-17-3 0,-33-4 15,-23-2-31,-30-5 16</inkml:trace>
  <inkml:trace contextRef="#ctx0" brushRef="#br4" timeOffset="-161837.53">14349 10083 0,'-5'71'0,"3"-7"15,-3 24-15,-1-5 16,1 2-16,-2 21 15,2-31 1,5-75-16</inkml:trace>
  <inkml:trace contextRef="#ctx0" brushRef="#br4" timeOffset="-161427.86">13925 12550 0,'94'23'16,"-1"-5"0,-17 2-1,-76-20-15</inkml:trace>
  <inkml:trace contextRef="#ctx0" brushRef="#br4" timeOffset="-161168.58">14109 12420 0,'0'45'16,"-2"18"-16,-3 32 15,5 4 1,0-16 15,5-37-15,-5-46-16</inkml:trace>
  <inkml:trace contextRef="#ctx0" brushRef="#br4" timeOffset="-160872.22">15863 12825 0,'43'14'15,"23"-2"-15,35 2 32,-1 0-17,-12-2 1,-88-12-16</inkml:trace>
  <inkml:trace contextRef="#ctx0" brushRef="#br4" timeOffset="-160580.55">16189 12686 0,'-9'62'15,"0"18"-15,4-10 32,7 6-32,43-3 15,31-17 1,5-24 15,-41-9-15,-40-23-16</inkml:trace>
  <inkml:trace contextRef="#ctx0" brushRef="#br4" timeOffset="-160239.4">17915 12744 0,'73'8'15,"-6"-5"1,17 2-16,30 0 31,-2-3-15,-23-2 0,-29 3-1,-27-3 1,-33 0-1</inkml:trace>
  <inkml:trace contextRef="#ctx0" brushRef="#br4" timeOffset="-159976.98">18262 12462 0,'-23'63'15,"6"-5"17,-3 15-32,8 28 15,24-37 17,23-45-17,2-26 16,-16 4-31,-21 3 16</inkml:trace>
  <inkml:trace contextRef="#ctx0" brushRef="#br4" timeOffset="-159686.75">18842 11364 0,'78'5'16,"21"5"-1,9 0 1,-8 2-1,-19 1 1,-34-3 0,-24-8-1,-23-2-15</inkml:trace>
  <inkml:trace contextRef="#ctx0" brushRef="#br4" timeOffset="-159417.08">19010 11313 0,'5'81'15,"-1"15"16,-2-15-15,-2-21 0,0-25-1,0-20 1,0-15-16</inkml:trace>
  <inkml:trace contextRef="#ctx0" brushRef="#br4" timeOffset="-159098.8">19106 10257 0,'66'-4'16,"10"-4"-1,-1 3 1,-2-3 0,-10-2 15,-25 6-16,-20 1 1,-18 3-16</inkml:trace>
  <inkml:trace contextRef="#ctx0" brushRef="#br4" timeOffset="-158824.66">19351 9940 0,'-8'60'15,"-6"27"1,-12 16 0,-2-3-1,33-39 1,23-34-1,5-19 1,-19-5 0,-14-3-16</inkml:trace>
  <inkml:trace contextRef="#ctx0" brushRef="#br4" timeOffset="-158316.89">20727 10328 0,'81'2'16,"9"4"15,6-12-16,-13 4 1,-35-3 0,-48 5-16</inkml:trace>
  <inkml:trace contextRef="#ctx0" brushRef="#br4" timeOffset="-158076.83">20772 10099 0,'-13'68'16,"6"30"0,22 4-1,17-12 16,7-22-15,-17-28 0,-22-40-16</inkml:trace>
  <inkml:trace contextRef="#ctx0" brushRef="#br4" timeOffset="-157785.25">21651 10232 0,'40'3'16,"21"7"-16,2 0 15,18 0-15,37 0 16,-10-7 15,-24-13-15,-42 4-1,-19 1 1,-23 5 0</inkml:trace>
  <inkml:trace contextRef="#ctx0" brushRef="#br4" timeOffset="-157567.54">21931 10147 0,'0'43'16,"-2"12"-16,2 6 31,0 19-31,0 31 16,4 0-1,7-20 1,-3-48 0,-8-43-1</inkml:trace>
  <inkml:trace contextRef="#ctx0" brushRef="#br4" timeOffset="-157132.12">23000 11305 0,'37'3'16,"17"5"-16,1-3 31,18 2-31,38 6 16,-5-3 0,-18-5-1,-43-3-15,-45-2 16</inkml:trace>
  <inkml:trace contextRef="#ctx0" brushRef="#br4" timeOffset="-156881.79">23259 11468 0,'5'47'15,"10"18"-15,13 23 16,5-2 0,-8-23-1,-25-63-15</inkml:trace>
  <inkml:trace contextRef="#ctx0" brushRef="#br4" timeOffset="-156169.12">23300 11144 0,'15'66'0,"-3"-8"31,1 13-31,10 27 16,-4-3-1,-3-29 1,-16-66-16</inkml:trace>
  <inkml:trace contextRef="#ctx0" brushRef="#br4" timeOffset="-155718.09">23642 12815 0,'55'3'15,"6"-6"1,2-12 0,0-13-1,-8 4 16,-25 8-15,-30 16-16</inkml:trace>
  <inkml:trace contextRef="#ctx0" brushRef="#br4" timeOffset="-155502.59">23859 12475 0,'-13'53'16,"3"-5"-1,3 12 1,2 1 0,2 14-16,11 34 15,4-4 1,1-19 15,-8-40-15,-5-46-16</inkml:trace>
  <inkml:trace contextRef="#ctx0" brushRef="#br4" timeOffset="-155102.05">25119 12535 0,'28'6'15,"37"3"17,10-4-17,-9 3 1,-10 0-1,-56-8-15</inkml:trace>
  <inkml:trace contextRef="#ctx0" brushRef="#br4" timeOffset="-154801.78">25315 12346 0,'0'51'15,"0"17"-15,0 20 31,0-5-15,5-20 15,-2-30-15,-3-33-16</inkml:trace>
  <inkml:trace contextRef="#ctx0" brushRef="#br4" timeOffset="-154483.83">26000 11255 0,'72'10'15,"-12"-4"1,10 2-16,29-7 31,-1 5-15,-25-9-1,-73 3-15</inkml:trace>
  <inkml:trace contextRef="#ctx0" brushRef="#br4" timeOffset="-154160.9">26389 10993 0,'-5'74'16,"-3"21"-1,8 1 1,10-15 0,3-21 15,-6-33-31,-7-27 16</inkml:trace>
  <inkml:trace contextRef="#ctx0" brushRef="#br4" timeOffset="-153820.92">27440 11313 0,'67'20'16,"12"3"0,-6 0-1,-13-8 1,-25-2-1,-17-6 1,-8-4 0,-10-3-16</inkml:trace>
  <inkml:trace contextRef="#ctx0" brushRef="#br4" timeOffset="-153458.65">27626 11132 0,'0'78'16,"-2"20"0,4 1-1,10-12 1,6-23 15,-10-33-15,-8-31-16</inkml:trace>
  <inkml:trace contextRef="#ctx0" brushRef="#br4" timeOffset="-152894.15">28588 12293 0,'0'43'16,"0"18"0,0 22 15,3 20-16,5-2 1,2-18 0,-5-22-1,0-34 17,-3-9-17,-2-18-15</inkml:trace>
  <inkml:trace contextRef="#ctx0" brushRef="#br4" timeOffset="-152655.85">28430 12548 0,'70'2'15,"21"3"1,10 3 0,-16-6 15,-32 6-15,-53-8-16</inkml:trace>
  <inkml:trace contextRef="#ctx0" brushRef="#br4" timeOffset="-151999.55">29394 12972 0,'9'42'15,"3"16"-15,1 0 31,4 17-31,13 29 16,-4-6 0,-3-22-1,-18-38 1,0-18 15,-3-10-15,-2-10-16</inkml:trace>
  <inkml:trace contextRef="#ctx0" brushRef="#br4" timeOffset="-151737.22">29299 13226 0,'69'0'16,"24"0"-1,10-8 1,5-5 15,-14-1-15,-37 3-1,-57 11-15</inkml:trace>
  <inkml:trace contextRef="#ctx0" brushRef="#br4" timeOffset="-151418.05">30239 13228 0,'45'58'15,"13"8"16,3 2-15,-11-11 0,-14-19-1,-22-20 1,-14-18-16</inkml:trace>
  <inkml:trace contextRef="#ctx0" brushRef="#br4" timeOffset="-151083.84">30100 13286 0,'63'0'16,"-7"0"0,9 5-16,-4 4 15,10 3-15,24 2 16,-6 4 15,-32-10-15,-57-8-16</inkml:trace>
  <inkml:trace contextRef="#ctx0" brushRef="#br5" timeOffset="-147507.83">4469 15960 0,'65'13'16,"28"-6"-1,15-12 1,-19 0 0,-21-5-1,-68 10-15</inkml:trace>
  <inkml:trace contextRef="#ctx0" brushRef="#br5" timeOffset="-147159.47">7601 15962 0,'50'25'0,"21"3"31,-13-15-15,12-5-16,28-8 15,1-3 1,-26-2 0,-73 5-16</inkml:trace>
  <inkml:trace contextRef="#ctx0" brushRef="#br5" timeOffset="-146838.85">10823 15925 0,'58'2'16,"11"8"-16,1-2 16,21-6-16,-8-2 15,16 0-15,-11-7 16,5 1-16,13-6 15,-43 2 1,-63 10-16</inkml:trace>
  <inkml:trace contextRef="#ctx0" brushRef="#br5" timeOffset="-146558.91">14482 15987 0,'76'0'0,"20"-2"16,-3 0-1,18-8-15,-5-1 0,17-1 16,-15-1-16,3-2 16,20-5-16,-50 7 15,-81 13-15</inkml:trace>
  <inkml:trace contextRef="#ctx0" brushRef="#br5" timeOffset="-146292.58">17811 15995 0,'69'3'0,"-1"-3"15,30 2-15,5 3 16,22-5-16,-6 0 16,2-5-16,25-2 15,-38-3 1,-108 10-16</inkml:trace>
  <inkml:trace contextRef="#ctx0" brushRef="#br5" timeOffset="-146048.55">20762 16018 0,'73'0'16,"21"2"-16,-7-2 31,22 3-31,-11 2 16,8-3-16,14 1 15,-36 0 1,-84-3-16</inkml:trace>
  <inkml:trace contextRef="#ctx0" brushRef="#br5" timeOffset="-145844.1">23158 16104 0,'68'2'15,"21"5"-15,-4-4 16,9-3-16,24 0 15,-33 3 1,-85-3-16</inkml:trace>
  <inkml:trace contextRef="#ctx0" brushRef="#br5" timeOffset="-145572.72">25108 16040 0,'46'0'0,"25"-4"15,7-2 1,37-4-16,-3 0 16,11-5-16,-15 0 15,10-5-15,-19 0 16,7-1-16,27-11 15,-22 4 1,-55 16 0,-56 12-16</inkml:trace>
  <inkml:trace contextRef="#ctx0" brushRef="#br6" timeOffset="-124211.63">13356 4447 0,'-8'20'16,"-19"25"15,-14 16-15,-11 4 15,-12-2-15,-1-5-1,-3-10 1,3-10 0,-6-5-1,2-8 1,2-10 15,-4-5-15,-7 3-1,0 7 1,-3 3 0,4 0-1,-4 1 17,-3 2-17,-1 4 1,12 12 15,14 9-15,12 2 15,19 3-15,3-4-1,-3 3 16,-2 3-15,-3 3 15,-4 2-15,-8 0 15,-8-5-15,-8-7 15,3-4-15,0-1-1,-3-4 17,3 4-17,9 2 16,3-2-15,8 1 0,8 1-1,2-5 17,3 3-17,-1 1 1,-9 6 15,-5 10-15,3-10-1,1-8 1,23-32 15,13-26-15,5-9-1,6-1 1,-11 23 0</inkml:trace>
  <inkml:trace contextRef="#ctx0" brushRef="#br6" timeOffset="-121705.48">12943 4890 0,'0'15'15,"0"28"1,2 16 15,9 5-15,11 7-1,26-5 17,31-6-17,-14-19 16,8-9-31,-10-4 16,18-3-16,-11-4 31,5 2-31,-4-4 16,5 4-16,30 3 31,4 4-15,1 15 15,2 5-15,-34-10-1,-1-7-15,-15-3 16,8 6-16,-11-9 31,10 12-31,-14-7 16,12 9-16,-10-4 15,5 6-15,30 15 16,8 2 15,7-9-15,-2-16 0,-7-17-1,-6-11 16,-10-16-15,-7-15 0,-1-3 15,6-3-15,-1 12 15,-4 10-16,-1 16 1,11 7 15,7 10-15,14 10 15,-27-9-15,-4 4-1,-11-4 1,13 4-16,-13 0 16,14 0-16,-14-8 31,16 3-31,-11-4 16,11 0-16,-3-14 31,15 3-31,-9-8 15,11-2-15,-6-2 32,9-11-32,-10 1 15,3-8-15,-14 2 16,9-8-16,-12 4 31,4-6-31,-11 5 16,9 1-16,32 2 31,-27 10-15,3 14-16,-11 6 15,8 8-15,-14 5 32,16 12-32,-12-2 15,9 7-15,-9-4 16,9 9-16,-1-13 15,9 11 1,-10-12 0,10 9-16,-12-5 15,9 3-15,-9-8 16,10 8-16,-11-8 16,14 0-1,-8-2 1,9-3-16,-14-9 15,12-6 1,-10-8 0,10-6-16,-12-6 15,17-11-15,-13 3 32,11-10-32,-10 9 15,7-14-15,-12 5 31,2-12-31,-10 9 16,7-12-16,-6 13 31,8-7-31,-6 7 16,10-1-16,-18 11 31,18 5-31,-16 8 16,19 3-16,-14 4 31,12 6-31,-8 4 16,9 11-16,-10-7 15,5 12-15,-7-4 32,11 6-32,-8 0 15,10 4 1,-14 1-16,5 13 15,-7-9 1,13 11-16,-13-8 16,15 14-16,-10-12 15,8 9-15,-16-9 32,14 6-32,16 13 15,6-1 1,-3 1-1,-5-8 17,-7-6-17,-13-3 1,-7 5 15,5 15-15,-18-16-1,7-1-15,-5-6 16,10 12 0,-7-10-1,14 13-15,-9-9 16,9 18-16,-9 0 16,10 3-16,-7-9 15,0-1 1,24 4-1,-27-18 1,-30-24 0,-33-20-16</inkml:trace>
  <inkml:trace contextRef="#ctx0" brushRef="#br6" timeOffset="-120864.79">21057 6813 0,'-2'50'16,"11"18"-1,6-2 1,19 19-16,-2-4 16,16 17-16,-8-7 31,8 10-31,-10-15 15,-3 9-15,-33 16 32,-42-5-17,3-36 1,-19-9-16,-17 12 31,2 3-15,10 4-1,24 6 1,20 5 15,22 2-15,32 2 0,1-31 15,15-7-31,33 14 15,5-6 1,9-9 15,-4-15-15,-18-11 0,-40-15 15,-17-10-31,-21-5 15</inkml:trace>
  <inkml:trace contextRef="#ctx0" brushRef="#br6" timeOffset="-119852.74">22987 6810 0,'63'-20'16,"30"-10"15,-20 5-16,3-8-15,-9 5 16,10-7-16,-7 0 31,13-8-31,-10 5 16,13-9-16,-13 3 16,12-3-16,-11 6 15,9 1 1,-12 7-1,9 3-15,29 5 16,-34 15 0,8 15-1,-17 7 1,12 18-16,-7 1 16,14 16-16,-7-1 31,23 15-31,-5-4 15,14 7-15,-9-9 16,13-2 0,-21-16-1,7-3-15,24-12 16,-3-17 15,-3-7-15,-6 2 15,-35 2-15,2 11-16,-9 4 31,14 14-31,-12-7 16,17 7-16,32 5 15,-16-6 1,-49-16-1,-56-14-15</inkml:trace>
  <inkml:trace contextRef="#ctx0" brushRef="#br6" timeOffset="-118931.3">16783 6674 0,'-33'28'15,"-7"17"-15,2-2 31,0 16-31,8 33 16,30 17 0,13-31 15,20-5-31,0-13 16,4 6-16,-7-5 31,10 11-31,-12-3 15,-5 17-15,-11-6 16,-1 8 0,-6-7-1,2 7-15,-2-10 16,13 7-16,-6-11 16,9 4-16,-4-3 31,11 1-31,-5-13 15,10 10-15,-11-9 16,1 13-16,-10-11 31,-4 17-31,-6-8 16,-11 16-16,4-12 16,-6 16-16,-1 31 31,9-5-16,4-53 1,-2-38 0,0-15-1,0-15-15</inkml:trace>
  <inkml:trace contextRef="#ctx0" brushRef="#br6" timeOffset="-117549.41">11804 5720 0,'-53'-33'31,"-23"-13"-15,11 16 15,-8 2-31,2 11 16,-17 1-16,5 2 15,-15 8-15,5 4 16,-18-3 0,8 10-1,-18 8-15,12 2 16,-17 10-16,7 0 16,-14 18-16,30-13 15,12 6 1,-13 6-16,27-7 15,-12 3-15,-6 10 0,19-10 16,-7 7-16,-13 8 0,-3-3 31,-22 21-31,21-18 16,-14 0-16,19-23 16,-8-8-16,19-11 15,-7-14-15,-16-17 16,-5 2-1,-4-9 1,6 0 0,1-6-1,10-1 1,-1-6 0,-12 0-1,33 14 16,-9 7-31,13 6 16,-22 0-16,11 9 31,-19-4-31,9 5 16,-15 3-16,13 0 16,-10 5-16,11 3 15,-11 2 1,21-3-1,-14 8-15,18-2 16,-14 2-16,20-2 16,-15 3-16,17-4 15,-11 5-15,13-4 32,-10-1-32,14-2 15,-16-6-15,-20 10 16,-4 7-1,31-4 17,35-6-17,26-9 1,17-2-16</inkml:trace>
  <inkml:trace contextRef="#ctx0" brushRef="#br6" timeOffset="-116895.05">7566 6017 0,'-11'30'16,"-4"5"15,-12 15-31,-4 3 16,-6 21-16,2-6 15,-4 2 1,15 21 0,34 0-1,30-18 16,22-8-15,10 8 15,-24 18-15,-37 5 0,-25 2 15,-19-2-16,5-15 17,9-6-17,5-34 17,10-19-32,4-22 15</inkml:trace>
  <inkml:trace contextRef="#ctx0" brushRef="#br0" timeOffset="-112479.83">4460 4598 0,'-39'-32'15,"-21"6"1,-31 11 0,22 10-1,-5 13-15,-28 17 16,-2 10-1,45 10 1,59-4 0,20-14-1,24 3-15,5-7 16,21 5-16,-1 0 16,13 7-16,-10 0 15,0 11-15,-2 29 16,-42 16 15,-45-1-15,-43-6-1,-20-39 1,-5-39 15,16-20-15,30 4-1,39 10-15</inkml:trace>
  <inkml:trace contextRef="#ctx0" brushRef="#br0" timeOffset="-112200.88">4856 4548 0,'0'52'16,"0"16"-16,-4-7 15,-4 12-15,-2 28 16,0-3 0,-3-42 15,6-34-16,-1-9 1,6-8 0,2-5-16</inkml:trace>
  <inkml:trace contextRef="#ctx0" brushRef="#br0" timeOffset="-112011.41">4678 4868 0,'82'-5'0,"14"-8"31,-2-7-15,-10 0-16,-32 8 15,-52 12-15</inkml:trace>
  <inkml:trace contextRef="#ctx0" brushRef="#br0" timeOffset="-111640.89">5387 4903 0,'39'-13'15,"2"-9"-15,-12-4 32,-16 1-32,-28 0 15,-23 10 1,-20 8 0,-6 21-1,-12 27 1,13 9 15,32 1-15,39-23-1,28-19 1,5-9 0,-2-4-1,-39 4-15</inkml:trace>
  <inkml:trace contextRef="#ctx0" brushRef="#br0" timeOffset="-111194.9">5605 5001 0,'-7'51'15,"-4"-6"1,1-13 15,8-26-15,-2-36-1,8-41 1,-2 14 0,14-10-16,17-26 15,16 7 1,14 18-1,7 33 1,-3 30 0,-17 20-1,-22 18 1,-28 7 0,-24 8-1,-25 0 1,-17-5-1,-3-15 1,8-6 0,20-12-16,41-10 15</inkml:trace>
  <inkml:trace contextRef="#ctx0" brushRef="#br0" timeOffset="-110252.73">5142 4858 0,'0'10'16,"2"15"-1,14 8 16,26-5-15,11-9 0,2-8-1,-11-6 17,-10-5-17,-13 0 1,-21 0-16</inkml:trace>
  <inkml:trace contextRef="#ctx0" brushRef="#br0" timeOffset="-109415.2">4980 5564 0,'8'77'16,"-6"29"-1,1 2 16,2-20-15,-5-25 0,0-27-1,0-16 1,0-20-16</inkml:trace>
  <inkml:trace contextRef="#ctx0" brushRef="#br0" timeOffset="-109042.89">5396 5825 0,'54'-33'15,"10"-12"1,-1 0-1,-17 7 1,-34 13 15,-35 22-15,-23 26 0,-15 29-1,-2 22 16,27-6-15,31-8 0,18-16-1,-2-20 1,-11-24-16</inkml:trace>
  <inkml:trace contextRef="#ctx0" brushRef="#br0" timeOffset="-108562.42">5846 5679 0,'-42'41'0,"4"11"31,19 1-15,31-12 0,28-29 15,18-32-15,2-25-1,-4-11 1,-18 1-1,-18 24 17,-17 34-17,-11 25 1,-5 17 0,11-7 15,7-5-16,10-11 1,-10-9 0,-5-13-1</inkml:trace>
  <inkml:trace contextRef="#ctx0" brushRef="#br0" timeOffset="-107939.48">6339 5679 0,'-14'41'16,"0"-1"-1,11-12 1,20-21 15,27-30-15,9-34-1,-15 6 1,-3-14-16,-10 2 31,-3-11-31,-3-24 16,-19-3 0,-24 34-1,-6 49 16,0 53-15,2 8 0,8 18-16,7-4 15,1 14-15,19 25 16,26-13 15,21-33-15,12-25-1,-7-15 1,-21-10 0,-38 0-1</inkml:trace>
  <inkml:trace contextRef="#ctx0" brushRef="#br0" timeOffset="-107464.78">6748 5654 0,'20'-11'15,"18"-8"1,5-11 15,-6 2-15,-20 5-1,-26 16 1,-21 21 15,-15 19-15,8 20-1,17-2 1,31-11 15,23-17-15,17-16 0,4-2-1,-5-3 16,-17 6-15,-33-8-16</inkml:trace>
  <inkml:trace contextRef="#ctx0" brushRef="#br0" timeOffset="-106736.13">7110 5571 0,'0'10'16,"0"10"0,0 3 15,0-4-16,0-1 17,0-18-17,4-20 1,4-10 15,5-6-15,4 4 15,8 7-15,11 10 15,2 4-15,-3 4-1,-8 4 16,-27 3-31</inkml:trace>
  <inkml:trace contextRef="#ctx0" brushRef="#br0" timeOffset="-106344.85">7760 5470 0,'-23'0'16,"-27"5"15,-3 16-15,18 11 15,26 6-15,23 2-1,-5-3 17,-10 5-17,-10-12 16,6-11-15,5-19-16</inkml:trace>
  <inkml:trace contextRef="#ctx0" brushRef="#br0" timeOffset="-105816.91">6003 5654 0,'0'0'16,"0"0"0,-7 0-1,-14 0 17,-6 7-17,-4 3 1,6-2 15,8 2-15,7-7-1,10-3-15</inkml:trace>
  <inkml:trace contextRef="#ctx0" brushRef="#br4" timeOffset="-77141.26">4557 9020 0,'18'-20'16,"22"-20"-1,20-19 1,26-9-1,-18 26 17,-2-3-32,27-15 15,0-12 1,-7-11 0,-15-12-1,-21-9 1,-26-1-1,-20 3 17,-19-1-17,-9 8 1,12 11 0,19 19-1,19 9 1,14 6-1,20 7 17,3-5-17,-2-6 1,-15-17 0,-21-7 15,-20-8-16,-16 0 1,-8 8 0,-8 18 15,13 32-15,6 10-1,8 18-15</inkml:trace>
  <inkml:trace contextRef="#ctx0" brushRef="#br4" timeOffset="-75964.61">10980 9806 0,'-45'-27'0,"-18"-14"31,-8-1-16,11-9 1,19-14 0,19 2-1,11-15 1,11 2 0,6-5-1,4-4 1,-1-3-1,5-6 17,5 7-17,2 3 1,2 8 0,-11 5-1,-5 4 1,-4-9-1,-3-9 1,-5-12 0,-15 2-1,-8 13 17,3 18-17,7 28 1,8 19-1,8 7 1,2 10-16</inkml:trace>
  <inkml:trace contextRef="#ctx0" brushRef="#br4" timeOffset="-74943.95">13797 10313 0,'70'-10'16,"-7"0"0,23-2-16,0-4 15,19-7-15,-1-1 16,9-12 0,-14 3-1,4-7-15,8-28 16,-23-11-1,-28-5 1,-19-11 0,-10 11-1,4 13 1,12 12 0,22 22-1,6 9 16,-2-5-15,-15 9 0,-30 10-1,-28 14-15</inkml:trace>
  <inkml:trace contextRef="#ctx0" brushRef="#br4" timeOffset="-74116.8">20039 10673 0,'12'-70'16,"-17"-26"-1,-2 23 17,-18-3-32,-3 11 15,-2-6-15,-15-17 16,11-10-1,19-6 17,23 14-17,20-3 1,7 4 15,-7-2-15,-10 18-1,-11 8 1,16 5 15,22-6-15,13 5 0,0 9 15,-25 16-16,-33 36-15</inkml:trace>
  <inkml:trace contextRef="#ctx0" brushRef="#br4" timeOffset="-73258.8">17179 13269 0,'10'-28'16,"-1"-10"15,2-22-31,-6-3 16,2-20-1,-4 7 1,-6-15-16,-2 13 16,1-13-16,-6 16 31,-11-6-31,-6-27 16,-6-3 15,3 5-16,7 15 1,8 0 15,2 6-15,6 7 15,7 0-15,9 2 15,7 0-15,4 6 15,-5 25-15,-5 23-1,-10 22-15</inkml:trace>
  <inkml:trace contextRef="#ctx0" brushRef="#br4" timeOffset="-72328.8">9572 13384 0,'12'3'15,"23"-6"17,18-24-17,-10-8 17,0-23-32,-8-5 15,-2-17-15,-10 3 16,-9-19-16,-3 13 15,-8-10-15,-6 18 16,-8-8 0,-14-20-1,-2-11 1,7 6 0,17 6-1,13 9 16,-4 38-15,-5 25 0,-1 30-16</inkml:trace>
  <inkml:trace contextRef="#ctx0" brushRef="#br4" timeOffset="-70796.7">26172 11858 0,'-20'-5'16,"-36"-1"15,-21-11-15,9 2-1,-4-8 1,12 0 0,-5-7-16,6-3 15,-6-7-15,13-3 31,-6-7-31,-9-29 16,8-14 0,15-12 15,21-9-15,11 1-1,7 7 16,5 3-15,0 4 0,-4 1-1,-1-8 17,1-2-17,4-5 1,-12-1-1,-18 13 17,0 21-17,11 39 1,19 41-16</inkml:trace>
  <inkml:trace contextRef="#ctx0" brushRef="#br4" timeOffset="-69203.69">27956 12092 0,'20'-10'15,"46"-18"17,-14 0-17,9-11-15,22-22 16,1-22-1,-24-16 17,-27-14-17,-21 29 1,-17 5-16,-2 15 16,-13-9-16,-6-28 15,12-1 1,3 5-1,11 12 1,11 8 15,-9 5-15,-9-1 0,-11 0-1,-15 0 1,-2 13-1,5 6 1,11 26 0,19 28-16</inkml:trace>
  <inkml:trace contextRef="#ctx0" brushRef="#br0" timeOffset="-64297.83">29065 9358 0,'-5'13'15,"-8"27"-15,-2 13 16,-8 33-16,8 9 16,3 26-16,4-7 15,8 9-15,5-17 16,2 0-16,24-6 16,-1-64-1,-7-57 16,-6-14-15,-9-20-16,2-41 16,0 1-1,-4 8 1,-6 87-16</inkml:trace>
  <inkml:trace contextRef="#ctx0" brushRef="#br0" timeOffset="-63980.86">28961 9268 0,'39'30'16,"8"12"-16,1 1 15,10 13-15,18 27 16,-18-3-1,-40-9 1,-52-13 0,-29-21-1,-28-13 17,-9-20-17,7-4 1,32-2-1,61 2-15</inkml:trace>
  <inkml:trace contextRef="#ctx0" brushRef="#br0" timeOffset="-63585.92">29692 9981 0,'-30'52'15,"9"11"1,30-5 0,36-20-1,22-26 1,0-34 15,-22-31-15,-43-23-1,-14 22 1,-27-3-16,-1 15 16,-18 1-16,-35 4 15,-3 7 1,11 4-1,35 9 1,50 17-16</inkml:trace>
  <inkml:trace contextRef="#ctx0" brushRef="#br0" timeOffset="-63234.3">30272 9869 0,'-25'3'15,"-26"7"1,3 10 0,23 10-1,32 23 1,28 21-1,11 9 17,-23-7-17,-31-29 1,-9-31 0,-6-16-1,2-6 1,14 1-1,7 5-15</inkml:trace>
  <inkml:trace contextRef="#ctx0" brushRef="#br0" timeOffset="-63050.42">30529 10121 0,'8'69'16,"-6"-4"15,3-9-15,-5-19-1,3-14 1,-3-23-16</inkml:trace>
  <inkml:trace contextRef="#ctx0" brushRef="#br0" timeOffset="-62874.38">30430 9635 0,'14'-10'16,"10"-5"-1,6-5 1,-30 20-16</inkml:trace>
  <inkml:trace contextRef="#ctx0" brushRef="#br0" timeOffset="-62508.8">31078 9662 0,'0'56'15,"0"9"-15,0 4 16,0 9-16,0-5 15,2 7-15,12 19 16,-2-16 0,-2-58-1,-13-28 1,-11-19 0,-7-3-1,6 3-15,15 22 0</inkml:trace>
  <inkml:trace contextRef="#ctx0" brushRef="#br0" timeOffset="-62320.37">30889 9962 0,'49'31'16,"8"2"-16,28 10 15,9-11 1,-13 1 0,-39-13-16,-42-20 15</inkml:trace>
  <inkml:trace contextRef="#ctx0" brushRef="#br0" timeOffset="-62120.51">31497 10142 0,'10'37'16,"-3"-6"-16,6-6 15,-6-10 1,-7-15-16</inkml:trace>
  <inkml:trace contextRef="#ctx0" brushRef="#br0" timeOffset="-61927.3">31502 9781 0,'0'0'16,"0"0"-16</inkml:trace>
  <inkml:trace contextRef="#ctx0" brushRef="#br0" timeOffset="-61393.6">31791 10262 0,'11'0'0,"8"0"16,9-7 0,10-13-1,0-5 1,-8 0-1,-8-3 1,-6 5 0,-4 0-1,-1 8 1,-9 8 0,1 5-16,-3 2 15</inkml:trace>
  <inkml:trace contextRef="#ctx0" brushRef="#br0" timeOffset="-60944.98">32318 10202 0,'50'-5'15,"8"2"1,0 1 0,-22-16-16,-32-2 15,-18 2 1,-19 11-1,-18 10 1,-12 12 0,3 28-1,16 9 1,37 6 0,25 0-1,25-15 1,10-10-1,-2-16 1,-14-4 0,-17-5-1,-20-8-15</inkml:trace>
  <inkml:trace contextRef="#ctx0" brushRef="#br0" timeOffset="-60452.54">31832 10218 0,'-11'35'0,"2"-7"16,1-9 0,8-19-16</inkml:trace>
  <inkml:trace contextRef="#ctx0" brushRef="#br0" timeOffset="-59745.45">31809 10099 0,'12'50'16,"1"-5"-1,0-9 1,-8-21-16,-5-15 0</inkml:trace>
  <inkml:trace contextRef="#ctx0" brushRef="#br0" timeOffset="-58192.86">30267 10797 0,'-20'3'16,"-28"6"-1,-23 10 1,-4 3 0,24 14-1,44 18 16,19-11-15,23 5-16,4-3 16,16 14-16,13 18 15,-21 9 1,-38-18 0,-37-33-1,-16-37 16,4-33-15,5-8 0,10 2-1,25 41-15</inkml:trace>
  <inkml:trace contextRef="#ctx0" brushRef="#br0" timeOffset="-57761.82">30549 10858 0,'-2'75'15,"2"-12"1,0 10-16,2 33 16,1 2-1,-3-14 16,0-67-15,0-45 0,-5-37-1,-18-21 1,-12-7 0,-3 21-1,3 19 1,24 32 15,32 22-15,21 6-1,11 0 1,-10 4 0,-2-6-1,-41-15-15</inkml:trace>
  <inkml:trace contextRef="#ctx0" brushRef="#br0" timeOffset="-57531.83">30841 11358 0,'11'-11'16,"14"-17"-1,15-5 1,0 5 15,1 3-31,-6 4 16,-10 9 0,-25 12-16</inkml:trace>
  <inkml:trace contextRef="#ctx0" brushRef="#br0" timeOffset="-56362.78">31290 11333 0,'42'-12'15,"7"-4"1,-12-3-1,-14-6 1,-18-1 0,-20 11-1,-15 5 1,-16 12 0,-5 21-1,4 10-15,10-3 16,26-7-1,26-3 1,18-5 0,2 2-1,14-11 1,16-12 0,13-16-1,-7-10 1,-38 9-1,-29 10 1,-13 9 0,-7-2-1,-7 13-15,4 16 16,3 5 0,9-1-1,14-6 1,16-11-1,7-10 1,5-12 0,-2-9-1,-8 6 1,-10 2 0,-2 1-1,-6 15 1,-4 19-1,-1 10 1,3-1 0,11-11-1,12-18-15,7-21 16,7-15 0,-4-8-1,-2 2 1,-6 4-1,-10 18 1,-10 29 0,-7 14-1,-3 5 1,-5-2 0,-1-3-1,4-2 1,-1-10-1,8-11 1,18-10-16,10-5 16,-5-4-1,-5 4 1,-4 3 0,-11 10-1,-3 10 1,-2 3-1,-1 0 1,3-3 0,2-3-1,14-1 1,7-9 0,2-7-1,-2-3 1,-8 1-16,-20 12 15</inkml:trace>
  <inkml:trace contextRef="#ctx0" brushRef="#br0" timeOffset="-55476.93">32401 11399 0,'12'-5'16,"14"3"-1,4-8 1,-5 1-16,-12 0 31,-10-1-31,-6 7 16,-10 10-1,1 8 1,-1-2 0,3-5-1,3-1 1,4-1 0,3-1-1,0-5 1,5 5-1,15 12 1,8 1 0,2-6-1,5-8 1,3-8 0,-5 0-1,0-7 1,7 2-1,8 3-15,4 6 16,-3 3 0,-1 0-1,2-3 1,-4 0 0,-1 0-1,-15 0 1,-12-6-1,-13-11 1,-8 4 0,-4 1-1,1 12 1,4 15 0,2 25-1,15 13 1,13 8-1,2-7 1,-13-8 0,-17-1-1,-22-9 1,-18-14 0,-10-9-1,-1-8 1,11 0-1,40-5 1</inkml:trace>
  <inkml:trace contextRef="#ctx0" brushRef="#br6" timeOffset="-48570.98">11477 5822 0,'-46'33'32,"-17"12"-17,-21 6 1,-6 15 15,-6 7-15,3 7-1,13 3 1,14 1 15,8 1-15,10-1 0,13-4-1,12 4 16,18-4-15,15-4 0,18-1 15,10 6-15,5-1-1,-6-2 1,-7 1 15,-7-11-15,-10 2-1,-13 1 1,-10-9 15,-8 2-15,-7-3-1,-5-9 1,5-9 0,2-3 15,2-2-15,2-8-1,6 1 1,3-4-1,5 1 1,-2 0 0,1-16-1,1-6 1,5 1 15,0 0-15,-3 8-1,1-6 1,2 0 0,0 2-1,0-1 1,0-3 0,0 10-1,0-2 1,0 6 15,0 1-15,0 3-1,0-4 1,-5 0 0,10 1-1,0 3 1,8 0-1,-1-2 1,6 3 0,-18-26-1</inkml:trace>
  <inkml:trace contextRef="#ctx0" brushRef="#br6" timeOffset="-44982.15">10897 7236 0,'-16'51'15,"-6"14"1,-10 11 15,-4 9-15,5 11-1,1 3 1,13-1 0,4 0 15,5 2-16,6-4 1,-5-5 0,7-5-1,0 5 1,0 4 0,2-1-1,3-1 1,-5 3 15,0 2-15,2-2-1,6-1 1,-2-1 0,-4-1-1,8-5 1,4-7-1,9-3 1,3-15 15,9-3-15,8-7 0,7-13-1,8-2 1,0-2-1,-2-3 1,0-8 0,-16 0-1,-3 0 1,-2-12 15,-2-6-15,2 0-1,6 3 1,12 3 0,2 2 15,5 0-15,8-2-1,8 2 1,15 9 15,0 3-15,2 6-1,3 2 17,-8 5-17,-4 8 1,-12 5 15,-4 7-15,-5 12-1,-7 0 1,-16 9 15,-5 7-15,-2 5-1,-8 0 17,-14-1-17,-4 3 1,10 3 15,8 8-15,1 2-1,-3 3 1,-11 10 15,-1 7-15,-2-37 15,4 0-31,0-15 16,1 11-16,-3-7 31,1 4-31,1-10 16,12 9-16,0-10 31,13 10-31,-3-15 16,8 10-16,-12-15 15,4 13-15,-5-15 31,8 11-31,10 32 16,-6 6 15,-14-1-15,-16 1 15,-3-3-15,-2-10 15,-20-3-15,-14-6 15,-14-4-15,13-4-1,6 6 16,4-8-15,0 5 15,8 5-15,8 3 0,0-18-1,2-25 1,0-23-1,0-25-15</inkml:trace>
  <inkml:trace contextRef="#ctx0" brushRef="#br5" timeOffset="-40665.1">12772 4556 0,'47'7'16,"19"6"-16,2-1 15,20 10-15,-5-4 16,15 5-16,32 3 16,-13-2 15,-41-6-15,-76-18-16</inkml:trace>
  <inkml:trace contextRef="#ctx0" brushRef="#br5" timeOffset="-40390.39">12176 4890 0,'44'0'0,"14"3"16,2 4 0,25 6-16,1 2 15,12 7-15,-12-1 16,5-3-16,12 4 16,-32-2-1,-71-20-15</inkml:trace>
  <inkml:trace contextRef="#ctx0" brushRef="#br5" timeOffset="-40148.15">11668 5243 0,'73'7'32,"22"3"-32,1-2 15,13 5-15,24-1 32,-14 6-17,-119-18-15</inkml:trace>
  <inkml:trace contextRef="#ctx0" brushRef="#br5" timeOffset="-39906.06">11154 5868 0,'67'0'16,"27"10"-16,-4-5 16,19 3-16,29 1 31,-17 0-15,-121-9-16</inkml:trace>
  <inkml:trace contextRef="#ctx0" brushRef="#br5" timeOffset="-39665.82">10695 6604 0,'78'0'15,"25"0"-15,4 0 16,14 0-16,-16 0 31,1 3-31,7-3 16,-113 0-16</inkml:trace>
  <inkml:trace contextRef="#ctx0" brushRef="#br5" timeOffset="-39436.79">10529 7473 0,'42'8'15,"21"4"-15,11 6 16,27 0-16,-8 0 15,12-1-15,29 8 32,-15-3-32,-119-22 15</inkml:trace>
  <inkml:trace contextRef="#ctx0" brushRef="#br5" timeOffset="-39237.89">10448 8531 0,'51'6'16,"21"-4"-16,5 1 16,26 4-16,-8-2 15,9 2-15,32 2 16,-28 0-1,-108-9-15</inkml:trace>
  <inkml:trace contextRef="#ctx0" brushRef="#br5" timeOffset="-39025.46">10655 9439 0,'53'10'16,"20"2"-16,-1-4 16,32 2-16,-8-5 15,12 3-15,33 4 16,-32-6 0,-109-6-16</inkml:trace>
  <inkml:trace contextRef="#ctx0" brushRef="#br5" timeOffset="-38812.03">11114 9950 0,'63'3'15,"22"4"-15,6 1 31,10 2-31,30 5 16,-10 0 0,-49-8-1,-72-7-15</inkml:trace>
  <inkml:trace contextRef="#ctx0" brushRef="#br5" timeOffset="-38597.61">12001 10343 0,'63'24'16,"30"6"-16,-2-3 16,14 9-16,-12-4 31,3 1-31,8 9 15,-34-14 1,-70-28-16</inkml:trace>
  <inkml:trace contextRef="#ctx0" brushRef="#br5" timeOffset="-38398.14">12341 10993 0,'40'16'16,"20"12"-16,6-4 16,20 16-16,-3 3 15,5 1-15,23 13 32,-18-9-17,-93-48-15</inkml:trace>
  <inkml:trace contextRef="#ctx0" brushRef="#br5" timeOffset="-38184.71">12525 11661 0,'35'43'15,"26"5"-15,6 0 16,24 5-16,2-5 31,5-1-31,23 11 16,-20-7-1,-101-51-15</inkml:trace>
  <inkml:trace contextRef="#ctx0" brushRef="#br5" timeOffset="-38001.17">12711 12455 0,'56'32'15,"17"9"-15,30 22 32,-2 2-17,-31-22 1,-70-43-16</inkml:trace>
  <inkml:trace contextRef="#ctx0" brushRef="#br5" timeOffset="-37817.69">12930 13179 0,'38'37'31,"18"8"-31,25 18 15,1 0 17,-21-15-17,-61-48-15</inkml:trace>
  <inkml:trace contextRef="#ctx0" brushRef="#br5" timeOffset="-37677.19">12921 13989 0,'89'61'31,"20"20"-15,-109-81-16</inkml:trace>
  <inkml:trace contextRef="#ctx0" brushRef="#br0" timeOffset="-31133.45">5931 6646 0,'77'13'16,"-11"-2"15,17-4-31,0-5 16,26-2-16,-24 0 16,6-5-16,12-4 0,-12-2 15,7-4-15,20-5 0,-17 0 31,10-5-31,18-5 0,-21 0 16,4-1-16,21-4 0,-25 5 16,5 0-16,12-3 0,-23 7 15,2-2-15,11-2 0,-18 8 16,-8-4-16,20-9 0,-2 2 16,23-20-16,-19 11 15,19-14-15,-18 13 16,24-5-16,-23 13 15,18-3-15,-20 6 16,17-1-16,-21 15 16,14 0-16,-23 13 15,12 3-15,-19 4 16,0 11-16,13 35 16,-32 27-1,-49 6 1,-28-7-1,-15 8 1,-8-26 0,-9 9-16,-3-9 31,-16 15-31,8-1 16,-8 15-16,9-4 15,-11 20-15,12-7 16,1 13-16,15-11 31,-1 7-31,3 29 16,14-39-1,3-50 1,9-21 15,-3-8-15,5-14-16</inkml:trace>
  <inkml:trace contextRef="#ctx0" brushRef="#br0" timeOffset="-30834.01">9828 7088 0,'21'55'15,"19"13"1,30-4 0,-12-27 15,7-7-31,2-12 16,6-6-16,32-12 15,4-12 1,-16-3 15,-37 5-15,-56 10-16</inkml:trace>
  <inkml:trace contextRef="#ctx0" brushRef="#br0" timeOffset="-29601.39">15654 6992 0,'-17'-36'16,"-16"-13"-16,0 3 31,-10-5-31,-17-9 0,60 60 0,-59-55 16,-11-5-16,-18-8 0,8 1 15,-13-1-15,-19-20 0,14 15 32,-11-3-32,-21-9 0,18 14 15,-5 6-15,-17-9 0,26 17 16,-1 6-16,-10-4 0,24 15 16,-3 2-16,-10-4 0,-1 6 15,-24 0-15,14 14 16,-15 5-16,24 9 15,-19 13-15,23 2 16,-13 19-16,29 2 16,-13 14-16,19 1 15,-1 12-15,14-2 16,-2 12-16,13-6 16,-11 11-16,16-15 15,-11 13-15,18-10 16,-4 5-16,-17 26 15,9 15 1,22-4 0,15-17-1,-19-25 1,9-45 15,12-36-15,14-22-1,2-8 17,3 2-17,2 13 17,7 31-17,9 30 16,6 35-15,6 17 15,-3 3-15,10-17 0,28-34 15,-3-22-16,29-15 1,2-4 0,30-2-16,-26 6 15,6 3-15,15 1 0,-13 4 32,11 2-32,16 5 0,-11-2 15,-3 4-15,5-2 0,-5 5 31,13 1-31,-22-1 16,-107-10-16</inkml:trace>
  <inkml:trace contextRef="#ctx0" brushRef="#br0" timeOffset="-28774.83">17405 9013 0,'23'-33'15,"3"-17"-15,-1-6 16,-1-25-16,-1-2 31,-2-27-31,-9-1 16,-5-23-16,-1 13 16,-3-20-16,-12 12 15,-3-12 1,5 35-1,-6 9-15,-2-12 0,-1 1 16,-6-28 0,7 32-1,-6 6-15,-3-8 0,-4 3 16,-20-25-16,3 21 16,-13-4-16,2 19 15,-16 1-15,3 17 16,-14-3-16,15 17 15,-22 6-15,6 9 16,-19 2-16,15 8 16,-21 0-16,13 9 15,-11 3-15,8 11 16,-17-1-16,15 3 16,-18-2-16,16 4 15,-10 5-15,17 1 16,-19 7-16,18 1 15,-6-2-15,17-1 16,-4-3-16,-18-5 16,22-6-1,46 6 1,17 1 0,23 4-16</inkml:trace>
  <inkml:trace contextRef="#ctx0" brushRef="#br0" timeOffset="-28430.75">15158 5631 0,'-56'12'15,"-19"6"1,-1 0 0,-14 5-16,-26 14 15,25 19 1,73 2 0,31-18 15,37-2-31,13-5 15,28-6-15,-5-4 16,4-1-16,24 4 16,-18-6-1,-96-20 1</inkml:trace>
  <inkml:trace contextRef="#ctx0" brushRef="#br0" timeOffset="-27349.65">21749 8874 0,'38'-55'16,"-4"4"15,1-22-31,-7 0 16,-1-25-16,-7 2 15,-10-25-15,-7 9 16,-9-18-16,-13 12 31,-16-14-31,-6 23 16,-20-16-16,9 34 31,-1 6-31,-15-8 0,10 20 16,-7-1-16,-17-9 0,12 18 31,-8 4-31,-16 1 0,-1 13 15,-24 1-15,11 15 0,-20 9 16,12 10 0,-16 4-16,22 6 15,-11-1-15,25-2 16,-15-3-16,20-2 16,-9-10-16,16 8 15,-14-6-15,15 1 16,-20 1-16,12 4 15,-28-4-15,14 4 0,-19-8 16,18 7-16,-12-10 0,19 10 16,-8-2-16,18-2 15,-6-3-15,-19-20 16,1-4 0,27 7-1,40 16 1,24 12 15,22 9-31</inkml:trace>
  <inkml:trace contextRef="#ctx0" brushRef="#br0" timeOffset="-27004.57">18461 6188 0,'-61'23'16,"-16"7"-16,-2-2 16,-21 10-16,9-1 31,-12 8-31,-6 31 15,74 5 17,42-28-17,51-6-15,16-11 16,17-4 0,30 4-1,-4-6 1,-117-30-16</inkml:trace>
  <inkml:trace contextRef="#ctx0" brushRef="#br0" timeOffset="-26369.26">24153 8456 0,'-30'-48'15,"-15"-18"-15,2-9 16,-14-18-16,-4-3 15,-13-18-15,7 14 16,-12-19-16,20 34 16,-2 2-16,-8-4 0,11 17 31,-1 2-31,-15-9 0,13 21 16,-9-2-16,-13-5 0,15 10 15,-13 5-15,-12-5 0,15 16 16,-8-2-16,-19-1 15,19 12 1,-10 3-16,-22 0 0,-3 0 16,-23 0-16,20 2 15,-19 0-15,22 8 16,-11-8-16,22 6 16,-6-1-16,33 4 15,43 6 1,40 8-1</inkml:trace>
  <inkml:trace contextRef="#ctx0" brushRef="#br0" timeOffset="-26056.1">21321 6344 0,'-60'21'32,"-18"3"-32,-3 3 15,-20 5-15,11-2 32,1 6-32,21 18 15,46-18 16,49-5-31,59 4 16,12-5 0,-14-10-1,-84-20 1</inkml:trace>
  <inkml:trace contextRef="#ctx0" brushRef="#br0" timeOffset="-25367.03">26515 7400 0,'-26'-53'15,"-16"-19"1,3 10 0,-5-1-16,-12-17 0,0 15 15,-4-9-15,-20-8 0,12 11 31,-13-3-31,-15-11 0,13 15 16,-3-1-16,-15-5 0,13 16 31,0 2-31,-20 2 0,20 13 16,-3 13-16,-17-3 0,-6 11 16,-27 7-16,17 8 15,-9 14-15,19-2 16,-7 12-16,21-4 15,-8 2-15,17-2 16,-10 2-16,18-8 16,-10-1-16,-26 3 0,-9-9 15,9-15 1,26-7 0,47 12-1,27 4 16,19 6-31</inkml:trace>
  <inkml:trace contextRef="#ctx0" brushRef="#br0" timeOffset="-25036.95">23327 5981 0,'-63'46'15,"-20"9"17,2 5-17,28 1 1,46-5 15,22-22-15,33 0-16,10-12 15,33 3-15,-3-7 16,20 2-16,-9-4 31,6 4-31,19-3 16,-31 1 0,-93-18-16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258" cy="462273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0"/>
            <a:ext cx="3038258" cy="462273"/>
          </a:xfrm>
          <a:prstGeom prst="rect">
            <a:avLst/>
          </a:prstGeom>
        </p:spPr>
        <p:txBody>
          <a:bodyPr vert="horz" lIns="89565" tIns="44783" rIns="89565" bIns="44783" rtlCol="0"/>
          <a:lstStyle>
            <a:lvl1pPr algn="r">
              <a:defRPr sz="1200"/>
            </a:lvl1pPr>
          </a:lstStyle>
          <a:p>
            <a:fld id="{3BB8E278-B15C-4B0E-BE40-A561D478760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65" tIns="44783" rIns="89565" bIns="447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4" y="4444686"/>
            <a:ext cx="5609573" cy="3637271"/>
          </a:xfrm>
          <a:prstGeom prst="rect">
            <a:avLst/>
          </a:prstGeom>
        </p:spPr>
        <p:txBody>
          <a:bodyPr vert="horz" lIns="89565" tIns="44783" rIns="89565" bIns="447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3802"/>
            <a:ext cx="3038258" cy="462273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773802"/>
            <a:ext cx="3038258" cy="462273"/>
          </a:xfrm>
          <a:prstGeom prst="rect">
            <a:avLst/>
          </a:prstGeom>
        </p:spPr>
        <p:txBody>
          <a:bodyPr vert="horz" lIns="89565" tIns="44783" rIns="89565" bIns="44783" rtlCol="0" anchor="b"/>
          <a:lstStyle>
            <a:lvl1pPr algn="r">
              <a:defRPr sz="1200"/>
            </a:lvl1pPr>
          </a:lstStyle>
          <a:p>
            <a:fld id="{4AE210FC-4E8C-40B3-81CB-593F7DB4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B71AC-74C4-424A-A5DF-8EF738975A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5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9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9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0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6DA8-0551-47E0-9BF1-88C700591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0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7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2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8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2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37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63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1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7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08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5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51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0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5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4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4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9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11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8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FEC2-ECAF-448F-BCDE-81B437C7AA3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DE4D-3ABB-41C0-936B-71F5ECA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68B4-311E-4AE3-A486-4B21B591754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EBF3-6D8F-4F9F-BF2C-51D7F34A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7D4B-58DA-42A1-BC70-B068E907633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9053-35A3-42A7-81D1-86B4964D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8.xml"/><Relationship Id="rId5" Type="http://schemas.openxmlformats.org/officeDocument/2006/relationships/image" Target="../media/image24.png"/><Relationship Id="rId4" Type="http://schemas.openxmlformats.org/officeDocument/2006/relationships/customXml" Target="../ink/ink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bbk12org-my.sharepoint.com/:b:/g/personal/michael_teters_cobbk12_org/Edtwg5mr0hlCsUNQBExoppgB6lDCHq5E5CQmKdHEoQq9tg?e=PO9bGc" TargetMode="Externa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obbk12org-my.sharepoint.com/:b:/g/personal/michael_teters_cobbk12_org/ERRDgmQnvKxPm5kLoRgBpjIBejGm1MpbwQps8poM4UT_ZA?e=ChffhF" TargetMode="Externa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1D1C2D5D-B1DF-4B9D-8A97-74DE4BB26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1" y="0"/>
            <a:ext cx="12225219" cy="5575039"/>
          </a:xfrm>
          <a:prstGeom prst="rect">
            <a:avLst/>
          </a:prstGeom>
        </p:spPr>
      </p:pic>
      <p:sp>
        <p:nvSpPr>
          <p:cNvPr id="51" name="Rectangle 4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EADF0-2D42-4DD8-AF50-DE84BD6A5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Electricity notes</a:t>
            </a:r>
          </a:p>
        </p:txBody>
      </p:sp>
      <p:sp>
        <p:nvSpPr>
          <p:cNvPr id="52" name="Rectangle: Rounded Corners 4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9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970FDD-3173-4845-B404-BED823FBFE0E}"/>
                  </a:ext>
                </a:extLst>
              </p14:cNvPr>
              <p14:cNvContentPartPr/>
              <p14:nvPr/>
            </p14:nvContentPartPr>
            <p14:xfrm>
              <a:off x="696600" y="0"/>
              <a:ext cx="11246400" cy="580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970FDD-3173-4845-B404-BED823FBFE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240" y="-9360"/>
                <a:ext cx="11265120" cy="58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96099B-2E8F-42F9-9C5C-2D8F4F2B1149}"/>
                  </a:ext>
                </a:extLst>
              </p14:cNvPr>
              <p14:cNvContentPartPr/>
              <p14:nvPr/>
            </p14:nvContentPartPr>
            <p14:xfrm>
              <a:off x="6872760" y="2973600"/>
              <a:ext cx="3536640" cy="239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96099B-2E8F-42F9-9C5C-2D8F4F2B11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3400" y="2964240"/>
                <a:ext cx="3555360" cy="2416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5C86BD9-C958-46B2-8D35-1E5BF2C43358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376836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11B80-FE2A-4346-A687-5E07E3B21CAA}"/>
                  </a:ext>
                </a:extLst>
              </p14:cNvPr>
              <p14:cNvContentPartPr/>
              <p14:nvPr/>
            </p14:nvContentPartPr>
            <p14:xfrm>
              <a:off x="483840" y="81360"/>
              <a:ext cx="10899000" cy="582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11B80-FE2A-4346-A687-5E07E3B21C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480" y="72000"/>
                <a:ext cx="10917720" cy="5843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1FBC46B-899B-4662-8D86-F24B16CE27F7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8</a:t>
            </a:r>
          </a:p>
        </p:txBody>
      </p:sp>
    </p:spTree>
    <p:extLst>
      <p:ext uri="{BB962C8B-B14F-4D97-AF65-F5344CB8AC3E}">
        <p14:creationId xmlns:p14="http://schemas.microsoft.com/office/powerpoint/2010/main" val="346003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C526D1-F6D4-4911-A898-BD1073AB4C62}"/>
                  </a:ext>
                </a:extLst>
              </p14:cNvPr>
              <p14:cNvContentPartPr/>
              <p14:nvPr/>
            </p14:nvContentPartPr>
            <p14:xfrm>
              <a:off x="939240" y="158400"/>
              <a:ext cx="8736120" cy="470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C526D1-F6D4-4911-A898-BD1073AB4C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880" y="149040"/>
                <a:ext cx="8754840" cy="4723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B661A2D-20DF-440D-924B-3A5F32A4B0A8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8</a:t>
            </a:r>
          </a:p>
        </p:txBody>
      </p:sp>
    </p:spTree>
    <p:extLst>
      <p:ext uri="{BB962C8B-B14F-4D97-AF65-F5344CB8AC3E}">
        <p14:creationId xmlns:p14="http://schemas.microsoft.com/office/powerpoint/2010/main" val="302387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EAFE4D-CCD8-4244-9DE2-14EF37FE649A}"/>
                  </a:ext>
                </a:extLst>
              </p14:cNvPr>
              <p14:cNvContentPartPr/>
              <p14:nvPr/>
            </p14:nvContentPartPr>
            <p14:xfrm>
              <a:off x="347760" y="0"/>
              <a:ext cx="10267200" cy="631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EAFE4D-CCD8-4244-9DE2-14EF37FE64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400" y="-9360"/>
                <a:ext cx="10285920" cy="63352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34F248A-3EE1-4964-A3E9-65B6DC03134F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9</a:t>
            </a:r>
          </a:p>
        </p:txBody>
      </p:sp>
    </p:spTree>
    <p:extLst>
      <p:ext uri="{BB962C8B-B14F-4D97-AF65-F5344CB8AC3E}">
        <p14:creationId xmlns:p14="http://schemas.microsoft.com/office/powerpoint/2010/main" val="122020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9A05BF-6B08-47C2-96C8-9FDB8A65CA89}"/>
                  </a:ext>
                </a:extLst>
              </p14:cNvPr>
              <p14:cNvContentPartPr/>
              <p14:nvPr/>
            </p14:nvContentPartPr>
            <p14:xfrm>
              <a:off x="531000" y="59760"/>
              <a:ext cx="11432160" cy="604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9A05BF-6B08-47C2-96C8-9FDB8A65CA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640" y="50400"/>
                <a:ext cx="11450880" cy="606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688E68-4731-40D6-92E8-761A12A36267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9</a:t>
            </a:r>
          </a:p>
        </p:txBody>
      </p:sp>
    </p:spTree>
    <p:extLst>
      <p:ext uri="{BB962C8B-B14F-4D97-AF65-F5344CB8AC3E}">
        <p14:creationId xmlns:p14="http://schemas.microsoft.com/office/powerpoint/2010/main" val="303476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353AB1-D585-4E3D-8445-7707B6891901}"/>
                  </a:ext>
                </a:extLst>
              </p14:cNvPr>
              <p14:cNvContentPartPr/>
              <p14:nvPr/>
            </p14:nvContentPartPr>
            <p14:xfrm>
              <a:off x="632160" y="111240"/>
              <a:ext cx="9936720" cy="596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353AB1-D585-4E3D-8445-7707B68919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800" y="101880"/>
                <a:ext cx="9955440" cy="5982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E6C61A1-0859-4DA0-96AE-0748B2DCA164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9</a:t>
            </a:r>
          </a:p>
        </p:txBody>
      </p:sp>
    </p:spTree>
    <p:extLst>
      <p:ext uri="{BB962C8B-B14F-4D97-AF65-F5344CB8AC3E}">
        <p14:creationId xmlns:p14="http://schemas.microsoft.com/office/powerpoint/2010/main" val="263901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28123B-A4BF-4A33-B51A-EF0A32BC7C1C}"/>
                  </a:ext>
                </a:extLst>
              </p14:cNvPr>
              <p14:cNvContentPartPr/>
              <p14:nvPr/>
            </p14:nvContentPartPr>
            <p14:xfrm>
              <a:off x="349920" y="66960"/>
              <a:ext cx="11007360" cy="535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28123B-A4BF-4A33-B51A-EF0A32BC7C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560" y="57600"/>
                <a:ext cx="11026080" cy="53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F31CF0-2744-43C8-A25E-FCA56422463D}"/>
                  </a:ext>
                </a:extLst>
              </p14:cNvPr>
              <p14:cNvContentPartPr/>
              <p14:nvPr/>
            </p14:nvContentPartPr>
            <p14:xfrm>
              <a:off x="8628840" y="1530000"/>
              <a:ext cx="3187440" cy="325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F31CF0-2744-43C8-A25E-FCA5642246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19480" y="1520640"/>
                <a:ext cx="3206160" cy="32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0C97EF-EAE1-449F-8922-00F1BF05A793}"/>
                  </a:ext>
                </a:extLst>
              </p14:cNvPr>
              <p14:cNvContentPartPr/>
              <p14:nvPr/>
            </p14:nvContentPartPr>
            <p14:xfrm>
              <a:off x="8727120" y="2527920"/>
              <a:ext cx="3137040" cy="3944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0C97EF-EAE1-449F-8922-00F1BF05A7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17760" y="2518560"/>
                <a:ext cx="3155760" cy="3963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4F667F-34FF-413C-83F3-ABBEE2D0EC79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9</a:t>
            </a:r>
          </a:p>
        </p:txBody>
      </p:sp>
    </p:spTree>
    <p:extLst>
      <p:ext uri="{BB962C8B-B14F-4D97-AF65-F5344CB8AC3E}">
        <p14:creationId xmlns:p14="http://schemas.microsoft.com/office/powerpoint/2010/main" val="305232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FB7B78-187C-4958-A233-72F02A7347DD}"/>
                  </a:ext>
                </a:extLst>
              </p14:cNvPr>
              <p14:cNvContentPartPr/>
              <p14:nvPr/>
            </p14:nvContentPartPr>
            <p14:xfrm>
              <a:off x="140040" y="76320"/>
              <a:ext cx="11870280" cy="599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FB7B78-187C-4958-A233-72F02A7347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680" y="66960"/>
                <a:ext cx="11889000" cy="6015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DE4E9C4-140E-427A-9D6B-785D80289B75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9</a:t>
            </a:r>
          </a:p>
        </p:txBody>
      </p:sp>
    </p:spTree>
    <p:extLst>
      <p:ext uri="{BB962C8B-B14F-4D97-AF65-F5344CB8AC3E}">
        <p14:creationId xmlns:p14="http://schemas.microsoft.com/office/powerpoint/2010/main" val="198333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79D9D-6C30-4ABF-87FE-2BAAD843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1" y="240586"/>
            <a:ext cx="7839369" cy="18861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94FB85-19AD-4680-97F9-61708ADF8133}"/>
                  </a:ext>
                </a:extLst>
              </p14:cNvPr>
              <p14:cNvContentPartPr/>
              <p14:nvPr/>
            </p14:nvContentPartPr>
            <p14:xfrm>
              <a:off x="620280" y="154080"/>
              <a:ext cx="11214000" cy="514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94FB85-19AD-4680-97F9-61708ADF81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920" y="144720"/>
                <a:ext cx="11232720" cy="5162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653F161-504A-40EE-8345-DE0CFE8EC5F7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9</a:t>
            </a:r>
          </a:p>
        </p:txBody>
      </p:sp>
    </p:spTree>
    <p:extLst>
      <p:ext uri="{BB962C8B-B14F-4D97-AF65-F5344CB8AC3E}">
        <p14:creationId xmlns:p14="http://schemas.microsoft.com/office/powerpoint/2010/main" val="119164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B60D6-127E-486D-AAF2-4AF34BA4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5" y="193496"/>
            <a:ext cx="6326860" cy="1789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812239-4361-412B-92B4-D4521550329E}"/>
                  </a:ext>
                </a:extLst>
              </p14:cNvPr>
              <p14:cNvContentPartPr/>
              <p14:nvPr/>
            </p14:nvContentPartPr>
            <p14:xfrm>
              <a:off x="516600" y="42480"/>
              <a:ext cx="11355840" cy="472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812239-4361-412B-92B4-D452155032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240" y="33120"/>
                <a:ext cx="11374560" cy="4745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C827605-17E2-4AF5-9922-80AA5A120FBA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10</a:t>
            </a:r>
          </a:p>
        </p:txBody>
      </p:sp>
    </p:spTree>
    <p:extLst>
      <p:ext uri="{BB962C8B-B14F-4D97-AF65-F5344CB8AC3E}">
        <p14:creationId xmlns:p14="http://schemas.microsoft.com/office/powerpoint/2010/main" val="124521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AC0A20-A9EB-44D5-829B-356987693E60}"/>
                  </a:ext>
                </a:extLst>
              </p14:cNvPr>
              <p14:cNvContentPartPr/>
              <p14:nvPr/>
            </p14:nvContentPartPr>
            <p14:xfrm>
              <a:off x="534960" y="58680"/>
              <a:ext cx="10293480" cy="444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AC0A20-A9EB-44D5-829B-356987693E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600" y="49320"/>
                <a:ext cx="10312200" cy="44686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FA4F8F1-5358-4DE7-A885-E3372883E845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422965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84AC59-36B5-4E8A-ADB2-C10CA7A1B01F}"/>
                  </a:ext>
                </a:extLst>
              </p14:cNvPr>
              <p14:cNvContentPartPr/>
              <p14:nvPr/>
            </p14:nvContentPartPr>
            <p14:xfrm>
              <a:off x="443880" y="180360"/>
              <a:ext cx="10372680" cy="591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84AC59-36B5-4E8A-ADB2-C10CA7A1B0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520" y="171000"/>
                <a:ext cx="10391400" cy="5929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8F66E6C-10FB-40DA-907F-A9DFB7C17436}"/>
              </a:ext>
            </a:extLst>
          </p:cNvPr>
          <p:cNvSpPr txBox="1"/>
          <p:nvPr/>
        </p:nvSpPr>
        <p:spPr>
          <a:xfrm>
            <a:off x="515367" y="62421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10</a:t>
            </a:r>
          </a:p>
        </p:txBody>
      </p:sp>
    </p:spTree>
    <p:extLst>
      <p:ext uri="{BB962C8B-B14F-4D97-AF65-F5344CB8AC3E}">
        <p14:creationId xmlns:p14="http://schemas.microsoft.com/office/powerpoint/2010/main" val="140119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93384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Lab: Ohm’s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946"/>
            <a:ext cx="10515600" cy="5139169"/>
          </a:xfrm>
        </p:spPr>
        <p:txBody>
          <a:bodyPr>
            <a:normAutofit/>
          </a:bodyPr>
          <a:lstStyle/>
          <a:p>
            <a:r>
              <a:rPr lang="en-US" sz="3600" dirty="0"/>
              <a:t>Follow the provided lab procedures</a:t>
            </a:r>
          </a:p>
          <a:p>
            <a:r>
              <a:rPr lang="en-US" sz="3600" dirty="0">
                <a:hlinkClick r:id="rId2"/>
              </a:rPr>
              <a:t>Click to download the lab procedures</a:t>
            </a:r>
            <a:endParaRPr lang="en-US" sz="3600" dirty="0"/>
          </a:p>
          <a:p>
            <a:r>
              <a:rPr lang="en-US" sz="3600" dirty="0"/>
              <a:t>Record all data, show one calculation for each part, answer all questions, you should have two graphs and calculate the slope of the graph in Part 2</a:t>
            </a:r>
          </a:p>
          <a:p>
            <a:endParaRPr lang="en-US" sz="3600" dirty="0"/>
          </a:p>
          <a:p>
            <a:r>
              <a:rPr lang="en-US" sz="3600" dirty="0"/>
              <a:t>Discussion: None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A04BB-B058-409D-B67B-B33836DD9D7D}"/>
              </a:ext>
            </a:extLst>
          </p:cNvPr>
          <p:cNvSpPr txBox="1"/>
          <p:nvPr/>
        </p:nvSpPr>
        <p:spPr>
          <a:xfrm>
            <a:off x="515367" y="62421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10</a:t>
            </a:r>
          </a:p>
        </p:txBody>
      </p:sp>
    </p:spTree>
    <p:extLst>
      <p:ext uri="{BB962C8B-B14F-4D97-AF65-F5344CB8AC3E}">
        <p14:creationId xmlns:p14="http://schemas.microsoft.com/office/powerpoint/2010/main" val="1754412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93384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Lab: Electric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946"/>
            <a:ext cx="10515600" cy="5139169"/>
          </a:xfrm>
        </p:spPr>
        <p:txBody>
          <a:bodyPr>
            <a:normAutofit/>
          </a:bodyPr>
          <a:lstStyle/>
          <a:p>
            <a:r>
              <a:rPr lang="en-US" sz="3600" dirty="0"/>
              <a:t>Follow the provided lab procedures</a:t>
            </a:r>
          </a:p>
          <a:p>
            <a:r>
              <a:rPr lang="en-US" sz="3600" dirty="0">
                <a:hlinkClick r:id="rId2"/>
              </a:rPr>
              <a:t>Click to download the lab procedures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0FE20-EBB6-4DEC-B1EE-A7C2EF13B85F}"/>
              </a:ext>
            </a:extLst>
          </p:cNvPr>
          <p:cNvSpPr txBox="1"/>
          <p:nvPr/>
        </p:nvSpPr>
        <p:spPr>
          <a:xfrm>
            <a:off x="515367" y="62421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75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BDDCC2-DFFE-4BC5-98AB-83B9CA613B8F}"/>
                  </a:ext>
                </a:extLst>
              </p14:cNvPr>
              <p14:cNvContentPartPr/>
              <p14:nvPr/>
            </p14:nvContentPartPr>
            <p14:xfrm>
              <a:off x="527400" y="81360"/>
              <a:ext cx="11093040" cy="537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BDDCC2-DFFE-4BC5-98AB-83B9CA613B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040" y="72000"/>
                <a:ext cx="11111760" cy="53902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3F2299F-3FE2-4DA0-8738-1F098E56A0A0}"/>
              </a:ext>
            </a:extLst>
          </p:cNvPr>
          <p:cNvSpPr txBox="1"/>
          <p:nvPr/>
        </p:nvSpPr>
        <p:spPr>
          <a:xfrm>
            <a:off x="515367" y="62421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75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A3D232-10D7-4379-A773-A35EE3AA7D94}"/>
                  </a:ext>
                </a:extLst>
              </p14:cNvPr>
              <p14:cNvContentPartPr/>
              <p14:nvPr/>
            </p14:nvContentPartPr>
            <p14:xfrm>
              <a:off x="347760" y="50400"/>
              <a:ext cx="11690640" cy="606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A3D232-10D7-4379-A773-A35EE3AA7D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400" y="41040"/>
                <a:ext cx="11709360" cy="6087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544777-1BA7-4444-B6A1-85001533D5AF}"/>
              </a:ext>
            </a:extLst>
          </p:cNvPr>
          <p:cNvSpPr txBox="1"/>
          <p:nvPr/>
        </p:nvSpPr>
        <p:spPr>
          <a:xfrm>
            <a:off x="515367" y="62421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79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70A55F-9F74-40C9-9572-10661FEBA38B}"/>
                  </a:ext>
                </a:extLst>
              </p14:cNvPr>
              <p14:cNvContentPartPr/>
              <p14:nvPr/>
            </p14:nvContentPartPr>
            <p14:xfrm>
              <a:off x="595440" y="273600"/>
              <a:ext cx="9898200" cy="514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70A55F-9F74-40C9-9572-10661FEBA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080" y="264240"/>
                <a:ext cx="9916920" cy="5158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E3707E-D58E-475B-B0B9-8EED86B65952}"/>
              </a:ext>
            </a:extLst>
          </p:cNvPr>
          <p:cNvSpPr txBox="1"/>
          <p:nvPr/>
        </p:nvSpPr>
        <p:spPr>
          <a:xfrm>
            <a:off x="667767" y="63945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53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37F0DF-8C91-457F-AB77-BE2E21161C33}"/>
                  </a:ext>
                </a:extLst>
              </p14:cNvPr>
              <p14:cNvContentPartPr/>
              <p14:nvPr/>
            </p14:nvContentPartPr>
            <p14:xfrm>
              <a:off x="100440" y="63360"/>
              <a:ext cx="11996280" cy="587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37F0DF-8C91-457F-AB77-BE2E21161C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80" y="54000"/>
                <a:ext cx="12015000" cy="58971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11DD7B-328E-4EA0-9C63-8CBA2FCF4F19}"/>
              </a:ext>
            </a:extLst>
          </p:cNvPr>
          <p:cNvSpPr txBox="1"/>
          <p:nvPr/>
        </p:nvSpPr>
        <p:spPr>
          <a:xfrm>
            <a:off x="667767" y="63945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6C8094-3F42-4D2A-A740-8D83F3A52AB8}"/>
                  </a:ext>
                </a:extLst>
              </p14:cNvPr>
              <p14:cNvContentPartPr/>
              <p14:nvPr/>
            </p14:nvContentPartPr>
            <p14:xfrm>
              <a:off x="573840" y="74880"/>
              <a:ext cx="10161000" cy="586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6C8094-3F42-4D2A-A740-8D83F3A52A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480" y="65520"/>
                <a:ext cx="10179720" cy="5880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A01DFC-6CA5-4495-8FCF-2579D89911B3}"/>
              </a:ext>
            </a:extLst>
          </p:cNvPr>
          <p:cNvSpPr txBox="1"/>
          <p:nvPr/>
        </p:nvSpPr>
        <p:spPr>
          <a:xfrm>
            <a:off x="667767" y="63945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08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34A672-88C0-47CD-A607-96C54EAA0AD8}"/>
                  </a:ext>
                </a:extLst>
              </p14:cNvPr>
              <p14:cNvContentPartPr/>
              <p14:nvPr/>
            </p14:nvContentPartPr>
            <p14:xfrm>
              <a:off x="529200" y="106920"/>
              <a:ext cx="8253360" cy="599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34A672-88C0-47CD-A607-96C54EAA0A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840" y="97560"/>
                <a:ext cx="8272080" cy="6014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D29CE01-5075-4EB2-8F82-BD7D39FF65CB}"/>
              </a:ext>
            </a:extLst>
          </p:cNvPr>
          <p:cNvSpPr txBox="1"/>
          <p:nvPr/>
        </p:nvSpPr>
        <p:spPr>
          <a:xfrm>
            <a:off x="667767" y="63945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974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9A055-8AE8-4F55-BBAF-54151E376217}"/>
              </a:ext>
            </a:extLst>
          </p:cNvPr>
          <p:cNvSpPr txBox="1"/>
          <p:nvPr/>
        </p:nvSpPr>
        <p:spPr>
          <a:xfrm>
            <a:off x="1767840" y="7482"/>
            <a:ext cx="1188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6717144-C7FB-49E7-9DAC-E3976A9B63C2}"/>
              </a:ext>
            </a:extLst>
          </p:cNvPr>
          <p:cNvSpPr txBox="1">
            <a:spLocks/>
          </p:cNvSpPr>
          <p:nvPr/>
        </p:nvSpPr>
        <p:spPr>
          <a:xfrm>
            <a:off x="164496" y="7483"/>
            <a:ext cx="9174713" cy="10507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Skills Check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– Solve one of the following circuits…show proper equations, work and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112B07-0450-4DC0-BFBF-CBBE411B5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935"/>
            <a:ext cx="6095999" cy="5481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971892-352B-47A5-BC48-1851EC384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317861"/>
            <a:ext cx="6094477" cy="5319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BCAA2-F06D-4108-A2B5-FED1C7D19DFF}"/>
              </a:ext>
            </a:extLst>
          </p:cNvPr>
          <p:cNvSpPr txBox="1"/>
          <p:nvPr/>
        </p:nvSpPr>
        <p:spPr>
          <a:xfrm>
            <a:off x="350980" y="636342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F70AD5-EF1C-469F-A5E8-82596D7DCC9E}"/>
              </a:ext>
            </a:extLst>
          </p:cNvPr>
          <p:cNvCxnSpPr/>
          <p:nvPr/>
        </p:nvCxnSpPr>
        <p:spPr>
          <a:xfrm>
            <a:off x="6215866" y="1058239"/>
            <a:ext cx="0" cy="57997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690068-2025-4055-A947-47BC65A97F1E}"/>
                  </a:ext>
                </a:extLst>
              </p14:cNvPr>
              <p14:cNvContentPartPr/>
              <p14:nvPr/>
            </p14:nvContentPartPr>
            <p14:xfrm>
              <a:off x="603360" y="48600"/>
              <a:ext cx="11178720" cy="629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690068-2025-4055-A947-47BC65A97F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000" y="39240"/>
                <a:ext cx="11197440" cy="6315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ECE7DDD-5D78-439D-8D66-4E53D4017D6D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221585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A78F56-1E22-4985-BD31-E99A0F0F03C9}"/>
                  </a:ext>
                </a:extLst>
              </p14:cNvPr>
              <p14:cNvContentPartPr/>
              <p14:nvPr/>
            </p14:nvContentPartPr>
            <p14:xfrm>
              <a:off x="63000" y="28800"/>
              <a:ext cx="11918520" cy="671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A78F56-1E22-4985-BD31-E99A0F0F03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40" y="19440"/>
                <a:ext cx="11937240" cy="6736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4BCF008-9669-4DAA-9B1C-F57C952F539B}"/>
              </a:ext>
            </a:extLst>
          </p:cNvPr>
          <p:cNvSpPr txBox="1"/>
          <p:nvPr/>
        </p:nvSpPr>
        <p:spPr>
          <a:xfrm>
            <a:off x="667767" y="63945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26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CEEE7B-47B6-4917-A39F-16FD34031359}"/>
                  </a:ext>
                </a:extLst>
              </p14:cNvPr>
              <p14:cNvContentPartPr/>
              <p14:nvPr/>
            </p14:nvContentPartPr>
            <p14:xfrm>
              <a:off x="522000" y="19800"/>
              <a:ext cx="11188800" cy="592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CEEE7B-47B6-4917-A39F-16FD340313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640" y="10440"/>
                <a:ext cx="11207520" cy="5940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862354-78B7-42AD-A510-18D2F40F2071}"/>
              </a:ext>
            </a:extLst>
          </p:cNvPr>
          <p:cNvSpPr txBox="1"/>
          <p:nvPr/>
        </p:nvSpPr>
        <p:spPr>
          <a:xfrm>
            <a:off x="667767" y="6394531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46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59094" y="-13039"/>
            <a:ext cx="10972800" cy="1143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Electromagnetic Induction</a:t>
            </a:r>
          </a:p>
        </p:txBody>
      </p:sp>
      <p:pic>
        <p:nvPicPr>
          <p:cNvPr id="16387" name="Content Placeholder 4" descr="faradyanim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45494" y="1707222"/>
            <a:ext cx="4726073" cy="4313433"/>
          </a:xfrm>
        </p:spPr>
      </p:pic>
      <p:sp>
        <p:nvSpPr>
          <p:cNvPr id="16388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412" y="1071936"/>
            <a:ext cx="4749229" cy="49504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Faraday’s Law</a:t>
            </a:r>
          </a:p>
          <a:p>
            <a:pPr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magnetic field will induce a voltage in a wire and a resulting current</a:t>
            </a: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175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Either move magnet through wire, or move wire through magnetic field</a:t>
            </a: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E916E-768C-49DB-9A76-2AFC103592C3}"/>
              </a:ext>
            </a:extLst>
          </p:cNvPr>
          <p:cNvSpPr txBox="1"/>
          <p:nvPr/>
        </p:nvSpPr>
        <p:spPr>
          <a:xfrm>
            <a:off x="380091" y="155112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91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07010" y="1559104"/>
            <a:ext cx="5388989" cy="5129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Spinning magnets near coils of wire induce a voltage and current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Alternating current (AC)—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electrons move back &amp; forth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on a large scale, we use steam (from coal or nuclear), water power, or wind to spin turbines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hyperphysics.phy-astr.gsu.edu/hbase/magnetic/imgmag/acg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559104"/>
            <a:ext cx="5763539" cy="36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C6B39-D07B-426B-9751-E07DEF675218}"/>
              </a:ext>
            </a:extLst>
          </p:cNvPr>
          <p:cNvSpPr txBox="1"/>
          <p:nvPr/>
        </p:nvSpPr>
        <p:spPr>
          <a:xfrm>
            <a:off x="410913" y="274638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7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1201" y="1651572"/>
            <a:ext cx="47443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movable electromagnet inside a magnetic field will spin the electromagnet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electrical energy to mechanical energy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lipArt Placeholder 5" descr="chap03_electric_moto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97367" y="1417638"/>
            <a:ext cx="5496674" cy="3924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6803D2-C022-4435-8846-5C0FD0953D7C}"/>
              </a:ext>
            </a:extLst>
          </p:cNvPr>
          <p:cNvSpPr txBox="1"/>
          <p:nvPr/>
        </p:nvSpPr>
        <p:spPr>
          <a:xfrm>
            <a:off x="410913" y="274638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156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1200" y="1651572"/>
            <a:ext cx="609029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 current in one set of coils induces voltages in another set of coils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up coils = step up voltage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down coils = step down voltage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step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953" y="1417638"/>
            <a:ext cx="4057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tep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7153" y="4008438"/>
            <a:ext cx="4057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49535-EFBB-4571-BD25-0A3BE4E837F3}"/>
              </a:ext>
            </a:extLst>
          </p:cNvPr>
          <p:cNvSpPr txBox="1"/>
          <p:nvPr/>
        </p:nvSpPr>
        <p:spPr>
          <a:xfrm>
            <a:off x="410913" y="274638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April 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20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D4E1C5-6834-45A3-A881-91BDA432D0A6}"/>
                  </a:ext>
                </a:extLst>
              </p14:cNvPr>
              <p14:cNvContentPartPr/>
              <p14:nvPr/>
            </p14:nvContentPartPr>
            <p14:xfrm>
              <a:off x="502200" y="169200"/>
              <a:ext cx="10963800" cy="598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D4E1C5-6834-45A3-A881-91BDA432D0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840" y="159840"/>
                <a:ext cx="10982520" cy="60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661C03B-0480-4016-B0C7-FBE7E1F182A1}"/>
                  </a:ext>
                </a:extLst>
              </p14:cNvPr>
              <p14:cNvContentPartPr/>
              <p14:nvPr/>
            </p14:nvContentPartPr>
            <p14:xfrm>
              <a:off x="1089720" y="3015360"/>
              <a:ext cx="10636920" cy="357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661C03B-0480-4016-B0C7-FBE7E1F182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360" y="3006000"/>
                <a:ext cx="10655640" cy="3589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D967F0-BC3A-415D-9281-E1616FAB70D6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332329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74FBE7-1E21-4F50-99EC-4A3FD91FCC25}"/>
                  </a:ext>
                </a:extLst>
              </p14:cNvPr>
              <p14:cNvContentPartPr/>
              <p14:nvPr/>
            </p14:nvContentPartPr>
            <p14:xfrm>
              <a:off x="759960" y="205560"/>
              <a:ext cx="10846080" cy="601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74FBE7-1E21-4F50-99EC-4A3FD91FCC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600" y="196200"/>
                <a:ext cx="10864800" cy="6031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74A4717-B13E-46E7-AA0E-50D81A004277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220682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A74DA7-74DE-41DC-9B63-08DAB19B4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2081" cy="4267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5CB984-053F-404F-B72E-F01814F9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2049663"/>
            <a:ext cx="6496050" cy="4829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0ACF8C-A6AC-44EE-AB89-015F6942BB72}"/>
              </a:ext>
            </a:extLst>
          </p:cNvPr>
          <p:cNvSpPr txBox="1"/>
          <p:nvPr/>
        </p:nvSpPr>
        <p:spPr>
          <a:xfrm>
            <a:off x="76200" y="6377428"/>
            <a:ext cx="349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Neue Haas Grotesk Text Pro"/>
              </a:rPr>
              <a:t>March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val="383364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061974-BF68-4047-8DD5-6849A7E6B238}"/>
                  </a:ext>
                </a:extLst>
              </p14:cNvPr>
              <p14:cNvContentPartPr/>
              <p14:nvPr/>
            </p14:nvContentPartPr>
            <p14:xfrm>
              <a:off x="408240" y="127800"/>
              <a:ext cx="11300040" cy="531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061974-BF68-4047-8DD5-6849A7E6B2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880" y="118440"/>
                <a:ext cx="11318760" cy="53366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475EA36-1F9A-433C-9B59-37E490C8F7A8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45583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465293-C0AC-4804-8177-40213674B010}"/>
                  </a:ext>
                </a:extLst>
              </p14:cNvPr>
              <p14:cNvContentPartPr/>
              <p14:nvPr/>
            </p14:nvContentPartPr>
            <p14:xfrm>
              <a:off x="491400" y="106200"/>
              <a:ext cx="10069560" cy="5762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465293-C0AC-4804-8177-40213674B0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040" y="96840"/>
                <a:ext cx="10088280" cy="5781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533D68-EE3A-480D-B5BF-2708F8773BAE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308702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90DA4C-5C36-4679-97D9-1F678015AA99}"/>
                  </a:ext>
                </a:extLst>
              </p14:cNvPr>
              <p14:cNvContentPartPr/>
              <p14:nvPr/>
            </p14:nvContentPartPr>
            <p14:xfrm>
              <a:off x="1395720" y="118440"/>
              <a:ext cx="8870400" cy="570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90DA4C-5C36-4679-97D9-1F678015A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360" y="109080"/>
                <a:ext cx="8889120" cy="5723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4D8A24D-549D-47E6-89DD-42D27BF45EC1}"/>
              </a:ext>
            </a:extLst>
          </p:cNvPr>
          <p:cNvSpPr txBox="1"/>
          <p:nvPr/>
        </p:nvSpPr>
        <p:spPr>
          <a:xfrm>
            <a:off x="534960" y="6272954"/>
            <a:ext cx="3505494" cy="40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29</a:t>
            </a:r>
          </a:p>
        </p:txBody>
      </p:sp>
    </p:spTree>
    <p:extLst>
      <p:ext uri="{BB962C8B-B14F-4D97-AF65-F5344CB8AC3E}">
        <p14:creationId xmlns:p14="http://schemas.microsoft.com/office/powerpoint/2010/main" val="369838409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FF25826473B4E9A57903CCA47AE09" ma:contentTypeVersion="21" ma:contentTypeDescription="Create a new document." ma:contentTypeScope="" ma:versionID="04a043040ab64c12bc55ea5fd615c97c">
  <xsd:schema xmlns:xsd="http://www.w3.org/2001/XMLSchema" xmlns:xs="http://www.w3.org/2001/XMLSchema" xmlns:p="http://schemas.microsoft.com/office/2006/metadata/properties" xmlns:ns3="c02d429d-0a93-4804-8d0c-97584d16cd53" xmlns:ns4="bd6a744e-25af-49b1-b7a2-8226afec3917" targetNamespace="http://schemas.microsoft.com/office/2006/metadata/properties" ma:root="true" ma:fieldsID="4d20923f2d45dbe8235efc8692dfd32e" ns3:_="" ns4:_="">
    <xsd:import namespace="c02d429d-0a93-4804-8d0c-97584d16cd53"/>
    <xsd:import namespace="bd6a744e-25af-49b1-b7a2-8226afec39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StudentGroups" minOccurs="0"/>
                <xsd:element ref="ns4:DefaultSectionNames" minOccurs="0"/>
                <xsd:element ref="ns4:AppVers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429d-0a93-4804-8d0c-97584d16cd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a744e-25af-49b1-b7a2-8226afec3917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Groups" ma:index="16" nillable="true" ma:displayName="StudentGroups" ma:internalName="StudentGroups">
      <xsd:simpleType>
        <xsd:restriction base="dms:Note">
          <xsd:maxLength value="255"/>
        </xsd:restriction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d6a744e-25af-49b1-b7a2-8226afec3917">
      <UserInfo>
        <DisplayName/>
        <AccountId xsi:nil="true"/>
        <AccountType/>
      </UserInfo>
    </Owner>
    <Students xmlns="bd6a744e-25af-49b1-b7a2-8226afec3917">
      <UserInfo>
        <DisplayName/>
        <AccountId xsi:nil="true"/>
        <AccountType/>
      </UserInfo>
    </Students>
    <StudentGroups xmlns="bd6a744e-25af-49b1-b7a2-8226afec3917" xsi:nil="true"/>
    <DefaultSectionNames xmlns="bd6a744e-25af-49b1-b7a2-8226afec3917" xsi:nil="true"/>
    <FolderType xmlns="bd6a744e-25af-49b1-b7a2-8226afec3917" xsi:nil="true"/>
    <Teachers xmlns="bd6a744e-25af-49b1-b7a2-8226afec3917">
      <UserInfo>
        <DisplayName/>
        <AccountId xsi:nil="true"/>
        <AccountType/>
      </UserInfo>
    </Teachers>
    <AppVersion xmlns="bd6a744e-25af-49b1-b7a2-8226afec3917" xsi:nil="true"/>
    <NotebookType xmlns="bd6a744e-25af-49b1-b7a2-8226afec39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103B52-E3E0-4B66-964F-E4DEF15D4A0E}">
  <ds:schemaRefs>
    <ds:schemaRef ds:uri="bd6a744e-25af-49b1-b7a2-8226afec3917"/>
    <ds:schemaRef ds:uri="c02d429d-0a93-4804-8d0c-97584d16cd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C8D9BF-B91A-4BF2-ABB1-21C2542C2396}">
  <ds:schemaRefs>
    <ds:schemaRef ds:uri="c02d429d-0a93-4804-8d0c-97584d16cd53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bd6a744e-25af-49b1-b7a2-8226afec391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3A317FC-EC50-49CB-BBB4-D7B6379AE6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273</Words>
  <Application>Microsoft Office PowerPoint</Application>
  <PresentationFormat>Widescreen</PresentationFormat>
  <Paragraphs>69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Neue Haas Grotesk Text Pro</vt:lpstr>
      <vt:lpstr>AccentBoxVTI</vt:lpstr>
      <vt:lpstr>1_Office Theme</vt:lpstr>
      <vt:lpstr>Office Theme</vt:lpstr>
      <vt:lpstr>2_Office Theme</vt:lpstr>
      <vt:lpstr>Electricity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Lab: Ohm’s Law</vt:lpstr>
      <vt:lpstr>Lab: Electric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Induction</vt:lpstr>
      <vt:lpstr>Generator</vt:lpstr>
      <vt:lpstr>Motor</vt:lpstr>
      <vt:lpstr>Transformer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Circuits notes</dc:title>
  <dc:creator>Michael Teters</dc:creator>
  <cp:lastModifiedBy>Michael Teters</cp:lastModifiedBy>
  <cp:revision>51</cp:revision>
  <cp:lastPrinted>2024-03-29T12:12:44Z</cp:lastPrinted>
  <dcterms:created xsi:type="dcterms:W3CDTF">2020-12-07T00:29:02Z</dcterms:created>
  <dcterms:modified xsi:type="dcterms:W3CDTF">2024-04-16T19:33:37Z</dcterms:modified>
</cp:coreProperties>
</file>